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88" r:id="rId1"/>
  </p:sldMasterIdLst>
  <p:notesMasterIdLst>
    <p:notesMasterId r:id="rId123"/>
  </p:notesMasterIdLst>
  <p:sldIdLst>
    <p:sldId id="659" r:id="rId2"/>
    <p:sldId id="388" r:id="rId3"/>
    <p:sldId id="320" r:id="rId4"/>
    <p:sldId id="635" r:id="rId5"/>
    <p:sldId id="633" r:id="rId6"/>
    <p:sldId id="670" r:id="rId7"/>
    <p:sldId id="679" r:id="rId8"/>
    <p:sldId id="678" r:id="rId9"/>
    <p:sldId id="334" r:id="rId10"/>
    <p:sldId id="374" r:id="rId11"/>
    <p:sldId id="605" r:id="rId12"/>
    <p:sldId id="628" r:id="rId13"/>
    <p:sldId id="549" r:id="rId14"/>
    <p:sldId id="661" r:id="rId15"/>
    <p:sldId id="675" r:id="rId16"/>
    <p:sldId id="606" r:id="rId17"/>
    <p:sldId id="665" r:id="rId18"/>
    <p:sldId id="666" r:id="rId19"/>
    <p:sldId id="680" r:id="rId20"/>
    <p:sldId id="681" r:id="rId21"/>
    <p:sldId id="634" r:id="rId22"/>
    <p:sldId id="573" r:id="rId23"/>
    <p:sldId id="572" r:id="rId24"/>
    <p:sldId id="576" r:id="rId25"/>
    <p:sldId id="575" r:id="rId26"/>
    <p:sldId id="571" r:id="rId27"/>
    <p:sldId id="673" r:id="rId28"/>
    <p:sldId id="626" r:id="rId29"/>
    <p:sldId id="607" r:id="rId30"/>
    <p:sldId id="608" r:id="rId31"/>
    <p:sldId id="547" r:id="rId32"/>
    <p:sldId id="636" r:id="rId33"/>
    <p:sldId id="574" r:id="rId34"/>
    <p:sldId id="600" r:id="rId35"/>
    <p:sldId id="446" r:id="rId36"/>
    <p:sldId id="577" r:id="rId37"/>
    <p:sldId id="578" r:id="rId38"/>
    <p:sldId id="550" r:id="rId39"/>
    <p:sldId id="548" r:id="rId40"/>
    <p:sldId id="668" r:id="rId41"/>
    <p:sldId id="604" r:id="rId42"/>
    <p:sldId id="667" r:id="rId43"/>
    <p:sldId id="558" r:id="rId44"/>
    <p:sldId id="570" r:id="rId45"/>
    <p:sldId id="655" r:id="rId46"/>
    <p:sldId id="653" r:id="rId47"/>
    <p:sldId id="546" r:id="rId48"/>
    <p:sldId id="426" r:id="rId49"/>
    <p:sldId id="317" r:id="rId50"/>
    <p:sldId id="318" r:id="rId51"/>
    <p:sldId id="464" r:id="rId52"/>
    <p:sldId id="489" r:id="rId53"/>
    <p:sldId id="637" r:id="rId54"/>
    <p:sldId id="638" r:id="rId55"/>
    <p:sldId id="639" r:id="rId56"/>
    <p:sldId id="640" r:id="rId57"/>
    <p:sldId id="641" r:id="rId58"/>
    <p:sldId id="642" r:id="rId59"/>
    <p:sldId id="643" r:id="rId60"/>
    <p:sldId id="644" r:id="rId61"/>
    <p:sldId id="645" r:id="rId62"/>
    <p:sldId id="657" r:id="rId63"/>
    <p:sldId id="565" r:id="rId64"/>
    <p:sldId id="567" r:id="rId65"/>
    <p:sldId id="648" r:id="rId66"/>
    <p:sldId id="649" r:id="rId67"/>
    <p:sldId id="650" r:id="rId68"/>
    <p:sldId id="651" r:id="rId69"/>
    <p:sldId id="652" r:id="rId70"/>
    <p:sldId id="660" r:id="rId71"/>
    <p:sldId id="672" r:id="rId72"/>
    <p:sldId id="610" r:id="rId73"/>
    <p:sldId id="609" r:id="rId74"/>
    <p:sldId id="611" r:id="rId75"/>
    <p:sldId id="612" r:id="rId76"/>
    <p:sldId id="613" r:id="rId77"/>
    <p:sldId id="614" r:id="rId78"/>
    <p:sldId id="669" r:id="rId79"/>
    <p:sldId id="616" r:id="rId80"/>
    <p:sldId id="617" r:id="rId81"/>
    <p:sldId id="618" r:id="rId82"/>
    <p:sldId id="619" r:id="rId83"/>
    <p:sldId id="620" r:id="rId84"/>
    <p:sldId id="621" r:id="rId85"/>
    <p:sldId id="622" r:id="rId86"/>
    <p:sldId id="623" r:id="rId87"/>
    <p:sldId id="624" r:id="rId88"/>
    <p:sldId id="625" r:id="rId89"/>
    <p:sldId id="564" r:id="rId90"/>
    <p:sldId id="566" r:id="rId91"/>
    <p:sldId id="568" r:id="rId92"/>
    <p:sldId id="538" r:id="rId93"/>
    <p:sldId id="539" r:id="rId94"/>
    <p:sldId id="544" r:id="rId95"/>
    <p:sldId id="310" r:id="rId96"/>
    <p:sldId id="322" r:id="rId97"/>
    <p:sldId id="503" r:id="rId98"/>
    <p:sldId id="529" r:id="rId99"/>
    <p:sldId id="488" r:id="rId100"/>
    <p:sldId id="351" r:id="rId101"/>
    <p:sldId id="353" r:id="rId102"/>
    <p:sldId id="487" r:id="rId103"/>
    <p:sldId id="491" r:id="rId104"/>
    <p:sldId id="490" r:id="rId105"/>
    <p:sldId id="559" r:id="rId106"/>
    <p:sldId id="492" r:id="rId107"/>
    <p:sldId id="420" r:id="rId108"/>
    <p:sldId id="494" r:id="rId109"/>
    <p:sldId id="560" r:id="rId110"/>
    <p:sldId id="561" r:id="rId111"/>
    <p:sldId id="562" r:id="rId112"/>
    <p:sldId id="563" r:id="rId113"/>
    <p:sldId id="569" r:id="rId114"/>
    <p:sldId id="647" r:id="rId115"/>
    <p:sldId id="505" r:id="rId116"/>
    <p:sldId id="506" r:id="rId117"/>
    <p:sldId id="507" r:id="rId118"/>
    <p:sldId id="508" r:id="rId119"/>
    <p:sldId id="509" r:id="rId120"/>
    <p:sldId id="579" r:id="rId121"/>
    <p:sldId id="580" r:id="rId122"/>
  </p:sldIdLst>
  <p:sldSz cx="1981200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500" userDrawn="1">
          <p15:clr>
            <a:srgbClr val="A4A3A4"/>
          </p15:clr>
        </p15:guide>
        <p15:guide id="2" orient="horz" pos="8140" userDrawn="1">
          <p15:clr>
            <a:srgbClr val="A4A3A4"/>
          </p15:clr>
        </p15:guide>
        <p15:guide id="3" pos="11608" userDrawn="1">
          <p15:clr>
            <a:srgbClr val="A4A3A4"/>
          </p15:clr>
        </p15:guide>
        <p15:guide id="4" pos="865" userDrawn="1">
          <p15:clr>
            <a:srgbClr val="A4A3A4"/>
          </p15:clr>
        </p15:guide>
        <p15:guide id="5" pos="6238" userDrawn="1">
          <p15:clr>
            <a:srgbClr val="A4A3A4"/>
          </p15:clr>
        </p15:guide>
      </p15:sldGuideLst>
    </p:ext>
    <p:ext uri="{2D200454-40CA-4A62-9FC3-DE9A4176ACB9}">
      <p15:notes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666666"/>
    <a:srgbClr val="445469"/>
    <a:srgbClr val="B78B02"/>
    <a:srgbClr val="F10F21"/>
    <a:srgbClr val="DEA902"/>
    <a:srgbClr val="D09E02"/>
    <a:srgbClr val="1E273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405" autoAdjust="0"/>
    <p:restoredTop sz="99409" autoAdjust="0"/>
  </p:normalViewPr>
  <p:slideViewPr>
    <p:cSldViewPr snapToGrid="0" snapToObjects="1">
      <p:cViewPr varScale="1">
        <p:scale>
          <a:sx n="58" d="100"/>
          <a:sy n="58" d="100"/>
        </p:scale>
        <p:origin x="-1336" y="-96"/>
      </p:cViewPr>
      <p:guideLst>
        <p:guide orient="horz" pos="8639"/>
        <p:guide pos="12479"/>
      </p:guideLst>
    </p:cSldViewPr>
  </p:slideViewPr>
  <p:notesTextViewPr>
    <p:cViewPr>
      <p:scale>
        <a:sx n="100" d="100"/>
        <a:sy n="100" d="100"/>
      </p:scale>
      <p:origin x="0" y="0"/>
    </p:cViewPr>
  </p:notesTextViewPr>
  <p:sorterViewPr>
    <p:cViewPr>
      <p:scale>
        <a:sx n="80" d="100"/>
        <a:sy n="80" d="100"/>
      </p:scale>
      <p:origin x="0" y="18504"/>
    </p:cViewPr>
  </p:sorterViewPr>
  <p:notesViewPr>
    <p:cSldViewPr snapToGrid="0"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notesMaster" Target="notesMasters/notesMaster1.xml"/><Relationship Id="rId124" Type="http://schemas.openxmlformats.org/officeDocument/2006/relationships/printerSettings" Target="printerSettings/printerSettings1.bin"/><Relationship Id="rId125" Type="http://schemas.openxmlformats.org/officeDocument/2006/relationships/presProps" Target="presProps.xml"/><Relationship Id="rId126" Type="http://schemas.openxmlformats.org/officeDocument/2006/relationships/viewProps" Target="viewProps.xml"/><Relationship Id="rId127" Type="http://schemas.openxmlformats.org/officeDocument/2006/relationships/theme" Target="theme/theme1.xml"/><Relationship Id="rId128" Type="http://schemas.openxmlformats.org/officeDocument/2006/relationships/tableStyles" Target="tableStyles.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00" Type="http://schemas.openxmlformats.org/officeDocument/2006/relationships/slide" Target="slides/slide99.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Sheet8.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strRef>
              <c:f>Sheet1!$A$2:$A$6</c:f>
              <c:strCache>
                <c:ptCount val="5"/>
                <c:pt idx="0">
                  <c:v>January</c:v>
                </c:pt>
                <c:pt idx="1">
                  <c:v>February</c:v>
                </c:pt>
                <c:pt idx="2">
                  <c:v>March</c:v>
                </c:pt>
                <c:pt idx="3">
                  <c:v>April</c:v>
                </c:pt>
                <c:pt idx="4">
                  <c:v>May</c:v>
                </c:pt>
              </c:strCache>
            </c:strRef>
          </c:cat>
          <c:val>
            <c:numRef>
              <c:f>Sheet1!$B$2:$B$6</c:f>
              <c:numCache>
                <c:formatCode>General</c:formatCode>
                <c:ptCount val="5"/>
                <c:pt idx="0">
                  <c:v>32.0</c:v>
                </c:pt>
                <c:pt idx="1">
                  <c:v>32.0</c:v>
                </c:pt>
                <c:pt idx="2">
                  <c:v>38.0</c:v>
                </c:pt>
                <c:pt idx="3">
                  <c:v>27.0</c:v>
                </c:pt>
                <c:pt idx="4">
                  <c:v>32.0</c:v>
                </c:pt>
              </c:numCache>
            </c:numRef>
          </c:val>
        </c:ser>
        <c:ser>
          <c:idx val="1"/>
          <c:order val="1"/>
          <c:tx>
            <c:strRef>
              <c:f>Sheet1!$C$1</c:f>
              <c:strCache>
                <c:ptCount val="1"/>
                <c:pt idx="0">
                  <c:v>Series 3</c:v>
                </c:pt>
              </c:strCache>
            </c:strRef>
          </c:tx>
          <c:spPr>
            <a:solidFill>
              <a:schemeClr val="accent2"/>
            </a:solidFill>
          </c:spPr>
          <c:invertIfNegative val="0"/>
          <c:cat>
            <c:strRef>
              <c:f>Sheet1!$A$2:$A$6</c:f>
              <c:strCache>
                <c:ptCount val="5"/>
                <c:pt idx="0">
                  <c:v>January</c:v>
                </c:pt>
                <c:pt idx="1">
                  <c:v>February</c:v>
                </c:pt>
                <c:pt idx="2">
                  <c:v>March</c:v>
                </c:pt>
                <c:pt idx="3">
                  <c:v>April</c:v>
                </c:pt>
                <c:pt idx="4">
                  <c:v>May</c:v>
                </c:pt>
              </c:strCache>
            </c:strRef>
          </c:cat>
          <c:val>
            <c:numRef>
              <c:f>Sheet1!$C$2:$C$6</c:f>
              <c:numCache>
                <c:formatCode>General</c:formatCode>
                <c:ptCount val="5"/>
                <c:pt idx="0">
                  <c:v>35.0</c:v>
                </c:pt>
                <c:pt idx="1">
                  <c:v>25.0</c:v>
                </c:pt>
                <c:pt idx="2">
                  <c:v>20.0</c:v>
                </c:pt>
                <c:pt idx="3">
                  <c:v>24.0</c:v>
                </c:pt>
                <c:pt idx="4">
                  <c:v>26.0</c:v>
                </c:pt>
              </c:numCache>
            </c:numRef>
          </c:val>
        </c:ser>
        <c:ser>
          <c:idx val="2"/>
          <c:order val="2"/>
          <c:tx>
            <c:strRef>
              <c:f>Sheet1!$D$1</c:f>
              <c:strCache>
                <c:ptCount val="1"/>
                <c:pt idx="0">
                  <c:v>Series 2</c:v>
                </c:pt>
              </c:strCache>
            </c:strRef>
          </c:tx>
          <c:spPr>
            <a:solidFill>
              <a:schemeClr val="accent3"/>
            </a:solidFill>
          </c:spPr>
          <c:invertIfNegative val="0"/>
          <c:cat>
            <c:strRef>
              <c:f>Sheet1!$A$2:$A$6</c:f>
              <c:strCache>
                <c:ptCount val="5"/>
                <c:pt idx="0">
                  <c:v>January</c:v>
                </c:pt>
                <c:pt idx="1">
                  <c:v>February</c:v>
                </c:pt>
                <c:pt idx="2">
                  <c:v>March</c:v>
                </c:pt>
                <c:pt idx="3">
                  <c:v>April</c:v>
                </c:pt>
                <c:pt idx="4">
                  <c:v>May</c:v>
                </c:pt>
              </c:strCache>
            </c:strRef>
          </c:cat>
          <c:val>
            <c:numRef>
              <c:f>Sheet1!$D$2:$D$6</c:f>
              <c:numCache>
                <c:formatCode>General</c:formatCode>
                <c:ptCount val="5"/>
                <c:pt idx="0">
                  <c:v>22.0</c:v>
                </c:pt>
                <c:pt idx="1">
                  <c:v>12.0</c:v>
                </c:pt>
                <c:pt idx="2">
                  <c:v>12.0</c:v>
                </c:pt>
                <c:pt idx="3">
                  <c:v>21.0</c:v>
                </c:pt>
                <c:pt idx="4">
                  <c:v>28.0</c:v>
                </c:pt>
              </c:numCache>
            </c:numRef>
          </c:val>
        </c:ser>
        <c:ser>
          <c:idx val="3"/>
          <c:order val="3"/>
          <c:tx>
            <c:strRef>
              <c:f>Sheet1!$E$1</c:f>
              <c:strCache>
                <c:ptCount val="1"/>
                <c:pt idx="0">
                  <c:v>Series 4</c:v>
                </c:pt>
              </c:strCache>
            </c:strRef>
          </c:tx>
          <c:spPr>
            <a:solidFill>
              <a:schemeClr val="accent4"/>
            </a:solidFill>
          </c:spPr>
          <c:invertIfNegative val="0"/>
          <c:cat>
            <c:strRef>
              <c:f>Sheet1!$A$2:$A$6</c:f>
              <c:strCache>
                <c:ptCount val="5"/>
                <c:pt idx="0">
                  <c:v>January</c:v>
                </c:pt>
                <c:pt idx="1">
                  <c:v>February</c:v>
                </c:pt>
                <c:pt idx="2">
                  <c:v>March</c:v>
                </c:pt>
                <c:pt idx="3">
                  <c:v>April</c:v>
                </c:pt>
                <c:pt idx="4">
                  <c:v>May</c:v>
                </c:pt>
              </c:strCache>
            </c:strRef>
          </c:cat>
          <c:val>
            <c:numRef>
              <c:f>Sheet1!$E$2:$E$6</c:f>
              <c:numCache>
                <c:formatCode>General</c:formatCode>
                <c:ptCount val="5"/>
                <c:pt idx="0">
                  <c:v>18.0</c:v>
                </c:pt>
                <c:pt idx="1">
                  <c:v>12.0</c:v>
                </c:pt>
                <c:pt idx="2">
                  <c:v>11.0</c:v>
                </c:pt>
                <c:pt idx="3">
                  <c:v>13.0</c:v>
                </c:pt>
                <c:pt idx="4">
                  <c:v>12.0</c:v>
                </c:pt>
              </c:numCache>
            </c:numRef>
          </c:val>
        </c:ser>
        <c:dLbls>
          <c:showLegendKey val="0"/>
          <c:showVal val="0"/>
          <c:showCatName val="0"/>
          <c:showSerName val="0"/>
          <c:showPercent val="0"/>
          <c:showBubbleSize val="0"/>
        </c:dLbls>
        <c:gapWidth val="150"/>
        <c:axId val="-2086420088"/>
        <c:axId val="-2085911448"/>
      </c:barChart>
      <c:catAx>
        <c:axId val="-2086420088"/>
        <c:scaling>
          <c:orientation val="minMax"/>
        </c:scaling>
        <c:delete val="0"/>
        <c:axPos val="b"/>
        <c:numFmt formatCode="m/d/yyyy" sourceLinked="0"/>
        <c:majorTickMark val="out"/>
        <c:minorTickMark val="none"/>
        <c:tickLblPos val="nextTo"/>
        <c:spPr>
          <a:ln w="3163">
            <a:solidFill>
              <a:schemeClr val="bg1">
                <a:lumMod val="85000"/>
              </a:schemeClr>
            </a:solidFill>
            <a:prstDash val="solid"/>
          </a:ln>
        </c:spPr>
        <c:txPr>
          <a:bodyPr rot="0" vert="horz"/>
          <a:lstStyle/>
          <a:p>
            <a:pPr>
              <a:defRPr sz="2200" b="1">
                <a:solidFill>
                  <a:schemeClr val="bg1">
                    <a:lumMod val="50000"/>
                  </a:schemeClr>
                </a:solidFill>
                <a:latin typeface="Lato Regular"/>
                <a:cs typeface="Lato Regular"/>
              </a:defRPr>
            </a:pPr>
            <a:endParaRPr lang="en-US"/>
          </a:p>
        </c:txPr>
        <c:crossAx val="-2085911448"/>
        <c:crosses val="autoZero"/>
        <c:auto val="1"/>
        <c:lblAlgn val="ctr"/>
        <c:lblOffset val="100"/>
        <c:noMultiLvlLbl val="0"/>
      </c:catAx>
      <c:valAx>
        <c:axId val="-2085911448"/>
        <c:scaling>
          <c:orientation val="minMax"/>
          <c:max val="50.0"/>
        </c:scaling>
        <c:delete val="0"/>
        <c:axPos val="l"/>
        <c:majorGridlines>
          <c:spPr>
            <a:ln w="3163">
              <a:solidFill>
                <a:schemeClr val="bg1">
                  <a:lumMod val="85000"/>
                </a:schemeClr>
              </a:solidFill>
              <a:prstDash val="solid"/>
            </a:ln>
          </c:spPr>
        </c:majorGridlines>
        <c:numFmt formatCode="General" sourceLinked="1"/>
        <c:majorTickMark val="out"/>
        <c:minorTickMark val="none"/>
        <c:tickLblPos val="nextTo"/>
        <c:spPr>
          <a:ln w="3163">
            <a:solidFill>
              <a:schemeClr val="bg1">
                <a:lumMod val="85000"/>
              </a:schemeClr>
            </a:solidFill>
            <a:prstDash val="solid"/>
          </a:ln>
        </c:spPr>
        <c:txPr>
          <a:bodyPr/>
          <a:lstStyle/>
          <a:p>
            <a:pPr>
              <a:defRPr sz="1400" b="0">
                <a:solidFill>
                  <a:schemeClr val="bg1">
                    <a:lumMod val="50000"/>
                  </a:schemeClr>
                </a:solidFill>
                <a:latin typeface="Lato Regular"/>
                <a:cs typeface="Lato Regular"/>
              </a:defRPr>
            </a:pPr>
            <a:endParaRPr lang="en-US"/>
          </a:p>
        </c:txPr>
        <c:crossAx val="-2086420088"/>
        <c:crosses val="autoZero"/>
        <c:crossBetween val="between"/>
      </c:valAx>
      <c:spPr>
        <a:noFill/>
        <a:ln w="25380">
          <a:noFill/>
        </a:ln>
      </c:spPr>
    </c:plotArea>
    <c:plotVisOnly val="1"/>
    <c:dispBlanksAs val="zero"/>
    <c:showDLblsOverMax val="0"/>
  </c:chart>
  <c:spPr>
    <a:noFill/>
    <a:ln>
      <a:noFill/>
    </a:ln>
  </c:spPr>
  <c:txPr>
    <a:bodyPr/>
    <a:lstStyle/>
    <a:p>
      <a:pPr>
        <a:defRPr sz="1200">
          <a:solidFill>
            <a:schemeClr val="tx1"/>
          </a:solidFill>
          <a:latin typeface="Raleway Light"/>
          <a:cs typeface="Helvetica Neue"/>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000">
                <a:latin typeface="Lato Regular"/>
                <a:cs typeface="Lato Regular"/>
              </a:defRPr>
            </a:pPr>
            <a:r>
              <a:rPr lang="en-US" sz="3000">
                <a:latin typeface="Lato Regular"/>
                <a:cs typeface="Lato Regular"/>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1547620856"/>
        <c:axId val="1547610200"/>
      </c:lineChart>
      <c:catAx>
        <c:axId val="1547620856"/>
        <c:scaling>
          <c:orientation val="minMax"/>
        </c:scaling>
        <c:delete val="0"/>
        <c:axPos val="b"/>
        <c:numFmt formatCode="General" sourceLinked="1"/>
        <c:majorTickMark val="none"/>
        <c:minorTickMark val="none"/>
        <c:tickLblPos val="nextTo"/>
        <c:txPr>
          <a:bodyPr/>
          <a:lstStyle/>
          <a:p>
            <a:pPr>
              <a:defRPr sz="2800">
                <a:solidFill>
                  <a:schemeClr val="tx1"/>
                </a:solidFill>
                <a:latin typeface="Lato Light"/>
                <a:cs typeface="Lato Light"/>
              </a:defRPr>
            </a:pPr>
            <a:endParaRPr lang="en-US"/>
          </a:p>
        </c:txPr>
        <c:crossAx val="1547610200"/>
        <c:crosses val="autoZero"/>
        <c:auto val="1"/>
        <c:lblAlgn val="ctr"/>
        <c:lblOffset val="100"/>
        <c:noMultiLvlLbl val="0"/>
      </c:catAx>
      <c:valAx>
        <c:axId val="1547610200"/>
        <c:scaling>
          <c:orientation val="minMax"/>
        </c:scaling>
        <c:delete val="0"/>
        <c:axPos val="l"/>
        <c:majorGridlines/>
        <c:numFmt formatCode="General" sourceLinked="1"/>
        <c:majorTickMark val="none"/>
        <c:minorTickMark val="none"/>
        <c:tickLblPos val="nextTo"/>
        <c:txPr>
          <a:bodyPr/>
          <a:lstStyle/>
          <a:p>
            <a:pPr>
              <a:defRPr sz="2400">
                <a:solidFill>
                  <a:schemeClr val="tx1"/>
                </a:solidFill>
                <a:latin typeface="Lato Light"/>
                <a:cs typeface="Lato Light"/>
              </a:defRPr>
            </a:pPr>
            <a:endParaRPr lang="en-US"/>
          </a:p>
        </c:txPr>
        <c:crossAx val="1547620856"/>
        <c:crosses val="autoZero"/>
        <c:crossBetween val="between"/>
      </c:valAx>
    </c:plotArea>
    <c:legend>
      <c:legendPos val="b"/>
      <c:overlay val="0"/>
      <c:txPr>
        <a:bodyPr/>
        <a:lstStyle/>
        <a:p>
          <a:pPr>
            <a:defRPr sz="3200">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1547259224"/>
        <c:axId val="1547256600"/>
      </c:lineChart>
      <c:catAx>
        <c:axId val="1547259224"/>
        <c:scaling>
          <c:orientation val="minMax"/>
        </c:scaling>
        <c:delete val="0"/>
        <c:axPos val="b"/>
        <c:numFmt formatCode="General" sourceLinked="1"/>
        <c:majorTickMark val="none"/>
        <c:minorTickMark val="none"/>
        <c:tickLblPos val="nextTo"/>
        <c:txPr>
          <a:bodyPr/>
          <a:lstStyle/>
          <a:p>
            <a:pPr>
              <a:defRPr sz="1200" b="0">
                <a:solidFill>
                  <a:schemeClr val="tx1"/>
                </a:solidFill>
                <a:latin typeface="Lato Light"/>
                <a:cs typeface="Lato Light"/>
              </a:defRPr>
            </a:pPr>
            <a:endParaRPr lang="en-US"/>
          </a:p>
        </c:txPr>
        <c:crossAx val="1547256600"/>
        <c:crosses val="autoZero"/>
        <c:auto val="1"/>
        <c:lblAlgn val="ctr"/>
        <c:lblOffset val="100"/>
        <c:noMultiLvlLbl val="0"/>
      </c:catAx>
      <c:valAx>
        <c:axId val="1547256600"/>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1547259224"/>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solidFill>
                  <a:schemeClr val="tx1"/>
                </a:solidFill>
                <a:latin typeface="Lato Light"/>
                <a:cs typeface="Lato Light"/>
              </a:defRPr>
            </a:pPr>
            <a:r>
              <a:rPr lang="en-US">
                <a:solidFill>
                  <a:schemeClr val="tx1"/>
                </a:solidFill>
                <a:latin typeface="Lato Light"/>
                <a:cs typeface="Lato Light"/>
              </a:rPr>
              <a:t>Yearly Sales</a:t>
            </a:r>
          </a:p>
        </c:rich>
      </c:tx>
      <c:overlay val="0"/>
    </c:title>
    <c:autoTitleDeleted val="0"/>
    <c:plotArea>
      <c:layout/>
      <c:lineChart>
        <c:grouping val="standard"/>
        <c:varyColors val="0"/>
        <c:ser>
          <c:idx val="0"/>
          <c:order val="0"/>
          <c:tx>
            <c:strRef>
              <c:f>Sheet1!$B$1</c:f>
              <c:strCache>
                <c:ptCount val="1"/>
                <c:pt idx="0">
                  <c:v>Sales</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Sheet1!$B$2:$B$8</c:f>
              <c:numCache>
                <c:formatCode>General</c:formatCode>
                <c:ptCount val="7"/>
                <c:pt idx="0">
                  <c:v>3.1</c:v>
                </c:pt>
                <c:pt idx="1">
                  <c:v>3.8</c:v>
                </c:pt>
                <c:pt idx="2">
                  <c:v>5.4</c:v>
                </c:pt>
                <c:pt idx="3">
                  <c:v>4.1</c:v>
                </c:pt>
                <c:pt idx="4">
                  <c:v>5.5</c:v>
                </c:pt>
                <c:pt idx="5">
                  <c:v>4.9</c:v>
                </c:pt>
                <c:pt idx="6">
                  <c:v>9.4</c:v>
                </c:pt>
              </c:numCache>
            </c:numRef>
          </c:val>
          <c:smooth val="0"/>
        </c:ser>
        <c:ser>
          <c:idx val="1"/>
          <c:order val="1"/>
          <c:tx>
            <c:strRef>
              <c:f>Sheet1!$C$1</c:f>
              <c:strCache>
                <c:ptCount val="1"/>
                <c:pt idx="0">
                  <c:v>Growth</c:v>
                </c:pt>
              </c:strCache>
            </c:strRef>
          </c:tx>
          <c:cat>
            <c:numRef>
              <c:f>Sheet1!$A$2:$A$8</c:f>
              <c:numCache>
                <c:formatCode>General</c:formatCode>
                <c:ptCount val="7"/>
                <c:pt idx="0">
                  <c:v>2009.0</c:v>
                </c:pt>
                <c:pt idx="1">
                  <c:v>2010.0</c:v>
                </c:pt>
                <c:pt idx="2">
                  <c:v>2011.0</c:v>
                </c:pt>
                <c:pt idx="3">
                  <c:v>2012.0</c:v>
                </c:pt>
                <c:pt idx="4">
                  <c:v>2013.0</c:v>
                </c:pt>
                <c:pt idx="5">
                  <c:v>2014.0</c:v>
                </c:pt>
                <c:pt idx="6">
                  <c:v>2015.0</c:v>
                </c:pt>
              </c:numCache>
            </c:numRef>
          </c:cat>
          <c:val>
            <c:numRef>
              <c:f>Sheet1!$C$2:$C$8</c:f>
              <c:numCache>
                <c:formatCode>General</c:formatCode>
                <c:ptCount val="7"/>
                <c:pt idx="0">
                  <c:v>2.4</c:v>
                </c:pt>
                <c:pt idx="1">
                  <c:v>3.6</c:v>
                </c:pt>
                <c:pt idx="2">
                  <c:v>2.9</c:v>
                </c:pt>
                <c:pt idx="3">
                  <c:v>3.5</c:v>
                </c:pt>
                <c:pt idx="4">
                  <c:v>4.0</c:v>
                </c:pt>
                <c:pt idx="5">
                  <c:v>5.0</c:v>
                </c:pt>
                <c:pt idx="6">
                  <c:v>7.0</c:v>
                </c:pt>
              </c:numCache>
            </c:numRef>
          </c:val>
          <c:smooth val="0"/>
        </c:ser>
        <c:dLbls>
          <c:showLegendKey val="0"/>
          <c:showVal val="0"/>
          <c:showCatName val="0"/>
          <c:showSerName val="0"/>
          <c:showPercent val="0"/>
          <c:showBubbleSize val="0"/>
        </c:dLbls>
        <c:marker val="1"/>
        <c:smooth val="0"/>
        <c:axId val="1547081864"/>
        <c:axId val="1547085000"/>
      </c:lineChart>
      <c:catAx>
        <c:axId val="1547081864"/>
        <c:scaling>
          <c:orientation val="minMax"/>
        </c:scaling>
        <c:delete val="0"/>
        <c:axPos val="b"/>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1547085000"/>
        <c:crosses val="autoZero"/>
        <c:auto val="1"/>
        <c:lblAlgn val="ctr"/>
        <c:lblOffset val="100"/>
        <c:noMultiLvlLbl val="0"/>
      </c:catAx>
      <c:valAx>
        <c:axId val="1547085000"/>
        <c:scaling>
          <c:orientation val="minMax"/>
        </c:scaling>
        <c:delete val="0"/>
        <c:axPos val="l"/>
        <c:majorGridlines/>
        <c:numFmt formatCode="General" sourceLinked="1"/>
        <c:majorTickMark val="none"/>
        <c:minorTickMark val="none"/>
        <c:tickLblPos val="nextTo"/>
        <c:txPr>
          <a:bodyPr/>
          <a:lstStyle/>
          <a:p>
            <a:pPr>
              <a:defRPr sz="1200">
                <a:solidFill>
                  <a:schemeClr val="tx1"/>
                </a:solidFill>
                <a:latin typeface="Lato Light"/>
                <a:cs typeface="Lato Light"/>
              </a:defRPr>
            </a:pPr>
            <a:endParaRPr lang="en-US"/>
          </a:p>
        </c:txPr>
        <c:crossAx val="1547081864"/>
        <c:crosses val="autoZero"/>
        <c:crossBetween val="between"/>
      </c:valAx>
    </c:plotArea>
    <c:legend>
      <c:legendPos val="b"/>
      <c:overlay val="0"/>
      <c:txPr>
        <a:bodyPr/>
        <a:lstStyle/>
        <a:p>
          <a:pPr>
            <a:defRPr sz="1400">
              <a:solidFill>
                <a:schemeClr val="tx1"/>
              </a:solidFill>
              <a:latin typeface="Lato Light"/>
              <a:cs typeface="Lato Light"/>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536049832"/>
        <c:axId val="1536052856"/>
      </c:barChart>
      <c:dateAx>
        <c:axId val="1536049832"/>
        <c:scaling>
          <c:orientation val="minMax"/>
        </c:scaling>
        <c:delete val="0"/>
        <c:axPos val="b"/>
        <c:numFmt formatCode="m/d/yyyy" sourceLinked="0"/>
        <c:majorTickMark val="out"/>
        <c:minorTickMark val="none"/>
        <c:tickLblPos val="nextTo"/>
        <c:txPr>
          <a:bodyPr rot="0" vert="horz"/>
          <a:lstStyle/>
          <a:p>
            <a:pPr>
              <a:defRPr sz="1200">
                <a:solidFill>
                  <a:schemeClr val="tx1"/>
                </a:solidFill>
                <a:latin typeface="Lato Light"/>
                <a:cs typeface="Lato Light"/>
              </a:defRPr>
            </a:pPr>
            <a:endParaRPr lang="en-US"/>
          </a:p>
        </c:txPr>
        <c:crossAx val="1536052856"/>
        <c:crosses val="autoZero"/>
        <c:auto val="1"/>
        <c:lblOffset val="100"/>
        <c:baseTimeUnit val="months"/>
      </c:dateAx>
      <c:valAx>
        <c:axId val="1536052856"/>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536049832"/>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535891864"/>
        <c:axId val="1535888264"/>
      </c:barChart>
      <c:dateAx>
        <c:axId val="1535891864"/>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535888264"/>
        <c:crosses val="autoZero"/>
        <c:auto val="1"/>
        <c:lblOffset val="100"/>
        <c:baseTimeUnit val="months"/>
      </c:dateAx>
      <c:valAx>
        <c:axId val="1535888264"/>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535891864"/>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535809880"/>
        <c:axId val="1535804760"/>
      </c:barChart>
      <c:dateAx>
        <c:axId val="1535809880"/>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535804760"/>
        <c:crosses val="autoZero"/>
        <c:auto val="1"/>
        <c:lblOffset val="100"/>
        <c:baseTimeUnit val="months"/>
      </c:dateAx>
      <c:valAx>
        <c:axId val="1535804760"/>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535809880"/>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32.0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25.0</c:v>
                </c:pt>
                <c:pt idx="1">
                  <c:v>45.0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12.0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535759704"/>
        <c:axId val="1535762888"/>
      </c:barChart>
      <c:dateAx>
        <c:axId val="1535759704"/>
        <c:scaling>
          <c:orientation val="minMax"/>
        </c:scaling>
        <c:delete val="0"/>
        <c:axPos val="b"/>
        <c:numFmt formatCode="m/d/yyyy" sourceLinked="0"/>
        <c:majorTickMark val="out"/>
        <c:minorTickMark val="none"/>
        <c:tickLblPos val="nextTo"/>
        <c:txPr>
          <a:bodyPr rot="0" vert="horz"/>
          <a:lstStyle/>
          <a:p>
            <a:pPr>
              <a:defRPr sz="1200">
                <a:latin typeface="Lato Light"/>
                <a:cs typeface="Lato Light"/>
              </a:defRPr>
            </a:pPr>
            <a:endParaRPr lang="en-US"/>
          </a:p>
        </c:txPr>
        <c:crossAx val="1535762888"/>
        <c:crosses val="autoZero"/>
        <c:auto val="1"/>
        <c:lblOffset val="100"/>
        <c:baseTimeUnit val="months"/>
      </c:dateAx>
      <c:valAx>
        <c:axId val="1535762888"/>
        <c:scaling>
          <c:orientation val="minMax"/>
          <c:max val="50.0"/>
        </c:scaling>
        <c:delete val="0"/>
        <c:axPos val="l"/>
        <c:majorGridlines/>
        <c:numFmt formatCode="General" sourceLinked="1"/>
        <c:majorTickMark val="out"/>
        <c:minorTickMark val="none"/>
        <c:tickLblPos val="nextTo"/>
        <c:txPr>
          <a:bodyPr/>
          <a:lstStyle/>
          <a:p>
            <a:pPr>
              <a:defRPr sz="1100">
                <a:latin typeface="Lato Light"/>
                <a:cs typeface="Lato Light"/>
              </a:defRPr>
            </a:pPr>
            <a:endParaRPr lang="en-US"/>
          </a:p>
        </c:txPr>
        <c:crossAx val="1535759704"/>
        <c:crosses val="autoZero"/>
        <c:crossBetween val="between"/>
      </c:valAx>
    </c:plotArea>
    <c:plotVisOnly val="1"/>
    <c:dispBlanksAs val="zero"/>
    <c:showDLblsOverMax val="0"/>
  </c:chart>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5F8710-7791-0441-A15D-7793F1934962}"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US"/>
        </a:p>
      </dgm:t>
    </dgm:pt>
    <dgm:pt modelId="{4AE7CC3C-34C1-E54B-B081-E9B82046A073}">
      <dgm:prSet phldrT="[Text]" custT="1"/>
      <dgm:spPr>
        <a:solidFill>
          <a:schemeClr val="accent1"/>
        </a:solidFill>
        <a:ln w="28575" cmpd="sng">
          <a:noFill/>
        </a:ln>
      </dgm:spPr>
      <dgm:t>
        <a:bodyPr/>
        <a:lstStyle/>
        <a:p>
          <a:r>
            <a:rPr lang="en-US" sz="2400" b="0" i="0" dirty="0" smtClean="0">
              <a:solidFill>
                <a:schemeClr val="bg1"/>
              </a:solidFill>
              <a:latin typeface="Lato Regular"/>
              <a:cs typeface="Lato Regular"/>
            </a:rPr>
            <a:t>MANAGER 1</a:t>
          </a:r>
          <a:endParaRPr lang="en-US" sz="2400" b="0" i="0" dirty="0">
            <a:solidFill>
              <a:schemeClr val="bg1"/>
            </a:solidFill>
            <a:latin typeface="Lato Regular"/>
            <a:cs typeface="Lato Regular"/>
          </a:endParaRPr>
        </a:p>
      </dgm:t>
    </dgm:pt>
    <dgm:pt modelId="{E9B3BBAB-763A-5748-8957-F3D39DD3E49E}" type="parTrans" cxnId="{99BC1D47-29BE-EE44-AD2C-73824DA0EE6A}">
      <dgm:prSet/>
      <dgm:spPr/>
      <dgm:t>
        <a:bodyPr/>
        <a:lstStyle/>
        <a:p>
          <a:endParaRPr lang="en-US" sz="2000">
            <a:latin typeface="Roboto condensed"/>
            <a:cs typeface="Roboto condensed"/>
          </a:endParaRPr>
        </a:p>
      </dgm:t>
    </dgm:pt>
    <dgm:pt modelId="{ADC155B5-4E67-7145-A283-B633159ACBB7}" type="sibTrans" cxnId="{99BC1D47-29BE-EE44-AD2C-73824DA0EE6A}">
      <dgm:prSet/>
      <dgm:spPr/>
      <dgm:t>
        <a:bodyPr/>
        <a:lstStyle/>
        <a:p>
          <a:endParaRPr lang="en-US" sz="2000">
            <a:latin typeface="Roboto condensed"/>
            <a:cs typeface="Roboto condensed"/>
          </a:endParaRPr>
        </a:p>
      </dgm:t>
    </dgm:pt>
    <dgm:pt modelId="{D78EB7E7-E011-354C-AFC6-8D9607113E1B}">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1A4F990E-91F5-7F45-8578-E1CF1815D2B1}" type="parTrans" cxnId="{003CF878-98DD-164C-93A9-0ED9D5CF3879}">
      <dgm:prSet/>
      <dgm:spPr>
        <a:ln w="12700" cmpd="sng">
          <a:solidFill>
            <a:srgbClr val="BFBFBF"/>
          </a:solidFill>
          <a:prstDash val="sysDash"/>
        </a:ln>
      </dgm:spPr>
      <dgm:t>
        <a:bodyPr/>
        <a:lstStyle/>
        <a:p>
          <a:endParaRPr lang="en-US" sz="2000">
            <a:latin typeface="Roboto condensed"/>
            <a:cs typeface="Roboto condensed"/>
          </a:endParaRPr>
        </a:p>
      </dgm:t>
    </dgm:pt>
    <dgm:pt modelId="{0466174A-757F-574E-A5BA-11BC7CD7AC78}" type="sibTrans" cxnId="{003CF878-98DD-164C-93A9-0ED9D5CF3879}">
      <dgm:prSet/>
      <dgm:spPr/>
      <dgm:t>
        <a:bodyPr/>
        <a:lstStyle/>
        <a:p>
          <a:endParaRPr lang="en-US" sz="2000">
            <a:latin typeface="Roboto condensed"/>
            <a:cs typeface="Roboto condensed"/>
          </a:endParaRPr>
        </a:p>
      </dgm:t>
    </dgm:pt>
    <dgm:pt modelId="{7E3163A8-D718-5D4C-A6A3-B50B12A5298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85AD893-B37E-1C49-83DB-E82FACE21211}" type="parTrans" cxnId="{8D23B7F6-17F0-C449-8E98-542419A892C6}">
      <dgm:prSet/>
      <dgm:spPr>
        <a:ln w="12700" cmpd="sng">
          <a:solidFill>
            <a:srgbClr val="BFBFBF"/>
          </a:solidFill>
          <a:prstDash val="sysDash"/>
        </a:ln>
      </dgm:spPr>
      <dgm:t>
        <a:bodyPr/>
        <a:lstStyle/>
        <a:p>
          <a:endParaRPr lang="en-US" sz="2000">
            <a:latin typeface="Roboto condensed"/>
            <a:cs typeface="Roboto condensed"/>
          </a:endParaRPr>
        </a:p>
      </dgm:t>
    </dgm:pt>
    <dgm:pt modelId="{D7C92D55-4ECD-184C-84E7-5369E1C81968}" type="sibTrans" cxnId="{8D23B7F6-17F0-C449-8E98-542419A892C6}">
      <dgm:prSet/>
      <dgm:spPr/>
      <dgm:t>
        <a:bodyPr/>
        <a:lstStyle/>
        <a:p>
          <a:endParaRPr lang="en-US" sz="2000">
            <a:latin typeface="Roboto condensed"/>
            <a:cs typeface="Roboto condensed"/>
          </a:endParaRPr>
        </a:p>
      </dgm:t>
    </dgm:pt>
    <dgm:pt modelId="{A05E0AEF-921E-BA4D-B4F0-7E073F80F997}">
      <dgm:prSet phldrT="[Text]" custT="1"/>
      <dgm:spPr>
        <a:solidFill>
          <a:schemeClr val="accent2"/>
        </a:solidFill>
        <a:ln w="28575" cmpd="sng">
          <a:noFill/>
        </a:ln>
      </dgm:spPr>
      <dgm:t>
        <a:bodyPr/>
        <a:lstStyle/>
        <a:p>
          <a:r>
            <a:rPr lang="en-US" sz="2400" b="0" i="0" dirty="0" smtClean="0">
              <a:solidFill>
                <a:schemeClr val="bg1"/>
              </a:solidFill>
              <a:latin typeface="Lato Regular"/>
              <a:cs typeface="Lato Regular"/>
            </a:rPr>
            <a:t>MANAGER 2</a:t>
          </a:r>
          <a:endParaRPr lang="en-US" sz="2400" b="0" i="0" dirty="0">
            <a:solidFill>
              <a:schemeClr val="bg1"/>
            </a:solidFill>
            <a:latin typeface="Lato Regular"/>
            <a:cs typeface="Lato Regular"/>
          </a:endParaRPr>
        </a:p>
      </dgm:t>
    </dgm:pt>
    <dgm:pt modelId="{19097F75-1EC6-0340-80E6-14A55F4B66C4}" type="parTrans" cxnId="{DA8A3CFD-3733-824A-A055-A234CCE635B9}">
      <dgm:prSet/>
      <dgm:spPr/>
      <dgm:t>
        <a:bodyPr/>
        <a:lstStyle/>
        <a:p>
          <a:endParaRPr lang="en-US" sz="2000">
            <a:latin typeface="Roboto condensed"/>
            <a:cs typeface="Roboto condensed"/>
          </a:endParaRPr>
        </a:p>
      </dgm:t>
    </dgm:pt>
    <dgm:pt modelId="{0D628120-C960-EC4F-A63A-49FDB8924763}" type="sibTrans" cxnId="{DA8A3CFD-3733-824A-A055-A234CCE635B9}">
      <dgm:prSet/>
      <dgm:spPr/>
      <dgm:t>
        <a:bodyPr/>
        <a:lstStyle/>
        <a:p>
          <a:endParaRPr lang="en-US" sz="2000">
            <a:latin typeface="Roboto condensed"/>
            <a:cs typeface="Roboto condensed"/>
          </a:endParaRPr>
        </a:p>
      </dgm:t>
    </dgm:pt>
    <dgm:pt modelId="{B2DC2CDF-59C7-7946-9B45-5623D3D4104A}">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E046B0D4-72A0-8F45-B16C-6683861BE75D}" type="parTrans" cxnId="{48D6A3A2-9CAD-0841-809D-0FD076294BEC}">
      <dgm:prSet/>
      <dgm:spPr>
        <a:ln w="12700" cmpd="sng">
          <a:solidFill>
            <a:srgbClr val="BFBFBF"/>
          </a:solidFill>
          <a:prstDash val="sysDash"/>
        </a:ln>
      </dgm:spPr>
      <dgm:t>
        <a:bodyPr/>
        <a:lstStyle/>
        <a:p>
          <a:endParaRPr lang="en-US" sz="2000">
            <a:latin typeface="Roboto condensed"/>
            <a:cs typeface="Roboto condensed"/>
          </a:endParaRPr>
        </a:p>
      </dgm:t>
    </dgm:pt>
    <dgm:pt modelId="{9795F930-B212-0741-B1F6-B2E3C6EB0267}" type="sibTrans" cxnId="{48D6A3A2-9CAD-0841-809D-0FD076294BEC}">
      <dgm:prSet/>
      <dgm:spPr/>
      <dgm:t>
        <a:bodyPr/>
        <a:lstStyle/>
        <a:p>
          <a:endParaRPr lang="en-US" sz="2000">
            <a:latin typeface="Roboto condensed"/>
            <a:cs typeface="Roboto condensed"/>
          </a:endParaRPr>
        </a:p>
      </dgm:t>
    </dgm:pt>
    <dgm:pt modelId="{A9D0CCAB-84B1-2647-B7EC-EF6FB3F83739}">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p>
      </dgm:t>
    </dgm:pt>
    <dgm:pt modelId="{F6ED9914-CC94-DA46-A9C7-ED19306B2BDA}" type="parTrans" cxnId="{BFAE3E0B-9E64-D743-B1A6-E9EA75D399AC}">
      <dgm:prSet/>
      <dgm:spPr>
        <a:ln w="12700" cmpd="sng">
          <a:solidFill>
            <a:srgbClr val="BFBFBF"/>
          </a:solidFill>
          <a:prstDash val="sysDash"/>
        </a:ln>
      </dgm:spPr>
      <dgm:t>
        <a:bodyPr/>
        <a:lstStyle/>
        <a:p>
          <a:endParaRPr lang="en-US" sz="2000">
            <a:latin typeface="Roboto condensed"/>
            <a:cs typeface="Roboto condensed"/>
          </a:endParaRPr>
        </a:p>
      </dgm:t>
    </dgm:pt>
    <dgm:pt modelId="{5B2FBF0F-D3B6-BC42-8B5F-EC16C71D59FE}" type="sibTrans" cxnId="{BFAE3E0B-9E64-D743-B1A6-E9EA75D399AC}">
      <dgm:prSet/>
      <dgm:spPr/>
      <dgm:t>
        <a:bodyPr/>
        <a:lstStyle/>
        <a:p>
          <a:endParaRPr lang="en-US" sz="2000">
            <a:latin typeface="Roboto condensed"/>
            <a:cs typeface="Roboto condensed"/>
          </a:endParaRPr>
        </a:p>
      </dgm:t>
    </dgm:pt>
    <dgm:pt modelId="{18DE6AF9-D76C-434E-B6E7-39638936EC78}">
      <dgm:prSet phldrT="[Text]" custT="1"/>
      <dgm:spPr>
        <a:solidFill>
          <a:schemeClr val="accent3"/>
        </a:solidFill>
        <a:ln w="28575" cmpd="sng">
          <a:noFill/>
        </a:ln>
      </dgm:spPr>
      <dgm:t>
        <a:bodyPr/>
        <a:lstStyle/>
        <a:p>
          <a:r>
            <a:rPr lang="en-US" sz="2400" b="0" i="0" dirty="0" smtClean="0">
              <a:solidFill>
                <a:schemeClr val="bg1"/>
              </a:solidFill>
              <a:latin typeface="Lato Regular"/>
              <a:cs typeface="Lato Regular"/>
            </a:rPr>
            <a:t>MANAGER 3</a:t>
          </a:r>
          <a:endParaRPr lang="en-US" sz="2400" b="0" i="0" dirty="0">
            <a:solidFill>
              <a:schemeClr val="bg1"/>
            </a:solidFill>
            <a:latin typeface="Lato Regular"/>
            <a:cs typeface="Lato Regular"/>
          </a:endParaRPr>
        </a:p>
      </dgm:t>
    </dgm:pt>
    <dgm:pt modelId="{47047A21-EFAD-4742-86C4-87EC20E0C6DC}" type="parTrans" cxnId="{8173031A-8017-3D4C-AE37-B55791E23E02}">
      <dgm:prSet/>
      <dgm:spPr/>
      <dgm:t>
        <a:bodyPr/>
        <a:lstStyle/>
        <a:p>
          <a:endParaRPr lang="en-US" sz="2000">
            <a:latin typeface="Roboto condensed"/>
            <a:cs typeface="Roboto condensed"/>
          </a:endParaRPr>
        </a:p>
      </dgm:t>
    </dgm:pt>
    <dgm:pt modelId="{FFFA109B-02BB-9644-A17B-D800875EBD23}" type="sibTrans" cxnId="{8173031A-8017-3D4C-AE37-B55791E23E02}">
      <dgm:prSet/>
      <dgm:spPr/>
      <dgm:t>
        <a:bodyPr/>
        <a:lstStyle/>
        <a:p>
          <a:endParaRPr lang="en-US" sz="2000">
            <a:latin typeface="Roboto condensed"/>
            <a:cs typeface="Roboto condensed"/>
          </a:endParaRPr>
        </a:p>
      </dgm:t>
    </dgm:pt>
    <dgm:pt modelId="{BEDD03D8-7168-7B4E-9F50-B585A211DE9E}">
      <dgm:prSet phldrT="[Text]" custT="1"/>
      <dgm:spPr>
        <a:solidFill>
          <a:schemeClr val="accent4"/>
        </a:solidFill>
        <a:ln w="28575" cmpd="sng">
          <a:noFill/>
        </a:ln>
      </dgm:spPr>
      <dgm:t>
        <a:bodyPr/>
        <a:lstStyle/>
        <a:p>
          <a:r>
            <a:rPr lang="en-US" sz="2400" b="0" i="0" dirty="0" smtClean="0">
              <a:solidFill>
                <a:schemeClr val="bg1"/>
              </a:solidFill>
              <a:latin typeface="Lato Regular"/>
              <a:cs typeface="Lato Regular"/>
            </a:rPr>
            <a:t>MANAGER 4</a:t>
          </a:r>
          <a:endParaRPr lang="en-US" sz="2400" b="0" i="0" dirty="0">
            <a:solidFill>
              <a:schemeClr val="bg1"/>
            </a:solidFill>
            <a:latin typeface="Lato Regular"/>
            <a:cs typeface="Lato Regular"/>
          </a:endParaRPr>
        </a:p>
      </dgm:t>
    </dgm:pt>
    <dgm:pt modelId="{1915A6B0-5CB2-7145-94C2-7418BC39C1C5}" type="parTrans" cxnId="{A8493A5B-E06D-8B4A-B246-1D78C5C3BE8F}">
      <dgm:prSet/>
      <dgm:spPr/>
      <dgm:t>
        <a:bodyPr/>
        <a:lstStyle/>
        <a:p>
          <a:endParaRPr lang="en-US" sz="2000">
            <a:latin typeface="Roboto condensed"/>
            <a:cs typeface="Roboto condensed"/>
          </a:endParaRPr>
        </a:p>
      </dgm:t>
    </dgm:pt>
    <dgm:pt modelId="{3A1695AE-C96B-F84E-879B-5A29963ABB77}" type="sibTrans" cxnId="{A8493A5B-E06D-8B4A-B246-1D78C5C3BE8F}">
      <dgm:prSet/>
      <dgm:spPr/>
      <dgm:t>
        <a:bodyPr/>
        <a:lstStyle/>
        <a:p>
          <a:endParaRPr lang="en-US" sz="2000">
            <a:latin typeface="Roboto condensed"/>
            <a:cs typeface="Roboto condensed"/>
          </a:endParaRPr>
        </a:p>
      </dgm:t>
    </dgm:pt>
    <dgm:pt modelId="{FBE03D3B-42A5-414D-9879-07FA8A5E9013}">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29D328CF-CBE0-F149-B171-93CD6A3C3D78}" type="parTrans" cxnId="{E55FD47F-6AB9-B341-A5F6-A951A864B2C3}">
      <dgm:prSet/>
      <dgm:spPr>
        <a:ln w="12700">
          <a:solidFill>
            <a:srgbClr val="BFBFBF"/>
          </a:solidFill>
          <a:prstDash val="sysDash"/>
        </a:ln>
      </dgm:spPr>
      <dgm:t>
        <a:bodyPr/>
        <a:lstStyle/>
        <a:p>
          <a:endParaRPr lang="en-US" sz="2000">
            <a:latin typeface="Roboto condensed"/>
            <a:cs typeface="Roboto condensed"/>
          </a:endParaRPr>
        </a:p>
      </dgm:t>
    </dgm:pt>
    <dgm:pt modelId="{7B1AF68C-880A-3D4F-9B33-2D47FF974765}" type="sibTrans" cxnId="{E55FD47F-6AB9-B341-A5F6-A951A864B2C3}">
      <dgm:prSet/>
      <dgm:spPr/>
      <dgm:t>
        <a:bodyPr/>
        <a:lstStyle/>
        <a:p>
          <a:endParaRPr lang="en-US" sz="2000">
            <a:latin typeface="Roboto condensed"/>
            <a:cs typeface="Roboto condensed"/>
          </a:endParaRPr>
        </a:p>
      </dgm:t>
    </dgm:pt>
    <dgm:pt modelId="{BF345A2E-076A-994F-A719-833300D8633E}">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A6A6C25E-79CA-5440-9287-2E5DEF2CBA74}" type="parTrans" cxnId="{28B89F79-295B-2548-B327-B9DE3A0DB698}">
      <dgm:prSet/>
      <dgm:spPr>
        <a:ln w="12700">
          <a:solidFill>
            <a:srgbClr val="BFBFBF"/>
          </a:solidFill>
          <a:prstDash val="sysDash"/>
        </a:ln>
      </dgm:spPr>
      <dgm:t>
        <a:bodyPr/>
        <a:lstStyle/>
        <a:p>
          <a:endParaRPr lang="en-US" sz="2000">
            <a:latin typeface="Roboto condensed"/>
            <a:cs typeface="Roboto condensed"/>
          </a:endParaRPr>
        </a:p>
      </dgm:t>
    </dgm:pt>
    <dgm:pt modelId="{14788AB9-EAFB-F747-AE72-426F9B0DB9DA}" type="sibTrans" cxnId="{28B89F79-295B-2548-B327-B9DE3A0DB698}">
      <dgm:prSet/>
      <dgm:spPr/>
      <dgm:t>
        <a:bodyPr/>
        <a:lstStyle/>
        <a:p>
          <a:endParaRPr lang="en-US" sz="2000">
            <a:latin typeface="Roboto condensed"/>
            <a:cs typeface="Roboto condensed"/>
          </a:endParaRPr>
        </a:p>
      </dgm:t>
    </dgm:pt>
    <dgm:pt modelId="{002D74CC-3F28-F34D-A8FF-26B81B86DFD3}">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0890FDC2-3DBB-7246-A901-562DC68117A7}" type="parTrans" cxnId="{00A3CFC7-DFE9-9F45-9247-1256FEC1D452}">
      <dgm:prSet/>
      <dgm:spPr>
        <a:ln w="12700">
          <a:solidFill>
            <a:srgbClr val="BFBFBF"/>
          </a:solidFill>
          <a:prstDash val="sysDash"/>
        </a:ln>
      </dgm:spPr>
      <dgm:t>
        <a:bodyPr/>
        <a:lstStyle/>
        <a:p>
          <a:endParaRPr lang="en-US" sz="2000">
            <a:latin typeface="Roboto condensed"/>
            <a:cs typeface="Roboto condensed"/>
          </a:endParaRPr>
        </a:p>
      </dgm:t>
    </dgm:pt>
    <dgm:pt modelId="{CCC2758D-A522-D64E-884F-C156709E10DB}" type="sibTrans" cxnId="{00A3CFC7-DFE9-9F45-9247-1256FEC1D452}">
      <dgm:prSet/>
      <dgm:spPr/>
      <dgm:t>
        <a:bodyPr/>
        <a:lstStyle/>
        <a:p>
          <a:endParaRPr lang="en-US" sz="2000">
            <a:latin typeface="Roboto condensed"/>
            <a:cs typeface="Roboto condensed"/>
          </a:endParaRPr>
        </a:p>
      </dgm:t>
    </dgm:pt>
    <dgm:pt modelId="{ADD94A69-4B60-9E40-8B02-429B5E3362FE}">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742EEAB1-E5D9-4B4F-9009-A91CAAE7B29E}" type="parTrans" cxnId="{08A4F9A4-0430-7942-A55B-17E8A165F38B}">
      <dgm:prSet/>
      <dgm:spPr>
        <a:ln w="12700">
          <a:solidFill>
            <a:srgbClr val="BFBFBF"/>
          </a:solidFill>
          <a:prstDash val="sysDash"/>
        </a:ln>
      </dgm:spPr>
      <dgm:t>
        <a:bodyPr/>
        <a:lstStyle/>
        <a:p>
          <a:endParaRPr lang="en-US" sz="2000">
            <a:latin typeface="Roboto condensed"/>
            <a:cs typeface="Roboto condensed"/>
          </a:endParaRPr>
        </a:p>
      </dgm:t>
    </dgm:pt>
    <dgm:pt modelId="{F3E70D3B-DAA4-B247-ACD1-9435A817B37B}" type="sibTrans" cxnId="{08A4F9A4-0430-7942-A55B-17E8A165F38B}">
      <dgm:prSet/>
      <dgm:spPr/>
      <dgm:t>
        <a:bodyPr/>
        <a:lstStyle/>
        <a:p>
          <a:endParaRPr lang="en-US" sz="2000">
            <a:latin typeface="Roboto condensed"/>
            <a:cs typeface="Roboto condensed"/>
          </a:endParaRPr>
        </a:p>
      </dgm:t>
    </dgm:pt>
    <dgm:pt modelId="{29ACA1F6-94E7-C64D-A0EC-D493CE122E46}">
      <dgm:prSet custT="1"/>
      <dgm:spPr>
        <a:solidFill>
          <a:schemeClr val="accent6"/>
        </a:solidFill>
        <a:ln w="28575" cmpd="sng">
          <a:noFill/>
        </a:ln>
      </dgm:spPr>
      <dgm:t>
        <a:bodyPr/>
        <a:lstStyle/>
        <a:p>
          <a:r>
            <a:rPr lang="en-US" sz="2400" b="0" i="0" dirty="0" smtClean="0">
              <a:solidFill>
                <a:schemeClr val="bg1"/>
              </a:solidFill>
              <a:latin typeface="Lato Regular"/>
              <a:cs typeface="Lato Regular"/>
            </a:rPr>
            <a:t>MANAGER 5</a:t>
          </a:r>
          <a:endParaRPr lang="en-US" sz="2400" b="0" i="0" dirty="0">
            <a:solidFill>
              <a:schemeClr val="bg1"/>
            </a:solidFill>
            <a:latin typeface="Lato Regular"/>
            <a:cs typeface="Lato Regular"/>
          </a:endParaRPr>
        </a:p>
      </dgm:t>
    </dgm:pt>
    <dgm:pt modelId="{B4A66961-7C5D-1149-98E3-E5D6A7AD8DAC}" type="parTrans" cxnId="{A8C62922-25E8-C945-8FC7-A756A39BD0EB}">
      <dgm:prSet/>
      <dgm:spPr/>
      <dgm:t>
        <a:bodyPr/>
        <a:lstStyle/>
        <a:p>
          <a:endParaRPr lang="en-US" sz="2000">
            <a:latin typeface="Roboto condensed"/>
            <a:cs typeface="Roboto condensed"/>
          </a:endParaRPr>
        </a:p>
      </dgm:t>
    </dgm:pt>
    <dgm:pt modelId="{00C9A1B4-B33C-C749-92EC-0FFCB60ABDFF}" type="sibTrans" cxnId="{A8C62922-25E8-C945-8FC7-A756A39BD0EB}">
      <dgm:prSet/>
      <dgm:spPr/>
      <dgm:t>
        <a:bodyPr/>
        <a:lstStyle/>
        <a:p>
          <a:endParaRPr lang="en-US" sz="2000">
            <a:latin typeface="Roboto condensed"/>
            <a:cs typeface="Roboto condensed"/>
          </a:endParaRPr>
        </a:p>
      </dgm:t>
    </dgm:pt>
    <dgm:pt modelId="{FE58CFE1-D5A4-E144-ADD2-E351FF2AF9D2}">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1</a:t>
          </a:r>
          <a:endParaRPr lang="en-US" sz="2000" dirty="0">
            <a:solidFill>
              <a:schemeClr val="accent6"/>
            </a:solidFill>
            <a:latin typeface="Lato Regular"/>
            <a:cs typeface="Lato Regular"/>
          </a:endParaRPr>
        </a:p>
      </dgm:t>
    </dgm:pt>
    <dgm:pt modelId="{34DDCDAC-0544-F442-9E06-DD179488C3BA}" type="parTrans" cxnId="{1091B4A3-7AA8-084C-A994-C34E73F276FA}">
      <dgm:prSet/>
      <dgm:spPr>
        <a:ln w="12700">
          <a:solidFill>
            <a:srgbClr val="BFBFBF"/>
          </a:solidFill>
          <a:prstDash val="sysDash"/>
        </a:ln>
      </dgm:spPr>
      <dgm:t>
        <a:bodyPr/>
        <a:lstStyle/>
        <a:p>
          <a:endParaRPr lang="en-US" sz="2000">
            <a:latin typeface="Roboto condensed"/>
            <a:cs typeface="Roboto condensed"/>
          </a:endParaRPr>
        </a:p>
      </dgm:t>
    </dgm:pt>
    <dgm:pt modelId="{9EAB9ED5-B586-BA4C-B02C-0D274209A723}" type="sibTrans" cxnId="{1091B4A3-7AA8-084C-A994-C34E73F276FA}">
      <dgm:prSet/>
      <dgm:spPr/>
      <dgm:t>
        <a:bodyPr/>
        <a:lstStyle/>
        <a:p>
          <a:endParaRPr lang="en-US" sz="2000">
            <a:latin typeface="Roboto condensed"/>
            <a:cs typeface="Roboto condensed"/>
          </a:endParaRPr>
        </a:p>
      </dgm:t>
    </dgm:pt>
    <dgm:pt modelId="{B444BA56-A779-5E40-B2A5-A7D0B470F704}">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2</a:t>
          </a:r>
          <a:endParaRPr lang="en-US" sz="2000" dirty="0">
            <a:solidFill>
              <a:schemeClr val="accent6"/>
            </a:solidFill>
            <a:latin typeface="Lato Regular"/>
            <a:cs typeface="Lato Regular"/>
          </a:endParaRPr>
        </a:p>
      </dgm:t>
    </dgm:pt>
    <dgm:pt modelId="{3864F4FF-1986-1A42-B35B-C732811351D3}" type="parTrans" cxnId="{1C7E5913-097E-DB40-99EE-C7F801B955B3}">
      <dgm:prSet/>
      <dgm:spPr>
        <a:ln w="12700">
          <a:solidFill>
            <a:srgbClr val="BFBFBF"/>
          </a:solidFill>
          <a:prstDash val="sysDash"/>
        </a:ln>
      </dgm:spPr>
      <dgm:t>
        <a:bodyPr/>
        <a:lstStyle/>
        <a:p>
          <a:endParaRPr lang="en-US" sz="2000">
            <a:latin typeface="Roboto condensed"/>
            <a:cs typeface="Roboto condensed"/>
          </a:endParaRPr>
        </a:p>
      </dgm:t>
    </dgm:pt>
    <dgm:pt modelId="{035E32C7-AC8B-FD40-8FDA-A393B5330FE9}" type="sibTrans" cxnId="{1C7E5913-097E-DB40-99EE-C7F801B955B3}">
      <dgm:prSet/>
      <dgm:spPr/>
      <dgm:t>
        <a:bodyPr/>
        <a:lstStyle/>
        <a:p>
          <a:endParaRPr lang="en-US" sz="2000">
            <a:latin typeface="Roboto condensed"/>
            <a:cs typeface="Roboto condensed"/>
          </a:endParaRPr>
        </a:p>
      </dgm:t>
    </dgm:pt>
    <dgm:pt modelId="{6DD6A9FE-9A4C-0445-8676-90B5C93C860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634970F-BE4C-C346-ACBB-6A9EE8C48CD0}" type="parTrans" cxnId="{53649296-580B-2341-96FC-2A8D63D6F9A5}">
      <dgm:prSet/>
      <dgm:spPr>
        <a:ln w="12700">
          <a:solidFill>
            <a:srgbClr val="BFBFBF"/>
          </a:solidFill>
          <a:prstDash val="sysDash"/>
        </a:ln>
      </dgm:spPr>
      <dgm:t>
        <a:bodyPr/>
        <a:lstStyle/>
        <a:p>
          <a:endParaRPr lang="en-US" sz="2000">
            <a:latin typeface="Roboto condensed"/>
            <a:cs typeface="Roboto condensed"/>
          </a:endParaRPr>
        </a:p>
      </dgm:t>
    </dgm:pt>
    <dgm:pt modelId="{1E92E1C3-5E4A-D844-BF35-FDFDA5685DB9}" type="sibTrans" cxnId="{53649296-580B-2341-96FC-2A8D63D6F9A5}">
      <dgm:prSet/>
      <dgm:spPr/>
      <dgm:t>
        <a:bodyPr/>
        <a:lstStyle/>
        <a:p>
          <a:endParaRPr lang="en-US" sz="2000">
            <a:latin typeface="Roboto condensed"/>
            <a:cs typeface="Roboto condensed"/>
          </a:endParaRPr>
        </a:p>
      </dgm:t>
    </dgm:pt>
    <dgm:pt modelId="{60EFBA81-BC1F-F845-AE18-D9F4E56F7C62}">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0E0690C1-7A6D-5343-A3F7-70B277E463F0}" type="parTrans" cxnId="{1EC1E49D-E544-A643-9C08-79734F399715}">
      <dgm:prSet/>
      <dgm:spPr>
        <a:ln w="12700">
          <a:solidFill>
            <a:schemeClr val="bg1">
              <a:lumMod val="75000"/>
            </a:schemeClr>
          </a:solidFill>
          <a:prstDash val="sysDash"/>
        </a:ln>
      </dgm:spPr>
      <dgm:t>
        <a:bodyPr/>
        <a:lstStyle/>
        <a:p>
          <a:endParaRPr lang="en-US" sz="2000"/>
        </a:p>
      </dgm:t>
    </dgm:pt>
    <dgm:pt modelId="{CD131D29-12E2-5C4F-810C-F0E9961A2A43}" type="sibTrans" cxnId="{1EC1E49D-E544-A643-9C08-79734F399715}">
      <dgm:prSet/>
      <dgm:spPr/>
      <dgm:t>
        <a:bodyPr/>
        <a:lstStyle/>
        <a:p>
          <a:endParaRPr lang="en-US" sz="2000"/>
        </a:p>
      </dgm:t>
    </dgm:pt>
    <dgm:pt modelId="{012EE403-4D90-1046-9135-5B95FE519B18}">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endParaRPr>
        </a:p>
      </dgm:t>
    </dgm:pt>
    <dgm:pt modelId="{BC6825FF-FEAE-884E-8B74-A5A9C41DD076}" type="parTrans" cxnId="{6FD515E9-29ED-0E49-8F24-669BDDAB04A2}">
      <dgm:prSet/>
      <dgm:spPr>
        <a:ln w="12700">
          <a:solidFill>
            <a:schemeClr val="bg1">
              <a:lumMod val="75000"/>
            </a:schemeClr>
          </a:solidFill>
          <a:prstDash val="sysDash"/>
        </a:ln>
      </dgm:spPr>
      <dgm:t>
        <a:bodyPr/>
        <a:lstStyle/>
        <a:p>
          <a:endParaRPr lang="en-US" sz="2000"/>
        </a:p>
      </dgm:t>
    </dgm:pt>
    <dgm:pt modelId="{55A04E90-EE14-C842-859E-FD719B6447BB}" type="sibTrans" cxnId="{6FD515E9-29ED-0E49-8F24-669BDDAB04A2}">
      <dgm:prSet/>
      <dgm:spPr/>
      <dgm:t>
        <a:bodyPr/>
        <a:lstStyle/>
        <a:p>
          <a:endParaRPr lang="en-US" sz="2000"/>
        </a:p>
      </dgm:t>
    </dgm:pt>
    <dgm:pt modelId="{18EDD72B-1915-A941-85B8-6971E89F70B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523A7819-7563-1143-998C-0C5AD9A87C6B}" type="parTrans" cxnId="{F7A8C88F-C22A-7E4D-A116-6CE1AB2DE190}">
      <dgm:prSet/>
      <dgm:spPr>
        <a:ln w="12700">
          <a:solidFill>
            <a:schemeClr val="bg1">
              <a:lumMod val="75000"/>
            </a:schemeClr>
          </a:solidFill>
          <a:prstDash val="sysDash"/>
        </a:ln>
      </dgm:spPr>
      <dgm:t>
        <a:bodyPr/>
        <a:lstStyle/>
        <a:p>
          <a:endParaRPr lang="en-US" sz="2000"/>
        </a:p>
      </dgm:t>
    </dgm:pt>
    <dgm:pt modelId="{67B42531-01C4-784F-B830-CE0FB3044B17}" type="sibTrans" cxnId="{F7A8C88F-C22A-7E4D-A116-6CE1AB2DE190}">
      <dgm:prSet/>
      <dgm:spPr/>
      <dgm:t>
        <a:bodyPr/>
        <a:lstStyle/>
        <a:p>
          <a:endParaRPr lang="en-US" sz="2000"/>
        </a:p>
      </dgm:t>
    </dgm:pt>
    <dgm:pt modelId="{B0FEE473-51AE-7F45-864A-09D9B6CCDF9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4</a:t>
          </a:r>
        </a:p>
      </dgm:t>
    </dgm:pt>
    <dgm:pt modelId="{14B6D5F2-FD30-C14D-9489-DDB3586696E8}" type="parTrans" cxnId="{56E50736-8E2F-E544-B95C-02670145825E}">
      <dgm:prSet/>
      <dgm:spPr>
        <a:ln w="12700">
          <a:solidFill>
            <a:schemeClr val="bg1">
              <a:lumMod val="75000"/>
            </a:schemeClr>
          </a:solidFill>
          <a:prstDash val="sysDash"/>
        </a:ln>
      </dgm:spPr>
      <dgm:t>
        <a:bodyPr/>
        <a:lstStyle/>
        <a:p>
          <a:endParaRPr lang="en-US" sz="2000"/>
        </a:p>
      </dgm:t>
    </dgm:pt>
    <dgm:pt modelId="{9B49493E-8D71-1448-97F2-2F95C56BC42F}" type="sibTrans" cxnId="{56E50736-8E2F-E544-B95C-02670145825E}">
      <dgm:prSet/>
      <dgm:spPr/>
      <dgm:t>
        <a:bodyPr/>
        <a:lstStyle/>
        <a:p>
          <a:endParaRPr lang="en-US" sz="2000"/>
        </a:p>
      </dgm:t>
    </dgm:pt>
    <dgm:pt modelId="{A4FEDB80-398A-3B4A-9824-6415C04A5B61}">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5</a:t>
          </a:r>
          <a:endParaRPr lang="en-US" sz="2000" dirty="0">
            <a:solidFill>
              <a:schemeClr val="accent6"/>
            </a:solidFill>
            <a:latin typeface="Lato Regular"/>
            <a:cs typeface="Lato Regular"/>
          </a:endParaRPr>
        </a:p>
      </dgm:t>
    </dgm:pt>
    <dgm:pt modelId="{0396803A-DED9-FA44-A83D-AF81619DF1AC}" type="parTrans" cxnId="{D6AC7FEA-C341-684F-85D3-04F2487D050B}">
      <dgm:prSet/>
      <dgm:spPr>
        <a:ln w="12700">
          <a:solidFill>
            <a:schemeClr val="bg1">
              <a:lumMod val="75000"/>
            </a:schemeClr>
          </a:solidFill>
          <a:prstDash val="sysDash"/>
        </a:ln>
      </dgm:spPr>
      <dgm:t>
        <a:bodyPr/>
        <a:lstStyle/>
        <a:p>
          <a:endParaRPr lang="en-US" sz="2000"/>
        </a:p>
      </dgm:t>
    </dgm:pt>
    <dgm:pt modelId="{465AB881-B7D6-B441-8EB9-FFC6A4DF9605}" type="sibTrans" cxnId="{D6AC7FEA-C341-684F-85D3-04F2487D050B}">
      <dgm:prSet/>
      <dgm:spPr/>
      <dgm:t>
        <a:bodyPr/>
        <a:lstStyle/>
        <a:p>
          <a:endParaRPr lang="en-US" sz="2000"/>
        </a:p>
      </dgm:t>
    </dgm:pt>
    <dgm:pt modelId="{E53F697B-D758-7745-B83F-0E050D1A6A50}">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6</a:t>
          </a:r>
        </a:p>
      </dgm:t>
    </dgm:pt>
    <dgm:pt modelId="{90EB2035-2899-B248-B3BD-997558FC9A24}" type="parTrans" cxnId="{48D70E43-63A1-C440-9A27-E7E9CF153DB9}">
      <dgm:prSet/>
      <dgm:spPr>
        <a:ln w="12700">
          <a:solidFill>
            <a:schemeClr val="bg1">
              <a:lumMod val="75000"/>
            </a:schemeClr>
          </a:solidFill>
          <a:prstDash val="sysDash"/>
        </a:ln>
      </dgm:spPr>
      <dgm:t>
        <a:bodyPr/>
        <a:lstStyle/>
        <a:p>
          <a:endParaRPr lang="en-US" sz="2000"/>
        </a:p>
      </dgm:t>
    </dgm:pt>
    <dgm:pt modelId="{4D2FC637-117C-7A40-8001-358E22EEFE76}" type="sibTrans" cxnId="{48D70E43-63A1-C440-9A27-E7E9CF153DB9}">
      <dgm:prSet/>
      <dgm:spPr/>
      <dgm:t>
        <a:bodyPr/>
        <a:lstStyle/>
        <a:p>
          <a:endParaRPr lang="en-US" sz="2000"/>
        </a:p>
      </dgm:t>
    </dgm:pt>
    <dgm:pt modelId="{01149A20-F6F0-0B4E-9270-7CE8AC29279D}">
      <dgm:prSe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7</a:t>
          </a:r>
          <a:endParaRPr lang="en-US" sz="2000" dirty="0">
            <a:solidFill>
              <a:schemeClr val="accent6"/>
            </a:solidFill>
          </a:endParaRPr>
        </a:p>
      </dgm:t>
    </dgm:pt>
    <dgm:pt modelId="{0259BD45-5A63-8346-BC94-65AC0581E113}" type="parTrans" cxnId="{02E93354-3742-6940-B768-7A47F9E8A1F9}">
      <dgm:prSet/>
      <dgm:spPr>
        <a:ln w="12700">
          <a:solidFill>
            <a:schemeClr val="bg1">
              <a:lumMod val="75000"/>
            </a:schemeClr>
          </a:solidFill>
          <a:prstDash val="sysDash"/>
        </a:ln>
      </dgm:spPr>
      <dgm:t>
        <a:bodyPr/>
        <a:lstStyle/>
        <a:p>
          <a:endParaRPr lang="en-US" sz="2000"/>
        </a:p>
      </dgm:t>
    </dgm:pt>
    <dgm:pt modelId="{EFFED50F-1E3D-6E40-9B08-42CD4283A934}" type="sibTrans" cxnId="{02E93354-3742-6940-B768-7A47F9E8A1F9}">
      <dgm:prSet/>
      <dgm:spPr/>
      <dgm:t>
        <a:bodyPr/>
        <a:lstStyle/>
        <a:p>
          <a:endParaRPr lang="en-US" sz="2000"/>
        </a:p>
      </dgm:t>
    </dgm:pt>
    <dgm:pt modelId="{C1B59ABB-E7BF-F840-AA30-937B3062DFD6}">
      <dgm:prSet phldrT="[Text]" custT="1"/>
      <dgm:spPr>
        <a:solidFill>
          <a:schemeClr val="bg1">
            <a:lumMod val="85000"/>
            <a:alpha val="90000"/>
          </a:schemeClr>
        </a:solidFill>
        <a:ln>
          <a:noFill/>
        </a:ln>
      </dgm:spPr>
      <dgm:t>
        <a:bodyPr/>
        <a:lstStyle/>
        <a:p>
          <a:r>
            <a:rPr lang="en-US" sz="2000" dirty="0" smtClean="0">
              <a:solidFill>
                <a:schemeClr val="accent6"/>
              </a:solidFill>
              <a:latin typeface="Lato Regular"/>
              <a:cs typeface="Lato Regular"/>
            </a:rPr>
            <a:t>SECRETARY 3</a:t>
          </a:r>
          <a:endParaRPr lang="en-US" sz="2000" dirty="0">
            <a:solidFill>
              <a:schemeClr val="accent6"/>
            </a:solidFill>
            <a:latin typeface="Lato Regular"/>
            <a:cs typeface="Lato Regular"/>
          </a:endParaRPr>
        </a:p>
      </dgm:t>
    </dgm:pt>
    <dgm:pt modelId="{D8CBBC28-D30E-2A49-AF1A-E1B0D5E890DF}" type="parTrans" cxnId="{987C40CF-F0CE-B748-AE81-894E566EC895}">
      <dgm:prSet/>
      <dgm:spPr>
        <a:ln w="12700">
          <a:solidFill>
            <a:schemeClr val="bg1">
              <a:lumMod val="75000"/>
            </a:schemeClr>
          </a:solidFill>
          <a:prstDash val="sysDash"/>
        </a:ln>
      </dgm:spPr>
      <dgm:t>
        <a:bodyPr/>
        <a:lstStyle/>
        <a:p>
          <a:endParaRPr lang="en-US" sz="4800"/>
        </a:p>
      </dgm:t>
    </dgm:pt>
    <dgm:pt modelId="{E7D155E8-664F-5448-8913-A26C15076C39}" type="sibTrans" cxnId="{987C40CF-F0CE-B748-AE81-894E566EC895}">
      <dgm:prSet/>
      <dgm:spPr/>
      <dgm:t>
        <a:bodyPr/>
        <a:lstStyle/>
        <a:p>
          <a:endParaRPr lang="en-US" sz="4800"/>
        </a:p>
      </dgm:t>
    </dgm:pt>
    <dgm:pt modelId="{4555067C-3A79-2D43-8DAD-DC33D4B177AE}" type="pres">
      <dgm:prSet presAssocID="{C35F8710-7791-0441-A15D-7793F1934962}" presName="diagram" presStyleCnt="0">
        <dgm:presLayoutVars>
          <dgm:chPref val="1"/>
          <dgm:dir/>
          <dgm:animOne val="branch"/>
          <dgm:animLvl val="lvl"/>
          <dgm:resizeHandles/>
        </dgm:presLayoutVars>
      </dgm:prSet>
      <dgm:spPr/>
      <dgm:t>
        <a:bodyPr/>
        <a:lstStyle/>
        <a:p>
          <a:endParaRPr lang="en-US"/>
        </a:p>
      </dgm:t>
    </dgm:pt>
    <dgm:pt modelId="{2FF1D916-E7F2-D447-9A4C-C245C21180E3}" type="pres">
      <dgm:prSet presAssocID="{4AE7CC3C-34C1-E54B-B081-E9B82046A073}" presName="root" presStyleCnt="0"/>
      <dgm:spPr/>
    </dgm:pt>
    <dgm:pt modelId="{ADCB339F-751B-1A4A-86F4-0DCE9D752F96}" type="pres">
      <dgm:prSet presAssocID="{4AE7CC3C-34C1-E54B-B081-E9B82046A073}" presName="rootComposite" presStyleCnt="0"/>
      <dgm:spPr/>
    </dgm:pt>
    <dgm:pt modelId="{52665F1F-9F19-9B46-BFB9-4988D85941F6}" type="pres">
      <dgm:prSet presAssocID="{4AE7CC3C-34C1-E54B-B081-E9B82046A073}" presName="rootText" presStyleLbl="node1" presStyleIdx="0" presStyleCnt="5" custScaleY="62093"/>
      <dgm:spPr/>
      <dgm:t>
        <a:bodyPr/>
        <a:lstStyle/>
        <a:p>
          <a:endParaRPr lang="en-US"/>
        </a:p>
      </dgm:t>
    </dgm:pt>
    <dgm:pt modelId="{FD6E4809-9088-3449-BDB5-AB9F54F60802}" type="pres">
      <dgm:prSet presAssocID="{4AE7CC3C-34C1-E54B-B081-E9B82046A073}" presName="rootConnector" presStyleLbl="node1" presStyleIdx="0" presStyleCnt="5"/>
      <dgm:spPr/>
      <dgm:t>
        <a:bodyPr/>
        <a:lstStyle/>
        <a:p>
          <a:endParaRPr lang="en-US"/>
        </a:p>
      </dgm:t>
    </dgm:pt>
    <dgm:pt modelId="{8145CBD8-479F-A247-9225-889891FB9DFB}" type="pres">
      <dgm:prSet presAssocID="{4AE7CC3C-34C1-E54B-B081-E9B82046A073}" presName="childShape" presStyleCnt="0"/>
      <dgm:spPr/>
    </dgm:pt>
    <dgm:pt modelId="{8E37F248-59E8-5F4F-8EC0-C447D804822D}" type="pres">
      <dgm:prSet presAssocID="{1A4F990E-91F5-7F45-8578-E1CF1815D2B1}" presName="Name13" presStyleLbl="parChTrans1D2" presStyleIdx="0" presStyleCnt="19"/>
      <dgm:spPr/>
      <dgm:t>
        <a:bodyPr/>
        <a:lstStyle/>
        <a:p>
          <a:endParaRPr lang="en-US"/>
        </a:p>
      </dgm:t>
    </dgm:pt>
    <dgm:pt modelId="{CB74AB08-C5ED-DC49-8AAB-7291BB699E52}" type="pres">
      <dgm:prSet presAssocID="{D78EB7E7-E011-354C-AFC6-8D9607113E1B}" presName="childText" presStyleLbl="bgAcc1" presStyleIdx="0" presStyleCnt="19" custScaleY="46651">
        <dgm:presLayoutVars>
          <dgm:bulletEnabled val="1"/>
        </dgm:presLayoutVars>
      </dgm:prSet>
      <dgm:spPr/>
      <dgm:t>
        <a:bodyPr/>
        <a:lstStyle/>
        <a:p>
          <a:endParaRPr lang="en-US"/>
        </a:p>
      </dgm:t>
    </dgm:pt>
    <dgm:pt modelId="{0B3AF159-428C-9746-B197-E00C37BA3FE5}" type="pres">
      <dgm:prSet presAssocID="{A85AD893-B37E-1C49-83DB-E82FACE21211}" presName="Name13" presStyleLbl="parChTrans1D2" presStyleIdx="1" presStyleCnt="19"/>
      <dgm:spPr/>
      <dgm:t>
        <a:bodyPr/>
        <a:lstStyle/>
        <a:p>
          <a:endParaRPr lang="en-US"/>
        </a:p>
      </dgm:t>
    </dgm:pt>
    <dgm:pt modelId="{5FD9346F-A266-7A44-9268-B1F613C5F481}" type="pres">
      <dgm:prSet presAssocID="{7E3163A8-D718-5D4C-A6A3-B50B12A52982}" presName="childText" presStyleLbl="bgAcc1" presStyleIdx="1" presStyleCnt="19" custScaleY="46651">
        <dgm:presLayoutVars>
          <dgm:bulletEnabled val="1"/>
        </dgm:presLayoutVars>
      </dgm:prSet>
      <dgm:spPr/>
      <dgm:t>
        <a:bodyPr/>
        <a:lstStyle/>
        <a:p>
          <a:endParaRPr lang="en-US"/>
        </a:p>
      </dgm:t>
    </dgm:pt>
    <dgm:pt modelId="{F91319F6-C8F8-8E45-B31D-07DA1C4BA7D3}" type="pres">
      <dgm:prSet presAssocID="{A05E0AEF-921E-BA4D-B4F0-7E073F80F997}" presName="root" presStyleCnt="0"/>
      <dgm:spPr/>
    </dgm:pt>
    <dgm:pt modelId="{A60E3CD8-31D1-8447-864C-5DFF1D3BCBE6}" type="pres">
      <dgm:prSet presAssocID="{A05E0AEF-921E-BA4D-B4F0-7E073F80F997}" presName="rootComposite" presStyleCnt="0"/>
      <dgm:spPr/>
    </dgm:pt>
    <dgm:pt modelId="{825936F8-B84F-0641-8954-649A2455844C}" type="pres">
      <dgm:prSet presAssocID="{A05E0AEF-921E-BA4D-B4F0-7E073F80F997}" presName="rootText" presStyleLbl="node1" presStyleIdx="1" presStyleCnt="5" custScaleY="62093"/>
      <dgm:spPr/>
      <dgm:t>
        <a:bodyPr/>
        <a:lstStyle/>
        <a:p>
          <a:endParaRPr lang="en-US"/>
        </a:p>
      </dgm:t>
    </dgm:pt>
    <dgm:pt modelId="{D968BBB2-D392-334A-B845-5C2DCB4C6814}" type="pres">
      <dgm:prSet presAssocID="{A05E0AEF-921E-BA4D-B4F0-7E073F80F997}" presName="rootConnector" presStyleLbl="node1" presStyleIdx="1" presStyleCnt="5"/>
      <dgm:spPr/>
      <dgm:t>
        <a:bodyPr/>
        <a:lstStyle/>
        <a:p>
          <a:endParaRPr lang="en-US"/>
        </a:p>
      </dgm:t>
    </dgm:pt>
    <dgm:pt modelId="{1D95C7E1-1D91-D749-A63F-788134D12683}" type="pres">
      <dgm:prSet presAssocID="{A05E0AEF-921E-BA4D-B4F0-7E073F80F997}" presName="childShape" presStyleCnt="0"/>
      <dgm:spPr/>
    </dgm:pt>
    <dgm:pt modelId="{28F2ACD5-A3DC-3C42-B598-6EE2D0EA8E43}" type="pres">
      <dgm:prSet presAssocID="{E046B0D4-72A0-8F45-B16C-6683861BE75D}" presName="Name13" presStyleLbl="parChTrans1D2" presStyleIdx="2" presStyleCnt="19"/>
      <dgm:spPr/>
      <dgm:t>
        <a:bodyPr/>
        <a:lstStyle/>
        <a:p>
          <a:endParaRPr lang="en-US"/>
        </a:p>
      </dgm:t>
    </dgm:pt>
    <dgm:pt modelId="{DD7A503E-C319-0D47-B25A-F513285E5417}" type="pres">
      <dgm:prSet presAssocID="{B2DC2CDF-59C7-7946-9B45-5623D3D4104A}" presName="childText" presStyleLbl="bgAcc1" presStyleIdx="2" presStyleCnt="19" custScaleY="46651">
        <dgm:presLayoutVars>
          <dgm:bulletEnabled val="1"/>
        </dgm:presLayoutVars>
      </dgm:prSet>
      <dgm:spPr/>
      <dgm:t>
        <a:bodyPr/>
        <a:lstStyle/>
        <a:p>
          <a:endParaRPr lang="en-US"/>
        </a:p>
      </dgm:t>
    </dgm:pt>
    <dgm:pt modelId="{A9EC1C8F-02E7-334A-8819-041AF3A47AF4}" type="pres">
      <dgm:prSet presAssocID="{F6ED9914-CC94-DA46-A9C7-ED19306B2BDA}" presName="Name13" presStyleLbl="parChTrans1D2" presStyleIdx="3" presStyleCnt="19"/>
      <dgm:spPr/>
      <dgm:t>
        <a:bodyPr/>
        <a:lstStyle/>
        <a:p>
          <a:endParaRPr lang="en-US"/>
        </a:p>
      </dgm:t>
    </dgm:pt>
    <dgm:pt modelId="{09FE1598-27C7-5343-B8E1-7CBD0F9B5172}" type="pres">
      <dgm:prSet presAssocID="{A9D0CCAB-84B1-2647-B7EC-EF6FB3F83739}" presName="childText" presStyleLbl="bgAcc1" presStyleIdx="3" presStyleCnt="19" custScaleY="46651">
        <dgm:presLayoutVars>
          <dgm:bulletEnabled val="1"/>
        </dgm:presLayoutVars>
      </dgm:prSet>
      <dgm:spPr/>
      <dgm:t>
        <a:bodyPr/>
        <a:lstStyle/>
        <a:p>
          <a:endParaRPr lang="en-US"/>
        </a:p>
      </dgm:t>
    </dgm:pt>
    <dgm:pt modelId="{8498CB37-5801-1B4D-864B-DF4DC02F93DD}" type="pres">
      <dgm:prSet presAssocID="{5634970F-BE4C-C346-ACBB-6A9EE8C48CD0}" presName="Name13" presStyleLbl="parChTrans1D2" presStyleIdx="4" presStyleCnt="19"/>
      <dgm:spPr/>
      <dgm:t>
        <a:bodyPr/>
        <a:lstStyle/>
        <a:p>
          <a:endParaRPr lang="en-US"/>
        </a:p>
      </dgm:t>
    </dgm:pt>
    <dgm:pt modelId="{043932D0-279D-B64E-8FA0-C9D57BD0F488}" type="pres">
      <dgm:prSet presAssocID="{6DD6A9FE-9A4C-0445-8676-90B5C93C8601}" presName="childText" presStyleLbl="bgAcc1" presStyleIdx="4" presStyleCnt="19" custScaleY="46651">
        <dgm:presLayoutVars>
          <dgm:bulletEnabled val="1"/>
        </dgm:presLayoutVars>
      </dgm:prSet>
      <dgm:spPr/>
      <dgm:t>
        <a:bodyPr/>
        <a:lstStyle/>
        <a:p>
          <a:endParaRPr lang="en-US"/>
        </a:p>
      </dgm:t>
    </dgm:pt>
    <dgm:pt modelId="{6DED3575-4117-8C47-A265-71894AB7175E}" type="pres">
      <dgm:prSet presAssocID="{0E0690C1-7A6D-5343-A3F7-70B277E463F0}" presName="Name13" presStyleLbl="parChTrans1D2" presStyleIdx="5" presStyleCnt="19"/>
      <dgm:spPr/>
      <dgm:t>
        <a:bodyPr/>
        <a:lstStyle/>
        <a:p>
          <a:endParaRPr lang="en-US"/>
        </a:p>
      </dgm:t>
    </dgm:pt>
    <dgm:pt modelId="{98AF4421-940E-E34E-AEC3-8F8F39437E44}" type="pres">
      <dgm:prSet presAssocID="{60EFBA81-BC1F-F845-AE18-D9F4E56F7C62}" presName="childText" presStyleLbl="bgAcc1" presStyleIdx="5" presStyleCnt="19" custScaleY="46651">
        <dgm:presLayoutVars>
          <dgm:bulletEnabled val="1"/>
        </dgm:presLayoutVars>
      </dgm:prSet>
      <dgm:spPr/>
      <dgm:t>
        <a:bodyPr/>
        <a:lstStyle/>
        <a:p>
          <a:endParaRPr lang="en-US"/>
        </a:p>
      </dgm:t>
    </dgm:pt>
    <dgm:pt modelId="{A81BEC4E-D30C-EF48-9533-56777EBD859A}" type="pres">
      <dgm:prSet presAssocID="{BC6825FF-FEAE-884E-8B74-A5A9C41DD076}" presName="Name13" presStyleLbl="parChTrans1D2" presStyleIdx="6" presStyleCnt="19"/>
      <dgm:spPr/>
      <dgm:t>
        <a:bodyPr/>
        <a:lstStyle/>
        <a:p>
          <a:endParaRPr lang="en-US"/>
        </a:p>
      </dgm:t>
    </dgm:pt>
    <dgm:pt modelId="{A246373F-E7CF-3246-A70B-C207E92CE905}" type="pres">
      <dgm:prSet presAssocID="{012EE403-4D90-1046-9135-5B95FE519B18}" presName="childText" presStyleLbl="bgAcc1" presStyleIdx="6" presStyleCnt="19" custScaleY="46651">
        <dgm:presLayoutVars>
          <dgm:bulletEnabled val="1"/>
        </dgm:presLayoutVars>
      </dgm:prSet>
      <dgm:spPr/>
      <dgm:t>
        <a:bodyPr/>
        <a:lstStyle/>
        <a:p>
          <a:endParaRPr lang="en-US"/>
        </a:p>
      </dgm:t>
    </dgm:pt>
    <dgm:pt modelId="{E60E999B-AC2A-4D4B-881A-C5928C2DDA09}" type="pres">
      <dgm:prSet presAssocID="{18DE6AF9-D76C-434E-B6E7-39638936EC78}" presName="root" presStyleCnt="0"/>
      <dgm:spPr/>
    </dgm:pt>
    <dgm:pt modelId="{5876206D-D530-3645-999B-EE71F8C7BCD9}" type="pres">
      <dgm:prSet presAssocID="{18DE6AF9-D76C-434E-B6E7-39638936EC78}" presName="rootComposite" presStyleCnt="0"/>
      <dgm:spPr/>
    </dgm:pt>
    <dgm:pt modelId="{44ADCC90-E222-744D-94D1-BD12CEA4F9A2}" type="pres">
      <dgm:prSet presAssocID="{18DE6AF9-D76C-434E-B6E7-39638936EC78}" presName="rootText" presStyleLbl="node1" presStyleIdx="2" presStyleCnt="5" custScaleY="62093"/>
      <dgm:spPr/>
      <dgm:t>
        <a:bodyPr/>
        <a:lstStyle/>
        <a:p>
          <a:endParaRPr lang="en-US"/>
        </a:p>
      </dgm:t>
    </dgm:pt>
    <dgm:pt modelId="{4FED8D13-4B20-AE47-8723-482D6D494338}" type="pres">
      <dgm:prSet presAssocID="{18DE6AF9-D76C-434E-B6E7-39638936EC78}" presName="rootConnector" presStyleLbl="node1" presStyleIdx="2" presStyleCnt="5"/>
      <dgm:spPr/>
      <dgm:t>
        <a:bodyPr/>
        <a:lstStyle/>
        <a:p>
          <a:endParaRPr lang="en-US"/>
        </a:p>
      </dgm:t>
    </dgm:pt>
    <dgm:pt modelId="{A636372C-D777-F04D-85CC-666BA91DF1C4}" type="pres">
      <dgm:prSet presAssocID="{18DE6AF9-D76C-434E-B6E7-39638936EC78}" presName="childShape" presStyleCnt="0"/>
      <dgm:spPr/>
    </dgm:pt>
    <dgm:pt modelId="{B4E1A1D0-A1CD-0344-9527-BAD4D9EFCB11}" type="pres">
      <dgm:prSet presAssocID="{29D328CF-CBE0-F149-B171-93CD6A3C3D78}" presName="Name13" presStyleLbl="parChTrans1D2" presStyleIdx="7" presStyleCnt="19"/>
      <dgm:spPr/>
      <dgm:t>
        <a:bodyPr/>
        <a:lstStyle/>
        <a:p>
          <a:endParaRPr lang="en-US"/>
        </a:p>
      </dgm:t>
    </dgm:pt>
    <dgm:pt modelId="{E3C03E65-F864-D54A-AD14-0D8A94B86676}" type="pres">
      <dgm:prSet presAssocID="{FBE03D3B-42A5-414D-9879-07FA8A5E9013}" presName="childText" presStyleLbl="bgAcc1" presStyleIdx="7" presStyleCnt="19" custScaleY="46651">
        <dgm:presLayoutVars>
          <dgm:bulletEnabled val="1"/>
        </dgm:presLayoutVars>
      </dgm:prSet>
      <dgm:spPr/>
      <dgm:t>
        <a:bodyPr/>
        <a:lstStyle/>
        <a:p>
          <a:endParaRPr lang="en-US"/>
        </a:p>
      </dgm:t>
    </dgm:pt>
    <dgm:pt modelId="{32246EE4-80FC-2F4F-AB4C-21F72F668067}" type="pres">
      <dgm:prSet presAssocID="{A6A6C25E-79CA-5440-9287-2E5DEF2CBA74}" presName="Name13" presStyleLbl="parChTrans1D2" presStyleIdx="8" presStyleCnt="19"/>
      <dgm:spPr/>
      <dgm:t>
        <a:bodyPr/>
        <a:lstStyle/>
        <a:p>
          <a:endParaRPr lang="en-US"/>
        </a:p>
      </dgm:t>
    </dgm:pt>
    <dgm:pt modelId="{AAF56AB8-7444-A541-B3EB-1AB031C77156}" type="pres">
      <dgm:prSet presAssocID="{BF345A2E-076A-994F-A719-833300D8633E}" presName="childText" presStyleLbl="bgAcc1" presStyleIdx="8" presStyleCnt="19" custScaleY="46651">
        <dgm:presLayoutVars>
          <dgm:bulletEnabled val="1"/>
        </dgm:presLayoutVars>
      </dgm:prSet>
      <dgm:spPr/>
      <dgm:t>
        <a:bodyPr/>
        <a:lstStyle/>
        <a:p>
          <a:endParaRPr lang="en-US"/>
        </a:p>
      </dgm:t>
    </dgm:pt>
    <dgm:pt modelId="{31605058-E85D-C44D-B9C3-0390DCEE5D56}" type="pres">
      <dgm:prSet presAssocID="{D8CBBC28-D30E-2A49-AF1A-E1B0D5E890DF}" presName="Name13" presStyleLbl="parChTrans1D2" presStyleIdx="9" presStyleCnt="19"/>
      <dgm:spPr/>
      <dgm:t>
        <a:bodyPr/>
        <a:lstStyle/>
        <a:p>
          <a:endParaRPr lang="en-US"/>
        </a:p>
      </dgm:t>
    </dgm:pt>
    <dgm:pt modelId="{3E1FDB81-8ABF-AF40-BF3A-47AC3C302E89}" type="pres">
      <dgm:prSet presAssocID="{C1B59ABB-E7BF-F840-AA30-937B3062DFD6}" presName="childText" presStyleLbl="bgAcc1" presStyleIdx="9" presStyleCnt="19" custScaleY="46651">
        <dgm:presLayoutVars>
          <dgm:bulletEnabled val="1"/>
        </dgm:presLayoutVars>
      </dgm:prSet>
      <dgm:spPr/>
      <dgm:t>
        <a:bodyPr/>
        <a:lstStyle/>
        <a:p>
          <a:endParaRPr lang="en-US"/>
        </a:p>
      </dgm:t>
    </dgm:pt>
    <dgm:pt modelId="{668ACF3E-1F47-8741-AA1A-2752BFE74460}" type="pres">
      <dgm:prSet presAssocID="{BEDD03D8-7168-7B4E-9F50-B585A211DE9E}" presName="root" presStyleCnt="0"/>
      <dgm:spPr/>
    </dgm:pt>
    <dgm:pt modelId="{0A8A2F3B-27DB-DE42-A884-30E302351EA0}" type="pres">
      <dgm:prSet presAssocID="{BEDD03D8-7168-7B4E-9F50-B585A211DE9E}" presName="rootComposite" presStyleCnt="0"/>
      <dgm:spPr/>
    </dgm:pt>
    <dgm:pt modelId="{7B67E5EC-F1A8-F54D-89F0-41F863E9D2E2}" type="pres">
      <dgm:prSet presAssocID="{BEDD03D8-7168-7B4E-9F50-B585A211DE9E}" presName="rootText" presStyleLbl="node1" presStyleIdx="3" presStyleCnt="5" custScaleY="62093"/>
      <dgm:spPr/>
      <dgm:t>
        <a:bodyPr/>
        <a:lstStyle/>
        <a:p>
          <a:endParaRPr lang="en-US"/>
        </a:p>
      </dgm:t>
    </dgm:pt>
    <dgm:pt modelId="{15DB6F49-D7A1-ED45-B297-CB0D0BBC46FF}" type="pres">
      <dgm:prSet presAssocID="{BEDD03D8-7168-7B4E-9F50-B585A211DE9E}" presName="rootConnector" presStyleLbl="node1" presStyleIdx="3" presStyleCnt="5"/>
      <dgm:spPr/>
      <dgm:t>
        <a:bodyPr/>
        <a:lstStyle/>
        <a:p>
          <a:endParaRPr lang="en-US"/>
        </a:p>
      </dgm:t>
    </dgm:pt>
    <dgm:pt modelId="{2AC2269C-AB3D-EB4A-8EA3-1C7CCEA7E309}" type="pres">
      <dgm:prSet presAssocID="{BEDD03D8-7168-7B4E-9F50-B585A211DE9E}" presName="childShape" presStyleCnt="0"/>
      <dgm:spPr/>
    </dgm:pt>
    <dgm:pt modelId="{7831217E-DBF7-0046-8530-35D4D0D9345B}" type="pres">
      <dgm:prSet presAssocID="{0890FDC2-3DBB-7246-A901-562DC68117A7}" presName="Name13" presStyleLbl="parChTrans1D2" presStyleIdx="10" presStyleCnt="19"/>
      <dgm:spPr/>
      <dgm:t>
        <a:bodyPr/>
        <a:lstStyle/>
        <a:p>
          <a:endParaRPr lang="en-US"/>
        </a:p>
      </dgm:t>
    </dgm:pt>
    <dgm:pt modelId="{438F176B-B9E7-4345-8F20-579A18B05C6F}" type="pres">
      <dgm:prSet presAssocID="{002D74CC-3F28-F34D-A8FF-26B81B86DFD3}" presName="childText" presStyleLbl="bgAcc1" presStyleIdx="10" presStyleCnt="19" custScaleY="46651">
        <dgm:presLayoutVars>
          <dgm:bulletEnabled val="1"/>
        </dgm:presLayoutVars>
      </dgm:prSet>
      <dgm:spPr/>
      <dgm:t>
        <a:bodyPr/>
        <a:lstStyle/>
        <a:p>
          <a:endParaRPr lang="en-US"/>
        </a:p>
      </dgm:t>
    </dgm:pt>
    <dgm:pt modelId="{4559D19A-4F29-A84A-BEF5-AF351C65CB48}" type="pres">
      <dgm:prSet presAssocID="{742EEAB1-E5D9-4B4F-9009-A91CAAE7B29E}" presName="Name13" presStyleLbl="parChTrans1D2" presStyleIdx="11" presStyleCnt="19"/>
      <dgm:spPr/>
      <dgm:t>
        <a:bodyPr/>
        <a:lstStyle/>
        <a:p>
          <a:endParaRPr lang="en-US"/>
        </a:p>
      </dgm:t>
    </dgm:pt>
    <dgm:pt modelId="{5229B70F-D377-0E4B-BE3D-9E770D49DE75}" type="pres">
      <dgm:prSet presAssocID="{ADD94A69-4B60-9E40-8B02-429B5E3362FE}" presName="childText" presStyleLbl="bgAcc1" presStyleIdx="11" presStyleCnt="19" custScaleY="46651">
        <dgm:presLayoutVars>
          <dgm:bulletEnabled val="1"/>
        </dgm:presLayoutVars>
      </dgm:prSet>
      <dgm:spPr/>
      <dgm:t>
        <a:bodyPr/>
        <a:lstStyle/>
        <a:p>
          <a:endParaRPr lang="en-US"/>
        </a:p>
      </dgm:t>
    </dgm:pt>
    <dgm:pt modelId="{0ED48334-32C9-8B4C-8963-5FAA5B669DFC}" type="pres">
      <dgm:prSet presAssocID="{29ACA1F6-94E7-C64D-A0EC-D493CE122E46}" presName="root" presStyleCnt="0"/>
      <dgm:spPr/>
    </dgm:pt>
    <dgm:pt modelId="{149D53AE-B8E6-E74C-988D-0E5FE1FC9E35}" type="pres">
      <dgm:prSet presAssocID="{29ACA1F6-94E7-C64D-A0EC-D493CE122E46}" presName="rootComposite" presStyleCnt="0"/>
      <dgm:spPr/>
    </dgm:pt>
    <dgm:pt modelId="{6B085148-1D6D-C74D-8848-FED3386DAE33}" type="pres">
      <dgm:prSet presAssocID="{29ACA1F6-94E7-C64D-A0EC-D493CE122E46}" presName="rootText" presStyleLbl="node1" presStyleIdx="4" presStyleCnt="5" custScaleY="62093"/>
      <dgm:spPr/>
      <dgm:t>
        <a:bodyPr/>
        <a:lstStyle/>
        <a:p>
          <a:endParaRPr lang="en-US"/>
        </a:p>
      </dgm:t>
    </dgm:pt>
    <dgm:pt modelId="{76705EEE-792E-7641-8A3D-D133949228DB}" type="pres">
      <dgm:prSet presAssocID="{29ACA1F6-94E7-C64D-A0EC-D493CE122E46}" presName="rootConnector" presStyleLbl="node1" presStyleIdx="4" presStyleCnt="5"/>
      <dgm:spPr/>
      <dgm:t>
        <a:bodyPr/>
        <a:lstStyle/>
        <a:p>
          <a:endParaRPr lang="en-US"/>
        </a:p>
      </dgm:t>
    </dgm:pt>
    <dgm:pt modelId="{58B82CF5-D34C-F24A-ABA9-41913C30C575}" type="pres">
      <dgm:prSet presAssocID="{29ACA1F6-94E7-C64D-A0EC-D493CE122E46}" presName="childShape" presStyleCnt="0"/>
      <dgm:spPr/>
    </dgm:pt>
    <dgm:pt modelId="{E3D45A0D-64A8-2149-AACB-8E1ED290A42F}" type="pres">
      <dgm:prSet presAssocID="{34DDCDAC-0544-F442-9E06-DD179488C3BA}" presName="Name13" presStyleLbl="parChTrans1D2" presStyleIdx="12" presStyleCnt="19"/>
      <dgm:spPr/>
      <dgm:t>
        <a:bodyPr/>
        <a:lstStyle/>
        <a:p>
          <a:endParaRPr lang="en-US"/>
        </a:p>
      </dgm:t>
    </dgm:pt>
    <dgm:pt modelId="{F8BFB2D1-9B27-C549-8905-244916B7EEF9}" type="pres">
      <dgm:prSet presAssocID="{FE58CFE1-D5A4-E144-ADD2-E351FF2AF9D2}" presName="childText" presStyleLbl="bgAcc1" presStyleIdx="12" presStyleCnt="19" custScaleY="46651">
        <dgm:presLayoutVars>
          <dgm:bulletEnabled val="1"/>
        </dgm:presLayoutVars>
      </dgm:prSet>
      <dgm:spPr/>
      <dgm:t>
        <a:bodyPr/>
        <a:lstStyle/>
        <a:p>
          <a:endParaRPr lang="en-US"/>
        </a:p>
      </dgm:t>
    </dgm:pt>
    <dgm:pt modelId="{EB87802B-1507-1341-9E51-D846B4B8F744}" type="pres">
      <dgm:prSet presAssocID="{3864F4FF-1986-1A42-B35B-C732811351D3}" presName="Name13" presStyleLbl="parChTrans1D2" presStyleIdx="13" presStyleCnt="19"/>
      <dgm:spPr/>
      <dgm:t>
        <a:bodyPr/>
        <a:lstStyle/>
        <a:p>
          <a:endParaRPr lang="en-US"/>
        </a:p>
      </dgm:t>
    </dgm:pt>
    <dgm:pt modelId="{AB1EDEFE-5C28-A449-B9D3-DA4909726033}" type="pres">
      <dgm:prSet presAssocID="{B444BA56-A779-5E40-B2A5-A7D0B470F704}" presName="childText" presStyleLbl="bgAcc1" presStyleIdx="13" presStyleCnt="19" custScaleY="46651">
        <dgm:presLayoutVars>
          <dgm:bulletEnabled val="1"/>
        </dgm:presLayoutVars>
      </dgm:prSet>
      <dgm:spPr/>
      <dgm:t>
        <a:bodyPr/>
        <a:lstStyle/>
        <a:p>
          <a:endParaRPr lang="en-US"/>
        </a:p>
      </dgm:t>
    </dgm:pt>
    <dgm:pt modelId="{A1AA5229-FC02-AF41-8522-867708BA3D3B}" type="pres">
      <dgm:prSet presAssocID="{523A7819-7563-1143-998C-0C5AD9A87C6B}" presName="Name13" presStyleLbl="parChTrans1D2" presStyleIdx="14" presStyleCnt="19"/>
      <dgm:spPr/>
      <dgm:t>
        <a:bodyPr/>
        <a:lstStyle/>
        <a:p>
          <a:endParaRPr lang="en-US"/>
        </a:p>
      </dgm:t>
    </dgm:pt>
    <dgm:pt modelId="{D7ECA04C-B419-084D-A85D-18599B6D60B3}" type="pres">
      <dgm:prSet presAssocID="{18EDD72B-1915-A941-85B8-6971E89F70B6}" presName="childText" presStyleLbl="bgAcc1" presStyleIdx="14" presStyleCnt="19" custScaleY="46651">
        <dgm:presLayoutVars>
          <dgm:bulletEnabled val="1"/>
        </dgm:presLayoutVars>
      </dgm:prSet>
      <dgm:spPr/>
      <dgm:t>
        <a:bodyPr/>
        <a:lstStyle/>
        <a:p>
          <a:endParaRPr lang="en-US"/>
        </a:p>
      </dgm:t>
    </dgm:pt>
    <dgm:pt modelId="{0A68F0BA-B250-0643-848C-4B0752E8C143}" type="pres">
      <dgm:prSet presAssocID="{14B6D5F2-FD30-C14D-9489-DDB3586696E8}" presName="Name13" presStyleLbl="parChTrans1D2" presStyleIdx="15" presStyleCnt="19"/>
      <dgm:spPr/>
      <dgm:t>
        <a:bodyPr/>
        <a:lstStyle/>
        <a:p>
          <a:endParaRPr lang="en-US"/>
        </a:p>
      </dgm:t>
    </dgm:pt>
    <dgm:pt modelId="{8CC56C51-2D51-8141-9C4E-03AD171C15E7}" type="pres">
      <dgm:prSet presAssocID="{B0FEE473-51AE-7F45-864A-09D9B6CCDF90}" presName="childText" presStyleLbl="bgAcc1" presStyleIdx="15" presStyleCnt="19" custScaleY="46651">
        <dgm:presLayoutVars>
          <dgm:bulletEnabled val="1"/>
        </dgm:presLayoutVars>
      </dgm:prSet>
      <dgm:spPr/>
      <dgm:t>
        <a:bodyPr/>
        <a:lstStyle/>
        <a:p>
          <a:endParaRPr lang="en-US"/>
        </a:p>
      </dgm:t>
    </dgm:pt>
    <dgm:pt modelId="{8BB6A875-DF31-0949-BF3D-AD1E4267D4B0}" type="pres">
      <dgm:prSet presAssocID="{0396803A-DED9-FA44-A83D-AF81619DF1AC}" presName="Name13" presStyleLbl="parChTrans1D2" presStyleIdx="16" presStyleCnt="19"/>
      <dgm:spPr/>
      <dgm:t>
        <a:bodyPr/>
        <a:lstStyle/>
        <a:p>
          <a:endParaRPr lang="en-US"/>
        </a:p>
      </dgm:t>
    </dgm:pt>
    <dgm:pt modelId="{5C476D0D-AF7C-E54E-80AD-B1140501B926}" type="pres">
      <dgm:prSet presAssocID="{A4FEDB80-398A-3B4A-9824-6415C04A5B61}" presName="childText" presStyleLbl="bgAcc1" presStyleIdx="16" presStyleCnt="19" custScaleY="46651">
        <dgm:presLayoutVars>
          <dgm:bulletEnabled val="1"/>
        </dgm:presLayoutVars>
      </dgm:prSet>
      <dgm:spPr/>
      <dgm:t>
        <a:bodyPr/>
        <a:lstStyle/>
        <a:p>
          <a:endParaRPr lang="en-US"/>
        </a:p>
      </dgm:t>
    </dgm:pt>
    <dgm:pt modelId="{7DFB4CB1-0E94-234D-A45A-461D843A60DA}" type="pres">
      <dgm:prSet presAssocID="{90EB2035-2899-B248-B3BD-997558FC9A24}" presName="Name13" presStyleLbl="parChTrans1D2" presStyleIdx="17" presStyleCnt="19"/>
      <dgm:spPr/>
      <dgm:t>
        <a:bodyPr/>
        <a:lstStyle/>
        <a:p>
          <a:endParaRPr lang="en-US"/>
        </a:p>
      </dgm:t>
    </dgm:pt>
    <dgm:pt modelId="{32BCBC70-EADB-6D49-913A-6DC0C4FC982E}" type="pres">
      <dgm:prSet presAssocID="{E53F697B-D758-7745-B83F-0E050D1A6A50}" presName="childText" presStyleLbl="bgAcc1" presStyleIdx="17" presStyleCnt="19" custScaleY="46651">
        <dgm:presLayoutVars>
          <dgm:bulletEnabled val="1"/>
        </dgm:presLayoutVars>
      </dgm:prSet>
      <dgm:spPr/>
      <dgm:t>
        <a:bodyPr/>
        <a:lstStyle/>
        <a:p>
          <a:endParaRPr lang="en-US"/>
        </a:p>
      </dgm:t>
    </dgm:pt>
    <dgm:pt modelId="{4626140C-E9D4-9C41-9CE5-DB85529778C6}" type="pres">
      <dgm:prSet presAssocID="{0259BD45-5A63-8346-BC94-65AC0581E113}" presName="Name13" presStyleLbl="parChTrans1D2" presStyleIdx="18" presStyleCnt="19"/>
      <dgm:spPr/>
      <dgm:t>
        <a:bodyPr/>
        <a:lstStyle/>
        <a:p>
          <a:endParaRPr lang="en-US"/>
        </a:p>
      </dgm:t>
    </dgm:pt>
    <dgm:pt modelId="{BA262A2C-B89F-1347-A440-81E3474B36DE}" type="pres">
      <dgm:prSet presAssocID="{01149A20-F6F0-0B4E-9270-7CE8AC29279D}" presName="childText" presStyleLbl="bgAcc1" presStyleIdx="18" presStyleCnt="19" custScaleY="46651">
        <dgm:presLayoutVars>
          <dgm:bulletEnabled val="1"/>
        </dgm:presLayoutVars>
      </dgm:prSet>
      <dgm:spPr/>
      <dgm:t>
        <a:bodyPr/>
        <a:lstStyle/>
        <a:p>
          <a:endParaRPr lang="en-US"/>
        </a:p>
      </dgm:t>
    </dgm:pt>
  </dgm:ptLst>
  <dgm:cxnLst>
    <dgm:cxn modelId="{C157CFF5-7EAA-BA4F-80B7-BF7E6EAAE667}" type="presOf" srcId="{ADD94A69-4B60-9E40-8B02-429B5E3362FE}" destId="{5229B70F-D377-0E4B-BE3D-9E770D49DE75}" srcOrd="0" destOrd="0" presId="urn:microsoft.com/office/officeart/2005/8/layout/hierarchy3"/>
    <dgm:cxn modelId="{99BC1D47-29BE-EE44-AD2C-73824DA0EE6A}" srcId="{C35F8710-7791-0441-A15D-7793F1934962}" destId="{4AE7CC3C-34C1-E54B-B081-E9B82046A073}" srcOrd="0" destOrd="0" parTransId="{E9B3BBAB-763A-5748-8957-F3D39DD3E49E}" sibTransId="{ADC155B5-4E67-7145-A283-B633159ACBB7}"/>
    <dgm:cxn modelId="{BFAE3E0B-9E64-D743-B1A6-E9EA75D399AC}" srcId="{A05E0AEF-921E-BA4D-B4F0-7E073F80F997}" destId="{A9D0CCAB-84B1-2647-B7EC-EF6FB3F83739}" srcOrd="1" destOrd="0" parTransId="{F6ED9914-CC94-DA46-A9C7-ED19306B2BDA}" sibTransId="{5B2FBF0F-D3B6-BC42-8B5F-EC16C71D59FE}"/>
    <dgm:cxn modelId="{02E93354-3742-6940-B768-7A47F9E8A1F9}" srcId="{29ACA1F6-94E7-C64D-A0EC-D493CE122E46}" destId="{01149A20-F6F0-0B4E-9270-7CE8AC29279D}" srcOrd="6" destOrd="0" parTransId="{0259BD45-5A63-8346-BC94-65AC0581E113}" sibTransId="{EFFED50F-1E3D-6E40-9B08-42CD4283A934}"/>
    <dgm:cxn modelId="{8B6274FC-4347-0647-83BA-54AF4EB20931}" type="presOf" srcId="{60EFBA81-BC1F-F845-AE18-D9F4E56F7C62}" destId="{98AF4421-940E-E34E-AEC3-8F8F39437E44}" srcOrd="0" destOrd="0" presId="urn:microsoft.com/office/officeart/2005/8/layout/hierarchy3"/>
    <dgm:cxn modelId="{89F0C5E1-4C48-A647-8DD8-E3D7DEF4B9C4}" type="presOf" srcId="{D78EB7E7-E011-354C-AFC6-8D9607113E1B}" destId="{CB74AB08-C5ED-DC49-8AAB-7291BB699E52}" srcOrd="0" destOrd="0" presId="urn:microsoft.com/office/officeart/2005/8/layout/hierarchy3"/>
    <dgm:cxn modelId="{A8493A5B-E06D-8B4A-B246-1D78C5C3BE8F}" srcId="{C35F8710-7791-0441-A15D-7793F1934962}" destId="{BEDD03D8-7168-7B4E-9F50-B585A211DE9E}" srcOrd="3" destOrd="0" parTransId="{1915A6B0-5CB2-7145-94C2-7418BC39C1C5}" sibTransId="{3A1695AE-C96B-F84E-879B-5A29963ABB77}"/>
    <dgm:cxn modelId="{452AD418-EF33-4245-9285-0CD11930A592}" type="presOf" srcId="{A05E0AEF-921E-BA4D-B4F0-7E073F80F997}" destId="{825936F8-B84F-0641-8954-649A2455844C}" srcOrd="0" destOrd="0" presId="urn:microsoft.com/office/officeart/2005/8/layout/hierarchy3"/>
    <dgm:cxn modelId="{8E573766-B896-5148-9E0B-A73BA7E7AB89}" type="presOf" srcId="{BEDD03D8-7168-7B4E-9F50-B585A211DE9E}" destId="{7B67E5EC-F1A8-F54D-89F0-41F863E9D2E2}" srcOrd="0" destOrd="0" presId="urn:microsoft.com/office/officeart/2005/8/layout/hierarchy3"/>
    <dgm:cxn modelId="{987C40CF-F0CE-B748-AE81-894E566EC895}" srcId="{18DE6AF9-D76C-434E-B6E7-39638936EC78}" destId="{C1B59ABB-E7BF-F840-AA30-937B3062DFD6}" srcOrd="2" destOrd="0" parTransId="{D8CBBC28-D30E-2A49-AF1A-E1B0D5E890DF}" sibTransId="{E7D155E8-664F-5448-8913-A26C15076C39}"/>
    <dgm:cxn modelId="{483229CD-E76F-AF44-ACEC-77D21DB087E2}" type="presOf" srcId="{E046B0D4-72A0-8F45-B16C-6683861BE75D}" destId="{28F2ACD5-A3DC-3C42-B598-6EE2D0EA8E43}" srcOrd="0" destOrd="0" presId="urn:microsoft.com/office/officeart/2005/8/layout/hierarchy3"/>
    <dgm:cxn modelId="{DA8A3CFD-3733-824A-A055-A234CCE635B9}" srcId="{C35F8710-7791-0441-A15D-7793F1934962}" destId="{A05E0AEF-921E-BA4D-B4F0-7E073F80F997}" srcOrd="1" destOrd="0" parTransId="{19097F75-1EC6-0340-80E6-14A55F4B66C4}" sibTransId="{0D628120-C960-EC4F-A63A-49FDB8924763}"/>
    <dgm:cxn modelId="{F61FEEEA-D68A-674E-AF3E-A28ED43E9156}" type="presOf" srcId="{742EEAB1-E5D9-4B4F-9009-A91CAAE7B29E}" destId="{4559D19A-4F29-A84A-BEF5-AF351C65CB48}" srcOrd="0" destOrd="0" presId="urn:microsoft.com/office/officeart/2005/8/layout/hierarchy3"/>
    <dgm:cxn modelId="{BF6B4FB9-E335-5343-9113-220C16CD9FD3}" type="presOf" srcId="{A9D0CCAB-84B1-2647-B7EC-EF6FB3F83739}" destId="{09FE1598-27C7-5343-B8E1-7CBD0F9B5172}" srcOrd="0" destOrd="0" presId="urn:microsoft.com/office/officeart/2005/8/layout/hierarchy3"/>
    <dgm:cxn modelId="{B2E728E8-77B9-8740-929F-C10A1DD2F8F0}" type="presOf" srcId="{1A4F990E-91F5-7F45-8578-E1CF1815D2B1}" destId="{8E37F248-59E8-5F4F-8EC0-C447D804822D}" srcOrd="0" destOrd="0" presId="urn:microsoft.com/office/officeart/2005/8/layout/hierarchy3"/>
    <dgm:cxn modelId="{6F8A9622-8CC9-3C48-B99C-F3C7DC8EDAA1}" type="presOf" srcId="{002D74CC-3F28-F34D-A8FF-26B81B86DFD3}" destId="{438F176B-B9E7-4345-8F20-579A18B05C6F}" srcOrd="0" destOrd="0" presId="urn:microsoft.com/office/officeart/2005/8/layout/hierarchy3"/>
    <dgm:cxn modelId="{851EA959-5A93-994C-87ED-4D5BCA65EE0B}" type="presOf" srcId="{C35F8710-7791-0441-A15D-7793F1934962}" destId="{4555067C-3A79-2D43-8DAD-DC33D4B177AE}" srcOrd="0" destOrd="0" presId="urn:microsoft.com/office/officeart/2005/8/layout/hierarchy3"/>
    <dgm:cxn modelId="{482E4554-5D1B-1745-8179-E5C08DAB87D3}" type="presOf" srcId="{A85AD893-B37E-1C49-83DB-E82FACE21211}" destId="{0B3AF159-428C-9746-B197-E00C37BA3FE5}" srcOrd="0" destOrd="0" presId="urn:microsoft.com/office/officeart/2005/8/layout/hierarchy3"/>
    <dgm:cxn modelId="{A9874954-C819-2142-92D4-6FAE206A06E0}" type="presOf" srcId="{012EE403-4D90-1046-9135-5B95FE519B18}" destId="{A246373F-E7CF-3246-A70B-C207E92CE905}" srcOrd="0" destOrd="0" presId="urn:microsoft.com/office/officeart/2005/8/layout/hierarchy3"/>
    <dgm:cxn modelId="{C9D4D071-8B0C-2548-A0A5-6EA89FE962D7}" type="presOf" srcId="{0E0690C1-7A6D-5343-A3F7-70B277E463F0}" destId="{6DED3575-4117-8C47-A265-71894AB7175E}" srcOrd="0" destOrd="0" presId="urn:microsoft.com/office/officeart/2005/8/layout/hierarchy3"/>
    <dgm:cxn modelId="{003CF878-98DD-164C-93A9-0ED9D5CF3879}" srcId="{4AE7CC3C-34C1-E54B-B081-E9B82046A073}" destId="{D78EB7E7-E011-354C-AFC6-8D9607113E1B}" srcOrd="0" destOrd="0" parTransId="{1A4F990E-91F5-7F45-8578-E1CF1815D2B1}" sibTransId="{0466174A-757F-574E-A5BA-11BC7CD7AC78}"/>
    <dgm:cxn modelId="{6FD515E9-29ED-0E49-8F24-669BDDAB04A2}" srcId="{A05E0AEF-921E-BA4D-B4F0-7E073F80F997}" destId="{012EE403-4D90-1046-9135-5B95FE519B18}" srcOrd="4" destOrd="0" parTransId="{BC6825FF-FEAE-884E-8B74-A5A9C41DD076}" sibTransId="{55A04E90-EE14-C842-859E-FD719B6447BB}"/>
    <dgm:cxn modelId="{F91CE596-2BB0-C042-92BF-24C6D0C56A6D}" type="presOf" srcId="{F6ED9914-CC94-DA46-A9C7-ED19306B2BDA}" destId="{A9EC1C8F-02E7-334A-8819-041AF3A47AF4}" srcOrd="0" destOrd="0" presId="urn:microsoft.com/office/officeart/2005/8/layout/hierarchy3"/>
    <dgm:cxn modelId="{7DF1D76D-5037-5B41-B863-56F67B36DB07}" type="presOf" srcId="{FBE03D3B-42A5-414D-9879-07FA8A5E9013}" destId="{E3C03E65-F864-D54A-AD14-0D8A94B86676}" srcOrd="0" destOrd="0" presId="urn:microsoft.com/office/officeart/2005/8/layout/hierarchy3"/>
    <dgm:cxn modelId="{53649296-580B-2341-96FC-2A8D63D6F9A5}" srcId="{A05E0AEF-921E-BA4D-B4F0-7E073F80F997}" destId="{6DD6A9FE-9A4C-0445-8676-90B5C93C8601}" srcOrd="2" destOrd="0" parTransId="{5634970F-BE4C-C346-ACBB-6A9EE8C48CD0}" sibTransId="{1E92E1C3-5E4A-D844-BF35-FDFDA5685DB9}"/>
    <dgm:cxn modelId="{48D70E43-63A1-C440-9A27-E7E9CF153DB9}" srcId="{29ACA1F6-94E7-C64D-A0EC-D493CE122E46}" destId="{E53F697B-D758-7745-B83F-0E050D1A6A50}" srcOrd="5" destOrd="0" parTransId="{90EB2035-2899-B248-B3BD-997558FC9A24}" sibTransId="{4D2FC637-117C-7A40-8001-358E22EEFE76}"/>
    <dgm:cxn modelId="{303C30C0-F5F3-0643-B249-CAEAD13772B2}" type="presOf" srcId="{BF345A2E-076A-994F-A719-833300D8633E}" destId="{AAF56AB8-7444-A541-B3EB-1AB031C77156}" srcOrd="0" destOrd="0" presId="urn:microsoft.com/office/officeart/2005/8/layout/hierarchy3"/>
    <dgm:cxn modelId="{F7A8C88F-C22A-7E4D-A116-6CE1AB2DE190}" srcId="{29ACA1F6-94E7-C64D-A0EC-D493CE122E46}" destId="{18EDD72B-1915-A941-85B8-6971E89F70B6}" srcOrd="2" destOrd="0" parTransId="{523A7819-7563-1143-998C-0C5AD9A87C6B}" sibTransId="{67B42531-01C4-784F-B830-CE0FB3044B17}"/>
    <dgm:cxn modelId="{3828884A-0295-F643-9AEE-84C68705E29D}" type="presOf" srcId="{29ACA1F6-94E7-C64D-A0EC-D493CE122E46}" destId="{76705EEE-792E-7641-8A3D-D133949228DB}" srcOrd="1" destOrd="0" presId="urn:microsoft.com/office/officeart/2005/8/layout/hierarchy3"/>
    <dgm:cxn modelId="{5609DF42-B826-0A46-9F1B-9A540AE40063}" type="presOf" srcId="{18DE6AF9-D76C-434E-B6E7-39638936EC78}" destId="{44ADCC90-E222-744D-94D1-BD12CEA4F9A2}" srcOrd="0" destOrd="0" presId="urn:microsoft.com/office/officeart/2005/8/layout/hierarchy3"/>
    <dgm:cxn modelId="{D6E4C449-F4A8-9C40-BE9C-F7454A26C0A5}" type="presOf" srcId="{01149A20-F6F0-0B4E-9270-7CE8AC29279D}" destId="{BA262A2C-B89F-1347-A440-81E3474B36DE}" srcOrd="0" destOrd="0" presId="urn:microsoft.com/office/officeart/2005/8/layout/hierarchy3"/>
    <dgm:cxn modelId="{CD867FD4-1592-1446-9AB8-ED473AEBF145}" type="presOf" srcId="{18DE6AF9-D76C-434E-B6E7-39638936EC78}" destId="{4FED8D13-4B20-AE47-8723-482D6D494338}" srcOrd="1" destOrd="0" presId="urn:microsoft.com/office/officeart/2005/8/layout/hierarchy3"/>
    <dgm:cxn modelId="{428E3507-7481-9549-B45C-A0A1373DB18B}" type="presOf" srcId="{A4FEDB80-398A-3B4A-9824-6415C04A5B61}" destId="{5C476D0D-AF7C-E54E-80AD-B1140501B926}" srcOrd="0" destOrd="0" presId="urn:microsoft.com/office/officeart/2005/8/layout/hierarchy3"/>
    <dgm:cxn modelId="{D6AC7FEA-C341-684F-85D3-04F2487D050B}" srcId="{29ACA1F6-94E7-C64D-A0EC-D493CE122E46}" destId="{A4FEDB80-398A-3B4A-9824-6415C04A5B61}" srcOrd="4" destOrd="0" parTransId="{0396803A-DED9-FA44-A83D-AF81619DF1AC}" sibTransId="{465AB881-B7D6-B441-8EB9-FFC6A4DF9605}"/>
    <dgm:cxn modelId="{21879435-219A-E84D-A970-CDB9DC70169A}" type="presOf" srcId="{6DD6A9FE-9A4C-0445-8676-90B5C93C8601}" destId="{043932D0-279D-B64E-8FA0-C9D57BD0F488}" srcOrd="0" destOrd="0" presId="urn:microsoft.com/office/officeart/2005/8/layout/hierarchy3"/>
    <dgm:cxn modelId="{14DBDC53-0529-6842-9D6B-1DB6DD4FF1DE}" type="presOf" srcId="{B2DC2CDF-59C7-7946-9B45-5623D3D4104A}" destId="{DD7A503E-C319-0D47-B25A-F513285E5417}" srcOrd="0" destOrd="0" presId="urn:microsoft.com/office/officeart/2005/8/layout/hierarchy3"/>
    <dgm:cxn modelId="{B289DF48-B9A8-D24C-A640-990FB8C89091}" type="presOf" srcId="{D8CBBC28-D30E-2A49-AF1A-E1B0D5E890DF}" destId="{31605058-E85D-C44D-B9C3-0390DCEE5D56}" srcOrd="0" destOrd="0" presId="urn:microsoft.com/office/officeart/2005/8/layout/hierarchy3"/>
    <dgm:cxn modelId="{1EC1E49D-E544-A643-9C08-79734F399715}" srcId="{A05E0AEF-921E-BA4D-B4F0-7E073F80F997}" destId="{60EFBA81-BC1F-F845-AE18-D9F4E56F7C62}" srcOrd="3" destOrd="0" parTransId="{0E0690C1-7A6D-5343-A3F7-70B277E463F0}" sibTransId="{CD131D29-12E2-5C4F-810C-F0E9961A2A43}"/>
    <dgm:cxn modelId="{00A3CFC7-DFE9-9F45-9247-1256FEC1D452}" srcId="{BEDD03D8-7168-7B4E-9F50-B585A211DE9E}" destId="{002D74CC-3F28-F34D-A8FF-26B81B86DFD3}" srcOrd="0" destOrd="0" parTransId="{0890FDC2-3DBB-7246-A901-562DC68117A7}" sibTransId="{CCC2758D-A522-D64E-884F-C156709E10DB}"/>
    <dgm:cxn modelId="{39B60546-E06C-C646-BA77-61B816478181}" type="presOf" srcId="{523A7819-7563-1143-998C-0C5AD9A87C6B}" destId="{A1AA5229-FC02-AF41-8522-867708BA3D3B}" srcOrd="0" destOrd="0" presId="urn:microsoft.com/office/officeart/2005/8/layout/hierarchy3"/>
    <dgm:cxn modelId="{3DCC80EF-06F5-9945-90BD-530315D31172}" type="presOf" srcId="{A6A6C25E-79CA-5440-9287-2E5DEF2CBA74}" destId="{32246EE4-80FC-2F4F-AB4C-21F72F668067}" srcOrd="0" destOrd="0" presId="urn:microsoft.com/office/officeart/2005/8/layout/hierarchy3"/>
    <dgm:cxn modelId="{044DAE23-7F20-8F4F-9C80-5F9A669D39AA}" type="presOf" srcId="{B444BA56-A779-5E40-B2A5-A7D0B470F704}" destId="{AB1EDEFE-5C28-A449-B9D3-DA4909726033}" srcOrd="0" destOrd="0" presId="urn:microsoft.com/office/officeart/2005/8/layout/hierarchy3"/>
    <dgm:cxn modelId="{78ABBEF5-96D2-3841-8C8A-D44083E87085}" type="presOf" srcId="{5634970F-BE4C-C346-ACBB-6A9EE8C48CD0}" destId="{8498CB37-5801-1B4D-864B-DF4DC02F93DD}" srcOrd="0" destOrd="0" presId="urn:microsoft.com/office/officeart/2005/8/layout/hierarchy3"/>
    <dgm:cxn modelId="{D8BDAC33-05F9-7F46-BF08-48DBA11F7AE4}" type="presOf" srcId="{3864F4FF-1986-1A42-B35B-C732811351D3}" destId="{EB87802B-1507-1341-9E51-D846B4B8F744}" srcOrd="0" destOrd="0" presId="urn:microsoft.com/office/officeart/2005/8/layout/hierarchy3"/>
    <dgm:cxn modelId="{943EAF4E-F721-2745-890C-20890543BA71}" type="presOf" srcId="{B0FEE473-51AE-7F45-864A-09D9B6CCDF90}" destId="{8CC56C51-2D51-8141-9C4E-03AD171C15E7}" srcOrd="0" destOrd="0" presId="urn:microsoft.com/office/officeart/2005/8/layout/hierarchy3"/>
    <dgm:cxn modelId="{8D23B7F6-17F0-C449-8E98-542419A892C6}" srcId="{4AE7CC3C-34C1-E54B-B081-E9B82046A073}" destId="{7E3163A8-D718-5D4C-A6A3-B50B12A52982}" srcOrd="1" destOrd="0" parTransId="{A85AD893-B37E-1C49-83DB-E82FACE21211}" sibTransId="{D7C92D55-4ECD-184C-84E7-5369E1C81968}"/>
    <dgm:cxn modelId="{65A4B9D5-176B-194F-B802-F9052AC571D2}" type="presOf" srcId="{FE58CFE1-D5A4-E144-ADD2-E351FF2AF9D2}" destId="{F8BFB2D1-9B27-C549-8905-244916B7EEF9}" srcOrd="0" destOrd="0" presId="urn:microsoft.com/office/officeart/2005/8/layout/hierarchy3"/>
    <dgm:cxn modelId="{CD95BA38-2FE1-5E48-ACC0-02021866E149}" type="presOf" srcId="{4AE7CC3C-34C1-E54B-B081-E9B82046A073}" destId="{FD6E4809-9088-3449-BDB5-AB9F54F60802}" srcOrd="1" destOrd="0" presId="urn:microsoft.com/office/officeart/2005/8/layout/hierarchy3"/>
    <dgm:cxn modelId="{08A4F9A4-0430-7942-A55B-17E8A165F38B}" srcId="{BEDD03D8-7168-7B4E-9F50-B585A211DE9E}" destId="{ADD94A69-4B60-9E40-8B02-429B5E3362FE}" srcOrd="1" destOrd="0" parTransId="{742EEAB1-E5D9-4B4F-9009-A91CAAE7B29E}" sibTransId="{F3E70D3B-DAA4-B247-ACD1-9435A817B37B}"/>
    <dgm:cxn modelId="{A0D7D69A-94D9-3F47-A353-0528F3A57677}" type="presOf" srcId="{C1B59ABB-E7BF-F840-AA30-937B3062DFD6}" destId="{3E1FDB81-8ABF-AF40-BF3A-47AC3C302E89}" srcOrd="0" destOrd="0" presId="urn:microsoft.com/office/officeart/2005/8/layout/hierarchy3"/>
    <dgm:cxn modelId="{4C092676-81FD-0F4C-ACCB-9C3E3BF870EA}" type="presOf" srcId="{E53F697B-D758-7745-B83F-0E050D1A6A50}" destId="{32BCBC70-EADB-6D49-913A-6DC0C4FC982E}" srcOrd="0" destOrd="0" presId="urn:microsoft.com/office/officeart/2005/8/layout/hierarchy3"/>
    <dgm:cxn modelId="{56E50736-8E2F-E544-B95C-02670145825E}" srcId="{29ACA1F6-94E7-C64D-A0EC-D493CE122E46}" destId="{B0FEE473-51AE-7F45-864A-09D9B6CCDF90}" srcOrd="3" destOrd="0" parTransId="{14B6D5F2-FD30-C14D-9489-DDB3586696E8}" sibTransId="{9B49493E-8D71-1448-97F2-2F95C56BC42F}"/>
    <dgm:cxn modelId="{BC62C387-4C0C-8648-86A3-1E185F6F3AF0}" type="presOf" srcId="{BC6825FF-FEAE-884E-8B74-A5A9C41DD076}" destId="{A81BEC4E-D30C-EF48-9533-56777EBD859A}" srcOrd="0" destOrd="0" presId="urn:microsoft.com/office/officeart/2005/8/layout/hierarchy3"/>
    <dgm:cxn modelId="{9ADFF17C-6E0D-3146-8C80-C5F09385E334}" type="presOf" srcId="{18EDD72B-1915-A941-85B8-6971E89F70B6}" destId="{D7ECA04C-B419-084D-A85D-18599B6D60B3}" srcOrd="0" destOrd="0" presId="urn:microsoft.com/office/officeart/2005/8/layout/hierarchy3"/>
    <dgm:cxn modelId="{4177DF95-45FD-9745-A83B-6DD07AD6A8A1}" type="presOf" srcId="{0890FDC2-3DBB-7246-A901-562DC68117A7}" destId="{7831217E-DBF7-0046-8530-35D4D0D9345B}" srcOrd="0" destOrd="0" presId="urn:microsoft.com/office/officeart/2005/8/layout/hierarchy3"/>
    <dgm:cxn modelId="{28B89F79-295B-2548-B327-B9DE3A0DB698}" srcId="{18DE6AF9-D76C-434E-B6E7-39638936EC78}" destId="{BF345A2E-076A-994F-A719-833300D8633E}" srcOrd="1" destOrd="0" parTransId="{A6A6C25E-79CA-5440-9287-2E5DEF2CBA74}" sibTransId="{14788AB9-EAFB-F747-AE72-426F9B0DB9DA}"/>
    <dgm:cxn modelId="{8426B299-CA66-D745-ABD9-C4248B28A3B9}" type="presOf" srcId="{29D328CF-CBE0-F149-B171-93CD6A3C3D78}" destId="{B4E1A1D0-A1CD-0344-9527-BAD4D9EFCB11}" srcOrd="0" destOrd="0" presId="urn:microsoft.com/office/officeart/2005/8/layout/hierarchy3"/>
    <dgm:cxn modelId="{A8C62922-25E8-C945-8FC7-A756A39BD0EB}" srcId="{C35F8710-7791-0441-A15D-7793F1934962}" destId="{29ACA1F6-94E7-C64D-A0EC-D493CE122E46}" srcOrd="4" destOrd="0" parTransId="{B4A66961-7C5D-1149-98E3-E5D6A7AD8DAC}" sibTransId="{00C9A1B4-B33C-C749-92EC-0FFCB60ABDFF}"/>
    <dgm:cxn modelId="{4CC91AA7-4F2A-534D-9710-E7AFE671FFE5}" type="presOf" srcId="{4AE7CC3C-34C1-E54B-B081-E9B82046A073}" destId="{52665F1F-9F19-9B46-BFB9-4988D85941F6}" srcOrd="0" destOrd="0" presId="urn:microsoft.com/office/officeart/2005/8/layout/hierarchy3"/>
    <dgm:cxn modelId="{71D2EF8F-9ED9-8842-8836-17F2F0C072B7}" type="presOf" srcId="{0259BD45-5A63-8346-BC94-65AC0581E113}" destId="{4626140C-E9D4-9C41-9CE5-DB85529778C6}" srcOrd="0" destOrd="0" presId="urn:microsoft.com/office/officeart/2005/8/layout/hierarchy3"/>
    <dgm:cxn modelId="{E55FD47F-6AB9-B341-A5F6-A951A864B2C3}" srcId="{18DE6AF9-D76C-434E-B6E7-39638936EC78}" destId="{FBE03D3B-42A5-414D-9879-07FA8A5E9013}" srcOrd="0" destOrd="0" parTransId="{29D328CF-CBE0-F149-B171-93CD6A3C3D78}" sibTransId="{7B1AF68C-880A-3D4F-9B33-2D47FF974765}"/>
    <dgm:cxn modelId="{AC0E96DF-CC43-FC46-A66B-0251D5B4C092}" type="presOf" srcId="{7E3163A8-D718-5D4C-A6A3-B50B12A52982}" destId="{5FD9346F-A266-7A44-9268-B1F613C5F481}" srcOrd="0" destOrd="0" presId="urn:microsoft.com/office/officeart/2005/8/layout/hierarchy3"/>
    <dgm:cxn modelId="{21233503-A6E6-C74A-8E0D-5A3AAE1479EE}" type="presOf" srcId="{BEDD03D8-7168-7B4E-9F50-B585A211DE9E}" destId="{15DB6F49-D7A1-ED45-B297-CB0D0BBC46FF}" srcOrd="1" destOrd="0" presId="urn:microsoft.com/office/officeart/2005/8/layout/hierarchy3"/>
    <dgm:cxn modelId="{398EADF0-FCCC-4841-AC76-B80312065943}" type="presOf" srcId="{29ACA1F6-94E7-C64D-A0EC-D493CE122E46}" destId="{6B085148-1D6D-C74D-8848-FED3386DAE33}" srcOrd="0" destOrd="0" presId="urn:microsoft.com/office/officeart/2005/8/layout/hierarchy3"/>
    <dgm:cxn modelId="{8173031A-8017-3D4C-AE37-B55791E23E02}" srcId="{C35F8710-7791-0441-A15D-7793F1934962}" destId="{18DE6AF9-D76C-434E-B6E7-39638936EC78}" srcOrd="2" destOrd="0" parTransId="{47047A21-EFAD-4742-86C4-87EC20E0C6DC}" sibTransId="{FFFA109B-02BB-9644-A17B-D800875EBD23}"/>
    <dgm:cxn modelId="{1C7E5913-097E-DB40-99EE-C7F801B955B3}" srcId="{29ACA1F6-94E7-C64D-A0EC-D493CE122E46}" destId="{B444BA56-A779-5E40-B2A5-A7D0B470F704}" srcOrd="1" destOrd="0" parTransId="{3864F4FF-1986-1A42-B35B-C732811351D3}" sibTransId="{035E32C7-AC8B-FD40-8FDA-A393B5330FE9}"/>
    <dgm:cxn modelId="{AEEEEEBC-455A-D44A-BF24-73E190572949}" type="presOf" srcId="{90EB2035-2899-B248-B3BD-997558FC9A24}" destId="{7DFB4CB1-0E94-234D-A45A-461D843A60DA}" srcOrd="0" destOrd="0" presId="urn:microsoft.com/office/officeart/2005/8/layout/hierarchy3"/>
    <dgm:cxn modelId="{C0703239-A6B7-9944-9012-52B11E2BA06D}" type="presOf" srcId="{14B6D5F2-FD30-C14D-9489-DDB3586696E8}" destId="{0A68F0BA-B250-0643-848C-4B0752E8C143}" srcOrd="0" destOrd="0" presId="urn:microsoft.com/office/officeart/2005/8/layout/hierarchy3"/>
    <dgm:cxn modelId="{48D6A3A2-9CAD-0841-809D-0FD076294BEC}" srcId="{A05E0AEF-921E-BA4D-B4F0-7E073F80F997}" destId="{B2DC2CDF-59C7-7946-9B45-5623D3D4104A}" srcOrd="0" destOrd="0" parTransId="{E046B0D4-72A0-8F45-B16C-6683861BE75D}" sibTransId="{9795F930-B212-0741-B1F6-B2E3C6EB0267}"/>
    <dgm:cxn modelId="{1091B4A3-7AA8-084C-A994-C34E73F276FA}" srcId="{29ACA1F6-94E7-C64D-A0EC-D493CE122E46}" destId="{FE58CFE1-D5A4-E144-ADD2-E351FF2AF9D2}" srcOrd="0" destOrd="0" parTransId="{34DDCDAC-0544-F442-9E06-DD179488C3BA}" sibTransId="{9EAB9ED5-B586-BA4C-B02C-0D274209A723}"/>
    <dgm:cxn modelId="{09130884-2AE4-454E-91CC-0FB61BDF00E7}" type="presOf" srcId="{0396803A-DED9-FA44-A83D-AF81619DF1AC}" destId="{8BB6A875-DF31-0949-BF3D-AD1E4267D4B0}" srcOrd="0" destOrd="0" presId="urn:microsoft.com/office/officeart/2005/8/layout/hierarchy3"/>
    <dgm:cxn modelId="{80699909-97C7-B943-9E4E-EA60F253C9E3}" type="presOf" srcId="{A05E0AEF-921E-BA4D-B4F0-7E073F80F997}" destId="{D968BBB2-D392-334A-B845-5C2DCB4C6814}" srcOrd="1" destOrd="0" presId="urn:microsoft.com/office/officeart/2005/8/layout/hierarchy3"/>
    <dgm:cxn modelId="{9DF6D292-6A4F-9A4F-A415-97D7E603D3CD}" type="presOf" srcId="{34DDCDAC-0544-F442-9E06-DD179488C3BA}" destId="{E3D45A0D-64A8-2149-AACB-8E1ED290A42F}" srcOrd="0" destOrd="0" presId="urn:microsoft.com/office/officeart/2005/8/layout/hierarchy3"/>
    <dgm:cxn modelId="{D9F5EB8B-4668-874E-885A-623AEDB3A6B9}" type="presParOf" srcId="{4555067C-3A79-2D43-8DAD-DC33D4B177AE}" destId="{2FF1D916-E7F2-D447-9A4C-C245C21180E3}" srcOrd="0" destOrd="0" presId="urn:microsoft.com/office/officeart/2005/8/layout/hierarchy3"/>
    <dgm:cxn modelId="{378BF691-EE80-E449-9CF0-D6F509ED8709}" type="presParOf" srcId="{2FF1D916-E7F2-D447-9A4C-C245C21180E3}" destId="{ADCB339F-751B-1A4A-86F4-0DCE9D752F96}" srcOrd="0" destOrd="0" presId="urn:microsoft.com/office/officeart/2005/8/layout/hierarchy3"/>
    <dgm:cxn modelId="{BD381A72-E1D6-AC49-938A-33D2B1C49B91}" type="presParOf" srcId="{ADCB339F-751B-1A4A-86F4-0DCE9D752F96}" destId="{52665F1F-9F19-9B46-BFB9-4988D85941F6}" srcOrd="0" destOrd="0" presId="urn:microsoft.com/office/officeart/2005/8/layout/hierarchy3"/>
    <dgm:cxn modelId="{7BC827D2-FBF8-5F43-9164-C7A368F0B3A3}" type="presParOf" srcId="{ADCB339F-751B-1A4A-86F4-0DCE9D752F96}" destId="{FD6E4809-9088-3449-BDB5-AB9F54F60802}" srcOrd="1" destOrd="0" presId="urn:microsoft.com/office/officeart/2005/8/layout/hierarchy3"/>
    <dgm:cxn modelId="{90C56AC0-5C49-514A-A445-224DF1E25717}" type="presParOf" srcId="{2FF1D916-E7F2-D447-9A4C-C245C21180E3}" destId="{8145CBD8-479F-A247-9225-889891FB9DFB}" srcOrd="1" destOrd="0" presId="urn:microsoft.com/office/officeart/2005/8/layout/hierarchy3"/>
    <dgm:cxn modelId="{E079E742-4503-A744-8549-F721B55A3CE2}" type="presParOf" srcId="{8145CBD8-479F-A247-9225-889891FB9DFB}" destId="{8E37F248-59E8-5F4F-8EC0-C447D804822D}" srcOrd="0" destOrd="0" presId="urn:microsoft.com/office/officeart/2005/8/layout/hierarchy3"/>
    <dgm:cxn modelId="{E0F42844-975A-764E-BEAD-A1B4995A5140}" type="presParOf" srcId="{8145CBD8-479F-A247-9225-889891FB9DFB}" destId="{CB74AB08-C5ED-DC49-8AAB-7291BB699E52}" srcOrd="1" destOrd="0" presId="urn:microsoft.com/office/officeart/2005/8/layout/hierarchy3"/>
    <dgm:cxn modelId="{0B4D3C84-07FA-C649-8E5F-9EA6E32DD82E}" type="presParOf" srcId="{8145CBD8-479F-A247-9225-889891FB9DFB}" destId="{0B3AF159-428C-9746-B197-E00C37BA3FE5}" srcOrd="2" destOrd="0" presId="urn:microsoft.com/office/officeart/2005/8/layout/hierarchy3"/>
    <dgm:cxn modelId="{2A7D113C-A6E7-D146-A374-58C78E1FB97A}" type="presParOf" srcId="{8145CBD8-479F-A247-9225-889891FB9DFB}" destId="{5FD9346F-A266-7A44-9268-B1F613C5F481}" srcOrd="3" destOrd="0" presId="urn:microsoft.com/office/officeart/2005/8/layout/hierarchy3"/>
    <dgm:cxn modelId="{14278E62-E976-6840-8BF3-E221FDDE24B8}" type="presParOf" srcId="{4555067C-3A79-2D43-8DAD-DC33D4B177AE}" destId="{F91319F6-C8F8-8E45-B31D-07DA1C4BA7D3}" srcOrd="1" destOrd="0" presId="urn:microsoft.com/office/officeart/2005/8/layout/hierarchy3"/>
    <dgm:cxn modelId="{050AC2FD-4E60-5841-B5B3-730240A3AE77}" type="presParOf" srcId="{F91319F6-C8F8-8E45-B31D-07DA1C4BA7D3}" destId="{A60E3CD8-31D1-8447-864C-5DFF1D3BCBE6}" srcOrd="0" destOrd="0" presId="urn:microsoft.com/office/officeart/2005/8/layout/hierarchy3"/>
    <dgm:cxn modelId="{A6F2193D-E921-9242-9D29-222DEFE0EF11}" type="presParOf" srcId="{A60E3CD8-31D1-8447-864C-5DFF1D3BCBE6}" destId="{825936F8-B84F-0641-8954-649A2455844C}" srcOrd="0" destOrd="0" presId="urn:microsoft.com/office/officeart/2005/8/layout/hierarchy3"/>
    <dgm:cxn modelId="{606BA414-51DA-6F43-A25E-C7E040B14399}" type="presParOf" srcId="{A60E3CD8-31D1-8447-864C-5DFF1D3BCBE6}" destId="{D968BBB2-D392-334A-B845-5C2DCB4C6814}" srcOrd="1" destOrd="0" presId="urn:microsoft.com/office/officeart/2005/8/layout/hierarchy3"/>
    <dgm:cxn modelId="{5246A772-DC70-A04F-B14F-9B30EFF9847E}" type="presParOf" srcId="{F91319F6-C8F8-8E45-B31D-07DA1C4BA7D3}" destId="{1D95C7E1-1D91-D749-A63F-788134D12683}" srcOrd="1" destOrd="0" presId="urn:microsoft.com/office/officeart/2005/8/layout/hierarchy3"/>
    <dgm:cxn modelId="{15A37D75-1830-414E-9DDE-18BE6A87F63C}" type="presParOf" srcId="{1D95C7E1-1D91-D749-A63F-788134D12683}" destId="{28F2ACD5-A3DC-3C42-B598-6EE2D0EA8E43}" srcOrd="0" destOrd="0" presId="urn:microsoft.com/office/officeart/2005/8/layout/hierarchy3"/>
    <dgm:cxn modelId="{61FE7812-88B8-AD43-AD4E-BA7AA4921C3C}" type="presParOf" srcId="{1D95C7E1-1D91-D749-A63F-788134D12683}" destId="{DD7A503E-C319-0D47-B25A-F513285E5417}" srcOrd="1" destOrd="0" presId="urn:microsoft.com/office/officeart/2005/8/layout/hierarchy3"/>
    <dgm:cxn modelId="{AF093841-EC2A-8940-9D8B-D002F44AA107}" type="presParOf" srcId="{1D95C7E1-1D91-D749-A63F-788134D12683}" destId="{A9EC1C8F-02E7-334A-8819-041AF3A47AF4}" srcOrd="2" destOrd="0" presId="urn:microsoft.com/office/officeart/2005/8/layout/hierarchy3"/>
    <dgm:cxn modelId="{BE338BC6-681B-6D49-ACEF-30D5EE307C95}" type="presParOf" srcId="{1D95C7E1-1D91-D749-A63F-788134D12683}" destId="{09FE1598-27C7-5343-B8E1-7CBD0F9B5172}" srcOrd="3" destOrd="0" presId="urn:microsoft.com/office/officeart/2005/8/layout/hierarchy3"/>
    <dgm:cxn modelId="{B7C79465-0ADF-B34B-8CCB-C6BD713403BE}" type="presParOf" srcId="{1D95C7E1-1D91-D749-A63F-788134D12683}" destId="{8498CB37-5801-1B4D-864B-DF4DC02F93DD}" srcOrd="4" destOrd="0" presId="urn:microsoft.com/office/officeart/2005/8/layout/hierarchy3"/>
    <dgm:cxn modelId="{E67EBD36-8556-7C44-A3CF-D1B519C14201}" type="presParOf" srcId="{1D95C7E1-1D91-D749-A63F-788134D12683}" destId="{043932D0-279D-B64E-8FA0-C9D57BD0F488}" srcOrd="5" destOrd="0" presId="urn:microsoft.com/office/officeart/2005/8/layout/hierarchy3"/>
    <dgm:cxn modelId="{01E5F6F6-F9C2-CE43-9FF4-365CF69E3397}" type="presParOf" srcId="{1D95C7E1-1D91-D749-A63F-788134D12683}" destId="{6DED3575-4117-8C47-A265-71894AB7175E}" srcOrd="6" destOrd="0" presId="urn:microsoft.com/office/officeart/2005/8/layout/hierarchy3"/>
    <dgm:cxn modelId="{DB5EB1BB-87E4-5041-A7C4-42190BB651D5}" type="presParOf" srcId="{1D95C7E1-1D91-D749-A63F-788134D12683}" destId="{98AF4421-940E-E34E-AEC3-8F8F39437E44}" srcOrd="7" destOrd="0" presId="urn:microsoft.com/office/officeart/2005/8/layout/hierarchy3"/>
    <dgm:cxn modelId="{DE4E283F-890F-BE4D-A067-0D991BCE0762}" type="presParOf" srcId="{1D95C7E1-1D91-D749-A63F-788134D12683}" destId="{A81BEC4E-D30C-EF48-9533-56777EBD859A}" srcOrd="8" destOrd="0" presId="urn:microsoft.com/office/officeart/2005/8/layout/hierarchy3"/>
    <dgm:cxn modelId="{019122E6-A8BA-854D-9AB2-AB3CF4B2D2AF}" type="presParOf" srcId="{1D95C7E1-1D91-D749-A63F-788134D12683}" destId="{A246373F-E7CF-3246-A70B-C207E92CE905}" srcOrd="9" destOrd="0" presId="urn:microsoft.com/office/officeart/2005/8/layout/hierarchy3"/>
    <dgm:cxn modelId="{8D9B7B78-1670-824F-B912-189443EA33F8}" type="presParOf" srcId="{4555067C-3A79-2D43-8DAD-DC33D4B177AE}" destId="{E60E999B-AC2A-4D4B-881A-C5928C2DDA09}" srcOrd="2" destOrd="0" presId="urn:microsoft.com/office/officeart/2005/8/layout/hierarchy3"/>
    <dgm:cxn modelId="{1F288DA7-8C31-714F-B335-C118EF66C54E}" type="presParOf" srcId="{E60E999B-AC2A-4D4B-881A-C5928C2DDA09}" destId="{5876206D-D530-3645-999B-EE71F8C7BCD9}" srcOrd="0" destOrd="0" presId="urn:microsoft.com/office/officeart/2005/8/layout/hierarchy3"/>
    <dgm:cxn modelId="{059C8A9C-C1D2-964B-97CE-C67CC367CD68}" type="presParOf" srcId="{5876206D-D530-3645-999B-EE71F8C7BCD9}" destId="{44ADCC90-E222-744D-94D1-BD12CEA4F9A2}" srcOrd="0" destOrd="0" presId="urn:microsoft.com/office/officeart/2005/8/layout/hierarchy3"/>
    <dgm:cxn modelId="{C14ADA89-4770-604F-AFF6-1EC12CD55B71}" type="presParOf" srcId="{5876206D-D530-3645-999B-EE71F8C7BCD9}" destId="{4FED8D13-4B20-AE47-8723-482D6D494338}" srcOrd="1" destOrd="0" presId="urn:microsoft.com/office/officeart/2005/8/layout/hierarchy3"/>
    <dgm:cxn modelId="{7CEEDDD5-9DD3-C547-A0B2-5D9898D6AB6D}" type="presParOf" srcId="{E60E999B-AC2A-4D4B-881A-C5928C2DDA09}" destId="{A636372C-D777-F04D-85CC-666BA91DF1C4}" srcOrd="1" destOrd="0" presId="urn:microsoft.com/office/officeart/2005/8/layout/hierarchy3"/>
    <dgm:cxn modelId="{901628E2-9582-9649-89D7-69EE76C707BE}" type="presParOf" srcId="{A636372C-D777-F04D-85CC-666BA91DF1C4}" destId="{B4E1A1D0-A1CD-0344-9527-BAD4D9EFCB11}" srcOrd="0" destOrd="0" presId="urn:microsoft.com/office/officeart/2005/8/layout/hierarchy3"/>
    <dgm:cxn modelId="{99434F03-84A2-9B41-A42E-3307AC4FD5E5}" type="presParOf" srcId="{A636372C-D777-F04D-85CC-666BA91DF1C4}" destId="{E3C03E65-F864-D54A-AD14-0D8A94B86676}" srcOrd="1" destOrd="0" presId="urn:microsoft.com/office/officeart/2005/8/layout/hierarchy3"/>
    <dgm:cxn modelId="{6E01A1BA-ACBB-0B4F-8274-9DE163D25858}" type="presParOf" srcId="{A636372C-D777-F04D-85CC-666BA91DF1C4}" destId="{32246EE4-80FC-2F4F-AB4C-21F72F668067}" srcOrd="2" destOrd="0" presId="urn:microsoft.com/office/officeart/2005/8/layout/hierarchy3"/>
    <dgm:cxn modelId="{3F89BE3E-28C9-5B47-BB38-CBFF2529A978}" type="presParOf" srcId="{A636372C-D777-F04D-85CC-666BA91DF1C4}" destId="{AAF56AB8-7444-A541-B3EB-1AB031C77156}" srcOrd="3" destOrd="0" presId="urn:microsoft.com/office/officeart/2005/8/layout/hierarchy3"/>
    <dgm:cxn modelId="{D996B9F0-6E27-3C45-B6C4-0C5F83817920}" type="presParOf" srcId="{A636372C-D777-F04D-85CC-666BA91DF1C4}" destId="{31605058-E85D-C44D-B9C3-0390DCEE5D56}" srcOrd="4" destOrd="0" presId="urn:microsoft.com/office/officeart/2005/8/layout/hierarchy3"/>
    <dgm:cxn modelId="{6EECCDE6-2803-1E44-A191-8A42989DE4C9}" type="presParOf" srcId="{A636372C-D777-F04D-85CC-666BA91DF1C4}" destId="{3E1FDB81-8ABF-AF40-BF3A-47AC3C302E89}" srcOrd="5" destOrd="0" presId="urn:microsoft.com/office/officeart/2005/8/layout/hierarchy3"/>
    <dgm:cxn modelId="{A2A4179B-2E48-004A-AE1B-A6BC33C10E00}" type="presParOf" srcId="{4555067C-3A79-2D43-8DAD-DC33D4B177AE}" destId="{668ACF3E-1F47-8741-AA1A-2752BFE74460}" srcOrd="3" destOrd="0" presId="urn:microsoft.com/office/officeart/2005/8/layout/hierarchy3"/>
    <dgm:cxn modelId="{8D5114AF-5BC1-E44F-83F2-8D8735190C2E}" type="presParOf" srcId="{668ACF3E-1F47-8741-AA1A-2752BFE74460}" destId="{0A8A2F3B-27DB-DE42-A884-30E302351EA0}" srcOrd="0" destOrd="0" presId="urn:microsoft.com/office/officeart/2005/8/layout/hierarchy3"/>
    <dgm:cxn modelId="{80E4E04B-2A7B-2341-95D5-B171D8F91EA2}" type="presParOf" srcId="{0A8A2F3B-27DB-DE42-A884-30E302351EA0}" destId="{7B67E5EC-F1A8-F54D-89F0-41F863E9D2E2}" srcOrd="0" destOrd="0" presId="urn:microsoft.com/office/officeart/2005/8/layout/hierarchy3"/>
    <dgm:cxn modelId="{F34AA9F6-8459-4647-8E4A-C5DF6AE21607}" type="presParOf" srcId="{0A8A2F3B-27DB-DE42-A884-30E302351EA0}" destId="{15DB6F49-D7A1-ED45-B297-CB0D0BBC46FF}" srcOrd="1" destOrd="0" presId="urn:microsoft.com/office/officeart/2005/8/layout/hierarchy3"/>
    <dgm:cxn modelId="{6AA629FC-849C-AC49-A2D7-9C088A12F480}" type="presParOf" srcId="{668ACF3E-1F47-8741-AA1A-2752BFE74460}" destId="{2AC2269C-AB3D-EB4A-8EA3-1C7CCEA7E309}" srcOrd="1" destOrd="0" presId="urn:microsoft.com/office/officeart/2005/8/layout/hierarchy3"/>
    <dgm:cxn modelId="{A64D7C10-31A2-224C-8CBD-49FDE950B9D2}" type="presParOf" srcId="{2AC2269C-AB3D-EB4A-8EA3-1C7CCEA7E309}" destId="{7831217E-DBF7-0046-8530-35D4D0D9345B}" srcOrd="0" destOrd="0" presId="urn:microsoft.com/office/officeart/2005/8/layout/hierarchy3"/>
    <dgm:cxn modelId="{C3125B56-F601-D14F-ADE3-5EA9D51F9F93}" type="presParOf" srcId="{2AC2269C-AB3D-EB4A-8EA3-1C7CCEA7E309}" destId="{438F176B-B9E7-4345-8F20-579A18B05C6F}" srcOrd="1" destOrd="0" presId="urn:microsoft.com/office/officeart/2005/8/layout/hierarchy3"/>
    <dgm:cxn modelId="{B729E4CB-1B38-F140-B0D0-CBC1FE50B3E8}" type="presParOf" srcId="{2AC2269C-AB3D-EB4A-8EA3-1C7CCEA7E309}" destId="{4559D19A-4F29-A84A-BEF5-AF351C65CB48}" srcOrd="2" destOrd="0" presId="urn:microsoft.com/office/officeart/2005/8/layout/hierarchy3"/>
    <dgm:cxn modelId="{634CB2B7-8079-FE4D-9354-F91C097E002C}" type="presParOf" srcId="{2AC2269C-AB3D-EB4A-8EA3-1C7CCEA7E309}" destId="{5229B70F-D377-0E4B-BE3D-9E770D49DE75}" srcOrd="3" destOrd="0" presId="urn:microsoft.com/office/officeart/2005/8/layout/hierarchy3"/>
    <dgm:cxn modelId="{0E202699-7DED-E34F-A7F0-D9C4122B18DB}" type="presParOf" srcId="{4555067C-3A79-2D43-8DAD-DC33D4B177AE}" destId="{0ED48334-32C9-8B4C-8963-5FAA5B669DFC}" srcOrd="4" destOrd="0" presId="urn:microsoft.com/office/officeart/2005/8/layout/hierarchy3"/>
    <dgm:cxn modelId="{4865A254-CD0B-2B4F-8EB9-6251C69136DE}" type="presParOf" srcId="{0ED48334-32C9-8B4C-8963-5FAA5B669DFC}" destId="{149D53AE-B8E6-E74C-988D-0E5FE1FC9E35}" srcOrd="0" destOrd="0" presId="urn:microsoft.com/office/officeart/2005/8/layout/hierarchy3"/>
    <dgm:cxn modelId="{D94B6A24-7E35-5844-83DB-D3554D9C5A02}" type="presParOf" srcId="{149D53AE-B8E6-E74C-988D-0E5FE1FC9E35}" destId="{6B085148-1D6D-C74D-8848-FED3386DAE33}" srcOrd="0" destOrd="0" presId="urn:microsoft.com/office/officeart/2005/8/layout/hierarchy3"/>
    <dgm:cxn modelId="{4764477B-FAFC-F34F-9E5A-9820C9EF7AA4}" type="presParOf" srcId="{149D53AE-B8E6-E74C-988D-0E5FE1FC9E35}" destId="{76705EEE-792E-7641-8A3D-D133949228DB}" srcOrd="1" destOrd="0" presId="urn:microsoft.com/office/officeart/2005/8/layout/hierarchy3"/>
    <dgm:cxn modelId="{477FB269-B300-6A43-A0D3-049FAE658F5F}" type="presParOf" srcId="{0ED48334-32C9-8B4C-8963-5FAA5B669DFC}" destId="{58B82CF5-D34C-F24A-ABA9-41913C30C575}" srcOrd="1" destOrd="0" presId="urn:microsoft.com/office/officeart/2005/8/layout/hierarchy3"/>
    <dgm:cxn modelId="{AAF1BFF3-4AEB-FC44-8FC0-BD9372440251}" type="presParOf" srcId="{58B82CF5-D34C-F24A-ABA9-41913C30C575}" destId="{E3D45A0D-64A8-2149-AACB-8E1ED290A42F}" srcOrd="0" destOrd="0" presId="urn:microsoft.com/office/officeart/2005/8/layout/hierarchy3"/>
    <dgm:cxn modelId="{49253719-7A68-2844-A772-BE3C23EA6ABC}" type="presParOf" srcId="{58B82CF5-D34C-F24A-ABA9-41913C30C575}" destId="{F8BFB2D1-9B27-C549-8905-244916B7EEF9}" srcOrd="1" destOrd="0" presId="urn:microsoft.com/office/officeart/2005/8/layout/hierarchy3"/>
    <dgm:cxn modelId="{1707E3D2-165B-9344-B94D-2A71D79E7B23}" type="presParOf" srcId="{58B82CF5-D34C-F24A-ABA9-41913C30C575}" destId="{EB87802B-1507-1341-9E51-D846B4B8F744}" srcOrd="2" destOrd="0" presId="urn:microsoft.com/office/officeart/2005/8/layout/hierarchy3"/>
    <dgm:cxn modelId="{BF3C16D0-898D-9A45-A329-C2C4E98B1B3A}" type="presParOf" srcId="{58B82CF5-D34C-F24A-ABA9-41913C30C575}" destId="{AB1EDEFE-5C28-A449-B9D3-DA4909726033}" srcOrd="3" destOrd="0" presId="urn:microsoft.com/office/officeart/2005/8/layout/hierarchy3"/>
    <dgm:cxn modelId="{7611D301-13DD-4A44-8E50-0E147454EF79}" type="presParOf" srcId="{58B82CF5-D34C-F24A-ABA9-41913C30C575}" destId="{A1AA5229-FC02-AF41-8522-867708BA3D3B}" srcOrd="4" destOrd="0" presId="urn:microsoft.com/office/officeart/2005/8/layout/hierarchy3"/>
    <dgm:cxn modelId="{4F8705E7-FDE4-A34E-8A51-3E42DEB4B906}" type="presParOf" srcId="{58B82CF5-D34C-F24A-ABA9-41913C30C575}" destId="{D7ECA04C-B419-084D-A85D-18599B6D60B3}" srcOrd="5" destOrd="0" presId="urn:microsoft.com/office/officeart/2005/8/layout/hierarchy3"/>
    <dgm:cxn modelId="{2E8B67C7-9833-2146-8FEC-4CDD8F35E566}" type="presParOf" srcId="{58B82CF5-D34C-F24A-ABA9-41913C30C575}" destId="{0A68F0BA-B250-0643-848C-4B0752E8C143}" srcOrd="6" destOrd="0" presId="urn:microsoft.com/office/officeart/2005/8/layout/hierarchy3"/>
    <dgm:cxn modelId="{F1CE2D05-2158-7D4C-8B38-681E381D91CD}" type="presParOf" srcId="{58B82CF5-D34C-F24A-ABA9-41913C30C575}" destId="{8CC56C51-2D51-8141-9C4E-03AD171C15E7}" srcOrd="7" destOrd="0" presId="urn:microsoft.com/office/officeart/2005/8/layout/hierarchy3"/>
    <dgm:cxn modelId="{7D2260A2-75FD-974D-80D0-07FB05109967}" type="presParOf" srcId="{58B82CF5-D34C-F24A-ABA9-41913C30C575}" destId="{8BB6A875-DF31-0949-BF3D-AD1E4267D4B0}" srcOrd="8" destOrd="0" presId="urn:microsoft.com/office/officeart/2005/8/layout/hierarchy3"/>
    <dgm:cxn modelId="{3B681833-A5BA-A841-876F-1E1AC1013186}" type="presParOf" srcId="{58B82CF5-D34C-F24A-ABA9-41913C30C575}" destId="{5C476D0D-AF7C-E54E-80AD-B1140501B926}" srcOrd="9" destOrd="0" presId="urn:microsoft.com/office/officeart/2005/8/layout/hierarchy3"/>
    <dgm:cxn modelId="{70807012-4AC4-5444-947D-D02CF5E652B2}" type="presParOf" srcId="{58B82CF5-D34C-F24A-ABA9-41913C30C575}" destId="{7DFB4CB1-0E94-234D-A45A-461D843A60DA}" srcOrd="10" destOrd="0" presId="urn:microsoft.com/office/officeart/2005/8/layout/hierarchy3"/>
    <dgm:cxn modelId="{74CA2A66-F5E7-5D41-B412-786EC783FFAB}" type="presParOf" srcId="{58B82CF5-D34C-F24A-ABA9-41913C30C575}" destId="{32BCBC70-EADB-6D49-913A-6DC0C4FC982E}" srcOrd="11" destOrd="0" presId="urn:microsoft.com/office/officeart/2005/8/layout/hierarchy3"/>
    <dgm:cxn modelId="{C856E9F3-90B3-DF44-8440-BFC454DF597F}" type="presParOf" srcId="{58B82CF5-D34C-F24A-ABA9-41913C30C575}" destId="{4626140C-E9D4-9C41-9CE5-DB85529778C6}" srcOrd="12" destOrd="0" presId="urn:microsoft.com/office/officeart/2005/8/layout/hierarchy3"/>
    <dgm:cxn modelId="{A25FCC16-9A32-E14B-822A-C58A3D33D132}" type="presParOf" srcId="{58B82CF5-D34C-F24A-ABA9-41913C30C575}" destId="{BA262A2C-B89F-1347-A440-81E3474B36DE}" srcOrd="13" destOrd="0" presId="urn:microsoft.com/office/officeart/2005/8/layout/hierarchy3"/>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Lato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Lato Light"/>
              </a:defRPr>
            </a:lvl1pPr>
          </a:lstStyle>
          <a:p>
            <a:fld id="{EFC10EE1-B198-C942-8235-326C972CBB30}" type="datetimeFigureOut">
              <a:rPr lang="en-US" smtClean="0"/>
              <a:pPr/>
              <a:t>2/4/15</a:t>
            </a:fld>
            <a:endParaRPr lang="en-US" dirty="0"/>
          </a:p>
        </p:txBody>
      </p:sp>
      <p:sp>
        <p:nvSpPr>
          <p:cNvPr id="4" name="Slide Image Placeholder 3"/>
          <p:cNvSpPr>
            <a:spLocks noGrp="1" noRot="1" noChangeAspect="1"/>
          </p:cNvSpPr>
          <p:nvPr>
            <p:ph type="sldImg" idx="2"/>
          </p:nvPr>
        </p:nvSpPr>
        <p:spPr>
          <a:xfrm>
            <a:off x="952500" y="685800"/>
            <a:ext cx="4953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Lato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Lato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Lato Light"/>
        <a:ea typeface="+mn-ea"/>
        <a:cs typeface="+mn-cs"/>
      </a:defRPr>
    </a:lvl1pPr>
    <a:lvl2pPr marL="914217" algn="l" defTabSz="914217" rtl="0" eaLnBrk="1" latinLnBrk="0" hangingPunct="1">
      <a:defRPr sz="2400" kern="1200">
        <a:solidFill>
          <a:schemeClr val="tx1"/>
        </a:solidFill>
        <a:latin typeface="Lato Light"/>
        <a:ea typeface="+mn-ea"/>
        <a:cs typeface="+mn-cs"/>
      </a:defRPr>
    </a:lvl2pPr>
    <a:lvl3pPr marL="1828434" algn="l" defTabSz="914217" rtl="0" eaLnBrk="1" latinLnBrk="0" hangingPunct="1">
      <a:defRPr sz="2400" kern="1200">
        <a:solidFill>
          <a:schemeClr val="tx1"/>
        </a:solidFill>
        <a:latin typeface="Lato Light"/>
        <a:ea typeface="+mn-ea"/>
        <a:cs typeface="+mn-cs"/>
      </a:defRPr>
    </a:lvl3pPr>
    <a:lvl4pPr marL="2742651" algn="l" defTabSz="914217" rtl="0" eaLnBrk="1" latinLnBrk="0" hangingPunct="1">
      <a:defRPr sz="2400" kern="1200">
        <a:solidFill>
          <a:schemeClr val="tx1"/>
        </a:solidFill>
        <a:latin typeface="Lato Light"/>
        <a:ea typeface="+mn-ea"/>
        <a:cs typeface="+mn-cs"/>
      </a:defRPr>
    </a:lvl4pPr>
    <a:lvl5pPr marL="3656868" algn="l" defTabSz="914217" rtl="0" eaLnBrk="1" latinLnBrk="0" hangingPunct="1">
      <a:defRPr sz="2400" kern="1200">
        <a:solidFill>
          <a:schemeClr val="tx1"/>
        </a:solidFill>
        <a:latin typeface="Lato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1</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25</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45</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62</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70</a:t>
            </a:fld>
            <a:endParaRPr lang="en-US" dirty="0"/>
          </a:p>
        </p:txBody>
      </p:sp>
    </p:spTree>
    <p:extLst>
      <p:ext uri="{BB962C8B-B14F-4D97-AF65-F5344CB8AC3E}">
        <p14:creationId xmlns:p14="http://schemas.microsoft.com/office/powerpoint/2010/main" val="37183708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109</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110</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111</a:t>
            </a:fld>
            <a:endParaRPr lang="en-US" dirty="0"/>
          </a:p>
        </p:txBody>
      </p:sp>
    </p:spTree>
    <p:extLst>
      <p:ext uri="{BB962C8B-B14F-4D97-AF65-F5344CB8AC3E}">
        <p14:creationId xmlns:p14="http://schemas.microsoft.com/office/powerpoint/2010/main" val="35878088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2500" y="685800"/>
            <a:ext cx="4953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112</a:t>
            </a:fld>
            <a:endParaRPr lang="en-US" dirty="0"/>
          </a:p>
        </p:txBody>
      </p:sp>
    </p:spTree>
    <p:extLst>
      <p:ext uri="{BB962C8B-B14F-4D97-AF65-F5344CB8AC3E}">
        <p14:creationId xmlns:p14="http://schemas.microsoft.com/office/powerpoint/2010/main" val="35878088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Coffee Break">
    <p:spTree>
      <p:nvGrpSpPr>
        <p:cNvPr id="1" name=""/>
        <p:cNvGrpSpPr/>
        <p:nvPr/>
      </p:nvGrpSpPr>
      <p:grpSpPr>
        <a:xfrm>
          <a:off x="0" y="0"/>
          <a:ext cx="0" cy="0"/>
          <a:chOff x="0" y="0"/>
          <a:chExt cx="0" cy="0"/>
        </a:xfrm>
      </p:grpSpPr>
      <p:sp>
        <p:nvSpPr>
          <p:cNvPr id="9" name="Picture Placeholder 7"/>
          <p:cNvSpPr>
            <a:spLocks noGrp="1" noChangeAspect="1"/>
          </p:cNvSpPr>
          <p:nvPr>
            <p:ph type="pic" sz="quarter" idx="13"/>
          </p:nvPr>
        </p:nvSpPr>
        <p:spPr>
          <a:xfrm>
            <a:off x="0" y="0"/>
            <a:ext cx="19812000" cy="13716000"/>
          </a:xfrm>
        </p:spPr>
        <p:txBody>
          <a:bodyPr>
            <a:normAutofit/>
          </a:bodyPr>
          <a:lstStyle>
            <a:lvl1pPr marL="0" indent="0">
              <a:buNone/>
              <a:defRPr sz="2601">
                <a:solidFill>
                  <a:schemeClr val="bg2"/>
                </a:solidFill>
              </a:defRPr>
            </a:lvl1pPr>
          </a:lstStyle>
          <a:p>
            <a:endParaRPr lang="en-US" dirty="0"/>
          </a:p>
        </p:txBody>
      </p:sp>
    </p:spTree>
    <p:extLst>
      <p:ext uri="{BB962C8B-B14F-4D97-AF65-F5344CB8AC3E}">
        <p14:creationId xmlns:p14="http://schemas.microsoft.com/office/powerpoint/2010/main" val="1239850500"/>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Our Objectives 2">
    <p:spTree>
      <p:nvGrpSpPr>
        <p:cNvPr id="1" name=""/>
        <p:cNvGrpSpPr/>
        <p:nvPr/>
      </p:nvGrpSpPr>
      <p:grpSpPr>
        <a:xfrm>
          <a:off x="0" y="0"/>
          <a:ext cx="0" cy="0"/>
          <a:chOff x="0" y="0"/>
          <a:chExt cx="0" cy="0"/>
        </a:xfrm>
      </p:grpSpPr>
      <p:sp>
        <p:nvSpPr>
          <p:cNvPr id="11" name="Picture Placeholder 22"/>
          <p:cNvSpPr>
            <a:spLocks noGrp="1" noChangeAspect="1"/>
          </p:cNvSpPr>
          <p:nvPr>
            <p:ph type="pic" sz="quarter" idx="13"/>
          </p:nvPr>
        </p:nvSpPr>
        <p:spPr>
          <a:xfrm>
            <a:off x="1" y="0"/>
            <a:ext cx="9675552" cy="13716000"/>
          </a:xfrm>
        </p:spPr>
        <p:txBody>
          <a:bodyPr>
            <a:normAutofit/>
          </a:bodyPr>
          <a:lstStyle>
            <a:lvl1pPr marL="0" indent="0">
              <a:buNone/>
              <a:defRPr sz="2601">
                <a:latin typeface="Raleway Light"/>
                <a:cs typeface="Raleway Light"/>
              </a:defRPr>
            </a:lvl1pPr>
          </a:lstStyle>
          <a:p>
            <a:endParaRPr lang="id-ID" dirty="0"/>
          </a:p>
        </p:txBody>
      </p:sp>
      <p:sp>
        <p:nvSpPr>
          <p:cNvPr id="5" name="Oval 4"/>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6" name="TextBox 5"/>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6575559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Master Slide 1">
    <p:spTree>
      <p:nvGrpSpPr>
        <p:cNvPr id="1" name=""/>
        <p:cNvGrpSpPr/>
        <p:nvPr/>
      </p:nvGrpSpPr>
      <p:grpSpPr>
        <a:xfrm>
          <a:off x="0" y="0"/>
          <a:ext cx="0" cy="0"/>
          <a:chOff x="0" y="0"/>
          <a:chExt cx="0" cy="0"/>
        </a:xfrm>
      </p:grpSpPr>
      <p:sp>
        <p:nvSpPr>
          <p:cNvPr id="7" name="Rectangle 6"/>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9063322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iPad_mocku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3" y="-1"/>
            <a:ext cx="19812001" cy="6460436"/>
          </a:xfrm>
        </p:spPr>
        <p:txBody>
          <a:bodyPr rtlCol="0">
            <a:normAutofit/>
          </a:bodyPr>
          <a:lstStyle>
            <a:lvl1pPr marL="0" indent="0">
              <a:buNone/>
              <a:defRPr sz="1625">
                <a:latin typeface="Raleway Light"/>
                <a:cs typeface="Raleway Light"/>
              </a:defRPr>
            </a:lvl1pPr>
          </a:lstStyle>
          <a:p>
            <a:pPr lvl="0"/>
            <a:endParaRPr lang="en-US" noProof="0" dirty="0"/>
          </a:p>
        </p:txBody>
      </p:sp>
    </p:spTree>
    <p:extLst>
      <p:ext uri="{BB962C8B-B14F-4D97-AF65-F5344CB8AC3E}">
        <p14:creationId xmlns:p14="http://schemas.microsoft.com/office/powerpoint/2010/main" val="14816220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3" y="-1"/>
            <a:ext cx="19812001" cy="6460436"/>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Tree>
    <p:extLst>
      <p:ext uri="{BB962C8B-B14F-4D97-AF65-F5344CB8AC3E}">
        <p14:creationId xmlns:p14="http://schemas.microsoft.com/office/powerpoint/2010/main" val="32244642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03_app">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5" y="-1"/>
            <a:ext cx="19812002" cy="6460436"/>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3" name="Picture Placeholder 2"/>
          <p:cNvSpPr>
            <a:spLocks noGrp="1" noChangeAspect="1"/>
          </p:cNvSpPr>
          <p:nvPr>
            <p:ph type="pic" sz="quarter" idx="10"/>
          </p:nvPr>
        </p:nvSpPr>
        <p:spPr>
          <a:xfrm>
            <a:off x="1620772" y="2376540"/>
            <a:ext cx="1223090" cy="4279900"/>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32" name="Picture Placeholder 2"/>
          <p:cNvSpPr>
            <a:spLocks noGrp="1" noChangeAspect="1"/>
          </p:cNvSpPr>
          <p:nvPr>
            <p:ph type="pic" sz="quarter" idx="12"/>
          </p:nvPr>
        </p:nvSpPr>
        <p:spPr>
          <a:xfrm>
            <a:off x="5806625" y="2376540"/>
            <a:ext cx="1305152" cy="4267200"/>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31" name="Picture Placeholder 2"/>
          <p:cNvSpPr>
            <a:spLocks noGrp="1" noChangeAspect="1"/>
          </p:cNvSpPr>
          <p:nvPr>
            <p:ph type="pic" sz="quarter" idx="11"/>
          </p:nvPr>
        </p:nvSpPr>
        <p:spPr>
          <a:xfrm>
            <a:off x="3093371" y="1932040"/>
            <a:ext cx="2532119" cy="5511800"/>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11" name="Rectangle 10"/>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Tree>
    <p:extLst>
      <p:ext uri="{BB962C8B-B14F-4D97-AF65-F5344CB8AC3E}">
        <p14:creationId xmlns:p14="http://schemas.microsoft.com/office/powerpoint/2010/main" val="26803070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Clients">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18762" y="4391319"/>
            <a:ext cx="19811995" cy="4250173"/>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43127527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Meet_the_team1">
    <p:spTree>
      <p:nvGrpSpPr>
        <p:cNvPr id="1" name=""/>
        <p:cNvGrpSpPr/>
        <p:nvPr/>
      </p:nvGrpSpPr>
      <p:grpSpPr>
        <a:xfrm>
          <a:off x="0" y="0"/>
          <a:ext cx="0" cy="0"/>
          <a:chOff x="0" y="0"/>
          <a:chExt cx="0" cy="0"/>
        </a:xfrm>
      </p:grpSpPr>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2096725" y="4265910"/>
            <a:ext cx="2961479" cy="3649131"/>
          </a:xfrm>
        </p:spPr>
        <p:txBody>
          <a:bodyPr>
            <a:normAutofit/>
          </a:bodyPr>
          <a:lstStyle>
            <a:lvl1pPr marL="0" indent="0">
              <a:buNone/>
              <a:defRPr sz="3600">
                <a:solidFill>
                  <a:schemeClr val="tx2"/>
                </a:solidFill>
                <a:latin typeface="Lato Light"/>
                <a:cs typeface="Lato Light"/>
              </a:defRPr>
            </a:lvl1pPr>
          </a:lstStyle>
          <a:p>
            <a:endParaRPr lang="id-ID" dirty="0"/>
          </a:p>
        </p:txBody>
      </p:sp>
      <p:sp>
        <p:nvSpPr>
          <p:cNvPr id="18" name="Picture Placeholder 22"/>
          <p:cNvSpPr>
            <a:spLocks noGrp="1" noChangeAspect="1"/>
          </p:cNvSpPr>
          <p:nvPr>
            <p:ph type="pic" sz="quarter" idx="15"/>
          </p:nvPr>
        </p:nvSpPr>
        <p:spPr>
          <a:xfrm>
            <a:off x="6332214" y="4265910"/>
            <a:ext cx="2961479" cy="3649131"/>
          </a:xfrm>
        </p:spPr>
        <p:txBody>
          <a:bodyPr>
            <a:normAutofit/>
          </a:bodyPr>
          <a:lstStyle>
            <a:lvl1pPr marL="0" indent="0">
              <a:buNone/>
              <a:defRPr sz="3600">
                <a:solidFill>
                  <a:schemeClr val="tx2"/>
                </a:solidFill>
                <a:latin typeface="Lato Light"/>
                <a:cs typeface="Lato Light"/>
              </a:defRPr>
            </a:lvl1pPr>
          </a:lstStyle>
          <a:p>
            <a:endParaRPr lang="id-ID" dirty="0"/>
          </a:p>
        </p:txBody>
      </p:sp>
      <p:sp>
        <p:nvSpPr>
          <p:cNvPr id="19" name="Picture Placeholder 22"/>
          <p:cNvSpPr>
            <a:spLocks noGrp="1" noChangeAspect="1"/>
          </p:cNvSpPr>
          <p:nvPr>
            <p:ph type="pic" sz="quarter" idx="16"/>
          </p:nvPr>
        </p:nvSpPr>
        <p:spPr>
          <a:xfrm>
            <a:off x="10643523" y="4265910"/>
            <a:ext cx="2961479" cy="3649131"/>
          </a:xfrm>
        </p:spPr>
        <p:txBody>
          <a:bodyPr>
            <a:normAutofit/>
          </a:bodyPr>
          <a:lstStyle>
            <a:lvl1pPr marL="0" indent="0">
              <a:buNone/>
              <a:defRPr sz="3600">
                <a:solidFill>
                  <a:schemeClr val="tx2"/>
                </a:solidFill>
                <a:latin typeface="Lato Light"/>
                <a:cs typeface="Lato Light"/>
              </a:defRPr>
            </a:lvl1pPr>
          </a:lstStyle>
          <a:p>
            <a:endParaRPr lang="id-ID" dirty="0"/>
          </a:p>
        </p:txBody>
      </p:sp>
      <p:sp>
        <p:nvSpPr>
          <p:cNvPr id="20" name="Picture Placeholder 22"/>
          <p:cNvSpPr>
            <a:spLocks noGrp="1" noChangeAspect="1"/>
          </p:cNvSpPr>
          <p:nvPr>
            <p:ph type="pic" sz="quarter" idx="17"/>
          </p:nvPr>
        </p:nvSpPr>
        <p:spPr>
          <a:xfrm>
            <a:off x="14844492" y="4265910"/>
            <a:ext cx="2961479" cy="3649131"/>
          </a:xfrm>
        </p:spPr>
        <p:txBody>
          <a:bodyPr>
            <a:normAutofit/>
          </a:bodyPr>
          <a:lstStyle>
            <a:lvl1pPr marL="0" indent="0">
              <a:buNone/>
              <a:defRPr sz="3600">
                <a:solidFill>
                  <a:schemeClr val="tx2"/>
                </a:solidFill>
                <a:latin typeface="Lato Light"/>
                <a:cs typeface="Lato Light"/>
              </a:defRPr>
            </a:lvl1pPr>
          </a:lstStyle>
          <a:p>
            <a:endParaRPr lang="id-ID" dirty="0"/>
          </a:p>
        </p:txBody>
      </p:sp>
      <p:sp>
        <p:nvSpPr>
          <p:cNvPr id="9" name="Oval 8"/>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0" name="TextBox 9"/>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35156546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_Meet_the_team">
    <p:spTree>
      <p:nvGrpSpPr>
        <p:cNvPr id="1" name=""/>
        <p:cNvGrpSpPr/>
        <p:nvPr/>
      </p:nvGrpSpPr>
      <p:grpSpPr>
        <a:xfrm>
          <a:off x="0" y="0"/>
          <a:ext cx="0" cy="0"/>
          <a:chOff x="0" y="0"/>
          <a:chExt cx="0" cy="0"/>
        </a:xfrm>
      </p:grpSpPr>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5" name="Picture Placeholder 22"/>
          <p:cNvSpPr>
            <a:spLocks noGrp="1" noChangeAspect="1"/>
          </p:cNvSpPr>
          <p:nvPr>
            <p:ph type="pic" sz="quarter" idx="14"/>
          </p:nvPr>
        </p:nvSpPr>
        <p:spPr>
          <a:xfrm>
            <a:off x="1606287" y="3642013"/>
            <a:ext cx="2961480" cy="3649132"/>
          </a:xfrm>
        </p:spPr>
        <p:txBody>
          <a:bodyPr>
            <a:normAutofit/>
          </a:bodyPr>
          <a:lstStyle>
            <a:lvl1pPr marL="0" indent="0">
              <a:buNone/>
              <a:defRPr sz="2601">
                <a:solidFill>
                  <a:schemeClr val="bg1"/>
                </a:solidFill>
                <a:latin typeface="Lato Light"/>
                <a:cs typeface="Lato Light"/>
              </a:defRPr>
            </a:lvl1pPr>
          </a:lstStyle>
          <a:p>
            <a:endParaRPr lang="id-ID" dirty="0"/>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5127888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Individual">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3387132" y="4000500"/>
            <a:ext cx="5210971" cy="6276976"/>
          </a:xfrm>
        </p:spPr>
        <p:txBody>
          <a:bodyPr>
            <a:normAutofit/>
          </a:bodyPr>
          <a:lstStyle>
            <a:lvl1pPr marL="0" indent="0">
              <a:buNone/>
              <a:defRPr sz="2601">
                <a:solidFill>
                  <a:schemeClr val="accent1"/>
                </a:solidFill>
              </a:defRPr>
            </a:lvl1pPr>
          </a:lstStyle>
          <a:p>
            <a:endParaRPr lang="id-ID" dirty="0"/>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8349272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1802821" y="3606804"/>
            <a:ext cx="3467099" cy="3474720"/>
          </a:xfrm>
          <a:prstGeom prst="ellipse">
            <a:avLst/>
          </a:prstGeom>
        </p:spPr>
        <p:txBody>
          <a:bodyPr>
            <a:normAutofit/>
          </a:bodyPr>
          <a:lstStyle>
            <a:lvl1pPr>
              <a:defRPr sz="2601"/>
            </a:lvl1pPr>
          </a:lstStyle>
          <a:p>
            <a:endParaRPr lang="en-US" dirty="0"/>
          </a:p>
        </p:txBody>
      </p:sp>
      <p:sp>
        <p:nvSpPr>
          <p:cNvPr id="18" name="Picture Placeholder 22"/>
          <p:cNvSpPr>
            <a:spLocks noGrp="1"/>
          </p:cNvSpPr>
          <p:nvPr>
            <p:ph type="pic" sz="quarter" idx="16"/>
          </p:nvPr>
        </p:nvSpPr>
        <p:spPr>
          <a:xfrm>
            <a:off x="5943600" y="3606804"/>
            <a:ext cx="3467099" cy="3474720"/>
          </a:xfrm>
          <a:prstGeom prst="ellipse">
            <a:avLst/>
          </a:prstGeom>
        </p:spPr>
        <p:txBody>
          <a:bodyPr>
            <a:normAutofit/>
          </a:bodyPr>
          <a:lstStyle>
            <a:lvl1pPr>
              <a:defRPr sz="2601"/>
            </a:lvl1pPr>
          </a:lstStyle>
          <a:p>
            <a:endParaRPr lang="en-US" dirty="0"/>
          </a:p>
        </p:txBody>
      </p:sp>
      <p:sp>
        <p:nvSpPr>
          <p:cNvPr id="19" name="Picture Placeholder 22"/>
          <p:cNvSpPr>
            <a:spLocks noGrp="1"/>
          </p:cNvSpPr>
          <p:nvPr>
            <p:ph type="pic" sz="quarter" idx="17"/>
          </p:nvPr>
        </p:nvSpPr>
        <p:spPr>
          <a:xfrm>
            <a:off x="9906000" y="3606804"/>
            <a:ext cx="3467099" cy="3474720"/>
          </a:xfrm>
          <a:prstGeom prst="ellipse">
            <a:avLst/>
          </a:prstGeom>
        </p:spPr>
        <p:txBody>
          <a:bodyPr>
            <a:normAutofit/>
          </a:bodyPr>
          <a:lstStyle>
            <a:lvl1pPr>
              <a:defRPr sz="2601"/>
            </a:lvl1pPr>
          </a:lstStyle>
          <a:p>
            <a:endParaRPr lang="en-US" dirty="0"/>
          </a:p>
        </p:txBody>
      </p:sp>
      <p:sp>
        <p:nvSpPr>
          <p:cNvPr id="20" name="Picture Placeholder 22"/>
          <p:cNvSpPr>
            <a:spLocks noGrp="1"/>
          </p:cNvSpPr>
          <p:nvPr>
            <p:ph type="pic" sz="quarter" idx="18"/>
          </p:nvPr>
        </p:nvSpPr>
        <p:spPr>
          <a:xfrm>
            <a:off x="13868400" y="3606804"/>
            <a:ext cx="3467099" cy="3474720"/>
          </a:xfrm>
          <a:prstGeom prst="ellipse">
            <a:avLst/>
          </a:prstGeom>
        </p:spPr>
        <p:txBody>
          <a:bodyPr>
            <a:normAutofit/>
          </a:bodyPr>
          <a:lstStyle>
            <a:lvl1pPr>
              <a:defRPr sz="2601"/>
            </a:lvl1pPr>
          </a:lstStyle>
          <a:p>
            <a:endParaRPr lang="en-US" dirty="0"/>
          </a:p>
        </p:txBody>
      </p:sp>
      <p:sp>
        <p:nvSpPr>
          <p:cNvPr id="11" name="Rectangle 10"/>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9" name="Oval 8"/>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0" name="TextBox 9"/>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354917201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About Us">
    <p:spTree>
      <p:nvGrpSpPr>
        <p:cNvPr id="1" name=""/>
        <p:cNvGrpSpPr/>
        <p:nvPr/>
      </p:nvGrpSpPr>
      <p:grpSpPr>
        <a:xfrm>
          <a:off x="0" y="0"/>
          <a:ext cx="0" cy="0"/>
          <a:chOff x="0" y="0"/>
          <a:chExt cx="0" cy="0"/>
        </a:xfrm>
      </p:grpSpPr>
      <p:sp>
        <p:nvSpPr>
          <p:cNvPr id="12" name="Oval 11"/>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3" name="TextBox 12"/>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
        <p:nvSpPr>
          <p:cNvPr id="9" name="Picture Placeholder 8"/>
          <p:cNvSpPr>
            <a:spLocks noGrp="1" noChangeAspect="1"/>
          </p:cNvSpPr>
          <p:nvPr>
            <p:ph type="pic" sz="quarter" idx="10"/>
          </p:nvPr>
        </p:nvSpPr>
        <p:spPr>
          <a:xfrm>
            <a:off x="0" y="3040965"/>
            <a:ext cx="19812000" cy="5676898"/>
          </a:xfrm>
        </p:spPr>
        <p:txBody>
          <a:bodyPr>
            <a:normAutofit/>
          </a:bodyPr>
          <a:lstStyle>
            <a:lvl1pPr marL="0" indent="0">
              <a:buNone/>
              <a:defRPr sz="3413">
                <a:solidFill>
                  <a:schemeClr val="bg1">
                    <a:lumMod val="75000"/>
                  </a:schemeClr>
                </a:solidFill>
              </a:defRPr>
            </a:lvl1pPr>
          </a:lstStyle>
          <a:p>
            <a:endParaRPr lang="en-US" dirty="0"/>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Tree>
    <p:extLst>
      <p:ext uri="{BB962C8B-B14F-4D97-AF65-F5344CB8AC3E}">
        <p14:creationId xmlns:p14="http://schemas.microsoft.com/office/powerpoint/2010/main" val="697192053"/>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hree Team">
    <p:spTree>
      <p:nvGrpSpPr>
        <p:cNvPr id="1" name=""/>
        <p:cNvGrpSpPr/>
        <p:nvPr/>
      </p:nvGrpSpPr>
      <p:grpSpPr>
        <a:xfrm>
          <a:off x="0" y="0"/>
          <a:ext cx="0" cy="0"/>
          <a:chOff x="0" y="0"/>
          <a:chExt cx="0" cy="0"/>
        </a:xfrm>
      </p:grpSpPr>
      <p:sp>
        <p:nvSpPr>
          <p:cNvPr id="15" name="Picture Placeholder 14"/>
          <p:cNvSpPr>
            <a:spLocks noGrp="1" noChangeAspect="1"/>
          </p:cNvSpPr>
          <p:nvPr>
            <p:ph type="pic" sz="quarter" idx="10"/>
          </p:nvPr>
        </p:nvSpPr>
        <p:spPr>
          <a:xfrm>
            <a:off x="1947668" y="3559180"/>
            <a:ext cx="5210970" cy="6276975"/>
          </a:xfrm>
        </p:spPr>
        <p:txBody>
          <a:bodyPr>
            <a:normAutofit/>
          </a:bodyPr>
          <a:lstStyle>
            <a:lvl1pPr marL="0" indent="0">
              <a:buNone/>
              <a:defRPr sz="2601">
                <a:solidFill>
                  <a:schemeClr val="accent1"/>
                </a:solidFill>
              </a:defRPr>
            </a:lvl1pPr>
          </a:lstStyle>
          <a:p>
            <a:endParaRPr lang="id-ID" dirty="0"/>
          </a:p>
        </p:txBody>
      </p:sp>
      <p:sp>
        <p:nvSpPr>
          <p:cNvPr id="16" name="Picture Placeholder 14"/>
          <p:cNvSpPr>
            <a:spLocks noGrp="1" noChangeAspect="1"/>
          </p:cNvSpPr>
          <p:nvPr>
            <p:ph type="pic" sz="quarter" idx="11"/>
          </p:nvPr>
        </p:nvSpPr>
        <p:spPr>
          <a:xfrm>
            <a:off x="7313418" y="3559180"/>
            <a:ext cx="5210970" cy="6276975"/>
          </a:xfrm>
        </p:spPr>
        <p:txBody>
          <a:bodyPr>
            <a:normAutofit/>
          </a:bodyPr>
          <a:lstStyle>
            <a:lvl1pPr marL="0" indent="0">
              <a:buNone/>
              <a:defRPr sz="2601">
                <a:solidFill>
                  <a:schemeClr val="accent1"/>
                </a:solidFill>
              </a:defRPr>
            </a:lvl1pPr>
          </a:lstStyle>
          <a:p>
            <a:endParaRPr lang="id-ID" dirty="0"/>
          </a:p>
        </p:txBody>
      </p:sp>
      <p:sp>
        <p:nvSpPr>
          <p:cNvPr id="17" name="Picture Placeholder 14"/>
          <p:cNvSpPr>
            <a:spLocks noGrp="1" noChangeAspect="1"/>
          </p:cNvSpPr>
          <p:nvPr>
            <p:ph type="pic" sz="quarter" idx="12"/>
          </p:nvPr>
        </p:nvSpPr>
        <p:spPr>
          <a:xfrm>
            <a:off x="12699805" y="3568704"/>
            <a:ext cx="5210970" cy="6276975"/>
          </a:xfrm>
        </p:spPr>
        <p:txBody>
          <a:bodyPr>
            <a:normAutofit/>
          </a:bodyPr>
          <a:lstStyle>
            <a:lvl1pPr marL="0" indent="0">
              <a:buNone/>
              <a:defRPr sz="2601">
                <a:solidFill>
                  <a:schemeClr val="accent1"/>
                </a:solidFill>
              </a:defRPr>
            </a:lvl1pPr>
          </a:lstStyle>
          <a:p>
            <a:endParaRPr lang="id-ID" dirty="0"/>
          </a:p>
        </p:txBody>
      </p:sp>
      <p:sp>
        <p:nvSpPr>
          <p:cNvPr id="10" name="Rectangle 9"/>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94851124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Team-Support">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223268" y="3206029"/>
            <a:ext cx="2047406" cy="2048256"/>
          </a:xfrm>
          <a:prstGeom prst="ellipse">
            <a:avLst/>
          </a:prstGeom>
        </p:spPr>
        <p:txBody>
          <a:bodyPr>
            <a:noAutofit/>
          </a:bodyPr>
          <a:lstStyle>
            <a:lvl1pPr marL="0" indent="0">
              <a:lnSpc>
                <a:spcPct val="130000"/>
              </a:lnSpc>
              <a:buNone/>
              <a:defRPr sz="1950" baseline="0"/>
            </a:lvl1pPr>
          </a:lstStyle>
          <a:p>
            <a:r>
              <a:rPr lang="en-US" dirty="0" smtClean="0"/>
              <a:t>Drag  Your Picture Here</a:t>
            </a:r>
            <a:endParaRPr lang="en-US" dirty="0"/>
          </a:p>
        </p:txBody>
      </p:sp>
      <p:sp>
        <p:nvSpPr>
          <p:cNvPr id="75" name="Picture Placeholder 13"/>
          <p:cNvSpPr>
            <a:spLocks noGrp="1"/>
          </p:cNvSpPr>
          <p:nvPr>
            <p:ph type="pic" sz="quarter" idx="11" hasCustomPrompt="1"/>
          </p:nvPr>
        </p:nvSpPr>
        <p:spPr>
          <a:xfrm>
            <a:off x="6718612" y="3185107"/>
            <a:ext cx="2047406" cy="2048256"/>
          </a:xfrm>
          <a:prstGeom prst="ellipse">
            <a:avLst/>
          </a:prstGeom>
        </p:spPr>
        <p:txBody>
          <a:bodyPr>
            <a:normAutofit/>
          </a:bodyPr>
          <a:lstStyle>
            <a:lvl1pPr marL="0" indent="0">
              <a:lnSpc>
                <a:spcPct val="130000"/>
              </a:lnSpc>
              <a:buNone/>
              <a:defRPr sz="1950"/>
            </a:lvl1pPr>
          </a:lstStyle>
          <a:p>
            <a:r>
              <a:rPr lang="en-US" dirty="0" smtClean="0"/>
              <a:t>Drag  Your Picture Here</a:t>
            </a:r>
            <a:endParaRPr lang="en-US" dirty="0"/>
          </a:p>
        </p:txBody>
      </p:sp>
      <p:sp>
        <p:nvSpPr>
          <p:cNvPr id="76" name="Picture Placeholder 13"/>
          <p:cNvSpPr>
            <a:spLocks noGrp="1"/>
          </p:cNvSpPr>
          <p:nvPr>
            <p:ph type="pic" sz="quarter" idx="12" hasCustomPrompt="1"/>
          </p:nvPr>
        </p:nvSpPr>
        <p:spPr>
          <a:xfrm>
            <a:off x="11114978" y="3218013"/>
            <a:ext cx="2047406" cy="2048256"/>
          </a:xfrm>
          <a:prstGeom prst="ellipse">
            <a:avLst/>
          </a:prstGeom>
        </p:spPr>
        <p:txBody>
          <a:bodyPr>
            <a:normAutofit/>
          </a:bodyPr>
          <a:lstStyle>
            <a:lvl1pPr marL="0" marR="0" indent="0" algn="l" defTabSz="1485888" rtl="0" eaLnBrk="1" fontAlgn="auto" latinLnBrk="0" hangingPunct="1">
              <a:lnSpc>
                <a:spcPct val="130000"/>
              </a:lnSpc>
              <a:spcBef>
                <a:spcPts val="1625"/>
              </a:spcBef>
              <a:spcAft>
                <a:spcPts val="0"/>
              </a:spcAft>
              <a:buClrTx/>
              <a:buSzTx/>
              <a:buFont typeface="Arial" panose="020B0604020202020204" pitchFamily="34" charset="0"/>
              <a:buNone/>
              <a:tabLst/>
              <a:defRPr sz="1950"/>
            </a:lvl1pPr>
          </a:lstStyle>
          <a:p>
            <a:r>
              <a:rPr lang="en-US" dirty="0" smtClean="0"/>
              <a:t>Drag  Your Picture Here</a:t>
            </a:r>
          </a:p>
          <a:p>
            <a:endParaRPr lang="en-US" dirty="0"/>
          </a:p>
        </p:txBody>
      </p:sp>
      <p:sp>
        <p:nvSpPr>
          <p:cNvPr id="77" name="Picture Placeholder 13"/>
          <p:cNvSpPr>
            <a:spLocks noGrp="1"/>
          </p:cNvSpPr>
          <p:nvPr>
            <p:ph type="pic" sz="quarter" idx="13" hasCustomPrompt="1"/>
          </p:nvPr>
        </p:nvSpPr>
        <p:spPr>
          <a:xfrm>
            <a:off x="15542031" y="3218013"/>
            <a:ext cx="2047406" cy="2048256"/>
          </a:xfrm>
          <a:prstGeom prst="ellipse">
            <a:avLst/>
          </a:prstGeom>
        </p:spPr>
        <p:txBody>
          <a:bodyPr>
            <a:normAutofit/>
          </a:bodyPr>
          <a:lstStyle>
            <a:lvl1pPr marL="0" marR="0" indent="0" algn="l" defTabSz="1485888" rtl="0" eaLnBrk="1" fontAlgn="auto" latinLnBrk="0" hangingPunct="1">
              <a:lnSpc>
                <a:spcPct val="130000"/>
              </a:lnSpc>
              <a:spcBef>
                <a:spcPts val="1625"/>
              </a:spcBef>
              <a:spcAft>
                <a:spcPts val="0"/>
              </a:spcAft>
              <a:buClrTx/>
              <a:buSzTx/>
              <a:buFont typeface="Arial" panose="020B0604020202020204" pitchFamily="34" charset="0"/>
              <a:buNone/>
              <a:tabLst/>
              <a:defRPr sz="1950"/>
            </a:lvl1pPr>
          </a:lstStyle>
          <a:p>
            <a:r>
              <a:rPr lang="en-US" dirty="0" smtClean="0"/>
              <a:t>Drag  Your Picture Here</a:t>
            </a:r>
          </a:p>
          <a:p>
            <a:endParaRPr lang="en-US" dirty="0"/>
          </a:p>
        </p:txBody>
      </p:sp>
      <p:sp>
        <p:nvSpPr>
          <p:cNvPr id="78" name="Picture Placeholder 13"/>
          <p:cNvSpPr>
            <a:spLocks noGrp="1"/>
          </p:cNvSpPr>
          <p:nvPr>
            <p:ph type="pic" sz="quarter" idx="14" hasCustomPrompt="1"/>
          </p:nvPr>
        </p:nvSpPr>
        <p:spPr>
          <a:xfrm>
            <a:off x="13348169" y="8108515"/>
            <a:ext cx="2047406" cy="2048256"/>
          </a:xfrm>
          <a:prstGeom prst="ellipse">
            <a:avLst/>
          </a:prstGeom>
        </p:spPr>
        <p:txBody>
          <a:bodyPr>
            <a:normAutofit/>
          </a:bodyPr>
          <a:lstStyle>
            <a:lvl1pPr>
              <a:lnSpc>
                <a:spcPct val="130000"/>
              </a:lnSpc>
              <a:defRPr sz="1950"/>
            </a:lvl1pPr>
          </a:lstStyle>
          <a:p>
            <a:r>
              <a:rPr lang="en-US" dirty="0" smtClean="0"/>
              <a:t>Drag  Your Picture Here</a:t>
            </a:r>
            <a:endParaRPr lang="en-US" dirty="0"/>
          </a:p>
        </p:txBody>
      </p:sp>
      <p:sp>
        <p:nvSpPr>
          <p:cNvPr id="79" name="Picture Placeholder 13"/>
          <p:cNvSpPr>
            <a:spLocks noGrp="1"/>
          </p:cNvSpPr>
          <p:nvPr>
            <p:ph type="pic" sz="quarter" idx="15" hasCustomPrompt="1"/>
          </p:nvPr>
        </p:nvSpPr>
        <p:spPr>
          <a:xfrm>
            <a:off x="8936745" y="8108515"/>
            <a:ext cx="2047406" cy="2048256"/>
          </a:xfrm>
          <a:prstGeom prst="ellipse">
            <a:avLst/>
          </a:prstGeom>
        </p:spPr>
        <p:txBody>
          <a:bodyPr>
            <a:normAutofit/>
          </a:bodyPr>
          <a:lstStyle>
            <a:lvl1pPr marL="0" marR="0" indent="0" algn="l" defTabSz="1485888" rtl="0" eaLnBrk="1" fontAlgn="auto" latinLnBrk="0" hangingPunct="1">
              <a:lnSpc>
                <a:spcPct val="130000"/>
              </a:lnSpc>
              <a:spcBef>
                <a:spcPts val="1625"/>
              </a:spcBef>
              <a:spcAft>
                <a:spcPts val="0"/>
              </a:spcAft>
              <a:buClrTx/>
              <a:buSzTx/>
              <a:buFont typeface="Arial" panose="020B0604020202020204" pitchFamily="34" charset="0"/>
              <a:buNone/>
              <a:tabLst/>
              <a:defRPr sz="1950"/>
            </a:lvl1pPr>
          </a:lstStyle>
          <a:p>
            <a:r>
              <a:rPr lang="en-US" dirty="0" smtClean="0"/>
              <a:t>Drag  Your Picture Here</a:t>
            </a:r>
          </a:p>
          <a:p>
            <a:endParaRPr lang="en-US" dirty="0"/>
          </a:p>
        </p:txBody>
      </p:sp>
      <p:sp>
        <p:nvSpPr>
          <p:cNvPr id="80" name="Picture Placeholder 13"/>
          <p:cNvSpPr>
            <a:spLocks noGrp="1"/>
          </p:cNvSpPr>
          <p:nvPr>
            <p:ph type="pic" sz="quarter" idx="16" hasCustomPrompt="1"/>
          </p:nvPr>
        </p:nvSpPr>
        <p:spPr>
          <a:xfrm>
            <a:off x="4478617" y="8080093"/>
            <a:ext cx="2047406" cy="2048256"/>
          </a:xfrm>
          <a:prstGeom prst="ellipse">
            <a:avLst/>
          </a:prstGeom>
        </p:spPr>
        <p:txBody>
          <a:bodyPr>
            <a:normAutofit/>
          </a:bodyPr>
          <a:lstStyle>
            <a:lvl1pPr marL="0" marR="0" indent="0" algn="l" defTabSz="1485888" rtl="0" eaLnBrk="1" fontAlgn="auto" latinLnBrk="0" hangingPunct="1">
              <a:lnSpc>
                <a:spcPct val="130000"/>
              </a:lnSpc>
              <a:spcBef>
                <a:spcPts val="1625"/>
              </a:spcBef>
              <a:spcAft>
                <a:spcPts val="0"/>
              </a:spcAft>
              <a:buClrTx/>
              <a:buSzTx/>
              <a:buFont typeface="Arial" panose="020B0604020202020204" pitchFamily="34" charset="0"/>
              <a:buNone/>
              <a:tabLst/>
              <a:defRPr sz="1950"/>
            </a:lvl1pPr>
          </a:lstStyle>
          <a:p>
            <a:r>
              <a:rPr lang="en-US" dirty="0" smtClean="0"/>
              <a:t>Drag  Your Picture Here</a:t>
            </a:r>
          </a:p>
          <a:p>
            <a:endParaRPr lang="en-US" dirty="0"/>
          </a:p>
        </p:txBody>
      </p:sp>
      <p:sp>
        <p:nvSpPr>
          <p:cNvPr id="23" name="Rectangle 2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12" name="Oval 11"/>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3" name="TextBox 12"/>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158817252"/>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support-team">
    <p:spTree>
      <p:nvGrpSpPr>
        <p:cNvPr id="1" name=""/>
        <p:cNvGrpSpPr/>
        <p:nvPr/>
      </p:nvGrpSpPr>
      <p:grpSpPr>
        <a:xfrm>
          <a:off x="0" y="0"/>
          <a:ext cx="0" cy="0"/>
          <a:chOff x="0" y="0"/>
          <a:chExt cx="0" cy="0"/>
        </a:xfrm>
      </p:grpSpPr>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15" name="Picture Placeholder 13"/>
          <p:cNvSpPr>
            <a:spLocks noGrp="1" noChangeAspect="1"/>
          </p:cNvSpPr>
          <p:nvPr>
            <p:ph type="pic" sz="quarter" idx="13"/>
          </p:nvPr>
        </p:nvSpPr>
        <p:spPr>
          <a:xfrm>
            <a:off x="2040333" y="3384479"/>
            <a:ext cx="6549102" cy="7955937"/>
          </a:xfrm>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40943329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porftfolio-6">
    <p:spTree>
      <p:nvGrpSpPr>
        <p:cNvPr id="1" name=""/>
        <p:cNvGrpSpPr/>
        <p:nvPr/>
      </p:nvGrpSpPr>
      <p:grpSpPr>
        <a:xfrm>
          <a:off x="0" y="0"/>
          <a:ext cx="0" cy="0"/>
          <a:chOff x="0" y="0"/>
          <a:chExt cx="0" cy="0"/>
        </a:xfrm>
      </p:grpSpPr>
      <p:sp>
        <p:nvSpPr>
          <p:cNvPr id="16" name="Rectangle 15"/>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3" y="4"/>
            <a:ext cx="3962962" cy="3961741"/>
          </a:xfrm>
        </p:spPr>
        <p:txBody>
          <a:bodyPr>
            <a:normAutofit/>
          </a:bodyPr>
          <a:lstStyle>
            <a:lvl1pPr marL="0" indent="0">
              <a:buNone/>
              <a:defRPr sz="3251">
                <a:solidFill>
                  <a:schemeClr val="accent1"/>
                </a:solidFill>
              </a:defRPr>
            </a:lvl1pPr>
          </a:lstStyle>
          <a:p>
            <a:endParaRPr lang="id-ID" dirty="0"/>
          </a:p>
        </p:txBody>
      </p:sp>
      <p:sp>
        <p:nvSpPr>
          <p:cNvPr id="36" name="Picture Placeholder 2"/>
          <p:cNvSpPr>
            <a:spLocks noGrp="1" noChangeAspect="1"/>
          </p:cNvSpPr>
          <p:nvPr>
            <p:ph type="pic" sz="quarter" idx="16"/>
          </p:nvPr>
        </p:nvSpPr>
        <p:spPr>
          <a:xfrm>
            <a:off x="3" y="3962961"/>
            <a:ext cx="3962962" cy="3961741"/>
          </a:xfrm>
        </p:spPr>
        <p:txBody>
          <a:bodyPr>
            <a:normAutofit/>
          </a:bodyPr>
          <a:lstStyle>
            <a:lvl1pPr marL="0" indent="0">
              <a:buNone/>
              <a:defRPr sz="3251">
                <a:solidFill>
                  <a:schemeClr val="accent1"/>
                </a:solidFill>
              </a:defRPr>
            </a:lvl1pPr>
          </a:lstStyle>
          <a:p>
            <a:endParaRPr lang="id-ID" dirty="0"/>
          </a:p>
        </p:txBody>
      </p:sp>
      <p:sp>
        <p:nvSpPr>
          <p:cNvPr id="37" name="Picture Placeholder 2"/>
          <p:cNvSpPr>
            <a:spLocks noGrp="1" noChangeAspect="1"/>
          </p:cNvSpPr>
          <p:nvPr>
            <p:ph type="pic" sz="quarter" idx="17"/>
          </p:nvPr>
        </p:nvSpPr>
        <p:spPr>
          <a:xfrm>
            <a:off x="3962968" y="1219"/>
            <a:ext cx="3962962" cy="3961741"/>
          </a:xfrm>
        </p:spPr>
        <p:txBody>
          <a:bodyPr>
            <a:normAutofit/>
          </a:bodyPr>
          <a:lstStyle>
            <a:lvl1pPr marL="0" indent="0">
              <a:buNone/>
              <a:defRPr sz="325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962968" y="3964176"/>
            <a:ext cx="3962962" cy="3961741"/>
          </a:xfrm>
        </p:spPr>
        <p:txBody>
          <a:bodyPr>
            <a:normAutofit/>
          </a:bodyPr>
          <a:lstStyle>
            <a:lvl1pPr marL="0" indent="0">
              <a:buNone/>
              <a:defRPr sz="325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916777" y="-1214"/>
            <a:ext cx="3962962" cy="3961741"/>
          </a:xfrm>
        </p:spPr>
        <p:txBody>
          <a:bodyPr>
            <a:normAutofit/>
          </a:bodyPr>
          <a:lstStyle>
            <a:lvl1pPr marL="0" indent="0">
              <a:buNone/>
              <a:defRPr sz="3251">
                <a:solidFill>
                  <a:schemeClr val="accent1"/>
                </a:solidFill>
              </a:defRPr>
            </a:lvl1pPr>
          </a:lstStyle>
          <a:p>
            <a:endParaRPr lang="id-ID" dirty="0"/>
          </a:p>
        </p:txBody>
      </p:sp>
      <p:sp>
        <p:nvSpPr>
          <p:cNvPr id="40" name="Picture Placeholder 2"/>
          <p:cNvSpPr>
            <a:spLocks noGrp="1" noChangeAspect="1"/>
          </p:cNvSpPr>
          <p:nvPr>
            <p:ph type="pic" sz="quarter" idx="20"/>
          </p:nvPr>
        </p:nvSpPr>
        <p:spPr>
          <a:xfrm>
            <a:off x="7916777" y="3961745"/>
            <a:ext cx="3962962" cy="3961741"/>
          </a:xfrm>
        </p:spPr>
        <p:txBody>
          <a:bodyPr>
            <a:normAutofit/>
          </a:bodyPr>
          <a:lstStyle>
            <a:lvl1pPr marL="0" indent="0">
              <a:buNone/>
              <a:defRPr sz="3251">
                <a:solidFill>
                  <a:schemeClr val="accent1"/>
                </a:solidFill>
              </a:defRPr>
            </a:lvl1pPr>
          </a:lstStyle>
          <a:p>
            <a:endParaRPr lang="id-ID" dirty="0"/>
          </a:p>
        </p:txBody>
      </p:sp>
      <p:sp>
        <p:nvSpPr>
          <p:cNvPr id="41" name="Picture Placeholder 2"/>
          <p:cNvSpPr>
            <a:spLocks noGrp="1" noChangeAspect="1"/>
          </p:cNvSpPr>
          <p:nvPr>
            <p:ph type="pic" sz="quarter" idx="21"/>
          </p:nvPr>
        </p:nvSpPr>
        <p:spPr>
          <a:xfrm>
            <a:off x="11861633" y="2434"/>
            <a:ext cx="3962962" cy="3961741"/>
          </a:xfrm>
        </p:spPr>
        <p:txBody>
          <a:bodyPr>
            <a:normAutofit/>
          </a:bodyPr>
          <a:lstStyle>
            <a:lvl1pPr marL="0" indent="0">
              <a:buNone/>
              <a:defRPr sz="325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1861633" y="3965391"/>
            <a:ext cx="3962962" cy="3961741"/>
          </a:xfrm>
        </p:spPr>
        <p:txBody>
          <a:bodyPr>
            <a:normAutofit/>
          </a:bodyPr>
          <a:lstStyle>
            <a:lvl1pPr marL="0" indent="0">
              <a:buNone/>
              <a:defRPr sz="325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5830929" y="2434"/>
            <a:ext cx="3981070" cy="3961741"/>
          </a:xfrm>
        </p:spPr>
        <p:txBody>
          <a:bodyPr>
            <a:normAutofit/>
          </a:bodyPr>
          <a:lstStyle>
            <a:lvl1pPr marL="0" indent="0">
              <a:buNone/>
              <a:defRPr sz="3251">
                <a:solidFill>
                  <a:schemeClr val="accent1"/>
                </a:solidFill>
              </a:defRPr>
            </a:lvl1pPr>
          </a:lstStyle>
          <a:p>
            <a:endParaRPr lang="id-ID" dirty="0"/>
          </a:p>
        </p:txBody>
      </p:sp>
      <p:sp>
        <p:nvSpPr>
          <p:cNvPr id="44" name="Picture Placeholder 2"/>
          <p:cNvSpPr>
            <a:spLocks noGrp="1" noChangeAspect="1"/>
          </p:cNvSpPr>
          <p:nvPr>
            <p:ph type="pic" sz="quarter" idx="24"/>
          </p:nvPr>
        </p:nvSpPr>
        <p:spPr>
          <a:xfrm>
            <a:off x="15830929" y="3965391"/>
            <a:ext cx="3981070" cy="3961741"/>
          </a:xfrm>
        </p:spPr>
        <p:txBody>
          <a:bodyPr>
            <a:normAutofit/>
          </a:bodyPr>
          <a:lstStyle>
            <a:lvl1pPr marL="0" indent="0">
              <a:buNone/>
              <a:defRPr sz="3251">
                <a:solidFill>
                  <a:schemeClr val="accent1"/>
                </a:solidFill>
              </a:defRPr>
            </a:lvl1pPr>
          </a:lstStyle>
          <a:p>
            <a:endParaRPr lang="id-ID" dirty="0"/>
          </a:p>
        </p:txBody>
      </p:sp>
    </p:spTree>
    <p:extLst>
      <p:ext uri="{BB962C8B-B14F-4D97-AF65-F5344CB8AC3E}">
        <p14:creationId xmlns:p14="http://schemas.microsoft.com/office/powerpoint/2010/main" val="3143447088"/>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porftfolio-7">
    <p:spTree>
      <p:nvGrpSpPr>
        <p:cNvPr id="1" name=""/>
        <p:cNvGrpSpPr/>
        <p:nvPr/>
      </p:nvGrpSpPr>
      <p:grpSpPr>
        <a:xfrm>
          <a:off x="0" y="0"/>
          <a:ext cx="0" cy="0"/>
          <a:chOff x="0" y="0"/>
          <a:chExt cx="0" cy="0"/>
        </a:xfrm>
      </p:grpSpPr>
      <p:sp>
        <p:nvSpPr>
          <p:cNvPr id="16" name="Rectangle 15"/>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35" name="Picture Placeholder 2"/>
          <p:cNvSpPr>
            <a:spLocks noGrp="1" noChangeAspect="1"/>
          </p:cNvSpPr>
          <p:nvPr>
            <p:ph type="pic" sz="quarter" idx="15"/>
          </p:nvPr>
        </p:nvSpPr>
        <p:spPr>
          <a:xfrm>
            <a:off x="3" y="4"/>
            <a:ext cx="3962962" cy="3961741"/>
          </a:xfrm>
        </p:spPr>
        <p:txBody>
          <a:bodyPr>
            <a:normAutofit/>
          </a:bodyPr>
          <a:lstStyle>
            <a:lvl1pPr marL="0" indent="0">
              <a:buNone/>
              <a:defRPr sz="3251">
                <a:solidFill>
                  <a:schemeClr val="accent1"/>
                </a:solidFill>
              </a:defRPr>
            </a:lvl1pPr>
          </a:lstStyle>
          <a:p>
            <a:endParaRPr lang="id-ID" dirty="0"/>
          </a:p>
        </p:txBody>
      </p:sp>
      <p:sp>
        <p:nvSpPr>
          <p:cNvPr id="38" name="Picture Placeholder 2"/>
          <p:cNvSpPr>
            <a:spLocks noGrp="1" noChangeAspect="1"/>
          </p:cNvSpPr>
          <p:nvPr>
            <p:ph type="pic" sz="quarter" idx="18"/>
          </p:nvPr>
        </p:nvSpPr>
        <p:spPr>
          <a:xfrm>
            <a:off x="3962967" y="3964177"/>
            <a:ext cx="3962962" cy="3961741"/>
          </a:xfrm>
        </p:spPr>
        <p:txBody>
          <a:bodyPr>
            <a:normAutofit/>
          </a:bodyPr>
          <a:lstStyle>
            <a:lvl1pPr marL="0" indent="0">
              <a:buNone/>
              <a:defRPr sz="3251">
                <a:solidFill>
                  <a:schemeClr val="accent1"/>
                </a:solidFill>
              </a:defRPr>
            </a:lvl1pPr>
          </a:lstStyle>
          <a:p>
            <a:endParaRPr lang="id-ID" dirty="0"/>
          </a:p>
        </p:txBody>
      </p:sp>
      <p:sp>
        <p:nvSpPr>
          <p:cNvPr id="39" name="Picture Placeholder 2"/>
          <p:cNvSpPr>
            <a:spLocks noGrp="1" noChangeAspect="1"/>
          </p:cNvSpPr>
          <p:nvPr>
            <p:ph type="pic" sz="quarter" idx="19"/>
          </p:nvPr>
        </p:nvSpPr>
        <p:spPr>
          <a:xfrm>
            <a:off x="7916777" y="-1214"/>
            <a:ext cx="3962962" cy="3961741"/>
          </a:xfrm>
        </p:spPr>
        <p:txBody>
          <a:bodyPr>
            <a:normAutofit/>
          </a:bodyPr>
          <a:lstStyle>
            <a:lvl1pPr marL="0" indent="0">
              <a:buNone/>
              <a:defRPr sz="3251">
                <a:solidFill>
                  <a:schemeClr val="accent1"/>
                </a:solidFill>
              </a:defRPr>
            </a:lvl1pPr>
          </a:lstStyle>
          <a:p>
            <a:endParaRPr lang="id-ID" dirty="0"/>
          </a:p>
        </p:txBody>
      </p:sp>
      <p:sp>
        <p:nvSpPr>
          <p:cNvPr id="42" name="Picture Placeholder 2"/>
          <p:cNvSpPr>
            <a:spLocks noGrp="1" noChangeAspect="1"/>
          </p:cNvSpPr>
          <p:nvPr>
            <p:ph type="pic" sz="quarter" idx="22"/>
          </p:nvPr>
        </p:nvSpPr>
        <p:spPr>
          <a:xfrm>
            <a:off x="11897850" y="3965391"/>
            <a:ext cx="4127394" cy="3961741"/>
          </a:xfrm>
        </p:spPr>
        <p:txBody>
          <a:bodyPr>
            <a:normAutofit/>
          </a:bodyPr>
          <a:lstStyle>
            <a:lvl1pPr marL="0" indent="0">
              <a:buNone/>
              <a:defRPr sz="3251">
                <a:solidFill>
                  <a:schemeClr val="accent1"/>
                </a:solidFill>
              </a:defRPr>
            </a:lvl1pPr>
          </a:lstStyle>
          <a:p>
            <a:endParaRPr lang="id-ID" dirty="0"/>
          </a:p>
        </p:txBody>
      </p:sp>
      <p:sp>
        <p:nvSpPr>
          <p:cNvPr id="43" name="Picture Placeholder 2"/>
          <p:cNvSpPr>
            <a:spLocks noGrp="1" noChangeAspect="1"/>
          </p:cNvSpPr>
          <p:nvPr>
            <p:ph type="pic" sz="quarter" idx="23"/>
          </p:nvPr>
        </p:nvSpPr>
        <p:spPr>
          <a:xfrm>
            <a:off x="15830929" y="2434"/>
            <a:ext cx="3981070" cy="3961741"/>
          </a:xfrm>
        </p:spPr>
        <p:txBody>
          <a:bodyPr>
            <a:normAutofit/>
          </a:bodyPr>
          <a:lstStyle>
            <a:lvl1pPr marL="0" indent="0">
              <a:buNone/>
              <a:defRPr sz="3251">
                <a:solidFill>
                  <a:schemeClr val="accent1"/>
                </a:solidFill>
              </a:defRPr>
            </a:lvl1pPr>
          </a:lstStyle>
          <a:p>
            <a:endParaRPr lang="id-ID" dirty="0"/>
          </a:p>
        </p:txBody>
      </p:sp>
    </p:spTree>
    <p:extLst>
      <p:ext uri="{BB962C8B-B14F-4D97-AF65-F5344CB8AC3E}">
        <p14:creationId xmlns:p14="http://schemas.microsoft.com/office/powerpoint/2010/main" val="294628458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porftfolio-1">
    <p:spTree>
      <p:nvGrpSpPr>
        <p:cNvPr id="1" name=""/>
        <p:cNvGrpSpPr/>
        <p:nvPr/>
      </p:nvGrpSpPr>
      <p:grpSpPr>
        <a:xfrm>
          <a:off x="0" y="0"/>
          <a:ext cx="0" cy="0"/>
          <a:chOff x="0" y="0"/>
          <a:chExt cx="0" cy="0"/>
        </a:xfrm>
      </p:grpSpPr>
      <p:sp>
        <p:nvSpPr>
          <p:cNvPr id="9" name="Picture Placeholder 2"/>
          <p:cNvSpPr>
            <a:spLocks noGrp="1" noChangeAspect="1"/>
          </p:cNvSpPr>
          <p:nvPr>
            <p:ph type="pic" sz="quarter" idx="11"/>
          </p:nvPr>
        </p:nvSpPr>
        <p:spPr>
          <a:xfrm>
            <a:off x="7313416" y="3559180"/>
            <a:ext cx="5190329" cy="4533899"/>
          </a:xfrm>
        </p:spPr>
        <p:txBody>
          <a:bodyPr>
            <a:normAutofit/>
          </a:bodyPr>
          <a:lstStyle>
            <a:lvl1pPr marL="0" indent="0">
              <a:buNone/>
              <a:defRPr sz="3251">
                <a:solidFill>
                  <a:schemeClr val="accent1"/>
                </a:solidFill>
              </a:defRPr>
            </a:lvl1pPr>
          </a:lstStyle>
          <a:p>
            <a:endParaRPr lang="id-ID" dirty="0"/>
          </a:p>
        </p:txBody>
      </p:sp>
      <p:sp>
        <p:nvSpPr>
          <p:cNvPr id="10" name="Picture Placeholder 2"/>
          <p:cNvSpPr>
            <a:spLocks noGrp="1" noChangeAspect="1"/>
          </p:cNvSpPr>
          <p:nvPr>
            <p:ph type="pic" sz="quarter" idx="12"/>
          </p:nvPr>
        </p:nvSpPr>
        <p:spPr>
          <a:xfrm>
            <a:off x="12689485" y="3559180"/>
            <a:ext cx="5226446" cy="4533899"/>
          </a:xfrm>
        </p:spPr>
        <p:txBody>
          <a:bodyPr>
            <a:normAutofit/>
          </a:bodyPr>
          <a:lstStyle>
            <a:lvl1pPr marL="0" indent="0">
              <a:buNone/>
              <a:defRPr sz="3251">
                <a:solidFill>
                  <a:schemeClr val="accent1"/>
                </a:solidFill>
              </a:defRPr>
            </a:lvl1pPr>
          </a:lstStyle>
          <a:p>
            <a:endParaRPr lang="id-ID" dirty="0"/>
          </a:p>
        </p:txBody>
      </p:sp>
      <p:sp>
        <p:nvSpPr>
          <p:cNvPr id="11" name="Picture Placeholder 2"/>
          <p:cNvSpPr>
            <a:spLocks noGrp="1" noChangeAspect="1"/>
          </p:cNvSpPr>
          <p:nvPr>
            <p:ph type="pic" sz="quarter" idx="15"/>
          </p:nvPr>
        </p:nvSpPr>
        <p:spPr>
          <a:xfrm>
            <a:off x="1966428" y="3590935"/>
            <a:ext cx="5202526" cy="4502142"/>
          </a:xfrm>
        </p:spPr>
        <p:txBody>
          <a:bodyPr>
            <a:normAutofit/>
          </a:bodyPr>
          <a:lstStyle>
            <a:lvl1pPr marL="0" indent="0">
              <a:buNone/>
              <a:defRPr sz="3251">
                <a:solidFill>
                  <a:schemeClr val="accent1"/>
                </a:solidFill>
              </a:defRPr>
            </a:lvl1pPr>
          </a:lstStyle>
          <a:p>
            <a:endParaRPr lang="id-ID" dirty="0"/>
          </a:p>
        </p:txBody>
      </p:sp>
      <p:sp>
        <p:nvSpPr>
          <p:cNvPr id="16" name="Rectangle 15"/>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2" name="TextBox 11"/>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422363677"/>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Portfolio-2">
    <p:spTree>
      <p:nvGrpSpPr>
        <p:cNvPr id="1" name=""/>
        <p:cNvGrpSpPr/>
        <p:nvPr/>
      </p:nvGrpSpPr>
      <p:grpSpPr>
        <a:xfrm>
          <a:off x="0" y="0"/>
          <a:ext cx="0" cy="0"/>
          <a:chOff x="0" y="0"/>
          <a:chExt cx="0" cy="0"/>
        </a:xfrm>
      </p:grpSpPr>
      <p:sp>
        <p:nvSpPr>
          <p:cNvPr id="15" name="Picture Placeholder 13"/>
          <p:cNvSpPr>
            <a:spLocks noGrp="1" noChangeAspect="1"/>
          </p:cNvSpPr>
          <p:nvPr>
            <p:ph type="pic" sz="quarter" idx="11"/>
          </p:nvPr>
        </p:nvSpPr>
        <p:spPr>
          <a:xfrm>
            <a:off x="6151693" y="3250799"/>
            <a:ext cx="3765793" cy="4630586"/>
          </a:xfrm>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17" name="Picture Placeholder 13"/>
          <p:cNvSpPr>
            <a:spLocks noGrp="1" noChangeAspect="1"/>
          </p:cNvSpPr>
          <p:nvPr>
            <p:ph type="pic" sz="quarter" idx="13"/>
          </p:nvPr>
        </p:nvSpPr>
        <p:spPr>
          <a:xfrm>
            <a:off x="10025793" y="3228519"/>
            <a:ext cx="7629647" cy="9268598"/>
          </a:xfrm>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13" name="Picture Placeholder 13"/>
          <p:cNvSpPr>
            <a:spLocks noGrp="1" noChangeAspect="1"/>
          </p:cNvSpPr>
          <p:nvPr>
            <p:ph type="pic" sz="quarter" idx="16"/>
          </p:nvPr>
        </p:nvSpPr>
        <p:spPr>
          <a:xfrm>
            <a:off x="2271250" y="7866537"/>
            <a:ext cx="3765792" cy="4630589"/>
          </a:xfrm>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18" name="Rectangle 1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726246819"/>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Portfolio-3">
    <p:spTree>
      <p:nvGrpSpPr>
        <p:cNvPr id="1" name=""/>
        <p:cNvGrpSpPr/>
        <p:nvPr/>
      </p:nvGrpSpPr>
      <p:grpSpPr>
        <a:xfrm>
          <a:off x="0" y="0"/>
          <a:ext cx="0" cy="0"/>
          <a:chOff x="0" y="0"/>
          <a:chExt cx="0" cy="0"/>
        </a:xfrm>
      </p:grpSpPr>
      <p:sp>
        <p:nvSpPr>
          <p:cNvPr id="14" name="Picture Placeholder 13"/>
          <p:cNvSpPr>
            <a:spLocks noGrp="1" noChangeAspect="1"/>
          </p:cNvSpPr>
          <p:nvPr>
            <p:ph type="pic" sz="quarter" idx="10"/>
          </p:nvPr>
        </p:nvSpPr>
        <p:spPr>
          <a:xfrm>
            <a:off x="2310559" y="3295363"/>
            <a:ext cx="3765792" cy="4630585"/>
          </a:xfrm>
          <a:ln>
            <a:noFill/>
          </a:ln>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28" name="Picture Placeholder 13"/>
          <p:cNvSpPr>
            <a:spLocks noGrp="1" noChangeAspect="1"/>
          </p:cNvSpPr>
          <p:nvPr>
            <p:ph type="pic" sz="quarter" idx="14"/>
          </p:nvPr>
        </p:nvSpPr>
        <p:spPr>
          <a:xfrm>
            <a:off x="9933863" y="3295363"/>
            <a:ext cx="3765792" cy="4630585"/>
          </a:xfrm>
          <a:ln>
            <a:noFill/>
          </a:ln>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30" name="Picture Placeholder 13"/>
          <p:cNvSpPr>
            <a:spLocks noGrp="1" noChangeAspect="1"/>
          </p:cNvSpPr>
          <p:nvPr>
            <p:ph type="pic" sz="quarter" idx="15"/>
          </p:nvPr>
        </p:nvSpPr>
        <p:spPr>
          <a:xfrm>
            <a:off x="2310559" y="7922979"/>
            <a:ext cx="3765792" cy="4630585"/>
          </a:xfrm>
          <a:ln>
            <a:noFill/>
          </a:ln>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33" name="Picture Placeholder 13"/>
          <p:cNvSpPr>
            <a:spLocks noGrp="1" noChangeAspect="1"/>
          </p:cNvSpPr>
          <p:nvPr>
            <p:ph type="pic" sz="quarter" idx="16"/>
          </p:nvPr>
        </p:nvSpPr>
        <p:spPr>
          <a:xfrm>
            <a:off x="9933863" y="7922979"/>
            <a:ext cx="3765792" cy="4630585"/>
          </a:xfrm>
          <a:ln>
            <a:noFill/>
          </a:ln>
          <a:effectLst/>
        </p:spPr>
        <p:txBody>
          <a:bodyPr>
            <a:normAutofit/>
          </a:bodyPr>
          <a:lstStyle>
            <a:lvl1pPr marL="0" indent="0">
              <a:buNone/>
              <a:defRPr sz="3413">
                <a:ln>
                  <a:noFill/>
                </a:ln>
                <a:solidFill>
                  <a:schemeClr val="bg1">
                    <a:lumMod val="85000"/>
                  </a:schemeClr>
                </a:solidFill>
              </a:defRPr>
            </a:lvl1pPr>
          </a:lstStyle>
          <a:p>
            <a:endParaRPr lang="en-US" dirty="0"/>
          </a:p>
        </p:txBody>
      </p:sp>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9" name="Oval 8"/>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0" name="TextBox 9"/>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3240538492"/>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Portfolio-4">
    <p:spTree>
      <p:nvGrpSpPr>
        <p:cNvPr id="1" name=""/>
        <p:cNvGrpSpPr/>
        <p:nvPr/>
      </p:nvGrpSpPr>
      <p:grpSpPr>
        <a:xfrm>
          <a:off x="0" y="0"/>
          <a:ext cx="0" cy="0"/>
          <a:chOff x="0" y="0"/>
          <a:chExt cx="0" cy="0"/>
        </a:xfrm>
      </p:grpSpPr>
      <p:sp>
        <p:nvSpPr>
          <p:cNvPr id="13" name="Picture Placeholder 12"/>
          <p:cNvSpPr>
            <a:spLocks noGrp="1" noChangeAspect="1"/>
          </p:cNvSpPr>
          <p:nvPr>
            <p:ph type="pic" sz="quarter" idx="10"/>
          </p:nvPr>
        </p:nvSpPr>
        <p:spPr>
          <a:xfrm>
            <a:off x="2036765" y="2866204"/>
            <a:ext cx="3893058" cy="4791456"/>
          </a:xfrm>
        </p:spPr>
        <p:txBody>
          <a:bodyPr>
            <a:normAutofit/>
          </a:bodyPr>
          <a:lstStyle>
            <a:lvl1pPr>
              <a:defRPr sz="2276"/>
            </a:lvl1pPr>
          </a:lstStyle>
          <a:p>
            <a:endParaRPr lang="en-US" dirty="0"/>
          </a:p>
        </p:txBody>
      </p:sp>
      <p:sp>
        <p:nvSpPr>
          <p:cNvPr id="32" name="Picture Placeholder 12"/>
          <p:cNvSpPr>
            <a:spLocks noGrp="1" noChangeAspect="1"/>
          </p:cNvSpPr>
          <p:nvPr>
            <p:ph type="pic" sz="quarter" idx="11"/>
          </p:nvPr>
        </p:nvSpPr>
        <p:spPr>
          <a:xfrm>
            <a:off x="5940142" y="2855226"/>
            <a:ext cx="3893058" cy="4791456"/>
          </a:xfrm>
        </p:spPr>
        <p:txBody>
          <a:bodyPr>
            <a:normAutofit/>
          </a:bodyPr>
          <a:lstStyle>
            <a:lvl1pPr>
              <a:defRPr sz="2276"/>
            </a:lvl1pPr>
          </a:lstStyle>
          <a:p>
            <a:endParaRPr lang="en-US" dirty="0"/>
          </a:p>
        </p:txBody>
      </p:sp>
      <p:sp>
        <p:nvSpPr>
          <p:cNvPr id="33" name="Picture Placeholder 12"/>
          <p:cNvSpPr>
            <a:spLocks noGrp="1" noChangeAspect="1"/>
          </p:cNvSpPr>
          <p:nvPr>
            <p:ph type="pic" sz="quarter" idx="12"/>
          </p:nvPr>
        </p:nvSpPr>
        <p:spPr>
          <a:xfrm>
            <a:off x="9843519" y="2855226"/>
            <a:ext cx="3893058" cy="4791456"/>
          </a:xfrm>
        </p:spPr>
        <p:txBody>
          <a:bodyPr>
            <a:normAutofit/>
          </a:bodyPr>
          <a:lstStyle>
            <a:lvl1pPr>
              <a:defRPr sz="2276"/>
            </a:lvl1pPr>
          </a:lstStyle>
          <a:p>
            <a:endParaRPr lang="en-US" dirty="0"/>
          </a:p>
        </p:txBody>
      </p:sp>
      <p:sp>
        <p:nvSpPr>
          <p:cNvPr id="34" name="Picture Placeholder 12"/>
          <p:cNvSpPr>
            <a:spLocks noGrp="1" noChangeAspect="1"/>
          </p:cNvSpPr>
          <p:nvPr>
            <p:ph type="pic" sz="quarter" idx="13"/>
          </p:nvPr>
        </p:nvSpPr>
        <p:spPr>
          <a:xfrm>
            <a:off x="13746895" y="2855226"/>
            <a:ext cx="3893058" cy="4791456"/>
          </a:xfrm>
        </p:spPr>
        <p:txBody>
          <a:bodyPr>
            <a:normAutofit/>
          </a:bodyPr>
          <a:lstStyle>
            <a:lvl1pPr>
              <a:defRPr sz="2276"/>
            </a:lvl1pPr>
          </a:lstStyle>
          <a:p>
            <a:endParaRPr lang="en-US" dirty="0"/>
          </a:p>
        </p:txBody>
      </p:sp>
      <p:sp>
        <p:nvSpPr>
          <p:cNvPr id="35" name="Picture Placeholder 12"/>
          <p:cNvSpPr>
            <a:spLocks noGrp="1" noChangeAspect="1"/>
          </p:cNvSpPr>
          <p:nvPr>
            <p:ph type="pic" sz="quarter" idx="14"/>
          </p:nvPr>
        </p:nvSpPr>
        <p:spPr>
          <a:xfrm>
            <a:off x="2036765" y="7667444"/>
            <a:ext cx="3893058" cy="4791456"/>
          </a:xfrm>
        </p:spPr>
        <p:txBody>
          <a:bodyPr>
            <a:normAutofit/>
          </a:bodyPr>
          <a:lstStyle>
            <a:lvl1pPr>
              <a:defRPr sz="2276"/>
            </a:lvl1pPr>
          </a:lstStyle>
          <a:p>
            <a:endParaRPr lang="en-US" dirty="0"/>
          </a:p>
        </p:txBody>
      </p:sp>
      <p:sp>
        <p:nvSpPr>
          <p:cNvPr id="36" name="Picture Placeholder 12"/>
          <p:cNvSpPr>
            <a:spLocks noGrp="1" noChangeAspect="1"/>
          </p:cNvSpPr>
          <p:nvPr>
            <p:ph type="pic" sz="quarter" idx="15"/>
          </p:nvPr>
        </p:nvSpPr>
        <p:spPr>
          <a:xfrm>
            <a:off x="5940142" y="7679556"/>
            <a:ext cx="3893058" cy="4791456"/>
          </a:xfrm>
        </p:spPr>
        <p:txBody>
          <a:bodyPr>
            <a:normAutofit/>
          </a:bodyPr>
          <a:lstStyle>
            <a:lvl1pPr>
              <a:defRPr sz="2276"/>
            </a:lvl1pPr>
          </a:lstStyle>
          <a:p>
            <a:endParaRPr lang="en-US" dirty="0"/>
          </a:p>
        </p:txBody>
      </p:sp>
      <p:sp>
        <p:nvSpPr>
          <p:cNvPr id="37" name="Picture Placeholder 12"/>
          <p:cNvSpPr>
            <a:spLocks noGrp="1" noChangeAspect="1"/>
          </p:cNvSpPr>
          <p:nvPr>
            <p:ph type="pic" sz="quarter" idx="16"/>
          </p:nvPr>
        </p:nvSpPr>
        <p:spPr>
          <a:xfrm>
            <a:off x="9843519" y="7679556"/>
            <a:ext cx="3893058" cy="4791456"/>
          </a:xfrm>
        </p:spPr>
        <p:txBody>
          <a:bodyPr>
            <a:normAutofit/>
          </a:bodyPr>
          <a:lstStyle>
            <a:lvl1pPr>
              <a:defRPr sz="2276"/>
            </a:lvl1pPr>
          </a:lstStyle>
          <a:p>
            <a:endParaRPr lang="en-US" dirty="0"/>
          </a:p>
        </p:txBody>
      </p:sp>
      <p:sp>
        <p:nvSpPr>
          <p:cNvPr id="38" name="Picture Placeholder 12"/>
          <p:cNvSpPr>
            <a:spLocks noGrp="1" noChangeAspect="1"/>
          </p:cNvSpPr>
          <p:nvPr>
            <p:ph type="pic" sz="quarter" idx="17"/>
          </p:nvPr>
        </p:nvSpPr>
        <p:spPr>
          <a:xfrm>
            <a:off x="13746895" y="7679556"/>
            <a:ext cx="3893058" cy="4791456"/>
          </a:xfrm>
        </p:spPr>
        <p:txBody>
          <a:bodyPr>
            <a:normAutofit/>
          </a:bodyPr>
          <a:lstStyle>
            <a:lvl1pPr>
              <a:defRPr sz="2276"/>
            </a:lvl1pPr>
          </a:lstStyle>
          <a:p>
            <a:endParaRPr lang="en-US" dirty="0"/>
          </a:p>
        </p:txBody>
      </p:sp>
      <p:sp>
        <p:nvSpPr>
          <p:cNvPr id="18" name="Rectangle 1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14" name="Oval 13"/>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5" name="TextBox 14"/>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15988281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Portfolio-5">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2943821" y="3447129"/>
            <a:ext cx="3831696" cy="3831336"/>
          </a:xfrm>
          <a:prstGeom prst="ellipse">
            <a:avLst/>
          </a:prstGeom>
        </p:spPr>
        <p:txBody>
          <a:bodyPr>
            <a:noAutofit/>
          </a:bodyPr>
          <a:lstStyle>
            <a:lvl1pPr marL="0" marR="0" indent="0" algn="l" defTabSz="1485888" rtl="0" eaLnBrk="1" fontAlgn="auto" latinLnBrk="0" hangingPunct="1">
              <a:lnSpc>
                <a:spcPct val="90000"/>
              </a:lnSpc>
              <a:spcBef>
                <a:spcPts val="1625"/>
              </a:spcBef>
              <a:spcAft>
                <a:spcPts val="0"/>
              </a:spcAft>
              <a:buClrTx/>
              <a:buSzTx/>
              <a:buFont typeface="Arial" panose="020B0604020202020204" pitchFamily="34" charset="0"/>
              <a:buNone/>
              <a:tabLst/>
              <a:defRPr sz="3200"/>
            </a:lvl1pPr>
          </a:lstStyle>
          <a:p>
            <a:r>
              <a:rPr lang="en-US" dirty="0" smtClean="0"/>
              <a:t>Drag  Your Picture Here</a:t>
            </a:r>
          </a:p>
          <a:p>
            <a:endParaRPr lang="en-US" dirty="0"/>
          </a:p>
        </p:txBody>
      </p:sp>
      <p:sp>
        <p:nvSpPr>
          <p:cNvPr id="15" name="Picture Placeholder 13"/>
          <p:cNvSpPr>
            <a:spLocks noGrp="1"/>
          </p:cNvSpPr>
          <p:nvPr>
            <p:ph type="pic" sz="quarter" idx="11" hasCustomPrompt="1"/>
          </p:nvPr>
        </p:nvSpPr>
        <p:spPr>
          <a:xfrm>
            <a:off x="7987529" y="3447129"/>
            <a:ext cx="3831696" cy="3831336"/>
          </a:xfrm>
          <a:prstGeom prst="ellipse">
            <a:avLst/>
          </a:prstGeom>
        </p:spPr>
        <p:txBody>
          <a:bodyPr>
            <a:noAutofit/>
          </a:bodyPr>
          <a:lstStyle>
            <a:lvl1pPr marL="0" marR="0" indent="0" algn="l" defTabSz="1485888" rtl="0" eaLnBrk="1" fontAlgn="auto" latinLnBrk="0" hangingPunct="1">
              <a:lnSpc>
                <a:spcPct val="90000"/>
              </a:lnSpc>
              <a:spcBef>
                <a:spcPts val="1625"/>
              </a:spcBef>
              <a:spcAft>
                <a:spcPts val="0"/>
              </a:spcAft>
              <a:buClrTx/>
              <a:buSzTx/>
              <a:buFont typeface="Arial" panose="020B0604020202020204" pitchFamily="34" charset="0"/>
              <a:buNone/>
              <a:tabLst/>
              <a:defRPr sz="3200"/>
            </a:lvl1pPr>
          </a:lstStyle>
          <a:p>
            <a:r>
              <a:rPr lang="en-US" dirty="0" smtClean="0"/>
              <a:t>Drag  Your Picture Here</a:t>
            </a:r>
          </a:p>
          <a:p>
            <a:endParaRPr lang="en-US" dirty="0"/>
          </a:p>
        </p:txBody>
      </p:sp>
      <p:sp>
        <p:nvSpPr>
          <p:cNvPr id="17" name="Picture Placeholder 13"/>
          <p:cNvSpPr>
            <a:spLocks noGrp="1"/>
          </p:cNvSpPr>
          <p:nvPr>
            <p:ph type="pic" sz="quarter" idx="12" hasCustomPrompt="1"/>
          </p:nvPr>
        </p:nvSpPr>
        <p:spPr>
          <a:xfrm>
            <a:off x="13031237" y="3447129"/>
            <a:ext cx="3831696" cy="3831336"/>
          </a:xfrm>
          <a:prstGeom prst="ellipse">
            <a:avLst/>
          </a:prstGeom>
        </p:spPr>
        <p:txBody>
          <a:bodyPr>
            <a:noAutofit/>
          </a:bodyPr>
          <a:lstStyle>
            <a:lvl1pPr marL="0" marR="0" indent="0" algn="l" defTabSz="1485888" rtl="0" eaLnBrk="1" fontAlgn="auto" latinLnBrk="0" hangingPunct="1">
              <a:lnSpc>
                <a:spcPct val="90000"/>
              </a:lnSpc>
              <a:spcBef>
                <a:spcPts val="1625"/>
              </a:spcBef>
              <a:spcAft>
                <a:spcPts val="0"/>
              </a:spcAft>
              <a:buClrTx/>
              <a:buSzTx/>
              <a:buFont typeface="Arial" panose="020B0604020202020204" pitchFamily="34" charset="0"/>
              <a:buNone/>
              <a:tabLst/>
              <a:defRPr sz="3200"/>
            </a:lvl1pPr>
          </a:lstStyle>
          <a:p>
            <a:r>
              <a:rPr lang="en-US" dirty="0" smtClean="0"/>
              <a:t>Drag  Your Picture Here</a:t>
            </a:r>
          </a:p>
          <a:p>
            <a:endParaRPr lang="en-US" dirty="0"/>
          </a:p>
        </p:txBody>
      </p:sp>
      <p:sp>
        <p:nvSpPr>
          <p:cNvPr id="13" name="Picture Placeholder 13"/>
          <p:cNvSpPr>
            <a:spLocks noGrp="1"/>
          </p:cNvSpPr>
          <p:nvPr>
            <p:ph type="pic" sz="quarter" idx="13" hasCustomPrompt="1"/>
          </p:nvPr>
        </p:nvSpPr>
        <p:spPr>
          <a:xfrm>
            <a:off x="5538251" y="7672403"/>
            <a:ext cx="3831696" cy="3831336"/>
          </a:xfrm>
          <a:prstGeom prst="ellipse">
            <a:avLst/>
          </a:prstGeom>
        </p:spPr>
        <p:txBody>
          <a:bodyPr>
            <a:noAutofit/>
          </a:bodyPr>
          <a:lstStyle>
            <a:lvl1pPr marL="0" marR="0" indent="0" algn="l" defTabSz="1485888" rtl="0" eaLnBrk="1" fontAlgn="auto" latinLnBrk="0" hangingPunct="1">
              <a:lnSpc>
                <a:spcPct val="90000"/>
              </a:lnSpc>
              <a:spcBef>
                <a:spcPts val="1625"/>
              </a:spcBef>
              <a:spcAft>
                <a:spcPts val="0"/>
              </a:spcAft>
              <a:buClrTx/>
              <a:buSzTx/>
              <a:buFont typeface="Arial" panose="020B0604020202020204" pitchFamily="34" charset="0"/>
              <a:buNone/>
              <a:tabLst/>
              <a:defRPr sz="3200"/>
            </a:lvl1pPr>
          </a:lstStyle>
          <a:p>
            <a:r>
              <a:rPr lang="en-US" dirty="0" smtClean="0"/>
              <a:t>Drag  Your Picture Here</a:t>
            </a:r>
          </a:p>
          <a:p>
            <a:endParaRPr lang="en-US" dirty="0"/>
          </a:p>
        </p:txBody>
      </p:sp>
      <p:sp>
        <p:nvSpPr>
          <p:cNvPr id="16" name="Picture Placeholder 13"/>
          <p:cNvSpPr>
            <a:spLocks noGrp="1"/>
          </p:cNvSpPr>
          <p:nvPr>
            <p:ph type="pic" sz="quarter" idx="14" hasCustomPrompt="1"/>
          </p:nvPr>
        </p:nvSpPr>
        <p:spPr>
          <a:xfrm>
            <a:off x="10581959" y="7672403"/>
            <a:ext cx="3831696" cy="3831336"/>
          </a:xfrm>
          <a:prstGeom prst="ellipse">
            <a:avLst/>
          </a:prstGeom>
        </p:spPr>
        <p:txBody>
          <a:bodyPr>
            <a:noAutofit/>
          </a:bodyPr>
          <a:lstStyle>
            <a:lvl1pPr marL="0" marR="0" indent="0" algn="l" defTabSz="1485888" rtl="0" eaLnBrk="1" fontAlgn="auto" latinLnBrk="0" hangingPunct="1">
              <a:lnSpc>
                <a:spcPct val="90000"/>
              </a:lnSpc>
              <a:spcBef>
                <a:spcPts val="1625"/>
              </a:spcBef>
              <a:spcAft>
                <a:spcPts val="0"/>
              </a:spcAft>
              <a:buClrTx/>
              <a:buSzTx/>
              <a:buFont typeface="Arial" panose="020B0604020202020204" pitchFamily="34" charset="0"/>
              <a:buNone/>
              <a:tabLst/>
              <a:defRPr sz="3200"/>
            </a:lvl1pPr>
          </a:lstStyle>
          <a:p>
            <a:r>
              <a:rPr lang="en-US" dirty="0" smtClean="0"/>
              <a:t>Drag  Your Picture Here</a:t>
            </a:r>
          </a:p>
          <a:p>
            <a:endParaRPr lang="en-US" dirty="0"/>
          </a:p>
        </p:txBody>
      </p:sp>
      <p:sp>
        <p:nvSpPr>
          <p:cNvPr id="18" name="Rectangle 1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10" name="Oval 9"/>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1" name="TextBox 10"/>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9831961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Welcome">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8172451" y="2521314"/>
            <a:ext cx="3467099" cy="3474720"/>
          </a:xfrm>
          <a:prstGeom prst="ellipse">
            <a:avLst/>
          </a:prstGeom>
        </p:spPr>
        <p:txBody>
          <a:bodyPr>
            <a:normAutofit/>
          </a:bodyPr>
          <a:lstStyle>
            <a:lvl1pPr marL="0" indent="0">
              <a:buNone/>
              <a:defRPr sz="2601"/>
            </a:lvl1pPr>
          </a:lstStyle>
          <a:p>
            <a:endParaRPr lang="en-US" dirty="0"/>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83986954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portfolio-6">
    <p:spTree>
      <p:nvGrpSpPr>
        <p:cNvPr id="1" name=""/>
        <p:cNvGrpSpPr/>
        <p:nvPr/>
      </p:nvGrpSpPr>
      <p:grpSpPr>
        <a:xfrm>
          <a:off x="0" y="0"/>
          <a:ext cx="0" cy="0"/>
          <a:chOff x="0" y="0"/>
          <a:chExt cx="0" cy="0"/>
        </a:xfrm>
      </p:grpSpPr>
      <p:sp>
        <p:nvSpPr>
          <p:cNvPr id="14" name="Picture Placeholder 12"/>
          <p:cNvSpPr>
            <a:spLocks noGrp="1" noChangeAspect="1"/>
          </p:cNvSpPr>
          <p:nvPr>
            <p:ph type="pic" sz="quarter" idx="11"/>
          </p:nvPr>
        </p:nvSpPr>
        <p:spPr>
          <a:xfrm>
            <a:off x="11092763" y="3786899"/>
            <a:ext cx="3489558" cy="7158230"/>
          </a:xfrm>
        </p:spPr>
        <p:txBody>
          <a:bodyPr>
            <a:normAutofit/>
          </a:bodyPr>
          <a:lstStyle>
            <a:lvl1pPr>
              <a:defRPr sz="2276"/>
            </a:lvl1pPr>
          </a:lstStyle>
          <a:p>
            <a:endParaRPr lang="en-US" dirty="0"/>
          </a:p>
        </p:txBody>
      </p:sp>
      <p:sp>
        <p:nvSpPr>
          <p:cNvPr id="17" name="Picture Placeholder 12"/>
          <p:cNvSpPr>
            <a:spLocks noGrp="1" noChangeAspect="1"/>
          </p:cNvSpPr>
          <p:nvPr>
            <p:ph type="pic" sz="quarter" idx="14"/>
          </p:nvPr>
        </p:nvSpPr>
        <p:spPr>
          <a:xfrm>
            <a:off x="7453121" y="3786899"/>
            <a:ext cx="3489558" cy="7158230"/>
          </a:xfrm>
        </p:spPr>
        <p:txBody>
          <a:bodyPr>
            <a:normAutofit/>
          </a:bodyPr>
          <a:lstStyle>
            <a:lvl1pPr>
              <a:defRPr sz="2276"/>
            </a:lvl1pPr>
          </a:lstStyle>
          <a:p>
            <a:endParaRPr lang="en-US" dirty="0"/>
          </a:p>
        </p:txBody>
      </p:sp>
      <p:sp>
        <p:nvSpPr>
          <p:cNvPr id="19" name="Picture Placeholder 12"/>
          <p:cNvSpPr>
            <a:spLocks noGrp="1" noChangeAspect="1"/>
          </p:cNvSpPr>
          <p:nvPr>
            <p:ph type="pic" sz="quarter" idx="16"/>
          </p:nvPr>
        </p:nvSpPr>
        <p:spPr>
          <a:xfrm>
            <a:off x="14732406" y="3786899"/>
            <a:ext cx="3489558" cy="7158230"/>
          </a:xfrm>
        </p:spPr>
        <p:txBody>
          <a:bodyPr>
            <a:normAutofit/>
          </a:bodyPr>
          <a:lstStyle>
            <a:lvl1pPr>
              <a:defRPr sz="2276"/>
            </a:lvl1pPr>
          </a:lstStyle>
          <a:p>
            <a:endParaRPr lang="en-US" dirty="0"/>
          </a:p>
        </p:txBody>
      </p:sp>
      <p:sp>
        <p:nvSpPr>
          <p:cNvPr id="10" name="Rectangle 9"/>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403106598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portfolio-7">
    <p:spTree>
      <p:nvGrpSpPr>
        <p:cNvPr id="1" name=""/>
        <p:cNvGrpSpPr/>
        <p:nvPr/>
      </p:nvGrpSpPr>
      <p:grpSpPr>
        <a:xfrm>
          <a:off x="0" y="0"/>
          <a:ext cx="0" cy="0"/>
          <a:chOff x="0" y="0"/>
          <a:chExt cx="0" cy="0"/>
        </a:xfrm>
      </p:grpSpPr>
      <p:sp>
        <p:nvSpPr>
          <p:cNvPr id="17" name="Picture Placeholder 12"/>
          <p:cNvSpPr>
            <a:spLocks noGrp="1" noChangeAspect="1"/>
          </p:cNvSpPr>
          <p:nvPr>
            <p:ph type="pic" sz="quarter" idx="14"/>
          </p:nvPr>
        </p:nvSpPr>
        <p:spPr>
          <a:xfrm>
            <a:off x="1361383" y="4881389"/>
            <a:ext cx="6605102" cy="7649274"/>
          </a:xfrm>
        </p:spPr>
        <p:txBody>
          <a:bodyPr>
            <a:normAutofit/>
          </a:bodyPr>
          <a:lstStyle>
            <a:lvl1pPr>
              <a:defRPr sz="2276"/>
            </a:lvl1pPr>
          </a:lstStyle>
          <a:p>
            <a:endParaRPr lang="en-US" dirty="0"/>
          </a:p>
        </p:txBody>
      </p:sp>
      <p:sp>
        <p:nvSpPr>
          <p:cNvPr id="18" name="Picture Placeholder 12"/>
          <p:cNvSpPr>
            <a:spLocks noGrp="1" noChangeAspect="1"/>
          </p:cNvSpPr>
          <p:nvPr>
            <p:ph type="pic" sz="quarter" idx="15"/>
          </p:nvPr>
        </p:nvSpPr>
        <p:spPr>
          <a:xfrm>
            <a:off x="7959537" y="8706027"/>
            <a:ext cx="3484782" cy="3824638"/>
          </a:xfrm>
        </p:spPr>
        <p:txBody>
          <a:bodyPr>
            <a:normAutofit/>
          </a:bodyPr>
          <a:lstStyle>
            <a:lvl1pPr>
              <a:defRPr sz="2276"/>
            </a:lvl1pPr>
          </a:lstStyle>
          <a:p>
            <a:endParaRPr lang="en-US" dirty="0"/>
          </a:p>
        </p:txBody>
      </p:sp>
      <p:sp>
        <p:nvSpPr>
          <p:cNvPr id="19" name="Picture Placeholder 12"/>
          <p:cNvSpPr>
            <a:spLocks noGrp="1" noChangeAspect="1"/>
          </p:cNvSpPr>
          <p:nvPr>
            <p:ph type="pic" sz="quarter" idx="16"/>
          </p:nvPr>
        </p:nvSpPr>
        <p:spPr>
          <a:xfrm>
            <a:off x="11428803" y="8706027"/>
            <a:ext cx="3484782" cy="3824638"/>
          </a:xfrm>
        </p:spPr>
        <p:txBody>
          <a:bodyPr>
            <a:normAutofit/>
          </a:bodyPr>
          <a:lstStyle>
            <a:lvl1pPr>
              <a:defRPr sz="2276"/>
            </a:lvl1pPr>
          </a:lstStyle>
          <a:p>
            <a:endParaRPr lang="en-US" dirty="0"/>
          </a:p>
        </p:txBody>
      </p:sp>
      <p:sp>
        <p:nvSpPr>
          <p:cNvPr id="20" name="Picture Placeholder 12"/>
          <p:cNvSpPr>
            <a:spLocks noGrp="1" noChangeAspect="1"/>
          </p:cNvSpPr>
          <p:nvPr>
            <p:ph type="pic" sz="quarter" idx="17"/>
          </p:nvPr>
        </p:nvSpPr>
        <p:spPr>
          <a:xfrm>
            <a:off x="14887877" y="8706027"/>
            <a:ext cx="3484782" cy="3824638"/>
          </a:xfrm>
        </p:spPr>
        <p:txBody>
          <a:bodyPr>
            <a:normAutofit/>
          </a:bodyPr>
          <a:lstStyle>
            <a:lvl1pPr>
              <a:defRPr sz="2276"/>
            </a:lvl1pPr>
          </a:lstStyle>
          <a:p>
            <a:endParaRPr lang="en-US" dirty="0"/>
          </a:p>
        </p:txBody>
      </p:sp>
      <p:sp>
        <p:nvSpPr>
          <p:cNvPr id="11" name="Rectangle 10"/>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9" name="Oval 8"/>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10" name="TextBox 9"/>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633966828"/>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10" name="Rectangle 9"/>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5" name="Oval 4"/>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6" name="TextBox 5"/>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89688477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Background">
    <p:spTree>
      <p:nvGrpSpPr>
        <p:cNvPr id="1" name=""/>
        <p:cNvGrpSpPr/>
        <p:nvPr/>
      </p:nvGrpSpPr>
      <p:grpSpPr>
        <a:xfrm>
          <a:off x="0" y="0"/>
          <a:ext cx="0" cy="0"/>
          <a:chOff x="0" y="0"/>
          <a:chExt cx="0" cy="0"/>
        </a:xfrm>
      </p:grpSpPr>
      <p:sp>
        <p:nvSpPr>
          <p:cNvPr id="4" name="Oval 3"/>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5" name="TextBox 4"/>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6410196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app_features">
    <p:spTree>
      <p:nvGrpSpPr>
        <p:cNvPr id="1" name=""/>
        <p:cNvGrpSpPr/>
        <p:nvPr/>
      </p:nvGrpSpPr>
      <p:grpSpPr>
        <a:xfrm>
          <a:off x="0" y="0"/>
          <a:ext cx="0" cy="0"/>
          <a:chOff x="0" y="0"/>
          <a:chExt cx="0" cy="0"/>
        </a:xfrm>
      </p:grpSpPr>
      <p:sp>
        <p:nvSpPr>
          <p:cNvPr id="27" name="Picture Placeholder 2"/>
          <p:cNvSpPr>
            <a:spLocks noGrp="1" noChangeAspect="1"/>
          </p:cNvSpPr>
          <p:nvPr>
            <p:ph type="pic" sz="quarter" idx="13"/>
          </p:nvPr>
        </p:nvSpPr>
        <p:spPr>
          <a:xfrm>
            <a:off x="-3" y="-1"/>
            <a:ext cx="19812001" cy="6460436"/>
          </a:xfrm>
        </p:spPr>
        <p:txBody>
          <a:bodyPr rtlCol="0">
            <a:normAutofit/>
          </a:bodyPr>
          <a:lstStyle>
            <a:lvl1pPr marL="0" indent="0">
              <a:buNone/>
              <a:defRPr sz="1625">
                <a:latin typeface="Raleway Light"/>
                <a:cs typeface="Raleway Light"/>
              </a:defRPr>
            </a:lvl1pPr>
          </a:lstStyle>
          <a:p>
            <a:pPr lvl="0"/>
            <a:endParaRPr lang="en-US" noProof="0" dirty="0"/>
          </a:p>
        </p:txBody>
      </p:sp>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31" name="Picture Placeholder 2"/>
          <p:cNvSpPr>
            <a:spLocks noGrp="1" noChangeAspect="1"/>
          </p:cNvSpPr>
          <p:nvPr>
            <p:ph type="pic" sz="quarter" idx="11"/>
          </p:nvPr>
        </p:nvSpPr>
        <p:spPr>
          <a:xfrm>
            <a:off x="2495820" y="2466758"/>
            <a:ext cx="3836395" cy="8450345"/>
          </a:xfrm>
        </p:spPr>
        <p:txBody>
          <a:bodyPr rtlCol="0">
            <a:normAutofit/>
          </a:bodyPr>
          <a:lstStyle>
            <a:lvl1pPr marL="0" indent="0">
              <a:buNone/>
              <a:defRPr sz="1625">
                <a:latin typeface="Raleway Light"/>
                <a:cs typeface="Raleway Light"/>
              </a:defRPr>
            </a:lvl1pPr>
          </a:lstStyle>
          <a:p>
            <a:pPr lvl="0"/>
            <a:endParaRPr lang="en-US" noProof="0" dirty="0"/>
          </a:p>
        </p:txBody>
      </p:sp>
    </p:spTree>
    <p:extLst>
      <p:ext uri="{BB962C8B-B14F-4D97-AF65-F5344CB8AC3E}">
        <p14:creationId xmlns:p14="http://schemas.microsoft.com/office/powerpoint/2010/main" val="38282885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App Design 01">
    <p:spTree>
      <p:nvGrpSpPr>
        <p:cNvPr id="1" name=""/>
        <p:cNvGrpSpPr/>
        <p:nvPr/>
      </p:nvGrpSpPr>
      <p:grpSpPr>
        <a:xfrm>
          <a:off x="0" y="0"/>
          <a:ext cx="0" cy="0"/>
          <a:chOff x="0" y="0"/>
          <a:chExt cx="0" cy="0"/>
        </a:xfrm>
      </p:grpSpPr>
      <p:sp>
        <p:nvSpPr>
          <p:cNvPr id="23" name="Picture Placeholder 16"/>
          <p:cNvSpPr>
            <a:spLocks noGrp="1" noChangeAspect="1"/>
          </p:cNvSpPr>
          <p:nvPr userDrawn="1">
            <p:ph type="pic" sz="quarter" idx="13"/>
          </p:nvPr>
        </p:nvSpPr>
        <p:spPr>
          <a:xfrm>
            <a:off x="6993868" y="5114395"/>
            <a:ext cx="1535415" cy="5144374"/>
          </a:xfrm>
        </p:spPr>
        <p:txBody>
          <a:bodyPr>
            <a:normAutofit/>
          </a:bodyPr>
          <a:lstStyle>
            <a:lvl1pPr marL="0" indent="0">
              <a:buNone/>
              <a:defRPr sz="1138"/>
            </a:lvl1pPr>
          </a:lstStyle>
          <a:p>
            <a:endParaRPr lang="en-US" dirty="0"/>
          </a:p>
        </p:txBody>
      </p:sp>
      <p:sp>
        <p:nvSpPr>
          <p:cNvPr id="24" name="Picture Placeholder 16"/>
          <p:cNvSpPr>
            <a:spLocks noGrp="1" noChangeAspect="1"/>
          </p:cNvSpPr>
          <p:nvPr userDrawn="1">
            <p:ph type="pic" sz="quarter" idx="14"/>
          </p:nvPr>
        </p:nvSpPr>
        <p:spPr>
          <a:xfrm>
            <a:off x="1893398" y="5100282"/>
            <a:ext cx="1456032" cy="5144376"/>
          </a:xfrm>
        </p:spPr>
        <p:txBody>
          <a:bodyPr>
            <a:normAutofit/>
          </a:bodyPr>
          <a:lstStyle>
            <a:lvl1pPr marL="0" indent="0">
              <a:buNone/>
              <a:defRPr sz="1138"/>
            </a:lvl1pPr>
          </a:lstStyle>
          <a:p>
            <a:endParaRPr lang="en-US" dirty="0"/>
          </a:p>
        </p:txBody>
      </p:sp>
      <p:sp>
        <p:nvSpPr>
          <p:cNvPr id="25" name="Picture Placeholder 16"/>
          <p:cNvSpPr>
            <a:spLocks noGrp="1" noChangeAspect="1"/>
          </p:cNvSpPr>
          <p:nvPr>
            <p:ph type="pic" sz="quarter" idx="10"/>
          </p:nvPr>
        </p:nvSpPr>
        <p:spPr>
          <a:xfrm>
            <a:off x="3660912" y="4535841"/>
            <a:ext cx="3070833" cy="6738933"/>
          </a:xfrm>
        </p:spPr>
        <p:txBody>
          <a:bodyPr>
            <a:normAutofit/>
          </a:bodyPr>
          <a:lstStyle>
            <a:lvl1pPr marL="0" indent="0">
              <a:buNone/>
              <a:defRPr sz="1138"/>
            </a:lvl1pPr>
          </a:lstStyle>
          <a:p>
            <a:endParaRPr lang="en-US" dirty="0"/>
          </a:p>
        </p:txBody>
      </p:sp>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679376778"/>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App Design 02">
    <p:spTree>
      <p:nvGrpSpPr>
        <p:cNvPr id="1" name=""/>
        <p:cNvGrpSpPr/>
        <p:nvPr/>
      </p:nvGrpSpPr>
      <p:grpSpPr>
        <a:xfrm>
          <a:off x="0" y="0"/>
          <a:ext cx="0" cy="0"/>
          <a:chOff x="0" y="0"/>
          <a:chExt cx="0" cy="0"/>
        </a:xfrm>
      </p:grpSpPr>
      <p:sp>
        <p:nvSpPr>
          <p:cNvPr id="26" name="Picture Placeholder 9"/>
          <p:cNvSpPr>
            <a:spLocks noGrp="1" noChangeAspect="1"/>
          </p:cNvSpPr>
          <p:nvPr>
            <p:ph type="pic" sz="quarter" idx="10"/>
          </p:nvPr>
        </p:nvSpPr>
        <p:spPr>
          <a:xfrm>
            <a:off x="3439262" y="4585383"/>
            <a:ext cx="2304537" cy="5088754"/>
          </a:xfrm>
        </p:spPr>
        <p:txBody>
          <a:bodyPr>
            <a:normAutofit/>
          </a:bodyPr>
          <a:lstStyle>
            <a:lvl1pPr marL="0" indent="0">
              <a:buNone/>
              <a:defRPr sz="1788">
                <a:solidFill>
                  <a:schemeClr val="tx1">
                    <a:lumMod val="50000"/>
                    <a:lumOff val="50000"/>
                  </a:schemeClr>
                </a:solidFill>
              </a:defRPr>
            </a:lvl1pPr>
          </a:lstStyle>
          <a:p>
            <a:endParaRPr lang="en-US" dirty="0"/>
          </a:p>
        </p:txBody>
      </p:sp>
      <p:sp>
        <p:nvSpPr>
          <p:cNvPr id="30" name="Picture Placeholder 9"/>
          <p:cNvSpPr>
            <a:spLocks noGrp="1" noChangeAspect="1"/>
          </p:cNvSpPr>
          <p:nvPr>
            <p:ph type="pic" sz="quarter" idx="11"/>
          </p:nvPr>
        </p:nvSpPr>
        <p:spPr>
          <a:xfrm>
            <a:off x="8777977" y="4585383"/>
            <a:ext cx="2304537" cy="5088754"/>
          </a:xfrm>
        </p:spPr>
        <p:txBody>
          <a:bodyPr>
            <a:normAutofit/>
          </a:bodyPr>
          <a:lstStyle>
            <a:lvl1pPr marL="0" indent="0">
              <a:buNone/>
              <a:defRPr sz="1788">
                <a:solidFill>
                  <a:schemeClr val="tx1">
                    <a:lumMod val="50000"/>
                    <a:lumOff val="50000"/>
                  </a:schemeClr>
                </a:solidFill>
              </a:defRPr>
            </a:lvl1pPr>
          </a:lstStyle>
          <a:p>
            <a:endParaRPr lang="en-US" dirty="0"/>
          </a:p>
        </p:txBody>
      </p:sp>
      <p:sp>
        <p:nvSpPr>
          <p:cNvPr id="34" name="Picture Placeholder 9"/>
          <p:cNvSpPr>
            <a:spLocks noGrp="1" noChangeAspect="1"/>
          </p:cNvSpPr>
          <p:nvPr>
            <p:ph type="pic" sz="quarter" idx="12"/>
          </p:nvPr>
        </p:nvSpPr>
        <p:spPr>
          <a:xfrm>
            <a:off x="14189614" y="4585383"/>
            <a:ext cx="2304537" cy="5088754"/>
          </a:xfrm>
        </p:spPr>
        <p:txBody>
          <a:bodyPr>
            <a:normAutofit/>
          </a:bodyPr>
          <a:lstStyle>
            <a:lvl1pPr marL="0" indent="0">
              <a:buNone/>
              <a:defRPr sz="2276">
                <a:solidFill>
                  <a:schemeClr val="tx1">
                    <a:lumMod val="50000"/>
                    <a:lumOff val="50000"/>
                  </a:schemeClr>
                </a:solidFill>
              </a:defRPr>
            </a:lvl1pPr>
          </a:lstStyle>
          <a:p>
            <a:endParaRPr lang="en-US" dirty="0"/>
          </a:p>
        </p:txBody>
      </p:sp>
      <p:sp>
        <p:nvSpPr>
          <p:cNvPr id="17" name="Rectangle 16"/>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805148654"/>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Mockup-dev2">
    <p:spTree>
      <p:nvGrpSpPr>
        <p:cNvPr id="1" name=""/>
        <p:cNvGrpSpPr/>
        <p:nvPr/>
      </p:nvGrpSpPr>
      <p:grpSpPr>
        <a:xfrm>
          <a:off x="0" y="0"/>
          <a:ext cx="0" cy="0"/>
          <a:chOff x="0" y="0"/>
          <a:chExt cx="0" cy="0"/>
        </a:xfrm>
      </p:grpSpPr>
      <p:sp>
        <p:nvSpPr>
          <p:cNvPr id="38" name="Picture Placeholder 16"/>
          <p:cNvSpPr>
            <a:spLocks noGrp="1" noChangeAspect="1"/>
          </p:cNvSpPr>
          <p:nvPr>
            <p:ph type="pic" sz="quarter" idx="13"/>
          </p:nvPr>
        </p:nvSpPr>
        <p:spPr>
          <a:xfrm>
            <a:off x="11435099" y="4788784"/>
            <a:ext cx="1635998" cy="4770100"/>
          </a:xfrm>
        </p:spPr>
        <p:txBody>
          <a:bodyPr>
            <a:normAutofit/>
          </a:bodyPr>
          <a:lstStyle>
            <a:lvl1pPr marL="0" indent="0">
              <a:buNone/>
              <a:defRPr sz="975"/>
            </a:lvl1pPr>
          </a:lstStyle>
          <a:p>
            <a:endParaRPr lang="en-US" dirty="0"/>
          </a:p>
        </p:txBody>
      </p:sp>
      <p:sp>
        <p:nvSpPr>
          <p:cNvPr id="39" name="Picture Placeholder 16"/>
          <p:cNvSpPr>
            <a:spLocks noGrp="1" noChangeAspect="1"/>
          </p:cNvSpPr>
          <p:nvPr>
            <p:ph type="pic" sz="quarter" idx="14"/>
          </p:nvPr>
        </p:nvSpPr>
        <p:spPr>
          <a:xfrm>
            <a:off x="6577795" y="4787452"/>
            <a:ext cx="1495657" cy="4770100"/>
          </a:xfrm>
        </p:spPr>
        <p:txBody>
          <a:bodyPr>
            <a:normAutofit/>
          </a:bodyPr>
          <a:lstStyle>
            <a:lvl1pPr marL="0" indent="0">
              <a:buNone/>
              <a:defRPr sz="975"/>
            </a:lvl1pPr>
          </a:lstStyle>
          <a:p>
            <a:endParaRPr lang="en-US" dirty="0"/>
          </a:p>
        </p:txBody>
      </p:sp>
      <p:sp>
        <p:nvSpPr>
          <p:cNvPr id="25" name="Picture Placeholder 16"/>
          <p:cNvSpPr>
            <a:spLocks noGrp="1" noChangeAspect="1"/>
          </p:cNvSpPr>
          <p:nvPr>
            <p:ph type="pic" sz="quarter" idx="10"/>
          </p:nvPr>
        </p:nvSpPr>
        <p:spPr>
          <a:xfrm>
            <a:off x="8353287" y="4349580"/>
            <a:ext cx="2838950" cy="6229080"/>
          </a:xfrm>
        </p:spPr>
        <p:txBody>
          <a:bodyPr>
            <a:normAutofit/>
          </a:bodyPr>
          <a:lstStyle>
            <a:lvl1pPr marL="0" indent="0">
              <a:buNone/>
              <a:defRPr sz="975"/>
            </a:lvl1pPr>
          </a:lstStyle>
          <a:p>
            <a:endParaRPr lang="en-US" dirty="0"/>
          </a:p>
        </p:txBody>
      </p:sp>
      <p:sp>
        <p:nvSpPr>
          <p:cNvPr id="13" name="Rectangle 12"/>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8" name="Oval 7"/>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9" name="TextBox 8"/>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89158487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Laptop Project">
    <p:spTree>
      <p:nvGrpSpPr>
        <p:cNvPr id="1" name=""/>
        <p:cNvGrpSpPr/>
        <p:nvPr/>
      </p:nvGrpSpPr>
      <p:grpSpPr>
        <a:xfrm>
          <a:off x="0" y="0"/>
          <a:ext cx="0" cy="0"/>
          <a:chOff x="0" y="0"/>
          <a:chExt cx="0" cy="0"/>
        </a:xfrm>
      </p:grpSpPr>
      <p:sp>
        <p:nvSpPr>
          <p:cNvPr id="14" name="Picture Placeholder 9"/>
          <p:cNvSpPr>
            <a:spLocks noGrp="1" noChangeAspect="1"/>
          </p:cNvSpPr>
          <p:nvPr>
            <p:ph type="pic" sz="quarter" idx="11"/>
          </p:nvPr>
        </p:nvSpPr>
        <p:spPr>
          <a:xfrm>
            <a:off x="2741959" y="4327068"/>
            <a:ext cx="7186802" cy="5538436"/>
          </a:xfrm>
        </p:spPr>
        <p:txBody>
          <a:bodyPr>
            <a:normAutofit/>
          </a:bodyPr>
          <a:lstStyle>
            <a:lvl1pPr marL="0" indent="0">
              <a:buNone/>
              <a:defRPr sz="1625">
                <a:solidFill>
                  <a:schemeClr val="tx1">
                    <a:lumMod val="50000"/>
                    <a:lumOff val="50000"/>
                  </a:schemeClr>
                </a:solidFill>
              </a:defRPr>
            </a:lvl1pPr>
          </a:lstStyle>
          <a:p>
            <a:endParaRPr lang="en-US" dirty="0"/>
          </a:p>
        </p:txBody>
      </p:sp>
      <p:sp>
        <p:nvSpPr>
          <p:cNvPr id="11" name="Rectangle 10"/>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82635267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Mockup Laptop">
    <p:spTree>
      <p:nvGrpSpPr>
        <p:cNvPr id="1" name=""/>
        <p:cNvGrpSpPr/>
        <p:nvPr/>
      </p:nvGrpSpPr>
      <p:grpSpPr>
        <a:xfrm>
          <a:off x="0" y="0"/>
          <a:ext cx="0" cy="0"/>
          <a:chOff x="0" y="0"/>
          <a:chExt cx="0" cy="0"/>
        </a:xfrm>
      </p:grpSpPr>
      <p:sp>
        <p:nvSpPr>
          <p:cNvPr id="13" name="Picture Placeholder 9"/>
          <p:cNvSpPr>
            <a:spLocks noGrp="1" noChangeAspect="1"/>
          </p:cNvSpPr>
          <p:nvPr>
            <p:ph type="pic" sz="quarter" idx="11"/>
          </p:nvPr>
        </p:nvSpPr>
        <p:spPr>
          <a:xfrm>
            <a:off x="10906629" y="3753036"/>
            <a:ext cx="7051626" cy="4982164"/>
          </a:xfrm>
        </p:spPr>
        <p:txBody>
          <a:bodyPr>
            <a:normAutofit/>
          </a:bodyPr>
          <a:lstStyle>
            <a:lvl1pPr marL="0" indent="0">
              <a:buNone/>
              <a:defRPr sz="1625">
                <a:solidFill>
                  <a:schemeClr val="tx1">
                    <a:lumMod val="50000"/>
                    <a:lumOff val="50000"/>
                  </a:schemeClr>
                </a:solidFill>
              </a:defRPr>
            </a:lvl1pPr>
          </a:lstStyle>
          <a:p>
            <a:endParaRPr lang="en-US" dirty="0"/>
          </a:p>
        </p:txBody>
      </p:sp>
      <p:sp>
        <p:nvSpPr>
          <p:cNvPr id="9" name="Rectangle 8"/>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29076205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xmlns:p14="http://schemas.microsoft.com/office/powerpoint/2010/mai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Services">
    <p:spTree>
      <p:nvGrpSpPr>
        <p:cNvPr id="1" name=""/>
        <p:cNvGrpSpPr/>
        <p:nvPr/>
      </p:nvGrpSpPr>
      <p:grpSpPr>
        <a:xfrm>
          <a:off x="0" y="0"/>
          <a:ext cx="0" cy="0"/>
          <a:chOff x="0" y="0"/>
          <a:chExt cx="0" cy="0"/>
        </a:xfrm>
      </p:grpSpPr>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11" name="Picture Placeholder 8"/>
          <p:cNvSpPr>
            <a:spLocks noGrp="1" noChangeAspect="1"/>
          </p:cNvSpPr>
          <p:nvPr>
            <p:ph type="pic" sz="quarter" idx="10"/>
          </p:nvPr>
        </p:nvSpPr>
        <p:spPr>
          <a:xfrm>
            <a:off x="0" y="3419727"/>
            <a:ext cx="19812000" cy="6316547"/>
          </a:xfrm>
        </p:spPr>
        <p:txBody>
          <a:bodyPr>
            <a:normAutofit/>
          </a:bodyPr>
          <a:lstStyle>
            <a:lvl1pPr marL="0" indent="0">
              <a:buNone/>
              <a:defRPr sz="3413">
                <a:solidFill>
                  <a:schemeClr val="bg1">
                    <a:lumMod val="75000"/>
                  </a:schemeClr>
                </a:solidFill>
              </a:defRPr>
            </a:lvl1pPr>
          </a:lstStyle>
          <a:p>
            <a:endParaRPr lang="en-US" dirty="0"/>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57982407"/>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Contact Us">
    <p:spTree>
      <p:nvGrpSpPr>
        <p:cNvPr id="1" name=""/>
        <p:cNvGrpSpPr/>
        <p:nvPr/>
      </p:nvGrpSpPr>
      <p:grpSpPr>
        <a:xfrm>
          <a:off x="0" y="0"/>
          <a:ext cx="0" cy="0"/>
          <a:chOff x="0" y="0"/>
          <a:chExt cx="0" cy="0"/>
        </a:xfrm>
      </p:grpSpPr>
      <p:sp>
        <p:nvSpPr>
          <p:cNvPr id="9" name="Picture Placeholder 8"/>
          <p:cNvSpPr>
            <a:spLocks noGrp="1" noChangeAspect="1"/>
          </p:cNvSpPr>
          <p:nvPr>
            <p:ph type="pic" sz="quarter" idx="10"/>
          </p:nvPr>
        </p:nvSpPr>
        <p:spPr>
          <a:xfrm>
            <a:off x="0" y="3018945"/>
            <a:ext cx="19812000" cy="6773334"/>
          </a:xfrm>
        </p:spPr>
        <p:txBody>
          <a:bodyPr>
            <a:normAutofit/>
          </a:bodyPr>
          <a:lstStyle>
            <a:lvl1pPr marL="0" indent="0">
              <a:buNone/>
              <a:defRPr sz="3413">
                <a:solidFill>
                  <a:schemeClr val="bg1">
                    <a:lumMod val="65000"/>
                  </a:schemeClr>
                </a:solidFill>
              </a:defRPr>
            </a:lvl1pPr>
          </a:lstStyle>
          <a:p>
            <a:endParaRPr lang="en-US"/>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3631084051"/>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Big_Picture_place-holder">
    <p:spTree>
      <p:nvGrpSpPr>
        <p:cNvPr id="1" name=""/>
        <p:cNvGrpSpPr/>
        <p:nvPr/>
      </p:nvGrpSpPr>
      <p:grpSpPr>
        <a:xfrm>
          <a:off x="0" y="0"/>
          <a:ext cx="0" cy="0"/>
          <a:chOff x="0" y="0"/>
          <a:chExt cx="0" cy="0"/>
        </a:xfrm>
      </p:grpSpPr>
      <p:sp>
        <p:nvSpPr>
          <p:cNvPr id="9" name="Picture Placeholder 22"/>
          <p:cNvSpPr>
            <a:spLocks noGrp="1" noChangeAspect="1"/>
          </p:cNvSpPr>
          <p:nvPr>
            <p:ph type="pic" sz="quarter" idx="13"/>
          </p:nvPr>
        </p:nvSpPr>
        <p:spPr>
          <a:xfrm>
            <a:off x="0" y="-1"/>
            <a:ext cx="19830107" cy="13716001"/>
          </a:xfrm>
        </p:spPr>
        <p:txBody>
          <a:bodyPr>
            <a:normAutofit/>
          </a:bodyPr>
          <a:lstStyle>
            <a:lvl1pPr marL="0" indent="0">
              <a:buNone/>
              <a:defRPr sz="2601">
                <a:latin typeface="Raleway Light"/>
                <a:cs typeface="Raleway Light"/>
              </a:defRPr>
            </a:lvl1pPr>
          </a:lstStyle>
          <a:p>
            <a:endParaRPr lang="id-ID" dirty="0"/>
          </a:p>
        </p:txBody>
      </p:sp>
    </p:spTree>
    <p:extLst>
      <p:ext uri="{BB962C8B-B14F-4D97-AF65-F5344CB8AC3E}">
        <p14:creationId xmlns:p14="http://schemas.microsoft.com/office/powerpoint/2010/main" val="9941516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5" name="Oval 4"/>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6" name="TextBox 5"/>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414594224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No Footer">
    <p:spTree>
      <p:nvGrpSpPr>
        <p:cNvPr id="1" name=""/>
        <p:cNvGrpSpPr/>
        <p:nvPr/>
      </p:nvGrpSpPr>
      <p:grpSpPr>
        <a:xfrm>
          <a:off x="0" y="0"/>
          <a:ext cx="0" cy="0"/>
          <a:chOff x="0" y="0"/>
          <a:chExt cx="0" cy="0"/>
        </a:xfrm>
      </p:grpSpPr>
      <p:sp>
        <p:nvSpPr>
          <p:cNvPr id="4" name="Oval 3"/>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5" name="TextBox 4"/>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18814170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Big Image Placeholder">
    <p:spTree>
      <p:nvGrpSpPr>
        <p:cNvPr id="1" name=""/>
        <p:cNvGrpSpPr/>
        <p:nvPr/>
      </p:nvGrpSpPr>
      <p:grpSpPr>
        <a:xfrm>
          <a:off x="0" y="0"/>
          <a:ext cx="0" cy="0"/>
          <a:chOff x="0" y="0"/>
          <a:chExt cx="0" cy="0"/>
        </a:xfrm>
      </p:grpSpPr>
      <p:sp>
        <p:nvSpPr>
          <p:cNvPr id="17" name="Picture Placeholder 13"/>
          <p:cNvSpPr>
            <a:spLocks noGrp="1" noChangeAspect="1"/>
          </p:cNvSpPr>
          <p:nvPr>
            <p:ph type="pic" sz="quarter" idx="13"/>
          </p:nvPr>
        </p:nvSpPr>
        <p:spPr>
          <a:xfrm>
            <a:off x="-2580" y="0"/>
            <a:ext cx="19812001" cy="13716000"/>
          </a:xfrm>
          <a:effectLst/>
        </p:spPr>
        <p:txBody>
          <a:bodyPr>
            <a:normAutofit/>
          </a:bodyPr>
          <a:lstStyle>
            <a:lvl1pPr marL="0" indent="0">
              <a:buNone/>
              <a:defRPr sz="3413">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578310354"/>
      </p:ext>
    </p:extLst>
  </p:cSld>
  <p:clrMapOvr>
    <a:masterClrMapping/>
  </p:clrMapOvr>
  <mc:AlternateContent xmlns:mc="http://schemas.openxmlformats.org/markup-compatibility/2006" xmlns:p14="http://schemas.microsoft.com/office/powerpoint/2010/main">
    <mc:Choice Requires="p14">
      <p:transition spd="slow" p14:dur="1500" advClick="0" advTm="3000">
        <p14:reveal/>
      </p:transition>
    </mc:Choice>
    <mc:Fallback xmlns="">
      <p:transition spd="slow" advClick="0" advTm="3000">
        <p:fade/>
      </p:transition>
    </mc:Fallback>
  </mc:AlternateContent>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What we do">
    <p:spTree>
      <p:nvGrpSpPr>
        <p:cNvPr id="1" name=""/>
        <p:cNvGrpSpPr/>
        <p:nvPr/>
      </p:nvGrpSpPr>
      <p:grpSpPr>
        <a:xfrm>
          <a:off x="0" y="0"/>
          <a:ext cx="0" cy="0"/>
          <a:chOff x="0" y="0"/>
          <a:chExt cx="0" cy="0"/>
        </a:xfrm>
      </p:grpSpPr>
      <p:sp>
        <p:nvSpPr>
          <p:cNvPr id="11" name="Picture Placeholder 2"/>
          <p:cNvSpPr>
            <a:spLocks noGrp="1" noChangeAspect="1"/>
          </p:cNvSpPr>
          <p:nvPr>
            <p:ph type="pic" sz="quarter" idx="23"/>
          </p:nvPr>
        </p:nvSpPr>
        <p:spPr>
          <a:xfrm>
            <a:off x="778627" y="3957748"/>
            <a:ext cx="7406017" cy="8310562"/>
          </a:xfrm>
        </p:spPr>
        <p:txBody>
          <a:bodyPr anchor="t"/>
          <a:lstStyle>
            <a:lvl1pPr marL="0" indent="0" algn="ctr">
              <a:buNone/>
              <a:defRPr/>
            </a:lvl1pPr>
          </a:lstStyle>
          <a:p>
            <a:r>
              <a:rPr lang="en-US" dirty="0" smtClean="0"/>
              <a:t>Drag picture to placeholder or click icon to add</a:t>
            </a:r>
            <a:endParaRPr lang="id-ID"/>
          </a:p>
        </p:txBody>
      </p:sp>
      <p:sp>
        <p:nvSpPr>
          <p:cNvPr id="8" name="Rectangle 7"/>
          <p:cNvSpPr/>
          <p:nvPr userDrawn="1"/>
        </p:nvSpPr>
        <p:spPr>
          <a:xfrm>
            <a:off x="6332214" y="12512740"/>
            <a:ext cx="7157968" cy="700171"/>
          </a:xfrm>
          <a:prstGeom prst="rect">
            <a:avLst/>
          </a:prstGeom>
        </p:spPr>
        <p:txBody>
          <a:bodyPr wrap="square" lIns="148569" tIns="74285" rIns="148569" bIns="74285">
            <a:spAutoFit/>
          </a:bodyPr>
          <a:lstStyle/>
          <a:p>
            <a:pPr algn="ctr"/>
            <a:r>
              <a:rPr lang="id-ID" sz="1950" dirty="0" smtClean="0">
                <a:solidFill>
                  <a:schemeClr val="accent1"/>
                </a:solidFill>
                <a:latin typeface="Lato Light"/>
                <a:cs typeface="Lato Light"/>
              </a:rPr>
              <a:t>www.companyname.com</a:t>
            </a:r>
          </a:p>
          <a:p>
            <a:pPr algn="ctr"/>
            <a:r>
              <a:rPr lang="en-US" sz="1625" dirty="0" smtClean="0">
                <a:solidFill>
                  <a:schemeClr val="tx2"/>
                </a:solidFill>
                <a:latin typeface="Lato Light"/>
                <a:cs typeface="Lato Light"/>
              </a:rPr>
              <a:t>© 2016 </a:t>
            </a:r>
            <a:r>
              <a:rPr lang="en-US" sz="1625" dirty="0" err="1" smtClean="0">
                <a:solidFill>
                  <a:schemeClr val="tx2"/>
                </a:solidFill>
                <a:latin typeface="Lato Light"/>
                <a:cs typeface="Lato Light"/>
              </a:rPr>
              <a:t>Motagua</a:t>
            </a:r>
            <a:r>
              <a:rPr lang="en-US" sz="1625" dirty="0" smtClean="0">
                <a:solidFill>
                  <a:schemeClr val="tx2"/>
                </a:solidFill>
                <a:latin typeface="Lato Light"/>
                <a:cs typeface="Lato Light"/>
              </a:rPr>
              <a:t> </a:t>
            </a:r>
            <a:r>
              <a:rPr lang="id-ID" sz="1625" dirty="0" smtClean="0">
                <a:solidFill>
                  <a:schemeClr val="tx2"/>
                </a:solidFill>
                <a:latin typeface="Lato Light"/>
                <a:cs typeface="Lato Light"/>
              </a:rPr>
              <a:t>PowerPoint Multipurpose Theme</a:t>
            </a:r>
            <a:r>
              <a:rPr lang="en-US" sz="1625" dirty="0" smtClean="0">
                <a:solidFill>
                  <a:schemeClr val="tx2"/>
                </a:solidFill>
                <a:latin typeface="Lato Light"/>
                <a:cs typeface="Lato Light"/>
              </a:rPr>
              <a:t>. All Rights Reserved. </a:t>
            </a:r>
            <a:endParaRPr lang="id-ID" sz="1625" dirty="0" smtClean="0">
              <a:solidFill>
                <a:schemeClr val="tx2"/>
              </a:solidFill>
              <a:latin typeface="Lato Light"/>
              <a:cs typeface="Lato Light"/>
            </a:endParaRPr>
          </a:p>
        </p:txBody>
      </p:sp>
      <p:sp>
        <p:nvSpPr>
          <p:cNvPr id="6" name="Oval 5"/>
          <p:cNvSpPr/>
          <p:nvPr userDrawn="1"/>
        </p:nvSpPr>
        <p:spPr>
          <a:xfrm>
            <a:off x="18708428" y="517931"/>
            <a:ext cx="779399" cy="786383"/>
          </a:xfrm>
          <a:prstGeom prst="ellipse">
            <a:avLst/>
          </a:prstGeom>
          <a:solidFill>
            <a:schemeClr val="accent1"/>
          </a:solidFill>
        </p:spPr>
        <p:style>
          <a:lnRef idx="1">
            <a:schemeClr val="accent1"/>
          </a:lnRef>
          <a:fillRef idx="3">
            <a:schemeClr val="accent1"/>
          </a:fillRef>
          <a:effectRef idx="2">
            <a:schemeClr val="accent1"/>
          </a:effectRef>
          <a:fontRef idx="minor">
            <a:schemeClr val="lt1"/>
          </a:fontRef>
        </p:style>
        <p:txBody>
          <a:bodyPr lIns="74300" tIns="37150" rIns="74300" bIns="37150" rtlCol="0" anchor="ctr"/>
          <a:lstStyle/>
          <a:p>
            <a:pPr algn="ctr"/>
            <a:endParaRPr lang="en-US" sz="2926" dirty="0">
              <a:latin typeface="Lato Light"/>
            </a:endParaRPr>
          </a:p>
        </p:txBody>
      </p:sp>
      <p:sp>
        <p:nvSpPr>
          <p:cNvPr id="7" name="TextBox 6"/>
          <p:cNvSpPr txBox="1"/>
          <p:nvPr userDrawn="1"/>
        </p:nvSpPr>
        <p:spPr>
          <a:xfrm>
            <a:off x="18781159" y="607071"/>
            <a:ext cx="657510" cy="500245"/>
          </a:xfrm>
          <a:prstGeom prst="rect">
            <a:avLst/>
          </a:prstGeom>
          <a:noFill/>
        </p:spPr>
        <p:txBody>
          <a:bodyPr wrap="none" lIns="148569" tIns="74285" rIns="148569" bIns="74285" rtlCol="0">
            <a:spAutoFit/>
          </a:bodyPr>
          <a:lstStyle/>
          <a:p>
            <a:pPr algn="ctr"/>
            <a:fld id="{260E2A6B-A809-4840-BF14-8648BC0BDF87}" type="slidenum">
              <a:rPr lang="id-ID" sz="2276" b="1" smtClean="0">
                <a:solidFill>
                  <a:schemeClr val="bg1"/>
                </a:solidFill>
                <a:latin typeface="Raleway Light"/>
                <a:cs typeface="Raleway Light"/>
              </a:rPr>
              <a:pPr algn="ctr"/>
              <a:t>‹#›</a:t>
            </a:fld>
            <a:endParaRPr lang="id-ID" sz="2276" dirty="0">
              <a:solidFill>
                <a:schemeClr val="bg1"/>
              </a:solidFill>
              <a:latin typeface="Raleway Light"/>
              <a:cs typeface="Raleway Light"/>
            </a:endParaRPr>
          </a:p>
        </p:txBody>
      </p:sp>
    </p:spTree>
    <p:extLst>
      <p:ext uri="{BB962C8B-B14F-4D97-AF65-F5344CB8AC3E}">
        <p14:creationId xmlns:p14="http://schemas.microsoft.com/office/powerpoint/2010/main" val="2121085526"/>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spd="slow" advClick="0" advTm="3000"/>
    </mc:Fallback>
  </mc:AlternateContent>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40" Type="http://schemas.openxmlformats.org/officeDocument/2006/relationships/slideLayout" Target="../slideLayouts/slideLayout40.xml"/><Relationship Id="rId41"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362075" y="730253"/>
            <a:ext cx="17087850" cy="265112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362075" y="3651250"/>
            <a:ext cx="17087850" cy="87026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362075" y="12712703"/>
            <a:ext cx="4457700" cy="730250"/>
          </a:xfrm>
          <a:prstGeom prst="rect">
            <a:avLst/>
          </a:prstGeom>
        </p:spPr>
        <p:txBody>
          <a:bodyPr vert="horz" lIns="91440" tIns="45720" rIns="91440" bIns="45720" rtlCol="0" anchor="ctr"/>
          <a:lstStyle>
            <a:lvl1pPr algn="l">
              <a:defRPr sz="2400">
                <a:solidFill>
                  <a:schemeClr val="tx1">
                    <a:tint val="75000"/>
                  </a:schemeClr>
                </a:solidFill>
                <a:latin typeface="Lato Regular"/>
                <a:cs typeface="Lato Regular"/>
              </a:defRPr>
            </a:lvl1pPr>
          </a:lstStyle>
          <a:p>
            <a:endParaRPr lang="en-US" dirty="0"/>
          </a:p>
        </p:txBody>
      </p:sp>
      <p:sp>
        <p:nvSpPr>
          <p:cNvPr id="5" name="Footer Placeholder 4"/>
          <p:cNvSpPr>
            <a:spLocks noGrp="1"/>
          </p:cNvSpPr>
          <p:nvPr>
            <p:ph type="ftr" sz="quarter" idx="3"/>
          </p:nvPr>
        </p:nvSpPr>
        <p:spPr>
          <a:xfrm>
            <a:off x="6562725" y="12712703"/>
            <a:ext cx="6686550" cy="730250"/>
          </a:xfrm>
          <a:prstGeom prst="rect">
            <a:avLst/>
          </a:prstGeom>
        </p:spPr>
        <p:txBody>
          <a:bodyPr vert="horz" lIns="91440" tIns="45720" rIns="91440" bIns="45720" rtlCol="0" anchor="ctr"/>
          <a:lstStyle>
            <a:lvl1pPr algn="ctr">
              <a:defRPr sz="2400">
                <a:solidFill>
                  <a:schemeClr val="tx1">
                    <a:tint val="75000"/>
                  </a:schemeClr>
                </a:solidFill>
                <a:latin typeface="Lato Regular"/>
                <a:cs typeface="Lato Regular"/>
              </a:defRPr>
            </a:lvl1pPr>
          </a:lstStyle>
          <a:p>
            <a:endParaRPr lang="en-US" dirty="0"/>
          </a:p>
        </p:txBody>
      </p:sp>
      <p:sp>
        <p:nvSpPr>
          <p:cNvPr id="6" name="Slide Number Placeholder 5"/>
          <p:cNvSpPr>
            <a:spLocks noGrp="1"/>
          </p:cNvSpPr>
          <p:nvPr>
            <p:ph type="sldNum" sz="quarter" idx="4"/>
          </p:nvPr>
        </p:nvSpPr>
        <p:spPr>
          <a:xfrm>
            <a:off x="13992225" y="12712703"/>
            <a:ext cx="4457700" cy="730250"/>
          </a:xfrm>
          <a:prstGeom prst="rect">
            <a:avLst/>
          </a:prstGeom>
        </p:spPr>
        <p:txBody>
          <a:bodyPr vert="horz" lIns="91440" tIns="45720" rIns="91440" bIns="45720" rtlCol="0" anchor="ctr"/>
          <a:lstStyle>
            <a:lvl1pPr algn="r">
              <a:defRPr sz="2400">
                <a:solidFill>
                  <a:schemeClr val="tx1">
                    <a:tint val="75000"/>
                  </a:schemeClr>
                </a:solidFill>
                <a:latin typeface="Lato Regular"/>
                <a:cs typeface="Lato Regular"/>
              </a:defRPr>
            </a:lvl1pPr>
          </a:lstStyle>
          <a:p>
            <a:fld id="{FCEE2C88-6C8F-484D-AF69-578F576B1F44}" type="slidenum">
              <a:rPr lang="en-US" smtClean="0"/>
              <a:pPr/>
              <a:t>‹#›</a:t>
            </a:fld>
            <a:endParaRPr lang="en-US" dirty="0"/>
          </a:p>
        </p:txBody>
      </p:sp>
    </p:spTree>
    <p:extLst>
      <p:ext uri="{BB962C8B-B14F-4D97-AF65-F5344CB8AC3E}">
        <p14:creationId xmlns:p14="http://schemas.microsoft.com/office/powerpoint/2010/main" val="1817487262"/>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 id="2147483813" r:id="rId14"/>
    <p:sldLayoutId id="2147483814" r:id="rId15"/>
    <p:sldLayoutId id="2147483815" r:id="rId16"/>
    <p:sldLayoutId id="2147483816" r:id="rId17"/>
    <p:sldLayoutId id="2147483817" r:id="rId18"/>
    <p:sldLayoutId id="2147483818" r:id="rId19"/>
    <p:sldLayoutId id="2147483819" r:id="rId20"/>
    <p:sldLayoutId id="2147483820" r:id="rId21"/>
    <p:sldLayoutId id="2147483821" r:id="rId22"/>
    <p:sldLayoutId id="2147483822" r:id="rId23"/>
    <p:sldLayoutId id="2147483823" r:id="rId24"/>
    <p:sldLayoutId id="2147483824" r:id="rId25"/>
    <p:sldLayoutId id="2147483825" r:id="rId26"/>
    <p:sldLayoutId id="2147483826" r:id="rId27"/>
    <p:sldLayoutId id="2147483827" r:id="rId28"/>
    <p:sldLayoutId id="2147483828" r:id="rId29"/>
    <p:sldLayoutId id="2147483829" r:id="rId30"/>
    <p:sldLayoutId id="2147483830" r:id="rId31"/>
    <p:sldLayoutId id="2147483831" r:id="rId32"/>
    <p:sldLayoutId id="2147483832" r:id="rId33"/>
    <p:sldLayoutId id="2147483833" r:id="rId34"/>
    <p:sldLayoutId id="2147483834" r:id="rId35"/>
    <p:sldLayoutId id="2147483835" r:id="rId36"/>
    <p:sldLayoutId id="2147483836" r:id="rId37"/>
    <p:sldLayoutId id="2147483837" r:id="rId38"/>
    <p:sldLayoutId id="2147483838" r:id="rId39"/>
    <p:sldLayoutId id="2147483839" r:id="rId40"/>
  </p:sldLayoutIdLst>
  <p:hf hdr="0" ftr="0" dt="0"/>
  <p:txStyles>
    <p:titleStyle>
      <a:lvl1pPr algn="l" defTabSz="1828800" rtl="0" eaLnBrk="1" latinLnBrk="0" hangingPunct="1">
        <a:lnSpc>
          <a:spcPct val="90000"/>
        </a:lnSpc>
        <a:spcBef>
          <a:spcPct val="0"/>
        </a:spcBef>
        <a:buNone/>
        <a:defRPr sz="8800" kern="1200">
          <a:solidFill>
            <a:schemeClr val="tx1"/>
          </a:solidFill>
          <a:latin typeface="Lato Regular"/>
          <a:ea typeface="+mj-ea"/>
          <a:cs typeface="Lato Regular"/>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Lato Regular"/>
          <a:ea typeface="+mn-ea"/>
          <a:cs typeface="Lato Regular"/>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Lato Regular"/>
          <a:ea typeface="+mn-ea"/>
          <a:cs typeface="Lato Regular"/>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Lato Regular"/>
          <a:ea typeface="+mn-ea"/>
          <a:cs typeface="Lato Regular"/>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Lato Regular"/>
          <a:ea typeface="+mn-ea"/>
          <a:cs typeface="Lato Regular"/>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Lato Regular"/>
          <a:ea typeface="+mn-ea"/>
          <a:cs typeface="Lato Regular"/>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chart" Target="../charts/chart6.xml"/><Relationship Id="rId4" Type="http://schemas.openxmlformats.org/officeDocument/2006/relationships/chart" Target="../charts/chart7.xml"/><Relationship Id="rId5" Type="http://schemas.openxmlformats.org/officeDocument/2006/relationships/chart" Target="../charts/chart8.xml"/><Relationship Id="rId1" Type="http://schemas.openxmlformats.org/officeDocument/2006/relationships/slideLayout" Target="../slideLayouts/slideLayout32.xml"/><Relationship Id="rId2" Type="http://schemas.openxmlformats.org/officeDocument/2006/relationships/chart" Target="../charts/chart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image" Target="../media/image7.jpeg"/><Relationship Id="rId3" Type="http://schemas.openxmlformats.org/officeDocument/2006/relationships/image" Target="../media/image5.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image" Target="../media/image5.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5.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5.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image" Target="../media/image8.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image" Target="../media/image9.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png"/><Relationship Id="rId1" Type="http://schemas.openxmlformats.org/officeDocument/2006/relationships/slideLayout" Target="../slideLayouts/slideLayout14.xml"/><Relationship Id="rId2" Type="http://schemas.openxmlformats.org/officeDocument/2006/relationships/image" Target="../media/image3.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1" Type="http://schemas.openxmlformats.org/officeDocument/2006/relationships/slideLayout" Target="../slideLayouts/slideLayout11.xml"/><Relationship Id="rId2" Type="http://schemas.openxmlformats.org/officeDocument/2006/relationships/diagramData" Target="../diagrams/data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chart" Target="../charts/char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chart" Target="../charts/chart3.xml"/><Relationship Id="rId3" Type="http://schemas.openxmlformats.org/officeDocument/2006/relationships/chart" Target="../charts/char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 y="-4389"/>
            <a:ext cx="19811999" cy="13714413"/>
          </a:xfrm>
          <a:prstGeom prst="rect">
            <a:avLst/>
          </a:prstGeom>
          <a:solidFill>
            <a:schemeClr val="accent6">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3" name="Rectangle 2"/>
          <p:cNvSpPr/>
          <p:nvPr/>
        </p:nvSpPr>
        <p:spPr>
          <a:xfrm>
            <a:off x="6586880" y="4119479"/>
            <a:ext cx="6665095" cy="5109112"/>
          </a:xfrm>
          <a:prstGeom prst="rect">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grpSp>
        <p:nvGrpSpPr>
          <p:cNvPr id="18" name="Group 17"/>
          <p:cNvGrpSpPr/>
          <p:nvPr/>
        </p:nvGrpSpPr>
        <p:grpSpPr>
          <a:xfrm>
            <a:off x="4926219" y="6065768"/>
            <a:ext cx="10044872" cy="1618054"/>
            <a:chOff x="5988388" y="483017"/>
            <a:chExt cx="12359700" cy="1990933"/>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bg1"/>
                  </a:solidFill>
                  <a:latin typeface="Lato Regular"/>
                  <a:cs typeface="Lato Regular"/>
                </a:rPr>
                <a:t>MOTAGUA</a:t>
              </a:r>
            </a:p>
          </p:txBody>
        </p:sp>
        <p:sp>
          <p:nvSpPr>
            <p:cNvPr id="21" name="Subtitle 2"/>
            <p:cNvSpPr txBox="1">
              <a:spLocks/>
            </p:cNvSpPr>
            <p:nvPr/>
          </p:nvSpPr>
          <p:spPr>
            <a:xfrm>
              <a:off x="63358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276" dirty="0">
                  <a:solidFill>
                    <a:schemeClr val="bg1"/>
                  </a:solidFill>
                  <a:latin typeface="Lato Regular"/>
                  <a:cs typeface="Lato Regular"/>
                </a:rPr>
                <a:t>PRESENTATION</a:t>
              </a:r>
            </a:p>
          </p:txBody>
        </p:sp>
      </p:grpSp>
      <p:sp>
        <p:nvSpPr>
          <p:cNvPr id="10" name="Freeform 280"/>
          <p:cNvSpPr>
            <a:spLocks noEditPoints="1"/>
          </p:cNvSpPr>
          <p:nvPr/>
        </p:nvSpPr>
        <p:spPr bwMode="auto">
          <a:xfrm>
            <a:off x="9374825" y="5108275"/>
            <a:ext cx="1109501" cy="903172"/>
          </a:xfrm>
          <a:custGeom>
            <a:avLst/>
            <a:gdLst>
              <a:gd name="T0" fmla="*/ 0 w 283"/>
              <a:gd name="T1" fmla="*/ 282 h 282"/>
              <a:gd name="T2" fmla="*/ 142 w 283"/>
              <a:gd name="T3" fmla="*/ 282 h 282"/>
              <a:gd name="T4" fmla="*/ 142 w 283"/>
              <a:gd name="T5" fmla="*/ 0 h 282"/>
              <a:gd name="T6" fmla="*/ 0 w 283"/>
              <a:gd name="T7" fmla="*/ 0 h 282"/>
              <a:gd name="T8" fmla="*/ 0 w 283"/>
              <a:gd name="T9" fmla="*/ 282 h 282"/>
              <a:gd name="T10" fmla="*/ 89 w 283"/>
              <a:gd name="T11" fmla="*/ 35 h 282"/>
              <a:gd name="T12" fmla="*/ 124 w 283"/>
              <a:gd name="T13" fmla="*/ 35 h 282"/>
              <a:gd name="T14" fmla="*/ 124 w 283"/>
              <a:gd name="T15" fmla="*/ 70 h 282"/>
              <a:gd name="T16" fmla="*/ 89 w 283"/>
              <a:gd name="T17" fmla="*/ 70 h 282"/>
              <a:gd name="T18" fmla="*/ 89 w 283"/>
              <a:gd name="T19" fmla="*/ 35 h 282"/>
              <a:gd name="T20" fmla="*/ 89 w 283"/>
              <a:gd name="T21" fmla="*/ 106 h 282"/>
              <a:gd name="T22" fmla="*/ 124 w 283"/>
              <a:gd name="T23" fmla="*/ 106 h 282"/>
              <a:gd name="T24" fmla="*/ 124 w 283"/>
              <a:gd name="T25" fmla="*/ 141 h 282"/>
              <a:gd name="T26" fmla="*/ 89 w 283"/>
              <a:gd name="T27" fmla="*/ 141 h 282"/>
              <a:gd name="T28" fmla="*/ 89 w 283"/>
              <a:gd name="T29" fmla="*/ 106 h 282"/>
              <a:gd name="T30" fmla="*/ 89 w 283"/>
              <a:gd name="T31" fmla="*/ 176 h 282"/>
              <a:gd name="T32" fmla="*/ 124 w 283"/>
              <a:gd name="T33" fmla="*/ 176 h 282"/>
              <a:gd name="T34" fmla="*/ 124 w 283"/>
              <a:gd name="T35" fmla="*/ 212 h 282"/>
              <a:gd name="T36" fmla="*/ 89 w 283"/>
              <a:gd name="T37" fmla="*/ 212 h 282"/>
              <a:gd name="T38" fmla="*/ 89 w 283"/>
              <a:gd name="T39" fmla="*/ 176 h 282"/>
              <a:gd name="T40" fmla="*/ 18 w 283"/>
              <a:gd name="T41" fmla="*/ 35 h 282"/>
              <a:gd name="T42" fmla="*/ 53 w 283"/>
              <a:gd name="T43" fmla="*/ 35 h 282"/>
              <a:gd name="T44" fmla="*/ 53 w 283"/>
              <a:gd name="T45" fmla="*/ 70 h 282"/>
              <a:gd name="T46" fmla="*/ 18 w 283"/>
              <a:gd name="T47" fmla="*/ 70 h 282"/>
              <a:gd name="T48" fmla="*/ 18 w 283"/>
              <a:gd name="T49" fmla="*/ 35 h 282"/>
              <a:gd name="T50" fmla="*/ 18 w 283"/>
              <a:gd name="T51" fmla="*/ 106 h 282"/>
              <a:gd name="T52" fmla="*/ 53 w 283"/>
              <a:gd name="T53" fmla="*/ 106 h 282"/>
              <a:gd name="T54" fmla="*/ 53 w 283"/>
              <a:gd name="T55" fmla="*/ 141 h 282"/>
              <a:gd name="T56" fmla="*/ 18 w 283"/>
              <a:gd name="T57" fmla="*/ 141 h 282"/>
              <a:gd name="T58" fmla="*/ 18 w 283"/>
              <a:gd name="T59" fmla="*/ 106 h 282"/>
              <a:gd name="T60" fmla="*/ 18 w 283"/>
              <a:gd name="T61" fmla="*/ 176 h 282"/>
              <a:gd name="T62" fmla="*/ 53 w 283"/>
              <a:gd name="T63" fmla="*/ 176 h 282"/>
              <a:gd name="T64" fmla="*/ 53 w 283"/>
              <a:gd name="T65" fmla="*/ 212 h 282"/>
              <a:gd name="T66" fmla="*/ 18 w 283"/>
              <a:gd name="T67" fmla="*/ 212 h 282"/>
              <a:gd name="T68" fmla="*/ 18 w 283"/>
              <a:gd name="T69" fmla="*/ 176 h 282"/>
              <a:gd name="T70" fmla="*/ 159 w 283"/>
              <a:gd name="T71" fmla="*/ 88 h 282"/>
              <a:gd name="T72" fmla="*/ 283 w 283"/>
              <a:gd name="T73" fmla="*/ 88 h 282"/>
              <a:gd name="T74" fmla="*/ 283 w 283"/>
              <a:gd name="T75" fmla="*/ 106 h 282"/>
              <a:gd name="T76" fmla="*/ 159 w 283"/>
              <a:gd name="T77" fmla="*/ 106 h 282"/>
              <a:gd name="T78" fmla="*/ 159 w 283"/>
              <a:gd name="T79" fmla="*/ 88 h 282"/>
              <a:gd name="T80" fmla="*/ 159 w 283"/>
              <a:gd name="T81" fmla="*/ 282 h 282"/>
              <a:gd name="T82" fmla="*/ 195 w 283"/>
              <a:gd name="T83" fmla="*/ 282 h 282"/>
              <a:gd name="T84" fmla="*/ 195 w 283"/>
              <a:gd name="T85" fmla="*/ 212 h 282"/>
              <a:gd name="T86" fmla="*/ 248 w 283"/>
              <a:gd name="T87" fmla="*/ 212 h 282"/>
              <a:gd name="T88" fmla="*/ 248 w 283"/>
              <a:gd name="T89" fmla="*/ 282 h 282"/>
              <a:gd name="T90" fmla="*/ 283 w 283"/>
              <a:gd name="T91" fmla="*/ 282 h 282"/>
              <a:gd name="T92" fmla="*/ 283 w 283"/>
              <a:gd name="T93" fmla="*/ 123 h 282"/>
              <a:gd name="T94" fmla="*/ 159 w 283"/>
              <a:gd name="T95" fmla="*/ 123 h 282"/>
              <a:gd name="T96" fmla="*/ 159 w 283"/>
              <a:gd name="T97"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3" h="282">
                <a:moveTo>
                  <a:pt x="0" y="282"/>
                </a:moveTo>
                <a:lnTo>
                  <a:pt x="142" y="282"/>
                </a:lnTo>
                <a:lnTo>
                  <a:pt x="142" y="0"/>
                </a:lnTo>
                <a:lnTo>
                  <a:pt x="0" y="0"/>
                </a:lnTo>
                <a:lnTo>
                  <a:pt x="0" y="282"/>
                </a:lnTo>
                <a:close/>
                <a:moveTo>
                  <a:pt x="89" y="35"/>
                </a:moveTo>
                <a:lnTo>
                  <a:pt x="124" y="35"/>
                </a:lnTo>
                <a:lnTo>
                  <a:pt x="124" y="70"/>
                </a:lnTo>
                <a:lnTo>
                  <a:pt x="89" y="70"/>
                </a:lnTo>
                <a:lnTo>
                  <a:pt x="89" y="35"/>
                </a:lnTo>
                <a:close/>
                <a:moveTo>
                  <a:pt x="89" y="106"/>
                </a:moveTo>
                <a:lnTo>
                  <a:pt x="124" y="106"/>
                </a:lnTo>
                <a:lnTo>
                  <a:pt x="124" y="141"/>
                </a:lnTo>
                <a:lnTo>
                  <a:pt x="89" y="141"/>
                </a:lnTo>
                <a:lnTo>
                  <a:pt x="89" y="106"/>
                </a:lnTo>
                <a:close/>
                <a:moveTo>
                  <a:pt x="89" y="176"/>
                </a:moveTo>
                <a:lnTo>
                  <a:pt x="124" y="176"/>
                </a:lnTo>
                <a:lnTo>
                  <a:pt x="124" y="212"/>
                </a:lnTo>
                <a:lnTo>
                  <a:pt x="89" y="212"/>
                </a:lnTo>
                <a:lnTo>
                  <a:pt x="89" y="176"/>
                </a:lnTo>
                <a:close/>
                <a:moveTo>
                  <a:pt x="18" y="35"/>
                </a:moveTo>
                <a:lnTo>
                  <a:pt x="53" y="35"/>
                </a:lnTo>
                <a:lnTo>
                  <a:pt x="53" y="70"/>
                </a:lnTo>
                <a:lnTo>
                  <a:pt x="18" y="70"/>
                </a:lnTo>
                <a:lnTo>
                  <a:pt x="18" y="35"/>
                </a:lnTo>
                <a:close/>
                <a:moveTo>
                  <a:pt x="18" y="106"/>
                </a:moveTo>
                <a:lnTo>
                  <a:pt x="53" y="106"/>
                </a:lnTo>
                <a:lnTo>
                  <a:pt x="53" y="141"/>
                </a:lnTo>
                <a:lnTo>
                  <a:pt x="18" y="141"/>
                </a:lnTo>
                <a:lnTo>
                  <a:pt x="18" y="106"/>
                </a:lnTo>
                <a:close/>
                <a:moveTo>
                  <a:pt x="18" y="176"/>
                </a:moveTo>
                <a:lnTo>
                  <a:pt x="53" y="176"/>
                </a:lnTo>
                <a:lnTo>
                  <a:pt x="53" y="212"/>
                </a:lnTo>
                <a:lnTo>
                  <a:pt x="18" y="212"/>
                </a:lnTo>
                <a:lnTo>
                  <a:pt x="18" y="176"/>
                </a:lnTo>
                <a:close/>
                <a:moveTo>
                  <a:pt x="159" y="88"/>
                </a:moveTo>
                <a:lnTo>
                  <a:pt x="283" y="88"/>
                </a:lnTo>
                <a:lnTo>
                  <a:pt x="283" y="106"/>
                </a:lnTo>
                <a:lnTo>
                  <a:pt x="159" y="106"/>
                </a:lnTo>
                <a:lnTo>
                  <a:pt x="159" y="88"/>
                </a:lnTo>
                <a:close/>
                <a:moveTo>
                  <a:pt x="159" y="282"/>
                </a:moveTo>
                <a:lnTo>
                  <a:pt x="195" y="282"/>
                </a:lnTo>
                <a:lnTo>
                  <a:pt x="195" y="212"/>
                </a:lnTo>
                <a:lnTo>
                  <a:pt x="248" y="212"/>
                </a:lnTo>
                <a:lnTo>
                  <a:pt x="248" y="282"/>
                </a:lnTo>
                <a:lnTo>
                  <a:pt x="283" y="282"/>
                </a:lnTo>
                <a:lnTo>
                  <a:pt x="283" y="123"/>
                </a:lnTo>
                <a:lnTo>
                  <a:pt x="159" y="123"/>
                </a:lnTo>
                <a:lnTo>
                  <a:pt x="159" y="282"/>
                </a:ln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nvGrpSpPr>
          <p:cNvPr id="2" name="Group 1"/>
          <p:cNvGrpSpPr/>
          <p:nvPr/>
        </p:nvGrpSpPr>
        <p:grpSpPr>
          <a:xfrm>
            <a:off x="8443083" y="7649563"/>
            <a:ext cx="2972574" cy="195839"/>
            <a:chOff x="10866255" y="8448874"/>
            <a:chExt cx="2738812" cy="73150"/>
          </a:xfrm>
        </p:grpSpPr>
        <p:sp>
          <p:nvSpPr>
            <p:cNvPr id="12" name="Rectangle 11"/>
            <p:cNvSpPr/>
            <p:nvPr/>
          </p:nvSpPr>
          <p:spPr>
            <a:xfrm flipV="1">
              <a:off x="10866255" y="8448874"/>
              <a:ext cx="407521" cy="731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3" name="Rectangle 12"/>
            <p:cNvSpPr/>
            <p:nvPr/>
          </p:nvSpPr>
          <p:spPr>
            <a:xfrm flipV="1">
              <a:off x="11330497" y="8448874"/>
              <a:ext cx="407521" cy="7315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4" name="Rectangle 13"/>
            <p:cNvSpPr/>
            <p:nvPr/>
          </p:nvSpPr>
          <p:spPr>
            <a:xfrm flipV="1">
              <a:off x="11809200" y="8448874"/>
              <a:ext cx="407521" cy="731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5" name="Rectangle 14"/>
            <p:cNvSpPr/>
            <p:nvPr/>
          </p:nvSpPr>
          <p:spPr>
            <a:xfrm flipV="1">
              <a:off x="12273541" y="8448874"/>
              <a:ext cx="407521" cy="731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6" name="Rectangle 15"/>
            <p:cNvSpPr/>
            <p:nvPr/>
          </p:nvSpPr>
          <p:spPr>
            <a:xfrm flipV="1">
              <a:off x="12737783" y="8448874"/>
              <a:ext cx="407521" cy="7315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7" name="Rectangle 16"/>
            <p:cNvSpPr/>
            <p:nvPr/>
          </p:nvSpPr>
          <p:spPr>
            <a:xfrm flipV="1">
              <a:off x="13197546" y="8448874"/>
              <a:ext cx="407521" cy="73150"/>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sp>
        <p:nvSpPr>
          <p:cNvPr id="5" name="Picture Placeholder 4"/>
          <p:cNvSpPr>
            <a:spLocks noGrp="1" noChangeAspect="1"/>
          </p:cNvSpPr>
          <p:nvPr>
            <p:ph type="pic" sz="quarter" idx="13"/>
          </p:nvPr>
        </p:nvSpPr>
        <p:spPr>
          <a:xfrm>
            <a:off x="0" y="0"/>
            <a:ext cx="19812000" cy="13714413"/>
          </a:xfrm>
        </p:spPr>
      </p:sp>
    </p:spTree>
    <p:extLst>
      <p:ext uri="{BB962C8B-B14F-4D97-AF65-F5344CB8AC3E}">
        <p14:creationId xmlns:p14="http://schemas.microsoft.com/office/powerpoint/2010/main" val="1312458889"/>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6"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80">
                                          <p:stCondLst>
                                            <p:cond delay="0"/>
                                          </p:stCondLst>
                                        </p:cTn>
                                        <p:tgtEl>
                                          <p:spTgt spid="10"/>
                                        </p:tgtEl>
                                      </p:cBhvr>
                                    </p:animEffect>
                                    <p:anim calcmode="lin" valueType="num">
                                      <p:cBhvr>
                                        <p:cTn id="15"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20" dur="26">
                                          <p:stCondLst>
                                            <p:cond delay="650"/>
                                          </p:stCondLst>
                                        </p:cTn>
                                        <p:tgtEl>
                                          <p:spTgt spid="10"/>
                                        </p:tgtEl>
                                      </p:cBhvr>
                                      <p:to x="100000" y="60000"/>
                                    </p:animScale>
                                    <p:animScale>
                                      <p:cBhvr>
                                        <p:cTn id="21" dur="166" decel="50000">
                                          <p:stCondLst>
                                            <p:cond delay="676"/>
                                          </p:stCondLst>
                                        </p:cTn>
                                        <p:tgtEl>
                                          <p:spTgt spid="10"/>
                                        </p:tgtEl>
                                      </p:cBhvr>
                                      <p:to x="100000" y="100000"/>
                                    </p:animScale>
                                    <p:animScale>
                                      <p:cBhvr>
                                        <p:cTn id="22" dur="26">
                                          <p:stCondLst>
                                            <p:cond delay="1312"/>
                                          </p:stCondLst>
                                        </p:cTn>
                                        <p:tgtEl>
                                          <p:spTgt spid="10"/>
                                        </p:tgtEl>
                                      </p:cBhvr>
                                      <p:to x="100000" y="80000"/>
                                    </p:animScale>
                                    <p:animScale>
                                      <p:cBhvr>
                                        <p:cTn id="23" dur="166" decel="50000">
                                          <p:stCondLst>
                                            <p:cond delay="1338"/>
                                          </p:stCondLst>
                                        </p:cTn>
                                        <p:tgtEl>
                                          <p:spTgt spid="10"/>
                                        </p:tgtEl>
                                      </p:cBhvr>
                                      <p:to x="100000" y="100000"/>
                                    </p:animScale>
                                    <p:animScale>
                                      <p:cBhvr>
                                        <p:cTn id="24" dur="26">
                                          <p:stCondLst>
                                            <p:cond delay="1642"/>
                                          </p:stCondLst>
                                        </p:cTn>
                                        <p:tgtEl>
                                          <p:spTgt spid="10"/>
                                        </p:tgtEl>
                                      </p:cBhvr>
                                      <p:to x="100000" y="90000"/>
                                    </p:animScale>
                                    <p:animScale>
                                      <p:cBhvr>
                                        <p:cTn id="25" dur="166" decel="50000">
                                          <p:stCondLst>
                                            <p:cond delay="1668"/>
                                          </p:stCondLst>
                                        </p:cTn>
                                        <p:tgtEl>
                                          <p:spTgt spid="10"/>
                                        </p:tgtEl>
                                      </p:cBhvr>
                                      <p:to x="100000" y="100000"/>
                                    </p:animScale>
                                    <p:animScale>
                                      <p:cBhvr>
                                        <p:cTn id="26" dur="26">
                                          <p:stCondLst>
                                            <p:cond delay="1808"/>
                                          </p:stCondLst>
                                        </p:cTn>
                                        <p:tgtEl>
                                          <p:spTgt spid="10"/>
                                        </p:tgtEl>
                                      </p:cBhvr>
                                      <p:to x="100000" y="95000"/>
                                    </p:animScale>
                                    <p:animScale>
                                      <p:cBhvr>
                                        <p:cTn id="27" dur="166" decel="50000">
                                          <p:stCondLst>
                                            <p:cond delay="1834"/>
                                          </p:stCondLst>
                                        </p:cTn>
                                        <p:tgtEl>
                                          <p:spTgt spid="10"/>
                                        </p:tgtEl>
                                      </p:cBhvr>
                                      <p:to x="100000" y="100000"/>
                                    </p:animScale>
                                  </p:childTnLst>
                                </p:cTn>
                              </p:par>
                              <p:par>
                                <p:cTn id="28" presetID="2" presetClass="entr" presetSubtype="4"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fill="hold"/>
                                        <p:tgtEl>
                                          <p:spTgt spid="18"/>
                                        </p:tgtEl>
                                        <p:attrNameLst>
                                          <p:attrName>ppt_x</p:attrName>
                                        </p:attrNameLst>
                                      </p:cBhvr>
                                      <p:tavLst>
                                        <p:tav tm="0">
                                          <p:val>
                                            <p:strVal val="#ppt_x"/>
                                          </p:val>
                                        </p:tav>
                                        <p:tav tm="100000">
                                          <p:val>
                                            <p:strVal val="#ppt_x"/>
                                          </p:val>
                                        </p:tav>
                                      </p:tavLst>
                                    </p:anim>
                                    <p:anim calcmode="lin" valueType="num">
                                      <p:cBhvr additive="base">
                                        <p:cTn id="31" dur="500" fill="hold"/>
                                        <p:tgtEl>
                                          <p:spTgt spid="1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anim calcmode="lin" valueType="num">
                                      <p:cBhvr>
                                        <p:cTn id="35" dur="500" fill="hold"/>
                                        <p:tgtEl>
                                          <p:spTgt spid="2"/>
                                        </p:tgtEl>
                                        <p:attrNameLst>
                                          <p:attrName>ppt_x</p:attrName>
                                        </p:attrNameLst>
                                      </p:cBhvr>
                                      <p:tavLst>
                                        <p:tav tm="0">
                                          <p:val>
                                            <p:strVal val="#ppt_x"/>
                                          </p:val>
                                        </p:tav>
                                        <p:tav tm="100000">
                                          <p:val>
                                            <p:strVal val="#ppt_x"/>
                                          </p:val>
                                        </p:tav>
                                      </p:tavLst>
                                    </p:anim>
                                    <p:anim calcmode="lin" valueType="num">
                                      <p:cBhvr>
                                        <p:cTn id="36" dur="5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10153809" y="4197576"/>
            <a:ext cx="1202385" cy="12026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2" name="Rectangle 81"/>
          <p:cNvSpPr/>
          <p:nvPr/>
        </p:nvSpPr>
        <p:spPr>
          <a:xfrm>
            <a:off x="10153809" y="5878064"/>
            <a:ext cx="1202385" cy="12026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16" name="Rectangle 115"/>
          <p:cNvSpPr/>
          <p:nvPr/>
        </p:nvSpPr>
        <p:spPr>
          <a:xfrm>
            <a:off x="10153809" y="7422575"/>
            <a:ext cx="1202385" cy="12026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17" name="Rectangle 116"/>
          <p:cNvSpPr/>
          <p:nvPr/>
        </p:nvSpPr>
        <p:spPr>
          <a:xfrm>
            <a:off x="10153809" y="9103063"/>
            <a:ext cx="1202385" cy="120269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grpSp>
        <p:nvGrpSpPr>
          <p:cNvPr id="118" name="Group 117"/>
          <p:cNvGrpSpPr/>
          <p:nvPr/>
        </p:nvGrpSpPr>
        <p:grpSpPr>
          <a:xfrm>
            <a:off x="11812307" y="4084983"/>
            <a:ext cx="6313423" cy="1394454"/>
            <a:chOff x="6217425" y="2328987"/>
            <a:chExt cx="3885183" cy="857902"/>
          </a:xfrm>
        </p:grpSpPr>
        <p:sp>
          <p:nvSpPr>
            <p:cNvPr id="119" name="TextBox 118"/>
            <p:cNvSpPr txBox="1"/>
            <p:nvPr/>
          </p:nvSpPr>
          <p:spPr>
            <a:xfrm>
              <a:off x="6217426" y="2328987"/>
              <a:ext cx="1464109" cy="333811"/>
            </a:xfrm>
            <a:prstGeom prst="rect">
              <a:avLst/>
            </a:prstGeom>
            <a:noFill/>
          </p:spPr>
          <p:txBody>
            <a:bodyPr wrap="none" rtlCol="0">
              <a:spAutoFit/>
            </a:bodyPr>
            <a:lstStyle/>
            <a:p>
              <a:r>
                <a:rPr lang="id-ID" sz="2926" b="1" dirty="0">
                  <a:latin typeface="Lato Regular"/>
                </a:rPr>
                <a:t>SEO Analysis</a:t>
              </a:r>
            </a:p>
          </p:txBody>
        </p:sp>
        <p:sp>
          <p:nvSpPr>
            <p:cNvPr id="120" name="TextBox 119"/>
            <p:cNvSpPr txBox="1"/>
            <p:nvPr/>
          </p:nvSpPr>
          <p:spPr>
            <a:xfrm>
              <a:off x="6217425" y="2576230"/>
              <a:ext cx="3885183" cy="610659"/>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p:txBody>
        </p:sp>
      </p:grpSp>
      <p:grpSp>
        <p:nvGrpSpPr>
          <p:cNvPr id="121" name="Group 120"/>
          <p:cNvGrpSpPr/>
          <p:nvPr/>
        </p:nvGrpSpPr>
        <p:grpSpPr>
          <a:xfrm>
            <a:off x="11812305" y="5754982"/>
            <a:ext cx="5878841" cy="1863343"/>
            <a:chOff x="6217425" y="3333319"/>
            <a:chExt cx="3617748" cy="1146374"/>
          </a:xfrm>
        </p:grpSpPr>
        <p:sp>
          <p:nvSpPr>
            <p:cNvPr id="122" name="TextBox 121"/>
            <p:cNvSpPr txBox="1"/>
            <p:nvPr/>
          </p:nvSpPr>
          <p:spPr>
            <a:xfrm>
              <a:off x="6217426" y="3333319"/>
              <a:ext cx="1848830" cy="333811"/>
            </a:xfrm>
            <a:prstGeom prst="rect">
              <a:avLst/>
            </a:prstGeom>
            <a:noFill/>
          </p:spPr>
          <p:txBody>
            <a:bodyPr wrap="none" rtlCol="0">
              <a:spAutoFit/>
            </a:bodyPr>
            <a:lstStyle/>
            <a:p>
              <a:r>
                <a:rPr lang="id-ID" sz="2926" b="1" dirty="0">
                  <a:latin typeface="Lato Regular"/>
                </a:rPr>
                <a:t>Accomplishment</a:t>
              </a:r>
            </a:p>
          </p:txBody>
        </p:sp>
        <p:sp>
          <p:nvSpPr>
            <p:cNvPr id="123" name="TextBox 122"/>
            <p:cNvSpPr txBox="1"/>
            <p:nvPr/>
          </p:nvSpPr>
          <p:spPr>
            <a:xfrm>
              <a:off x="6217425" y="3592107"/>
              <a:ext cx="3617748" cy="887586"/>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a:p>
              <a:pPr>
                <a:lnSpc>
                  <a:spcPct val="150000"/>
                </a:lnSpc>
              </a:pPr>
              <a:endParaRPr lang="en-US" sz="1950" dirty="0">
                <a:latin typeface="Lato Light"/>
              </a:endParaRPr>
            </a:p>
          </p:txBody>
        </p:sp>
      </p:grpSp>
      <p:grpSp>
        <p:nvGrpSpPr>
          <p:cNvPr id="124" name="Group 123"/>
          <p:cNvGrpSpPr/>
          <p:nvPr/>
        </p:nvGrpSpPr>
        <p:grpSpPr>
          <a:xfrm>
            <a:off x="11812305" y="7266272"/>
            <a:ext cx="5878841" cy="1863343"/>
            <a:chOff x="6217425" y="4297735"/>
            <a:chExt cx="3617748" cy="1146374"/>
          </a:xfrm>
        </p:grpSpPr>
        <p:sp>
          <p:nvSpPr>
            <p:cNvPr id="125" name="TextBox 124"/>
            <p:cNvSpPr txBox="1"/>
            <p:nvPr/>
          </p:nvSpPr>
          <p:spPr>
            <a:xfrm>
              <a:off x="6217426" y="4297735"/>
              <a:ext cx="970404" cy="333811"/>
            </a:xfrm>
            <a:prstGeom prst="rect">
              <a:avLst/>
            </a:prstGeom>
            <a:noFill/>
          </p:spPr>
          <p:txBody>
            <a:bodyPr wrap="none" rtlCol="0">
              <a:spAutoFit/>
            </a:bodyPr>
            <a:lstStyle/>
            <a:p>
              <a:r>
                <a:rPr lang="id-ID" sz="2926" b="1" dirty="0">
                  <a:latin typeface="Lato Regular"/>
                </a:rPr>
                <a:t>Formula</a:t>
              </a:r>
            </a:p>
          </p:txBody>
        </p:sp>
        <p:sp>
          <p:nvSpPr>
            <p:cNvPr id="126" name="TextBox 125"/>
            <p:cNvSpPr txBox="1"/>
            <p:nvPr/>
          </p:nvSpPr>
          <p:spPr>
            <a:xfrm>
              <a:off x="6217425" y="4556523"/>
              <a:ext cx="3617748" cy="887586"/>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a:p>
              <a:pPr>
                <a:lnSpc>
                  <a:spcPct val="150000"/>
                </a:lnSpc>
              </a:pPr>
              <a:endParaRPr lang="en-US" sz="1950" dirty="0">
                <a:latin typeface="Lato Light"/>
              </a:endParaRPr>
            </a:p>
          </p:txBody>
        </p:sp>
      </p:grpSp>
      <p:grpSp>
        <p:nvGrpSpPr>
          <p:cNvPr id="127" name="Group 126"/>
          <p:cNvGrpSpPr/>
          <p:nvPr/>
        </p:nvGrpSpPr>
        <p:grpSpPr>
          <a:xfrm>
            <a:off x="11812305" y="8946448"/>
            <a:ext cx="5878841" cy="1863343"/>
            <a:chOff x="6217425" y="5262151"/>
            <a:chExt cx="3617748" cy="1146374"/>
          </a:xfrm>
        </p:grpSpPr>
        <p:sp>
          <p:nvSpPr>
            <p:cNvPr id="128" name="TextBox 127"/>
            <p:cNvSpPr txBox="1"/>
            <p:nvPr/>
          </p:nvSpPr>
          <p:spPr>
            <a:xfrm>
              <a:off x="6217426" y="5262151"/>
              <a:ext cx="3111331" cy="333811"/>
            </a:xfrm>
            <a:prstGeom prst="rect">
              <a:avLst/>
            </a:prstGeom>
            <a:noFill/>
          </p:spPr>
          <p:txBody>
            <a:bodyPr wrap="square" rtlCol="0">
              <a:spAutoFit/>
            </a:bodyPr>
            <a:lstStyle/>
            <a:p>
              <a:r>
                <a:rPr lang="id-ID" sz="2926" b="1" dirty="0">
                  <a:latin typeface="Lato Regular"/>
                </a:rPr>
                <a:t>Powerful</a:t>
              </a:r>
            </a:p>
          </p:txBody>
        </p:sp>
        <p:sp>
          <p:nvSpPr>
            <p:cNvPr id="129" name="TextBox 128"/>
            <p:cNvSpPr txBox="1"/>
            <p:nvPr/>
          </p:nvSpPr>
          <p:spPr>
            <a:xfrm>
              <a:off x="6217425" y="5520939"/>
              <a:ext cx="3617748" cy="887586"/>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a:p>
              <a:pPr>
                <a:lnSpc>
                  <a:spcPct val="150000"/>
                </a:lnSpc>
              </a:pPr>
              <a:endParaRPr lang="en-US" sz="1950" dirty="0">
                <a:latin typeface="Lato Light"/>
              </a:endParaRPr>
            </a:p>
          </p:txBody>
        </p:sp>
      </p:grpSp>
      <p:sp>
        <p:nvSpPr>
          <p:cNvPr id="140" name="Rectangle 139"/>
          <p:cNvSpPr/>
          <p:nvPr/>
        </p:nvSpPr>
        <p:spPr>
          <a:xfrm>
            <a:off x="8521580" y="4181803"/>
            <a:ext cx="1202385" cy="12026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41" name="Rectangle 140"/>
          <p:cNvSpPr/>
          <p:nvPr/>
        </p:nvSpPr>
        <p:spPr>
          <a:xfrm>
            <a:off x="8521580" y="5862291"/>
            <a:ext cx="1202385" cy="12026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42" name="Rectangle 141"/>
          <p:cNvSpPr/>
          <p:nvPr/>
        </p:nvSpPr>
        <p:spPr>
          <a:xfrm>
            <a:off x="8521580" y="7406802"/>
            <a:ext cx="1202385" cy="12026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43" name="Rectangle 142"/>
          <p:cNvSpPr/>
          <p:nvPr/>
        </p:nvSpPr>
        <p:spPr>
          <a:xfrm>
            <a:off x="8521580" y="9087290"/>
            <a:ext cx="1202385" cy="120269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grpSp>
        <p:nvGrpSpPr>
          <p:cNvPr id="154" name="Group 153"/>
          <p:cNvGrpSpPr/>
          <p:nvPr/>
        </p:nvGrpSpPr>
        <p:grpSpPr>
          <a:xfrm>
            <a:off x="1703652" y="4066218"/>
            <a:ext cx="6264422" cy="1396495"/>
            <a:chOff x="6217425" y="2316186"/>
            <a:chExt cx="4058835" cy="859158"/>
          </a:xfrm>
        </p:grpSpPr>
        <p:sp>
          <p:nvSpPr>
            <p:cNvPr id="155" name="TextBox 154"/>
            <p:cNvSpPr txBox="1"/>
            <p:nvPr/>
          </p:nvSpPr>
          <p:spPr>
            <a:xfrm>
              <a:off x="7400031" y="2316186"/>
              <a:ext cx="2757693" cy="333811"/>
            </a:xfrm>
            <a:prstGeom prst="rect">
              <a:avLst/>
            </a:prstGeom>
            <a:noFill/>
          </p:spPr>
          <p:txBody>
            <a:bodyPr wrap="square" rtlCol="0">
              <a:spAutoFit/>
            </a:bodyPr>
            <a:lstStyle/>
            <a:p>
              <a:pPr algn="r"/>
              <a:r>
                <a:rPr lang="id-ID" sz="2926" b="1" dirty="0">
                  <a:latin typeface="Lato Regular"/>
                </a:rPr>
                <a:t>Delivery</a:t>
              </a:r>
            </a:p>
          </p:txBody>
        </p:sp>
        <p:sp>
          <p:nvSpPr>
            <p:cNvPr id="156" name="TextBox 155"/>
            <p:cNvSpPr txBox="1"/>
            <p:nvPr/>
          </p:nvSpPr>
          <p:spPr>
            <a:xfrm>
              <a:off x="6217425" y="2564685"/>
              <a:ext cx="4058835" cy="610659"/>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grpSp>
        <p:nvGrpSpPr>
          <p:cNvPr id="169" name="Group 168"/>
          <p:cNvGrpSpPr/>
          <p:nvPr/>
        </p:nvGrpSpPr>
        <p:grpSpPr>
          <a:xfrm>
            <a:off x="1698994" y="5744312"/>
            <a:ext cx="6264422" cy="1396495"/>
            <a:chOff x="6217425" y="2316186"/>
            <a:chExt cx="4058835" cy="859158"/>
          </a:xfrm>
        </p:grpSpPr>
        <p:sp>
          <p:nvSpPr>
            <p:cNvPr id="170" name="TextBox 169"/>
            <p:cNvSpPr txBox="1"/>
            <p:nvPr/>
          </p:nvSpPr>
          <p:spPr>
            <a:xfrm>
              <a:off x="7403049" y="2316186"/>
              <a:ext cx="2754675" cy="333811"/>
            </a:xfrm>
            <a:prstGeom prst="rect">
              <a:avLst/>
            </a:prstGeom>
            <a:noFill/>
          </p:spPr>
          <p:txBody>
            <a:bodyPr wrap="square" rtlCol="0">
              <a:spAutoFit/>
            </a:bodyPr>
            <a:lstStyle/>
            <a:p>
              <a:pPr algn="r"/>
              <a:r>
                <a:rPr lang="id-ID" sz="2926" b="1" dirty="0">
                  <a:latin typeface="Lato Regular"/>
                  <a:cs typeface="Lato Regular"/>
                </a:rPr>
                <a:t>Powerful</a:t>
              </a:r>
            </a:p>
          </p:txBody>
        </p:sp>
        <p:sp>
          <p:nvSpPr>
            <p:cNvPr id="171" name="TextBox 170"/>
            <p:cNvSpPr txBox="1"/>
            <p:nvPr/>
          </p:nvSpPr>
          <p:spPr>
            <a:xfrm>
              <a:off x="6217425" y="2564685"/>
              <a:ext cx="4058835" cy="610659"/>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grpSp>
        <p:nvGrpSpPr>
          <p:cNvPr id="172" name="Group 171"/>
          <p:cNvGrpSpPr/>
          <p:nvPr/>
        </p:nvGrpSpPr>
        <p:grpSpPr>
          <a:xfrm>
            <a:off x="1694206" y="7284769"/>
            <a:ext cx="6264422" cy="1396495"/>
            <a:chOff x="6217425" y="2316186"/>
            <a:chExt cx="4058835" cy="859158"/>
          </a:xfrm>
        </p:grpSpPr>
        <p:sp>
          <p:nvSpPr>
            <p:cNvPr id="173" name="TextBox 172"/>
            <p:cNvSpPr txBox="1"/>
            <p:nvPr/>
          </p:nvSpPr>
          <p:spPr>
            <a:xfrm>
              <a:off x="7260282" y="2316186"/>
              <a:ext cx="2897442" cy="333811"/>
            </a:xfrm>
            <a:prstGeom prst="rect">
              <a:avLst/>
            </a:prstGeom>
            <a:noFill/>
          </p:spPr>
          <p:txBody>
            <a:bodyPr wrap="square" rtlCol="0">
              <a:spAutoFit/>
            </a:bodyPr>
            <a:lstStyle/>
            <a:p>
              <a:pPr algn="r"/>
              <a:r>
                <a:rPr lang="id-ID" sz="2926" b="1" dirty="0">
                  <a:latin typeface="Lato Regular"/>
                </a:rPr>
                <a:t>Music</a:t>
              </a:r>
            </a:p>
          </p:txBody>
        </p:sp>
        <p:sp>
          <p:nvSpPr>
            <p:cNvPr id="174" name="TextBox 173"/>
            <p:cNvSpPr txBox="1"/>
            <p:nvPr/>
          </p:nvSpPr>
          <p:spPr>
            <a:xfrm>
              <a:off x="6217425" y="2564685"/>
              <a:ext cx="4058835" cy="610659"/>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grpSp>
        <p:nvGrpSpPr>
          <p:cNvPr id="175" name="Group 174"/>
          <p:cNvGrpSpPr/>
          <p:nvPr/>
        </p:nvGrpSpPr>
        <p:grpSpPr>
          <a:xfrm>
            <a:off x="1689548" y="8962863"/>
            <a:ext cx="6264422" cy="1396495"/>
            <a:chOff x="6217425" y="2316186"/>
            <a:chExt cx="4058835" cy="859158"/>
          </a:xfrm>
        </p:grpSpPr>
        <p:sp>
          <p:nvSpPr>
            <p:cNvPr id="176" name="TextBox 175"/>
            <p:cNvSpPr txBox="1"/>
            <p:nvPr/>
          </p:nvSpPr>
          <p:spPr>
            <a:xfrm>
              <a:off x="7263299" y="2316186"/>
              <a:ext cx="2894425" cy="333811"/>
            </a:xfrm>
            <a:prstGeom prst="rect">
              <a:avLst/>
            </a:prstGeom>
            <a:noFill/>
          </p:spPr>
          <p:txBody>
            <a:bodyPr wrap="square" rtlCol="0">
              <a:spAutoFit/>
            </a:bodyPr>
            <a:lstStyle/>
            <a:p>
              <a:pPr algn="r"/>
              <a:r>
                <a:rPr lang="id-ID" sz="2926" b="1" dirty="0">
                  <a:latin typeface="Lato Regular"/>
                </a:rPr>
                <a:t>Energy</a:t>
              </a:r>
            </a:p>
          </p:txBody>
        </p:sp>
        <p:sp>
          <p:nvSpPr>
            <p:cNvPr id="177" name="TextBox 176"/>
            <p:cNvSpPr txBox="1"/>
            <p:nvPr/>
          </p:nvSpPr>
          <p:spPr>
            <a:xfrm>
              <a:off x="6217425" y="2564685"/>
              <a:ext cx="4058835" cy="610659"/>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sp>
        <p:nvSpPr>
          <p:cNvPr id="178" name="AutoShape 124"/>
          <p:cNvSpPr>
            <a:spLocks/>
          </p:cNvSpPr>
          <p:nvPr/>
        </p:nvSpPr>
        <p:spPr bwMode="auto">
          <a:xfrm>
            <a:off x="8747555" y="4482145"/>
            <a:ext cx="748067" cy="59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10414050" y="6104713"/>
            <a:ext cx="661973" cy="7283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10439254" y="4432603"/>
            <a:ext cx="661973" cy="7283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1" name="AutoShape 12"/>
          <p:cNvSpPr>
            <a:spLocks/>
          </p:cNvSpPr>
          <p:nvPr/>
        </p:nvSpPr>
        <p:spPr bwMode="auto">
          <a:xfrm>
            <a:off x="10467033" y="7712349"/>
            <a:ext cx="537983" cy="591935"/>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2" name="AutoShape 14"/>
          <p:cNvSpPr>
            <a:spLocks/>
          </p:cNvSpPr>
          <p:nvPr/>
        </p:nvSpPr>
        <p:spPr bwMode="auto">
          <a:xfrm>
            <a:off x="8840211" y="9428978"/>
            <a:ext cx="540140" cy="591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8840211" y="6203643"/>
            <a:ext cx="537983" cy="540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4" name="AutoShape 84"/>
          <p:cNvSpPr>
            <a:spLocks/>
          </p:cNvSpPr>
          <p:nvPr/>
        </p:nvSpPr>
        <p:spPr bwMode="auto">
          <a:xfrm>
            <a:off x="8821449" y="7707449"/>
            <a:ext cx="537983" cy="540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5" name="AutoShape 14"/>
          <p:cNvSpPr>
            <a:spLocks/>
          </p:cNvSpPr>
          <p:nvPr/>
        </p:nvSpPr>
        <p:spPr bwMode="auto">
          <a:xfrm>
            <a:off x="10517122" y="9410214"/>
            <a:ext cx="540140" cy="591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4" name="Group 43"/>
          <p:cNvGrpSpPr/>
          <p:nvPr/>
        </p:nvGrpSpPr>
        <p:grpSpPr>
          <a:xfrm>
            <a:off x="4883564" y="1676978"/>
            <a:ext cx="10044872" cy="1689698"/>
            <a:chOff x="5988388" y="483017"/>
            <a:chExt cx="12359700" cy="2079087"/>
          </a:xfrm>
        </p:grpSpPr>
        <p:sp>
          <p:nvSpPr>
            <p:cNvPr id="45" name="TextBox 4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Services</a:t>
              </a:r>
            </a:p>
          </p:txBody>
        </p:sp>
        <p:sp>
          <p:nvSpPr>
            <p:cNvPr id="46" name="Rectangle 4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74620200"/>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 calcmode="lin" valueType="num">
                                      <p:cBhvr>
                                        <p:cTn id="8" dur="1000" fill="hold"/>
                                        <p:tgtEl>
                                          <p:spTgt spid="44"/>
                                        </p:tgtEl>
                                        <p:attrNameLst>
                                          <p:attrName>ppt_x</p:attrName>
                                        </p:attrNameLst>
                                      </p:cBhvr>
                                      <p:tavLst>
                                        <p:tav tm="0">
                                          <p:val>
                                            <p:strVal val="#ppt_x"/>
                                          </p:val>
                                        </p:tav>
                                        <p:tav tm="100000">
                                          <p:val>
                                            <p:strVal val="#ppt_x"/>
                                          </p:val>
                                        </p:tav>
                                      </p:tavLst>
                                    </p:anim>
                                    <p:anim calcmode="lin" valueType="num">
                                      <p:cBhvr>
                                        <p:cTn id="9" dur="1000" fill="hold"/>
                                        <p:tgtEl>
                                          <p:spTgt spid="4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fade">
                                      <p:cBhvr>
                                        <p:cTn id="13" dur="500"/>
                                        <p:tgtEl>
                                          <p:spTgt spid="7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fade">
                                      <p:cBhvr>
                                        <p:cTn id="17" dur="500"/>
                                        <p:tgtEl>
                                          <p:spTgt spid="118"/>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500"/>
                                        <p:tgtEl>
                                          <p:spTgt spid="8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21"/>
                                        </p:tgtEl>
                                        <p:attrNameLst>
                                          <p:attrName>style.visibility</p:attrName>
                                        </p:attrNameLst>
                                      </p:cBhvr>
                                      <p:to>
                                        <p:strVal val="visible"/>
                                      </p:to>
                                    </p:set>
                                    <p:animEffect transition="in" filter="fade">
                                      <p:cBhvr>
                                        <p:cTn id="25" dur="500"/>
                                        <p:tgtEl>
                                          <p:spTgt spid="121"/>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16"/>
                                        </p:tgtEl>
                                        <p:attrNameLst>
                                          <p:attrName>style.visibility</p:attrName>
                                        </p:attrNameLst>
                                      </p:cBhvr>
                                      <p:to>
                                        <p:strVal val="visible"/>
                                      </p:to>
                                    </p:set>
                                    <p:animEffect transition="in" filter="fade">
                                      <p:cBhvr>
                                        <p:cTn id="29" dur="500"/>
                                        <p:tgtEl>
                                          <p:spTgt spid="116"/>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124"/>
                                        </p:tgtEl>
                                        <p:attrNameLst>
                                          <p:attrName>style.visibility</p:attrName>
                                        </p:attrNameLst>
                                      </p:cBhvr>
                                      <p:to>
                                        <p:strVal val="visible"/>
                                      </p:to>
                                    </p:set>
                                    <p:animEffect transition="in" filter="fade">
                                      <p:cBhvr>
                                        <p:cTn id="33" dur="500"/>
                                        <p:tgtEl>
                                          <p:spTgt spid="124"/>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17"/>
                                        </p:tgtEl>
                                        <p:attrNameLst>
                                          <p:attrName>style.visibility</p:attrName>
                                        </p:attrNameLst>
                                      </p:cBhvr>
                                      <p:to>
                                        <p:strVal val="visible"/>
                                      </p:to>
                                    </p:set>
                                    <p:animEffect transition="in" filter="fade">
                                      <p:cBhvr>
                                        <p:cTn id="37" dur="500"/>
                                        <p:tgtEl>
                                          <p:spTgt spid="117"/>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127"/>
                                        </p:tgtEl>
                                        <p:attrNameLst>
                                          <p:attrName>style.visibility</p:attrName>
                                        </p:attrNameLst>
                                      </p:cBhvr>
                                      <p:to>
                                        <p:strVal val="visible"/>
                                      </p:to>
                                    </p:set>
                                    <p:animEffect transition="in" filter="fade">
                                      <p:cBhvr>
                                        <p:cTn id="41" dur="500"/>
                                        <p:tgtEl>
                                          <p:spTgt spid="1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140"/>
                                        </p:tgtEl>
                                        <p:attrNameLst>
                                          <p:attrName>style.visibility</p:attrName>
                                        </p:attrNameLst>
                                      </p:cBhvr>
                                      <p:to>
                                        <p:strVal val="visible"/>
                                      </p:to>
                                    </p:set>
                                    <p:animEffect transition="in" filter="fade">
                                      <p:cBhvr>
                                        <p:cTn id="45" dur="500"/>
                                        <p:tgtEl>
                                          <p:spTgt spid="140"/>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54"/>
                                        </p:tgtEl>
                                        <p:attrNameLst>
                                          <p:attrName>style.visibility</p:attrName>
                                        </p:attrNameLst>
                                      </p:cBhvr>
                                      <p:to>
                                        <p:strVal val="visible"/>
                                      </p:to>
                                    </p:set>
                                    <p:animEffect transition="in" filter="fade">
                                      <p:cBhvr>
                                        <p:cTn id="49" dur="500"/>
                                        <p:tgtEl>
                                          <p:spTgt spid="154"/>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Effect transition="in" filter="fade">
                                      <p:cBhvr>
                                        <p:cTn id="53" dur="500"/>
                                        <p:tgtEl>
                                          <p:spTgt spid="141"/>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69"/>
                                        </p:tgtEl>
                                        <p:attrNameLst>
                                          <p:attrName>style.visibility</p:attrName>
                                        </p:attrNameLst>
                                      </p:cBhvr>
                                      <p:to>
                                        <p:strVal val="visible"/>
                                      </p:to>
                                    </p:set>
                                    <p:animEffect transition="in" filter="fade">
                                      <p:cBhvr>
                                        <p:cTn id="57" dur="500"/>
                                        <p:tgtEl>
                                          <p:spTgt spid="169"/>
                                        </p:tgtEl>
                                      </p:cBhvr>
                                    </p:animEffect>
                                  </p:childTnLst>
                                </p:cTn>
                              </p:par>
                            </p:childTnLst>
                          </p:cTn>
                        </p:par>
                        <p:par>
                          <p:cTn id="58" fill="hold">
                            <p:stCondLst>
                              <p:cond delay="7000"/>
                            </p:stCondLst>
                            <p:childTnLst>
                              <p:par>
                                <p:cTn id="59" presetID="10" presetClass="entr" presetSubtype="0" fill="hold" grpId="0" nodeType="afterEffect">
                                  <p:stCondLst>
                                    <p:cond delay="0"/>
                                  </p:stCondLst>
                                  <p:childTnLst>
                                    <p:set>
                                      <p:cBhvr>
                                        <p:cTn id="60" dur="1" fill="hold">
                                          <p:stCondLst>
                                            <p:cond delay="0"/>
                                          </p:stCondLst>
                                        </p:cTn>
                                        <p:tgtEl>
                                          <p:spTgt spid="142"/>
                                        </p:tgtEl>
                                        <p:attrNameLst>
                                          <p:attrName>style.visibility</p:attrName>
                                        </p:attrNameLst>
                                      </p:cBhvr>
                                      <p:to>
                                        <p:strVal val="visible"/>
                                      </p:to>
                                    </p:set>
                                    <p:animEffect transition="in" filter="fade">
                                      <p:cBhvr>
                                        <p:cTn id="61" dur="500"/>
                                        <p:tgtEl>
                                          <p:spTgt spid="142"/>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72"/>
                                        </p:tgtEl>
                                        <p:attrNameLst>
                                          <p:attrName>style.visibility</p:attrName>
                                        </p:attrNameLst>
                                      </p:cBhvr>
                                      <p:to>
                                        <p:strVal val="visible"/>
                                      </p:to>
                                    </p:set>
                                    <p:animEffect transition="in" filter="fade">
                                      <p:cBhvr>
                                        <p:cTn id="65" dur="500"/>
                                        <p:tgtEl>
                                          <p:spTgt spid="172"/>
                                        </p:tgtEl>
                                      </p:cBhvr>
                                    </p:animEffect>
                                  </p:childTnLst>
                                </p:cTn>
                              </p:par>
                            </p:childTnLst>
                          </p:cTn>
                        </p:par>
                        <p:par>
                          <p:cTn id="66" fill="hold">
                            <p:stCondLst>
                              <p:cond delay="8000"/>
                            </p:stCondLst>
                            <p:childTnLst>
                              <p:par>
                                <p:cTn id="67" presetID="10" presetClass="entr" presetSubtype="0" fill="hold" grpId="0" nodeType="afterEffect">
                                  <p:stCondLst>
                                    <p:cond delay="0"/>
                                  </p:stCondLst>
                                  <p:childTnLst>
                                    <p:set>
                                      <p:cBhvr>
                                        <p:cTn id="68" dur="1" fill="hold">
                                          <p:stCondLst>
                                            <p:cond delay="0"/>
                                          </p:stCondLst>
                                        </p:cTn>
                                        <p:tgtEl>
                                          <p:spTgt spid="143"/>
                                        </p:tgtEl>
                                        <p:attrNameLst>
                                          <p:attrName>style.visibility</p:attrName>
                                        </p:attrNameLst>
                                      </p:cBhvr>
                                      <p:to>
                                        <p:strVal val="visible"/>
                                      </p:to>
                                    </p:set>
                                    <p:animEffect transition="in" filter="fade">
                                      <p:cBhvr>
                                        <p:cTn id="69" dur="500"/>
                                        <p:tgtEl>
                                          <p:spTgt spid="143"/>
                                        </p:tgtEl>
                                      </p:cBhvr>
                                    </p:animEffect>
                                  </p:childTnLst>
                                </p:cTn>
                              </p:par>
                            </p:childTnLst>
                          </p:cTn>
                        </p:par>
                        <p:par>
                          <p:cTn id="70" fill="hold">
                            <p:stCondLst>
                              <p:cond delay="8500"/>
                            </p:stCondLst>
                            <p:childTnLst>
                              <p:par>
                                <p:cTn id="71" presetID="10" presetClass="entr" presetSubtype="0" fill="hold" nodeType="afterEffect">
                                  <p:stCondLst>
                                    <p:cond delay="0"/>
                                  </p:stCondLst>
                                  <p:childTnLst>
                                    <p:set>
                                      <p:cBhvr>
                                        <p:cTn id="72" dur="1" fill="hold">
                                          <p:stCondLst>
                                            <p:cond delay="0"/>
                                          </p:stCondLst>
                                        </p:cTn>
                                        <p:tgtEl>
                                          <p:spTgt spid="175"/>
                                        </p:tgtEl>
                                        <p:attrNameLst>
                                          <p:attrName>style.visibility</p:attrName>
                                        </p:attrNameLst>
                                      </p:cBhvr>
                                      <p:to>
                                        <p:strVal val="visible"/>
                                      </p:to>
                                    </p:set>
                                    <p:animEffect transition="in" filter="fade">
                                      <p:cBhvr>
                                        <p:cTn id="73"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16" grpId="0" animBg="1"/>
      <p:bldP spid="117" grpId="0" animBg="1"/>
      <p:bldP spid="140" grpId="0" animBg="1"/>
      <p:bldP spid="141" grpId="0" animBg="1"/>
      <p:bldP spid="142" grpId="0" animBg="1"/>
      <p:bldP spid="143"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621809" y="4658076"/>
            <a:ext cx="16725888" cy="4277765"/>
            <a:chOff x="931581" y="3466628"/>
            <a:chExt cx="10292854" cy="2631785"/>
          </a:xfrm>
        </p:grpSpPr>
        <p:sp>
          <p:nvSpPr>
            <p:cNvPr id="27" name="Freeform 26"/>
            <p:cNvSpPr>
              <a:spLocks/>
            </p:cNvSpPr>
            <p:nvPr/>
          </p:nvSpPr>
          <p:spPr bwMode="auto">
            <a:xfrm>
              <a:off x="1582226" y="4894902"/>
              <a:ext cx="9486457" cy="1034728"/>
            </a:xfrm>
            <a:custGeom>
              <a:avLst/>
              <a:gdLst>
                <a:gd name="T0" fmla="*/ 0 w 8110"/>
                <a:gd name="T1" fmla="*/ 0 h 1282"/>
                <a:gd name="T2" fmla="*/ 1010 w 8110"/>
                <a:gd name="T3" fmla="*/ 116 h 1282"/>
                <a:gd name="T4" fmla="*/ 1693 w 8110"/>
                <a:gd name="T5" fmla="*/ 216 h 1282"/>
                <a:gd name="T6" fmla="*/ 1930 w 8110"/>
                <a:gd name="T7" fmla="*/ 216 h 1282"/>
                <a:gd name="T8" fmla="*/ 2336 w 8110"/>
                <a:gd name="T9" fmla="*/ 166 h 1282"/>
                <a:gd name="T10" fmla="*/ 2672 w 8110"/>
                <a:gd name="T11" fmla="*/ 109 h 1282"/>
                <a:gd name="T12" fmla="*/ 2856 w 8110"/>
                <a:gd name="T13" fmla="*/ 216 h 1282"/>
                <a:gd name="T14" fmla="*/ 3053 w 8110"/>
                <a:gd name="T15" fmla="*/ 332 h 1282"/>
                <a:gd name="T16" fmla="*/ 3466 w 8110"/>
                <a:gd name="T17" fmla="*/ 332 h 1282"/>
                <a:gd name="T18" fmla="*/ 3821 w 8110"/>
                <a:gd name="T19" fmla="*/ 166 h 1282"/>
                <a:gd name="T20" fmla="*/ 4071 w 8110"/>
                <a:gd name="T21" fmla="*/ 216 h 1282"/>
                <a:gd name="T22" fmla="*/ 4320 w 8110"/>
                <a:gd name="T23" fmla="*/ 216 h 1282"/>
                <a:gd name="T24" fmla="*/ 4663 w 8110"/>
                <a:gd name="T25" fmla="*/ 434 h 1282"/>
                <a:gd name="T26" fmla="*/ 4764 w 8110"/>
                <a:gd name="T27" fmla="*/ 536 h 1282"/>
                <a:gd name="T28" fmla="*/ 4906 w 8110"/>
                <a:gd name="T29" fmla="*/ 768 h 1282"/>
                <a:gd name="T30" fmla="*/ 5206 w 8110"/>
                <a:gd name="T31" fmla="*/ 768 h 1282"/>
                <a:gd name="T32" fmla="*/ 5298 w 8110"/>
                <a:gd name="T33" fmla="*/ 512 h 1282"/>
                <a:gd name="T34" fmla="*/ 5561 w 8110"/>
                <a:gd name="T35" fmla="*/ 332 h 1282"/>
                <a:gd name="T36" fmla="*/ 5864 w 8110"/>
                <a:gd name="T37" fmla="*/ 384 h 1282"/>
                <a:gd name="T38" fmla="*/ 6173 w 8110"/>
                <a:gd name="T39" fmla="*/ 682 h 1282"/>
                <a:gd name="T40" fmla="*/ 6528 w 8110"/>
                <a:gd name="T41" fmla="*/ 1149 h 1282"/>
                <a:gd name="T42" fmla="*/ 6764 w 8110"/>
                <a:gd name="T43" fmla="*/ 1282 h 1282"/>
                <a:gd name="T44" fmla="*/ 7164 w 8110"/>
                <a:gd name="T45" fmla="*/ 1282 h 1282"/>
                <a:gd name="T46" fmla="*/ 7329 w 8110"/>
                <a:gd name="T47" fmla="*/ 978 h 1282"/>
                <a:gd name="T48" fmla="*/ 7466 w 8110"/>
                <a:gd name="T49" fmla="*/ 332 h 1282"/>
                <a:gd name="T50" fmla="*/ 7788 w 8110"/>
                <a:gd name="T51" fmla="*/ 90 h 1282"/>
                <a:gd name="T52" fmla="*/ 8110 w 8110"/>
                <a:gd name="T53" fmla="*/ 0 h 1282"/>
                <a:gd name="T54" fmla="*/ 0 w 8110"/>
                <a:gd name="T55" fmla="*/ 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10" h="1282">
                  <a:moveTo>
                    <a:pt x="0" y="0"/>
                  </a:moveTo>
                  <a:lnTo>
                    <a:pt x="1010" y="116"/>
                  </a:lnTo>
                  <a:lnTo>
                    <a:pt x="1693" y="216"/>
                  </a:lnTo>
                  <a:lnTo>
                    <a:pt x="1930" y="216"/>
                  </a:lnTo>
                  <a:lnTo>
                    <a:pt x="2336" y="166"/>
                  </a:lnTo>
                  <a:lnTo>
                    <a:pt x="2672" y="109"/>
                  </a:lnTo>
                  <a:lnTo>
                    <a:pt x="2856" y="216"/>
                  </a:lnTo>
                  <a:lnTo>
                    <a:pt x="3053" y="332"/>
                  </a:lnTo>
                  <a:lnTo>
                    <a:pt x="3466" y="332"/>
                  </a:lnTo>
                  <a:lnTo>
                    <a:pt x="3821" y="166"/>
                  </a:lnTo>
                  <a:lnTo>
                    <a:pt x="4071" y="216"/>
                  </a:lnTo>
                  <a:lnTo>
                    <a:pt x="4320" y="216"/>
                  </a:lnTo>
                  <a:lnTo>
                    <a:pt x="4663" y="434"/>
                  </a:lnTo>
                  <a:lnTo>
                    <a:pt x="4764" y="536"/>
                  </a:lnTo>
                  <a:lnTo>
                    <a:pt x="4906" y="768"/>
                  </a:lnTo>
                  <a:lnTo>
                    <a:pt x="5206" y="768"/>
                  </a:lnTo>
                  <a:lnTo>
                    <a:pt x="5298" y="512"/>
                  </a:lnTo>
                  <a:lnTo>
                    <a:pt x="5561" y="332"/>
                  </a:lnTo>
                  <a:lnTo>
                    <a:pt x="5864" y="384"/>
                  </a:lnTo>
                  <a:lnTo>
                    <a:pt x="6173" y="682"/>
                  </a:lnTo>
                  <a:lnTo>
                    <a:pt x="6528" y="1149"/>
                  </a:lnTo>
                  <a:lnTo>
                    <a:pt x="6764" y="1282"/>
                  </a:lnTo>
                  <a:lnTo>
                    <a:pt x="7164" y="1282"/>
                  </a:lnTo>
                  <a:lnTo>
                    <a:pt x="7329" y="978"/>
                  </a:lnTo>
                  <a:lnTo>
                    <a:pt x="7466" y="332"/>
                  </a:lnTo>
                  <a:lnTo>
                    <a:pt x="7788" y="90"/>
                  </a:lnTo>
                  <a:lnTo>
                    <a:pt x="8110" y="0"/>
                  </a:lnTo>
                  <a:lnTo>
                    <a:pt x="0" y="0"/>
                  </a:lnTo>
                  <a:close/>
                </a:path>
              </a:pathLst>
            </a:custGeom>
            <a:solidFill>
              <a:schemeClr val="accent4">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 name="Freeform 8"/>
            <p:cNvSpPr>
              <a:spLocks/>
            </p:cNvSpPr>
            <p:nvPr/>
          </p:nvSpPr>
          <p:spPr bwMode="auto">
            <a:xfrm>
              <a:off x="1140071" y="4892563"/>
              <a:ext cx="2102626" cy="349428"/>
            </a:xfrm>
            <a:custGeom>
              <a:avLst/>
              <a:gdLst>
                <a:gd name="T0" fmla="*/ 0 w 1144"/>
                <a:gd name="T1" fmla="*/ 5 h 334"/>
                <a:gd name="T2" fmla="*/ 251 w 1144"/>
                <a:gd name="T3" fmla="*/ 140 h 334"/>
                <a:gd name="T4" fmla="*/ 291 w 1144"/>
                <a:gd name="T5" fmla="*/ 230 h 334"/>
                <a:gd name="T6" fmla="*/ 371 w 1144"/>
                <a:gd name="T7" fmla="*/ 334 h 334"/>
                <a:gd name="T8" fmla="*/ 478 w 1144"/>
                <a:gd name="T9" fmla="*/ 334 h 334"/>
                <a:gd name="T10" fmla="*/ 560 w 1144"/>
                <a:gd name="T11" fmla="*/ 253 h 334"/>
                <a:gd name="T12" fmla="*/ 622 w 1144"/>
                <a:gd name="T13" fmla="*/ 180 h 334"/>
                <a:gd name="T14" fmla="*/ 702 w 1144"/>
                <a:gd name="T15" fmla="*/ 166 h 334"/>
                <a:gd name="T16" fmla="*/ 761 w 1144"/>
                <a:gd name="T17" fmla="*/ 211 h 334"/>
                <a:gd name="T18" fmla="*/ 842 w 1144"/>
                <a:gd name="T19" fmla="*/ 225 h 334"/>
                <a:gd name="T20" fmla="*/ 972 w 1144"/>
                <a:gd name="T21" fmla="*/ 225 h 334"/>
                <a:gd name="T22" fmla="*/ 1066 w 1144"/>
                <a:gd name="T23" fmla="*/ 78 h 334"/>
                <a:gd name="T24" fmla="*/ 1144 w 1144"/>
                <a:gd name="T25" fmla="*/ 0 h 334"/>
                <a:gd name="T26" fmla="*/ 0 w 1144"/>
                <a:gd name="T27"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4" h="334">
                  <a:moveTo>
                    <a:pt x="0" y="5"/>
                  </a:moveTo>
                  <a:lnTo>
                    <a:pt x="251" y="140"/>
                  </a:lnTo>
                  <a:lnTo>
                    <a:pt x="291" y="230"/>
                  </a:lnTo>
                  <a:lnTo>
                    <a:pt x="371" y="334"/>
                  </a:lnTo>
                  <a:lnTo>
                    <a:pt x="478" y="334"/>
                  </a:lnTo>
                  <a:lnTo>
                    <a:pt x="560" y="253"/>
                  </a:lnTo>
                  <a:lnTo>
                    <a:pt x="622" y="180"/>
                  </a:lnTo>
                  <a:lnTo>
                    <a:pt x="702" y="166"/>
                  </a:lnTo>
                  <a:lnTo>
                    <a:pt x="761" y="211"/>
                  </a:lnTo>
                  <a:lnTo>
                    <a:pt x="842" y="225"/>
                  </a:lnTo>
                  <a:lnTo>
                    <a:pt x="972" y="225"/>
                  </a:lnTo>
                  <a:lnTo>
                    <a:pt x="1066" y="78"/>
                  </a:lnTo>
                  <a:lnTo>
                    <a:pt x="1144" y="0"/>
                  </a:lnTo>
                  <a:lnTo>
                    <a:pt x="0" y="5"/>
                  </a:lnTo>
                  <a:close/>
                </a:path>
              </a:pathLst>
            </a:custGeom>
            <a:solidFill>
              <a:schemeClr val="accent1">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 name="Freeform 9"/>
            <p:cNvSpPr>
              <a:spLocks/>
            </p:cNvSpPr>
            <p:nvPr/>
          </p:nvSpPr>
          <p:spPr bwMode="auto">
            <a:xfrm>
              <a:off x="2595206" y="4892562"/>
              <a:ext cx="1936147" cy="469765"/>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2">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 name="Freeform 10"/>
            <p:cNvSpPr>
              <a:spLocks/>
            </p:cNvSpPr>
            <p:nvPr/>
          </p:nvSpPr>
          <p:spPr bwMode="auto">
            <a:xfrm>
              <a:off x="3886583" y="4892562"/>
              <a:ext cx="3842057" cy="1205851"/>
            </a:xfrm>
            <a:custGeom>
              <a:avLst/>
              <a:gdLst>
                <a:gd name="T0" fmla="*/ 0 w 2317"/>
                <a:gd name="T1" fmla="*/ 0 h 651"/>
                <a:gd name="T2" fmla="*/ 175 w 2317"/>
                <a:gd name="T3" fmla="*/ 168 h 651"/>
                <a:gd name="T4" fmla="*/ 328 w 2317"/>
                <a:gd name="T5" fmla="*/ 251 h 651"/>
                <a:gd name="T6" fmla="*/ 603 w 2317"/>
                <a:gd name="T7" fmla="*/ 251 h 651"/>
                <a:gd name="T8" fmla="*/ 787 w 2317"/>
                <a:gd name="T9" fmla="*/ 126 h 651"/>
                <a:gd name="T10" fmla="*/ 952 w 2317"/>
                <a:gd name="T11" fmla="*/ 85 h 651"/>
                <a:gd name="T12" fmla="*/ 1064 w 2317"/>
                <a:gd name="T13" fmla="*/ 126 h 651"/>
                <a:gd name="T14" fmla="*/ 1191 w 2317"/>
                <a:gd name="T15" fmla="*/ 251 h 651"/>
                <a:gd name="T16" fmla="*/ 1222 w 2317"/>
                <a:gd name="T17" fmla="*/ 377 h 651"/>
                <a:gd name="T18" fmla="*/ 1359 w 2317"/>
                <a:gd name="T19" fmla="*/ 651 h 651"/>
                <a:gd name="T20" fmla="*/ 1596 w 2317"/>
                <a:gd name="T21" fmla="*/ 651 h 651"/>
                <a:gd name="T22" fmla="*/ 1773 w 2317"/>
                <a:gd name="T23" fmla="*/ 436 h 651"/>
                <a:gd name="T24" fmla="*/ 1884 w 2317"/>
                <a:gd name="T25" fmla="*/ 218 h 651"/>
                <a:gd name="T26" fmla="*/ 2061 w 2317"/>
                <a:gd name="T27" fmla="*/ 107 h 651"/>
                <a:gd name="T28" fmla="*/ 2317 w 2317"/>
                <a:gd name="T29" fmla="*/ 0 h 651"/>
                <a:gd name="T30" fmla="*/ 0 w 2317"/>
                <a:gd name="T3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7" h="651">
                  <a:moveTo>
                    <a:pt x="0" y="0"/>
                  </a:moveTo>
                  <a:lnTo>
                    <a:pt x="175" y="168"/>
                  </a:lnTo>
                  <a:lnTo>
                    <a:pt x="328" y="251"/>
                  </a:lnTo>
                  <a:lnTo>
                    <a:pt x="603" y="251"/>
                  </a:lnTo>
                  <a:lnTo>
                    <a:pt x="787" y="126"/>
                  </a:lnTo>
                  <a:lnTo>
                    <a:pt x="952" y="85"/>
                  </a:lnTo>
                  <a:lnTo>
                    <a:pt x="1064" y="126"/>
                  </a:lnTo>
                  <a:lnTo>
                    <a:pt x="1191" y="251"/>
                  </a:lnTo>
                  <a:lnTo>
                    <a:pt x="1222" y="377"/>
                  </a:lnTo>
                  <a:lnTo>
                    <a:pt x="1359" y="651"/>
                  </a:lnTo>
                  <a:lnTo>
                    <a:pt x="1596" y="651"/>
                  </a:lnTo>
                  <a:lnTo>
                    <a:pt x="1773" y="436"/>
                  </a:lnTo>
                  <a:lnTo>
                    <a:pt x="1884" y="218"/>
                  </a:lnTo>
                  <a:lnTo>
                    <a:pt x="2061" y="107"/>
                  </a:lnTo>
                  <a:lnTo>
                    <a:pt x="2317" y="0"/>
                  </a:lnTo>
                  <a:lnTo>
                    <a:pt x="0" y="0"/>
                  </a:lnTo>
                  <a:close/>
                </a:path>
              </a:pathLst>
            </a:custGeom>
            <a:solidFill>
              <a:schemeClr val="accent3">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 name="Freeform 6"/>
            <p:cNvSpPr>
              <a:spLocks/>
            </p:cNvSpPr>
            <p:nvPr/>
          </p:nvSpPr>
          <p:spPr bwMode="auto">
            <a:xfrm>
              <a:off x="1140073" y="4704380"/>
              <a:ext cx="2090250" cy="18084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 name="Freeform 7"/>
            <p:cNvSpPr>
              <a:spLocks/>
            </p:cNvSpPr>
            <p:nvPr/>
          </p:nvSpPr>
          <p:spPr bwMode="auto">
            <a:xfrm>
              <a:off x="2185805" y="4318975"/>
              <a:ext cx="2737153" cy="566249"/>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 name="Freeform 32"/>
            <p:cNvSpPr>
              <a:spLocks/>
            </p:cNvSpPr>
            <p:nvPr/>
          </p:nvSpPr>
          <p:spPr bwMode="auto">
            <a:xfrm>
              <a:off x="4222943" y="3822952"/>
              <a:ext cx="2388542" cy="1062271"/>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 name="Freeform 33"/>
            <p:cNvSpPr>
              <a:spLocks/>
            </p:cNvSpPr>
            <p:nvPr/>
          </p:nvSpPr>
          <p:spPr bwMode="auto">
            <a:xfrm>
              <a:off x="6196886" y="3466628"/>
              <a:ext cx="3021293" cy="1418594"/>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1308">
                  <a:moveTo>
                    <a:pt x="0" y="1308"/>
                  </a:moveTo>
                  <a:lnTo>
                    <a:pt x="395" y="1078"/>
                  </a:lnTo>
                  <a:lnTo>
                    <a:pt x="527" y="971"/>
                  </a:lnTo>
                  <a:lnTo>
                    <a:pt x="624" y="775"/>
                  </a:lnTo>
                  <a:lnTo>
                    <a:pt x="591" y="652"/>
                  </a:lnTo>
                  <a:lnTo>
                    <a:pt x="461" y="427"/>
                  </a:lnTo>
                  <a:lnTo>
                    <a:pt x="671" y="301"/>
                  </a:lnTo>
                  <a:lnTo>
                    <a:pt x="756" y="356"/>
                  </a:lnTo>
                  <a:lnTo>
                    <a:pt x="941" y="486"/>
                  </a:lnTo>
                  <a:lnTo>
                    <a:pt x="860" y="157"/>
                  </a:lnTo>
                  <a:lnTo>
                    <a:pt x="979" y="0"/>
                  </a:lnTo>
                  <a:lnTo>
                    <a:pt x="1144" y="0"/>
                  </a:lnTo>
                  <a:lnTo>
                    <a:pt x="1267" y="64"/>
                  </a:lnTo>
                  <a:lnTo>
                    <a:pt x="1385" y="356"/>
                  </a:lnTo>
                  <a:lnTo>
                    <a:pt x="1584" y="775"/>
                  </a:lnTo>
                  <a:lnTo>
                    <a:pt x="1898" y="1078"/>
                  </a:lnTo>
                  <a:lnTo>
                    <a:pt x="2090" y="1308"/>
                  </a:lnTo>
                  <a:lnTo>
                    <a:pt x="0" y="1308"/>
                  </a:lnTo>
                  <a:close/>
                </a:path>
              </a:pathLst>
            </a:custGeom>
            <a:solidFill>
              <a:schemeClr val="accent4">
                <a:alpha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nvGrpSpPr>
            <p:cNvPr id="35" name="Group 34"/>
            <p:cNvGrpSpPr/>
            <p:nvPr/>
          </p:nvGrpSpPr>
          <p:grpSpPr>
            <a:xfrm>
              <a:off x="931581" y="4814690"/>
              <a:ext cx="10292854" cy="155755"/>
              <a:chOff x="940069" y="3597544"/>
              <a:chExt cx="10455425" cy="158215"/>
            </a:xfrm>
          </p:grpSpPr>
          <p:cxnSp>
            <p:nvCxnSpPr>
              <p:cNvPr id="38" name="Straight Connector 37"/>
              <p:cNvCxnSpPr/>
              <p:nvPr/>
            </p:nvCxnSpPr>
            <p:spPr>
              <a:xfrm>
                <a:off x="10191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940069"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40" name="Oval 39"/>
              <p:cNvSpPr/>
              <p:nvPr/>
            </p:nvSpPr>
            <p:spPr>
              <a:xfrm>
                <a:off x="35081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cxnSp>
            <p:nvCxnSpPr>
              <p:cNvPr id="41" name="Straight Connector 40"/>
              <p:cNvCxnSpPr/>
              <p:nvPr/>
            </p:nvCxnSpPr>
            <p:spPr>
              <a:xfrm>
                <a:off x="360997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9895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cxnSp>
            <p:nvCxnSpPr>
              <p:cNvPr id="43" name="Straight Connector 42"/>
              <p:cNvCxnSpPr/>
              <p:nvPr/>
            </p:nvCxnSpPr>
            <p:spPr>
              <a:xfrm>
                <a:off x="6179755"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8668735" y="3597544"/>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cxnSp>
            <p:nvCxnSpPr>
              <p:cNvPr id="45" name="Straight Connector 44"/>
              <p:cNvCxnSpPr/>
              <p:nvPr/>
            </p:nvCxnSpPr>
            <p:spPr>
              <a:xfrm>
                <a:off x="8748303" y="3676650"/>
                <a:ext cx="2558038" cy="0"/>
              </a:xfrm>
              <a:prstGeom prst="line">
                <a:avLst/>
              </a:prstGeom>
              <a:ln w="381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Oval 45"/>
              <p:cNvSpPr/>
              <p:nvPr/>
            </p:nvSpPr>
            <p:spPr>
              <a:xfrm>
                <a:off x="11237283" y="3597548"/>
                <a:ext cx="158211" cy="158211"/>
              </a:xfrm>
              <a:prstGeom prst="ellips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grpSp>
      <p:sp>
        <p:nvSpPr>
          <p:cNvPr id="36" name="TextBox 35"/>
          <p:cNvSpPr txBox="1"/>
          <p:nvPr/>
        </p:nvSpPr>
        <p:spPr>
          <a:xfrm>
            <a:off x="1185221" y="6145712"/>
            <a:ext cx="1268314" cy="650316"/>
          </a:xfrm>
          <a:prstGeom prst="rect">
            <a:avLst/>
          </a:prstGeom>
          <a:noFill/>
        </p:spPr>
        <p:txBody>
          <a:bodyPr wrap="none" lIns="148599" tIns="74300" rIns="148599" bIns="74300" rtlCol="0">
            <a:spAutoFit/>
          </a:bodyPr>
          <a:lstStyle/>
          <a:p>
            <a:r>
              <a:rPr lang="id-ID" sz="3251" b="1" dirty="0">
                <a:solidFill>
                  <a:schemeClr val="tx2"/>
                </a:solidFill>
                <a:latin typeface="Lato Light"/>
                <a:cs typeface="Lato Light"/>
              </a:rPr>
              <a:t>2013</a:t>
            </a:r>
          </a:p>
        </p:txBody>
      </p:sp>
      <p:sp>
        <p:nvSpPr>
          <p:cNvPr id="37" name="TextBox 36"/>
          <p:cNvSpPr txBox="1"/>
          <p:nvPr/>
        </p:nvSpPr>
        <p:spPr>
          <a:xfrm>
            <a:off x="17658013" y="6145712"/>
            <a:ext cx="1268314" cy="650316"/>
          </a:xfrm>
          <a:prstGeom prst="rect">
            <a:avLst/>
          </a:prstGeom>
          <a:noFill/>
        </p:spPr>
        <p:txBody>
          <a:bodyPr wrap="none" lIns="148599" tIns="74300" rIns="148599" bIns="74300" rtlCol="0">
            <a:spAutoFit/>
          </a:bodyPr>
          <a:lstStyle/>
          <a:p>
            <a:r>
              <a:rPr lang="id-ID" sz="3251" b="1" dirty="0">
                <a:solidFill>
                  <a:schemeClr val="tx2"/>
                </a:solidFill>
                <a:latin typeface="Lato Light"/>
                <a:cs typeface="Lato Light"/>
              </a:rPr>
              <a:t>2018</a:t>
            </a:r>
          </a:p>
        </p:txBody>
      </p:sp>
      <p:grpSp>
        <p:nvGrpSpPr>
          <p:cNvPr id="74" name="Group 73"/>
          <p:cNvGrpSpPr/>
          <p:nvPr/>
        </p:nvGrpSpPr>
        <p:grpSpPr>
          <a:xfrm>
            <a:off x="6119674" y="9873996"/>
            <a:ext cx="1588635" cy="617628"/>
            <a:chOff x="1253920" y="2219659"/>
            <a:chExt cx="977622" cy="379980"/>
          </a:xfrm>
        </p:grpSpPr>
        <p:sp>
          <p:nvSpPr>
            <p:cNvPr id="75" name="Freeform 7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TextBox 75"/>
            <p:cNvSpPr txBox="1"/>
            <p:nvPr/>
          </p:nvSpPr>
          <p:spPr>
            <a:xfrm>
              <a:off x="1581265" y="2219659"/>
              <a:ext cx="650277" cy="333811"/>
            </a:xfrm>
            <a:prstGeom prst="rect">
              <a:avLst/>
            </a:prstGeom>
            <a:noFill/>
          </p:spPr>
          <p:txBody>
            <a:bodyPr wrap="none" rtlCol="0">
              <a:spAutoFit/>
            </a:bodyPr>
            <a:lstStyle/>
            <a:p>
              <a:r>
                <a:rPr lang="id-ID" sz="2926" dirty="0">
                  <a:solidFill>
                    <a:schemeClr val="tx2"/>
                  </a:solidFill>
                  <a:latin typeface="Lato Regular"/>
                  <a:cs typeface="Lato Regular"/>
                </a:rPr>
                <a:t>2013</a:t>
              </a:r>
            </a:p>
          </p:txBody>
        </p:sp>
      </p:grpSp>
      <p:grpSp>
        <p:nvGrpSpPr>
          <p:cNvPr id="78" name="Group 77"/>
          <p:cNvGrpSpPr/>
          <p:nvPr/>
        </p:nvGrpSpPr>
        <p:grpSpPr>
          <a:xfrm>
            <a:off x="8187301" y="9864420"/>
            <a:ext cx="1588635" cy="617628"/>
            <a:chOff x="1253920" y="2219659"/>
            <a:chExt cx="977622" cy="379980"/>
          </a:xfrm>
        </p:grpSpPr>
        <p:sp>
          <p:nvSpPr>
            <p:cNvPr id="79" name="Freeform 78"/>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TextBox 79"/>
            <p:cNvSpPr txBox="1"/>
            <p:nvPr/>
          </p:nvSpPr>
          <p:spPr>
            <a:xfrm>
              <a:off x="1581265" y="2219659"/>
              <a:ext cx="650277" cy="333811"/>
            </a:xfrm>
            <a:prstGeom prst="rect">
              <a:avLst/>
            </a:prstGeom>
            <a:noFill/>
          </p:spPr>
          <p:txBody>
            <a:bodyPr wrap="none" rtlCol="0">
              <a:spAutoFit/>
            </a:bodyPr>
            <a:lstStyle/>
            <a:p>
              <a:r>
                <a:rPr lang="id-ID" sz="2926" dirty="0">
                  <a:solidFill>
                    <a:schemeClr val="tx2"/>
                  </a:solidFill>
                  <a:latin typeface="Lato Regular"/>
                  <a:cs typeface="Lato Regular"/>
                </a:rPr>
                <a:t>2014</a:t>
              </a:r>
            </a:p>
          </p:txBody>
        </p:sp>
      </p:grpSp>
      <p:grpSp>
        <p:nvGrpSpPr>
          <p:cNvPr id="81" name="Group 80"/>
          <p:cNvGrpSpPr/>
          <p:nvPr/>
        </p:nvGrpSpPr>
        <p:grpSpPr>
          <a:xfrm>
            <a:off x="10235757" y="9864420"/>
            <a:ext cx="1588635" cy="617628"/>
            <a:chOff x="1253920" y="2219659"/>
            <a:chExt cx="977622" cy="379980"/>
          </a:xfrm>
        </p:grpSpPr>
        <p:sp>
          <p:nvSpPr>
            <p:cNvPr id="82" name="Freeform 81"/>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TextBox 82"/>
            <p:cNvSpPr txBox="1"/>
            <p:nvPr/>
          </p:nvSpPr>
          <p:spPr>
            <a:xfrm>
              <a:off x="1581265" y="2219659"/>
              <a:ext cx="650277" cy="333811"/>
            </a:xfrm>
            <a:prstGeom prst="rect">
              <a:avLst/>
            </a:prstGeom>
            <a:noFill/>
          </p:spPr>
          <p:txBody>
            <a:bodyPr wrap="none" rtlCol="0">
              <a:spAutoFit/>
            </a:bodyPr>
            <a:lstStyle/>
            <a:p>
              <a:r>
                <a:rPr lang="id-ID" sz="2926" dirty="0">
                  <a:solidFill>
                    <a:schemeClr val="tx2"/>
                  </a:solidFill>
                  <a:latin typeface="Lato Regular"/>
                  <a:cs typeface="Lato Regular"/>
                </a:rPr>
                <a:t>2015</a:t>
              </a:r>
            </a:p>
          </p:txBody>
        </p:sp>
      </p:grpSp>
      <p:grpSp>
        <p:nvGrpSpPr>
          <p:cNvPr id="84" name="Group 83"/>
          <p:cNvGrpSpPr/>
          <p:nvPr/>
        </p:nvGrpSpPr>
        <p:grpSpPr>
          <a:xfrm>
            <a:off x="12237341" y="9864420"/>
            <a:ext cx="1588635" cy="617628"/>
            <a:chOff x="1253920" y="2219659"/>
            <a:chExt cx="977622" cy="379980"/>
          </a:xfrm>
        </p:grpSpPr>
        <p:sp>
          <p:nvSpPr>
            <p:cNvPr id="85" name="Freeform 84"/>
            <p:cNvSpPr>
              <a:spLocks/>
            </p:cNvSpPr>
            <p:nvPr/>
          </p:nvSpPr>
          <p:spPr bwMode="auto">
            <a:xfrm rot="16200000">
              <a:off x="1253920" y="2251273"/>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 name="TextBox 85"/>
            <p:cNvSpPr txBox="1"/>
            <p:nvPr/>
          </p:nvSpPr>
          <p:spPr>
            <a:xfrm>
              <a:off x="1581265" y="2219659"/>
              <a:ext cx="650277" cy="333811"/>
            </a:xfrm>
            <a:prstGeom prst="rect">
              <a:avLst/>
            </a:prstGeom>
            <a:noFill/>
          </p:spPr>
          <p:txBody>
            <a:bodyPr wrap="none" rtlCol="0">
              <a:spAutoFit/>
            </a:bodyPr>
            <a:lstStyle/>
            <a:p>
              <a:r>
                <a:rPr lang="id-ID" sz="2926" dirty="0">
                  <a:solidFill>
                    <a:schemeClr val="tx2"/>
                  </a:solidFill>
                  <a:latin typeface="Lato Regular"/>
                  <a:cs typeface="Lato Regular"/>
                </a:rPr>
                <a:t>2016</a:t>
              </a:r>
            </a:p>
          </p:txBody>
        </p:sp>
      </p:grpSp>
      <p:grpSp>
        <p:nvGrpSpPr>
          <p:cNvPr id="53" name="Group 52"/>
          <p:cNvGrpSpPr/>
          <p:nvPr/>
        </p:nvGrpSpPr>
        <p:grpSpPr>
          <a:xfrm>
            <a:off x="4883564" y="1676978"/>
            <a:ext cx="10044872" cy="1689698"/>
            <a:chOff x="5988388" y="483017"/>
            <a:chExt cx="12359700" cy="2079087"/>
          </a:xfrm>
        </p:grpSpPr>
        <p:sp>
          <p:nvSpPr>
            <p:cNvPr id="54" name="TextBox 5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Sales </a:t>
              </a:r>
              <a:r>
                <a:rPr lang="id-ID" sz="7152" b="1" dirty="0">
                  <a:solidFill>
                    <a:schemeClr val="tx2"/>
                  </a:solidFill>
                  <a:latin typeface="Lato Regular"/>
                  <a:cs typeface="Lato Regular"/>
                </a:rPr>
                <a:t>Report</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04829193"/>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900" decel="100000" fill="hold"/>
                                        <p:tgtEl>
                                          <p:spTgt spid="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500"/>
                                        <p:tgtEl>
                                          <p:spTgt spid="5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74"/>
                                        </p:tgtEl>
                                        <p:attrNameLst>
                                          <p:attrName>style.visibility</p:attrName>
                                        </p:attrNameLst>
                                      </p:cBhvr>
                                      <p:to>
                                        <p:strVal val="visible"/>
                                      </p:to>
                                    </p:set>
                                    <p:animEffect transition="in" filter="fade">
                                      <p:cBhvr>
                                        <p:cTn id="26" dur="500"/>
                                        <p:tgtEl>
                                          <p:spTgt spid="74"/>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fade">
                                      <p:cBhvr>
                                        <p:cTn id="30" dur="500"/>
                                        <p:tgtEl>
                                          <p:spTgt spid="78"/>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500"/>
                                        <p:tgtEl>
                                          <p:spTgt spid="81"/>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fade">
                                      <p:cBhvr>
                                        <p:cTn id="3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586509" y="4104240"/>
            <a:ext cx="4183192" cy="1075045"/>
            <a:chOff x="6965260" y="1985874"/>
            <a:chExt cx="2574272" cy="661395"/>
          </a:xfrm>
        </p:grpSpPr>
        <p:grpSp>
          <p:nvGrpSpPr>
            <p:cNvPr id="41" name="Group 40"/>
            <p:cNvGrpSpPr/>
            <p:nvPr/>
          </p:nvGrpSpPr>
          <p:grpSpPr>
            <a:xfrm>
              <a:off x="6965260" y="1985874"/>
              <a:ext cx="1228183" cy="460795"/>
              <a:chOff x="1253920" y="2219659"/>
              <a:chExt cx="1228183" cy="460795"/>
            </a:xfrm>
          </p:grpSpPr>
          <p:sp>
            <p:nvSpPr>
              <p:cNvPr id="42" name="Freeform 4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1"/>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 name="TextBox 42"/>
              <p:cNvSpPr txBox="1"/>
              <p:nvPr/>
            </p:nvSpPr>
            <p:spPr>
              <a:xfrm>
                <a:off x="1581265" y="2219659"/>
                <a:ext cx="900838" cy="333811"/>
              </a:xfrm>
              <a:prstGeom prst="rect">
                <a:avLst/>
              </a:prstGeom>
              <a:noFill/>
            </p:spPr>
            <p:txBody>
              <a:bodyPr wrap="none" rtlCol="0">
                <a:spAutoFit/>
              </a:bodyPr>
              <a:lstStyle/>
              <a:p>
                <a:r>
                  <a:rPr lang="id-ID" sz="2926" dirty="0">
                    <a:solidFill>
                      <a:schemeClr val="tx2"/>
                    </a:solidFill>
                    <a:latin typeface="Lato Regular"/>
                    <a:cs typeface="Lato Regular"/>
                  </a:rPr>
                  <a:t>January</a:t>
                </a:r>
              </a:p>
            </p:txBody>
          </p:sp>
        </p:grpSp>
        <p:sp>
          <p:nvSpPr>
            <p:cNvPr id="68" name="TextBox 67"/>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74" name="Group 73"/>
          <p:cNvGrpSpPr/>
          <p:nvPr/>
        </p:nvGrpSpPr>
        <p:grpSpPr>
          <a:xfrm>
            <a:off x="7831173" y="4104240"/>
            <a:ext cx="4183192" cy="1075045"/>
            <a:chOff x="6965260" y="1985874"/>
            <a:chExt cx="2574272" cy="661395"/>
          </a:xfrm>
        </p:grpSpPr>
        <p:grpSp>
          <p:nvGrpSpPr>
            <p:cNvPr id="75" name="Group 74"/>
            <p:cNvGrpSpPr/>
            <p:nvPr/>
          </p:nvGrpSpPr>
          <p:grpSpPr>
            <a:xfrm>
              <a:off x="6965260" y="1985874"/>
              <a:ext cx="1352478" cy="460795"/>
              <a:chOff x="1253920" y="2219659"/>
              <a:chExt cx="1352478" cy="460795"/>
            </a:xfrm>
          </p:grpSpPr>
          <p:sp>
            <p:nvSpPr>
              <p:cNvPr id="77" name="Freeform 7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2"/>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TextBox 77"/>
              <p:cNvSpPr txBox="1"/>
              <p:nvPr/>
            </p:nvSpPr>
            <p:spPr>
              <a:xfrm>
                <a:off x="1581265" y="2219659"/>
                <a:ext cx="1025133" cy="333811"/>
              </a:xfrm>
              <a:prstGeom prst="rect">
                <a:avLst/>
              </a:prstGeom>
              <a:noFill/>
            </p:spPr>
            <p:txBody>
              <a:bodyPr wrap="none" rtlCol="0">
                <a:spAutoFit/>
              </a:bodyPr>
              <a:lstStyle/>
              <a:p>
                <a:r>
                  <a:rPr lang="id-ID" sz="2926" dirty="0">
                    <a:solidFill>
                      <a:schemeClr val="tx2"/>
                    </a:solidFill>
                    <a:latin typeface="Lato Regular"/>
                    <a:cs typeface="Lato Regular"/>
                  </a:rPr>
                  <a:t>February</a:t>
                </a:r>
              </a:p>
            </p:txBody>
          </p:sp>
        </p:grpSp>
        <p:sp>
          <p:nvSpPr>
            <p:cNvPr id="76" name="TextBox 75"/>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99" name="Group 98"/>
          <p:cNvGrpSpPr/>
          <p:nvPr/>
        </p:nvGrpSpPr>
        <p:grpSpPr>
          <a:xfrm>
            <a:off x="14154866" y="4119391"/>
            <a:ext cx="4183192" cy="1075045"/>
            <a:chOff x="6965260" y="1985874"/>
            <a:chExt cx="2574272" cy="661395"/>
          </a:xfrm>
        </p:grpSpPr>
        <p:grpSp>
          <p:nvGrpSpPr>
            <p:cNvPr id="100" name="Group 99"/>
            <p:cNvGrpSpPr/>
            <p:nvPr/>
          </p:nvGrpSpPr>
          <p:grpSpPr>
            <a:xfrm>
              <a:off x="6965260" y="1985874"/>
              <a:ext cx="1093038" cy="460795"/>
              <a:chOff x="1253920" y="2219659"/>
              <a:chExt cx="1093038" cy="460795"/>
            </a:xfrm>
          </p:grpSpPr>
          <p:sp>
            <p:nvSpPr>
              <p:cNvPr id="102" name="Freeform 10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3"/>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3" name="TextBox 102"/>
              <p:cNvSpPr txBox="1"/>
              <p:nvPr/>
            </p:nvSpPr>
            <p:spPr>
              <a:xfrm>
                <a:off x="1581265" y="2219659"/>
                <a:ext cx="765693" cy="333811"/>
              </a:xfrm>
              <a:prstGeom prst="rect">
                <a:avLst/>
              </a:prstGeom>
              <a:noFill/>
            </p:spPr>
            <p:txBody>
              <a:bodyPr wrap="none" rtlCol="0">
                <a:spAutoFit/>
              </a:bodyPr>
              <a:lstStyle/>
              <a:p>
                <a:r>
                  <a:rPr lang="id-ID" sz="2926" dirty="0">
                    <a:solidFill>
                      <a:schemeClr val="tx2"/>
                    </a:solidFill>
                    <a:latin typeface="Lato Regular"/>
                    <a:cs typeface="Lato Regular"/>
                  </a:rPr>
                  <a:t>March</a:t>
                </a:r>
              </a:p>
            </p:txBody>
          </p:sp>
        </p:grpSp>
        <p:sp>
          <p:nvSpPr>
            <p:cNvPr id="101" name="TextBox 100"/>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104" name="Group 103"/>
          <p:cNvGrpSpPr/>
          <p:nvPr/>
        </p:nvGrpSpPr>
        <p:grpSpPr>
          <a:xfrm>
            <a:off x="1621029" y="10001846"/>
            <a:ext cx="4183192" cy="1075045"/>
            <a:chOff x="6965260" y="1985874"/>
            <a:chExt cx="2574272" cy="661395"/>
          </a:xfrm>
        </p:grpSpPr>
        <p:grpSp>
          <p:nvGrpSpPr>
            <p:cNvPr id="105" name="Group 104"/>
            <p:cNvGrpSpPr/>
            <p:nvPr/>
          </p:nvGrpSpPr>
          <p:grpSpPr>
            <a:xfrm>
              <a:off x="6965260" y="1985874"/>
              <a:ext cx="919420" cy="460795"/>
              <a:chOff x="1253920" y="2219659"/>
              <a:chExt cx="919420" cy="460795"/>
            </a:xfrm>
          </p:grpSpPr>
          <p:sp>
            <p:nvSpPr>
              <p:cNvPr id="107" name="Freeform 10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4"/>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8" name="TextBox 107"/>
              <p:cNvSpPr txBox="1"/>
              <p:nvPr/>
            </p:nvSpPr>
            <p:spPr>
              <a:xfrm>
                <a:off x="1581265" y="2219659"/>
                <a:ext cx="592075" cy="333811"/>
              </a:xfrm>
              <a:prstGeom prst="rect">
                <a:avLst/>
              </a:prstGeom>
              <a:noFill/>
            </p:spPr>
            <p:txBody>
              <a:bodyPr wrap="none" rtlCol="0">
                <a:spAutoFit/>
              </a:bodyPr>
              <a:lstStyle/>
              <a:p>
                <a:r>
                  <a:rPr lang="id-ID" sz="2926" dirty="0">
                    <a:solidFill>
                      <a:schemeClr val="tx2"/>
                    </a:solidFill>
                    <a:latin typeface="Lato Regular"/>
                    <a:cs typeface="Lato Regular"/>
                  </a:rPr>
                  <a:t>April</a:t>
                </a:r>
              </a:p>
            </p:txBody>
          </p:sp>
        </p:grpSp>
        <p:sp>
          <p:nvSpPr>
            <p:cNvPr id="106" name="TextBox 105"/>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109" name="Group 108"/>
          <p:cNvGrpSpPr/>
          <p:nvPr/>
        </p:nvGrpSpPr>
        <p:grpSpPr>
          <a:xfrm>
            <a:off x="7846766" y="10001846"/>
            <a:ext cx="4183192" cy="1075045"/>
            <a:chOff x="6965260" y="1985874"/>
            <a:chExt cx="2574272" cy="661395"/>
          </a:xfrm>
        </p:grpSpPr>
        <p:grpSp>
          <p:nvGrpSpPr>
            <p:cNvPr id="110" name="Group 109"/>
            <p:cNvGrpSpPr/>
            <p:nvPr/>
          </p:nvGrpSpPr>
          <p:grpSpPr>
            <a:xfrm>
              <a:off x="6965260" y="1985874"/>
              <a:ext cx="888840" cy="460795"/>
              <a:chOff x="1253920" y="2219659"/>
              <a:chExt cx="888840" cy="460795"/>
            </a:xfrm>
          </p:grpSpPr>
          <p:sp>
            <p:nvSpPr>
              <p:cNvPr id="112" name="Freeform 111"/>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5"/>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3" name="TextBox 112"/>
              <p:cNvSpPr txBox="1"/>
              <p:nvPr/>
            </p:nvSpPr>
            <p:spPr>
              <a:xfrm>
                <a:off x="1581265" y="2219659"/>
                <a:ext cx="561495" cy="333811"/>
              </a:xfrm>
              <a:prstGeom prst="rect">
                <a:avLst/>
              </a:prstGeom>
              <a:noFill/>
            </p:spPr>
            <p:txBody>
              <a:bodyPr wrap="none" rtlCol="0">
                <a:spAutoFit/>
              </a:bodyPr>
              <a:lstStyle/>
              <a:p>
                <a:r>
                  <a:rPr lang="id-ID" sz="2926" dirty="0">
                    <a:solidFill>
                      <a:schemeClr val="tx2"/>
                    </a:solidFill>
                    <a:latin typeface="Lato Regular"/>
                    <a:cs typeface="Lato Regular"/>
                  </a:rPr>
                  <a:t>May</a:t>
                </a:r>
              </a:p>
            </p:txBody>
          </p:sp>
        </p:grpSp>
        <p:sp>
          <p:nvSpPr>
            <p:cNvPr id="111" name="TextBox 110"/>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114" name="Group 113"/>
          <p:cNvGrpSpPr/>
          <p:nvPr/>
        </p:nvGrpSpPr>
        <p:grpSpPr>
          <a:xfrm>
            <a:off x="14173626" y="9998363"/>
            <a:ext cx="4183192" cy="1075045"/>
            <a:chOff x="6965260" y="1985874"/>
            <a:chExt cx="2574272" cy="661395"/>
          </a:xfrm>
        </p:grpSpPr>
        <p:grpSp>
          <p:nvGrpSpPr>
            <p:cNvPr id="115" name="Group 114"/>
            <p:cNvGrpSpPr/>
            <p:nvPr/>
          </p:nvGrpSpPr>
          <p:grpSpPr>
            <a:xfrm>
              <a:off x="6965260" y="1985874"/>
              <a:ext cx="918434" cy="460795"/>
              <a:chOff x="1253920" y="2219659"/>
              <a:chExt cx="918434" cy="460795"/>
            </a:xfrm>
          </p:grpSpPr>
          <p:sp>
            <p:nvSpPr>
              <p:cNvPr id="117" name="Freeform 116"/>
              <p:cNvSpPr>
                <a:spLocks/>
              </p:cNvSpPr>
              <p:nvPr/>
            </p:nvSpPr>
            <p:spPr bwMode="auto">
              <a:xfrm rot="16200000">
                <a:off x="1253920" y="2332088"/>
                <a:ext cx="348366" cy="348366"/>
              </a:xfrm>
              <a:custGeom>
                <a:avLst/>
                <a:gdLst>
                  <a:gd name="T0" fmla="*/ 731 w 1169"/>
                  <a:gd name="T1" fmla="*/ 0 h 1169"/>
                  <a:gd name="T2" fmla="*/ 0 w 1169"/>
                  <a:gd name="T3" fmla="*/ 0 h 1169"/>
                  <a:gd name="T4" fmla="*/ 0 w 1169"/>
                  <a:gd name="T5" fmla="*/ 731 h 1169"/>
                  <a:gd name="T6" fmla="*/ 439 w 1169"/>
                  <a:gd name="T7" fmla="*/ 1169 h 1169"/>
                  <a:gd name="T8" fmla="*/ 1169 w 1169"/>
                  <a:gd name="T9" fmla="*/ 1169 h 1169"/>
                  <a:gd name="T10" fmla="*/ 1169 w 1169"/>
                  <a:gd name="T11" fmla="*/ 439 h 1169"/>
                  <a:gd name="T12" fmla="*/ 731 w 1169"/>
                  <a:gd name="T13" fmla="*/ 0 h 1169"/>
                </a:gdLst>
                <a:ahLst/>
                <a:cxnLst>
                  <a:cxn ang="0">
                    <a:pos x="T0" y="T1"/>
                  </a:cxn>
                  <a:cxn ang="0">
                    <a:pos x="T2" y="T3"/>
                  </a:cxn>
                  <a:cxn ang="0">
                    <a:pos x="T4" y="T5"/>
                  </a:cxn>
                  <a:cxn ang="0">
                    <a:pos x="T6" y="T7"/>
                  </a:cxn>
                  <a:cxn ang="0">
                    <a:pos x="T8" y="T9"/>
                  </a:cxn>
                  <a:cxn ang="0">
                    <a:pos x="T10" y="T11"/>
                  </a:cxn>
                  <a:cxn ang="0">
                    <a:pos x="T12" y="T13"/>
                  </a:cxn>
                </a:cxnLst>
                <a:rect l="0" t="0" r="r" b="b"/>
                <a:pathLst>
                  <a:path w="1169" h="1169">
                    <a:moveTo>
                      <a:pt x="731" y="0"/>
                    </a:moveTo>
                    <a:cubicBezTo>
                      <a:pt x="0" y="0"/>
                      <a:pt x="0" y="0"/>
                      <a:pt x="0" y="0"/>
                    </a:cubicBezTo>
                    <a:cubicBezTo>
                      <a:pt x="0" y="731"/>
                      <a:pt x="0" y="731"/>
                      <a:pt x="0" y="731"/>
                    </a:cubicBezTo>
                    <a:cubicBezTo>
                      <a:pt x="0" y="973"/>
                      <a:pt x="196" y="1169"/>
                      <a:pt x="439" y="1169"/>
                    </a:cubicBezTo>
                    <a:cubicBezTo>
                      <a:pt x="1169" y="1169"/>
                      <a:pt x="1169" y="1169"/>
                      <a:pt x="1169" y="1169"/>
                    </a:cubicBezTo>
                    <a:cubicBezTo>
                      <a:pt x="1169" y="439"/>
                      <a:pt x="1169" y="439"/>
                      <a:pt x="1169" y="439"/>
                    </a:cubicBezTo>
                    <a:cubicBezTo>
                      <a:pt x="1169" y="196"/>
                      <a:pt x="973" y="0"/>
                      <a:pt x="731" y="0"/>
                    </a:cubicBezTo>
                    <a:close/>
                  </a:path>
                </a:pathLst>
              </a:custGeom>
              <a:solidFill>
                <a:schemeClr val="accent6"/>
              </a:solidFill>
              <a:ln>
                <a:noFill/>
              </a:ln>
              <a:effec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8" name="TextBox 117"/>
              <p:cNvSpPr txBox="1"/>
              <p:nvPr/>
            </p:nvSpPr>
            <p:spPr>
              <a:xfrm>
                <a:off x="1581265" y="2219659"/>
                <a:ext cx="591089" cy="333811"/>
              </a:xfrm>
              <a:prstGeom prst="rect">
                <a:avLst/>
              </a:prstGeom>
              <a:noFill/>
            </p:spPr>
            <p:txBody>
              <a:bodyPr wrap="none" rtlCol="0">
                <a:spAutoFit/>
              </a:bodyPr>
              <a:lstStyle/>
              <a:p>
                <a:r>
                  <a:rPr lang="id-ID" sz="2926" dirty="0">
                    <a:solidFill>
                      <a:schemeClr val="tx2"/>
                    </a:solidFill>
                    <a:latin typeface="Lato Regular"/>
                    <a:cs typeface="Lato Regular"/>
                  </a:rPr>
                  <a:t>June</a:t>
                </a:r>
              </a:p>
            </p:txBody>
          </p:sp>
        </p:grpSp>
        <p:sp>
          <p:nvSpPr>
            <p:cNvPr id="116" name="TextBox 115"/>
            <p:cNvSpPr txBox="1"/>
            <p:nvPr/>
          </p:nvSpPr>
          <p:spPr>
            <a:xfrm>
              <a:off x="7299263" y="2251918"/>
              <a:ext cx="2240269" cy="395351"/>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grpSp>
        <p:nvGrpSpPr>
          <p:cNvPr id="25" name="Group 24"/>
          <p:cNvGrpSpPr/>
          <p:nvPr/>
        </p:nvGrpSpPr>
        <p:grpSpPr>
          <a:xfrm>
            <a:off x="3549415" y="7193261"/>
            <a:ext cx="3625942" cy="1936108"/>
            <a:chOff x="1706563" y="4518025"/>
            <a:chExt cx="2605088" cy="1390650"/>
          </a:xfrm>
        </p:grpSpPr>
        <p:sp>
          <p:nvSpPr>
            <p:cNvPr id="26"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28" name="Group 27"/>
          <p:cNvGrpSpPr/>
          <p:nvPr/>
        </p:nvGrpSpPr>
        <p:grpSpPr>
          <a:xfrm>
            <a:off x="5383375" y="5940986"/>
            <a:ext cx="3632572" cy="3188377"/>
            <a:chOff x="3024188" y="3378200"/>
            <a:chExt cx="2609851" cy="2530475"/>
          </a:xfrm>
        </p:grpSpPr>
        <p:sp>
          <p:nvSpPr>
            <p:cNvPr id="29"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31" name="Group 30"/>
          <p:cNvGrpSpPr/>
          <p:nvPr/>
        </p:nvGrpSpPr>
        <p:grpSpPr>
          <a:xfrm>
            <a:off x="7212919" y="5769275"/>
            <a:ext cx="3625942" cy="3360091"/>
            <a:chOff x="4338638" y="2257425"/>
            <a:chExt cx="2605088" cy="3651250"/>
          </a:xfrm>
        </p:grpSpPr>
        <p:sp>
          <p:nvSpPr>
            <p:cNvPr id="32"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34" name="Group 33"/>
          <p:cNvGrpSpPr/>
          <p:nvPr/>
        </p:nvGrpSpPr>
        <p:grpSpPr>
          <a:xfrm>
            <a:off x="9053511" y="6397605"/>
            <a:ext cx="3625942" cy="2731766"/>
            <a:chOff x="5661026" y="3946525"/>
            <a:chExt cx="2605088" cy="1962150"/>
          </a:xfrm>
        </p:grpSpPr>
        <p:sp>
          <p:nvSpPr>
            <p:cNvPr id="35"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19" name="Group 118"/>
          <p:cNvGrpSpPr/>
          <p:nvPr/>
        </p:nvGrpSpPr>
        <p:grpSpPr>
          <a:xfrm>
            <a:off x="10865375" y="5616602"/>
            <a:ext cx="3632574" cy="3523006"/>
            <a:chOff x="3024188" y="3378200"/>
            <a:chExt cx="2609852" cy="2530475"/>
          </a:xfrm>
        </p:grpSpPr>
        <p:sp>
          <p:nvSpPr>
            <p:cNvPr id="12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23" name="Group 122"/>
          <p:cNvGrpSpPr/>
          <p:nvPr/>
        </p:nvGrpSpPr>
        <p:grpSpPr>
          <a:xfrm>
            <a:off x="12663845" y="5131223"/>
            <a:ext cx="3625942" cy="4008703"/>
            <a:chOff x="4338638" y="2257425"/>
            <a:chExt cx="2605088" cy="3651250"/>
          </a:xfrm>
        </p:grpSpPr>
        <p:sp>
          <p:nvSpPr>
            <p:cNvPr id="12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129" name="TextBox 128"/>
          <p:cNvSpPr txBox="1"/>
          <p:nvPr/>
        </p:nvSpPr>
        <p:spPr>
          <a:xfrm>
            <a:off x="4943407" y="9054169"/>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sp>
        <p:nvSpPr>
          <p:cNvPr id="131" name="TextBox 130"/>
          <p:cNvSpPr txBox="1"/>
          <p:nvPr/>
        </p:nvSpPr>
        <p:spPr>
          <a:xfrm>
            <a:off x="6813331" y="9044670"/>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sp>
        <p:nvSpPr>
          <p:cNvPr id="132" name="TextBox 131"/>
          <p:cNvSpPr txBox="1"/>
          <p:nvPr/>
        </p:nvSpPr>
        <p:spPr>
          <a:xfrm>
            <a:off x="8623518" y="9044670"/>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sp>
        <p:nvSpPr>
          <p:cNvPr id="133" name="TextBox 132"/>
          <p:cNvSpPr txBox="1"/>
          <p:nvPr/>
        </p:nvSpPr>
        <p:spPr>
          <a:xfrm>
            <a:off x="10443373" y="9044670"/>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sp>
        <p:nvSpPr>
          <p:cNvPr id="134" name="TextBox 133"/>
          <p:cNvSpPr txBox="1"/>
          <p:nvPr/>
        </p:nvSpPr>
        <p:spPr>
          <a:xfrm>
            <a:off x="12281990" y="9044670"/>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sp>
        <p:nvSpPr>
          <p:cNvPr id="135" name="TextBox 134"/>
          <p:cNvSpPr txBox="1"/>
          <p:nvPr/>
        </p:nvSpPr>
        <p:spPr>
          <a:xfrm>
            <a:off x="14079822" y="9053930"/>
            <a:ext cx="1183355" cy="700330"/>
          </a:xfrm>
          <a:prstGeom prst="rect">
            <a:avLst/>
          </a:prstGeom>
          <a:noFill/>
        </p:spPr>
        <p:txBody>
          <a:bodyPr wrap="none" lIns="148599" tIns="74300" rIns="148599" bIns="74300" rtlCol="0">
            <a:spAutoFit/>
          </a:bodyPr>
          <a:lstStyle/>
          <a:p>
            <a:r>
              <a:rPr lang="id-ID" sz="3576" dirty="0">
                <a:solidFill>
                  <a:schemeClr val="tx2"/>
                </a:solidFill>
                <a:latin typeface="Lato Light"/>
                <a:cs typeface="Lato Light"/>
              </a:rPr>
              <a:t>30%</a:t>
            </a:r>
          </a:p>
        </p:txBody>
      </p:sp>
      <p:grpSp>
        <p:nvGrpSpPr>
          <p:cNvPr id="58" name="Group 57"/>
          <p:cNvGrpSpPr/>
          <p:nvPr/>
        </p:nvGrpSpPr>
        <p:grpSpPr>
          <a:xfrm>
            <a:off x="4883564" y="1676978"/>
            <a:ext cx="10044872" cy="1689698"/>
            <a:chOff x="5988388" y="483017"/>
            <a:chExt cx="12359700" cy="2079087"/>
          </a:xfrm>
        </p:grpSpPr>
        <p:sp>
          <p:nvSpPr>
            <p:cNvPr id="59" name="TextBox 5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a:t>
              </a:r>
              <a:r>
                <a:rPr lang="id-ID" sz="7152" b="1" dirty="0">
                  <a:solidFill>
                    <a:schemeClr val="tx2"/>
                  </a:solidFill>
                  <a:latin typeface="Lato Regular"/>
                  <a:cs typeface="Lato Regular"/>
                </a:rPr>
                <a:t>ix Monts Report</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87837880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additive="base">
                                        <p:cTn id="18" dur="500" fill="hold"/>
                                        <p:tgtEl>
                                          <p:spTgt spid="25"/>
                                        </p:tgtEl>
                                        <p:attrNameLst>
                                          <p:attrName>ppt_x</p:attrName>
                                        </p:attrNameLst>
                                      </p:cBhvr>
                                      <p:tavLst>
                                        <p:tav tm="0">
                                          <p:val>
                                            <p:strVal val="#ppt_x"/>
                                          </p:val>
                                        </p:tav>
                                        <p:tav tm="100000">
                                          <p:val>
                                            <p:strVal val="#ppt_x"/>
                                          </p:val>
                                        </p:tav>
                                      </p:tavLst>
                                    </p:anim>
                                    <p:anim calcmode="lin" valueType="num">
                                      <p:cBhvr additive="base">
                                        <p:cTn id="19" dur="500" fill="hold"/>
                                        <p:tgtEl>
                                          <p:spTgt spid="2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9"/>
                                        </p:tgtEl>
                                        <p:attrNameLst>
                                          <p:attrName>style.visibility</p:attrName>
                                        </p:attrNameLst>
                                      </p:cBhvr>
                                      <p:to>
                                        <p:strVal val="visible"/>
                                      </p:to>
                                    </p:set>
                                    <p:animEffect transition="in" filter="fade">
                                      <p:cBhvr>
                                        <p:cTn id="23" dur="500"/>
                                        <p:tgtEl>
                                          <p:spTgt spid="12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500"/>
                                        <p:tgtEl>
                                          <p:spTgt spid="74"/>
                                        </p:tgtEl>
                                      </p:cBhvr>
                                    </p:animEffect>
                                  </p:childTnLst>
                                </p:cTn>
                              </p:par>
                            </p:childTnLst>
                          </p:cTn>
                        </p:par>
                        <p:par>
                          <p:cTn id="28" fill="hold">
                            <p:stCondLst>
                              <p:cond delay="3000"/>
                            </p:stCondLst>
                            <p:childTnLst>
                              <p:par>
                                <p:cTn id="29" presetID="12" presetClass="entr" presetSubtype="4" fill="hold" nodeType="after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p:tgtEl>
                                          <p:spTgt spid="28"/>
                                        </p:tgtEl>
                                        <p:attrNameLst>
                                          <p:attrName>ppt_y</p:attrName>
                                        </p:attrNameLst>
                                      </p:cBhvr>
                                      <p:tavLst>
                                        <p:tav tm="0">
                                          <p:val>
                                            <p:strVal val="#ppt_y+#ppt_h*1.125000"/>
                                          </p:val>
                                        </p:tav>
                                        <p:tav tm="100000">
                                          <p:val>
                                            <p:strVal val="#ppt_y"/>
                                          </p:val>
                                        </p:tav>
                                      </p:tavLst>
                                    </p:anim>
                                    <p:animEffect transition="in" filter="wipe(up)">
                                      <p:cBhvr>
                                        <p:cTn id="32" dur="500"/>
                                        <p:tgtEl>
                                          <p:spTgt spid="2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1"/>
                                        </p:tgtEl>
                                        <p:attrNameLst>
                                          <p:attrName>style.visibility</p:attrName>
                                        </p:attrNameLst>
                                      </p:cBhvr>
                                      <p:to>
                                        <p:strVal val="visible"/>
                                      </p:to>
                                    </p:set>
                                    <p:animEffect transition="in" filter="fade">
                                      <p:cBhvr>
                                        <p:cTn id="36" dur="500"/>
                                        <p:tgtEl>
                                          <p:spTgt spid="131"/>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99"/>
                                        </p:tgtEl>
                                        <p:attrNameLst>
                                          <p:attrName>style.visibility</p:attrName>
                                        </p:attrNameLst>
                                      </p:cBhvr>
                                      <p:to>
                                        <p:strVal val="visible"/>
                                      </p:to>
                                    </p:set>
                                    <p:animEffect transition="in" filter="fade">
                                      <p:cBhvr>
                                        <p:cTn id="40" dur="500"/>
                                        <p:tgtEl>
                                          <p:spTgt spid="99"/>
                                        </p:tgtEl>
                                      </p:cBhvr>
                                    </p:animEffect>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additive="base">
                                        <p:cTn id="44" dur="500" fill="hold"/>
                                        <p:tgtEl>
                                          <p:spTgt spid="31"/>
                                        </p:tgtEl>
                                        <p:attrNameLst>
                                          <p:attrName>ppt_x</p:attrName>
                                        </p:attrNameLst>
                                      </p:cBhvr>
                                      <p:tavLst>
                                        <p:tav tm="0">
                                          <p:val>
                                            <p:strVal val="#ppt_x"/>
                                          </p:val>
                                        </p:tav>
                                        <p:tav tm="100000">
                                          <p:val>
                                            <p:strVal val="#ppt_x"/>
                                          </p:val>
                                        </p:tav>
                                      </p:tavLst>
                                    </p:anim>
                                    <p:anim calcmode="lin" valueType="num">
                                      <p:cBhvr additive="base">
                                        <p:cTn id="45" dur="500" fill="hold"/>
                                        <p:tgtEl>
                                          <p:spTgt spid="31"/>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childTnLst>
                          </p:cTn>
                        </p:par>
                        <p:par>
                          <p:cTn id="54" fill="hold">
                            <p:stCondLst>
                              <p:cond delay="6000"/>
                            </p:stCondLst>
                            <p:childTnLst>
                              <p:par>
                                <p:cTn id="55" presetID="2" presetClass="entr" presetSubtype="4" fill="hold"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500" fill="hold"/>
                                        <p:tgtEl>
                                          <p:spTgt spid="34"/>
                                        </p:tgtEl>
                                        <p:attrNameLst>
                                          <p:attrName>ppt_x</p:attrName>
                                        </p:attrNameLst>
                                      </p:cBhvr>
                                      <p:tavLst>
                                        <p:tav tm="0">
                                          <p:val>
                                            <p:strVal val="#ppt_x"/>
                                          </p:val>
                                        </p:tav>
                                        <p:tav tm="100000">
                                          <p:val>
                                            <p:strVal val="#ppt_x"/>
                                          </p:val>
                                        </p:tav>
                                      </p:tavLst>
                                    </p:anim>
                                    <p:anim calcmode="lin" valueType="num">
                                      <p:cBhvr additive="base">
                                        <p:cTn id="58" dur="50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6500"/>
                            </p:stCondLst>
                            <p:childTnLst>
                              <p:par>
                                <p:cTn id="60" presetID="10" presetClass="entr" presetSubtype="0" fill="hold" grpId="0" nodeType="afterEffect">
                                  <p:stCondLst>
                                    <p:cond delay="0"/>
                                  </p:stCondLst>
                                  <p:childTnLst>
                                    <p:set>
                                      <p:cBhvr>
                                        <p:cTn id="61" dur="1" fill="hold">
                                          <p:stCondLst>
                                            <p:cond delay="0"/>
                                          </p:stCondLst>
                                        </p:cTn>
                                        <p:tgtEl>
                                          <p:spTgt spid="133"/>
                                        </p:tgtEl>
                                        <p:attrNameLst>
                                          <p:attrName>style.visibility</p:attrName>
                                        </p:attrNameLst>
                                      </p:cBhvr>
                                      <p:to>
                                        <p:strVal val="visible"/>
                                      </p:to>
                                    </p:set>
                                    <p:animEffect transition="in" filter="fade">
                                      <p:cBhvr>
                                        <p:cTn id="62" dur="500"/>
                                        <p:tgtEl>
                                          <p:spTgt spid="133"/>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109"/>
                                        </p:tgtEl>
                                        <p:attrNameLst>
                                          <p:attrName>style.visibility</p:attrName>
                                        </p:attrNameLst>
                                      </p:cBhvr>
                                      <p:to>
                                        <p:strVal val="visible"/>
                                      </p:to>
                                    </p:set>
                                    <p:animEffect transition="in" filter="fade">
                                      <p:cBhvr>
                                        <p:cTn id="66" dur="500"/>
                                        <p:tgtEl>
                                          <p:spTgt spid="109"/>
                                        </p:tgtEl>
                                      </p:cBhvr>
                                    </p:animEffect>
                                  </p:childTnLst>
                                </p:cTn>
                              </p:par>
                            </p:childTnLst>
                          </p:cTn>
                        </p:par>
                        <p:par>
                          <p:cTn id="67" fill="hold">
                            <p:stCondLst>
                              <p:cond delay="7500"/>
                            </p:stCondLst>
                            <p:childTnLst>
                              <p:par>
                                <p:cTn id="68" presetID="2" presetClass="entr" presetSubtype="4" fill="hold" nodeType="afterEffect">
                                  <p:stCondLst>
                                    <p:cond delay="0"/>
                                  </p:stCondLst>
                                  <p:childTnLst>
                                    <p:set>
                                      <p:cBhvr>
                                        <p:cTn id="69" dur="1" fill="hold">
                                          <p:stCondLst>
                                            <p:cond delay="0"/>
                                          </p:stCondLst>
                                        </p:cTn>
                                        <p:tgtEl>
                                          <p:spTgt spid="119"/>
                                        </p:tgtEl>
                                        <p:attrNameLst>
                                          <p:attrName>style.visibility</p:attrName>
                                        </p:attrNameLst>
                                      </p:cBhvr>
                                      <p:to>
                                        <p:strVal val="visible"/>
                                      </p:to>
                                    </p:set>
                                    <p:anim calcmode="lin" valueType="num">
                                      <p:cBhvr additive="base">
                                        <p:cTn id="70" dur="500" fill="hold"/>
                                        <p:tgtEl>
                                          <p:spTgt spid="119"/>
                                        </p:tgtEl>
                                        <p:attrNameLst>
                                          <p:attrName>ppt_x</p:attrName>
                                        </p:attrNameLst>
                                      </p:cBhvr>
                                      <p:tavLst>
                                        <p:tav tm="0">
                                          <p:val>
                                            <p:strVal val="#ppt_x"/>
                                          </p:val>
                                        </p:tav>
                                        <p:tav tm="100000">
                                          <p:val>
                                            <p:strVal val="#ppt_x"/>
                                          </p:val>
                                        </p:tav>
                                      </p:tavLst>
                                    </p:anim>
                                    <p:anim calcmode="lin" valueType="num">
                                      <p:cBhvr additive="base">
                                        <p:cTn id="71" dur="500" fill="hold"/>
                                        <p:tgtEl>
                                          <p:spTgt spid="119"/>
                                        </p:tgtEl>
                                        <p:attrNameLst>
                                          <p:attrName>ppt_y</p:attrName>
                                        </p:attrNameLst>
                                      </p:cBhvr>
                                      <p:tavLst>
                                        <p:tav tm="0">
                                          <p:val>
                                            <p:strVal val="1+#ppt_h/2"/>
                                          </p:val>
                                        </p:tav>
                                        <p:tav tm="100000">
                                          <p:val>
                                            <p:strVal val="#ppt_y"/>
                                          </p:val>
                                        </p:tav>
                                      </p:tavLst>
                                    </p:anim>
                                  </p:childTnLst>
                                </p:cTn>
                              </p:par>
                            </p:childTnLst>
                          </p:cTn>
                        </p:par>
                        <p:par>
                          <p:cTn id="72" fill="hold">
                            <p:stCondLst>
                              <p:cond delay="8000"/>
                            </p:stCondLst>
                            <p:childTnLst>
                              <p:par>
                                <p:cTn id="73" presetID="10" presetClass="entr" presetSubtype="0" fill="hold" grpId="0" nodeType="afterEffect">
                                  <p:stCondLst>
                                    <p:cond delay="0"/>
                                  </p:stCondLst>
                                  <p:childTnLst>
                                    <p:set>
                                      <p:cBhvr>
                                        <p:cTn id="74" dur="1" fill="hold">
                                          <p:stCondLst>
                                            <p:cond delay="0"/>
                                          </p:stCondLst>
                                        </p:cTn>
                                        <p:tgtEl>
                                          <p:spTgt spid="134"/>
                                        </p:tgtEl>
                                        <p:attrNameLst>
                                          <p:attrName>style.visibility</p:attrName>
                                        </p:attrNameLst>
                                      </p:cBhvr>
                                      <p:to>
                                        <p:strVal val="visible"/>
                                      </p:to>
                                    </p:set>
                                    <p:animEffect transition="in" filter="fade">
                                      <p:cBhvr>
                                        <p:cTn id="75" dur="500"/>
                                        <p:tgtEl>
                                          <p:spTgt spid="134"/>
                                        </p:tgtEl>
                                      </p:cBhvr>
                                    </p:animEffect>
                                  </p:childTnLst>
                                </p:cTn>
                              </p:par>
                            </p:childTnLst>
                          </p:cTn>
                        </p:par>
                        <p:par>
                          <p:cTn id="76" fill="hold">
                            <p:stCondLst>
                              <p:cond delay="8500"/>
                            </p:stCondLst>
                            <p:childTnLst>
                              <p:par>
                                <p:cTn id="77" presetID="10" presetClass="entr" presetSubtype="0" fill="hold" nodeType="afterEffect">
                                  <p:stCondLst>
                                    <p:cond delay="0"/>
                                  </p:stCondLst>
                                  <p:childTnLst>
                                    <p:set>
                                      <p:cBhvr>
                                        <p:cTn id="78" dur="1" fill="hold">
                                          <p:stCondLst>
                                            <p:cond delay="0"/>
                                          </p:stCondLst>
                                        </p:cTn>
                                        <p:tgtEl>
                                          <p:spTgt spid="114"/>
                                        </p:tgtEl>
                                        <p:attrNameLst>
                                          <p:attrName>style.visibility</p:attrName>
                                        </p:attrNameLst>
                                      </p:cBhvr>
                                      <p:to>
                                        <p:strVal val="visible"/>
                                      </p:to>
                                    </p:set>
                                    <p:animEffect transition="in" filter="fade">
                                      <p:cBhvr>
                                        <p:cTn id="79" dur="500"/>
                                        <p:tgtEl>
                                          <p:spTgt spid="114"/>
                                        </p:tgtEl>
                                      </p:cBhvr>
                                    </p:animEffect>
                                  </p:childTnLst>
                                </p:cTn>
                              </p:par>
                            </p:childTnLst>
                          </p:cTn>
                        </p:par>
                        <p:par>
                          <p:cTn id="80" fill="hold">
                            <p:stCondLst>
                              <p:cond delay="9000"/>
                            </p:stCondLst>
                            <p:childTnLst>
                              <p:par>
                                <p:cTn id="81" presetID="2" presetClass="entr" presetSubtype="4" fill="hold" nodeType="afterEffect">
                                  <p:stCondLst>
                                    <p:cond delay="0"/>
                                  </p:stCondLst>
                                  <p:childTnLst>
                                    <p:set>
                                      <p:cBhvr>
                                        <p:cTn id="82" dur="1" fill="hold">
                                          <p:stCondLst>
                                            <p:cond delay="0"/>
                                          </p:stCondLst>
                                        </p:cTn>
                                        <p:tgtEl>
                                          <p:spTgt spid="123"/>
                                        </p:tgtEl>
                                        <p:attrNameLst>
                                          <p:attrName>style.visibility</p:attrName>
                                        </p:attrNameLst>
                                      </p:cBhvr>
                                      <p:to>
                                        <p:strVal val="visible"/>
                                      </p:to>
                                    </p:set>
                                    <p:anim calcmode="lin" valueType="num">
                                      <p:cBhvr additive="base">
                                        <p:cTn id="83" dur="500" fill="hold"/>
                                        <p:tgtEl>
                                          <p:spTgt spid="123"/>
                                        </p:tgtEl>
                                        <p:attrNameLst>
                                          <p:attrName>ppt_x</p:attrName>
                                        </p:attrNameLst>
                                      </p:cBhvr>
                                      <p:tavLst>
                                        <p:tav tm="0">
                                          <p:val>
                                            <p:strVal val="#ppt_x"/>
                                          </p:val>
                                        </p:tav>
                                        <p:tav tm="100000">
                                          <p:val>
                                            <p:strVal val="#ppt_x"/>
                                          </p:val>
                                        </p:tav>
                                      </p:tavLst>
                                    </p:anim>
                                    <p:anim calcmode="lin" valueType="num">
                                      <p:cBhvr additive="base">
                                        <p:cTn id="84" dur="500" fill="hold"/>
                                        <p:tgtEl>
                                          <p:spTgt spid="123"/>
                                        </p:tgtEl>
                                        <p:attrNameLst>
                                          <p:attrName>ppt_y</p:attrName>
                                        </p:attrNameLst>
                                      </p:cBhvr>
                                      <p:tavLst>
                                        <p:tav tm="0">
                                          <p:val>
                                            <p:strVal val="1+#ppt_h/2"/>
                                          </p:val>
                                        </p:tav>
                                        <p:tav tm="100000">
                                          <p:val>
                                            <p:strVal val="#ppt_y"/>
                                          </p:val>
                                        </p:tav>
                                      </p:tavLst>
                                    </p:anim>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31" grpId="0"/>
      <p:bldP spid="132" grpId="0"/>
      <p:bldP spid="133" grpId="0"/>
      <p:bldP spid="134" grpId="0"/>
      <p:bldP spid="13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4"/>
          <p:cNvGrpSpPr>
            <a:grpSpLocks noChangeAspect="1"/>
          </p:cNvGrpSpPr>
          <p:nvPr/>
        </p:nvGrpSpPr>
        <p:grpSpPr bwMode="auto">
          <a:xfrm>
            <a:off x="2267273" y="8075900"/>
            <a:ext cx="3466496" cy="1961941"/>
            <a:chOff x="2814" y="1405"/>
            <a:chExt cx="2052" cy="1510"/>
          </a:xfrm>
        </p:grpSpPr>
        <p:sp>
          <p:nvSpPr>
            <p:cNvPr id="5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6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61" name="Group 4"/>
          <p:cNvGrpSpPr>
            <a:grpSpLocks noChangeAspect="1"/>
          </p:cNvGrpSpPr>
          <p:nvPr/>
        </p:nvGrpSpPr>
        <p:grpSpPr bwMode="auto">
          <a:xfrm>
            <a:off x="4602346" y="7486294"/>
            <a:ext cx="3466496" cy="2551547"/>
            <a:chOff x="2814" y="1405"/>
            <a:chExt cx="2052" cy="1510"/>
          </a:xfrm>
        </p:grpSpPr>
        <p:sp>
          <p:nvSpPr>
            <p:cNvPr id="6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6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64" name="Group 4"/>
          <p:cNvGrpSpPr>
            <a:grpSpLocks noChangeAspect="1"/>
          </p:cNvGrpSpPr>
          <p:nvPr/>
        </p:nvGrpSpPr>
        <p:grpSpPr bwMode="auto">
          <a:xfrm>
            <a:off x="6937419" y="6346188"/>
            <a:ext cx="3466496" cy="3691653"/>
            <a:chOff x="2814" y="1405"/>
            <a:chExt cx="2052" cy="1510"/>
          </a:xfrm>
        </p:grpSpPr>
        <p:sp>
          <p:nvSpPr>
            <p:cNvPr id="65"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66"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67" name="Group 4"/>
          <p:cNvGrpSpPr>
            <a:grpSpLocks noChangeAspect="1"/>
          </p:cNvGrpSpPr>
          <p:nvPr/>
        </p:nvGrpSpPr>
        <p:grpSpPr bwMode="auto">
          <a:xfrm>
            <a:off x="9272489" y="8275455"/>
            <a:ext cx="3466496" cy="1762386"/>
            <a:chOff x="2814" y="1405"/>
            <a:chExt cx="2052" cy="1510"/>
          </a:xfrm>
        </p:grpSpPr>
        <p:sp>
          <p:nvSpPr>
            <p:cNvPr id="69"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70"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71" name="Group 4"/>
          <p:cNvGrpSpPr>
            <a:grpSpLocks noChangeAspect="1"/>
          </p:cNvGrpSpPr>
          <p:nvPr/>
        </p:nvGrpSpPr>
        <p:grpSpPr bwMode="auto">
          <a:xfrm>
            <a:off x="11607564" y="5767347"/>
            <a:ext cx="3466496" cy="4270496"/>
            <a:chOff x="2814" y="1405"/>
            <a:chExt cx="2052" cy="1510"/>
          </a:xfrm>
        </p:grpSpPr>
        <p:sp>
          <p:nvSpPr>
            <p:cNvPr id="72"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73"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79" name="Group 4"/>
          <p:cNvGrpSpPr>
            <a:grpSpLocks noChangeAspect="1"/>
          </p:cNvGrpSpPr>
          <p:nvPr/>
        </p:nvGrpSpPr>
        <p:grpSpPr bwMode="auto">
          <a:xfrm>
            <a:off x="13942635" y="7114294"/>
            <a:ext cx="3466496" cy="2923548"/>
            <a:chOff x="2814" y="1405"/>
            <a:chExt cx="2052" cy="1510"/>
          </a:xfrm>
        </p:grpSpPr>
        <p:sp>
          <p:nvSpPr>
            <p:cNvPr id="8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8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82" name="Group 4"/>
          <p:cNvGrpSpPr>
            <a:grpSpLocks noChangeAspect="1"/>
          </p:cNvGrpSpPr>
          <p:nvPr/>
        </p:nvGrpSpPr>
        <p:grpSpPr bwMode="auto">
          <a:xfrm rot="10800000">
            <a:off x="5859152" y="3861748"/>
            <a:ext cx="985275" cy="1189030"/>
            <a:chOff x="347" y="3344"/>
            <a:chExt cx="586" cy="707"/>
          </a:xfrm>
          <a:solidFill>
            <a:schemeClr val="accent2"/>
          </a:solidFill>
        </p:grpSpPr>
        <p:sp>
          <p:nvSpPr>
            <p:cNvPr id="83"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601" dirty="0">
                  <a:solidFill>
                    <a:schemeClr val="bg1"/>
                  </a:solidFill>
                  <a:latin typeface="Lato Black" panose="020F0A02020204030203" pitchFamily="34" charset="0"/>
                </a:rPr>
                <a:t>50%</a:t>
              </a:r>
            </a:p>
          </p:txBody>
        </p:sp>
        <p:sp>
          <p:nvSpPr>
            <p:cNvPr id="84"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85" name="Group 4"/>
          <p:cNvGrpSpPr>
            <a:grpSpLocks noChangeAspect="1"/>
          </p:cNvGrpSpPr>
          <p:nvPr/>
        </p:nvGrpSpPr>
        <p:grpSpPr bwMode="auto">
          <a:xfrm rot="10800000">
            <a:off x="8170075" y="3879698"/>
            <a:ext cx="985275" cy="1189030"/>
            <a:chOff x="347" y="3344"/>
            <a:chExt cx="586" cy="707"/>
          </a:xfrm>
          <a:solidFill>
            <a:schemeClr val="accent3"/>
          </a:solidFill>
        </p:grpSpPr>
        <p:sp>
          <p:nvSpPr>
            <p:cNvPr id="86"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601" dirty="0">
                  <a:solidFill>
                    <a:schemeClr val="bg1"/>
                  </a:solidFill>
                  <a:latin typeface="Lato Black" panose="020F0A02020204030203" pitchFamily="34" charset="0"/>
                </a:rPr>
                <a:t>50%</a:t>
              </a:r>
            </a:p>
          </p:txBody>
        </p:sp>
        <p:sp>
          <p:nvSpPr>
            <p:cNvPr id="87"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88" name="Group 4"/>
          <p:cNvGrpSpPr>
            <a:grpSpLocks noChangeAspect="1"/>
          </p:cNvGrpSpPr>
          <p:nvPr/>
        </p:nvGrpSpPr>
        <p:grpSpPr bwMode="auto">
          <a:xfrm rot="10800000">
            <a:off x="10495155" y="3862070"/>
            <a:ext cx="985275" cy="1189030"/>
            <a:chOff x="347" y="3344"/>
            <a:chExt cx="586" cy="707"/>
          </a:xfrm>
          <a:solidFill>
            <a:schemeClr val="accent4"/>
          </a:solidFill>
        </p:grpSpPr>
        <p:sp>
          <p:nvSpPr>
            <p:cNvPr id="89"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601" dirty="0">
                  <a:solidFill>
                    <a:schemeClr val="bg1"/>
                  </a:solidFill>
                  <a:latin typeface="Lato Black" panose="020F0A02020204030203" pitchFamily="34" charset="0"/>
                </a:rPr>
                <a:t>50%</a:t>
              </a:r>
            </a:p>
          </p:txBody>
        </p:sp>
        <p:sp>
          <p:nvSpPr>
            <p:cNvPr id="90"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91" name="Group 4"/>
          <p:cNvGrpSpPr>
            <a:grpSpLocks noChangeAspect="1"/>
          </p:cNvGrpSpPr>
          <p:nvPr/>
        </p:nvGrpSpPr>
        <p:grpSpPr bwMode="auto">
          <a:xfrm rot="10800000">
            <a:off x="12860923" y="3861748"/>
            <a:ext cx="985275" cy="1189030"/>
            <a:chOff x="347" y="3344"/>
            <a:chExt cx="586" cy="707"/>
          </a:xfrm>
          <a:solidFill>
            <a:schemeClr val="accent5"/>
          </a:solidFill>
        </p:grpSpPr>
        <p:sp>
          <p:nvSpPr>
            <p:cNvPr id="92"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276" dirty="0">
                  <a:solidFill>
                    <a:schemeClr val="bg1"/>
                  </a:solidFill>
                  <a:latin typeface="Lato Black" panose="020F0A02020204030203" pitchFamily="34" charset="0"/>
                </a:rPr>
                <a:t>50%</a:t>
              </a:r>
            </a:p>
          </p:txBody>
        </p:sp>
        <p:sp>
          <p:nvSpPr>
            <p:cNvPr id="93"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94" name="Group 4"/>
          <p:cNvGrpSpPr>
            <a:grpSpLocks noChangeAspect="1"/>
          </p:cNvGrpSpPr>
          <p:nvPr/>
        </p:nvGrpSpPr>
        <p:grpSpPr bwMode="auto">
          <a:xfrm rot="10800000">
            <a:off x="15199603" y="3867665"/>
            <a:ext cx="985275" cy="1189030"/>
            <a:chOff x="347" y="3344"/>
            <a:chExt cx="586" cy="707"/>
          </a:xfrm>
          <a:solidFill>
            <a:schemeClr val="accent6"/>
          </a:solidFill>
        </p:grpSpPr>
        <p:sp>
          <p:nvSpPr>
            <p:cNvPr id="95"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276" dirty="0">
                  <a:solidFill>
                    <a:schemeClr val="bg1"/>
                  </a:solidFill>
                  <a:latin typeface="Lato Black" panose="020F0A02020204030203" pitchFamily="34" charset="0"/>
                </a:rPr>
                <a:t>50%</a:t>
              </a:r>
            </a:p>
          </p:txBody>
        </p:sp>
        <p:sp>
          <p:nvSpPr>
            <p:cNvPr id="96"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97" name="Group 4"/>
          <p:cNvGrpSpPr>
            <a:grpSpLocks noChangeAspect="1"/>
          </p:cNvGrpSpPr>
          <p:nvPr/>
        </p:nvGrpSpPr>
        <p:grpSpPr bwMode="auto">
          <a:xfrm rot="10800000">
            <a:off x="3499153" y="3861748"/>
            <a:ext cx="985275" cy="1189030"/>
            <a:chOff x="347" y="3344"/>
            <a:chExt cx="586" cy="707"/>
          </a:xfrm>
          <a:solidFill>
            <a:schemeClr val="accent1"/>
          </a:solidFill>
        </p:grpSpPr>
        <p:sp>
          <p:nvSpPr>
            <p:cNvPr id="98" name="Oval 5"/>
            <p:cNvSpPr>
              <a:spLocks noChangeArrowheads="1"/>
            </p:cNvSpPr>
            <p:nvPr/>
          </p:nvSpPr>
          <p:spPr bwMode="auto">
            <a:xfrm rot="10800000">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2601" dirty="0">
                  <a:solidFill>
                    <a:schemeClr val="bg1"/>
                  </a:solidFill>
                  <a:latin typeface="Lato Black"/>
                  <a:cs typeface="Lato Black"/>
                </a:rPr>
                <a:t>50%</a:t>
              </a:r>
            </a:p>
          </p:txBody>
        </p:sp>
        <p:sp>
          <p:nvSpPr>
            <p:cNvPr id="122"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cxnSp>
        <p:nvCxnSpPr>
          <p:cNvPr id="126" name="Straight Connector 125"/>
          <p:cNvCxnSpPr>
            <a:endCxn id="60" idx="1"/>
          </p:cNvCxnSpPr>
          <p:nvPr/>
        </p:nvCxnSpPr>
        <p:spPr>
          <a:xfrm>
            <a:off x="4000521" y="5281200"/>
            <a:ext cx="0" cy="2794701"/>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flipH="1">
            <a:off x="6332485" y="5281199"/>
            <a:ext cx="3110" cy="2205095"/>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8670667" y="5281200"/>
            <a:ext cx="0" cy="1064987"/>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11005737" y="5281200"/>
            <a:ext cx="0" cy="2994254"/>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13340811" y="5281200"/>
            <a:ext cx="0" cy="532494"/>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15691496" y="5281200"/>
            <a:ext cx="3110" cy="1833094"/>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38" name="Group 137"/>
          <p:cNvGrpSpPr/>
          <p:nvPr/>
        </p:nvGrpSpPr>
        <p:grpSpPr>
          <a:xfrm>
            <a:off x="3031638" y="10058469"/>
            <a:ext cx="1785874" cy="855368"/>
            <a:chOff x="1638658" y="2139889"/>
            <a:chExt cx="1099000" cy="526243"/>
          </a:xfrm>
        </p:grpSpPr>
        <p:sp>
          <p:nvSpPr>
            <p:cNvPr id="139" name="TextBox 138"/>
            <p:cNvSpPr txBox="1"/>
            <p:nvPr/>
          </p:nvSpPr>
          <p:spPr>
            <a:xfrm>
              <a:off x="1786018" y="2139889"/>
              <a:ext cx="900839" cy="333811"/>
            </a:xfrm>
            <a:prstGeom prst="rect">
              <a:avLst/>
            </a:prstGeom>
            <a:noFill/>
          </p:spPr>
          <p:txBody>
            <a:bodyPr wrap="none" rtlCol="0">
              <a:spAutoFit/>
            </a:bodyPr>
            <a:lstStyle/>
            <a:p>
              <a:pPr algn="ctr"/>
              <a:r>
                <a:rPr lang="id-ID" sz="2926" dirty="0">
                  <a:solidFill>
                    <a:schemeClr val="tx2"/>
                  </a:solidFill>
                  <a:latin typeface="Lato Regular"/>
                  <a:cs typeface="Lato Regular"/>
                </a:rPr>
                <a:t>January</a:t>
              </a:r>
            </a:p>
          </p:txBody>
        </p:sp>
        <p:sp>
          <p:nvSpPr>
            <p:cNvPr id="140" name="TextBox 139"/>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141" name="Group 140"/>
          <p:cNvGrpSpPr/>
          <p:nvPr/>
        </p:nvGrpSpPr>
        <p:grpSpPr>
          <a:xfrm>
            <a:off x="5384592" y="10076582"/>
            <a:ext cx="1808359" cy="855368"/>
            <a:chOff x="1638658" y="2139889"/>
            <a:chExt cx="1112837" cy="526243"/>
          </a:xfrm>
        </p:grpSpPr>
        <p:sp>
          <p:nvSpPr>
            <p:cNvPr id="142" name="TextBox 141"/>
            <p:cNvSpPr txBox="1"/>
            <p:nvPr/>
          </p:nvSpPr>
          <p:spPr>
            <a:xfrm>
              <a:off x="1726361" y="2139889"/>
              <a:ext cx="1025134" cy="333811"/>
            </a:xfrm>
            <a:prstGeom prst="rect">
              <a:avLst/>
            </a:prstGeom>
            <a:noFill/>
          </p:spPr>
          <p:txBody>
            <a:bodyPr wrap="none" rtlCol="0">
              <a:spAutoFit/>
            </a:bodyPr>
            <a:lstStyle/>
            <a:p>
              <a:pPr algn="ctr"/>
              <a:r>
                <a:rPr lang="id-ID" sz="2926" dirty="0">
                  <a:solidFill>
                    <a:schemeClr val="tx2"/>
                  </a:solidFill>
                  <a:latin typeface="Lato Regular"/>
                  <a:cs typeface="Lato Regular"/>
                </a:rPr>
                <a:t>February</a:t>
              </a:r>
            </a:p>
          </p:txBody>
        </p:sp>
        <p:sp>
          <p:nvSpPr>
            <p:cNvPr id="143" name="TextBox 142"/>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144" name="Group 143"/>
          <p:cNvGrpSpPr/>
          <p:nvPr/>
        </p:nvGrpSpPr>
        <p:grpSpPr>
          <a:xfrm>
            <a:off x="7688747" y="10076256"/>
            <a:ext cx="1785874" cy="855368"/>
            <a:chOff x="1638658" y="2139889"/>
            <a:chExt cx="1099000" cy="526243"/>
          </a:xfrm>
        </p:grpSpPr>
        <p:sp>
          <p:nvSpPr>
            <p:cNvPr id="145" name="TextBox 144"/>
            <p:cNvSpPr txBox="1"/>
            <p:nvPr/>
          </p:nvSpPr>
          <p:spPr>
            <a:xfrm>
              <a:off x="1856213" y="2139889"/>
              <a:ext cx="765693" cy="333811"/>
            </a:xfrm>
            <a:prstGeom prst="rect">
              <a:avLst/>
            </a:prstGeom>
            <a:noFill/>
          </p:spPr>
          <p:txBody>
            <a:bodyPr wrap="none" rtlCol="0">
              <a:spAutoFit/>
            </a:bodyPr>
            <a:lstStyle/>
            <a:p>
              <a:pPr algn="ctr"/>
              <a:r>
                <a:rPr lang="id-ID" sz="2926" dirty="0">
                  <a:solidFill>
                    <a:schemeClr val="tx2"/>
                  </a:solidFill>
                  <a:latin typeface="Lato Regular"/>
                  <a:cs typeface="Lato Regular"/>
                </a:rPr>
                <a:t>March</a:t>
              </a:r>
            </a:p>
          </p:txBody>
        </p:sp>
        <p:sp>
          <p:nvSpPr>
            <p:cNvPr id="146" name="TextBox 145"/>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147" name="Group 146"/>
          <p:cNvGrpSpPr/>
          <p:nvPr/>
        </p:nvGrpSpPr>
        <p:grpSpPr>
          <a:xfrm>
            <a:off x="10041700" y="10094369"/>
            <a:ext cx="1785875" cy="855368"/>
            <a:chOff x="1638658" y="2139889"/>
            <a:chExt cx="1099000" cy="526243"/>
          </a:xfrm>
        </p:grpSpPr>
        <p:sp>
          <p:nvSpPr>
            <p:cNvPr id="148" name="TextBox 147"/>
            <p:cNvSpPr txBox="1"/>
            <p:nvPr/>
          </p:nvSpPr>
          <p:spPr>
            <a:xfrm>
              <a:off x="1938840" y="2139889"/>
              <a:ext cx="592076" cy="333811"/>
            </a:xfrm>
            <a:prstGeom prst="rect">
              <a:avLst/>
            </a:prstGeom>
            <a:noFill/>
          </p:spPr>
          <p:txBody>
            <a:bodyPr wrap="none" rtlCol="0">
              <a:spAutoFit/>
            </a:bodyPr>
            <a:lstStyle/>
            <a:p>
              <a:pPr algn="ctr"/>
              <a:r>
                <a:rPr lang="id-ID" sz="2926" dirty="0">
                  <a:solidFill>
                    <a:schemeClr val="tx2"/>
                  </a:solidFill>
                  <a:latin typeface="Lato Regular"/>
                  <a:cs typeface="Lato Regular"/>
                </a:rPr>
                <a:t>April</a:t>
              </a:r>
            </a:p>
          </p:txBody>
        </p:sp>
        <p:sp>
          <p:nvSpPr>
            <p:cNvPr id="149" name="TextBox 148"/>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150" name="Group 149"/>
          <p:cNvGrpSpPr/>
          <p:nvPr/>
        </p:nvGrpSpPr>
        <p:grpSpPr>
          <a:xfrm>
            <a:off x="12393760" y="10094369"/>
            <a:ext cx="1785875" cy="855368"/>
            <a:chOff x="1638658" y="2139889"/>
            <a:chExt cx="1099000" cy="526243"/>
          </a:xfrm>
        </p:grpSpPr>
        <p:sp>
          <p:nvSpPr>
            <p:cNvPr id="151" name="TextBox 150"/>
            <p:cNvSpPr txBox="1"/>
            <p:nvPr/>
          </p:nvSpPr>
          <p:spPr>
            <a:xfrm>
              <a:off x="1950364" y="2139889"/>
              <a:ext cx="561495" cy="333811"/>
            </a:xfrm>
            <a:prstGeom prst="rect">
              <a:avLst/>
            </a:prstGeom>
            <a:noFill/>
          </p:spPr>
          <p:txBody>
            <a:bodyPr wrap="none" rtlCol="0">
              <a:spAutoFit/>
            </a:bodyPr>
            <a:lstStyle/>
            <a:p>
              <a:pPr algn="ctr"/>
              <a:r>
                <a:rPr lang="id-ID" sz="2926" dirty="0">
                  <a:solidFill>
                    <a:schemeClr val="tx2"/>
                  </a:solidFill>
                  <a:latin typeface="Lato Regular"/>
                  <a:cs typeface="Lato Regular"/>
                </a:rPr>
                <a:t>May</a:t>
              </a:r>
            </a:p>
          </p:txBody>
        </p:sp>
        <p:sp>
          <p:nvSpPr>
            <p:cNvPr id="152" name="TextBox 151"/>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153" name="Group 152"/>
          <p:cNvGrpSpPr/>
          <p:nvPr/>
        </p:nvGrpSpPr>
        <p:grpSpPr>
          <a:xfrm>
            <a:off x="14746712" y="10112481"/>
            <a:ext cx="1785875" cy="855368"/>
            <a:chOff x="1638658" y="2139889"/>
            <a:chExt cx="1099000" cy="526243"/>
          </a:xfrm>
        </p:grpSpPr>
        <p:sp>
          <p:nvSpPr>
            <p:cNvPr id="154" name="TextBox 153"/>
            <p:cNvSpPr txBox="1"/>
            <p:nvPr/>
          </p:nvSpPr>
          <p:spPr>
            <a:xfrm>
              <a:off x="1931599" y="2139889"/>
              <a:ext cx="591089" cy="333811"/>
            </a:xfrm>
            <a:prstGeom prst="rect">
              <a:avLst/>
            </a:prstGeom>
            <a:noFill/>
          </p:spPr>
          <p:txBody>
            <a:bodyPr wrap="none" rtlCol="0">
              <a:spAutoFit/>
            </a:bodyPr>
            <a:lstStyle/>
            <a:p>
              <a:pPr algn="ctr"/>
              <a:r>
                <a:rPr lang="id-ID" sz="2926" dirty="0">
                  <a:solidFill>
                    <a:schemeClr val="tx2"/>
                  </a:solidFill>
                  <a:latin typeface="Lato Regular"/>
                  <a:cs typeface="Lato Regular"/>
                </a:rPr>
                <a:t>June</a:t>
              </a:r>
            </a:p>
          </p:txBody>
        </p:sp>
        <p:sp>
          <p:nvSpPr>
            <p:cNvPr id="155" name="TextBox 154"/>
            <p:cNvSpPr txBox="1"/>
            <p:nvPr/>
          </p:nvSpPr>
          <p:spPr>
            <a:xfrm>
              <a:off x="1638658" y="2440054"/>
              <a:ext cx="1099000" cy="226078"/>
            </a:xfrm>
            <a:prstGeom prst="rect">
              <a:avLst/>
            </a:prstGeom>
            <a:noFill/>
          </p:spPr>
          <p:txBody>
            <a:bodyPr wrap="none" rtlCol="0">
              <a:spAutoFit/>
            </a:bodyPr>
            <a:lstStyle/>
            <a:p>
              <a:r>
                <a:rPr lang="id-ID" sz="1788" i="1" dirty="0">
                  <a:latin typeface="Lato Light"/>
                  <a:cs typeface="Lato Light"/>
                </a:rPr>
                <a:t>Your Subtitle here</a:t>
              </a:r>
            </a:p>
          </p:txBody>
        </p:sp>
      </p:grpSp>
      <p:grpSp>
        <p:nvGrpSpPr>
          <p:cNvPr id="68" name="Group 67"/>
          <p:cNvGrpSpPr/>
          <p:nvPr/>
        </p:nvGrpSpPr>
        <p:grpSpPr>
          <a:xfrm>
            <a:off x="4883564" y="1676978"/>
            <a:ext cx="10044872" cy="1689698"/>
            <a:chOff x="5988388" y="483017"/>
            <a:chExt cx="12359700" cy="2079087"/>
          </a:xfrm>
        </p:grpSpPr>
        <p:sp>
          <p:nvSpPr>
            <p:cNvPr id="74" name="TextBox 7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a:t>
              </a:r>
              <a:r>
                <a:rPr lang="id-ID" sz="7152" b="1" dirty="0">
                  <a:solidFill>
                    <a:schemeClr val="tx2"/>
                  </a:solidFill>
                  <a:latin typeface="Lato Regular"/>
                  <a:cs typeface="Lato Regular"/>
                </a:rPr>
                <a:t>ix Monts Report</a:t>
              </a:r>
            </a:p>
          </p:txBody>
        </p:sp>
        <p:sp>
          <p:nvSpPr>
            <p:cNvPr id="75" name="Rectangle 7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151188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1000"/>
                                        <p:tgtEl>
                                          <p:spTgt spid="68"/>
                                        </p:tgtEl>
                                      </p:cBhvr>
                                    </p:animEffect>
                                    <p:anim calcmode="lin" valueType="num">
                                      <p:cBhvr>
                                        <p:cTn id="8" dur="1000" fill="hold"/>
                                        <p:tgtEl>
                                          <p:spTgt spid="68"/>
                                        </p:tgtEl>
                                        <p:attrNameLst>
                                          <p:attrName>ppt_x</p:attrName>
                                        </p:attrNameLst>
                                      </p:cBhvr>
                                      <p:tavLst>
                                        <p:tav tm="0">
                                          <p:val>
                                            <p:strVal val="#ppt_x"/>
                                          </p:val>
                                        </p:tav>
                                        <p:tav tm="100000">
                                          <p:val>
                                            <p:strVal val="#ppt_x"/>
                                          </p:val>
                                        </p:tav>
                                      </p:tavLst>
                                    </p:anim>
                                    <p:anim calcmode="lin" valueType="num">
                                      <p:cBhvr>
                                        <p:cTn id="9" dur="900" decel="100000" fill="hold"/>
                                        <p:tgtEl>
                                          <p:spTgt spid="6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58"/>
                                        </p:tgtEl>
                                        <p:attrNameLst>
                                          <p:attrName>style.visibility</p:attrName>
                                        </p:attrNameLst>
                                      </p:cBhvr>
                                      <p:to>
                                        <p:strVal val="visible"/>
                                      </p:to>
                                    </p:set>
                                    <p:anim calcmode="lin" valueType="num">
                                      <p:cBhvr additive="base">
                                        <p:cTn id="14" dur="500" fill="hold"/>
                                        <p:tgtEl>
                                          <p:spTgt spid="58"/>
                                        </p:tgtEl>
                                        <p:attrNameLst>
                                          <p:attrName>ppt_x</p:attrName>
                                        </p:attrNameLst>
                                      </p:cBhvr>
                                      <p:tavLst>
                                        <p:tav tm="0">
                                          <p:val>
                                            <p:strVal val="#ppt_x"/>
                                          </p:val>
                                        </p:tav>
                                        <p:tav tm="100000">
                                          <p:val>
                                            <p:strVal val="#ppt_x"/>
                                          </p:val>
                                        </p:tav>
                                      </p:tavLst>
                                    </p:anim>
                                    <p:anim calcmode="lin" valueType="num">
                                      <p:cBhvr additive="base">
                                        <p:cTn id="15" dur="500" fill="hold"/>
                                        <p:tgtEl>
                                          <p:spTgt spid="58"/>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fade">
                                      <p:cBhvr>
                                        <p:cTn id="19" dur="500"/>
                                        <p:tgtEl>
                                          <p:spTgt spid="138"/>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26"/>
                                        </p:tgtEl>
                                        <p:attrNameLst>
                                          <p:attrName>style.visibility</p:attrName>
                                        </p:attrNameLst>
                                      </p:cBhvr>
                                      <p:to>
                                        <p:strVal val="visible"/>
                                      </p:to>
                                    </p:set>
                                    <p:animEffect transition="in" filter="wipe(down)">
                                      <p:cBhvr>
                                        <p:cTn id="23" dur="500"/>
                                        <p:tgtEl>
                                          <p:spTgt spid="126"/>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97"/>
                                        </p:tgtEl>
                                        <p:attrNameLst>
                                          <p:attrName>style.visibility</p:attrName>
                                        </p:attrNameLst>
                                      </p:cBhvr>
                                      <p:to>
                                        <p:strVal val="visible"/>
                                      </p:to>
                                    </p:set>
                                    <p:animEffect transition="in" filter="fade">
                                      <p:cBhvr>
                                        <p:cTn id="27" dur="1000"/>
                                        <p:tgtEl>
                                          <p:spTgt spid="97"/>
                                        </p:tgtEl>
                                      </p:cBhvr>
                                    </p:animEffect>
                                    <p:anim calcmode="lin" valueType="num">
                                      <p:cBhvr>
                                        <p:cTn id="28" dur="1000" fill="hold"/>
                                        <p:tgtEl>
                                          <p:spTgt spid="97"/>
                                        </p:tgtEl>
                                        <p:attrNameLst>
                                          <p:attrName>ppt_x</p:attrName>
                                        </p:attrNameLst>
                                      </p:cBhvr>
                                      <p:tavLst>
                                        <p:tav tm="0">
                                          <p:val>
                                            <p:strVal val="#ppt_x"/>
                                          </p:val>
                                        </p:tav>
                                        <p:tav tm="100000">
                                          <p:val>
                                            <p:strVal val="#ppt_x"/>
                                          </p:val>
                                        </p:tav>
                                      </p:tavLst>
                                    </p:anim>
                                    <p:anim calcmode="lin" valueType="num">
                                      <p:cBhvr>
                                        <p:cTn id="29" dur="1000" fill="hold"/>
                                        <p:tgtEl>
                                          <p:spTgt spid="9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 presetClass="entr" presetSubtype="4" fill="hold" nodeType="after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500" fill="hold"/>
                                        <p:tgtEl>
                                          <p:spTgt spid="61"/>
                                        </p:tgtEl>
                                        <p:attrNameLst>
                                          <p:attrName>ppt_x</p:attrName>
                                        </p:attrNameLst>
                                      </p:cBhvr>
                                      <p:tavLst>
                                        <p:tav tm="0">
                                          <p:val>
                                            <p:strVal val="#ppt_x"/>
                                          </p:val>
                                        </p:tav>
                                        <p:tav tm="100000">
                                          <p:val>
                                            <p:strVal val="#ppt_x"/>
                                          </p:val>
                                        </p:tav>
                                      </p:tavLst>
                                    </p:anim>
                                    <p:anim calcmode="lin" valueType="num">
                                      <p:cBhvr additive="base">
                                        <p:cTn id="34" dur="500" fill="hold"/>
                                        <p:tgtEl>
                                          <p:spTgt spid="61"/>
                                        </p:tgtEl>
                                        <p:attrNameLst>
                                          <p:attrName>ppt_y</p:attrName>
                                        </p:attrNameLst>
                                      </p:cBhvr>
                                      <p:tavLst>
                                        <p:tav tm="0">
                                          <p:val>
                                            <p:strVal val="1+#ppt_h/2"/>
                                          </p:val>
                                        </p:tav>
                                        <p:tav tm="100000">
                                          <p:val>
                                            <p:strVal val="#ppt_y"/>
                                          </p:val>
                                        </p:tav>
                                      </p:tavLst>
                                    </p:anim>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22" presetClass="entr" presetSubtype="4" fill="hold" nodeType="afterEffect">
                                  <p:stCondLst>
                                    <p:cond delay="0"/>
                                  </p:stCondLst>
                                  <p:childTnLst>
                                    <p:set>
                                      <p:cBhvr>
                                        <p:cTn id="41" dur="1" fill="hold">
                                          <p:stCondLst>
                                            <p:cond delay="0"/>
                                          </p:stCondLst>
                                        </p:cTn>
                                        <p:tgtEl>
                                          <p:spTgt spid="127"/>
                                        </p:tgtEl>
                                        <p:attrNameLst>
                                          <p:attrName>style.visibility</p:attrName>
                                        </p:attrNameLst>
                                      </p:cBhvr>
                                      <p:to>
                                        <p:strVal val="visible"/>
                                      </p:to>
                                    </p:set>
                                    <p:animEffect transition="in" filter="wipe(down)">
                                      <p:cBhvr>
                                        <p:cTn id="42" dur="500"/>
                                        <p:tgtEl>
                                          <p:spTgt spid="127"/>
                                        </p:tgtEl>
                                      </p:cBhvr>
                                    </p:animEffect>
                                  </p:childTnLst>
                                </p:cTn>
                              </p:par>
                            </p:childTnLst>
                          </p:cTn>
                        </p:par>
                        <p:par>
                          <p:cTn id="43" fill="hold">
                            <p:stCondLst>
                              <p:cond delay="5000"/>
                            </p:stCondLst>
                            <p:childTnLst>
                              <p:par>
                                <p:cTn id="44" presetID="42" presetClass="entr" presetSubtype="0" fill="hold" nodeType="after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anim calcmode="lin" valueType="num">
                                      <p:cBhvr>
                                        <p:cTn id="47" dur="1000" fill="hold"/>
                                        <p:tgtEl>
                                          <p:spTgt spid="82"/>
                                        </p:tgtEl>
                                        <p:attrNameLst>
                                          <p:attrName>ppt_x</p:attrName>
                                        </p:attrNameLst>
                                      </p:cBhvr>
                                      <p:tavLst>
                                        <p:tav tm="0">
                                          <p:val>
                                            <p:strVal val="#ppt_x"/>
                                          </p:val>
                                        </p:tav>
                                        <p:tav tm="100000">
                                          <p:val>
                                            <p:strVal val="#ppt_x"/>
                                          </p:val>
                                        </p:tav>
                                      </p:tavLst>
                                    </p:anim>
                                    <p:anim calcmode="lin" valueType="num">
                                      <p:cBhvr>
                                        <p:cTn id="48" dur="1000" fill="hold"/>
                                        <p:tgtEl>
                                          <p:spTgt spid="82"/>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2" presetClass="entr" presetSubtype="4"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additive="base">
                                        <p:cTn id="52" dur="500" fill="hold"/>
                                        <p:tgtEl>
                                          <p:spTgt spid="64"/>
                                        </p:tgtEl>
                                        <p:attrNameLst>
                                          <p:attrName>ppt_x</p:attrName>
                                        </p:attrNameLst>
                                      </p:cBhvr>
                                      <p:tavLst>
                                        <p:tav tm="0">
                                          <p:val>
                                            <p:strVal val="#ppt_x"/>
                                          </p:val>
                                        </p:tav>
                                        <p:tav tm="100000">
                                          <p:val>
                                            <p:strVal val="#ppt_x"/>
                                          </p:val>
                                        </p:tav>
                                      </p:tavLst>
                                    </p:anim>
                                    <p:anim calcmode="lin" valueType="num">
                                      <p:cBhvr additive="base">
                                        <p:cTn id="53" dur="500" fill="hold"/>
                                        <p:tgtEl>
                                          <p:spTgt spid="64"/>
                                        </p:tgtEl>
                                        <p:attrNameLst>
                                          <p:attrName>ppt_y</p:attrName>
                                        </p:attrNameLst>
                                      </p:cBhvr>
                                      <p:tavLst>
                                        <p:tav tm="0">
                                          <p:val>
                                            <p:strVal val="1+#ppt_h/2"/>
                                          </p:val>
                                        </p:tav>
                                        <p:tav tm="100000">
                                          <p:val>
                                            <p:strVal val="#ppt_y"/>
                                          </p:val>
                                        </p:tav>
                                      </p:tavLst>
                                    </p:anim>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44"/>
                                        </p:tgtEl>
                                        <p:attrNameLst>
                                          <p:attrName>style.visibility</p:attrName>
                                        </p:attrNameLst>
                                      </p:cBhvr>
                                      <p:to>
                                        <p:strVal val="visible"/>
                                      </p:to>
                                    </p:set>
                                    <p:animEffect transition="in" filter="fade">
                                      <p:cBhvr>
                                        <p:cTn id="57" dur="500"/>
                                        <p:tgtEl>
                                          <p:spTgt spid="144"/>
                                        </p:tgtEl>
                                      </p:cBhvr>
                                    </p:animEffect>
                                  </p:childTnLst>
                                </p:cTn>
                              </p:par>
                            </p:childTnLst>
                          </p:cTn>
                        </p:par>
                        <p:par>
                          <p:cTn id="58" fill="hold">
                            <p:stCondLst>
                              <p:cond delay="7000"/>
                            </p:stCondLst>
                            <p:childTnLst>
                              <p:par>
                                <p:cTn id="59" presetID="22" presetClass="entr" presetSubtype="4" fill="hold" nodeType="afterEffect">
                                  <p:stCondLst>
                                    <p:cond delay="0"/>
                                  </p:stCondLst>
                                  <p:childTnLst>
                                    <p:set>
                                      <p:cBhvr>
                                        <p:cTn id="60" dur="1" fill="hold">
                                          <p:stCondLst>
                                            <p:cond delay="0"/>
                                          </p:stCondLst>
                                        </p:cTn>
                                        <p:tgtEl>
                                          <p:spTgt spid="128"/>
                                        </p:tgtEl>
                                        <p:attrNameLst>
                                          <p:attrName>style.visibility</p:attrName>
                                        </p:attrNameLst>
                                      </p:cBhvr>
                                      <p:to>
                                        <p:strVal val="visible"/>
                                      </p:to>
                                    </p:set>
                                    <p:animEffect transition="in" filter="wipe(down)">
                                      <p:cBhvr>
                                        <p:cTn id="61" dur="500"/>
                                        <p:tgtEl>
                                          <p:spTgt spid="128"/>
                                        </p:tgtEl>
                                      </p:cBhvr>
                                    </p:animEffect>
                                  </p:childTnLst>
                                </p:cTn>
                              </p:par>
                            </p:childTnLst>
                          </p:cTn>
                        </p:par>
                        <p:par>
                          <p:cTn id="62" fill="hold">
                            <p:stCondLst>
                              <p:cond delay="7500"/>
                            </p:stCondLst>
                            <p:childTnLst>
                              <p:par>
                                <p:cTn id="63" presetID="42" presetClass="entr" presetSubtype="0" fill="hold" nodeType="after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fade">
                                      <p:cBhvr>
                                        <p:cTn id="65" dur="1000"/>
                                        <p:tgtEl>
                                          <p:spTgt spid="85"/>
                                        </p:tgtEl>
                                      </p:cBhvr>
                                    </p:animEffect>
                                    <p:anim calcmode="lin" valueType="num">
                                      <p:cBhvr>
                                        <p:cTn id="66" dur="1000" fill="hold"/>
                                        <p:tgtEl>
                                          <p:spTgt spid="85"/>
                                        </p:tgtEl>
                                        <p:attrNameLst>
                                          <p:attrName>ppt_x</p:attrName>
                                        </p:attrNameLst>
                                      </p:cBhvr>
                                      <p:tavLst>
                                        <p:tav tm="0">
                                          <p:val>
                                            <p:strVal val="#ppt_x"/>
                                          </p:val>
                                        </p:tav>
                                        <p:tav tm="100000">
                                          <p:val>
                                            <p:strVal val="#ppt_x"/>
                                          </p:val>
                                        </p:tav>
                                      </p:tavLst>
                                    </p:anim>
                                    <p:anim calcmode="lin" valueType="num">
                                      <p:cBhvr>
                                        <p:cTn id="67" dur="1000" fill="hold"/>
                                        <p:tgtEl>
                                          <p:spTgt spid="85"/>
                                        </p:tgtEl>
                                        <p:attrNameLst>
                                          <p:attrName>ppt_y</p:attrName>
                                        </p:attrNameLst>
                                      </p:cBhvr>
                                      <p:tavLst>
                                        <p:tav tm="0">
                                          <p:val>
                                            <p:strVal val="#ppt_y+.1"/>
                                          </p:val>
                                        </p:tav>
                                        <p:tav tm="100000">
                                          <p:val>
                                            <p:strVal val="#ppt_y"/>
                                          </p:val>
                                        </p:tav>
                                      </p:tavLst>
                                    </p:anim>
                                  </p:childTnLst>
                                </p:cTn>
                              </p:par>
                            </p:childTnLst>
                          </p:cTn>
                        </p:par>
                        <p:par>
                          <p:cTn id="68" fill="hold">
                            <p:stCondLst>
                              <p:cond delay="8500"/>
                            </p:stCondLst>
                            <p:childTnLst>
                              <p:par>
                                <p:cTn id="69" presetID="2" presetClass="entr" presetSubtype="4" fill="hold" nodeType="afterEffect">
                                  <p:stCondLst>
                                    <p:cond delay="0"/>
                                  </p:stCondLst>
                                  <p:childTnLst>
                                    <p:set>
                                      <p:cBhvr>
                                        <p:cTn id="70" dur="1" fill="hold">
                                          <p:stCondLst>
                                            <p:cond delay="0"/>
                                          </p:stCondLst>
                                        </p:cTn>
                                        <p:tgtEl>
                                          <p:spTgt spid="67"/>
                                        </p:tgtEl>
                                        <p:attrNameLst>
                                          <p:attrName>style.visibility</p:attrName>
                                        </p:attrNameLst>
                                      </p:cBhvr>
                                      <p:to>
                                        <p:strVal val="visible"/>
                                      </p:to>
                                    </p:set>
                                    <p:anim calcmode="lin" valueType="num">
                                      <p:cBhvr additive="base">
                                        <p:cTn id="71" dur="500" fill="hold"/>
                                        <p:tgtEl>
                                          <p:spTgt spid="67"/>
                                        </p:tgtEl>
                                        <p:attrNameLst>
                                          <p:attrName>ppt_x</p:attrName>
                                        </p:attrNameLst>
                                      </p:cBhvr>
                                      <p:tavLst>
                                        <p:tav tm="0">
                                          <p:val>
                                            <p:strVal val="#ppt_x"/>
                                          </p:val>
                                        </p:tav>
                                        <p:tav tm="100000">
                                          <p:val>
                                            <p:strVal val="#ppt_x"/>
                                          </p:val>
                                        </p:tav>
                                      </p:tavLst>
                                    </p:anim>
                                    <p:anim calcmode="lin" valueType="num">
                                      <p:cBhvr additive="base">
                                        <p:cTn id="72" dur="500" fill="hold"/>
                                        <p:tgtEl>
                                          <p:spTgt spid="67"/>
                                        </p:tgtEl>
                                        <p:attrNameLst>
                                          <p:attrName>ppt_y</p:attrName>
                                        </p:attrNameLst>
                                      </p:cBhvr>
                                      <p:tavLst>
                                        <p:tav tm="0">
                                          <p:val>
                                            <p:strVal val="1+#ppt_h/2"/>
                                          </p:val>
                                        </p:tav>
                                        <p:tav tm="100000">
                                          <p:val>
                                            <p:strVal val="#ppt_y"/>
                                          </p:val>
                                        </p:tav>
                                      </p:tavLst>
                                    </p:anim>
                                  </p:childTnLst>
                                </p:cTn>
                              </p:par>
                            </p:childTnLst>
                          </p:cTn>
                        </p:par>
                        <p:par>
                          <p:cTn id="73" fill="hold">
                            <p:stCondLst>
                              <p:cond delay="9000"/>
                            </p:stCondLst>
                            <p:childTnLst>
                              <p:par>
                                <p:cTn id="74" presetID="10" presetClass="entr" presetSubtype="0" fill="hold" nodeType="afterEffect">
                                  <p:stCondLst>
                                    <p:cond delay="0"/>
                                  </p:stCondLst>
                                  <p:childTnLst>
                                    <p:set>
                                      <p:cBhvr>
                                        <p:cTn id="75" dur="1" fill="hold">
                                          <p:stCondLst>
                                            <p:cond delay="0"/>
                                          </p:stCondLst>
                                        </p:cTn>
                                        <p:tgtEl>
                                          <p:spTgt spid="147"/>
                                        </p:tgtEl>
                                        <p:attrNameLst>
                                          <p:attrName>style.visibility</p:attrName>
                                        </p:attrNameLst>
                                      </p:cBhvr>
                                      <p:to>
                                        <p:strVal val="visible"/>
                                      </p:to>
                                    </p:set>
                                    <p:animEffect transition="in" filter="fade">
                                      <p:cBhvr>
                                        <p:cTn id="76" dur="500"/>
                                        <p:tgtEl>
                                          <p:spTgt spid="147"/>
                                        </p:tgtEl>
                                      </p:cBhvr>
                                    </p:animEffect>
                                  </p:childTnLst>
                                </p:cTn>
                              </p:par>
                            </p:childTnLst>
                          </p:cTn>
                        </p:par>
                        <p:par>
                          <p:cTn id="77" fill="hold">
                            <p:stCondLst>
                              <p:cond delay="9500"/>
                            </p:stCondLst>
                            <p:childTnLst>
                              <p:par>
                                <p:cTn id="78" presetID="22" presetClass="entr" presetSubtype="4" fill="hold" nodeType="afterEffect">
                                  <p:stCondLst>
                                    <p:cond delay="0"/>
                                  </p:stCondLst>
                                  <p:childTnLst>
                                    <p:set>
                                      <p:cBhvr>
                                        <p:cTn id="79" dur="1" fill="hold">
                                          <p:stCondLst>
                                            <p:cond delay="0"/>
                                          </p:stCondLst>
                                        </p:cTn>
                                        <p:tgtEl>
                                          <p:spTgt spid="130"/>
                                        </p:tgtEl>
                                        <p:attrNameLst>
                                          <p:attrName>style.visibility</p:attrName>
                                        </p:attrNameLst>
                                      </p:cBhvr>
                                      <p:to>
                                        <p:strVal val="visible"/>
                                      </p:to>
                                    </p:set>
                                    <p:animEffect transition="in" filter="wipe(down)">
                                      <p:cBhvr>
                                        <p:cTn id="80" dur="500"/>
                                        <p:tgtEl>
                                          <p:spTgt spid="130"/>
                                        </p:tgtEl>
                                      </p:cBhvr>
                                    </p:animEffect>
                                  </p:childTnLst>
                                </p:cTn>
                              </p:par>
                            </p:childTnLst>
                          </p:cTn>
                        </p:par>
                        <p:par>
                          <p:cTn id="81" fill="hold">
                            <p:stCondLst>
                              <p:cond delay="10000"/>
                            </p:stCondLst>
                            <p:childTnLst>
                              <p:par>
                                <p:cTn id="82" presetID="42" presetClass="entr" presetSubtype="0" fill="hold" nodeType="afterEffect">
                                  <p:stCondLst>
                                    <p:cond delay="0"/>
                                  </p:stCondLst>
                                  <p:childTnLst>
                                    <p:set>
                                      <p:cBhvr>
                                        <p:cTn id="83" dur="1" fill="hold">
                                          <p:stCondLst>
                                            <p:cond delay="0"/>
                                          </p:stCondLst>
                                        </p:cTn>
                                        <p:tgtEl>
                                          <p:spTgt spid="88"/>
                                        </p:tgtEl>
                                        <p:attrNameLst>
                                          <p:attrName>style.visibility</p:attrName>
                                        </p:attrNameLst>
                                      </p:cBhvr>
                                      <p:to>
                                        <p:strVal val="visible"/>
                                      </p:to>
                                    </p:set>
                                    <p:animEffect transition="in" filter="fade">
                                      <p:cBhvr>
                                        <p:cTn id="84" dur="1000"/>
                                        <p:tgtEl>
                                          <p:spTgt spid="88"/>
                                        </p:tgtEl>
                                      </p:cBhvr>
                                    </p:animEffect>
                                    <p:anim calcmode="lin" valueType="num">
                                      <p:cBhvr>
                                        <p:cTn id="85" dur="1000" fill="hold"/>
                                        <p:tgtEl>
                                          <p:spTgt spid="88"/>
                                        </p:tgtEl>
                                        <p:attrNameLst>
                                          <p:attrName>ppt_x</p:attrName>
                                        </p:attrNameLst>
                                      </p:cBhvr>
                                      <p:tavLst>
                                        <p:tav tm="0">
                                          <p:val>
                                            <p:strVal val="#ppt_x"/>
                                          </p:val>
                                        </p:tav>
                                        <p:tav tm="100000">
                                          <p:val>
                                            <p:strVal val="#ppt_x"/>
                                          </p:val>
                                        </p:tav>
                                      </p:tavLst>
                                    </p:anim>
                                    <p:anim calcmode="lin" valueType="num">
                                      <p:cBhvr>
                                        <p:cTn id="86" dur="1000" fill="hold"/>
                                        <p:tgtEl>
                                          <p:spTgt spid="88"/>
                                        </p:tgtEl>
                                        <p:attrNameLst>
                                          <p:attrName>ppt_y</p:attrName>
                                        </p:attrNameLst>
                                      </p:cBhvr>
                                      <p:tavLst>
                                        <p:tav tm="0">
                                          <p:val>
                                            <p:strVal val="#ppt_y+.1"/>
                                          </p:val>
                                        </p:tav>
                                        <p:tav tm="100000">
                                          <p:val>
                                            <p:strVal val="#ppt_y"/>
                                          </p:val>
                                        </p:tav>
                                      </p:tavLst>
                                    </p:anim>
                                  </p:childTnLst>
                                </p:cTn>
                              </p:par>
                            </p:childTnLst>
                          </p:cTn>
                        </p:par>
                        <p:par>
                          <p:cTn id="87" fill="hold">
                            <p:stCondLst>
                              <p:cond delay="11000"/>
                            </p:stCondLst>
                            <p:childTnLst>
                              <p:par>
                                <p:cTn id="88" presetID="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 calcmode="lin" valueType="num">
                                      <p:cBhvr additive="base">
                                        <p:cTn id="90" dur="500" fill="hold"/>
                                        <p:tgtEl>
                                          <p:spTgt spid="71"/>
                                        </p:tgtEl>
                                        <p:attrNameLst>
                                          <p:attrName>ppt_x</p:attrName>
                                        </p:attrNameLst>
                                      </p:cBhvr>
                                      <p:tavLst>
                                        <p:tav tm="0">
                                          <p:val>
                                            <p:strVal val="#ppt_x"/>
                                          </p:val>
                                        </p:tav>
                                        <p:tav tm="100000">
                                          <p:val>
                                            <p:strVal val="#ppt_x"/>
                                          </p:val>
                                        </p:tav>
                                      </p:tavLst>
                                    </p:anim>
                                    <p:anim calcmode="lin" valueType="num">
                                      <p:cBhvr additive="base">
                                        <p:cTn id="91" dur="500" fill="hold"/>
                                        <p:tgtEl>
                                          <p:spTgt spid="71"/>
                                        </p:tgtEl>
                                        <p:attrNameLst>
                                          <p:attrName>ppt_y</p:attrName>
                                        </p:attrNameLst>
                                      </p:cBhvr>
                                      <p:tavLst>
                                        <p:tav tm="0">
                                          <p:val>
                                            <p:strVal val="1+#ppt_h/2"/>
                                          </p:val>
                                        </p:tav>
                                        <p:tav tm="100000">
                                          <p:val>
                                            <p:strVal val="#ppt_y"/>
                                          </p:val>
                                        </p:tav>
                                      </p:tavLst>
                                    </p:anim>
                                  </p:childTnLst>
                                </p:cTn>
                              </p:par>
                            </p:childTnLst>
                          </p:cTn>
                        </p:par>
                        <p:par>
                          <p:cTn id="92" fill="hold">
                            <p:stCondLst>
                              <p:cond delay="11500"/>
                            </p:stCondLst>
                            <p:childTnLst>
                              <p:par>
                                <p:cTn id="93" presetID="10" presetClass="entr" presetSubtype="0" fill="hold" nodeType="afterEffect">
                                  <p:stCondLst>
                                    <p:cond delay="0"/>
                                  </p:stCondLst>
                                  <p:childTnLst>
                                    <p:set>
                                      <p:cBhvr>
                                        <p:cTn id="94" dur="1" fill="hold">
                                          <p:stCondLst>
                                            <p:cond delay="0"/>
                                          </p:stCondLst>
                                        </p:cTn>
                                        <p:tgtEl>
                                          <p:spTgt spid="150"/>
                                        </p:tgtEl>
                                        <p:attrNameLst>
                                          <p:attrName>style.visibility</p:attrName>
                                        </p:attrNameLst>
                                      </p:cBhvr>
                                      <p:to>
                                        <p:strVal val="visible"/>
                                      </p:to>
                                    </p:set>
                                    <p:animEffect transition="in" filter="fade">
                                      <p:cBhvr>
                                        <p:cTn id="95" dur="500"/>
                                        <p:tgtEl>
                                          <p:spTgt spid="150"/>
                                        </p:tgtEl>
                                      </p:cBhvr>
                                    </p:animEffect>
                                  </p:childTnLst>
                                </p:cTn>
                              </p:par>
                            </p:childTnLst>
                          </p:cTn>
                        </p:par>
                        <p:par>
                          <p:cTn id="96" fill="hold">
                            <p:stCondLst>
                              <p:cond delay="12000"/>
                            </p:stCondLst>
                            <p:childTnLst>
                              <p:par>
                                <p:cTn id="97" presetID="22" presetClass="entr" presetSubtype="4" fill="hold" nodeType="afterEffect">
                                  <p:stCondLst>
                                    <p:cond delay="0"/>
                                  </p:stCondLst>
                                  <p:childTnLst>
                                    <p:set>
                                      <p:cBhvr>
                                        <p:cTn id="98" dur="1" fill="hold">
                                          <p:stCondLst>
                                            <p:cond delay="0"/>
                                          </p:stCondLst>
                                        </p:cTn>
                                        <p:tgtEl>
                                          <p:spTgt spid="136"/>
                                        </p:tgtEl>
                                        <p:attrNameLst>
                                          <p:attrName>style.visibility</p:attrName>
                                        </p:attrNameLst>
                                      </p:cBhvr>
                                      <p:to>
                                        <p:strVal val="visible"/>
                                      </p:to>
                                    </p:set>
                                    <p:animEffect transition="in" filter="wipe(down)">
                                      <p:cBhvr>
                                        <p:cTn id="99" dur="500"/>
                                        <p:tgtEl>
                                          <p:spTgt spid="136"/>
                                        </p:tgtEl>
                                      </p:cBhvr>
                                    </p:animEffect>
                                  </p:childTnLst>
                                </p:cTn>
                              </p:par>
                            </p:childTnLst>
                          </p:cTn>
                        </p:par>
                        <p:par>
                          <p:cTn id="100" fill="hold">
                            <p:stCondLst>
                              <p:cond delay="12500"/>
                            </p:stCondLst>
                            <p:childTnLst>
                              <p:par>
                                <p:cTn id="101" presetID="42" presetClass="entr" presetSubtype="0" fill="hold" nodeType="afterEffect">
                                  <p:stCondLst>
                                    <p:cond delay="0"/>
                                  </p:stCondLst>
                                  <p:childTnLst>
                                    <p:set>
                                      <p:cBhvr>
                                        <p:cTn id="102" dur="1" fill="hold">
                                          <p:stCondLst>
                                            <p:cond delay="0"/>
                                          </p:stCondLst>
                                        </p:cTn>
                                        <p:tgtEl>
                                          <p:spTgt spid="91"/>
                                        </p:tgtEl>
                                        <p:attrNameLst>
                                          <p:attrName>style.visibility</p:attrName>
                                        </p:attrNameLst>
                                      </p:cBhvr>
                                      <p:to>
                                        <p:strVal val="visible"/>
                                      </p:to>
                                    </p:set>
                                    <p:animEffect transition="in" filter="fade">
                                      <p:cBhvr>
                                        <p:cTn id="103" dur="1000"/>
                                        <p:tgtEl>
                                          <p:spTgt spid="91"/>
                                        </p:tgtEl>
                                      </p:cBhvr>
                                    </p:animEffect>
                                    <p:anim calcmode="lin" valueType="num">
                                      <p:cBhvr>
                                        <p:cTn id="104" dur="1000" fill="hold"/>
                                        <p:tgtEl>
                                          <p:spTgt spid="91"/>
                                        </p:tgtEl>
                                        <p:attrNameLst>
                                          <p:attrName>ppt_x</p:attrName>
                                        </p:attrNameLst>
                                      </p:cBhvr>
                                      <p:tavLst>
                                        <p:tav tm="0">
                                          <p:val>
                                            <p:strVal val="#ppt_x"/>
                                          </p:val>
                                        </p:tav>
                                        <p:tav tm="100000">
                                          <p:val>
                                            <p:strVal val="#ppt_x"/>
                                          </p:val>
                                        </p:tav>
                                      </p:tavLst>
                                    </p:anim>
                                    <p:anim calcmode="lin" valueType="num">
                                      <p:cBhvr>
                                        <p:cTn id="105" dur="1000" fill="hold"/>
                                        <p:tgtEl>
                                          <p:spTgt spid="91"/>
                                        </p:tgtEl>
                                        <p:attrNameLst>
                                          <p:attrName>ppt_y</p:attrName>
                                        </p:attrNameLst>
                                      </p:cBhvr>
                                      <p:tavLst>
                                        <p:tav tm="0">
                                          <p:val>
                                            <p:strVal val="#ppt_y+.1"/>
                                          </p:val>
                                        </p:tav>
                                        <p:tav tm="100000">
                                          <p:val>
                                            <p:strVal val="#ppt_y"/>
                                          </p:val>
                                        </p:tav>
                                      </p:tavLst>
                                    </p:anim>
                                  </p:childTnLst>
                                </p:cTn>
                              </p:par>
                            </p:childTnLst>
                          </p:cTn>
                        </p:par>
                        <p:par>
                          <p:cTn id="106" fill="hold">
                            <p:stCondLst>
                              <p:cond delay="13500"/>
                            </p:stCondLst>
                            <p:childTnLst>
                              <p:par>
                                <p:cTn id="107" presetID="2" presetClass="entr" presetSubtype="4" fill="hold" nodeType="afterEffect">
                                  <p:stCondLst>
                                    <p:cond delay="0"/>
                                  </p:stCondLst>
                                  <p:childTnLst>
                                    <p:set>
                                      <p:cBhvr>
                                        <p:cTn id="108" dur="1" fill="hold">
                                          <p:stCondLst>
                                            <p:cond delay="0"/>
                                          </p:stCondLst>
                                        </p:cTn>
                                        <p:tgtEl>
                                          <p:spTgt spid="79"/>
                                        </p:tgtEl>
                                        <p:attrNameLst>
                                          <p:attrName>style.visibility</p:attrName>
                                        </p:attrNameLst>
                                      </p:cBhvr>
                                      <p:to>
                                        <p:strVal val="visible"/>
                                      </p:to>
                                    </p:set>
                                    <p:anim calcmode="lin" valueType="num">
                                      <p:cBhvr additive="base">
                                        <p:cTn id="109" dur="500" fill="hold"/>
                                        <p:tgtEl>
                                          <p:spTgt spid="79"/>
                                        </p:tgtEl>
                                        <p:attrNameLst>
                                          <p:attrName>ppt_x</p:attrName>
                                        </p:attrNameLst>
                                      </p:cBhvr>
                                      <p:tavLst>
                                        <p:tav tm="0">
                                          <p:val>
                                            <p:strVal val="#ppt_x"/>
                                          </p:val>
                                        </p:tav>
                                        <p:tav tm="100000">
                                          <p:val>
                                            <p:strVal val="#ppt_x"/>
                                          </p:val>
                                        </p:tav>
                                      </p:tavLst>
                                    </p:anim>
                                    <p:anim calcmode="lin" valueType="num">
                                      <p:cBhvr additive="base">
                                        <p:cTn id="110" dur="500" fill="hold"/>
                                        <p:tgtEl>
                                          <p:spTgt spid="79"/>
                                        </p:tgtEl>
                                        <p:attrNameLst>
                                          <p:attrName>ppt_y</p:attrName>
                                        </p:attrNameLst>
                                      </p:cBhvr>
                                      <p:tavLst>
                                        <p:tav tm="0">
                                          <p:val>
                                            <p:strVal val="1+#ppt_h/2"/>
                                          </p:val>
                                        </p:tav>
                                        <p:tav tm="100000">
                                          <p:val>
                                            <p:strVal val="#ppt_y"/>
                                          </p:val>
                                        </p:tav>
                                      </p:tavLst>
                                    </p:anim>
                                  </p:childTnLst>
                                </p:cTn>
                              </p:par>
                            </p:childTnLst>
                          </p:cTn>
                        </p:par>
                        <p:par>
                          <p:cTn id="111" fill="hold">
                            <p:stCondLst>
                              <p:cond delay="14000"/>
                            </p:stCondLst>
                            <p:childTnLst>
                              <p:par>
                                <p:cTn id="112" presetID="10" presetClass="entr" presetSubtype="0" fill="hold" nodeType="afterEffect">
                                  <p:stCondLst>
                                    <p:cond delay="0"/>
                                  </p:stCondLst>
                                  <p:childTnLst>
                                    <p:set>
                                      <p:cBhvr>
                                        <p:cTn id="113" dur="1" fill="hold">
                                          <p:stCondLst>
                                            <p:cond delay="0"/>
                                          </p:stCondLst>
                                        </p:cTn>
                                        <p:tgtEl>
                                          <p:spTgt spid="153"/>
                                        </p:tgtEl>
                                        <p:attrNameLst>
                                          <p:attrName>style.visibility</p:attrName>
                                        </p:attrNameLst>
                                      </p:cBhvr>
                                      <p:to>
                                        <p:strVal val="visible"/>
                                      </p:to>
                                    </p:set>
                                    <p:animEffect transition="in" filter="fade">
                                      <p:cBhvr>
                                        <p:cTn id="114" dur="500"/>
                                        <p:tgtEl>
                                          <p:spTgt spid="153"/>
                                        </p:tgtEl>
                                      </p:cBhvr>
                                    </p:animEffect>
                                  </p:childTnLst>
                                </p:cTn>
                              </p:par>
                            </p:childTnLst>
                          </p:cTn>
                        </p:par>
                        <p:par>
                          <p:cTn id="115" fill="hold">
                            <p:stCondLst>
                              <p:cond delay="14500"/>
                            </p:stCondLst>
                            <p:childTnLst>
                              <p:par>
                                <p:cTn id="116" presetID="22" presetClass="entr" presetSubtype="4" fill="hold" nodeType="afterEffect">
                                  <p:stCondLst>
                                    <p:cond delay="0"/>
                                  </p:stCondLst>
                                  <p:childTnLst>
                                    <p:set>
                                      <p:cBhvr>
                                        <p:cTn id="117" dur="1" fill="hold">
                                          <p:stCondLst>
                                            <p:cond delay="0"/>
                                          </p:stCondLst>
                                        </p:cTn>
                                        <p:tgtEl>
                                          <p:spTgt spid="137"/>
                                        </p:tgtEl>
                                        <p:attrNameLst>
                                          <p:attrName>style.visibility</p:attrName>
                                        </p:attrNameLst>
                                      </p:cBhvr>
                                      <p:to>
                                        <p:strVal val="visible"/>
                                      </p:to>
                                    </p:set>
                                    <p:animEffect transition="in" filter="wipe(down)">
                                      <p:cBhvr>
                                        <p:cTn id="118" dur="500"/>
                                        <p:tgtEl>
                                          <p:spTgt spid="137"/>
                                        </p:tgtEl>
                                      </p:cBhvr>
                                    </p:animEffect>
                                  </p:childTnLst>
                                </p:cTn>
                              </p:par>
                            </p:childTnLst>
                          </p:cTn>
                        </p:par>
                        <p:par>
                          <p:cTn id="119" fill="hold">
                            <p:stCondLst>
                              <p:cond delay="15000"/>
                            </p:stCondLst>
                            <p:childTnLst>
                              <p:par>
                                <p:cTn id="120" presetID="42" presetClass="entr" presetSubtype="0" fill="hold" nodeType="after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000"/>
                                        <p:tgtEl>
                                          <p:spTgt spid="94"/>
                                        </p:tgtEl>
                                      </p:cBhvr>
                                    </p:animEffect>
                                    <p:anim calcmode="lin" valueType="num">
                                      <p:cBhvr>
                                        <p:cTn id="123" dur="1000" fill="hold"/>
                                        <p:tgtEl>
                                          <p:spTgt spid="94"/>
                                        </p:tgtEl>
                                        <p:attrNameLst>
                                          <p:attrName>ppt_x</p:attrName>
                                        </p:attrNameLst>
                                      </p:cBhvr>
                                      <p:tavLst>
                                        <p:tav tm="0">
                                          <p:val>
                                            <p:strVal val="#ppt_x"/>
                                          </p:val>
                                        </p:tav>
                                        <p:tav tm="100000">
                                          <p:val>
                                            <p:strVal val="#ppt_x"/>
                                          </p:val>
                                        </p:tav>
                                      </p:tavLst>
                                    </p:anim>
                                    <p:anim calcmode="lin" valueType="num">
                                      <p:cBhvr>
                                        <p:cTn id="124"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795972" y="8123159"/>
            <a:ext cx="0" cy="985974"/>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95972" y="6761940"/>
            <a:ext cx="0" cy="985974"/>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95972" y="5399170"/>
            <a:ext cx="0" cy="985974"/>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795972" y="4042220"/>
            <a:ext cx="0" cy="985974"/>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4901043" y="9306872"/>
            <a:ext cx="9780896"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4666010" y="9177264"/>
            <a:ext cx="259929" cy="259219"/>
            <a:chOff x="2138511" y="2464802"/>
            <a:chExt cx="354012" cy="352956"/>
          </a:xfrm>
          <a:solidFill>
            <a:schemeClr val="bg1">
              <a:lumMod val="50000"/>
            </a:schemeClr>
          </a:solidFill>
        </p:grpSpPr>
        <p:sp>
          <p:nvSpPr>
            <p:cNvPr id="13" name="Oval 1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 name="Freeform 1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cxnSp>
        <p:nvCxnSpPr>
          <p:cNvPr id="17" name="Straight Connector 16"/>
          <p:cNvCxnSpPr/>
          <p:nvPr/>
        </p:nvCxnSpPr>
        <p:spPr>
          <a:xfrm>
            <a:off x="4901043" y="7930053"/>
            <a:ext cx="9780896"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4666010" y="7816044"/>
            <a:ext cx="259929" cy="259219"/>
            <a:chOff x="2138511" y="2464802"/>
            <a:chExt cx="354012" cy="352956"/>
          </a:xfrm>
          <a:solidFill>
            <a:schemeClr val="bg1">
              <a:lumMod val="50000"/>
            </a:schemeClr>
          </a:solidFill>
        </p:grpSpPr>
        <p:sp>
          <p:nvSpPr>
            <p:cNvPr id="19" name="Oval 18"/>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 name="Freeform 19"/>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cxnSp>
        <p:nvCxnSpPr>
          <p:cNvPr id="23" name="Straight Connector 22"/>
          <p:cNvCxnSpPr/>
          <p:nvPr/>
        </p:nvCxnSpPr>
        <p:spPr>
          <a:xfrm>
            <a:off x="4901043" y="6594915"/>
            <a:ext cx="9780896"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666010" y="6465307"/>
            <a:ext cx="259929" cy="259219"/>
            <a:chOff x="2138511" y="2464802"/>
            <a:chExt cx="354012" cy="352956"/>
          </a:xfrm>
          <a:solidFill>
            <a:schemeClr val="bg1">
              <a:lumMod val="50000"/>
            </a:schemeClr>
          </a:solidFill>
        </p:grpSpPr>
        <p:sp>
          <p:nvSpPr>
            <p:cNvPr id="25" name="Oval 24"/>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 name="Freeform 25"/>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cxnSp>
        <p:nvCxnSpPr>
          <p:cNvPr id="29" name="Straight Connector 28"/>
          <p:cNvCxnSpPr/>
          <p:nvPr/>
        </p:nvCxnSpPr>
        <p:spPr>
          <a:xfrm>
            <a:off x="4901043" y="5247877"/>
            <a:ext cx="9780896"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4666010" y="5102536"/>
            <a:ext cx="259929" cy="259219"/>
            <a:chOff x="2138511" y="2464802"/>
            <a:chExt cx="354012" cy="352956"/>
          </a:xfrm>
          <a:solidFill>
            <a:schemeClr val="bg1">
              <a:lumMod val="50000"/>
            </a:schemeClr>
          </a:solidFill>
        </p:grpSpPr>
        <p:sp>
          <p:nvSpPr>
            <p:cNvPr id="31" name="Oval 30"/>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 name="Freeform 31"/>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cxnSp>
        <p:nvCxnSpPr>
          <p:cNvPr id="35" name="Straight Connector 34"/>
          <p:cNvCxnSpPr/>
          <p:nvPr/>
        </p:nvCxnSpPr>
        <p:spPr>
          <a:xfrm>
            <a:off x="4901043" y="3881236"/>
            <a:ext cx="9780896" cy="0"/>
          </a:xfrm>
          <a:prstGeom prst="line">
            <a:avLst/>
          </a:prstGeom>
          <a:ln w="12700">
            <a:solidFill>
              <a:schemeClr val="bg1">
                <a:lumMod val="85000"/>
              </a:schemeClr>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6" name="Group 35"/>
          <p:cNvGrpSpPr/>
          <p:nvPr/>
        </p:nvGrpSpPr>
        <p:grpSpPr>
          <a:xfrm>
            <a:off x="4666010" y="3745587"/>
            <a:ext cx="259929" cy="259219"/>
            <a:chOff x="2138511" y="2464802"/>
            <a:chExt cx="354012" cy="352956"/>
          </a:xfrm>
          <a:solidFill>
            <a:schemeClr val="bg1">
              <a:lumMod val="50000"/>
            </a:schemeClr>
          </a:solidFill>
        </p:grpSpPr>
        <p:sp>
          <p:nvSpPr>
            <p:cNvPr id="37" name="Oval 36"/>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 name="Freeform 37"/>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36" name="Group 135"/>
          <p:cNvGrpSpPr/>
          <p:nvPr/>
        </p:nvGrpSpPr>
        <p:grpSpPr>
          <a:xfrm>
            <a:off x="13359334" y="4804331"/>
            <a:ext cx="858200" cy="4727012"/>
            <a:chOff x="8120842" y="2042992"/>
            <a:chExt cx="528123" cy="2908173"/>
          </a:xfrm>
        </p:grpSpPr>
        <p:sp>
          <p:nvSpPr>
            <p:cNvPr id="40" name="Freeform 39"/>
            <p:cNvSpPr>
              <a:spLocks/>
            </p:cNvSpPr>
            <p:nvPr/>
          </p:nvSpPr>
          <p:spPr bwMode="auto">
            <a:xfrm>
              <a:off x="8120842" y="4189150"/>
              <a:ext cx="528122" cy="762015"/>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 name="Freeform 40"/>
            <p:cNvSpPr>
              <a:spLocks/>
            </p:cNvSpPr>
            <p:nvPr/>
          </p:nvSpPr>
          <p:spPr bwMode="auto">
            <a:xfrm>
              <a:off x="8120842" y="2042992"/>
              <a:ext cx="175793" cy="2331635"/>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40000"/>
                <a:lumOff val="6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 name="Freeform 41"/>
            <p:cNvSpPr>
              <a:spLocks/>
            </p:cNvSpPr>
            <p:nvPr/>
          </p:nvSpPr>
          <p:spPr bwMode="auto">
            <a:xfrm>
              <a:off x="8296636" y="2042992"/>
              <a:ext cx="176537" cy="2331634"/>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5">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 name="Freeform 42"/>
            <p:cNvSpPr>
              <a:spLocks/>
            </p:cNvSpPr>
            <p:nvPr/>
          </p:nvSpPr>
          <p:spPr bwMode="auto">
            <a:xfrm>
              <a:off x="8473172" y="2042992"/>
              <a:ext cx="175793" cy="2331634"/>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5"/>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 name="Freeform 46"/>
            <p:cNvSpPr>
              <a:spLocks/>
            </p:cNvSpPr>
            <p:nvPr/>
          </p:nvSpPr>
          <p:spPr bwMode="auto">
            <a:xfrm>
              <a:off x="8295145"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35" name="Group 134"/>
          <p:cNvGrpSpPr/>
          <p:nvPr/>
        </p:nvGrpSpPr>
        <p:grpSpPr>
          <a:xfrm>
            <a:off x="10936109" y="5381132"/>
            <a:ext cx="858198" cy="4150211"/>
            <a:chOff x="6629626" y="2397854"/>
            <a:chExt cx="528122" cy="2553311"/>
          </a:xfrm>
        </p:grpSpPr>
        <p:sp>
          <p:nvSpPr>
            <p:cNvPr id="50" name="Freeform 49"/>
            <p:cNvSpPr>
              <a:spLocks/>
            </p:cNvSpPr>
            <p:nvPr/>
          </p:nvSpPr>
          <p:spPr bwMode="auto">
            <a:xfrm>
              <a:off x="6629626"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 name="Freeform 50"/>
            <p:cNvSpPr>
              <a:spLocks/>
            </p:cNvSpPr>
            <p:nvPr/>
          </p:nvSpPr>
          <p:spPr bwMode="auto">
            <a:xfrm>
              <a:off x="6629626" y="2397854"/>
              <a:ext cx="175793" cy="1976772"/>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40000"/>
                <a:lumOff val="6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 name="Freeform 51"/>
            <p:cNvSpPr>
              <a:spLocks/>
            </p:cNvSpPr>
            <p:nvPr/>
          </p:nvSpPr>
          <p:spPr bwMode="auto">
            <a:xfrm>
              <a:off x="6805419" y="2397855"/>
              <a:ext cx="176537" cy="1976771"/>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3">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 name="Freeform 52"/>
            <p:cNvSpPr>
              <a:spLocks/>
            </p:cNvSpPr>
            <p:nvPr/>
          </p:nvSpPr>
          <p:spPr bwMode="auto">
            <a:xfrm>
              <a:off x="6981955" y="2397855"/>
              <a:ext cx="175793" cy="1976771"/>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 name="Freeform 56"/>
            <p:cNvSpPr>
              <a:spLocks/>
            </p:cNvSpPr>
            <p:nvPr/>
          </p:nvSpPr>
          <p:spPr bwMode="auto">
            <a:xfrm>
              <a:off x="6803928"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34" name="Group 133"/>
          <p:cNvGrpSpPr/>
          <p:nvPr/>
        </p:nvGrpSpPr>
        <p:grpSpPr>
          <a:xfrm>
            <a:off x="8496633" y="5957934"/>
            <a:ext cx="858198" cy="3573409"/>
            <a:chOff x="5128410" y="2752717"/>
            <a:chExt cx="528122" cy="2198448"/>
          </a:xfrm>
        </p:grpSpPr>
        <p:sp>
          <p:nvSpPr>
            <p:cNvPr id="60" name="Freeform 59"/>
            <p:cNvSpPr>
              <a:spLocks/>
            </p:cNvSpPr>
            <p:nvPr/>
          </p:nvSpPr>
          <p:spPr bwMode="auto">
            <a:xfrm>
              <a:off x="5128410"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 name="Freeform 60"/>
            <p:cNvSpPr>
              <a:spLocks/>
            </p:cNvSpPr>
            <p:nvPr/>
          </p:nvSpPr>
          <p:spPr bwMode="auto">
            <a:xfrm>
              <a:off x="5128410" y="2752717"/>
              <a:ext cx="175793" cy="1621909"/>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40000"/>
                <a:lumOff val="6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 name="Freeform 61"/>
            <p:cNvSpPr>
              <a:spLocks/>
            </p:cNvSpPr>
            <p:nvPr/>
          </p:nvSpPr>
          <p:spPr bwMode="auto">
            <a:xfrm>
              <a:off x="5304203" y="2752717"/>
              <a:ext cx="176537" cy="1621908"/>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2">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 name="Freeform 62"/>
            <p:cNvSpPr>
              <a:spLocks/>
            </p:cNvSpPr>
            <p:nvPr/>
          </p:nvSpPr>
          <p:spPr bwMode="auto">
            <a:xfrm>
              <a:off x="5480739" y="2752717"/>
              <a:ext cx="175793" cy="1621908"/>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2"/>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66"/>
            <p:cNvSpPr>
              <a:spLocks/>
            </p:cNvSpPr>
            <p:nvPr/>
          </p:nvSpPr>
          <p:spPr bwMode="auto">
            <a:xfrm>
              <a:off x="5302712"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33" name="Group 132"/>
          <p:cNvGrpSpPr/>
          <p:nvPr/>
        </p:nvGrpSpPr>
        <p:grpSpPr>
          <a:xfrm>
            <a:off x="6057158" y="6534734"/>
            <a:ext cx="858198" cy="2996608"/>
            <a:chOff x="3627195" y="3107579"/>
            <a:chExt cx="528122" cy="1843586"/>
          </a:xfrm>
        </p:grpSpPr>
        <p:sp>
          <p:nvSpPr>
            <p:cNvPr id="70" name="Freeform 69"/>
            <p:cNvSpPr>
              <a:spLocks/>
            </p:cNvSpPr>
            <p:nvPr/>
          </p:nvSpPr>
          <p:spPr bwMode="auto">
            <a:xfrm>
              <a:off x="3627195" y="4189149"/>
              <a:ext cx="528122" cy="762016"/>
            </a:xfrm>
            <a:custGeom>
              <a:avLst/>
              <a:gdLst>
                <a:gd name="T0" fmla="*/ 709 w 709"/>
                <a:gd name="T1" fmla="*/ 161 h 1023"/>
                <a:gd name="T2" fmla="*/ 356 w 709"/>
                <a:gd name="T3" fmla="*/ 1023 h 1023"/>
                <a:gd name="T4" fmla="*/ 0 w 709"/>
                <a:gd name="T5" fmla="*/ 161 h 1023"/>
                <a:gd name="T6" fmla="*/ 0 w 709"/>
                <a:gd name="T7" fmla="*/ 0 h 1023"/>
                <a:gd name="T8" fmla="*/ 709 w 709"/>
                <a:gd name="T9" fmla="*/ 0 h 1023"/>
                <a:gd name="T10" fmla="*/ 709 w 709"/>
                <a:gd name="T11" fmla="*/ 161 h 1023"/>
              </a:gdLst>
              <a:ahLst/>
              <a:cxnLst>
                <a:cxn ang="0">
                  <a:pos x="T0" y="T1"/>
                </a:cxn>
                <a:cxn ang="0">
                  <a:pos x="T2" y="T3"/>
                </a:cxn>
                <a:cxn ang="0">
                  <a:pos x="T4" y="T5"/>
                </a:cxn>
                <a:cxn ang="0">
                  <a:pos x="T6" y="T7"/>
                </a:cxn>
                <a:cxn ang="0">
                  <a:pos x="T8" y="T9"/>
                </a:cxn>
                <a:cxn ang="0">
                  <a:pos x="T10" y="T11"/>
                </a:cxn>
              </a:cxnLst>
              <a:rect l="0" t="0" r="r" b="b"/>
              <a:pathLst>
                <a:path w="709" h="1023">
                  <a:moveTo>
                    <a:pt x="709" y="161"/>
                  </a:moveTo>
                  <a:lnTo>
                    <a:pt x="356" y="1023"/>
                  </a:lnTo>
                  <a:lnTo>
                    <a:pt x="0" y="161"/>
                  </a:lnTo>
                  <a:lnTo>
                    <a:pt x="0" y="0"/>
                  </a:lnTo>
                  <a:lnTo>
                    <a:pt x="709" y="0"/>
                  </a:lnTo>
                  <a:lnTo>
                    <a:pt x="709" y="161"/>
                  </a:lnTo>
                  <a:close/>
                </a:path>
              </a:pathLst>
            </a:custGeom>
            <a:solidFill>
              <a:srgbClr val="DDBDA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Freeform 70"/>
            <p:cNvSpPr>
              <a:spLocks/>
            </p:cNvSpPr>
            <p:nvPr/>
          </p:nvSpPr>
          <p:spPr bwMode="auto">
            <a:xfrm>
              <a:off x="3627195" y="3107579"/>
              <a:ext cx="175792"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6"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40000"/>
                <a:lumOff val="6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71"/>
            <p:cNvSpPr>
              <a:spLocks/>
            </p:cNvSpPr>
            <p:nvPr/>
          </p:nvSpPr>
          <p:spPr bwMode="auto">
            <a:xfrm>
              <a:off x="3802987" y="3107579"/>
              <a:ext cx="176537" cy="1267046"/>
            </a:xfrm>
            <a:custGeom>
              <a:avLst/>
              <a:gdLst>
                <a:gd name="T0" fmla="*/ 0 w 99"/>
                <a:gd name="T1" fmla="*/ 0 h 718"/>
                <a:gd name="T2" fmla="*/ 0 w 99"/>
                <a:gd name="T3" fmla="*/ 673 h 718"/>
                <a:gd name="T4" fmla="*/ 15 w 99"/>
                <a:gd name="T5" fmla="*/ 701 h 718"/>
                <a:gd name="T6" fmla="*/ 34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4" y="713"/>
                    <a:pt x="34" y="713"/>
                    <a:pt x="34" y="713"/>
                  </a:cubicBezTo>
                  <a:cubicBezTo>
                    <a:pt x="43" y="718"/>
                    <a:pt x="57" y="718"/>
                    <a:pt x="65" y="713"/>
                  </a:cubicBezTo>
                  <a:cubicBezTo>
                    <a:pt x="84" y="701"/>
                    <a:pt x="84" y="701"/>
                    <a:pt x="84" y="701"/>
                  </a:cubicBezTo>
                  <a:cubicBezTo>
                    <a:pt x="92" y="695"/>
                    <a:pt x="99" y="683"/>
                    <a:pt x="99" y="673"/>
                  </a:cubicBezTo>
                  <a:cubicBezTo>
                    <a:pt x="99" y="0"/>
                    <a:pt x="99" y="0"/>
                    <a:pt x="99" y="0"/>
                  </a:cubicBezTo>
                  <a:lnTo>
                    <a:pt x="0" y="0"/>
                  </a:lnTo>
                  <a:close/>
                </a:path>
              </a:pathLst>
            </a:custGeom>
            <a:solidFill>
              <a:schemeClr val="accent1">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Freeform 72"/>
            <p:cNvSpPr>
              <a:spLocks/>
            </p:cNvSpPr>
            <p:nvPr/>
          </p:nvSpPr>
          <p:spPr bwMode="auto">
            <a:xfrm>
              <a:off x="3979525" y="3107579"/>
              <a:ext cx="175792" cy="1267046"/>
            </a:xfrm>
            <a:custGeom>
              <a:avLst/>
              <a:gdLst>
                <a:gd name="T0" fmla="*/ 0 w 99"/>
                <a:gd name="T1" fmla="*/ 0 h 718"/>
                <a:gd name="T2" fmla="*/ 0 w 99"/>
                <a:gd name="T3" fmla="*/ 673 h 718"/>
                <a:gd name="T4" fmla="*/ 15 w 99"/>
                <a:gd name="T5" fmla="*/ 701 h 718"/>
                <a:gd name="T6" fmla="*/ 35 w 99"/>
                <a:gd name="T7" fmla="*/ 713 h 718"/>
                <a:gd name="T8" fmla="*/ 65 w 99"/>
                <a:gd name="T9" fmla="*/ 713 h 718"/>
                <a:gd name="T10" fmla="*/ 84 w 99"/>
                <a:gd name="T11" fmla="*/ 701 h 718"/>
                <a:gd name="T12" fmla="*/ 99 w 99"/>
                <a:gd name="T13" fmla="*/ 673 h 718"/>
                <a:gd name="T14" fmla="*/ 99 w 99"/>
                <a:gd name="T15" fmla="*/ 0 h 718"/>
                <a:gd name="T16" fmla="*/ 0 w 99"/>
                <a:gd name="T17"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18">
                  <a:moveTo>
                    <a:pt x="0" y="0"/>
                  </a:moveTo>
                  <a:cubicBezTo>
                    <a:pt x="0" y="673"/>
                    <a:pt x="0" y="673"/>
                    <a:pt x="0" y="673"/>
                  </a:cubicBezTo>
                  <a:cubicBezTo>
                    <a:pt x="0" y="683"/>
                    <a:pt x="7" y="695"/>
                    <a:pt x="15" y="701"/>
                  </a:cubicBezTo>
                  <a:cubicBezTo>
                    <a:pt x="35" y="713"/>
                    <a:pt x="35" y="713"/>
                    <a:pt x="35" y="713"/>
                  </a:cubicBezTo>
                  <a:cubicBezTo>
                    <a:pt x="43" y="718"/>
                    <a:pt x="57" y="718"/>
                    <a:pt x="65" y="713"/>
                  </a:cubicBezTo>
                  <a:cubicBezTo>
                    <a:pt x="84" y="701"/>
                    <a:pt x="84" y="701"/>
                    <a:pt x="84" y="701"/>
                  </a:cubicBezTo>
                  <a:cubicBezTo>
                    <a:pt x="93" y="695"/>
                    <a:pt x="99" y="683"/>
                    <a:pt x="99" y="673"/>
                  </a:cubicBezTo>
                  <a:cubicBezTo>
                    <a:pt x="99" y="0"/>
                    <a:pt x="99" y="0"/>
                    <a:pt x="99" y="0"/>
                  </a:cubicBezTo>
                  <a:lnTo>
                    <a:pt x="0" y="0"/>
                  </a:ln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76"/>
            <p:cNvSpPr>
              <a:spLocks/>
            </p:cNvSpPr>
            <p:nvPr/>
          </p:nvSpPr>
          <p:spPr bwMode="auto">
            <a:xfrm>
              <a:off x="3801497" y="4720251"/>
              <a:ext cx="181007" cy="230914"/>
            </a:xfrm>
            <a:custGeom>
              <a:avLst/>
              <a:gdLst>
                <a:gd name="T0" fmla="*/ 51 w 102"/>
                <a:gd name="T1" fmla="*/ 0 h 131"/>
                <a:gd name="T2" fmla="*/ 0 w 102"/>
                <a:gd name="T3" fmla="*/ 6 h 131"/>
                <a:gd name="T4" fmla="*/ 51 w 102"/>
                <a:gd name="T5" fmla="*/ 131 h 131"/>
                <a:gd name="T6" fmla="*/ 102 w 102"/>
                <a:gd name="T7" fmla="*/ 6 h 131"/>
                <a:gd name="T8" fmla="*/ 51 w 102"/>
                <a:gd name="T9" fmla="*/ 0 h 131"/>
              </a:gdLst>
              <a:ahLst/>
              <a:cxnLst>
                <a:cxn ang="0">
                  <a:pos x="T0" y="T1"/>
                </a:cxn>
                <a:cxn ang="0">
                  <a:pos x="T2" y="T3"/>
                </a:cxn>
                <a:cxn ang="0">
                  <a:pos x="T4" y="T5"/>
                </a:cxn>
                <a:cxn ang="0">
                  <a:pos x="T6" y="T7"/>
                </a:cxn>
                <a:cxn ang="0">
                  <a:pos x="T8" y="T9"/>
                </a:cxn>
              </a:cxnLst>
              <a:rect l="0" t="0" r="r" b="b"/>
              <a:pathLst>
                <a:path w="102" h="131">
                  <a:moveTo>
                    <a:pt x="51" y="0"/>
                  </a:moveTo>
                  <a:cubicBezTo>
                    <a:pt x="33" y="0"/>
                    <a:pt x="16" y="2"/>
                    <a:pt x="0" y="6"/>
                  </a:cubicBezTo>
                  <a:cubicBezTo>
                    <a:pt x="51" y="131"/>
                    <a:pt x="51" y="131"/>
                    <a:pt x="51" y="131"/>
                  </a:cubicBezTo>
                  <a:cubicBezTo>
                    <a:pt x="102" y="6"/>
                    <a:pt x="102" y="6"/>
                    <a:pt x="102" y="6"/>
                  </a:cubicBezTo>
                  <a:cubicBezTo>
                    <a:pt x="85" y="2"/>
                    <a:pt x="68" y="0"/>
                    <a:pt x="51" y="0"/>
                  </a:cubicBezTo>
                  <a:close/>
                </a:path>
              </a:pathLst>
            </a:custGeom>
            <a:solidFill>
              <a:schemeClr val="tx1">
                <a:lumMod val="65000"/>
                <a:lumOff val="3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9" name="TextBox 78"/>
          <p:cNvSpPr txBox="1"/>
          <p:nvPr/>
        </p:nvSpPr>
        <p:spPr>
          <a:xfrm>
            <a:off x="5981116" y="5678627"/>
            <a:ext cx="1104808" cy="650316"/>
          </a:xfrm>
          <a:prstGeom prst="rect">
            <a:avLst/>
          </a:prstGeom>
          <a:noFill/>
        </p:spPr>
        <p:txBody>
          <a:bodyPr wrap="none" lIns="148599" tIns="74300" rIns="148599" bIns="74300" rtlCol="0">
            <a:spAutoFit/>
          </a:bodyPr>
          <a:lstStyle/>
          <a:p>
            <a:pPr algn="ctr"/>
            <a:r>
              <a:rPr lang="id-ID" sz="3251" b="1" dirty="0">
                <a:solidFill>
                  <a:schemeClr val="tx2"/>
                </a:solidFill>
                <a:latin typeface="Lato Light"/>
              </a:rPr>
              <a:t>50%</a:t>
            </a:r>
          </a:p>
        </p:txBody>
      </p:sp>
      <p:sp>
        <p:nvSpPr>
          <p:cNvPr id="80" name="TextBox 79"/>
          <p:cNvSpPr txBox="1"/>
          <p:nvPr/>
        </p:nvSpPr>
        <p:spPr>
          <a:xfrm>
            <a:off x="8453950" y="5121623"/>
            <a:ext cx="1104808" cy="650316"/>
          </a:xfrm>
          <a:prstGeom prst="rect">
            <a:avLst/>
          </a:prstGeom>
          <a:noFill/>
        </p:spPr>
        <p:txBody>
          <a:bodyPr wrap="none" lIns="148599" tIns="74300" rIns="148599" bIns="74300" rtlCol="0">
            <a:spAutoFit/>
          </a:bodyPr>
          <a:lstStyle/>
          <a:p>
            <a:pPr algn="ctr"/>
            <a:r>
              <a:rPr lang="id-ID" sz="3251" b="1" dirty="0">
                <a:solidFill>
                  <a:schemeClr val="tx2"/>
                </a:solidFill>
                <a:latin typeface="Lato Light"/>
              </a:rPr>
              <a:t>50%</a:t>
            </a:r>
          </a:p>
        </p:txBody>
      </p:sp>
      <p:sp>
        <p:nvSpPr>
          <p:cNvPr id="81" name="TextBox 80"/>
          <p:cNvSpPr txBox="1"/>
          <p:nvPr/>
        </p:nvSpPr>
        <p:spPr>
          <a:xfrm>
            <a:off x="10897629" y="4563991"/>
            <a:ext cx="1104808" cy="650316"/>
          </a:xfrm>
          <a:prstGeom prst="rect">
            <a:avLst/>
          </a:prstGeom>
          <a:noFill/>
        </p:spPr>
        <p:txBody>
          <a:bodyPr wrap="none" lIns="148599" tIns="74300" rIns="148599" bIns="74300" rtlCol="0">
            <a:spAutoFit/>
          </a:bodyPr>
          <a:lstStyle/>
          <a:p>
            <a:pPr algn="ctr"/>
            <a:r>
              <a:rPr lang="id-ID" sz="3251" b="1" dirty="0">
                <a:solidFill>
                  <a:schemeClr val="tx2"/>
                </a:solidFill>
                <a:latin typeface="Lato Light"/>
              </a:rPr>
              <a:t>50%</a:t>
            </a:r>
          </a:p>
        </p:txBody>
      </p:sp>
      <p:sp>
        <p:nvSpPr>
          <p:cNvPr id="82" name="TextBox 81"/>
          <p:cNvSpPr txBox="1"/>
          <p:nvPr/>
        </p:nvSpPr>
        <p:spPr>
          <a:xfrm>
            <a:off x="13304697" y="3959477"/>
            <a:ext cx="1104808" cy="650316"/>
          </a:xfrm>
          <a:prstGeom prst="rect">
            <a:avLst/>
          </a:prstGeom>
          <a:noFill/>
        </p:spPr>
        <p:txBody>
          <a:bodyPr wrap="none" lIns="148599" tIns="74300" rIns="148599" bIns="74300" rtlCol="0">
            <a:spAutoFit/>
          </a:bodyPr>
          <a:lstStyle/>
          <a:p>
            <a:pPr algn="ctr"/>
            <a:r>
              <a:rPr lang="id-ID" sz="3251" b="1" dirty="0">
                <a:solidFill>
                  <a:schemeClr val="tx2"/>
                </a:solidFill>
                <a:latin typeface="Lato Light"/>
              </a:rPr>
              <a:t>50%</a:t>
            </a:r>
          </a:p>
        </p:txBody>
      </p:sp>
      <p:sp>
        <p:nvSpPr>
          <p:cNvPr id="96" name="Freeform 239"/>
          <p:cNvSpPr>
            <a:spLocks noChangeArrowheads="1"/>
          </p:cNvSpPr>
          <p:nvPr/>
        </p:nvSpPr>
        <p:spPr bwMode="auto">
          <a:xfrm>
            <a:off x="5935182" y="5690816"/>
            <a:ext cx="1138719" cy="844209"/>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97" name="Freeform 239"/>
          <p:cNvSpPr>
            <a:spLocks noChangeArrowheads="1"/>
          </p:cNvSpPr>
          <p:nvPr/>
        </p:nvSpPr>
        <p:spPr bwMode="auto">
          <a:xfrm>
            <a:off x="8383137" y="5113727"/>
            <a:ext cx="1138719" cy="844209"/>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2"/>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98" name="Freeform 239"/>
          <p:cNvSpPr>
            <a:spLocks noChangeArrowheads="1"/>
          </p:cNvSpPr>
          <p:nvPr/>
        </p:nvSpPr>
        <p:spPr bwMode="auto">
          <a:xfrm>
            <a:off x="10825762" y="4554961"/>
            <a:ext cx="1138719" cy="844209"/>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3"/>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99" name="Freeform 239"/>
          <p:cNvSpPr>
            <a:spLocks noChangeArrowheads="1"/>
          </p:cNvSpPr>
          <p:nvPr/>
        </p:nvSpPr>
        <p:spPr bwMode="auto">
          <a:xfrm>
            <a:off x="13229333" y="3960121"/>
            <a:ext cx="1138719" cy="844209"/>
          </a:xfrm>
          <a:custGeom>
            <a:avLst/>
            <a:gdLst>
              <a:gd name="T0" fmla="*/ 1021 w 1126"/>
              <a:gd name="T1" fmla="*/ 0 h 833"/>
              <a:gd name="T2" fmla="*/ 105 w 1126"/>
              <a:gd name="T3" fmla="*/ 0 h 833"/>
              <a:gd name="T4" fmla="*/ 0 w 1126"/>
              <a:gd name="T5" fmla="*/ 104 h 833"/>
              <a:gd name="T6" fmla="*/ 0 w 1126"/>
              <a:gd name="T7" fmla="*/ 551 h 833"/>
              <a:gd name="T8" fmla="*/ 105 w 1126"/>
              <a:gd name="T9" fmla="*/ 655 h 833"/>
              <a:gd name="T10" fmla="*/ 1021 w 1126"/>
              <a:gd name="T11" fmla="*/ 655 h 833"/>
              <a:gd name="T12" fmla="*/ 1125 w 1126"/>
              <a:gd name="T13" fmla="*/ 551 h 833"/>
              <a:gd name="T14" fmla="*/ 1125 w 1126"/>
              <a:gd name="T15" fmla="*/ 104 h 833"/>
              <a:gd name="T16" fmla="*/ 1021 w 1126"/>
              <a:gd name="T17" fmla="*/ 0 h 833"/>
              <a:gd name="T18" fmla="*/ 1052 w 1126"/>
              <a:gd name="T19" fmla="*/ 551 h 833"/>
              <a:gd name="T20" fmla="*/ 1021 w 1126"/>
              <a:gd name="T21" fmla="*/ 593 h 833"/>
              <a:gd name="T22" fmla="*/ 105 w 1126"/>
              <a:gd name="T23" fmla="*/ 593 h 833"/>
              <a:gd name="T24" fmla="*/ 73 w 1126"/>
              <a:gd name="T25" fmla="*/ 551 h 833"/>
              <a:gd name="T26" fmla="*/ 73 w 1126"/>
              <a:gd name="T27" fmla="*/ 104 h 833"/>
              <a:gd name="T28" fmla="*/ 105 w 1126"/>
              <a:gd name="T29" fmla="*/ 62 h 833"/>
              <a:gd name="T30" fmla="*/ 1021 w 1126"/>
              <a:gd name="T31" fmla="*/ 62 h 833"/>
              <a:gd name="T32" fmla="*/ 1052 w 1126"/>
              <a:gd name="T33" fmla="*/ 104 h 833"/>
              <a:gd name="T34" fmla="*/ 1052 w 1126"/>
              <a:gd name="T35" fmla="*/ 551 h 833"/>
              <a:gd name="T36" fmla="*/ 1073 w 1126"/>
              <a:gd name="T37" fmla="*/ 728 h 833"/>
              <a:gd name="T38" fmla="*/ 698 w 1126"/>
              <a:gd name="T39" fmla="*/ 728 h 833"/>
              <a:gd name="T40" fmla="*/ 667 w 1126"/>
              <a:gd name="T41" fmla="*/ 770 h 833"/>
              <a:gd name="T42" fmla="*/ 459 w 1126"/>
              <a:gd name="T43" fmla="*/ 770 h 833"/>
              <a:gd name="T44" fmla="*/ 427 w 1126"/>
              <a:gd name="T45" fmla="*/ 728 h 833"/>
              <a:gd name="T46" fmla="*/ 52 w 1126"/>
              <a:gd name="T47" fmla="*/ 728 h 833"/>
              <a:gd name="T48" fmla="*/ 0 w 1126"/>
              <a:gd name="T49" fmla="*/ 780 h 833"/>
              <a:gd name="T50" fmla="*/ 52 w 1126"/>
              <a:gd name="T51" fmla="*/ 832 h 833"/>
              <a:gd name="T52" fmla="*/ 1073 w 1126"/>
              <a:gd name="T53" fmla="*/ 832 h 833"/>
              <a:gd name="T54" fmla="*/ 1125 w 1126"/>
              <a:gd name="T55" fmla="*/ 780 h 833"/>
              <a:gd name="T56" fmla="*/ 1073 w 1126"/>
              <a:gd name="T57" fmla="*/ 728 h 833"/>
              <a:gd name="T58" fmla="*/ 1073 w 1126"/>
              <a:gd name="T59" fmla="*/ 728 h 833"/>
              <a:gd name="T60" fmla="*/ 1073 w 1126"/>
              <a:gd name="T61" fmla="*/ 728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833">
                <a:moveTo>
                  <a:pt x="1021" y="0"/>
                </a:moveTo>
                <a:cubicBezTo>
                  <a:pt x="105" y="0"/>
                  <a:pt x="105" y="0"/>
                  <a:pt x="105" y="0"/>
                </a:cubicBezTo>
                <a:cubicBezTo>
                  <a:pt x="52" y="0"/>
                  <a:pt x="0" y="41"/>
                  <a:pt x="0" y="104"/>
                </a:cubicBezTo>
                <a:cubicBezTo>
                  <a:pt x="0" y="551"/>
                  <a:pt x="0" y="551"/>
                  <a:pt x="0" y="551"/>
                </a:cubicBezTo>
                <a:cubicBezTo>
                  <a:pt x="0" y="614"/>
                  <a:pt x="52" y="655"/>
                  <a:pt x="105" y="655"/>
                </a:cubicBezTo>
                <a:cubicBezTo>
                  <a:pt x="1021" y="655"/>
                  <a:pt x="1021" y="655"/>
                  <a:pt x="1021" y="655"/>
                </a:cubicBezTo>
                <a:cubicBezTo>
                  <a:pt x="1073" y="655"/>
                  <a:pt x="1125" y="614"/>
                  <a:pt x="1125" y="551"/>
                </a:cubicBezTo>
                <a:cubicBezTo>
                  <a:pt x="1125" y="104"/>
                  <a:pt x="1125" y="104"/>
                  <a:pt x="1125" y="104"/>
                </a:cubicBezTo>
                <a:cubicBezTo>
                  <a:pt x="1125" y="41"/>
                  <a:pt x="1073" y="0"/>
                  <a:pt x="1021" y="0"/>
                </a:cubicBezTo>
                <a:close/>
                <a:moveTo>
                  <a:pt x="1052" y="551"/>
                </a:moveTo>
                <a:cubicBezTo>
                  <a:pt x="1052" y="572"/>
                  <a:pt x="1032" y="593"/>
                  <a:pt x="1021" y="593"/>
                </a:cubicBezTo>
                <a:cubicBezTo>
                  <a:pt x="105" y="593"/>
                  <a:pt x="105" y="593"/>
                  <a:pt x="105" y="593"/>
                </a:cubicBezTo>
                <a:cubicBezTo>
                  <a:pt x="94" y="593"/>
                  <a:pt x="73" y="572"/>
                  <a:pt x="73" y="551"/>
                </a:cubicBezTo>
                <a:cubicBezTo>
                  <a:pt x="73" y="104"/>
                  <a:pt x="73" y="104"/>
                  <a:pt x="73" y="104"/>
                </a:cubicBezTo>
                <a:cubicBezTo>
                  <a:pt x="73" y="83"/>
                  <a:pt x="94" y="62"/>
                  <a:pt x="105" y="62"/>
                </a:cubicBezTo>
                <a:cubicBezTo>
                  <a:pt x="1021" y="62"/>
                  <a:pt x="1021" y="62"/>
                  <a:pt x="1021" y="62"/>
                </a:cubicBezTo>
                <a:cubicBezTo>
                  <a:pt x="1032" y="62"/>
                  <a:pt x="1052" y="83"/>
                  <a:pt x="1052" y="104"/>
                </a:cubicBezTo>
                <a:lnTo>
                  <a:pt x="1052" y="551"/>
                </a:lnTo>
                <a:close/>
                <a:moveTo>
                  <a:pt x="1073" y="728"/>
                </a:moveTo>
                <a:cubicBezTo>
                  <a:pt x="698" y="728"/>
                  <a:pt x="698" y="728"/>
                  <a:pt x="698" y="728"/>
                </a:cubicBezTo>
                <a:cubicBezTo>
                  <a:pt x="698" y="749"/>
                  <a:pt x="688" y="770"/>
                  <a:pt x="667" y="770"/>
                </a:cubicBezTo>
                <a:cubicBezTo>
                  <a:pt x="459" y="770"/>
                  <a:pt x="459" y="770"/>
                  <a:pt x="459" y="770"/>
                </a:cubicBezTo>
                <a:cubicBezTo>
                  <a:pt x="438" y="770"/>
                  <a:pt x="427" y="749"/>
                  <a:pt x="427" y="728"/>
                </a:cubicBezTo>
                <a:cubicBezTo>
                  <a:pt x="52" y="728"/>
                  <a:pt x="52" y="728"/>
                  <a:pt x="52" y="728"/>
                </a:cubicBezTo>
                <a:cubicBezTo>
                  <a:pt x="32" y="728"/>
                  <a:pt x="0" y="749"/>
                  <a:pt x="0" y="780"/>
                </a:cubicBezTo>
                <a:cubicBezTo>
                  <a:pt x="0" y="812"/>
                  <a:pt x="32" y="832"/>
                  <a:pt x="52" y="832"/>
                </a:cubicBezTo>
                <a:cubicBezTo>
                  <a:pt x="1073" y="832"/>
                  <a:pt x="1073" y="832"/>
                  <a:pt x="1073" y="832"/>
                </a:cubicBezTo>
                <a:cubicBezTo>
                  <a:pt x="1094" y="832"/>
                  <a:pt x="1125" y="812"/>
                  <a:pt x="1125" y="780"/>
                </a:cubicBezTo>
                <a:cubicBezTo>
                  <a:pt x="1125" y="749"/>
                  <a:pt x="1094" y="728"/>
                  <a:pt x="1073" y="728"/>
                </a:cubicBezTo>
                <a:close/>
                <a:moveTo>
                  <a:pt x="1073" y="728"/>
                </a:moveTo>
                <a:lnTo>
                  <a:pt x="1073" y="728"/>
                </a:lnTo>
                <a:close/>
              </a:path>
            </a:pathLst>
          </a:custGeom>
          <a:solidFill>
            <a:schemeClr val="accent5"/>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113" name="Group 112"/>
          <p:cNvGrpSpPr/>
          <p:nvPr/>
        </p:nvGrpSpPr>
        <p:grpSpPr>
          <a:xfrm>
            <a:off x="10658206" y="9667491"/>
            <a:ext cx="2897259" cy="1393396"/>
            <a:chOff x="6286008" y="4886391"/>
            <a:chExt cx="1782929" cy="857251"/>
          </a:xfrm>
        </p:grpSpPr>
        <p:grpSp>
          <p:nvGrpSpPr>
            <p:cNvPr id="114" name="Group 113"/>
            <p:cNvGrpSpPr>
              <a:grpSpLocks/>
            </p:cNvGrpSpPr>
            <p:nvPr/>
          </p:nvGrpSpPr>
          <p:grpSpPr bwMode="auto">
            <a:xfrm>
              <a:off x="6779312" y="4886391"/>
              <a:ext cx="1289625" cy="857251"/>
              <a:chOff x="975398" y="1453103"/>
              <a:chExt cx="967262" cy="643920"/>
            </a:xfrm>
          </p:grpSpPr>
          <p:sp>
            <p:nvSpPr>
              <p:cNvPr id="116"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17"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School</a:t>
                </a:r>
              </a:p>
            </p:txBody>
          </p:sp>
        </p:grpSp>
        <p:sp>
          <p:nvSpPr>
            <p:cNvPr id="115"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9" name="Group 128"/>
          <p:cNvGrpSpPr/>
          <p:nvPr/>
        </p:nvGrpSpPr>
        <p:grpSpPr>
          <a:xfrm>
            <a:off x="6302877" y="9660326"/>
            <a:ext cx="2901730" cy="1393396"/>
            <a:chOff x="3778407" y="5030519"/>
            <a:chExt cx="1785680" cy="857251"/>
          </a:xfrm>
        </p:grpSpPr>
        <p:grpSp>
          <p:nvGrpSpPr>
            <p:cNvPr id="108" name="Group 107"/>
            <p:cNvGrpSpPr>
              <a:grpSpLocks/>
            </p:cNvGrpSpPr>
            <p:nvPr/>
          </p:nvGrpSpPr>
          <p:grpSpPr bwMode="auto">
            <a:xfrm>
              <a:off x="4274462" y="5030519"/>
              <a:ext cx="1289625" cy="857251"/>
              <a:chOff x="975398" y="1453103"/>
              <a:chExt cx="967262" cy="643920"/>
            </a:xfrm>
          </p:grpSpPr>
          <p:sp>
            <p:nvSpPr>
              <p:cNvPr id="110"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11"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School</a:t>
                </a:r>
              </a:p>
            </p:txBody>
          </p:sp>
        </p:grpSp>
        <p:sp>
          <p:nvSpPr>
            <p:cNvPr id="124" name="AutoShape 28"/>
            <p:cNvSpPr>
              <a:spLocks/>
            </p:cNvSpPr>
            <p:nvPr/>
          </p:nvSpPr>
          <p:spPr bwMode="auto">
            <a:xfrm>
              <a:off x="3778407" y="5115367"/>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8" name="Group 127"/>
          <p:cNvGrpSpPr/>
          <p:nvPr/>
        </p:nvGrpSpPr>
        <p:grpSpPr>
          <a:xfrm>
            <a:off x="2050075" y="9710718"/>
            <a:ext cx="2878585" cy="1393396"/>
            <a:chOff x="1161298" y="5061521"/>
            <a:chExt cx="1771437" cy="857251"/>
          </a:xfrm>
        </p:grpSpPr>
        <p:grpSp>
          <p:nvGrpSpPr>
            <p:cNvPr id="102" name="Group 101"/>
            <p:cNvGrpSpPr>
              <a:grpSpLocks/>
            </p:cNvGrpSpPr>
            <p:nvPr/>
          </p:nvGrpSpPr>
          <p:grpSpPr bwMode="auto">
            <a:xfrm>
              <a:off x="1643110" y="5061521"/>
              <a:ext cx="1289625" cy="857251"/>
              <a:chOff x="975398" y="1453103"/>
              <a:chExt cx="967262" cy="643920"/>
            </a:xfrm>
          </p:grpSpPr>
          <p:sp>
            <p:nvSpPr>
              <p:cNvPr id="104"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05"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School</a:t>
                </a:r>
              </a:p>
            </p:txBody>
          </p:sp>
        </p:grpSp>
        <p:sp>
          <p:nvSpPr>
            <p:cNvPr id="125" name="AutoShape 91"/>
            <p:cNvSpPr>
              <a:spLocks/>
            </p:cNvSpPr>
            <p:nvPr/>
          </p:nvSpPr>
          <p:spPr bwMode="auto">
            <a:xfrm>
              <a:off x="1161298" y="5124774"/>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31" name="Group 130"/>
          <p:cNvGrpSpPr/>
          <p:nvPr/>
        </p:nvGrpSpPr>
        <p:grpSpPr>
          <a:xfrm>
            <a:off x="14966548" y="9663845"/>
            <a:ext cx="2893275" cy="1393396"/>
            <a:chOff x="9109898" y="5032684"/>
            <a:chExt cx="1780477" cy="857251"/>
          </a:xfrm>
        </p:grpSpPr>
        <p:grpSp>
          <p:nvGrpSpPr>
            <p:cNvPr id="120" name="Group 119"/>
            <p:cNvGrpSpPr>
              <a:grpSpLocks/>
            </p:cNvGrpSpPr>
            <p:nvPr/>
          </p:nvGrpSpPr>
          <p:grpSpPr bwMode="auto">
            <a:xfrm>
              <a:off x="9600750" y="5032684"/>
              <a:ext cx="1289625" cy="857251"/>
              <a:chOff x="975398" y="1453103"/>
              <a:chExt cx="967262" cy="643920"/>
            </a:xfrm>
          </p:grpSpPr>
          <p:sp>
            <p:nvSpPr>
              <p:cNvPr id="122"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23"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School</a:t>
                </a:r>
              </a:p>
            </p:txBody>
          </p:sp>
        </p:grpSp>
        <p:sp>
          <p:nvSpPr>
            <p:cNvPr id="126" name="AutoShape 125"/>
            <p:cNvSpPr>
              <a:spLocks/>
            </p:cNvSpPr>
            <p:nvPr/>
          </p:nvSpPr>
          <p:spPr bwMode="auto">
            <a:xfrm>
              <a:off x="9109898" y="5172943"/>
              <a:ext cx="525486" cy="523386"/>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5"/>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4883564" y="1676978"/>
            <a:ext cx="10044872" cy="1689698"/>
            <a:chOff x="5988388" y="483017"/>
            <a:chExt cx="12359700" cy="2079087"/>
          </a:xfrm>
        </p:grpSpPr>
        <p:sp>
          <p:nvSpPr>
            <p:cNvPr id="86" name="TextBox 8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a:t>
              </a:r>
              <a:r>
                <a:rPr lang="id-ID" sz="7152" b="1" dirty="0">
                  <a:solidFill>
                    <a:schemeClr val="tx2"/>
                  </a:solidFill>
                  <a:latin typeface="Lato Regular"/>
                  <a:cs typeface="Lato Regular"/>
                </a:rPr>
                <a:t>ix Monts Report</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51462950"/>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900" decel="100000" fill="hold"/>
                                        <p:tgtEl>
                                          <p:spTgt spid="8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500"/>
                                        <p:tgtEl>
                                          <p:spTgt spid="36"/>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wipe(left)">
                                      <p:cBhvr>
                                        <p:cTn id="18" dur="500"/>
                                        <p:tgtEl>
                                          <p:spTgt spid="35"/>
                                        </p:tgtEl>
                                      </p:cBhvr>
                                    </p:animEffect>
                                  </p:childTnLst>
                                </p:cTn>
                              </p:par>
                            </p:childTnLst>
                          </p:cTn>
                        </p:par>
                        <p:par>
                          <p:cTn id="19" fill="hold">
                            <p:stCondLst>
                              <p:cond delay="2000"/>
                            </p:stCondLst>
                            <p:childTnLst>
                              <p:par>
                                <p:cTn id="20" presetID="22" presetClass="entr" presetSubtype="1"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wipe(up)">
                                      <p:cBhvr>
                                        <p:cTn id="22" dur="500"/>
                                        <p:tgtEl>
                                          <p:spTgt spid="33"/>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3000"/>
                            </p:stCondLst>
                            <p:childTnLst>
                              <p:par>
                                <p:cTn id="28" presetID="22" presetClass="entr" presetSubtype="8"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3500"/>
                            </p:stCondLst>
                            <p:childTnLst>
                              <p:par>
                                <p:cTn id="32" presetID="22" presetClass="entr" presetSubtype="1"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childTnLst>
                          </p:cTn>
                        </p:par>
                        <p:par>
                          <p:cTn id="39" fill="hold">
                            <p:stCondLst>
                              <p:cond delay="4500"/>
                            </p:stCondLst>
                            <p:childTnLst>
                              <p:par>
                                <p:cTn id="40" presetID="22" presetClass="entr" presetSubtype="1"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up)">
                                      <p:cBhvr>
                                        <p:cTn id="42" dur="500"/>
                                        <p:tgtEl>
                                          <p:spTgt spid="23"/>
                                        </p:tgtEl>
                                      </p:cBhvr>
                                    </p:animEffect>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up)">
                                      <p:cBhvr>
                                        <p:cTn id="46" dur="500"/>
                                        <p:tgtEl>
                                          <p:spTgt spid="21"/>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childTnLst>
                          </p:cTn>
                        </p:par>
                        <p:par>
                          <p:cTn id="51" fill="hold">
                            <p:stCondLst>
                              <p:cond delay="6000"/>
                            </p:stCondLst>
                            <p:childTnLst>
                              <p:par>
                                <p:cTn id="52" presetID="22" presetClass="entr" presetSubtype="8" fill="hold"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left)">
                                      <p:cBhvr>
                                        <p:cTn id="54" dur="500"/>
                                        <p:tgtEl>
                                          <p:spTgt spid="17"/>
                                        </p:tgtEl>
                                      </p:cBhvr>
                                    </p:animEffect>
                                  </p:childTnLst>
                                </p:cTn>
                              </p:par>
                            </p:childTnLst>
                          </p:cTn>
                        </p:par>
                        <p:par>
                          <p:cTn id="55" fill="hold">
                            <p:stCondLst>
                              <p:cond delay="6500"/>
                            </p:stCondLst>
                            <p:childTnLst>
                              <p:par>
                                <p:cTn id="56" presetID="22" presetClass="entr" presetSubtype="8"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left)">
                                      <p:cBhvr>
                                        <p:cTn id="58" dur="500"/>
                                        <p:tgtEl>
                                          <p:spTgt spid="15"/>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500"/>
                                        <p:tgtEl>
                                          <p:spTgt spid="12"/>
                                        </p:tgtEl>
                                      </p:cBhvr>
                                    </p:animEffect>
                                  </p:childTnLst>
                                </p:cTn>
                              </p:par>
                            </p:childTnLst>
                          </p:cTn>
                        </p:par>
                        <p:par>
                          <p:cTn id="63" fill="hold">
                            <p:stCondLst>
                              <p:cond delay="7500"/>
                            </p:stCondLst>
                            <p:childTnLst>
                              <p:par>
                                <p:cTn id="64" presetID="22" presetClass="entr" presetSubtype="8"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wipe(left)">
                                      <p:cBhvr>
                                        <p:cTn id="66" dur="500"/>
                                        <p:tgtEl>
                                          <p:spTgt spid="11"/>
                                        </p:tgtEl>
                                      </p:cBhvr>
                                    </p:animEffect>
                                  </p:childTnLst>
                                </p:cTn>
                              </p:par>
                            </p:childTnLst>
                          </p:cTn>
                        </p:par>
                        <p:par>
                          <p:cTn id="67" fill="hold">
                            <p:stCondLst>
                              <p:cond delay="8000"/>
                            </p:stCondLst>
                            <p:childTnLst>
                              <p:par>
                                <p:cTn id="68" presetID="2" presetClass="entr" presetSubtype="4" fill="hold" nodeType="afterEffect">
                                  <p:stCondLst>
                                    <p:cond delay="0"/>
                                  </p:stCondLst>
                                  <p:childTnLst>
                                    <p:set>
                                      <p:cBhvr>
                                        <p:cTn id="69" dur="1" fill="hold">
                                          <p:stCondLst>
                                            <p:cond delay="0"/>
                                          </p:stCondLst>
                                        </p:cTn>
                                        <p:tgtEl>
                                          <p:spTgt spid="133"/>
                                        </p:tgtEl>
                                        <p:attrNameLst>
                                          <p:attrName>style.visibility</p:attrName>
                                        </p:attrNameLst>
                                      </p:cBhvr>
                                      <p:to>
                                        <p:strVal val="visible"/>
                                      </p:to>
                                    </p:set>
                                    <p:anim calcmode="lin" valueType="num">
                                      <p:cBhvr additive="base">
                                        <p:cTn id="70" dur="500" fill="hold"/>
                                        <p:tgtEl>
                                          <p:spTgt spid="133"/>
                                        </p:tgtEl>
                                        <p:attrNameLst>
                                          <p:attrName>ppt_x</p:attrName>
                                        </p:attrNameLst>
                                      </p:cBhvr>
                                      <p:tavLst>
                                        <p:tav tm="0">
                                          <p:val>
                                            <p:strVal val="#ppt_x"/>
                                          </p:val>
                                        </p:tav>
                                        <p:tav tm="100000">
                                          <p:val>
                                            <p:strVal val="#ppt_x"/>
                                          </p:val>
                                        </p:tav>
                                      </p:tavLst>
                                    </p:anim>
                                    <p:anim calcmode="lin" valueType="num">
                                      <p:cBhvr additive="base">
                                        <p:cTn id="71" dur="500" fill="hold"/>
                                        <p:tgtEl>
                                          <p:spTgt spid="133"/>
                                        </p:tgtEl>
                                        <p:attrNameLst>
                                          <p:attrName>ppt_y</p:attrName>
                                        </p:attrNameLst>
                                      </p:cBhvr>
                                      <p:tavLst>
                                        <p:tav tm="0">
                                          <p:val>
                                            <p:strVal val="1+#ppt_h/2"/>
                                          </p:val>
                                        </p:tav>
                                        <p:tav tm="100000">
                                          <p:val>
                                            <p:strVal val="#ppt_y"/>
                                          </p:val>
                                        </p:tav>
                                      </p:tavLst>
                                    </p:anim>
                                  </p:childTnLst>
                                </p:cTn>
                              </p:par>
                            </p:childTnLst>
                          </p:cTn>
                        </p:par>
                        <p:par>
                          <p:cTn id="72" fill="hold">
                            <p:stCondLst>
                              <p:cond delay="8500"/>
                            </p:stCondLst>
                            <p:childTnLst>
                              <p:par>
                                <p:cTn id="73" presetID="3" presetClass="entr" presetSubtype="10" fill="hold" grpId="0" nodeType="afterEffect">
                                  <p:stCondLst>
                                    <p:cond delay="0"/>
                                  </p:stCondLst>
                                  <p:childTnLst>
                                    <p:set>
                                      <p:cBhvr>
                                        <p:cTn id="74" dur="1" fill="hold">
                                          <p:stCondLst>
                                            <p:cond delay="0"/>
                                          </p:stCondLst>
                                        </p:cTn>
                                        <p:tgtEl>
                                          <p:spTgt spid="96"/>
                                        </p:tgtEl>
                                        <p:attrNameLst>
                                          <p:attrName>style.visibility</p:attrName>
                                        </p:attrNameLst>
                                      </p:cBhvr>
                                      <p:to>
                                        <p:strVal val="visible"/>
                                      </p:to>
                                    </p:set>
                                    <p:animEffect transition="in" filter="blinds(horizontal)">
                                      <p:cBhvr>
                                        <p:cTn id="75" dur="500"/>
                                        <p:tgtEl>
                                          <p:spTgt spid="96"/>
                                        </p:tgtEl>
                                      </p:cBhvr>
                                    </p:animEffect>
                                  </p:childTnLst>
                                </p:cTn>
                              </p:par>
                            </p:childTnLst>
                          </p:cTn>
                        </p:par>
                        <p:par>
                          <p:cTn id="76" fill="hold">
                            <p:stCondLst>
                              <p:cond delay="9000"/>
                            </p:stCondLst>
                            <p:childTnLst>
                              <p:par>
                                <p:cTn id="77" presetID="53" presetClass="entr" presetSubtype="16" fill="hold" grpId="0" nodeType="afterEffect">
                                  <p:stCondLst>
                                    <p:cond delay="0"/>
                                  </p:stCondLst>
                                  <p:childTnLst>
                                    <p:set>
                                      <p:cBhvr>
                                        <p:cTn id="78" dur="1" fill="hold">
                                          <p:stCondLst>
                                            <p:cond delay="0"/>
                                          </p:stCondLst>
                                        </p:cTn>
                                        <p:tgtEl>
                                          <p:spTgt spid="79"/>
                                        </p:tgtEl>
                                        <p:attrNameLst>
                                          <p:attrName>style.visibility</p:attrName>
                                        </p:attrNameLst>
                                      </p:cBhvr>
                                      <p:to>
                                        <p:strVal val="visible"/>
                                      </p:to>
                                    </p:set>
                                    <p:anim calcmode="lin" valueType="num">
                                      <p:cBhvr>
                                        <p:cTn id="79" dur="500" fill="hold"/>
                                        <p:tgtEl>
                                          <p:spTgt spid="79"/>
                                        </p:tgtEl>
                                        <p:attrNameLst>
                                          <p:attrName>ppt_w</p:attrName>
                                        </p:attrNameLst>
                                      </p:cBhvr>
                                      <p:tavLst>
                                        <p:tav tm="0">
                                          <p:val>
                                            <p:fltVal val="0"/>
                                          </p:val>
                                        </p:tav>
                                        <p:tav tm="100000">
                                          <p:val>
                                            <p:strVal val="#ppt_w"/>
                                          </p:val>
                                        </p:tav>
                                      </p:tavLst>
                                    </p:anim>
                                    <p:anim calcmode="lin" valueType="num">
                                      <p:cBhvr>
                                        <p:cTn id="80" dur="500" fill="hold"/>
                                        <p:tgtEl>
                                          <p:spTgt spid="79"/>
                                        </p:tgtEl>
                                        <p:attrNameLst>
                                          <p:attrName>ppt_h</p:attrName>
                                        </p:attrNameLst>
                                      </p:cBhvr>
                                      <p:tavLst>
                                        <p:tav tm="0">
                                          <p:val>
                                            <p:fltVal val="0"/>
                                          </p:val>
                                        </p:tav>
                                        <p:tav tm="100000">
                                          <p:val>
                                            <p:strVal val="#ppt_h"/>
                                          </p:val>
                                        </p:tav>
                                      </p:tavLst>
                                    </p:anim>
                                    <p:animEffect transition="in" filter="fade">
                                      <p:cBhvr>
                                        <p:cTn id="81" dur="500"/>
                                        <p:tgtEl>
                                          <p:spTgt spid="79"/>
                                        </p:tgtEl>
                                      </p:cBhvr>
                                    </p:animEffect>
                                  </p:childTnLst>
                                </p:cTn>
                              </p:par>
                            </p:childTnLst>
                          </p:cTn>
                        </p:par>
                        <p:par>
                          <p:cTn id="82" fill="hold">
                            <p:stCondLst>
                              <p:cond delay="9500"/>
                            </p:stCondLst>
                            <p:childTnLst>
                              <p:par>
                                <p:cTn id="83" presetID="53" presetClass="entr" presetSubtype="16" fill="hold" nodeType="afterEffect">
                                  <p:stCondLst>
                                    <p:cond delay="0"/>
                                  </p:stCondLst>
                                  <p:childTnLst>
                                    <p:set>
                                      <p:cBhvr>
                                        <p:cTn id="84" dur="1" fill="hold">
                                          <p:stCondLst>
                                            <p:cond delay="0"/>
                                          </p:stCondLst>
                                        </p:cTn>
                                        <p:tgtEl>
                                          <p:spTgt spid="128"/>
                                        </p:tgtEl>
                                        <p:attrNameLst>
                                          <p:attrName>style.visibility</p:attrName>
                                        </p:attrNameLst>
                                      </p:cBhvr>
                                      <p:to>
                                        <p:strVal val="visible"/>
                                      </p:to>
                                    </p:set>
                                    <p:anim calcmode="lin" valueType="num">
                                      <p:cBhvr>
                                        <p:cTn id="85" dur="500" fill="hold"/>
                                        <p:tgtEl>
                                          <p:spTgt spid="128"/>
                                        </p:tgtEl>
                                        <p:attrNameLst>
                                          <p:attrName>ppt_w</p:attrName>
                                        </p:attrNameLst>
                                      </p:cBhvr>
                                      <p:tavLst>
                                        <p:tav tm="0">
                                          <p:val>
                                            <p:fltVal val="0"/>
                                          </p:val>
                                        </p:tav>
                                        <p:tav tm="100000">
                                          <p:val>
                                            <p:strVal val="#ppt_w"/>
                                          </p:val>
                                        </p:tav>
                                      </p:tavLst>
                                    </p:anim>
                                    <p:anim calcmode="lin" valueType="num">
                                      <p:cBhvr>
                                        <p:cTn id="86" dur="500" fill="hold"/>
                                        <p:tgtEl>
                                          <p:spTgt spid="128"/>
                                        </p:tgtEl>
                                        <p:attrNameLst>
                                          <p:attrName>ppt_h</p:attrName>
                                        </p:attrNameLst>
                                      </p:cBhvr>
                                      <p:tavLst>
                                        <p:tav tm="0">
                                          <p:val>
                                            <p:fltVal val="0"/>
                                          </p:val>
                                        </p:tav>
                                        <p:tav tm="100000">
                                          <p:val>
                                            <p:strVal val="#ppt_h"/>
                                          </p:val>
                                        </p:tav>
                                      </p:tavLst>
                                    </p:anim>
                                    <p:animEffect transition="in" filter="fade">
                                      <p:cBhvr>
                                        <p:cTn id="87" dur="500"/>
                                        <p:tgtEl>
                                          <p:spTgt spid="128"/>
                                        </p:tgtEl>
                                      </p:cBhvr>
                                    </p:animEffect>
                                  </p:childTnLst>
                                </p:cTn>
                              </p:par>
                            </p:childTnLst>
                          </p:cTn>
                        </p:par>
                        <p:par>
                          <p:cTn id="88" fill="hold">
                            <p:stCondLst>
                              <p:cond delay="10000"/>
                            </p:stCondLst>
                            <p:childTnLst>
                              <p:par>
                                <p:cTn id="89" presetID="2" presetClass="entr" presetSubtype="4" fill="hold" nodeType="afterEffect">
                                  <p:stCondLst>
                                    <p:cond delay="0"/>
                                  </p:stCondLst>
                                  <p:childTnLst>
                                    <p:set>
                                      <p:cBhvr>
                                        <p:cTn id="90" dur="1" fill="hold">
                                          <p:stCondLst>
                                            <p:cond delay="0"/>
                                          </p:stCondLst>
                                        </p:cTn>
                                        <p:tgtEl>
                                          <p:spTgt spid="134"/>
                                        </p:tgtEl>
                                        <p:attrNameLst>
                                          <p:attrName>style.visibility</p:attrName>
                                        </p:attrNameLst>
                                      </p:cBhvr>
                                      <p:to>
                                        <p:strVal val="visible"/>
                                      </p:to>
                                    </p:set>
                                    <p:anim calcmode="lin" valueType="num">
                                      <p:cBhvr additive="base">
                                        <p:cTn id="91" dur="500" fill="hold"/>
                                        <p:tgtEl>
                                          <p:spTgt spid="134"/>
                                        </p:tgtEl>
                                        <p:attrNameLst>
                                          <p:attrName>ppt_x</p:attrName>
                                        </p:attrNameLst>
                                      </p:cBhvr>
                                      <p:tavLst>
                                        <p:tav tm="0">
                                          <p:val>
                                            <p:strVal val="#ppt_x"/>
                                          </p:val>
                                        </p:tav>
                                        <p:tav tm="100000">
                                          <p:val>
                                            <p:strVal val="#ppt_x"/>
                                          </p:val>
                                        </p:tav>
                                      </p:tavLst>
                                    </p:anim>
                                    <p:anim calcmode="lin" valueType="num">
                                      <p:cBhvr additive="base">
                                        <p:cTn id="92" dur="500" fill="hold"/>
                                        <p:tgtEl>
                                          <p:spTgt spid="134"/>
                                        </p:tgtEl>
                                        <p:attrNameLst>
                                          <p:attrName>ppt_y</p:attrName>
                                        </p:attrNameLst>
                                      </p:cBhvr>
                                      <p:tavLst>
                                        <p:tav tm="0">
                                          <p:val>
                                            <p:strVal val="1+#ppt_h/2"/>
                                          </p:val>
                                        </p:tav>
                                        <p:tav tm="100000">
                                          <p:val>
                                            <p:strVal val="#ppt_y"/>
                                          </p:val>
                                        </p:tav>
                                      </p:tavLst>
                                    </p:anim>
                                  </p:childTnLst>
                                </p:cTn>
                              </p:par>
                            </p:childTnLst>
                          </p:cTn>
                        </p:par>
                        <p:par>
                          <p:cTn id="93" fill="hold">
                            <p:stCondLst>
                              <p:cond delay="10500"/>
                            </p:stCondLst>
                            <p:childTnLst>
                              <p:par>
                                <p:cTn id="94" presetID="3" presetClass="entr" presetSubtype="10" fill="hold" grpId="0" nodeType="afterEffect">
                                  <p:stCondLst>
                                    <p:cond delay="0"/>
                                  </p:stCondLst>
                                  <p:childTnLst>
                                    <p:set>
                                      <p:cBhvr>
                                        <p:cTn id="95" dur="1" fill="hold">
                                          <p:stCondLst>
                                            <p:cond delay="0"/>
                                          </p:stCondLst>
                                        </p:cTn>
                                        <p:tgtEl>
                                          <p:spTgt spid="97"/>
                                        </p:tgtEl>
                                        <p:attrNameLst>
                                          <p:attrName>style.visibility</p:attrName>
                                        </p:attrNameLst>
                                      </p:cBhvr>
                                      <p:to>
                                        <p:strVal val="visible"/>
                                      </p:to>
                                    </p:set>
                                    <p:animEffect transition="in" filter="blinds(horizontal)">
                                      <p:cBhvr>
                                        <p:cTn id="96" dur="500"/>
                                        <p:tgtEl>
                                          <p:spTgt spid="97"/>
                                        </p:tgtEl>
                                      </p:cBhvr>
                                    </p:animEffect>
                                  </p:childTnLst>
                                </p:cTn>
                              </p:par>
                            </p:childTnLst>
                          </p:cTn>
                        </p:par>
                        <p:par>
                          <p:cTn id="97" fill="hold">
                            <p:stCondLst>
                              <p:cond delay="11000"/>
                            </p:stCondLst>
                            <p:childTnLst>
                              <p:par>
                                <p:cTn id="98" presetID="53" presetClass="entr" presetSubtype="16" fill="hold" grpId="0" nodeType="afterEffect">
                                  <p:stCondLst>
                                    <p:cond delay="0"/>
                                  </p:stCondLst>
                                  <p:childTnLst>
                                    <p:set>
                                      <p:cBhvr>
                                        <p:cTn id="99" dur="1" fill="hold">
                                          <p:stCondLst>
                                            <p:cond delay="0"/>
                                          </p:stCondLst>
                                        </p:cTn>
                                        <p:tgtEl>
                                          <p:spTgt spid="80"/>
                                        </p:tgtEl>
                                        <p:attrNameLst>
                                          <p:attrName>style.visibility</p:attrName>
                                        </p:attrNameLst>
                                      </p:cBhvr>
                                      <p:to>
                                        <p:strVal val="visible"/>
                                      </p:to>
                                    </p:set>
                                    <p:anim calcmode="lin" valueType="num">
                                      <p:cBhvr>
                                        <p:cTn id="100" dur="500" fill="hold"/>
                                        <p:tgtEl>
                                          <p:spTgt spid="80"/>
                                        </p:tgtEl>
                                        <p:attrNameLst>
                                          <p:attrName>ppt_w</p:attrName>
                                        </p:attrNameLst>
                                      </p:cBhvr>
                                      <p:tavLst>
                                        <p:tav tm="0">
                                          <p:val>
                                            <p:fltVal val="0"/>
                                          </p:val>
                                        </p:tav>
                                        <p:tav tm="100000">
                                          <p:val>
                                            <p:strVal val="#ppt_w"/>
                                          </p:val>
                                        </p:tav>
                                      </p:tavLst>
                                    </p:anim>
                                    <p:anim calcmode="lin" valueType="num">
                                      <p:cBhvr>
                                        <p:cTn id="101" dur="500" fill="hold"/>
                                        <p:tgtEl>
                                          <p:spTgt spid="80"/>
                                        </p:tgtEl>
                                        <p:attrNameLst>
                                          <p:attrName>ppt_h</p:attrName>
                                        </p:attrNameLst>
                                      </p:cBhvr>
                                      <p:tavLst>
                                        <p:tav tm="0">
                                          <p:val>
                                            <p:fltVal val="0"/>
                                          </p:val>
                                        </p:tav>
                                        <p:tav tm="100000">
                                          <p:val>
                                            <p:strVal val="#ppt_h"/>
                                          </p:val>
                                        </p:tav>
                                      </p:tavLst>
                                    </p:anim>
                                    <p:animEffect transition="in" filter="fade">
                                      <p:cBhvr>
                                        <p:cTn id="102" dur="500"/>
                                        <p:tgtEl>
                                          <p:spTgt spid="80"/>
                                        </p:tgtEl>
                                      </p:cBhvr>
                                    </p:animEffect>
                                  </p:childTnLst>
                                </p:cTn>
                              </p:par>
                            </p:childTnLst>
                          </p:cTn>
                        </p:par>
                        <p:par>
                          <p:cTn id="103" fill="hold">
                            <p:stCondLst>
                              <p:cond delay="11500"/>
                            </p:stCondLst>
                            <p:childTnLst>
                              <p:par>
                                <p:cTn id="104" presetID="53" presetClass="entr" presetSubtype="16" fill="hold" nodeType="afterEffect">
                                  <p:stCondLst>
                                    <p:cond delay="0"/>
                                  </p:stCondLst>
                                  <p:childTnLst>
                                    <p:set>
                                      <p:cBhvr>
                                        <p:cTn id="105" dur="1" fill="hold">
                                          <p:stCondLst>
                                            <p:cond delay="0"/>
                                          </p:stCondLst>
                                        </p:cTn>
                                        <p:tgtEl>
                                          <p:spTgt spid="129"/>
                                        </p:tgtEl>
                                        <p:attrNameLst>
                                          <p:attrName>style.visibility</p:attrName>
                                        </p:attrNameLst>
                                      </p:cBhvr>
                                      <p:to>
                                        <p:strVal val="visible"/>
                                      </p:to>
                                    </p:set>
                                    <p:anim calcmode="lin" valueType="num">
                                      <p:cBhvr>
                                        <p:cTn id="106" dur="500" fill="hold"/>
                                        <p:tgtEl>
                                          <p:spTgt spid="129"/>
                                        </p:tgtEl>
                                        <p:attrNameLst>
                                          <p:attrName>ppt_w</p:attrName>
                                        </p:attrNameLst>
                                      </p:cBhvr>
                                      <p:tavLst>
                                        <p:tav tm="0">
                                          <p:val>
                                            <p:fltVal val="0"/>
                                          </p:val>
                                        </p:tav>
                                        <p:tav tm="100000">
                                          <p:val>
                                            <p:strVal val="#ppt_w"/>
                                          </p:val>
                                        </p:tav>
                                      </p:tavLst>
                                    </p:anim>
                                    <p:anim calcmode="lin" valueType="num">
                                      <p:cBhvr>
                                        <p:cTn id="107" dur="500" fill="hold"/>
                                        <p:tgtEl>
                                          <p:spTgt spid="129"/>
                                        </p:tgtEl>
                                        <p:attrNameLst>
                                          <p:attrName>ppt_h</p:attrName>
                                        </p:attrNameLst>
                                      </p:cBhvr>
                                      <p:tavLst>
                                        <p:tav tm="0">
                                          <p:val>
                                            <p:fltVal val="0"/>
                                          </p:val>
                                        </p:tav>
                                        <p:tav tm="100000">
                                          <p:val>
                                            <p:strVal val="#ppt_h"/>
                                          </p:val>
                                        </p:tav>
                                      </p:tavLst>
                                    </p:anim>
                                    <p:animEffect transition="in" filter="fade">
                                      <p:cBhvr>
                                        <p:cTn id="108" dur="500"/>
                                        <p:tgtEl>
                                          <p:spTgt spid="129"/>
                                        </p:tgtEl>
                                      </p:cBhvr>
                                    </p:animEffect>
                                  </p:childTnLst>
                                </p:cTn>
                              </p:par>
                            </p:childTnLst>
                          </p:cTn>
                        </p:par>
                        <p:par>
                          <p:cTn id="109" fill="hold">
                            <p:stCondLst>
                              <p:cond delay="12000"/>
                            </p:stCondLst>
                            <p:childTnLst>
                              <p:par>
                                <p:cTn id="110" presetID="2" presetClass="entr" presetSubtype="4" fill="hold" nodeType="afterEffect">
                                  <p:stCondLst>
                                    <p:cond delay="0"/>
                                  </p:stCondLst>
                                  <p:childTnLst>
                                    <p:set>
                                      <p:cBhvr>
                                        <p:cTn id="111" dur="1" fill="hold">
                                          <p:stCondLst>
                                            <p:cond delay="0"/>
                                          </p:stCondLst>
                                        </p:cTn>
                                        <p:tgtEl>
                                          <p:spTgt spid="135"/>
                                        </p:tgtEl>
                                        <p:attrNameLst>
                                          <p:attrName>style.visibility</p:attrName>
                                        </p:attrNameLst>
                                      </p:cBhvr>
                                      <p:to>
                                        <p:strVal val="visible"/>
                                      </p:to>
                                    </p:set>
                                    <p:anim calcmode="lin" valueType="num">
                                      <p:cBhvr additive="base">
                                        <p:cTn id="112" dur="500" fill="hold"/>
                                        <p:tgtEl>
                                          <p:spTgt spid="135"/>
                                        </p:tgtEl>
                                        <p:attrNameLst>
                                          <p:attrName>ppt_x</p:attrName>
                                        </p:attrNameLst>
                                      </p:cBhvr>
                                      <p:tavLst>
                                        <p:tav tm="0">
                                          <p:val>
                                            <p:strVal val="#ppt_x"/>
                                          </p:val>
                                        </p:tav>
                                        <p:tav tm="100000">
                                          <p:val>
                                            <p:strVal val="#ppt_x"/>
                                          </p:val>
                                        </p:tav>
                                      </p:tavLst>
                                    </p:anim>
                                    <p:anim calcmode="lin" valueType="num">
                                      <p:cBhvr additive="base">
                                        <p:cTn id="113" dur="500" fill="hold"/>
                                        <p:tgtEl>
                                          <p:spTgt spid="135"/>
                                        </p:tgtEl>
                                        <p:attrNameLst>
                                          <p:attrName>ppt_y</p:attrName>
                                        </p:attrNameLst>
                                      </p:cBhvr>
                                      <p:tavLst>
                                        <p:tav tm="0">
                                          <p:val>
                                            <p:strVal val="1+#ppt_h/2"/>
                                          </p:val>
                                        </p:tav>
                                        <p:tav tm="100000">
                                          <p:val>
                                            <p:strVal val="#ppt_y"/>
                                          </p:val>
                                        </p:tav>
                                      </p:tavLst>
                                    </p:anim>
                                  </p:childTnLst>
                                </p:cTn>
                              </p:par>
                            </p:childTnLst>
                          </p:cTn>
                        </p:par>
                        <p:par>
                          <p:cTn id="114" fill="hold">
                            <p:stCondLst>
                              <p:cond delay="12500"/>
                            </p:stCondLst>
                            <p:childTnLst>
                              <p:par>
                                <p:cTn id="115" presetID="3" presetClass="entr" presetSubtype="10" fill="hold" grpId="0" nodeType="afterEffect">
                                  <p:stCondLst>
                                    <p:cond delay="0"/>
                                  </p:stCondLst>
                                  <p:childTnLst>
                                    <p:set>
                                      <p:cBhvr>
                                        <p:cTn id="116" dur="1" fill="hold">
                                          <p:stCondLst>
                                            <p:cond delay="0"/>
                                          </p:stCondLst>
                                        </p:cTn>
                                        <p:tgtEl>
                                          <p:spTgt spid="98"/>
                                        </p:tgtEl>
                                        <p:attrNameLst>
                                          <p:attrName>style.visibility</p:attrName>
                                        </p:attrNameLst>
                                      </p:cBhvr>
                                      <p:to>
                                        <p:strVal val="visible"/>
                                      </p:to>
                                    </p:set>
                                    <p:animEffect transition="in" filter="blinds(horizontal)">
                                      <p:cBhvr>
                                        <p:cTn id="117" dur="500"/>
                                        <p:tgtEl>
                                          <p:spTgt spid="98"/>
                                        </p:tgtEl>
                                      </p:cBhvr>
                                    </p:animEffect>
                                  </p:childTnLst>
                                </p:cTn>
                              </p:par>
                            </p:childTnLst>
                          </p:cTn>
                        </p:par>
                        <p:par>
                          <p:cTn id="118" fill="hold">
                            <p:stCondLst>
                              <p:cond delay="13000"/>
                            </p:stCondLst>
                            <p:childTnLst>
                              <p:par>
                                <p:cTn id="119" presetID="53" presetClass="entr" presetSubtype="16" fill="hold" grpId="0" nodeType="afterEffect">
                                  <p:stCondLst>
                                    <p:cond delay="0"/>
                                  </p:stCondLst>
                                  <p:childTnLst>
                                    <p:set>
                                      <p:cBhvr>
                                        <p:cTn id="120" dur="1" fill="hold">
                                          <p:stCondLst>
                                            <p:cond delay="0"/>
                                          </p:stCondLst>
                                        </p:cTn>
                                        <p:tgtEl>
                                          <p:spTgt spid="81"/>
                                        </p:tgtEl>
                                        <p:attrNameLst>
                                          <p:attrName>style.visibility</p:attrName>
                                        </p:attrNameLst>
                                      </p:cBhvr>
                                      <p:to>
                                        <p:strVal val="visible"/>
                                      </p:to>
                                    </p:set>
                                    <p:anim calcmode="lin" valueType="num">
                                      <p:cBhvr>
                                        <p:cTn id="121" dur="500" fill="hold"/>
                                        <p:tgtEl>
                                          <p:spTgt spid="81"/>
                                        </p:tgtEl>
                                        <p:attrNameLst>
                                          <p:attrName>ppt_w</p:attrName>
                                        </p:attrNameLst>
                                      </p:cBhvr>
                                      <p:tavLst>
                                        <p:tav tm="0">
                                          <p:val>
                                            <p:fltVal val="0"/>
                                          </p:val>
                                        </p:tav>
                                        <p:tav tm="100000">
                                          <p:val>
                                            <p:strVal val="#ppt_w"/>
                                          </p:val>
                                        </p:tav>
                                      </p:tavLst>
                                    </p:anim>
                                    <p:anim calcmode="lin" valueType="num">
                                      <p:cBhvr>
                                        <p:cTn id="122" dur="500" fill="hold"/>
                                        <p:tgtEl>
                                          <p:spTgt spid="81"/>
                                        </p:tgtEl>
                                        <p:attrNameLst>
                                          <p:attrName>ppt_h</p:attrName>
                                        </p:attrNameLst>
                                      </p:cBhvr>
                                      <p:tavLst>
                                        <p:tav tm="0">
                                          <p:val>
                                            <p:fltVal val="0"/>
                                          </p:val>
                                        </p:tav>
                                        <p:tav tm="100000">
                                          <p:val>
                                            <p:strVal val="#ppt_h"/>
                                          </p:val>
                                        </p:tav>
                                      </p:tavLst>
                                    </p:anim>
                                    <p:animEffect transition="in" filter="fade">
                                      <p:cBhvr>
                                        <p:cTn id="123" dur="500"/>
                                        <p:tgtEl>
                                          <p:spTgt spid="81"/>
                                        </p:tgtEl>
                                      </p:cBhvr>
                                    </p:animEffect>
                                  </p:childTnLst>
                                </p:cTn>
                              </p:par>
                            </p:childTnLst>
                          </p:cTn>
                        </p:par>
                        <p:par>
                          <p:cTn id="124" fill="hold">
                            <p:stCondLst>
                              <p:cond delay="13500"/>
                            </p:stCondLst>
                            <p:childTnLst>
                              <p:par>
                                <p:cTn id="125" presetID="2" presetClass="entr" presetSubtype="4" fill="hold" nodeType="afterEffect">
                                  <p:stCondLst>
                                    <p:cond delay="0"/>
                                  </p:stCondLst>
                                  <p:childTnLst>
                                    <p:set>
                                      <p:cBhvr>
                                        <p:cTn id="126" dur="1" fill="hold">
                                          <p:stCondLst>
                                            <p:cond delay="0"/>
                                          </p:stCondLst>
                                        </p:cTn>
                                        <p:tgtEl>
                                          <p:spTgt spid="136"/>
                                        </p:tgtEl>
                                        <p:attrNameLst>
                                          <p:attrName>style.visibility</p:attrName>
                                        </p:attrNameLst>
                                      </p:cBhvr>
                                      <p:to>
                                        <p:strVal val="visible"/>
                                      </p:to>
                                    </p:set>
                                    <p:anim calcmode="lin" valueType="num">
                                      <p:cBhvr additive="base">
                                        <p:cTn id="127" dur="500" fill="hold"/>
                                        <p:tgtEl>
                                          <p:spTgt spid="136"/>
                                        </p:tgtEl>
                                        <p:attrNameLst>
                                          <p:attrName>ppt_x</p:attrName>
                                        </p:attrNameLst>
                                      </p:cBhvr>
                                      <p:tavLst>
                                        <p:tav tm="0">
                                          <p:val>
                                            <p:strVal val="#ppt_x"/>
                                          </p:val>
                                        </p:tav>
                                        <p:tav tm="100000">
                                          <p:val>
                                            <p:strVal val="#ppt_x"/>
                                          </p:val>
                                        </p:tav>
                                      </p:tavLst>
                                    </p:anim>
                                    <p:anim calcmode="lin" valueType="num">
                                      <p:cBhvr additive="base">
                                        <p:cTn id="128" dur="500" fill="hold"/>
                                        <p:tgtEl>
                                          <p:spTgt spid="136"/>
                                        </p:tgtEl>
                                        <p:attrNameLst>
                                          <p:attrName>ppt_y</p:attrName>
                                        </p:attrNameLst>
                                      </p:cBhvr>
                                      <p:tavLst>
                                        <p:tav tm="0">
                                          <p:val>
                                            <p:strVal val="1+#ppt_h/2"/>
                                          </p:val>
                                        </p:tav>
                                        <p:tav tm="100000">
                                          <p:val>
                                            <p:strVal val="#ppt_y"/>
                                          </p:val>
                                        </p:tav>
                                      </p:tavLst>
                                    </p:anim>
                                  </p:childTnLst>
                                </p:cTn>
                              </p:par>
                            </p:childTnLst>
                          </p:cTn>
                        </p:par>
                        <p:par>
                          <p:cTn id="129" fill="hold">
                            <p:stCondLst>
                              <p:cond delay="14000"/>
                            </p:stCondLst>
                            <p:childTnLst>
                              <p:par>
                                <p:cTn id="130" presetID="3" presetClass="entr" presetSubtype="10" fill="hold" grpId="0" nodeType="afterEffect">
                                  <p:stCondLst>
                                    <p:cond delay="0"/>
                                  </p:stCondLst>
                                  <p:childTnLst>
                                    <p:set>
                                      <p:cBhvr>
                                        <p:cTn id="131" dur="1" fill="hold">
                                          <p:stCondLst>
                                            <p:cond delay="0"/>
                                          </p:stCondLst>
                                        </p:cTn>
                                        <p:tgtEl>
                                          <p:spTgt spid="99"/>
                                        </p:tgtEl>
                                        <p:attrNameLst>
                                          <p:attrName>style.visibility</p:attrName>
                                        </p:attrNameLst>
                                      </p:cBhvr>
                                      <p:to>
                                        <p:strVal val="visible"/>
                                      </p:to>
                                    </p:set>
                                    <p:animEffect transition="in" filter="blinds(horizontal)">
                                      <p:cBhvr>
                                        <p:cTn id="132" dur="500"/>
                                        <p:tgtEl>
                                          <p:spTgt spid="99"/>
                                        </p:tgtEl>
                                      </p:cBhvr>
                                    </p:animEffect>
                                  </p:childTnLst>
                                </p:cTn>
                              </p:par>
                            </p:childTnLst>
                          </p:cTn>
                        </p:par>
                        <p:par>
                          <p:cTn id="133" fill="hold">
                            <p:stCondLst>
                              <p:cond delay="14500"/>
                            </p:stCondLst>
                            <p:childTnLst>
                              <p:par>
                                <p:cTn id="134" presetID="53" presetClass="entr" presetSubtype="16" fill="hold" grpId="0" nodeType="afterEffect">
                                  <p:stCondLst>
                                    <p:cond delay="0"/>
                                  </p:stCondLst>
                                  <p:childTnLst>
                                    <p:set>
                                      <p:cBhvr>
                                        <p:cTn id="135" dur="1" fill="hold">
                                          <p:stCondLst>
                                            <p:cond delay="0"/>
                                          </p:stCondLst>
                                        </p:cTn>
                                        <p:tgtEl>
                                          <p:spTgt spid="82"/>
                                        </p:tgtEl>
                                        <p:attrNameLst>
                                          <p:attrName>style.visibility</p:attrName>
                                        </p:attrNameLst>
                                      </p:cBhvr>
                                      <p:to>
                                        <p:strVal val="visible"/>
                                      </p:to>
                                    </p:set>
                                    <p:anim calcmode="lin" valueType="num">
                                      <p:cBhvr>
                                        <p:cTn id="136" dur="500" fill="hold"/>
                                        <p:tgtEl>
                                          <p:spTgt spid="82"/>
                                        </p:tgtEl>
                                        <p:attrNameLst>
                                          <p:attrName>ppt_w</p:attrName>
                                        </p:attrNameLst>
                                      </p:cBhvr>
                                      <p:tavLst>
                                        <p:tav tm="0">
                                          <p:val>
                                            <p:fltVal val="0"/>
                                          </p:val>
                                        </p:tav>
                                        <p:tav tm="100000">
                                          <p:val>
                                            <p:strVal val="#ppt_w"/>
                                          </p:val>
                                        </p:tav>
                                      </p:tavLst>
                                    </p:anim>
                                    <p:anim calcmode="lin" valueType="num">
                                      <p:cBhvr>
                                        <p:cTn id="137" dur="500" fill="hold"/>
                                        <p:tgtEl>
                                          <p:spTgt spid="82"/>
                                        </p:tgtEl>
                                        <p:attrNameLst>
                                          <p:attrName>ppt_h</p:attrName>
                                        </p:attrNameLst>
                                      </p:cBhvr>
                                      <p:tavLst>
                                        <p:tav tm="0">
                                          <p:val>
                                            <p:fltVal val="0"/>
                                          </p:val>
                                        </p:tav>
                                        <p:tav tm="100000">
                                          <p:val>
                                            <p:strVal val="#ppt_h"/>
                                          </p:val>
                                        </p:tav>
                                      </p:tavLst>
                                    </p:anim>
                                    <p:animEffect transition="in" filter="fade">
                                      <p:cBhvr>
                                        <p:cTn id="138" dur="500"/>
                                        <p:tgtEl>
                                          <p:spTgt spid="82"/>
                                        </p:tgtEl>
                                      </p:cBhvr>
                                    </p:animEffect>
                                  </p:childTnLst>
                                </p:cTn>
                              </p:par>
                            </p:childTnLst>
                          </p:cTn>
                        </p:par>
                        <p:par>
                          <p:cTn id="139" fill="hold">
                            <p:stCondLst>
                              <p:cond delay="15000"/>
                            </p:stCondLst>
                            <p:childTnLst>
                              <p:par>
                                <p:cTn id="140" presetID="53" presetClass="entr" presetSubtype="16" fill="hold" nodeType="afterEffect">
                                  <p:stCondLst>
                                    <p:cond delay="0"/>
                                  </p:stCondLst>
                                  <p:childTnLst>
                                    <p:set>
                                      <p:cBhvr>
                                        <p:cTn id="141" dur="1" fill="hold">
                                          <p:stCondLst>
                                            <p:cond delay="0"/>
                                          </p:stCondLst>
                                        </p:cTn>
                                        <p:tgtEl>
                                          <p:spTgt spid="131"/>
                                        </p:tgtEl>
                                        <p:attrNameLst>
                                          <p:attrName>style.visibility</p:attrName>
                                        </p:attrNameLst>
                                      </p:cBhvr>
                                      <p:to>
                                        <p:strVal val="visible"/>
                                      </p:to>
                                    </p:set>
                                    <p:anim calcmode="lin" valueType="num">
                                      <p:cBhvr>
                                        <p:cTn id="142" dur="500" fill="hold"/>
                                        <p:tgtEl>
                                          <p:spTgt spid="131"/>
                                        </p:tgtEl>
                                        <p:attrNameLst>
                                          <p:attrName>ppt_w</p:attrName>
                                        </p:attrNameLst>
                                      </p:cBhvr>
                                      <p:tavLst>
                                        <p:tav tm="0">
                                          <p:val>
                                            <p:fltVal val="0"/>
                                          </p:val>
                                        </p:tav>
                                        <p:tav tm="100000">
                                          <p:val>
                                            <p:strVal val="#ppt_w"/>
                                          </p:val>
                                        </p:tav>
                                      </p:tavLst>
                                    </p:anim>
                                    <p:anim calcmode="lin" valueType="num">
                                      <p:cBhvr>
                                        <p:cTn id="143" dur="500" fill="hold"/>
                                        <p:tgtEl>
                                          <p:spTgt spid="131"/>
                                        </p:tgtEl>
                                        <p:attrNameLst>
                                          <p:attrName>ppt_h</p:attrName>
                                        </p:attrNameLst>
                                      </p:cBhvr>
                                      <p:tavLst>
                                        <p:tav tm="0">
                                          <p:val>
                                            <p:fltVal val="0"/>
                                          </p:val>
                                        </p:tav>
                                        <p:tav tm="100000">
                                          <p:val>
                                            <p:strVal val="#ppt_h"/>
                                          </p:val>
                                        </p:tav>
                                      </p:tavLst>
                                    </p:anim>
                                    <p:animEffect transition="in" filter="fade">
                                      <p:cBhvr>
                                        <p:cTn id="144"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P spid="81" grpId="0"/>
      <p:bldP spid="82" grpId="0"/>
      <p:bldP spid="96" grpId="0" animBg="1"/>
      <p:bldP spid="97" grpId="0" animBg="1"/>
      <p:bldP spid="98" grpId="0" animBg="1"/>
      <p:bldP spid="99"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 name="Group 120"/>
          <p:cNvGrpSpPr/>
          <p:nvPr/>
        </p:nvGrpSpPr>
        <p:grpSpPr>
          <a:xfrm>
            <a:off x="10536422" y="3979634"/>
            <a:ext cx="1273309" cy="7046745"/>
            <a:chOff x="6417094" y="2025779"/>
            <a:chExt cx="783575" cy="4335329"/>
          </a:xfrm>
        </p:grpSpPr>
        <p:sp>
          <p:nvSpPr>
            <p:cNvPr id="14" name="Rectangle 13"/>
            <p:cNvSpPr/>
            <p:nvPr/>
          </p:nvSpPr>
          <p:spPr>
            <a:xfrm>
              <a:off x="652722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8" name="Rectangle 7"/>
            <p:cNvSpPr/>
            <p:nvPr/>
          </p:nvSpPr>
          <p:spPr>
            <a:xfrm>
              <a:off x="6527220" y="3176224"/>
              <a:ext cx="535472" cy="3184884"/>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0" name="Title 20"/>
            <p:cNvSpPr txBox="1">
              <a:spLocks/>
            </p:cNvSpPr>
            <p:nvPr/>
          </p:nvSpPr>
          <p:spPr>
            <a:xfrm rot="16200000">
              <a:off x="5890556" y="4920980"/>
              <a:ext cx="1773753"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01 – January </a:t>
              </a:r>
            </a:p>
          </p:txBody>
        </p:sp>
        <p:sp>
          <p:nvSpPr>
            <p:cNvPr id="26" name="Title 20"/>
            <p:cNvSpPr txBox="1">
              <a:spLocks/>
            </p:cNvSpPr>
            <p:nvPr/>
          </p:nvSpPr>
          <p:spPr>
            <a:xfrm>
              <a:off x="6417094"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solidFill>
                    <a:schemeClr val="accent1"/>
                  </a:solidFill>
                  <a:latin typeface="Lato Regular"/>
                  <a:cs typeface="Lato Regular"/>
                </a:rPr>
                <a:t>70%</a:t>
              </a:r>
            </a:p>
          </p:txBody>
        </p:sp>
      </p:grpSp>
      <p:grpSp>
        <p:nvGrpSpPr>
          <p:cNvPr id="122" name="Group 121"/>
          <p:cNvGrpSpPr/>
          <p:nvPr/>
        </p:nvGrpSpPr>
        <p:grpSpPr>
          <a:xfrm>
            <a:off x="11870876" y="3979634"/>
            <a:ext cx="1273309" cy="7046745"/>
            <a:chOff x="7238296" y="2025779"/>
            <a:chExt cx="783575" cy="4335329"/>
          </a:xfrm>
        </p:grpSpPr>
        <p:sp>
          <p:nvSpPr>
            <p:cNvPr id="15" name="Rectangle 14"/>
            <p:cNvSpPr/>
            <p:nvPr/>
          </p:nvSpPr>
          <p:spPr>
            <a:xfrm>
              <a:off x="7354844"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9" name="Rectangle 8"/>
            <p:cNvSpPr/>
            <p:nvPr/>
          </p:nvSpPr>
          <p:spPr>
            <a:xfrm>
              <a:off x="7354844" y="3904792"/>
              <a:ext cx="535472" cy="245631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1" name="Title 20"/>
            <p:cNvSpPr txBox="1">
              <a:spLocks/>
            </p:cNvSpPr>
            <p:nvPr/>
          </p:nvSpPr>
          <p:spPr>
            <a:xfrm rot="16200000">
              <a:off x="6596105" y="4775523"/>
              <a:ext cx="2064669"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02 - February</a:t>
              </a:r>
            </a:p>
          </p:txBody>
        </p:sp>
        <p:sp>
          <p:nvSpPr>
            <p:cNvPr id="27" name="Title 20"/>
            <p:cNvSpPr txBox="1">
              <a:spLocks/>
            </p:cNvSpPr>
            <p:nvPr/>
          </p:nvSpPr>
          <p:spPr>
            <a:xfrm>
              <a:off x="7238296"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solidFill>
                    <a:schemeClr val="accent2"/>
                  </a:solidFill>
                  <a:latin typeface="Lato Regular"/>
                  <a:cs typeface="Lato Regular"/>
                </a:rPr>
                <a:t>40%</a:t>
              </a:r>
            </a:p>
          </p:txBody>
        </p:sp>
      </p:grpSp>
      <p:grpSp>
        <p:nvGrpSpPr>
          <p:cNvPr id="123" name="Group 122"/>
          <p:cNvGrpSpPr/>
          <p:nvPr/>
        </p:nvGrpSpPr>
        <p:grpSpPr>
          <a:xfrm>
            <a:off x="13180954" y="3979634"/>
            <a:ext cx="1273309" cy="7046746"/>
            <a:chOff x="8044498" y="2025779"/>
            <a:chExt cx="783575" cy="4335330"/>
          </a:xfrm>
        </p:grpSpPr>
        <p:sp>
          <p:nvSpPr>
            <p:cNvPr id="16" name="Rectangle 15"/>
            <p:cNvSpPr/>
            <p:nvPr/>
          </p:nvSpPr>
          <p:spPr>
            <a:xfrm>
              <a:off x="8182466"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10" name="Rectangle 9"/>
            <p:cNvSpPr/>
            <p:nvPr/>
          </p:nvSpPr>
          <p:spPr>
            <a:xfrm>
              <a:off x="8182467" y="2609559"/>
              <a:ext cx="535472" cy="375155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2" name="Title 20"/>
            <p:cNvSpPr txBox="1">
              <a:spLocks/>
            </p:cNvSpPr>
            <p:nvPr/>
          </p:nvSpPr>
          <p:spPr>
            <a:xfrm rot="16200000">
              <a:off x="7545521" y="4920980"/>
              <a:ext cx="1773753"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03 - March</a:t>
              </a:r>
            </a:p>
          </p:txBody>
        </p:sp>
        <p:sp>
          <p:nvSpPr>
            <p:cNvPr id="28" name="Title 20"/>
            <p:cNvSpPr txBox="1">
              <a:spLocks/>
            </p:cNvSpPr>
            <p:nvPr/>
          </p:nvSpPr>
          <p:spPr>
            <a:xfrm>
              <a:off x="8044498"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solidFill>
                    <a:schemeClr val="accent3"/>
                  </a:solidFill>
                  <a:latin typeface="Lato Regular"/>
                  <a:cs typeface="Lato Regular"/>
                </a:rPr>
                <a:t>85%</a:t>
              </a:r>
            </a:p>
          </p:txBody>
        </p:sp>
      </p:grpSp>
      <p:grpSp>
        <p:nvGrpSpPr>
          <p:cNvPr id="124" name="Group 123"/>
          <p:cNvGrpSpPr/>
          <p:nvPr/>
        </p:nvGrpSpPr>
        <p:grpSpPr>
          <a:xfrm>
            <a:off x="14515407" y="3979634"/>
            <a:ext cx="1273309" cy="7046746"/>
            <a:chOff x="8865700" y="2025779"/>
            <a:chExt cx="783575" cy="4335330"/>
          </a:xfrm>
        </p:grpSpPr>
        <p:sp>
          <p:nvSpPr>
            <p:cNvPr id="17" name="Rectangle 16"/>
            <p:cNvSpPr/>
            <p:nvPr/>
          </p:nvSpPr>
          <p:spPr>
            <a:xfrm>
              <a:off x="9007602"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11" name="Rectangle 10"/>
            <p:cNvSpPr/>
            <p:nvPr/>
          </p:nvSpPr>
          <p:spPr>
            <a:xfrm>
              <a:off x="9007603" y="2829284"/>
              <a:ext cx="535472" cy="3531825"/>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3" name="Title 20"/>
            <p:cNvSpPr txBox="1">
              <a:spLocks/>
            </p:cNvSpPr>
            <p:nvPr/>
          </p:nvSpPr>
          <p:spPr>
            <a:xfrm rot="16200000">
              <a:off x="8392715" y="4920980"/>
              <a:ext cx="1773753"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04 - April</a:t>
              </a:r>
            </a:p>
          </p:txBody>
        </p:sp>
        <p:sp>
          <p:nvSpPr>
            <p:cNvPr id="29" name="Title 20"/>
            <p:cNvSpPr txBox="1">
              <a:spLocks/>
            </p:cNvSpPr>
            <p:nvPr/>
          </p:nvSpPr>
          <p:spPr>
            <a:xfrm>
              <a:off x="8865700"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solidFill>
                    <a:schemeClr val="accent4"/>
                  </a:solidFill>
                  <a:latin typeface="Lato Regular"/>
                  <a:cs typeface="Lato Regular"/>
                </a:rPr>
                <a:t>76%</a:t>
              </a:r>
            </a:p>
          </p:txBody>
        </p:sp>
      </p:grpSp>
      <p:grpSp>
        <p:nvGrpSpPr>
          <p:cNvPr id="127" name="Group 126"/>
          <p:cNvGrpSpPr/>
          <p:nvPr/>
        </p:nvGrpSpPr>
        <p:grpSpPr>
          <a:xfrm>
            <a:off x="15887069" y="3979635"/>
            <a:ext cx="1273309" cy="7046753"/>
            <a:chOff x="9709799" y="2025779"/>
            <a:chExt cx="783575" cy="4335334"/>
          </a:xfrm>
        </p:grpSpPr>
        <p:grpSp>
          <p:nvGrpSpPr>
            <p:cNvPr id="125" name="Group 124"/>
            <p:cNvGrpSpPr/>
            <p:nvPr/>
          </p:nvGrpSpPr>
          <p:grpSpPr>
            <a:xfrm>
              <a:off x="9835225" y="2025779"/>
              <a:ext cx="535472" cy="4335334"/>
              <a:chOff x="9835225" y="2025779"/>
              <a:chExt cx="535472" cy="4335334"/>
            </a:xfrm>
          </p:grpSpPr>
          <p:sp>
            <p:nvSpPr>
              <p:cNvPr id="18" name="Rectangle 17"/>
              <p:cNvSpPr/>
              <p:nvPr/>
            </p:nvSpPr>
            <p:spPr>
              <a:xfrm>
                <a:off x="9835225"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12" name="Rectangle 11"/>
              <p:cNvSpPr/>
              <p:nvPr/>
            </p:nvSpPr>
            <p:spPr>
              <a:xfrm>
                <a:off x="9835225" y="2609560"/>
                <a:ext cx="535472" cy="375155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4" name="Title 20"/>
              <p:cNvSpPr txBox="1">
                <a:spLocks/>
              </p:cNvSpPr>
              <p:nvPr/>
            </p:nvSpPr>
            <p:spPr>
              <a:xfrm rot="16200000">
                <a:off x="9208144" y="4920981"/>
                <a:ext cx="1773753"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05 - May</a:t>
                </a:r>
              </a:p>
            </p:txBody>
          </p:sp>
        </p:grpSp>
        <p:sp>
          <p:nvSpPr>
            <p:cNvPr id="30" name="Title 20"/>
            <p:cNvSpPr txBox="1">
              <a:spLocks/>
            </p:cNvSpPr>
            <p:nvPr/>
          </p:nvSpPr>
          <p:spPr>
            <a:xfrm>
              <a:off x="9709799"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solidFill>
                    <a:schemeClr val="accent5"/>
                  </a:solidFill>
                  <a:latin typeface="Lato Regular"/>
                  <a:cs typeface="Lato Regular"/>
                </a:rPr>
                <a:t>92%</a:t>
              </a:r>
            </a:p>
          </p:txBody>
        </p:sp>
      </p:grpSp>
      <p:grpSp>
        <p:nvGrpSpPr>
          <p:cNvPr id="128" name="Group 127"/>
          <p:cNvGrpSpPr/>
          <p:nvPr/>
        </p:nvGrpSpPr>
        <p:grpSpPr>
          <a:xfrm>
            <a:off x="17221524" y="3979635"/>
            <a:ext cx="1273309" cy="7046748"/>
            <a:chOff x="10531002" y="2025779"/>
            <a:chExt cx="783575" cy="4335331"/>
          </a:xfrm>
        </p:grpSpPr>
        <p:grpSp>
          <p:nvGrpSpPr>
            <p:cNvPr id="126" name="Group 125"/>
            <p:cNvGrpSpPr/>
            <p:nvPr/>
          </p:nvGrpSpPr>
          <p:grpSpPr>
            <a:xfrm>
              <a:off x="10660361" y="2025779"/>
              <a:ext cx="535472" cy="4335331"/>
              <a:chOff x="10660361" y="2025779"/>
              <a:chExt cx="535472" cy="4335331"/>
            </a:xfrm>
          </p:grpSpPr>
          <p:sp>
            <p:nvSpPr>
              <p:cNvPr id="19" name="Rectangle 18"/>
              <p:cNvSpPr/>
              <p:nvPr/>
            </p:nvSpPr>
            <p:spPr>
              <a:xfrm>
                <a:off x="10660361" y="2025779"/>
                <a:ext cx="535472" cy="4335329"/>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13" name="Rectangle 12"/>
              <p:cNvSpPr/>
              <p:nvPr/>
            </p:nvSpPr>
            <p:spPr>
              <a:xfrm>
                <a:off x="10660361" y="3176223"/>
                <a:ext cx="535472" cy="318488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5" name="Title 20"/>
              <p:cNvSpPr txBox="1">
                <a:spLocks/>
              </p:cNvSpPr>
              <p:nvPr/>
            </p:nvSpPr>
            <p:spPr>
              <a:xfrm rot="16200000">
                <a:off x="10041785" y="4920983"/>
                <a:ext cx="1773753" cy="323205"/>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413" dirty="0">
                    <a:solidFill>
                      <a:schemeClr val="bg1"/>
                    </a:solidFill>
                    <a:latin typeface="Lato Light"/>
                    <a:cs typeface="Lato Light"/>
                  </a:rPr>
                  <a:t>06 -June</a:t>
                </a:r>
              </a:p>
            </p:txBody>
          </p:sp>
        </p:grpSp>
        <p:sp>
          <p:nvSpPr>
            <p:cNvPr id="31" name="Title 20"/>
            <p:cNvSpPr txBox="1">
              <a:spLocks/>
            </p:cNvSpPr>
            <p:nvPr/>
          </p:nvSpPr>
          <p:spPr>
            <a:xfrm>
              <a:off x="10531002" y="2120095"/>
              <a:ext cx="783575" cy="292272"/>
            </a:xfrm>
            <a:prstGeom prst="rect">
              <a:avLst/>
            </a:prstGeom>
          </p:spPr>
          <p:txBody>
            <a:bodyPr vert="horz" wrap="square" lIns="99083" tIns="0" rIns="99083"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087" dirty="0">
                  <a:latin typeface="Lato Regular"/>
                  <a:cs typeface="Lato Regular"/>
                </a:rPr>
                <a:t>65%</a:t>
              </a:r>
            </a:p>
          </p:txBody>
        </p:sp>
      </p:grpSp>
      <p:grpSp>
        <p:nvGrpSpPr>
          <p:cNvPr id="3" name="Group 2"/>
          <p:cNvGrpSpPr/>
          <p:nvPr/>
        </p:nvGrpSpPr>
        <p:grpSpPr>
          <a:xfrm>
            <a:off x="1732295" y="7129541"/>
            <a:ext cx="4624172" cy="1145103"/>
            <a:chOff x="3983178" y="1959026"/>
            <a:chExt cx="2845644" cy="704495"/>
          </a:xfrm>
        </p:grpSpPr>
        <p:grpSp>
          <p:nvGrpSpPr>
            <p:cNvPr id="47" name="Group 46"/>
            <p:cNvGrpSpPr/>
            <p:nvPr/>
          </p:nvGrpSpPr>
          <p:grpSpPr>
            <a:xfrm>
              <a:off x="4588553" y="1959026"/>
              <a:ext cx="2240269" cy="704495"/>
              <a:chOff x="8198838" y="3829029"/>
              <a:chExt cx="2240269" cy="704495"/>
            </a:xfrm>
          </p:grpSpPr>
          <p:sp>
            <p:nvSpPr>
              <p:cNvPr id="48" name="TextBox 47"/>
              <p:cNvSpPr txBox="1"/>
              <p:nvPr/>
            </p:nvSpPr>
            <p:spPr>
              <a:xfrm>
                <a:off x="8198838" y="3829029"/>
                <a:ext cx="972850" cy="364581"/>
              </a:xfrm>
              <a:prstGeom prst="rect">
                <a:avLst/>
              </a:prstGeom>
              <a:noFill/>
            </p:spPr>
            <p:txBody>
              <a:bodyPr wrap="none" rtlCol="0">
                <a:spAutoFit/>
              </a:bodyPr>
              <a:lstStyle/>
              <a:p>
                <a:r>
                  <a:rPr lang="id-ID" sz="3251" b="1" dirty="0">
                    <a:solidFill>
                      <a:schemeClr val="tx2"/>
                    </a:solidFill>
                    <a:latin typeface="Lato Regular"/>
                    <a:cs typeface="Lato Regular"/>
                  </a:rPr>
                  <a:t>January</a:t>
                </a:r>
              </a:p>
            </p:txBody>
          </p:sp>
          <p:sp>
            <p:nvSpPr>
              <p:cNvPr id="49" name="TextBox 48"/>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06" name="AutoShape 10"/>
            <p:cNvSpPr>
              <a:spLocks/>
            </p:cNvSpPr>
            <p:nvPr/>
          </p:nvSpPr>
          <p:spPr bwMode="auto">
            <a:xfrm>
              <a:off x="3983178" y="2157019"/>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6" name="Group 115"/>
          <p:cNvGrpSpPr/>
          <p:nvPr/>
        </p:nvGrpSpPr>
        <p:grpSpPr>
          <a:xfrm>
            <a:off x="5820267" y="7197222"/>
            <a:ext cx="4622269" cy="1145103"/>
            <a:chOff x="3986614" y="2668034"/>
            <a:chExt cx="2844473" cy="704495"/>
          </a:xfrm>
        </p:grpSpPr>
        <p:grpSp>
          <p:nvGrpSpPr>
            <p:cNvPr id="63" name="Group 62"/>
            <p:cNvGrpSpPr/>
            <p:nvPr/>
          </p:nvGrpSpPr>
          <p:grpSpPr>
            <a:xfrm>
              <a:off x="4590818" y="2668034"/>
              <a:ext cx="2240269" cy="704495"/>
              <a:chOff x="8198838" y="3829029"/>
              <a:chExt cx="2240269" cy="704495"/>
            </a:xfrm>
          </p:grpSpPr>
          <p:sp>
            <p:nvSpPr>
              <p:cNvPr id="64" name="TextBox 63"/>
              <p:cNvSpPr txBox="1"/>
              <p:nvPr/>
            </p:nvSpPr>
            <p:spPr>
              <a:xfrm>
                <a:off x="8198838" y="3829029"/>
                <a:ext cx="1108982" cy="364581"/>
              </a:xfrm>
              <a:prstGeom prst="rect">
                <a:avLst/>
              </a:prstGeom>
              <a:noFill/>
            </p:spPr>
            <p:txBody>
              <a:bodyPr wrap="none" rtlCol="0">
                <a:spAutoFit/>
              </a:bodyPr>
              <a:lstStyle/>
              <a:p>
                <a:r>
                  <a:rPr lang="id-ID" sz="3251" b="1" dirty="0">
                    <a:solidFill>
                      <a:schemeClr val="tx2"/>
                    </a:solidFill>
                    <a:latin typeface="Lato Regular"/>
                    <a:cs typeface="Lato Regular"/>
                  </a:rPr>
                  <a:t>February</a:t>
                </a:r>
              </a:p>
            </p:txBody>
          </p:sp>
          <p:sp>
            <p:nvSpPr>
              <p:cNvPr id="65" name="TextBox 64"/>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07" name="AutoShape 10"/>
            <p:cNvSpPr>
              <a:spLocks/>
            </p:cNvSpPr>
            <p:nvPr/>
          </p:nvSpPr>
          <p:spPr bwMode="auto">
            <a:xfrm>
              <a:off x="3986614" y="283022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7" name="Group 116"/>
          <p:cNvGrpSpPr/>
          <p:nvPr/>
        </p:nvGrpSpPr>
        <p:grpSpPr>
          <a:xfrm>
            <a:off x="1732674" y="8548895"/>
            <a:ext cx="4623793" cy="1145103"/>
            <a:chOff x="3986614" y="3390044"/>
            <a:chExt cx="2845411" cy="704495"/>
          </a:xfrm>
        </p:grpSpPr>
        <p:grpSp>
          <p:nvGrpSpPr>
            <p:cNvPr id="81" name="Group 80"/>
            <p:cNvGrpSpPr/>
            <p:nvPr/>
          </p:nvGrpSpPr>
          <p:grpSpPr>
            <a:xfrm>
              <a:off x="4591756" y="3390044"/>
              <a:ext cx="2240269" cy="704495"/>
              <a:chOff x="8198838" y="3829029"/>
              <a:chExt cx="2240269" cy="704495"/>
            </a:xfrm>
          </p:grpSpPr>
          <p:sp>
            <p:nvSpPr>
              <p:cNvPr id="82" name="TextBox 81"/>
              <p:cNvSpPr txBox="1"/>
              <p:nvPr/>
            </p:nvSpPr>
            <p:spPr>
              <a:xfrm>
                <a:off x="8198838" y="3829029"/>
                <a:ext cx="824881" cy="364581"/>
              </a:xfrm>
              <a:prstGeom prst="rect">
                <a:avLst/>
              </a:prstGeom>
              <a:noFill/>
            </p:spPr>
            <p:txBody>
              <a:bodyPr wrap="none" rtlCol="0">
                <a:spAutoFit/>
              </a:bodyPr>
              <a:lstStyle/>
              <a:p>
                <a:r>
                  <a:rPr lang="id-ID" sz="3251" b="1" dirty="0">
                    <a:solidFill>
                      <a:schemeClr val="tx2"/>
                    </a:solidFill>
                    <a:latin typeface="Lato Regular"/>
                    <a:cs typeface="Lato Regular"/>
                  </a:rPr>
                  <a:t>March</a:t>
                </a:r>
              </a:p>
            </p:txBody>
          </p:sp>
          <p:sp>
            <p:nvSpPr>
              <p:cNvPr id="83" name="TextBox 82"/>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08" name="AutoShape 10"/>
            <p:cNvSpPr>
              <a:spLocks/>
            </p:cNvSpPr>
            <p:nvPr/>
          </p:nvSpPr>
          <p:spPr bwMode="auto">
            <a:xfrm>
              <a:off x="3986614" y="3562475"/>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8" name="Group 117"/>
          <p:cNvGrpSpPr/>
          <p:nvPr/>
        </p:nvGrpSpPr>
        <p:grpSpPr>
          <a:xfrm>
            <a:off x="5861201" y="8560280"/>
            <a:ext cx="4595228" cy="1145103"/>
            <a:chOff x="4006457" y="4099052"/>
            <a:chExt cx="2827833" cy="704495"/>
          </a:xfrm>
        </p:grpSpPr>
        <p:grpSp>
          <p:nvGrpSpPr>
            <p:cNvPr id="88" name="Group 87"/>
            <p:cNvGrpSpPr/>
            <p:nvPr/>
          </p:nvGrpSpPr>
          <p:grpSpPr>
            <a:xfrm>
              <a:off x="4594021" y="4099052"/>
              <a:ext cx="2240269" cy="704495"/>
              <a:chOff x="8198838" y="3829029"/>
              <a:chExt cx="2240269" cy="704495"/>
            </a:xfrm>
          </p:grpSpPr>
          <p:sp>
            <p:nvSpPr>
              <p:cNvPr id="89" name="TextBox 88"/>
              <p:cNvSpPr txBox="1"/>
              <p:nvPr/>
            </p:nvSpPr>
            <p:spPr>
              <a:xfrm>
                <a:off x="8198838" y="3829029"/>
                <a:ext cx="636466" cy="364581"/>
              </a:xfrm>
              <a:prstGeom prst="rect">
                <a:avLst/>
              </a:prstGeom>
              <a:noFill/>
            </p:spPr>
            <p:txBody>
              <a:bodyPr wrap="none" rtlCol="0">
                <a:spAutoFit/>
              </a:bodyPr>
              <a:lstStyle/>
              <a:p>
                <a:r>
                  <a:rPr lang="id-ID" sz="3251" b="1" dirty="0">
                    <a:solidFill>
                      <a:schemeClr val="tx2"/>
                    </a:solidFill>
                    <a:latin typeface="Lato Regular"/>
                    <a:cs typeface="Lato Regular"/>
                  </a:rPr>
                  <a:t>April</a:t>
                </a:r>
              </a:p>
            </p:txBody>
          </p:sp>
          <p:sp>
            <p:nvSpPr>
              <p:cNvPr id="90" name="TextBox 89"/>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09" name="AutoShape 10"/>
            <p:cNvSpPr>
              <a:spLocks/>
            </p:cNvSpPr>
            <p:nvPr/>
          </p:nvSpPr>
          <p:spPr bwMode="auto">
            <a:xfrm>
              <a:off x="4006457" y="4261241"/>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4"/>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9" name="Group 118"/>
          <p:cNvGrpSpPr/>
          <p:nvPr/>
        </p:nvGrpSpPr>
        <p:grpSpPr>
          <a:xfrm>
            <a:off x="1769818" y="9877621"/>
            <a:ext cx="4623793" cy="1145103"/>
            <a:chOff x="3986614" y="4827346"/>
            <a:chExt cx="2845411" cy="704495"/>
          </a:xfrm>
        </p:grpSpPr>
        <p:grpSp>
          <p:nvGrpSpPr>
            <p:cNvPr id="95" name="Group 94"/>
            <p:cNvGrpSpPr/>
            <p:nvPr/>
          </p:nvGrpSpPr>
          <p:grpSpPr>
            <a:xfrm>
              <a:off x="4591756" y="4827346"/>
              <a:ext cx="2240269" cy="704495"/>
              <a:chOff x="8198838" y="3829029"/>
              <a:chExt cx="2240269" cy="704495"/>
            </a:xfrm>
          </p:grpSpPr>
          <p:sp>
            <p:nvSpPr>
              <p:cNvPr id="96" name="TextBox 95"/>
              <p:cNvSpPr txBox="1"/>
              <p:nvPr/>
            </p:nvSpPr>
            <p:spPr>
              <a:xfrm>
                <a:off x="8198838" y="3829029"/>
                <a:ext cx="602926" cy="364581"/>
              </a:xfrm>
              <a:prstGeom prst="rect">
                <a:avLst/>
              </a:prstGeom>
              <a:noFill/>
            </p:spPr>
            <p:txBody>
              <a:bodyPr wrap="none" rtlCol="0">
                <a:spAutoFit/>
              </a:bodyPr>
              <a:lstStyle/>
              <a:p>
                <a:r>
                  <a:rPr lang="id-ID" sz="3251" b="1" dirty="0">
                    <a:solidFill>
                      <a:schemeClr val="tx2"/>
                    </a:solidFill>
                    <a:latin typeface="Lato Regular"/>
                    <a:cs typeface="Lato Regular"/>
                  </a:rPr>
                  <a:t>May</a:t>
                </a:r>
              </a:p>
            </p:txBody>
          </p:sp>
          <p:sp>
            <p:nvSpPr>
              <p:cNvPr id="97" name="TextBox 96"/>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10" name="AutoShape 10"/>
            <p:cNvSpPr>
              <a:spLocks/>
            </p:cNvSpPr>
            <p:nvPr/>
          </p:nvSpPr>
          <p:spPr bwMode="auto">
            <a:xfrm>
              <a:off x="3986614" y="4972104"/>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5"/>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0" name="Group 119"/>
          <p:cNvGrpSpPr/>
          <p:nvPr/>
        </p:nvGrpSpPr>
        <p:grpSpPr>
          <a:xfrm>
            <a:off x="5866476" y="9859351"/>
            <a:ext cx="4627474" cy="1145103"/>
            <a:chOff x="3986614" y="5536354"/>
            <a:chExt cx="2847676" cy="704495"/>
          </a:xfrm>
        </p:grpSpPr>
        <p:grpSp>
          <p:nvGrpSpPr>
            <p:cNvPr id="102" name="Group 101"/>
            <p:cNvGrpSpPr/>
            <p:nvPr/>
          </p:nvGrpSpPr>
          <p:grpSpPr>
            <a:xfrm>
              <a:off x="4594021" y="5536354"/>
              <a:ext cx="2240269" cy="704495"/>
              <a:chOff x="8198838" y="3829029"/>
              <a:chExt cx="2240269" cy="704495"/>
            </a:xfrm>
          </p:grpSpPr>
          <p:sp>
            <p:nvSpPr>
              <p:cNvPr id="103" name="TextBox 102"/>
              <p:cNvSpPr txBox="1"/>
              <p:nvPr/>
            </p:nvSpPr>
            <p:spPr>
              <a:xfrm>
                <a:off x="8198838" y="3829029"/>
                <a:ext cx="633507" cy="364581"/>
              </a:xfrm>
              <a:prstGeom prst="rect">
                <a:avLst/>
              </a:prstGeom>
              <a:noFill/>
            </p:spPr>
            <p:txBody>
              <a:bodyPr wrap="none" rtlCol="0">
                <a:spAutoFit/>
              </a:bodyPr>
              <a:lstStyle/>
              <a:p>
                <a:r>
                  <a:rPr lang="id-ID" sz="3251" b="1" dirty="0">
                    <a:solidFill>
                      <a:schemeClr val="tx2"/>
                    </a:solidFill>
                    <a:latin typeface="Lato Regular"/>
                    <a:cs typeface="Lato Regular"/>
                  </a:rPr>
                  <a:t>June</a:t>
                </a:r>
              </a:p>
            </p:txBody>
          </p:sp>
          <p:sp>
            <p:nvSpPr>
              <p:cNvPr id="104" name="TextBox 103"/>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11" name="AutoShape 10"/>
            <p:cNvSpPr>
              <a:spLocks/>
            </p:cNvSpPr>
            <p:nvPr/>
          </p:nvSpPr>
          <p:spPr bwMode="auto">
            <a:xfrm>
              <a:off x="3986614" y="5698543"/>
              <a:ext cx="385185" cy="4220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accent6"/>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 name="Group 1"/>
          <p:cNvGrpSpPr/>
          <p:nvPr/>
        </p:nvGrpSpPr>
        <p:grpSpPr>
          <a:xfrm>
            <a:off x="1601349" y="3656581"/>
            <a:ext cx="8641408" cy="3630840"/>
            <a:chOff x="36062" y="2273094"/>
            <a:chExt cx="3889391" cy="2233781"/>
          </a:xfrm>
        </p:grpSpPr>
        <p:sp>
          <p:nvSpPr>
            <p:cNvPr id="112" name="TextBox 111"/>
            <p:cNvSpPr txBox="1"/>
            <p:nvPr/>
          </p:nvSpPr>
          <p:spPr>
            <a:xfrm>
              <a:off x="40839" y="3569900"/>
              <a:ext cx="3884614" cy="936975"/>
            </a:xfrm>
            <a:prstGeom prst="rect">
              <a:avLst/>
            </a:prstGeom>
            <a:noFill/>
          </p:spPr>
          <p:txBody>
            <a:bodyPr wrap="square" rtlCol="0">
              <a:spAutoFit/>
            </a:bodyPr>
            <a:lstStyle/>
            <a:p>
              <a:pPr>
                <a:lnSpc>
                  <a:spcPct val="130000"/>
                </a:lnSpc>
              </a:pPr>
              <a:r>
                <a:rPr lang="pt-BR" sz="1788"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113" name="TextBox 112"/>
            <p:cNvSpPr txBox="1"/>
            <p:nvPr/>
          </p:nvSpPr>
          <p:spPr>
            <a:xfrm>
              <a:off x="36062" y="2273094"/>
              <a:ext cx="1397674" cy="364581"/>
            </a:xfrm>
            <a:prstGeom prst="rect">
              <a:avLst/>
            </a:prstGeom>
            <a:noFill/>
          </p:spPr>
          <p:txBody>
            <a:bodyPr wrap="none" rtlCol="0">
              <a:spAutoFit/>
            </a:bodyPr>
            <a:lstStyle/>
            <a:p>
              <a:r>
                <a:rPr lang="id-ID" sz="3251" b="1" dirty="0">
                  <a:solidFill>
                    <a:schemeClr val="tx2"/>
                  </a:solidFill>
                  <a:latin typeface="Lato Regular"/>
                </a:rPr>
                <a:t>Grown Analysis</a:t>
              </a:r>
            </a:p>
          </p:txBody>
        </p:sp>
        <p:sp>
          <p:nvSpPr>
            <p:cNvPr id="114" name="TextBox 113"/>
            <p:cNvSpPr txBox="1"/>
            <p:nvPr/>
          </p:nvSpPr>
          <p:spPr>
            <a:xfrm>
              <a:off x="1427790" y="2829196"/>
              <a:ext cx="2497663" cy="496890"/>
            </a:xfrm>
            <a:prstGeom prst="rect">
              <a:avLst/>
            </a:prstGeom>
            <a:noFill/>
          </p:spPr>
          <p:txBody>
            <a:bodyPr wrap="square" rtlCol="0">
              <a:spAutoFit/>
            </a:bodyPr>
            <a:lstStyle/>
            <a:p>
              <a:pPr>
                <a:lnSpc>
                  <a:spcPct val="130000"/>
                </a:lnSpc>
              </a:pPr>
              <a:r>
                <a:rPr lang="pt-BR" sz="1788" dirty="0">
                  <a:latin typeface="Lato Light"/>
                  <a:cs typeface="Lato Light"/>
                </a:rPr>
                <a:t>Lorem ipsum dolor sit amet, consectetur adipiscing elit. Aliquam tincidunt ante nec sem congue convallis. </a:t>
              </a:r>
              <a:endParaRPr lang="en-US" sz="1788" dirty="0">
                <a:latin typeface="Lato Light"/>
                <a:cs typeface="Lato Light"/>
              </a:endParaRPr>
            </a:p>
          </p:txBody>
        </p:sp>
        <p:sp>
          <p:nvSpPr>
            <p:cNvPr id="115" name="TextBox 114"/>
            <p:cNvSpPr txBox="1"/>
            <p:nvPr/>
          </p:nvSpPr>
          <p:spPr>
            <a:xfrm>
              <a:off x="36062" y="2627024"/>
              <a:ext cx="1060737" cy="887665"/>
            </a:xfrm>
            <a:prstGeom prst="rect">
              <a:avLst/>
            </a:prstGeom>
            <a:noFill/>
          </p:spPr>
          <p:txBody>
            <a:bodyPr wrap="none" rtlCol="0">
              <a:spAutoFit/>
            </a:bodyPr>
            <a:lstStyle/>
            <a:p>
              <a:r>
                <a:rPr lang="id-ID" sz="8776" b="1" dirty="0">
                  <a:solidFill>
                    <a:schemeClr val="accent2"/>
                  </a:solidFill>
                  <a:latin typeface="Lato Light"/>
                  <a:cs typeface="Lato Light"/>
                </a:rPr>
                <a:t>84%</a:t>
              </a:r>
            </a:p>
          </p:txBody>
        </p:sp>
      </p:grpSp>
      <p:grpSp>
        <p:nvGrpSpPr>
          <p:cNvPr id="71" name="Group 70"/>
          <p:cNvGrpSpPr/>
          <p:nvPr/>
        </p:nvGrpSpPr>
        <p:grpSpPr>
          <a:xfrm>
            <a:off x="4883564" y="1676978"/>
            <a:ext cx="10044872" cy="1689698"/>
            <a:chOff x="5988388" y="483017"/>
            <a:chExt cx="12359700" cy="2079087"/>
          </a:xfrm>
        </p:grpSpPr>
        <p:sp>
          <p:nvSpPr>
            <p:cNvPr id="72" name="TextBox 7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a:t>
              </a:r>
              <a:r>
                <a:rPr lang="id-ID" sz="7152" b="1" dirty="0">
                  <a:solidFill>
                    <a:schemeClr val="tx2"/>
                  </a:solidFill>
                  <a:latin typeface="Lato Regular"/>
                  <a:cs typeface="Lato Regular"/>
                </a:rPr>
                <a:t>ix Monts Report</a:t>
              </a:r>
            </a:p>
          </p:txBody>
        </p:sp>
        <p:sp>
          <p:nvSpPr>
            <p:cNvPr id="73" name="Rectangle 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28666856"/>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1000"/>
                                        <p:tgtEl>
                                          <p:spTgt spid="71"/>
                                        </p:tgtEl>
                                      </p:cBhvr>
                                    </p:animEffect>
                                    <p:anim calcmode="lin" valueType="num">
                                      <p:cBhvr>
                                        <p:cTn id="8" dur="1000" fill="hold"/>
                                        <p:tgtEl>
                                          <p:spTgt spid="71"/>
                                        </p:tgtEl>
                                        <p:attrNameLst>
                                          <p:attrName>ppt_x</p:attrName>
                                        </p:attrNameLst>
                                      </p:cBhvr>
                                      <p:tavLst>
                                        <p:tav tm="0">
                                          <p:val>
                                            <p:strVal val="#ppt_x"/>
                                          </p:val>
                                        </p:tav>
                                        <p:tav tm="100000">
                                          <p:val>
                                            <p:strVal val="#ppt_x"/>
                                          </p:val>
                                        </p:tav>
                                      </p:tavLst>
                                    </p:anim>
                                    <p:anim calcmode="lin" valueType="num">
                                      <p:cBhvr>
                                        <p:cTn id="9" dur="900" decel="100000" fill="hold"/>
                                        <p:tgtEl>
                                          <p:spTgt spid="7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down)">
                                      <p:cBhvr>
                                        <p:cTn id="24" dur="500"/>
                                        <p:tgtEl>
                                          <p:spTgt spid="121"/>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 calcmode="lin" valueType="num">
                                      <p:cBhvr>
                                        <p:cTn id="28" dur="500" fill="hold"/>
                                        <p:tgtEl>
                                          <p:spTgt spid="116"/>
                                        </p:tgtEl>
                                        <p:attrNameLst>
                                          <p:attrName>ppt_w</p:attrName>
                                        </p:attrNameLst>
                                      </p:cBhvr>
                                      <p:tavLst>
                                        <p:tav tm="0">
                                          <p:val>
                                            <p:fltVal val="0"/>
                                          </p:val>
                                        </p:tav>
                                        <p:tav tm="100000">
                                          <p:val>
                                            <p:strVal val="#ppt_w"/>
                                          </p:val>
                                        </p:tav>
                                      </p:tavLst>
                                    </p:anim>
                                    <p:anim calcmode="lin" valueType="num">
                                      <p:cBhvr>
                                        <p:cTn id="29" dur="500" fill="hold"/>
                                        <p:tgtEl>
                                          <p:spTgt spid="116"/>
                                        </p:tgtEl>
                                        <p:attrNameLst>
                                          <p:attrName>ppt_h</p:attrName>
                                        </p:attrNameLst>
                                      </p:cBhvr>
                                      <p:tavLst>
                                        <p:tav tm="0">
                                          <p:val>
                                            <p:fltVal val="0"/>
                                          </p:val>
                                        </p:tav>
                                        <p:tav tm="100000">
                                          <p:val>
                                            <p:strVal val="#ppt_h"/>
                                          </p:val>
                                        </p:tav>
                                      </p:tavLst>
                                    </p:anim>
                                    <p:animEffect transition="in" filter="fade">
                                      <p:cBhvr>
                                        <p:cTn id="30" dur="500"/>
                                        <p:tgtEl>
                                          <p:spTgt spid="116"/>
                                        </p:tgtEl>
                                      </p:cBhvr>
                                    </p:animEffect>
                                  </p:childTnLst>
                                </p:cTn>
                              </p:par>
                            </p:childTnLst>
                          </p:cTn>
                        </p:par>
                        <p:par>
                          <p:cTn id="31" fill="hold">
                            <p:stCondLst>
                              <p:cond delay="3000"/>
                            </p:stCondLst>
                            <p:childTnLst>
                              <p:par>
                                <p:cTn id="32" presetID="22" presetClass="entr" presetSubtype="4"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wipe(down)">
                                      <p:cBhvr>
                                        <p:cTn id="34" dur="500"/>
                                        <p:tgtEl>
                                          <p:spTgt spid="122"/>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117"/>
                                        </p:tgtEl>
                                        <p:attrNameLst>
                                          <p:attrName>style.visibility</p:attrName>
                                        </p:attrNameLst>
                                      </p:cBhvr>
                                      <p:to>
                                        <p:strVal val="visible"/>
                                      </p:to>
                                    </p:set>
                                    <p:anim calcmode="lin" valueType="num">
                                      <p:cBhvr>
                                        <p:cTn id="38" dur="500" fill="hold"/>
                                        <p:tgtEl>
                                          <p:spTgt spid="117"/>
                                        </p:tgtEl>
                                        <p:attrNameLst>
                                          <p:attrName>ppt_w</p:attrName>
                                        </p:attrNameLst>
                                      </p:cBhvr>
                                      <p:tavLst>
                                        <p:tav tm="0">
                                          <p:val>
                                            <p:fltVal val="0"/>
                                          </p:val>
                                        </p:tav>
                                        <p:tav tm="100000">
                                          <p:val>
                                            <p:strVal val="#ppt_w"/>
                                          </p:val>
                                        </p:tav>
                                      </p:tavLst>
                                    </p:anim>
                                    <p:anim calcmode="lin" valueType="num">
                                      <p:cBhvr>
                                        <p:cTn id="39" dur="500" fill="hold"/>
                                        <p:tgtEl>
                                          <p:spTgt spid="117"/>
                                        </p:tgtEl>
                                        <p:attrNameLst>
                                          <p:attrName>ppt_h</p:attrName>
                                        </p:attrNameLst>
                                      </p:cBhvr>
                                      <p:tavLst>
                                        <p:tav tm="0">
                                          <p:val>
                                            <p:fltVal val="0"/>
                                          </p:val>
                                        </p:tav>
                                        <p:tav tm="100000">
                                          <p:val>
                                            <p:strVal val="#ppt_h"/>
                                          </p:val>
                                        </p:tav>
                                      </p:tavLst>
                                    </p:anim>
                                    <p:animEffect transition="in" filter="fade">
                                      <p:cBhvr>
                                        <p:cTn id="40" dur="500"/>
                                        <p:tgtEl>
                                          <p:spTgt spid="117"/>
                                        </p:tgtEl>
                                      </p:cBhvr>
                                    </p:animEffect>
                                  </p:childTnLst>
                                </p:cTn>
                              </p:par>
                            </p:childTnLst>
                          </p:cTn>
                        </p:par>
                        <p:par>
                          <p:cTn id="41" fill="hold">
                            <p:stCondLst>
                              <p:cond delay="4000"/>
                            </p:stCondLst>
                            <p:childTnLst>
                              <p:par>
                                <p:cTn id="42" presetID="22" presetClass="entr" presetSubtype="4" fill="hold" nodeType="afterEffect">
                                  <p:stCondLst>
                                    <p:cond delay="0"/>
                                  </p:stCondLst>
                                  <p:childTnLst>
                                    <p:set>
                                      <p:cBhvr>
                                        <p:cTn id="43" dur="1" fill="hold">
                                          <p:stCondLst>
                                            <p:cond delay="0"/>
                                          </p:stCondLst>
                                        </p:cTn>
                                        <p:tgtEl>
                                          <p:spTgt spid="123"/>
                                        </p:tgtEl>
                                        <p:attrNameLst>
                                          <p:attrName>style.visibility</p:attrName>
                                        </p:attrNameLst>
                                      </p:cBhvr>
                                      <p:to>
                                        <p:strVal val="visible"/>
                                      </p:to>
                                    </p:set>
                                    <p:animEffect transition="in" filter="wipe(down)">
                                      <p:cBhvr>
                                        <p:cTn id="44" dur="500"/>
                                        <p:tgtEl>
                                          <p:spTgt spid="1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118"/>
                                        </p:tgtEl>
                                        <p:attrNameLst>
                                          <p:attrName>style.visibility</p:attrName>
                                        </p:attrNameLst>
                                      </p:cBhvr>
                                      <p:to>
                                        <p:strVal val="visible"/>
                                      </p:to>
                                    </p:set>
                                    <p:anim calcmode="lin" valueType="num">
                                      <p:cBhvr>
                                        <p:cTn id="48" dur="500" fill="hold"/>
                                        <p:tgtEl>
                                          <p:spTgt spid="118"/>
                                        </p:tgtEl>
                                        <p:attrNameLst>
                                          <p:attrName>ppt_w</p:attrName>
                                        </p:attrNameLst>
                                      </p:cBhvr>
                                      <p:tavLst>
                                        <p:tav tm="0">
                                          <p:val>
                                            <p:fltVal val="0"/>
                                          </p:val>
                                        </p:tav>
                                        <p:tav tm="100000">
                                          <p:val>
                                            <p:strVal val="#ppt_w"/>
                                          </p:val>
                                        </p:tav>
                                      </p:tavLst>
                                    </p:anim>
                                    <p:anim calcmode="lin" valueType="num">
                                      <p:cBhvr>
                                        <p:cTn id="49" dur="500" fill="hold"/>
                                        <p:tgtEl>
                                          <p:spTgt spid="118"/>
                                        </p:tgtEl>
                                        <p:attrNameLst>
                                          <p:attrName>ppt_h</p:attrName>
                                        </p:attrNameLst>
                                      </p:cBhvr>
                                      <p:tavLst>
                                        <p:tav tm="0">
                                          <p:val>
                                            <p:fltVal val="0"/>
                                          </p:val>
                                        </p:tav>
                                        <p:tav tm="100000">
                                          <p:val>
                                            <p:strVal val="#ppt_h"/>
                                          </p:val>
                                        </p:tav>
                                      </p:tavLst>
                                    </p:anim>
                                    <p:animEffect transition="in" filter="fade">
                                      <p:cBhvr>
                                        <p:cTn id="50" dur="500"/>
                                        <p:tgtEl>
                                          <p:spTgt spid="118"/>
                                        </p:tgtEl>
                                      </p:cBhvr>
                                    </p:animEffect>
                                  </p:childTnLst>
                                </p:cTn>
                              </p:par>
                            </p:childTnLst>
                          </p:cTn>
                        </p:par>
                        <p:par>
                          <p:cTn id="51" fill="hold">
                            <p:stCondLst>
                              <p:cond delay="5000"/>
                            </p:stCondLst>
                            <p:childTnLst>
                              <p:par>
                                <p:cTn id="52" presetID="22" presetClass="entr" presetSubtype="4" fill="hold" nodeType="afterEffect">
                                  <p:stCondLst>
                                    <p:cond delay="0"/>
                                  </p:stCondLst>
                                  <p:childTnLst>
                                    <p:set>
                                      <p:cBhvr>
                                        <p:cTn id="53" dur="1" fill="hold">
                                          <p:stCondLst>
                                            <p:cond delay="0"/>
                                          </p:stCondLst>
                                        </p:cTn>
                                        <p:tgtEl>
                                          <p:spTgt spid="124"/>
                                        </p:tgtEl>
                                        <p:attrNameLst>
                                          <p:attrName>style.visibility</p:attrName>
                                        </p:attrNameLst>
                                      </p:cBhvr>
                                      <p:to>
                                        <p:strVal val="visible"/>
                                      </p:to>
                                    </p:set>
                                    <p:animEffect transition="in" filter="wipe(down)">
                                      <p:cBhvr>
                                        <p:cTn id="54" dur="500"/>
                                        <p:tgtEl>
                                          <p:spTgt spid="12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119"/>
                                        </p:tgtEl>
                                        <p:attrNameLst>
                                          <p:attrName>style.visibility</p:attrName>
                                        </p:attrNameLst>
                                      </p:cBhvr>
                                      <p:to>
                                        <p:strVal val="visible"/>
                                      </p:to>
                                    </p:set>
                                    <p:anim calcmode="lin" valueType="num">
                                      <p:cBhvr>
                                        <p:cTn id="58" dur="500" fill="hold"/>
                                        <p:tgtEl>
                                          <p:spTgt spid="119"/>
                                        </p:tgtEl>
                                        <p:attrNameLst>
                                          <p:attrName>ppt_w</p:attrName>
                                        </p:attrNameLst>
                                      </p:cBhvr>
                                      <p:tavLst>
                                        <p:tav tm="0">
                                          <p:val>
                                            <p:fltVal val="0"/>
                                          </p:val>
                                        </p:tav>
                                        <p:tav tm="100000">
                                          <p:val>
                                            <p:strVal val="#ppt_w"/>
                                          </p:val>
                                        </p:tav>
                                      </p:tavLst>
                                    </p:anim>
                                    <p:anim calcmode="lin" valueType="num">
                                      <p:cBhvr>
                                        <p:cTn id="59" dur="500" fill="hold"/>
                                        <p:tgtEl>
                                          <p:spTgt spid="119"/>
                                        </p:tgtEl>
                                        <p:attrNameLst>
                                          <p:attrName>ppt_h</p:attrName>
                                        </p:attrNameLst>
                                      </p:cBhvr>
                                      <p:tavLst>
                                        <p:tav tm="0">
                                          <p:val>
                                            <p:fltVal val="0"/>
                                          </p:val>
                                        </p:tav>
                                        <p:tav tm="100000">
                                          <p:val>
                                            <p:strVal val="#ppt_h"/>
                                          </p:val>
                                        </p:tav>
                                      </p:tavLst>
                                    </p:anim>
                                    <p:animEffect transition="in" filter="fade">
                                      <p:cBhvr>
                                        <p:cTn id="60" dur="500"/>
                                        <p:tgtEl>
                                          <p:spTgt spid="119"/>
                                        </p:tgtEl>
                                      </p:cBhvr>
                                    </p:animEffect>
                                  </p:childTnLst>
                                </p:cTn>
                              </p:par>
                            </p:childTnLst>
                          </p:cTn>
                        </p:par>
                        <p:par>
                          <p:cTn id="61" fill="hold">
                            <p:stCondLst>
                              <p:cond delay="6000"/>
                            </p:stCondLst>
                            <p:childTnLst>
                              <p:par>
                                <p:cTn id="62" presetID="22" presetClass="entr" presetSubtype="4" fill="hold" nodeType="afterEffect">
                                  <p:stCondLst>
                                    <p:cond delay="0"/>
                                  </p:stCondLst>
                                  <p:childTnLst>
                                    <p:set>
                                      <p:cBhvr>
                                        <p:cTn id="63" dur="1" fill="hold">
                                          <p:stCondLst>
                                            <p:cond delay="0"/>
                                          </p:stCondLst>
                                        </p:cTn>
                                        <p:tgtEl>
                                          <p:spTgt spid="127"/>
                                        </p:tgtEl>
                                        <p:attrNameLst>
                                          <p:attrName>style.visibility</p:attrName>
                                        </p:attrNameLst>
                                      </p:cBhvr>
                                      <p:to>
                                        <p:strVal val="visible"/>
                                      </p:to>
                                    </p:set>
                                    <p:animEffect transition="in" filter="wipe(down)">
                                      <p:cBhvr>
                                        <p:cTn id="64" dur="500"/>
                                        <p:tgtEl>
                                          <p:spTgt spid="127"/>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120"/>
                                        </p:tgtEl>
                                        <p:attrNameLst>
                                          <p:attrName>style.visibility</p:attrName>
                                        </p:attrNameLst>
                                      </p:cBhvr>
                                      <p:to>
                                        <p:strVal val="visible"/>
                                      </p:to>
                                    </p:set>
                                    <p:anim calcmode="lin" valueType="num">
                                      <p:cBhvr>
                                        <p:cTn id="68" dur="500" fill="hold"/>
                                        <p:tgtEl>
                                          <p:spTgt spid="120"/>
                                        </p:tgtEl>
                                        <p:attrNameLst>
                                          <p:attrName>ppt_w</p:attrName>
                                        </p:attrNameLst>
                                      </p:cBhvr>
                                      <p:tavLst>
                                        <p:tav tm="0">
                                          <p:val>
                                            <p:fltVal val="0"/>
                                          </p:val>
                                        </p:tav>
                                        <p:tav tm="100000">
                                          <p:val>
                                            <p:strVal val="#ppt_w"/>
                                          </p:val>
                                        </p:tav>
                                      </p:tavLst>
                                    </p:anim>
                                    <p:anim calcmode="lin" valueType="num">
                                      <p:cBhvr>
                                        <p:cTn id="69" dur="500" fill="hold"/>
                                        <p:tgtEl>
                                          <p:spTgt spid="120"/>
                                        </p:tgtEl>
                                        <p:attrNameLst>
                                          <p:attrName>ppt_h</p:attrName>
                                        </p:attrNameLst>
                                      </p:cBhvr>
                                      <p:tavLst>
                                        <p:tav tm="0">
                                          <p:val>
                                            <p:fltVal val="0"/>
                                          </p:val>
                                        </p:tav>
                                        <p:tav tm="100000">
                                          <p:val>
                                            <p:strVal val="#ppt_h"/>
                                          </p:val>
                                        </p:tav>
                                      </p:tavLst>
                                    </p:anim>
                                    <p:animEffect transition="in" filter="fade">
                                      <p:cBhvr>
                                        <p:cTn id="70" dur="500"/>
                                        <p:tgtEl>
                                          <p:spTgt spid="120"/>
                                        </p:tgtEl>
                                      </p:cBhvr>
                                    </p:animEffect>
                                  </p:childTnLst>
                                </p:cTn>
                              </p:par>
                            </p:childTnLst>
                          </p:cTn>
                        </p:par>
                        <p:par>
                          <p:cTn id="71" fill="hold">
                            <p:stCondLst>
                              <p:cond delay="7000"/>
                            </p:stCondLst>
                            <p:childTnLst>
                              <p:par>
                                <p:cTn id="72" presetID="22" presetClass="entr" presetSubtype="4" fill="hold" nodeType="afterEffect">
                                  <p:stCondLst>
                                    <p:cond delay="0"/>
                                  </p:stCondLst>
                                  <p:childTnLst>
                                    <p:set>
                                      <p:cBhvr>
                                        <p:cTn id="73" dur="1" fill="hold">
                                          <p:stCondLst>
                                            <p:cond delay="0"/>
                                          </p:stCondLst>
                                        </p:cTn>
                                        <p:tgtEl>
                                          <p:spTgt spid="128"/>
                                        </p:tgtEl>
                                        <p:attrNameLst>
                                          <p:attrName>style.visibility</p:attrName>
                                        </p:attrNameLst>
                                      </p:cBhvr>
                                      <p:to>
                                        <p:strVal val="visible"/>
                                      </p:to>
                                    </p:set>
                                    <p:animEffect transition="in" filter="wipe(down)">
                                      <p:cBhvr>
                                        <p:cTn id="74"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413438" y="8583854"/>
            <a:ext cx="17018761" cy="2307215"/>
            <a:chOff x="-27767" y="2303624"/>
            <a:chExt cx="9910833" cy="777972"/>
          </a:xfrm>
        </p:grpSpPr>
        <p:sp>
          <p:nvSpPr>
            <p:cNvPr id="51" name="TextBox 50"/>
            <p:cNvSpPr txBox="1"/>
            <p:nvPr/>
          </p:nvSpPr>
          <p:spPr>
            <a:xfrm>
              <a:off x="-27767" y="2809261"/>
              <a:ext cx="9909706" cy="272335"/>
            </a:xfrm>
            <a:prstGeom prst="rect">
              <a:avLst/>
            </a:prstGeom>
            <a:noFill/>
          </p:spPr>
          <p:txBody>
            <a:bodyPr wrap="square" rtlCol="0">
              <a:spAutoFit/>
            </a:bodyPr>
            <a:lstStyle/>
            <a:p>
              <a:pPr algn="just">
                <a:lnSpc>
                  <a:spcPct val="130000"/>
                </a:lnSpc>
              </a:pPr>
              <a:r>
                <a:rPr lang="pt-BR" sz="1788"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53" name="TextBox 52"/>
            <p:cNvSpPr txBox="1"/>
            <p:nvPr/>
          </p:nvSpPr>
          <p:spPr>
            <a:xfrm>
              <a:off x="-6117" y="2303624"/>
              <a:ext cx="1698232" cy="199819"/>
            </a:xfrm>
            <a:prstGeom prst="rect">
              <a:avLst/>
            </a:prstGeom>
            <a:noFill/>
          </p:spPr>
          <p:txBody>
            <a:bodyPr wrap="none" rtlCol="0">
              <a:spAutoFit/>
            </a:bodyPr>
            <a:lstStyle/>
            <a:p>
              <a:r>
                <a:rPr lang="id-ID" sz="3251" b="1" dirty="0">
                  <a:solidFill>
                    <a:schemeClr val="tx2"/>
                  </a:solidFill>
                  <a:latin typeface="Lato Regular"/>
                </a:rPr>
                <a:t>Service Circles</a:t>
              </a:r>
            </a:p>
          </p:txBody>
        </p:sp>
        <p:sp>
          <p:nvSpPr>
            <p:cNvPr id="54" name="TextBox 53"/>
            <p:cNvSpPr txBox="1"/>
            <p:nvPr/>
          </p:nvSpPr>
          <p:spPr>
            <a:xfrm>
              <a:off x="1312356" y="2497033"/>
              <a:ext cx="8570710" cy="272335"/>
            </a:xfrm>
            <a:prstGeom prst="rect">
              <a:avLst/>
            </a:prstGeom>
            <a:noFill/>
          </p:spPr>
          <p:txBody>
            <a:bodyPr wrap="square" rtlCol="0">
              <a:spAutoFit/>
            </a:bodyPr>
            <a:lstStyle/>
            <a:p>
              <a:pPr algn="just">
                <a:lnSpc>
                  <a:spcPct val="130000"/>
                </a:lnSpc>
              </a:pPr>
              <a:r>
                <a:rPr lang="pt-BR" sz="1788" dirty="0">
                  <a:solidFill>
                    <a:schemeClr val="tx2"/>
                  </a:solidFill>
                  <a:latin typeface="Lato Light"/>
                  <a:cs typeface="Lato Light"/>
                </a:rPr>
                <a:t>Lorem ipsum dolor </a:t>
              </a:r>
              <a:r>
                <a:rPr lang="pt-BR" sz="1788" dirty="0">
                  <a:latin typeface="Lato Light"/>
                  <a:cs typeface="Lato Light"/>
                </a:rPr>
                <a:t>sit amet, consectetur adipiscing elit. Aliquam tincidunt ante nec sem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55" name="TextBox 54"/>
            <p:cNvSpPr txBox="1"/>
            <p:nvPr/>
          </p:nvSpPr>
          <p:spPr>
            <a:xfrm>
              <a:off x="-27767" y="2408813"/>
              <a:ext cx="1554534" cy="486510"/>
            </a:xfrm>
            <a:prstGeom prst="rect">
              <a:avLst/>
            </a:prstGeom>
            <a:noFill/>
          </p:spPr>
          <p:txBody>
            <a:bodyPr wrap="square" rtlCol="0">
              <a:spAutoFit/>
            </a:bodyPr>
            <a:lstStyle/>
            <a:p>
              <a:r>
                <a:rPr lang="id-ID" sz="8776" b="1" dirty="0">
                  <a:solidFill>
                    <a:schemeClr val="accent2"/>
                  </a:solidFill>
                  <a:latin typeface="Lato Light"/>
                  <a:cs typeface="Lato Light"/>
                </a:rPr>
                <a:t>45%</a:t>
              </a:r>
            </a:p>
          </p:txBody>
        </p:sp>
      </p:grpSp>
      <p:graphicFrame>
        <p:nvGraphicFramePr>
          <p:cNvPr id="10" name="Chart 1"/>
          <p:cNvGraphicFramePr>
            <a:graphicFrameLocks/>
          </p:cNvGraphicFramePr>
          <p:nvPr>
            <p:extLst>
              <p:ext uri="{D42A27DB-BD31-4B8C-83A1-F6EECF244321}">
                <p14:modId xmlns:p14="http://schemas.microsoft.com/office/powerpoint/2010/main" val="2719232729"/>
              </p:ext>
            </p:extLst>
          </p:nvPr>
        </p:nvGraphicFramePr>
        <p:xfrm>
          <a:off x="1464202" y="4119883"/>
          <a:ext cx="4099717" cy="428061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
          <p:cNvGraphicFramePr>
            <a:graphicFrameLocks/>
          </p:cNvGraphicFramePr>
          <p:nvPr>
            <p:extLst>
              <p:ext uri="{D42A27DB-BD31-4B8C-83A1-F6EECF244321}">
                <p14:modId xmlns:p14="http://schemas.microsoft.com/office/powerpoint/2010/main" val="3446423980"/>
              </p:ext>
            </p:extLst>
          </p:nvPr>
        </p:nvGraphicFramePr>
        <p:xfrm>
          <a:off x="5671587" y="4141698"/>
          <a:ext cx="4099717" cy="428061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
          <p:cNvGraphicFramePr>
            <a:graphicFrameLocks/>
          </p:cNvGraphicFramePr>
          <p:nvPr>
            <p:extLst>
              <p:ext uri="{D42A27DB-BD31-4B8C-83A1-F6EECF244321}">
                <p14:modId xmlns:p14="http://schemas.microsoft.com/office/powerpoint/2010/main" val="3395206657"/>
              </p:ext>
            </p:extLst>
          </p:nvPr>
        </p:nvGraphicFramePr>
        <p:xfrm>
          <a:off x="9896660" y="4137834"/>
          <a:ext cx="4099717" cy="428061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
          <p:cNvGraphicFramePr>
            <a:graphicFrameLocks/>
          </p:cNvGraphicFramePr>
          <p:nvPr>
            <p:extLst>
              <p:ext uri="{D42A27DB-BD31-4B8C-83A1-F6EECF244321}">
                <p14:modId xmlns:p14="http://schemas.microsoft.com/office/powerpoint/2010/main" val="2660870092"/>
              </p:ext>
            </p:extLst>
          </p:nvPr>
        </p:nvGraphicFramePr>
        <p:xfrm>
          <a:off x="14104045" y="4159648"/>
          <a:ext cx="4099717" cy="4280611"/>
        </p:xfrm>
        <a:graphic>
          <a:graphicData uri="http://schemas.openxmlformats.org/drawingml/2006/chart">
            <c:chart xmlns:c="http://schemas.openxmlformats.org/drawingml/2006/chart" xmlns:r="http://schemas.openxmlformats.org/officeDocument/2006/relationships" r:id="rId5"/>
          </a:graphicData>
        </a:graphic>
      </p:graphicFrame>
      <p:grpSp>
        <p:nvGrpSpPr>
          <p:cNvPr id="18" name="Group 17"/>
          <p:cNvGrpSpPr/>
          <p:nvPr/>
        </p:nvGrpSpPr>
        <p:grpSpPr>
          <a:xfrm>
            <a:off x="4883564" y="1676978"/>
            <a:ext cx="10044872" cy="1689698"/>
            <a:chOff x="5988388" y="483017"/>
            <a:chExt cx="12359700" cy="2079087"/>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Bar Report</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30857809"/>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Graphic spid="13" grpId="0">
        <p:bldAsOne/>
      </p:bldGraphic>
      <p:bldGraphic spid="14" grpId="0">
        <p:bldAsOne/>
      </p:bldGraphic>
      <p:bldGraphic spid="15" grpId="0">
        <p:bldAsOne/>
      </p:bldGraphic>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Straight Connector 29"/>
          <p:cNvCxnSpPr/>
          <p:nvPr/>
        </p:nvCxnSpPr>
        <p:spPr>
          <a:xfrm>
            <a:off x="2210036" y="5718130"/>
            <a:ext cx="15464366" cy="0"/>
          </a:xfrm>
          <a:prstGeom prst="line">
            <a:avLst/>
          </a:prstGeom>
          <a:ln>
            <a:solidFill>
              <a:schemeClr val="bg1">
                <a:lumMod val="85000"/>
              </a:schemeClr>
            </a:solidFill>
            <a:prstDash val="sysDot"/>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32" name="Oval 31"/>
          <p:cNvSpPr/>
          <p:nvPr/>
        </p:nvSpPr>
        <p:spPr bwMode="auto">
          <a:xfrm>
            <a:off x="8019490" y="3925647"/>
            <a:ext cx="3742266" cy="3746684"/>
          </a:xfrm>
          <a:prstGeom prst="ellipse">
            <a:avLst/>
          </a:prstGeom>
          <a:ln>
            <a:noFill/>
          </a:ln>
        </p:spPr>
        <p:style>
          <a:lnRef idx="2">
            <a:schemeClr val="accent2">
              <a:shade val="50000"/>
            </a:schemeClr>
          </a:lnRef>
          <a:fillRef idx="1">
            <a:schemeClr val="accent2"/>
          </a:fillRef>
          <a:effectRef idx="0">
            <a:schemeClr val="accent2"/>
          </a:effectRef>
          <a:fontRef idx="minor">
            <a:schemeClr val="lt1"/>
          </a:fontRef>
        </p:style>
        <p:txBody>
          <a:bodyPr lIns="148599" tIns="74300" rIns="148599" bIns="74300" anchor="ctr"/>
          <a:lstStyle/>
          <a:p>
            <a:pPr algn="ctr"/>
            <a:endParaRPr lang="en-US" sz="2438" b="1" dirty="0">
              <a:solidFill>
                <a:schemeClr val="bg1"/>
              </a:solidFill>
              <a:latin typeface="Lato Light"/>
              <a:ea typeface="ＭＳ Ｐゴシック" charset="0"/>
              <a:cs typeface="Lato Light"/>
            </a:endParaRPr>
          </a:p>
          <a:p>
            <a:pPr algn="ctr"/>
            <a:endParaRPr lang="en-US" sz="2438" b="1" dirty="0">
              <a:solidFill>
                <a:schemeClr val="bg1"/>
              </a:solidFill>
              <a:latin typeface="Lato Light"/>
              <a:ea typeface="ＭＳ Ｐゴシック" charset="0"/>
              <a:cs typeface="Lato Light"/>
            </a:endParaRPr>
          </a:p>
          <a:p>
            <a:pPr algn="ctr"/>
            <a:r>
              <a:rPr lang="en-US" sz="2438" b="1" dirty="0">
                <a:solidFill>
                  <a:schemeClr val="bg1"/>
                </a:solidFill>
                <a:latin typeface="Lato Light"/>
                <a:ea typeface="ＭＳ Ｐゴシック" charset="0"/>
                <a:cs typeface="Lato Light"/>
              </a:rPr>
              <a:t>Grown Plan</a:t>
            </a:r>
          </a:p>
        </p:txBody>
      </p:sp>
      <p:sp>
        <p:nvSpPr>
          <p:cNvPr id="41" name="Oval 40"/>
          <p:cNvSpPr/>
          <p:nvPr/>
        </p:nvSpPr>
        <p:spPr bwMode="auto">
          <a:xfrm>
            <a:off x="3520520" y="4335058"/>
            <a:ext cx="2909887" cy="29140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anchor="ctr"/>
          <a:lstStyle/>
          <a:p>
            <a:pPr algn="ctr">
              <a:defRPr/>
            </a:pPr>
            <a:endParaRPr lang="en-US" sz="2438" b="1" dirty="0">
              <a:solidFill>
                <a:schemeClr val="bg1"/>
              </a:solidFill>
              <a:latin typeface="Lato Light"/>
              <a:cs typeface="Lato Light"/>
            </a:endParaRPr>
          </a:p>
          <a:p>
            <a:pPr algn="ctr">
              <a:defRPr/>
            </a:pPr>
            <a:endParaRPr lang="en-US" sz="2438" b="1" dirty="0">
              <a:solidFill>
                <a:schemeClr val="bg1"/>
              </a:solidFill>
              <a:latin typeface="Lato Light"/>
              <a:cs typeface="Lato Light"/>
            </a:endParaRPr>
          </a:p>
          <a:p>
            <a:pPr algn="ctr">
              <a:defRPr/>
            </a:pPr>
            <a:r>
              <a:rPr lang="en-US" sz="2438" b="1" dirty="0">
                <a:solidFill>
                  <a:schemeClr val="bg1"/>
                </a:solidFill>
                <a:latin typeface="Lato Light"/>
                <a:cs typeface="Lato Light"/>
              </a:rPr>
              <a:t>Achievement</a:t>
            </a:r>
          </a:p>
        </p:txBody>
      </p:sp>
      <p:sp>
        <p:nvSpPr>
          <p:cNvPr id="54" name="Oval 53"/>
          <p:cNvSpPr/>
          <p:nvPr/>
        </p:nvSpPr>
        <p:spPr bwMode="auto">
          <a:xfrm>
            <a:off x="13454035" y="4335058"/>
            <a:ext cx="2909887" cy="2914085"/>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lIns="148599" tIns="74300" rIns="148599" bIns="74300" anchor="ctr"/>
          <a:lstStyle/>
          <a:p>
            <a:pPr algn="ctr">
              <a:defRPr/>
            </a:pPr>
            <a:endParaRPr lang="en-US" sz="2438" b="1" dirty="0">
              <a:solidFill>
                <a:schemeClr val="bg1"/>
              </a:solidFill>
              <a:latin typeface="Lato Light"/>
              <a:cs typeface="Lato Light"/>
            </a:endParaRPr>
          </a:p>
          <a:p>
            <a:pPr algn="ctr">
              <a:defRPr/>
            </a:pPr>
            <a:endParaRPr lang="en-US" sz="2438" b="1" dirty="0">
              <a:solidFill>
                <a:schemeClr val="bg1"/>
              </a:solidFill>
              <a:latin typeface="Lato Light"/>
              <a:cs typeface="Lato Light"/>
            </a:endParaRPr>
          </a:p>
          <a:p>
            <a:pPr algn="ctr">
              <a:defRPr/>
            </a:pPr>
            <a:r>
              <a:rPr lang="en-US" sz="2438" b="1" dirty="0">
                <a:solidFill>
                  <a:schemeClr val="bg1"/>
                </a:solidFill>
                <a:latin typeface="Lato Light"/>
                <a:cs typeface="Lato Light"/>
              </a:rPr>
              <a:t>Approved</a:t>
            </a:r>
          </a:p>
        </p:txBody>
      </p:sp>
      <p:sp>
        <p:nvSpPr>
          <p:cNvPr id="58" name="Content Placeholder 2"/>
          <p:cNvSpPr txBox="1">
            <a:spLocks/>
          </p:cNvSpPr>
          <p:nvPr/>
        </p:nvSpPr>
        <p:spPr bwMode="auto">
          <a:xfrm>
            <a:off x="2822278" y="8914343"/>
            <a:ext cx="4254765" cy="1582621"/>
          </a:xfrm>
          <a:prstGeom prst="rect">
            <a:avLst/>
          </a:prstGeom>
        </p:spPr>
        <p:txBody>
          <a:bodyPr wrap="square" lIns="148599" tIns="74300" rIns="148599" bIns="74300" numCol="1" anchor="t" anchorCtr="0" compatLnSpc="1">
            <a:prstTxWarp prst="textNoShape">
              <a:avLst/>
            </a:prstTxWarp>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endParaRPr lang="en-US" sz="1950" dirty="0">
              <a:latin typeface="Lato Light"/>
            </a:endParaRPr>
          </a:p>
        </p:txBody>
      </p:sp>
      <p:sp>
        <p:nvSpPr>
          <p:cNvPr id="59" name="Title 13"/>
          <p:cNvSpPr txBox="1">
            <a:spLocks/>
          </p:cNvSpPr>
          <p:nvPr/>
        </p:nvSpPr>
        <p:spPr bwMode="auto">
          <a:xfrm>
            <a:off x="2681255" y="7960510"/>
            <a:ext cx="4536810" cy="875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389" dirty="0">
                <a:solidFill>
                  <a:schemeClr val="tx2"/>
                </a:solidFill>
                <a:latin typeface="Lato Regular"/>
                <a:cs typeface="Lato Regular"/>
              </a:rPr>
              <a:t>Step 1</a:t>
            </a:r>
          </a:p>
        </p:txBody>
      </p:sp>
      <p:sp>
        <p:nvSpPr>
          <p:cNvPr id="61" name="Content Placeholder 2"/>
          <p:cNvSpPr txBox="1">
            <a:spLocks/>
          </p:cNvSpPr>
          <p:nvPr/>
        </p:nvSpPr>
        <p:spPr bwMode="auto">
          <a:xfrm>
            <a:off x="7795915" y="8914342"/>
            <a:ext cx="4395787" cy="1337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950" dirty="0">
                <a:latin typeface="Lato Light"/>
                <a:cs typeface="Lato Light"/>
              </a:rPr>
              <a:t>Lorem ipsum dolor sit amet, consectetur adipiscing elit. Curabitur elementum posuere pretium. Quisque nibh dolor, dignissim ac dignissim ut</a:t>
            </a:r>
            <a:endParaRPr lang="en-US" sz="1950" dirty="0">
              <a:latin typeface="Lato Light"/>
            </a:endParaRPr>
          </a:p>
          <a:p>
            <a:pPr algn="ctr">
              <a:spcBef>
                <a:spcPct val="20000"/>
              </a:spcBef>
              <a:buFont typeface="Arial" charset="0"/>
              <a:buNone/>
            </a:pPr>
            <a:endParaRPr lang="en-US" sz="1950" dirty="0">
              <a:solidFill>
                <a:srgbClr val="A6A6A6"/>
              </a:solidFill>
              <a:latin typeface="Lato Light"/>
            </a:endParaRPr>
          </a:p>
        </p:txBody>
      </p:sp>
      <p:sp>
        <p:nvSpPr>
          <p:cNvPr id="62" name="Title 13"/>
          <p:cNvSpPr txBox="1">
            <a:spLocks/>
          </p:cNvSpPr>
          <p:nvPr/>
        </p:nvSpPr>
        <p:spPr bwMode="auto">
          <a:xfrm>
            <a:off x="7654893" y="7960510"/>
            <a:ext cx="4536810" cy="875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389" dirty="0">
                <a:solidFill>
                  <a:schemeClr val="tx2"/>
                </a:solidFill>
                <a:latin typeface="Lato Regular"/>
                <a:cs typeface="Lato Regular"/>
              </a:rPr>
              <a:t>Step 2</a:t>
            </a:r>
          </a:p>
        </p:txBody>
      </p:sp>
      <p:sp>
        <p:nvSpPr>
          <p:cNvPr id="66" name="Title 13"/>
          <p:cNvSpPr txBox="1">
            <a:spLocks/>
          </p:cNvSpPr>
          <p:nvPr/>
        </p:nvSpPr>
        <p:spPr bwMode="auto">
          <a:xfrm>
            <a:off x="12621653" y="7960510"/>
            <a:ext cx="4536810" cy="8755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4389" dirty="0">
                <a:solidFill>
                  <a:schemeClr val="tx2"/>
                </a:solidFill>
                <a:latin typeface="Lato Regular"/>
                <a:cs typeface="Lato Regular"/>
              </a:rPr>
              <a:t>Step 3</a:t>
            </a:r>
          </a:p>
        </p:txBody>
      </p:sp>
      <p:sp>
        <p:nvSpPr>
          <p:cNvPr id="67" name="AutoShape 39"/>
          <p:cNvSpPr>
            <a:spLocks/>
          </p:cNvSpPr>
          <p:nvPr/>
        </p:nvSpPr>
        <p:spPr bwMode="auto">
          <a:xfrm>
            <a:off x="14666273" y="4938886"/>
            <a:ext cx="658671" cy="658843"/>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8" name="AutoShape 31"/>
          <p:cNvSpPr>
            <a:spLocks/>
          </p:cNvSpPr>
          <p:nvPr/>
        </p:nvSpPr>
        <p:spPr bwMode="auto">
          <a:xfrm>
            <a:off x="4684995" y="5040522"/>
            <a:ext cx="661315" cy="658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76" y="7975"/>
                </a:moveTo>
                <a:cubicBezTo>
                  <a:pt x="3988" y="7975"/>
                  <a:pt x="3706" y="8031"/>
                  <a:pt x="3434" y="8148"/>
                </a:cubicBezTo>
                <a:cubicBezTo>
                  <a:pt x="3160" y="8266"/>
                  <a:pt x="2903" y="8427"/>
                  <a:pt x="2666" y="8627"/>
                </a:cubicBezTo>
                <a:cubicBezTo>
                  <a:pt x="2428" y="8830"/>
                  <a:pt x="2220" y="9071"/>
                  <a:pt x="2044" y="9344"/>
                </a:cubicBezTo>
                <a:cubicBezTo>
                  <a:pt x="1867" y="9620"/>
                  <a:pt x="1730" y="9926"/>
                  <a:pt x="1628" y="10252"/>
                </a:cubicBezTo>
                <a:lnTo>
                  <a:pt x="0" y="16271"/>
                </a:lnTo>
                <a:lnTo>
                  <a:pt x="0" y="1618"/>
                </a:lnTo>
                <a:cubicBezTo>
                  <a:pt x="0" y="1177"/>
                  <a:pt x="132" y="796"/>
                  <a:pt x="399" y="478"/>
                </a:cubicBezTo>
                <a:cubicBezTo>
                  <a:pt x="663" y="161"/>
                  <a:pt x="981" y="0"/>
                  <a:pt x="1348" y="0"/>
                </a:cubicBezTo>
                <a:lnTo>
                  <a:pt x="9459" y="0"/>
                </a:lnTo>
                <a:cubicBezTo>
                  <a:pt x="9824" y="0"/>
                  <a:pt x="10140" y="161"/>
                  <a:pt x="10407" y="478"/>
                </a:cubicBezTo>
                <a:cubicBezTo>
                  <a:pt x="10673" y="796"/>
                  <a:pt x="10806" y="1177"/>
                  <a:pt x="10806" y="1618"/>
                </a:cubicBezTo>
                <a:cubicBezTo>
                  <a:pt x="10806" y="2059"/>
                  <a:pt x="10938" y="2438"/>
                  <a:pt x="11197" y="2749"/>
                </a:cubicBezTo>
                <a:cubicBezTo>
                  <a:pt x="11459" y="3063"/>
                  <a:pt x="11773" y="3222"/>
                  <a:pt x="12142" y="3222"/>
                </a:cubicBezTo>
                <a:lnTo>
                  <a:pt x="17332" y="3222"/>
                </a:lnTo>
                <a:cubicBezTo>
                  <a:pt x="17700" y="3222"/>
                  <a:pt x="18015" y="3384"/>
                  <a:pt x="18277" y="3713"/>
                </a:cubicBezTo>
                <a:cubicBezTo>
                  <a:pt x="18539" y="4042"/>
                  <a:pt x="18669" y="4426"/>
                  <a:pt x="18669" y="4867"/>
                </a:cubicBezTo>
                <a:lnTo>
                  <a:pt x="18669" y="7975"/>
                </a:lnTo>
                <a:lnTo>
                  <a:pt x="4276" y="7975"/>
                </a:lnTo>
                <a:close/>
                <a:moveTo>
                  <a:pt x="21599" y="10140"/>
                </a:moveTo>
                <a:lnTo>
                  <a:pt x="18552" y="20800"/>
                </a:lnTo>
                <a:cubicBezTo>
                  <a:pt x="18505" y="21015"/>
                  <a:pt x="18385" y="21203"/>
                  <a:pt x="18194" y="21362"/>
                </a:cubicBezTo>
                <a:cubicBezTo>
                  <a:pt x="18003" y="21520"/>
                  <a:pt x="17817" y="21599"/>
                  <a:pt x="17638" y="21599"/>
                </a:cubicBezTo>
                <a:lnTo>
                  <a:pt x="504" y="21599"/>
                </a:lnTo>
                <a:lnTo>
                  <a:pt x="3388" y="10913"/>
                </a:lnTo>
                <a:cubicBezTo>
                  <a:pt x="3434" y="10698"/>
                  <a:pt x="3552" y="10516"/>
                  <a:pt x="3745" y="10363"/>
                </a:cubicBezTo>
                <a:cubicBezTo>
                  <a:pt x="3936" y="10213"/>
                  <a:pt x="4120" y="10140"/>
                  <a:pt x="4301" y="10140"/>
                </a:cubicBezTo>
                <a:lnTo>
                  <a:pt x="21599" y="10140"/>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69" name="AutoShape 121"/>
          <p:cNvSpPr>
            <a:spLocks/>
          </p:cNvSpPr>
          <p:nvPr/>
        </p:nvSpPr>
        <p:spPr bwMode="auto">
          <a:xfrm>
            <a:off x="9374592" y="4882589"/>
            <a:ext cx="1017903" cy="1119987"/>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0" name="Content Placeholder 2"/>
          <p:cNvSpPr txBox="1">
            <a:spLocks/>
          </p:cNvSpPr>
          <p:nvPr/>
        </p:nvSpPr>
        <p:spPr bwMode="auto">
          <a:xfrm>
            <a:off x="2756298" y="8876811"/>
            <a:ext cx="4395787" cy="1337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950" dirty="0">
                <a:latin typeface="Lato Light"/>
                <a:cs typeface="Lato Light"/>
              </a:rPr>
              <a:t>Lorem ipsum dolor sit amet, consectetur adipiscing elit. Curabitur elementum posuere pretium. Quisque nibh dolor, dignissim ac dignissim ut</a:t>
            </a:r>
            <a:endParaRPr lang="en-US" sz="1950" dirty="0">
              <a:latin typeface="Lato Light"/>
            </a:endParaRPr>
          </a:p>
          <a:p>
            <a:pPr algn="ctr">
              <a:spcBef>
                <a:spcPct val="20000"/>
              </a:spcBef>
              <a:buFont typeface="Arial" charset="0"/>
              <a:buNone/>
            </a:pPr>
            <a:endParaRPr lang="en-US" sz="1950" dirty="0">
              <a:solidFill>
                <a:srgbClr val="A6A6A6"/>
              </a:solidFill>
              <a:latin typeface="Lato Light"/>
            </a:endParaRPr>
          </a:p>
        </p:txBody>
      </p:sp>
      <p:sp>
        <p:nvSpPr>
          <p:cNvPr id="71" name="Content Placeholder 2"/>
          <p:cNvSpPr txBox="1">
            <a:spLocks/>
          </p:cNvSpPr>
          <p:nvPr/>
        </p:nvSpPr>
        <p:spPr bwMode="auto">
          <a:xfrm>
            <a:off x="12677936" y="8914342"/>
            <a:ext cx="4395787" cy="1337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1950" dirty="0">
                <a:latin typeface="Lato Light"/>
                <a:cs typeface="Lato Light"/>
              </a:rPr>
              <a:t>Lorem ipsum dolor sit amet, consectetur adipiscing elit. Curabitur elementum posuere pretium. Quisque nibh dolor, dignissim ac dignissim ut</a:t>
            </a:r>
            <a:endParaRPr lang="en-US" sz="1950" dirty="0">
              <a:latin typeface="Lato Light"/>
            </a:endParaRPr>
          </a:p>
          <a:p>
            <a:pPr algn="ctr">
              <a:spcBef>
                <a:spcPct val="20000"/>
              </a:spcBef>
              <a:buFont typeface="Arial" charset="0"/>
              <a:buNone/>
            </a:pPr>
            <a:endParaRPr lang="en-US" sz="1950" dirty="0">
              <a:solidFill>
                <a:srgbClr val="A6A6A6"/>
              </a:solidFill>
              <a:latin typeface="Lato Light"/>
            </a:endParaRPr>
          </a:p>
        </p:txBody>
      </p:sp>
      <p:grpSp>
        <p:nvGrpSpPr>
          <p:cNvPr id="18" name="Group 17"/>
          <p:cNvGrpSpPr/>
          <p:nvPr/>
        </p:nvGrpSpPr>
        <p:grpSpPr>
          <a:xfrm>
            <a:off x="4883564" y="1676979"/>
            <a:ext cx="10044872" cy="1689698"/>
            <a:chOff x="5988388" y="483017"/>
            <a:chExt cx="12359700" cy="2079087"/>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Three Steps for Success</a:t>
              </a:r>
              <a:endParaRPr lang="id-ID" sz="7152" b="1" dirty="0">
                <a:solidFill>
                  <a:schemeClr val="tx2"/>
                </a:solidFill>
                <a:latin typeface="Lato Regular"/>
                <a:cs typeface="Lato Regular"/>
              </a:endParaRP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70499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900" decel="100000" fill="hold"/>
                                        <p:tgtEl>
                                          <p:spTgt spid="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left)">
                                      <p:cBhvr>
                                        <p:cTn id="14" dur="500"/>
                                        <p:tgtEl>
                                          <p:spTgt spid="30"/>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500"/>
                                        <p:tgtEl>
                                          <p:spTgt spid="41"/>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p:cTn id="22" dur="500" fill="hold"/>
                                        <p:tgtEl>
                                          <p:spTgt spid="68"/>
                                        </p:tgtEl>
                                        <p:attrNameLst>
                                          <p:attrName>ppt_w</p:attrName>
                                        </p:attrNameLst>
                                      </p:cBhvr>
                                      <p:tavLst>
                                        <p:tav tm="0">
                                          <p:val>
                                            <p:fltVal val="0"/>
                                          </p:val>
                                        </p:tav>
                                        <p:tav tm="100000">
                                          <p:val>
                                            <p:strVal val="#ppt_w"/>
                                          </p:val>
                                        </p:tav>
                                      </p:tavLst>
                                    </p:anim>
                                    <p:anim calcmode="lin" valueType="num">
                                      <p:cBhvr>
                                        <p:cTn id="23" dur="500" fill="hold"/>
                                        <p:tgtEl>
                                          <p:spTgt spid="68"/>
                                        </p:tgtEl>
                                        <p:attrNameLst>
                                          <p:attrName>ppt_h</p:attrName>
                                        </p:attrNameLst>
                                      </p:cBhvr>
                                      <p:tavLst>
                                        <p:tav tm="0">
                                          <p:val>
                                            <p:fltVal val="0"/>
                                          </p:val>
                                        </p:tav>
                                        <p:tav tm="100000">
                                          <p:val>
                                            <p:strVal val="#ppt_h"/>
                                          </p:val>
                                        </p:tav>
                                      </p:tavLst>
                                    </p:anim>
                                    <p:animEffect transition="in" filter="fade">
                                      <p:cBhvr>
                                        <p:cTn id="24" dur="500"/>
                                        <p:tgtEl>
                                          <p:spTgt spid="6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70"/>
                                        </p:tgtEl>
                                        <p:attrNameLst>
                                          <p:attrName>style.visibility</p:attrName>
                                        </p:attrNameLst>
                                      </p:cBhvr>
                                      <p:to>
                                        <p:strVal val="visible"/>
                                      </p:to>
                                    </p:set>
                                    <p:animEffect transition="in" filter="fade">
                                      <p:cBhvr>
                                        <p:cTn id="32" dur="500"/>
                                        <p:tgtEl>
                                          <p:spTgt spid="70"/>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500"/>
                                        <p:tgtEl>
                                          <p:spTgt spid="32"/>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69"/>
                                        </p:tgtEl>
                                        <p:attrNameLst>
                                          <p:attrName>style.visibility</p:attrName>
                                        </p:attrNameLst>
                                      </p:cBhvr>
                                      <p:to>
                                        <p:strVal val="visible"/>
                                      </p:to>
                                    </p:set>
                                    <p:anim calcmode="lin" valueType="num">
                                      <p:cBhvr>
                                        <p:cTn id="40" dur="500" fill="hold"/>
                                        <p:tgtEl>
                                          <p:spTgt spid="69"/>
                                        </p:tgtEl>
                                        <p:attrNameLst>
                                          <p:attrName>ppt_w</p:attrName>
                                        </p:attrNameLst>
                                      </p:cBhvr>
                                      <p:tavLst>
                                        <p:tav tm="0">
                                          <p:val>
                                            <p:fltVal val="0"/>
                                          </p:val>
                                        </p:tav>
                                        <p:tav tm="100000">
                                          <p:val>
                                            <p:strVal val="#ppt_w"/>
                                          </p:val>
                                        </p:tav>
                                      </p:tavLst>
                                    </p:anim>
                                    <p:anim calcmode="lin" valueType="num">
                                      <p:cBhvr>
                                        <p:cTn id="41" dur="500" fill="hold"/>
                                        <p:tgtEl>
                                          <p:spTgt spid="69"/>
                                        </p:tgtEl>
                                        <p:attrNameLst>
                                          <p:attrName>ppt_h</p:attrName>
                                        </p:attrNameLst>
                                      </p:cBhvr>
                                      <p:tavLst>
                                        <p:tav tm="0">
                                          <p:val>
                                            <p:fltVal val="0"/>
                                          </p:val>
                                        </p:tav>
                                        <p:tav tm="100000">
                                          <p:val>
                                            <p:strVal val="#ppt_h"/>
                                          </p:val>
                                        </p:tav>
                                      </p:tavLst>
                                    </p:anim>
                                    <p:animEffect transition="in" filter="fade">
                                      <p:cBhvr>
                                        <p:cTn id="42" dur="500"/>
                                        <p:tgtEl>
                                          <p:spTgt spid="69"/>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2"/>
                                        </p:tgtEl>
                                        <p:attrNameLst>
                                          <p:attrName>style.visibility</p:attrName>
                                        </p:attrNameLst>
                                      </p:cBhvr>
                                      <p:to>
                                        <p:strVal val="visible"/>
                                      </p:to>
                                    </p:set>
                                    <p:animEffect transition="in" filter="fade">
                                      <p:cBhvr>
                                        <p:cTn id="46" dur="500"/>
                                        <p:tgtEl>
                                          <p:spTgt spid="6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500"/>
                                        <p:tgtEl>
                                          <p:spTgt spid="61"/>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54"/>
                                        </p:tgtEl>
                                        <p:attrNameLst>
                                          <p:attrName>style.visibility</p:attrName>
                                        </p:attrNameLst>
                                      </p:cBhvr>
                                      <p:to>
                                        <p:strVal val="visible"/>
                                      </p:to>
                                    </p:set>
                                    <p:animEffect transition="in" filter="fade">
                                      <p:cBhvr>
                                        <p:cTn id="54" dur="500"/>
                                        <p:tgtEl>
                                          <p:spTgt spid="54"/>
                                        </p:tgtEl>
                                      </p:cBhvr>
                                    </p:animEffect>
                                  </p:childTnLst>
                                </p:cTn>
                              </p:par>
                            </p:childTnLst>
                          </p:cTn>
                        </p:par>
                        <p:par>
                          <p:cTn id="55" fill="hold">
                            <p:stCondLst>
                              <p:cond delay="6000"/>
                            </p:stCondLst>
                            <p:childTnLst>
                              <p:par>
                                <p:cTn id="56" presetID="53" presetClass="entr" presetSubtype="16" fill="hold" grpId="0" nodeType="afterEffect">
                                  <p:stCondLst>
                                    <p:cond delay="0"/>
                                  </p:stCondLst>
                                  <p:childTnLst>
                                    <p:set>
                                      <p:cBhvr>
                                        <p:cTn id="57" dur="1" fill="hold">
                                          <p:stCondLst>
                                            <p:cond delay="0"/>
                                          </p:stCondLst>
                                        </p:cTn>
                                        <p:tgtEl>
                                          <p:spTgt spid="67"/>
                                        </p:tgtEl>
                                        <p:attrNameLst>
                                          <p:attrName>style.visibility</p:attrName>
                                        </p:attrNameLst>
                                      </p:cBhvr>
                                      <p:to>
                                        <p:strVal val="visible"/>
                                      </p:to>
                                    </p:set>
                                    <p:anim calcmode="lin" valueType="num">
                                      <p:cBhvr>
                                        <p:cTn id="58" dur="500" fill="hold"/>
                                        <p:tgtEl>
                                          <p:spTgt spid="67"/>
                                        </p:tgtEl>
                                        <p:attrNameLst>
                                          <p:attrName>ppt_w</p:attrName>
                                        </p:attrNameLst>
                                      </p:cBhvr>
                                      <p:tavLst>
                                        <p:tav tm="0">
                                          <p:val>
                                            <p:fltVal val="0"/>
                                          </p:val>
                                        </p:tav>
                                        <p:tav tm="100000">
                                          <p:val>
                                            <p:strVal val="#ppt_w"/>
                                          </p:val>
                                        </p:tav>
                                      </p:tavLst>
                                    </p:anim>
                                    <p:anim calcmode="lin" valueType="num">
                                      <p:cBhvr>
                                        <p:cTn id="59" dur="500" fill="hold"/>
                                        <p:tgtEl>
                                          <p:spTgt spid="67"/>
                                        </p:tgtEl>
                                        <p:attrNameLst>
                                          <p:attrName>ppt_h</p:attrName>
                                        </p:attrNameLst>
                                      </p:cBhvr>
                                      <p:tavLst>
                                        <p:tav tm="0">
                                          <p:val>
                                            <p:fltVal val="0"/>
                                          </p:val>
                                        </p:tav>
                                        <p:tav tm="100000">
                                          <p:val>
                                            <p:strVal val="#ppt_h"/>
                                          </p:val>
                                        </p:tav>
                                      </p:tavLst>
                                    </p:anim>
                                    <p:animEffect transition="in" filter="fade">
                                      <p:cBhvr>
                                        <p:cTn id="60" dur="500"/>
                                        <p:tgtEl>
                                          <p:spTgt spid="67"/>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6"/>
                                        </p:tgtEl>
                                        <p:attrNameLst>
                                          <p:attrName>style.visibility</p:attrName>
                                        </p:attrNameLst>
                                      </p:cBhvr>
                                      <p:to>
                                        <p:strVal val="visible"/>
                                      </p:to>
                                    </p:set>
                                    <p:animEffect transition="in" filter="fade">
                                      <p:cBhvr>
                                        <p:cTn id="64" dur="500"/>
                                        <p:tgtEl>
                                          <p:spTgt spid="66"/>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71"/>
                                        </p:tgtEl>
                                        <p:attrNameLst>
                                          <p:attrName>style.visibility</p:attrName>
                                        </p:attrNameLst>
                                      </p:cBhvr>
                                      <p:to>
                                        <p:strVal val="visible"/>
                                      </p:to>
                                    </p:set>
                                    <p:animEffect transition="in" filter="fade">
                                      <p:cBhvr>
                                        <p:cTn id="6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1" grpId="0" animBg="1"/>
      <p:bldP spid="54" grpId="0" animBg="1"/>
      <p:bldP spid="59" grpId="0"/>
      <p:bldP spid="61" grpId="0"/>
      <p:bldP spid="62" grpId="0"/>
      <p:bldP spid="66" grpId="0"/>
      <p:bldP spid="67" grpId="0" animBg="1"/>
      <p:bldP spid="68" grpId="0" animBg="1"/>
      <p:bldP spid="69" grpId="0" animBg="1"/>
      <p:bldP spid="70" grpId="0"/>
      <p:bldP spid="71"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4966963" y="7287918"/>
            <a:ext cx="3613570" cy="179990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7" name="Freeform 6"/>
          <p:cNvSpPr/>
          <p:nvPr/>
        </p:nvSpPr>
        <p:spPr>
          <a:xfrm flipV="1">
            <a:off x="1815055" y="5488012"/>
            <a:ext cx="3613570" cy="179990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 name="Freeform 7"/>
          <p:cNvSpPr/>
          <p:nvPr/>
        </p:nvSpPr>
        <p:spPr>
          <a:xfrm>
            <a:off x="11270779" y="7287918"/>
            <a:ext cx="3613570" cy="179990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9" name="Freeform 8"/>
          <p:cNvSpPr/>
          <p:nvPr/>
        </p:nvSpPr>
        <p:spPr>
          <a:xfrm flipV="1">
            <a:off x="8118871" y="5488012"/>
            <a:ext cx="3613570" cy="179990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0" name="Freeform 9"/>
          <p:cNvSpPr/>
          <p:nvPr/>
        </p:nvSpPr>
        <p:spPr>
          <a:xfrm flipV="1">
            <a:off x="14422689" y="5488012"/>
            <a:ext cx="3613570" cy="179990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grpSp>
        <p:nvGrpSpPr>
          <p:cNvPr id="2" name="Group 1"/>
          <p:cNvGrpSpPr/>
          <p:nvPr/>
        </p:nvGrpSpPr>
        <p:grpSpPr>
          <a:xfrm>
            <a:off x="2276715" y="8549702"/>
            <a:ext cx="2681802" cy="1758599"/>
            <a:chOff x="1413150" y="4179496"/>
            <a:chExt cx="1650340" cy="1081933"/>
          </a:xfrm>
        </p:grpSpPr>
        <p:sp>
          <p:nvSpPr>
            <p:cNvPr id="11"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950" dirty="0">
                  <a:latin typeface="Lato Light"/>
                  <a:cs typeface="Lato Light"/>
                </a:rPr>
                <a:t>Lorem ipsum dolor sit amet, consectetur adipiscing elit. In in tortor in urna pulvinar blandit. </a:t>
              </a:r>
            </a:p>
          </p:txBody>
        </p:sp>
        <p:sp>
          <p:nvSpPr>
            <p:cNvPr id="12"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1" b="1" dirty="0">
                  <a:solidFill>
                    <a:schemeClr val="tx2"/>
                  </a:solidFill>
                  <a:latin typeface="Lato Regular"/>
                  <a:cs typeface="Lato Regular"/>
                </a:rPr>
                <a:t>Business Strategy</a:t>
              </a:r>
              <a:endParaRPr lang="en-AU" sz="2601" dirty="0">
                <a:solidFill>
                  <a:schemeClr val="tx2"/>
                </a:solidFill>
                <a:latin typeface="Lato Regular"/>
                <a:cs typeface="Lato Regular"/>
              </a:endParaRPr>
            </a:p>
          </p:txBody>
        </p:sp>
      </p:grpSp>
      <p:sp>
        <p:nvSpPr>
          <p:cNvPr id="13" name="Oval 12"/>
          <p:cNvSpPr>
            <a:spLocks noChangeAspect="1"/>
          </p:cNvSpPr>
          <p:nvPr/>
        </p:nvSpPr>
        <p:spPr>
          <a:xfrm>
            <a:off x="2683914" y="6343709"/>
            <a:ext cx="1867404" cy="186789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8599" tIns="74300" rIns="148599" bIns="74300" numCol="1" spcCol="0" rtlCol="0" fromWordArt="0" anchor="ctr" anchorCtr="0" forceAA="0" compatLnSpc="1">
            <a:prstTxWarp prst="textNoShape">
              <a:avLst/>
            </a:prstTxWarp>
            <a:noAutofit/>
          </a:bodyPr>
          <a:lstStyle/>
          <a:p>
            <a:pPr algn="ctr"/>
            <a:endParaRPr lang="en-US" sz="5200" dirty="0">
              <a:solidFill>
                <a:schemeClr val="bg1"/>
              </a:solidFill>
              <a:latin typeface="Lato Regular"/>
              <a:cs typeface="Lato Regular"/>
            </a:endParaRPr>
          </a:p>
        </p:txBody>
      </p:sp>
      <p:sp>
        <p:nvSpPr>
          <p:cNvPr id="14" name="Oval 13"/>
          <p:cNvSpPr>
            <a:spLocks noChangeAspect="1"/>
          </p:cNvSpPr>
          <p:nvPr/>
        </p:nvSpPr>
        <p:spPr>
          <a:xfrm>
            <a:off x="5839408" y="6343709"/>
            <a:ext cx="1867404" cy="186789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8599" tIns="74300" rIns="148599" bIns="74300" numCol="1" spcCol="0" rtlCol="0" fromWordArt="0" anchor="ctr" anchorCtr="0" forceAA="0" compatLnSpc="1">
            <a:prstTxWarp prst="textNoShape">
              <a:avLst/>
            </a:prstTxWarp>
            <a:noAutofit/>
          </a:bodyPr>
          <a:lstStyle/>
          <a:p>
            <a:pPr algn="ctr"/>
            <a:endParaRPr lang="en-US" sz="5200" dirty="0">
              <a:solidFill>
                <a:schemeClr val="bg1"/>
              </a:solidFill>
              <a:latin typeface="Lato Regular"/>
              <a:cs typeface="Lato Regular"/>
            </a:endParaRPr>
          </a:p>
        </p:txBody>
      </p:sp>
      <p:sp>
        <p:nvSpPr>
          <p:cNvPr id="15" name="Oval 14"/>
          <p:cNvSpPr>
            <a:spLocks noChangeAspect="1"/>
          </p:cNvSpPr>
          <p:nvPr/>
        </p:nvSpPr>
        <p:spPr>
          <a:xfrm>
            <a:off x="8991315" y="6343709"/>
            <a:ext cx="1867404" cy="186789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8599" tIns="74300" rIns="148599" bIns="74300" numCol="1" spcCol="0" rtlCol="0" fromWordArt="0" anchor="ctr" anchorCtr="0" forceAA="0" compatLnSpc="1">
            <a:prstTxWarp prst="textNoShape">
              <a:avLst/>
            </a:prstTxWarp>
            <a:noAutofit/>
          </a:bodyPr>
          <a:lstStyle/>
          <a:p>
            <a:pPr algn="ctr"/>
            <a:endParaRPr lang="en-US" sz="5200" dirty="0">
              <a:solidFill>
                <a:schemeClr val="bg1"/>
              </a:solidFill>
              <a:latin typeface="Lato Regular"/>
              <a:cs typeface="Lato Regular"/>
            </a:endParaRPr>
          </a:p>
        </p:txBody>
      </p:sp>
      <p:sp>
        <p:nvSpPr>
          <p:cNvPr id="16" name="Oval 15"/>
          <p:cNvSpPr>
            <a:spLocks noChangeAspect="1"/>
          </p:cNvSpPr>
          <p:nvPr/>
        </p:nvSpPr>
        <p:spPr>
          <a:xfrm>
            <a:off x="12143224" y="6343709"/>
            <a:ext cx="1867404" cy="186789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8599" tIns="74300" rIns="148599" bIns="74300" numCol="1" spcCol="0" rtlCol="0" fromWordArt="0" anchor="ctr" anchorCtr="0" forceAA="0" compatLnSpc="1">
            <a:prstTxWarp prst="textNoShape">
              <a:avLst/>
            </a:prstTxWarp>
            <a:noAutofit/>
          </a:bodyPr>
          <a:lstStyle/>
          <a:p>
            <a:pPr algn="ctr"/>
            <a:endParaRPr lang="en-US" sz="5200" dirty="0">
              <a:solidFill>
                <a:schemeClr val="bg1"/>
              </a:solidFill>
              <a:latin typeface="Lato Regular"/>
              <a:cs typeface="Lato Regular"/>
            </a:endParaRPr>
          </a:p>
        </p:txBody>
      </p:sp>
      <p:sp>
        <p:nvSpPr>
          <p:cNvPr id="17" name="Oval 16"/>
          <p:cNvSpPr>
            <a:spLocks noChangeAspect="1"/>
          </p:cNvSpPr>
          <p:nvPr/>
        </p:nvSpPr>
        <p:spPr>
          <a:xfrm>
            <a:off x="15295134" y="6343709"/>
            <a:ext cx="1867404" cy="186789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8599" tIns="74300" rIns="148599" bIns="74300" numCol="1" spcCol="0" rtlCol="0" fromWordArt="0" anchor="ctr" anchorCtr="0" forceAA="0" compatLnSpc="1">
            <a:prstTxWarp prst="textNoShape">
              <a:avLst/>
            </a:prstTxWarp>
            <a:noAutofit/>
          </a:bodyPr>
          <a:lstStyle/>
          <a:p>
            <a:pPr algn="ctr"/>
            <a:r>
              <a:rPr lang="en-AU" sz="5200" dirty="0">
                <a:solidFill>
                  <a:schemeClr val="bg1"/>
                </a:solidFill>
                <a:latin typeface="Lato Regular"/>
                <a:cs typeface="Lato Regular"/>
              </a:rPr>
              <a:t></a:t>
            </a:r>
            <a:endParaRPr lang="en-US" sz="5200" dirty="0">
              <a:solidFill>
                <a:schemeClr val="bg1"/>
              </a:solidFill>
              <a:latin typeface="Lato Regular"/>
              <a:cs typeface="Lato Regular"/>
            </a:endParaRPr>
          </a:p>
        </p:txBody>
      </p:sp>
      <p:grpSp>
        <p:nvGrpSpPr>
          <p:cNvPr id="26" name="Group 25"/>
          <p:cNvGrpSpPr/>
          <p:nvPr/>
        </p:nvGrpSpPr>
        <p:grpSpPr>
          <a:xfrm>
            <a:off x="5437069" y="4558737"/>
            <a:ext cx="2681802" cy="1758599"/>
            <a:chOff x="1413150" y="4179496"/>
            <a:chExt cx="1650340" cy="1081933"/>
          </a:xfrm>
        </p:grpSpPr>
        <p:sp>
          <p:nvSpPr>
            <p:cNvPr id="27"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950" dirty="0">
                  <a:latin typeface="Lato Light"/>
                  <a:cs typeface="Lato Light"/>
                </a:rPr>
                <a:t>Lorem ipsum dolor sit amet, consectetur adipiscing elit. In in tortor in urna pulvinar blandit. </a:t>
              </a:r>
            </a:p>
          </p:txBody>
        </p:sp>
        <p:sp>
          <p:nvSpPr>
            <p:cNvPr id="28"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1" b="1" dirty="0">
                  <a:solidFill>
                    <a:schemeClr val="tx2"/>
                  </a:solidFill>
                  <a:latin typeface="Lato Regular"/>
                  <a:cs typeface="Lato Regular"/>
                </a:rPr>
                <a:t>Business Strategy</a:t>
              </a:r>
              <a:endParaRPr lang="en-AU" sz="2601" dirty="0">
                <a:solidFill>
                  <a:schemeClr val="tx2"/>
                </a:solidFill>
                <a:latin typeface="Lato Regular"/>
                <a:cs typeface="Lato Regular"/>
              </a:endParaRPr>
            </a:p>
          </p:txBody>
        </p:sp>
      </p:grpSp>
      <p:grpSp>
        <p:nvGrpSpPr>
          <p:cNvPr id="29" name="Group 28"/>
          <p:cNvGrpSpPr/>
          <p:nvPr/>
        </p:nvGrpSpPr>
        <p:grpSpPr>
          <a:xfrm>
            <a:off x="11740885" y="4552492"/>
            <a:ext cx="2681802" cy="1758599"/>
            <a:chOff x="1413150" y="4179496"/>
            <a:chExt cx="1650340" cy="1081933"/>
          </a:xfrm>
        </p:grpSpPr>
        <p:sp>
          <p:nvSpPr>
            <p:cNvPr id="30"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950" dirty="0">
                  <a:latin typeface="Lato Light"/>
                  <a:cs typeface="Lato Light"/>
                </a:rPr>
                <a:t>Lorem ipsum dolor sit amet, consectetur adipiscing elit. In in tortor in urna pulvinar blandit. </a:t>
              </a:r>
            </a:p>
          </p:txBody>
        </p:sp>
        <p:sp>
          <p:nvSpPr>
            <p:cNvPr id="31"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1" b="1" dirty="0">
                  <a:solidFill>
                    <a:schemeClr val="tx2"/>
                  </a:solidFill>
                  <a:latin typeface="Lato Regular"/>
                  <a:cs typeface="Lato Regular"/>
                </a:rPr>
                <a:t>Business Strategy</a:t>
              </a:r>
              <a:endParaRPr lang="en-AU" sz="2601" dirty="0">
                <a:solidFill>
                  <a:schemeClr val="tx2"/>
                </a:solidFill>
                <a:latin typeface="Lato Regular"/>
                <a:cs typeface="Lato Regular"/>
              </a:endParaRPr>
            </a:p>
          </p:txBody>
        </p:sp>
      </p:grpSp>
      <p:grpSp>
        <p:nvGrpSpPr>
          <p:cNvPr id="32" name="Group 31"/>
          <p:cNvGrpSpPr/>
          <p:nvPr/>
        </p:nvGrpSpPr>
        <p:grpSpPr>
          <a:xfrm>
            <a:off x="8585897" y="8549702"/>
            <a:ext cx="2681802" cy="1758599"/>
            <a:chOff x="1413150" y="4179496"/>
            <a:chExt cx="1650340" cy="1081933"/>
          </a:xfrm>
        </p:grpSpPr>
        <p:sp>
          <p:nvSpPr>
            <p:cNvPr id="33"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950" dirty="0">
                  <a:latin typeface="Lato Light"/>
                  <a:cs typeface="Lato Light"/>
                </a:rPr>
                <a:t>Lorem ipsum dolor sit amet, consectetur adipiscing elit. In in tortor in urna pulvinar blandit. </a:t>
              </a:r>
            </a:p>
          </p:txBody>
        </p:sp>
        <p:sp>
          <p:nvSpPr>
            <p:cNvPr id="34"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1" b="1" dirty="0">
                  <a:solidFill>
                    <a:schemeClr val="tx2"/>
                  </a:solidFill>
                  <a:latin typeface="Lato Regular"/>
                  <a:cs typeface="Lato Regular"/>
                </a:rPr>
                <a:t>Business Strategy</a:t>
              </a:r>
              <a:endParaRPr lang="en-AU" sz="2601" dirty="0">
                <a:solidFill>
                  <a:schemeClr val="tx2"/>
                </a:solidFill>
                <a:latin typeface="Lato Regular"/>
                <a:cs typeface="Lato Regular"/>
              </a:endParaRPr>
            </a:p>
          </p:txBody>
        </p:sp>
      </p:grpSp>
      <p:grpSp>
        <p:nvGrpSpPr>
          <p:cNvPr id="35" name="Group 34"/>
          <p:cNvGrpSpPr/>
          <p:nvPr/>
        </p:nvGrpSpPr>
        <p:grpSpPr>
          <a:xfrm>
            <a:off x="14941353" y="8530044"/>
            <a:ext cx="2681802" cy="1758599"/>
            <a:chOff x="1413150" y="4179496"/>
            <a:chExt cx="1650340" cy="1081933"/>
          </a:xfrm>
        </p:grpSpPr>
        <p:sp>
          <p:nvSpPr>
            <p:cNvPr id="36" name="Text Placeholder 32"/>
            <p:cNvSpPr txBox="1">
              <a:spLocks/>
            </p:cNvSpPr>
            <p:nvPr/>
          </p:nvSpPr>
          <p:spPr>
            <a:xfrm>
              <a:off x="1413150" y="4455669"/>
              <a:ext cx="1650340" cy="8057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lnSpc>
                  <a:spcPct val="100000"/>
                </a:lnSpc>
                <a:spcBef>
                  <a:spcPts val="0"/>
                </a:spcBef>
                <a:buNone/>
              </a:pPr>
              <a:r>
                <a:rPr lang="en-US" sz="1950" dirty="0">
                  <a:latin typeface="Lato Light"/>
                  <a:cs typeface="Lato Light"/>
                </a:rPr>
                <a:t>Lorem ipsum dolor sit amet, consectetur adipiscing elit. In in tortor in urna pulvinar blandit. </a:t>
              </a:r>
            </a:p>
          </p:txBody>
        </p:sp>
        <p:sp>
          <p:nvSpPr>
            <p:cNvPr id="37" name="Text Placeholder 33"/>
            <p:cNvSpPr txBox="1">
              <a:spLocks/>
            </p:cNvSpPr>
            <p:nvPr/>
          </p:nvSpPr>
          <p:spPr>
            <a:xfrm>
              <a:off x="1413151" y="417949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2601" b="1" dirty="0">
                  <a:solidFill>
                    <a:schemeClr val="tx2"/>
                  </a:solidFill>
                  <a:latin typeface="Lato Regular"/>
                  <a:cs typeface="Lato Regular"/>
                </a:rPr>
                <a:t>Business Strategy</a:t>
              </a:r>
              <a:endParaRPr lang="en-AU" sz="2601" dirty="0">
                <a:solidFill>
                  <a:schemeClr val="tx2"/>
                </a:solidFill>
                <a:latin typeface="Lato Regular"/>
                <a:cs typeface="Lato Regular"/>
              </a:endParaRPr>
            </a:p>
          </p:txBody>
        </p:sp>
      </p:grpSp>
      <p:grpSp>
        <p:nvGrpSpPr>
          <p:cNvPr id="38" name="Group 37"/>
          <p:cNvGrpSpPr/>
          <p:nvPr/>
        </p:nvGrpSpPr>
        <p:grpSpPr>
          <a:xfrm rot="18900000">
            <a:off x="3096610" y="6743885"/>
            <a:ext cx="1034689" cy="1031274"/>
            <a:chOff x="-15875" y="-1587"/>
            <a:chExt cx="4014788" cy="4000501"/>
          </a:xfrm>
          <a:solidFill>
            <a:schemeClr val="bg1"/>
          </a:solidFill>
        </p:grpSpPr>
        <p:sp>
          <p:nvSpPr>
            <p:cNvPr id="39" name="Freeform 5"/>
            <p:cNvSpPr>
              <a:spLocks noEditPoints="1"/>
            </p:cNvSpPr>
            <p:nvPr/>
          </p:nvSpPr>
          <p:spPr bwMode="auto">
            <a:xfrm>
              <a:off x="-15875" y="374651"/>
              <a:ext cx="3657600" cy="3624263"/>
            </a:xfrm>
            <a:custGeom>
              <a:avLst/>
              <a:gdLst>
                <a:gd name="T0" fmla="*/ 692 w 973"/>
                <a:gd name="T1" fmla="*/ 24 h 964"/>
                <a:gd name="T2" fmla="*/ 633 w 973"/>
                <a:gd name="T3" fmla="*/ 0 h 964"/>
                <a:gd name="T4" fmla="*/ 574 w 973"/>
                <a:gd name="T5" fmla="*/ 24 h 964"/>
                <a:gd name="T6" fmla="*/ 527 w 973"/>
                <a:gd name="T7" fmla="*/ 71 h 964"/>
                <a:gd name="T8" fmla="*/ 503 w 973"/>
                <a:gd name="T9" fmla="*/ 130 h 964"/>
                <a:gd name="T10" fmla="*/ 515 w 973"/>
                <a:gd name="T11" fmla="*/ 174 h 964"/>
                <a:gd name="T12" fmla="*/ 64 w 973"/>
                <a:gd name="T13" fmla="*/ 354 h 964"/>
                <a:gd name="T14" fmla="*/ 6 w 973"/>
                <a:gd name="T15" fmla="*/ 427 h 964"/>
                <a:gd name="T16" fmla="*/ 33 w 973"/>
                <a:gd name="T17" fmla="*/ 517 h 964"/>
                <a:gd name="T18" fmla="*/ 456 w 973"/>
                <a:gd name="T19" fmla="*/ 935 h 964"/>
                <a:gd name="T20" fmla="*/ 524 w 973"/>
                <a:gd name="T21" fmla="*/ 964 h 964"/>
                <a:gd name="T22" fmla="*/ 527 w 973"/>
                <a:gd name="T23" fmla="*/ 964 h 964"/>
                <a:gd name="T24" fmla="*/ 547 w 973"/>
                <a:gd name="T25" fmla="*/ 962 h 964"/>
                <a:gd name="T26" fmla="*/ 620 w 973"/>
                <a:gd name="T27" fmla="*/ 901 h 964"/>
                <a:gd name="T28" fmla="*/ 797 w 973"/>
                <a:gd name="T29" fmla="*/ 456 h 964"/>
                <a:gd name="T30" fmla="*/ 843 w 973"/>
                <a:gd name="T31" fmla="*/ 470 h 964"/>
                <a:gd name="T32" fmla="*/ 902 w 973"/>
                <a:gd name="T33" fmla="*/ 446 h 964"/>
                <a:gd name="T34" fmla="*/ 948 w 973"/>
                <a:gd name="T35" fmla="*/ 399 h 964"/>
                <a:gd name="T36" fmla="*/ 973 w 973"/>
                <a:gd name="T37" fmla="*/ 340 h 964"/>
                <a:gd name="T38" fmla="*/ 949 w 973"/>
                <a:gd name="T39" fmla="*/ 281 h 964"/>
                <a:gd name="T40" fmla="*/ 692 w 973"/>
                <a:gd name="T41" fmla="*/ 24 h 964"/>
                <a:gd name="T42" fmla="*/ 558 w 973"/>
                <a:gd name="T43" fmla="*/ 876 h 964"/>
                <a:gd name="T44" fmla="*/ 534 w 973"/>
                <a:gd name="T45" fmla="*/ 897 h 964"/>
                <a:gd name="T46" fmla="*/ 526 w 973"/>
                <a:gd name="T47" fmla="*/ 898 h 964"/>
                <a:gd name="T48" fmla="*/ 503 w 973"/>
                <a:gd name="T49" fmla="*/ 888 h 964"/>
                <a:gd name="T50" fmla="*/ 80 w 973"/>
                <a:gd name="T51" fmla="*/ 469 h 964"/>
                <a:gd name="T52" fmla="*/ 71 w 973"/>
                <a:gd name="T53" fmla="*/ 440 h 964"/>
                <a:gd name="T54" fmla="*/ 90 w 973"/>
                <a:gd name="T55" fmla="*/ 415 h 964"/>
                <a:gd name="T56" fmla="*/ 297 w 973"/>
                <a:gd name="T57" fmla="*/ 332 h 964"/>
                <a:gd name="T58" fmla="*/ 715 w 973"/>
                <a:gd name="T59" fmla="*/ 483 h 964"/>
                <a:gd name="T60" fmla="*/ 558 w 973"/>
                <a:gd name="T61" fmla="*/ 876 h 964"/>
                <a:gd name="T62" fmla="*/ 901 w 973"/>
                <a:gd name="T63" fmla="*/ 352 h 964"/>
                <a:gd name="T64" fmla="*/ 855 w 973"/>
                <a:gd name="T65" fmla="*/ 399 h 964"/>
                <a:gd name="T66" fmla="*/ 831 w 973"/>
                <a:gd name="T67" fmla="*/ 399 h 964"/>
                <a:gd name="T68" fmla="*/ 772 w 973"/>
                <a:gd name="T69" fmla="*/ 340 h 964"/>
                <a:gd name="T70" fmla="*/ 725 w 973"/>
                <a:gd name="T71" fmla="*/ 459 h 964"/>
                <a:gd name="T72" fmla="*/ 729 w 973"/>
                <a:gd name="T73" fmla="*/ 449 h 964"/>
                <a:gd name="T74" fmla="*/ 435 w 973"/>
                <a:gd name="T75" fmla="*/ 325 h 964"/>
                <a:gd name="T76" fmla="*/ 349 w 973"/>
                <a:gd name="T77" fmla="*/ 312 h 964"/>
                <a:gd name="T78" fmla="*/ 631 w 973"/>
                <a:gd name="T79" fmla="*/ 199 h 964"/>
                <a:gd name="T80" fmla="*/ 574 w 973"/>
                <a:gd name="T81" fmla="*/ 142 h 964"/>
                <a:gd name="T82" fmla="*/ 574 w 973"/>
                <a:gd name="T83" fmla="*/ 118 h 964"/>
                <a:gd name="T84" fmla="*/ 621 w 973"/>
                <a:gd name="T85" fmla="*/ 71 h 964"/>
                <a:gd name="T86" fmla="*/ 645 w 973"/>
                <a:gd name="T87" fmla="*/ 71 h 964"/>
                <a:gd name="T88" fmla="*/ 901 w 973"/>
                <a:gd name="T89" fmla="*/ 328 h 964"/>
                <a:gd name="T90" fmla="*/ 901 w 973"/>
                <a:gd name="T91" fmla="*/ 352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3" h="964">
                  <a:moveTo>
                    <a:pt x="692" y="24"/>
                  </a:moveTo>
                  <a:cubicBezTo>
                    <a:pt x="676" y="8"/>
                    <a:pt x="655" y="0"/>
                    <a:pt x="633" y="0"/>
                  </a:cubicBezTo>
                  <a:cubicBezTo>
                    <a:pt x="611" y="0"/>
                    <a:pt x="590" y="8"/>
                    <a:pt x="574" y="24"/>
                  </a:cubicBezTo>
                  <a:cubicBezTo>
                    <a:pt x="527" y="71"/>
                    <a:pt x="527" y="71"/>
                    <a:pt x="527" y="71"/>
                  </a:cubicBezTo>
                  <a:cubicBezTo>
                    <a:pt x="511" y="87"/>
                    <a:pt x="503" y="108"/>
                    <a:pt x="503" y="130"/>
                  </a:cubicBezTo>
                  <a:cubicBezTo>
                    <a:pt x="503" y="146"/>
                    <a:pt x="507" y="161"/>
                    <a:pt x="515" y="174"/>
                  </a:cubicBezTo>
                  <a:cubicBezTo>
                    <a:pt x="64" y="354"/>
                    <a:pt x="64" y="354"/>
                    <a:pt x="64" y="354"/>
                  </a:cubicBezTo>
                  <a:cubicBezTo>
                    <a:pt x="33" y="368"/>
                    <a:pt x="12" y="395"/>
                    <a:pt x="6" y="427"/>
                  </a:cubicBezTo>
                  <a:cubicBezTo>
                    <a:pt x="0" y="460"/>
                    <a:pt x="10" y="493"/>
                    <a:pt x="33" y="517"/>
                  </a:cubicBezTo>
                  <a:cubicBezTo>
                    <a:pt x="456" y="935"/>
                    <a:pt x="456" y="935"/>
                    <a:pt x="456" y="935"/>
                  </a:cubicBezTo>
                  <a:cubicBezTo>
                    <a:pt x="475" y="953"/>
                    <a:pt x="499" y="963"/>
                    <a:pt x="524" y="964"/>
                  </a:cubicBezTo>
                  <a:cubicBezTo>
                    <a:pt x="525" y="964"/>
                    <a:pt x="526" y="964"/>
                    <a:pt x="527" y="964"/>
                  </a:cubicBezTo>
                  <a:cubicBezTo>
                    <a:pt x="534" y="964"/>
                    <a:pt x="540" y="963"/>
                    <a:pt x="547" y="962"/>
                  </a:cubicBezTo>
                  <a:cubicBezTo>
                    <a:pt x="580" y="955"/>
                    <a:pt x="607" y="932"/>
                    <a:pt x="620" y="901"/>
                  </a:cubicBezTo>
                  <a:cubicBezTo>
                    <a:pt x="797" y="456"/>
                    <a:pt x="797" y="456"/>
                    <a:pt x="797" y="456"/>
                  </a:cubicBezTo>
                  <a:cubicBezTo>
                    <a:pt x="811" y="465"/>
                    <a:pt x="826" y="470"/>
                    <a:pt x="843" y="470"/>
                  </a:cubicBezTo>
                  <a:cubicBezTo>
                    <a:pt x="865" y="470"/>
                    <a:pt x="886" y="461"/>
                    <a:pt x="902" y="446"/>
                  </a:cubicBezTo>
                  <a:cubicBezTo>
                    <a:pt x="948" y="399"/>
                    <a:pt x="948" y="399"/>
                    <a:pt x="948" y="399"/>
                  </a:cubicBezTo>
                  <a:cubicBezTo>
                    <a:pt x="964" y="383"/>
                    <a:pt x="973" y="362"/>
                    <a:pt x="973" y="340"/>
                  </a:cubicBezTo>
                  <a:cubicBezTo>
                    <a:pt x="973" y="317"/>
                    <a:pt x="964" y="297"/>
                    <a:pt x="949" y="281"/>
                  </a:cubicBezTo>
                  <a:lnTo>
                    <a:pt x="692" y="24"/>
                  </a:lnTo>
                  <a:close/>
                  <a:moveTo>
                    <a:pt x="558" y="876"/>
                  </a:moveTo>
                  <a:cubicBezTo>
                    <a:pt x="554" y="887"/>
                    <a:pt x="545" y="895"/>
                    <a:pt x="534" y="897"/>
                  </a:cubicBezTo>
                  <a:cubicBezTo>
                    <a:pt x="531" y="897"/>
                    <a:pt x="529" y="898"/>
                    <a:pt x="526" y="898"/>
                  </a:cubicBezTo>
                  <a:cubicBezTo>
                    <a:pt x="518" y="897"/>
                    <a:pt x="510" y="894"/>
                    <a:pt x="503" y="888"/>
                  </a:cubicBezTo>
                  <a:cubicBezTo>
                    <a:pt x="80" y="469"/>
                    <a:pt x="80" y="469"/>
                    <a:pt x="80" y="469"/>
                  </a:cubicBezTo>
                  <a:cubicBezTo>
                    <a:pt x="72" y="461"/>
                    <a:pt x="69" y="450"/>
                    <a:pt x="71" y="440"/>
                  </a:cubicBezTo>
                  <a:cubicBezTo>
                    <a:pt x="73" y="429"/>
                    <a:pt x="80" y="420"/>
                    <a:pt x="90" y="415"/>
                  </a:cubicBezTo>
                  <a:cubicBezTo>
                    <a:pt x="297" y="332"/>
                    <a:pt x="297" y="332"/>
                    <a:pt x="297" y="332"/>
                  </a:cubicBezTo>
                  <a:cubicBezTo>
                    <a:pt x="436" y="379"/>
                    <a:pt x="576" y="334"/>
                    <a:pt x="715" y="483"/>
                  </a:cubicBezTo>
                  <a:lnTo>
                    <a:pt x="558" y="876"/>
                  </a:lnTo>
                  <a:close/>
                  <a:moveTo>
                    <a:pt x="901" y="352"/>
                  </a:moveTo>
                  <a:cubicBezTo>
                    <a:pt x="855" y="399"/>
                    <a:pt x="855" y="399"/>
                    <a:pt x="855" y="399"/>
                  </a:cubicBezTo>
                  <a:cubicBezTo>
                    <a:pt x="848" y="405"/>
                    <a:pt x="837" y="405"/>
                    <a:pt x="831" y="399"/>
                  </a:cubicBezTo>
                  <a:cubicBezTo>
                    <a:pt x="772" y="340"/>
                    <a:pt x="772" y="340"/>
                    <a:pt x="772" y="340"/>
                  </a:cubicBezTo>
                  <a:cubicBezTo>
                    <a:pt x="725" y="459"/>
                    <a:pt x="725" y="459"/>
                    <a:pt x="725" y="459"/>
                  </a:cubicBezTo>
                  <a:cubicBezTo>
                    <a:pt x="729" y="449"/>
                    <a:pt x="729" y="449"/>
                    <a:pt x="729" y="449"/>
                  </a:cubicBezTo>
                  <a:cubicBezTo>
                    <a:pt x="628" y="349"/>
                    <a:pt x="527" y="337"/>
                    <a:pt x="435" y="325"/>
                  </a:cubicBezTo>
                  <a:cubicBezTo>
                    <a:pt x="406" y="322"/>
                    <a:pt x="377" y="318"/>
                    <a:pt x="349" y="312"/>
                  </a:cubicBezTo>
                  <a:cubicBezTo>
                    <a:pt x="631" y="199"/>
                    <a:pt x="631" y="199"/>
                    <a:pt x="631" y="199"/>
                  </a:cubicBezTo>
                  <a:cubicBezTo>
                    <a:pt x="574" y="142"/>
                    <a:pt x="574" y="142"/>
                    <a:pt x="574" y="142"/>
                  </a:cubicBezTo>
                  <a:cubicBezTo>
                    <a:pt x="568" y="135"/>
                    <a:pt x="568" y="125"/>
                    <a:pt x="574" y="118"/>
                  </a:cubicBezTo>
                  <a:cubicBezTo>
                    <a:pt x="621" y="71"/>
                    <a:pt x="621" y="71"/>
                    <a:pt x="621" y="71"/>
                  </a:cubicBezTo>
                  <a:cubicBezTo>
                    <a:pt x="628" y="65"/>
                    <a:pt x="638" y="65"/>
                    <a:pt x="645" y="71"/>
                  </a:cubicBezTo>
                  <a:cubicBezTo>
                    <a:pt x="901" y="328"/>
                    <a:pt x="901" y="328"/>
                    <a:pt x="901" y="328"/>
                  </a:cubicBezTo>
                  <a:cubicBezTo>
                    <a:pt x="908" y="335"/>
                    <a:pt x="908" y="345"/>
                    <a:pt x="901" y="3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 name="Freeform 6"/>
            <p:cNvSpPr>
              <a:spLocks noEditPoints="1"/>
            </p:cNvSpPr>
            <p:nvPr/>
          </p:nvSpPr>
          <p:spPr bwMode="auto">
            <a:xfrm>
              <a:off x="1751013" y="1998663"/>
              <a:ext cx="623888" cy="623888"/>
            </a:xfrm>
            <a:custGeom>
              <a:avLst/>
              <a:gdLst>
                <a:gd name="T0" fmla="*/ 83 w 166"/>
                <a:gd name="T1" fmla="*/ 166 h 166"/>
                <a:gd name="T2" fmla="*/ 166 w 166"/>
                <a:gd name="T3" fmla="*/ 83 h 166"/>
                <a:gd name="T4" fmla="*/ 83 w 166"/>
                <a:gd name="T5" fmla="*/ 0 h 166"/>
                <a:gd name="T6" fmla="*/ 0 w 166"/>
                <a:gd name="T7" fmla="*/ 83 h 166"/>
                <a:gd name="T8" fmla="*/ 83 w 166"/>
                <a:gd name="T9" fmla="*/ 166 h 166"/>
                <a:gd name="T10" fmla="*/ 83 w 166"/>
                <a:gd name="T11" fmla="*/ 33 h 166"/>
                <a:gd name="T12" fmla="*/ 133 w 166"/>
                <a:gd name="T13" fmla="*/ 83 h 166"/>
                <a:gd name="T14" fmla="*/ 83 w 166"/>
                <a:gd name="T15" fmla="*/ 133 h 166"/>
                <a:gd name="T16" fmla="*/ 33 w 166"/>
                <a:gd name="T17" fmla="*/ 83 h 166"/>
                <a:gd name="T18" fmla="*/ 83 w 166"/>
                <a:gd name="T19" fmla="*/ 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166"/>
                  </a:moveTo>
                  <a:cubicBezTo>
                    <a:pt x="128" y="166"/>
                    <a:pt x="166" y="129"/>
                    <a:pt x="166" y="83"/>
                  </a:cubicBezTo>
                  <a:cubicBezTo>
                    <a:pt x="166" y="37"/>
                    <a:pt x="128" y="0"/>
                    <a:pt x="83" y="0"/>
                  </a:cubicBezTo>
                  <a:cubicBezTo>
                    <a:pt x="37" y="0"/>
                    <a:pt x="0" y="37"/>
                    <a:pt x="0" y="83"/>
                  </a:cubicBezTo>
                  <a:cubicBezTo>
                    <a:pt x="0" y="129"/>
                    <a:pt x="37" y="166"/>
                    <a:pt x="83" y="166"/>
                  </a:cubicBezTo>
                  <a:close/>
                  <a:moveTo>
                    <a:pt x="83" y="33"/>
                  </a:moveTo>
                  <a:cubicBezTo>
                    <a:pt x="110" y="33"/>
                    <a:pt x="133" y="56"/>
                    <a:pt x="133" y="83"/>
                  </a:cubicBezTo>
                  <a:cubicBezTo>
                    <a:pt x="133" y="111"/>
                    <a:pt x="110" y="133"/>
                    <a:pt x="83" y="133"/>
                  </a:cubicBezTo>
                  <a:cubicBezTo>
                    <a:pt x="55" y="133"/>
                    <a:pt x="33" y="111"/>
                    <a:pt x="33" y="83"/>
                  </a:cubicBezTo>
                  <a:cubicBezTo>
                    <a:pt x="33" y="56"/>
                    <a:pt x="55" y="33"/>
                    <a:pt x="8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 name="Freeform 7"/>
            <p:cNvSpPr>
              <a:spLocks noEditPoints="1"/>
            </p:cNvSpPr>
            <p:nvPr/>
          </p:nvSpPr>
          <p:spPr bwMode="auto">
            <a:xfrm>
              <a:off x="3375025" y="-1587"/>
              <a:ext cx="623888" cy="623888"/>
            </a:xfrm>
            <a:custGeom>
              <a:avLst/>
              <a:gdLst>
                <a:gd name="T0" fmla="*/ 83 w 166"/>
                <a:gd name="T1" fmla="*/ 0 h 166"/>
                <a:gd name="T2" fmla="*/ 0 w 166"/>
                <a:gd name="T3" fmla="*/ 83 h 166"/>
                <a:gd name="T4" fmla="*/ 83 w 166"/>
                <a:gd name="T5" fmla="*/ 166 h 166"/>
                <a:gd name="T6" fmla="*/ 166 w 166"/>
                <a:gd name="T7" fmla="*/ 83 h 166"/>
                <a:gd name="T8" fmla="*/ 83 w 166"/>
                <a:gd name="T9" fmla="*/ 0 h 166"/>
                <a:gd name="T10" fmla="*/ 83 w 166"/>
                <a:gd name="T11" fmla="*/ 133 h 166"/>
                <a:gd name="T12" fmla="*/ 33 w 166"/>
                <a:gd name="T13" fmla="*/ 83 h 166"/>
                <a:gd name="T14" fmla="*/ 83 w 166"/>
                <a:gd name="T15" fmla="*/ 33 h 166"/>
                <a:gd name="T16" fmla="*/ 133 w 166"/>
                <a:gd name="T17" fmla="*/ 83 h 166"/>
                <a:gd name="T18" fmla="*/ 83 w 166"/>
                <a:gd name="T19" fmla="*/ 1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6">
                  <a:moveTo>
                    <a:pt x="83" y="0"/>
                  </a:moveTo>
                  <a:cubicBezTo>
                    <a:pt x="37" y="0"/>
                    <a:pt x="0" y="37"/>
                    <a:pt x="0" y="83"/>
                  </a:cubicBezTo>
                  <a:cubicBezTo>
                    <a:pt x="0" y="129"/>
                    <a:pt x="37" y="166"/>
                    <a:pt x="83" y="166"/>
                  </a:cubicBezTo>
                  <a:cubicBezTo>
                    <a:pt x="129" y="166"/>
                    <a:pt x="166" y="129"/>
                    <a:pt x="166" y="83"/>
                  </a:cubicBezTo>
                  <a:cubicBezTo>
                    <a:pt x="166" y="37"/>
                    <a:pt x="129" y="0"/>
                    <a:pt x="83" y="0"/>
                  </a:cubicBezTo>
                  <a:close/>
                  <a:moveTo>
                    <a:pt x="83" y="133"/>
                  </a:moveTo>
                  <a:cubicBezTo>
                    <a:pt x="55" y="133"/>
                    <a:pt x="33" y="111"/>
                    <a:pt x="33" y="83"/>
                  </a:cubicBezTo>
                  <a:cubicBezTo>
                    <a:pt x="33" y="56"/>
                    <a:pt x="55" y="33"/>
                    <a:pt x="83" y="33"/>
                  </a:cubicBezTo>
                  <a:cubicBezTo>
                    <a:pt x="110" y="33"/>
                    <a:pt x="133" y="56"/>
                    <a:pt x="133" y="83"/>
                  </a:cubicBezTo>
                  <a:cubicBezTo>
                    <a:pt x="133" y="111"/>
                    <a:pt x="110" y="133"/>
                    <a:pt x="83"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 name="Freeform 8"/>
            <p:cNvSpPr>
              <a:spLocks noEditPoints="1"/>
            </p:cNvSpPr>
            <p:nvPr/>
          </p:nvSpPr>
          <p:spPr bwMode="auto">
            <a:xfrm>
              <a:off x="1000125" y="1874838"/>
              <a:ext cx="500063" cy="500063"/>
            </a:xfrm>
            <a:custGeom>
              <a:avLst/>
              <a:gdLst>
                <a:gd name="T0" fmla="*/ 0 w 133"/>
                <a:gd name="T1" fmla="*/ 66 h 133"/>
                <a:gd name="T2" fmla="*/ 67 w 133"/>
                <a:gd name="T3" fmla="*/ 133 h 133"/>
                <a:gd name="T4" fmla="*/ 133 w 133"/>
                <a:gd name="T5" fmla="*/ 66 h 133"/>
                <a:gd name="T6" fmla="*/ 67 w 133"/>
                <a:gd name="T7" fmla="*/ 0 h 133"/>
                <a:gd name="T8" fmla="*/ 0 w 133"/>
                <a:gd name="T9" fmla="*/ 66 h 133"/>
                <a:gd name="T10" fmla="*/ 67 w 133"/>
                <a:gd name="T11" fmla="*/ 33 h 133"/>
                <a:gd name="T12" fmla="*/ 100 w 133"/>
                <a:gd name="T13" fmla="*/ 66 h 133"/>
                <a:gd name="T14" fmla="*/ 67 w 133"/>
                <a:gd name="T15" fmla="*/ 100 h 133"/>
                <a:gd name="T16" fmla="*/ 33 w 133"/>
                <a:gd name="T17" fmla="*/ 66 h 133"/>
                <a:gd name="T18" fmla="*/ 67 w 133"/>
                <a:gd name="T19" fmla="*/ 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33">
                  <a:moveTo>
                    <a:pt x="0" y="66"/>
                  </a:moveTo>
                  <a:cubicBezTo>
                    <a:pt x="0" y="103"/>
                    <a:pt x="30" y="133"/>
                    <a:pt x="67" y="133"/>
                  </a:cubicBezTo>
                  <a:cubicBezTo>
                    <a:pt x="103" y="133"/>
                    <a:pt x="133" y="103"/>
                    <a:pt x="133" y="66"/>
                  </a:cubicBezTo>
                  <a:cubicBezTo>
                    <a:pt x="133" y="30"/>
                    <a:pt x="103" y="0"/>
                    <a:pt x="67" y="0"/>
                  </a:cubicBezTo>
                  <a:cubicBezTo>
                    <a:pt x="30" y="0"/>
                    <a:pt x="0" y="30"/>
                    <a:pt x="0" y="66"/>
                  </a:cubicBezTo>
                  <a:close/>
                  <a:moveTo>
                    <a:pt x="67" y="33"/>
                  </a:moveTo>
                  <a:cubicBezTo>
                    <a:pt x="85" y="33"/>
                    <a:pt x="100" y="48"/>
                    <a:pt x="100" y="66"/>
                  </a:cubicBezTo>
                  <a:cubicBezTo>
                    <a:pt x="100" y="85"/>
                    <a:pt x="85" y="100"/>
                    <a:pt x="67" y="100"/>
                  </a:cubicBezTo>
                  <a:cubicBezTo>
                    <a:pt x="48" y="100"/>
                    <a:pt x="33" y="85"/>
                    <a:pt x="33" y="66"/>
                  </a:cubicBezTo>
                  <a:cubicBezTo>
                    <a:pt x="33" y="48"/>
                    <a:pt x="48" y="33"/>
                    <a:pt x="6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 name="Oval 9"/>
            <p:cNvSpPr>
              <a:spLocks noChangeArrowheads="1"/>
            </p:cNvSpPr>
            <p:nvPr/>
          </p:nvSpPr>
          <p:spPr bwMode="auto">
            <a:xfrm>
              <a:off x="1500188" y="2751138"/>
              <a:ext cx="250825"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 name="Oval 10"/>
            <p:cNvSpPr>
              <a:spLocks noChangeArrowheads="1"/>
            </p:cNvSpPr>
            <p:nvPr/>
          </p:nvSpPr>
          <p:spPr bwMode="auto">
            <a:xfrm>
              <a:off x="3498850" y="874713"/>
              <a:ext cx="252413" cy="247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45" name="Group 44"/>
          <p:cNvGrpSpPr/>
          <p:nvPr/>
        </p:nvGrpSpPr>
        <p:grpSpPr>
          <a:xfrm>
            <a:off x="6382367" y="6822246"/>
            <a:ext cx="874179" cy="822326"/>
            <a:chOff x="-1587" y="-3175"/>
            <a:chExt cx="506412" cy="476250"/>
          </a:xfrm>
          <a:solidFill>
            <a:schemeClr val="bg1"/>
          </a:solidFill>
        </p:grpSpPr>
        <p:sp>
          <p:nvSpPr>
            <p:cNvPr id="46" name="Oval 14"/>
            <p:cNvSpPr>
              <a:spLocks noChangeArrowheads="1"/>
            </p:cNvSpPr>
            <p:nvPr/>
          </p:nvSpPr>
          <p:spPr bwMode="auto">
            <a:xfrm>
              <a:off x="244475" y="257175"/>
              <a:ext cx="60325"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 name="Freeform 15"/>
            <p:cNvSpPr>
              <a:spLocks noEditPoints="1"/>
            </p:cNvSpPr>
            <p:nvPr/>
          </p:nvSpPr>
          <p:spPr bwMode="auto">
            <a:xfrm>
              <a:off x="-1587" y="-3175"/>
              <a:ext cx="506412"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48" name="Group 47"/>
          <p:cNvGrpSpPr/>
          <p:nvPr/>
        </p:nvGrpSpPr>
        <p:grpSpPr>
          <a:xfrm>
            <a:off x="15796348" y="6711252"/>
            <a:ext cx="963119" cy="963788"/>
            <a:chOff x="-1587" y="-3175"/>
            <a:chExt cx="3670300" cy="3671888"/>
          </a:xfrm>
          <a:solidFill>
            <a:schemeClr val="bg1"/>
          </a:solidFill>
        </p:grpSpPr>
        <p:sp>
          <p:nvSpPr>
            <p:cNvPr id="49" name="Freeform 24"/>
            <p:cNvSpPr>
              <a:spLocks noEditPoints="1"/>
            </p:cNvSpPr>
            <p:nvPr/>
          </p:nvSpPr>
          <p:spPr bwMode="auto">
            <a:xfrm>
              <a:off x="-1587" y="-3175"/>
              <a:ext cx="3670300" cy="3671888"/>
            </a:xfrm>
            <a:custGeom>
              <a:avLst/>
              <a:gdLst>
                <a:gd name="T0" fmla="*/ 631 w 976"/>
                <a:gd name="T1" fmla="*/ 306 h 976"/>
                <a:gd name="T2" fmla="*/ 488 w 976"/>
                <a:gd name="T3" fmla="*/ 0 h 976"/>
                <a:gd name="T4" fmla="*/ 275 w 976"/>
                <a:gd name="T5" fmla="*/ 312 h 976"/>
                <a:gd name="T6" fmla="*/ 244 w 976"/>
                <a:gd name="T7" fmla="*/ 329 h 976"/>
                <a:gd name="T8" fmla="*/ 92 w 976"/>
                <a:gd name="T9" fmla="*/ 305 h 976"/>
                <a:gd name="T10" fmla="*/ 0 w 976"/>
                <a:gd name="T11" fmla="*/ 885 h 976"/>
                <a:gd name="T12" fmla="*/ 183 w 976"/>
                <a:gd name="T13" fmla="*/ 976 h 976"/>
                <a:gd name="T14" fmla="*/ 266 w 976"/>
                <a:gd name="T15" fmla="*/ 924 h 976"/>
                <a:gd name="T16" fmla="*/ 275 w 976"/>
                <a:gd name="T17" fmla="*/ 926 h 976"/>
                <a:gd name="T18" fmla="*/ 580 w 976"/>
                <a:gd name="T19" fmla="*/ 976 h 976"/>
                <a:gd name="T20" fmla="*/ 856 w 976"/>
                <a:gd name="T21" fmla="*/ 917 h 976"/>
                <a:gd name="T22" fmla="*/ 870 w 976"/>
                <a:gd name="T23" fmla="*/ 831 h 976"/>
                <a:gd name="T24" fmla="*/ 920 w 976"/>
                <a:gd name="T25" fmla="*/ 669 h 976"/>
                <a:gd name="T26" fmla="*/ 949 w 976"/>
                <a:gd name="T27" fmla="*/ 512 h 976"/>
                <a:gd name="T28" fmla="*/ 976 w 976"/>
                <a:gd name="T29" fmla="*/ 439 h 976"/>
                <a:gd name="T30" fmla="*/ 890 w 976"/>
                <a:gd name="T31" fmla="*/ 319 h 976"/>
                <a:gd name="T32" fmla="*/ 183 w 976"/>
                <a:gd name="T33" fmla="*/ 915 h 976"/>
                <a:gd name="T34" fmla="*/ 61 w 976"/>
                <a:gd name="T35" fmla="*/ 885 h 976"/>
                <a:gd name="T36" fmla="*/ 92 w 976"/>
                <a:gd name="T37" fmla="*/ 366 h 976"/>
                <a:gd name="T38" fmla="*/ 214 w 976"/>
                <a:gd name="T39" fmla="*/ 397 h 976"/>
                <a:gd name="T40" fmla="*/ 914 w 976"/>
                <a:gd name="T41" fmla="*/ 443 h 976"/>
                <a:gd name="T42" fmla="*/ 793 w 976"/>
                <a:gd name="T43" fmla="*/ 488 h 976"/>
                <a:gd name="T44" fmla="*/ 793 w 976"/>
                <a:gd name="T45" fmla="*/ 519 h 976"/>
                <a:gd name="T46" fmla="*/ 901 w 976"/>
                <a:gd name="T47" fmla="*/ 575 h 976"/>
                <a:gd name="T48" fmla="*/ 763 w 976"/>
                <a:gd name="T49" fmla="*/ 641 h 976"/>
                <a:gd name="T50" fmla="*/ 763 w 976"/>
                <a:gd name="T51" fmla="*/ 671 h 976"/>
                <a:gd name="T52" fmla="*/ 862 w 976"/>
                <a:gd name="T53" fmla="*/ 734 h 976"/>
                <a:gd name="T54" fmla="*/ 732 w 976"/>
                <a:gd name="T55" fmla="*/ 793 h 976"/>
                <a:gd name="T56" fmla="*/ 732 w 976"/>
                <a:gd name="T57" fmla="*/ 824 h 976"/>
                <a:gd name="T58" fmla="*/ 811 w 976"/>
                <a:gd name="T59" fmla="*/ 866 h 976"/>
                <a:gd name="T60" fmla="*/ 747 w 976"/>
                <a:gd name="T61" fmla="*/ 915 h 976"/>
                <a:gd name="T62" fmla="*/ 411 w 976"/>
                <a:gd name="T63" fmla="*/ 896 h 976"/>
                <a:gd name="T64" fmla="*/ 244 w 976"/>
                <a:gd name="T65" fmla="*/ 835 h 976"/>
                <a:gd name="T66" fmla="*/ 268 w 976"/>
                <a:gd name="T67" fmla="*/ 382 h 976"/>
                <a:gd name="T68" fmla="*/ 458 w 976"/>
                <a:gd name="T69" fmla="*/ 92 h 976"/>
                <a:gd name="T70" fmla="*/ 577 w 976"/>
                <a:gd name="T71" fmla="*/ 206 h 976"/>
                <a:gd name="T72" fmla="*/ 879 w 976"/>
                <a:gd name="T73" fmla="*/ 377 h 976"/>
                <a:gd name="T74" fmla="*/ 914 w 976"/>
                <a:gd name="T75" fmla="*/ 443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6" h="976">
                  <a:moveTo>
                    <a:pt x="890" y="319"/>
                  </a:moveTo>
                  <a:cubicBezTo>
                    <a:pt x="851" y="309"/>
                    <a:pt x="762" y="309"/>
                    <a:pt x="631" y="306"/>
                  </a:cubicBezTo>
                  <a:cubicBezTo>
                    <a:pt x="637" y="277"/>
                    <a:pt x="638" y="252"/>
                    <a:pt x="638" y="206"/>
                  </a:cubicBezTo>
                  <a:cubicBezTo>
                    <a:pt x="638" y="96"/>
                    <a:pt x="559" y="0"/>
                    <a:pt x="488" y="0"/>
                  </a:cubicBezTo>
                  <a:cubicBezTo>
                    <a:pt x="438" y="0"/>
                    <a:pt x="397" y="41"/>
                    <a:pt x="397" y="91"/>
                  </a:cubicBezTo>
                  <a:cubicBezTo>
                    <a:pt x="396" y="152"/>
                    <a:pt x="377" y="258"/>
                    <a:pt x="275" y="312"/>
                  </a:cubicBezTo>
                  <a:cubicBezTo>
                    <a:pt x="267" y="316"/>
                    <a:pt x="246" y="327"/>
                    <a:pt x="242" y="328"/>
                  </a:cubicBezTo>
                  <a:cubicBezTo>
                    <a:pt x="244" y="329"/>
                    <a:pt x="244" y="329"/>
                    <a:pt x="244" y="329"/>
                  </a:cubicBezTo>
                  <a:cubicBezTo>
                    <a:pt x="228" y="316"/>
                    <a:pt x="206" y="305"/>
                    <a:pt x="183" y="305"/>
                  </a:cubicBezTo>
                  <a:cubicBezTo>
                    <a:pt x="92" y="305"/>
                    <a:pt x="92" y="305"/>
                    <a:pt x="92" y="305"/>
                  </a:cubicBezTo>
                  <a:cubicBezTo>
                    <a:pt x="41" y="305"/>
                    <a:pt x="0" y="346"/>
                    <a:pt x="0" y="397"/>
                  </a:cubicBezTo>
                  <a:cubicBezTo>
                    <a:pt x="0" y="885"/>
                    <a:pt x="0" y="885"/>
                    <a:pt x="0" y="885"/>
                  </a:cubicBezTo>
                  <a:cubicBezTo>
                    <a:pt x="0" y="935"/>
                    <a:pt x="41" y="976"/>
                    <a:pt x="92" y="976"/>
                  </a:cubicBezTo>
                  <a:cubicBezTo>
                    <a:pt x="183" y="976"/>
                    <a:pt x="183" y="976"/>
                    <a:pt x="183" y="976"/>
                  </a:cubicBezTo>
                  <a:cubicBezTo>
                    <a:pt x="219" y="976"/>
                    <a:pt x="250" y="954"/>
                    <a:pt x="264" y="923"/>
                  </a:cubicBezTo>
                  <a:cubicBezTo>
                    <a:pt x="265" y="923"/>
                    <a:pt x="265" y="924"/>
                    <a:pt x="266" y="924"/>
                  </a:cubicBezTo>
                  <a:cubicBezTo>
                    <a:pt x="268" y="924"/>
                    <a:pt x="270" y="925"/>
                    <a:pt x="273" y="926"/>
                  </a:cubicBezTo>
                  <a:cubicBezTo>
                    <a:pt x="274" y="926"/>
                    <a:pt x="274" y="926"/>
                    <a:pt x="275" y="926"/>
                  </a:cubicBezTo>
                  <a:cubicBezTo>
                    <a:pt x="292" y="930"/>
                    <a:pt x="326" y="938"/>
                    <a:pt x="398" y="955"/>
                  </a:cubicBezTo>
                  <a:cubicBezTo>
                    <a:pt x="414" y="959"/>
                    <a:pt x="496" y="976"/>
                    <a:pt x="580" y="976"/>
                  </a:cubicBezTo>
                  <a:cubicBezTo>
                    <a:pt x="747" y="976"/>
                    <a:pt x="747" y="976"/>
                    <a:pt x="747" y="976"/>
                  </a:cubicBezTo>
                  <a:cubicBezTo>
                    <a:pt x="798" y="976"/>
                    <a:pt x="835" y="956"/>
                    <a:pt x="856" y="917"/>
                  </a:cubicBezTo>
                  <a:cubicBezTo>
                    <a:pt x="857" y="917"/>
                    <a:pt x="864" y="903"/>
                    <a:pt x="869" y="884"/>
                  </a:cubicBezTo>
                  <a:cubicBezTo>
                    <a:pt x="874" y="870"/>
                    <a:pt x="875" y="851"/>
                    <a:pt x="870" y="831"/>
                  </a:cubicBezTo>
                  <a:cubicBezTo>
                    <a:pt x="903" y="808"/>
                    <a:pt x="913" y="774"/>
                    <a:pt x="920" y="752"/>
                  </a:cubicBezTo>
                  <a:cubicBezTo>
                    <a:pt x="932" y="716"/>
                    <a:pt x="928" y="688"/>
                    <a:pt x="920" y="669"/>
                  </a:cubicBezTo>
                  <a:cubicBezTo>
                    <a:pt x="939" y="651"/>
                    <a:pt x="954" y="625"/>
                    <a:pt x="961" y="585"/>
                  </a:cubicBezTo>
                  <a:cubicBezTo>
                    <a:pt x="965" y="559"/>
                    <a:pt x="961" y="534"/>
                    <a:pt x="949" y="512"/>
                  </a:cubicBezTo>
                  <a:cubicBezTo>
                    <a:pt x="966" y="493"/>
                    <a:pt x="974" y="468"/>
                    <a:pt x="975" y="446"/>
                  </a:cubicBezTo>
                  <a:cubicBezTo>
                    <a:pt x="976" y="439"/>
                    <a:pt x="976" y="439"/>
                    <a:pt x="976" y="439"/>
                  </a:cubicBezTo>
                  <a:cubicBezTo>
                    <a:pt x="976" y="435"/>
                    <a:pt x="976" y="433"/>
                    <a:pt x="976" y="424"/>
                  </a:cubicBezTo>
                  <a:cubicBezTo>
                    <a:pt x="976" y="386"/>
                    <a:pt x="949" y="336"/>
                    <a:pt x="890" y="319"/>
                  </a:cubicBezTo>
                  <a:close/>
                  <a:moveTo>
                    <a:pt x="214" y="885"/>
                  </a:moveTo>
                  <a:cubicBezTo>
                    <a:pt x="214" y="901"/>
                    <a:pt x="200" y="915"/>
                    <a:pt x="183" y="915"/>
                  </a:cubicBezTo>
                  <a:cubicBezTo>
                    <a:pt x="92" y="915"/>
                    <a:pt x="92" y="915"/>
                    <a:pt x="92" y="915"/>
                  </a:cubicBezTo>
                  <a:cubicBezTo>
                    <a:pt x="75" y="915"/>
                    <a:pt x="61" y="901"/>
                    <a:pt x="61" y="885"/>
                  </a:cubicBezTo>
                  <a:cubicBezTo>
                    <a:pt x="61" y="397"/>
                    <a:pt x="61" y="397"/>
                    <a:pt x="61" y="397"/>
                  </a:cubicBezTo>
                  <a:cubicBezTo>
                    <a:pt x="61" y="380"/>
                    <a:pt x="75" y="366"/>
                    <a:pt x="92" y="366"/>
                  </a:cubicBezTo>
                  <a:cubicBezTo>
                    <a:pt x="183" y="366"/>
                    <a:pt x="183" y="366"/>
                    <a:pt x="183" y="366"/>
                  </a:cubicBezTo>
                  <a:cubicBezTo>
                    <a:pt x="200" y="366"/>
                    <a:pt x="214" y="380"/>
                    <a:pt x="214" y="397"/>
                  </a:cubicBezTo>
                  <a:lnTo>
                    <a:pt x="214" y="885"/>
                  </a:lnTo>
                  <a:close/>
                  <a:moveTo>
                    <a:pt x="914" y="443"/>
                  </a:moveTo>
                  <a:cubicBezTo>
                    <a:pt x="914" y="458"/>
                    <a:pt x="907" y="488"/>
                    <a:pt x="854" y="488"/>
                  </a:cubicBezTo>
                  <a:cubicBezTo>
                    <a:pt x="808" y="488"/>
                    <a:pt x="793" y="488"/>
                    <a:pt x="793" y="488"/>
                  </a:cubicBezTo>
                  <a:cubicBezTo>
                    <a:pt x="785" y="488"/>
                    <a:pt x="778" y="495"/>
                    <a:pt x="778" y="503"/>
                  </a:cubicBezTo>
                  <a:cubicBezTo>
                    <a:pt x="778" y="512"/>
                    <a:pt x="785" y="519"/>
                    <a:pt x="793" y="519"/>
                  </a:cubicBezTo>
                  <a:cubicBezTo>
                    <a:pt x="793" y="519"/>
                    <a:pt x="806" y="519"/>
                    <a:pt x="852" y="519"/>
                  </a:cubicBezTo>
                  <a:cubicBezTo>
                    <a:pt x="898" y="519"/>
                    <a:pt x="904" y="556"/>
                    <a:pt x="901" y="575"/>
                  </a:cubicBezTo>
                  <a:cubicBezTo>
                    <a:pt x="897" y="598"/>
                    <a:pt x="886" y="641"/>
                    <a:pt x="835" y="641"/>
                  </a:cubicBezTo>
                  <a:cubicBezTo>
                    <a:pt x="783" y="641"/>
                    <a:pt x="763" y="641"/>
                    <a:pt x="763" y="641"/>
                  </a:cubicBezTo>
                  <a:cubicBezTo>
                    <a:pt x="754" y="641"/>
                    <a:pt x="747" y="647"/>
                    <a:pt x="747" y="656"/>
                  </a:cubicBezTo>
                  <a:cubicBezTo>
                    <a:pt x="747" y="664"/>
                    <a:pt x="754" y="671"/>
                    <a:pt x="763" y="671"/>
                  </a:cubicBezTo>
                  <a:cubicBezTo>
                    <a:pt x="763" y="671"/>
                    <a:pt x="799" y="671"/>
                    <a:pt x="823" y="671"/>
                  </a:cubicBezTo>
                  <a:cubicBezTo>
                    <a:pt x="874" y="671"/>
                    <a:pt x="870" y="710"/>
                    <a:pt x="862" y="734"/>
                  </a:cubicBezTo>
                  <a:cubicBezTo>
                    <a:pt x="852" y="764"/>
                    <a:pt x="846" y="793"/>
                    <a:pt x="782" y="793"/>
                  </a:cubicBezTo>
                  <a:cubicBezTo>
                    <a:pt x="760" y="793"/>
                    <a:pt x="732" y="793"/>
                    <a:pt x="732" y="793"/>
                  </a:cubicBezTo>
                  <a:cubicBezTo>
                    <a:pt x="723" y="793"/>
                    <a:pt x="717" y="800"/>
                    <a:pt x="717" y="808"/>
                  </a:cubicBezTo>
                  <a:cubicBezTo>
                    <a:pt x="717" y="817"/>
                    <a:pt x="723" y="824"/>
                    <a:pt x="732" y="824"/>
                  </a:cubicBezTo>
                  <a:cubicBezTo>
                    <a:pt x="732" y="824"/>
                    <a:pt x="753" y="824"/>
                    <a:pt x="780" y="824"/>
                  </a:cubicBezTo>
                  <a:cubicBezTo>
                    <a:pt x="813" y="824"/>
                    <a:pt x="815" y="855"/>
                    <a:pt x="811" y="866"/>
                  </a:cubicBezTo>
                  <a:cubicBezTo>
                    <a:pt x="807" y="879"/>
                    <a:pt x="803" y="888"/>
                    <a:pt x="803" y="888"/>
                  </a:cubicBezTo>
                  <a:cubicBezTo>
                    <a:pt x="793" y="905"/>
                    <a:pt x="779" y="915"/>
                    <a:pt x="747" y="915"/>
                  </a:cubicBezTo>
                  <a:cubicBezTo>
                    <a:pt x="580" y="915"/>
                    <a:pt x="580" y="915"/>
                    <a:pt x="580" y="915"/>
                  </a:cubicBezTo>
                  <a:cubicBezTo>
                    <a:pt x="497" y="915"/>
                    <a:pt x="414" y="896"/>
                    <a:pt x="411" y="896"/>
                  </a:cubicBezTo>
                  <a:cubicBezTo>
                    <a:pt x="285" y="866"/>
                    <a:pt x="278" y="864"/>
                    <a:pt x="270" y="862"/>
                  </a:cubicBezTo>
                  <a:cubicBezTo>
                    <a:pt x="270" y="862"/>
                    <a:pt x="244" y="857"/>
                    <a:pt x="244" y="835"/>
                  </a:cubicBezTo>
                  <a:cubicBezTo>
                    <a:pt x="244" y="414"/>
                    <a:pt x="244" y="414"/>
                    <a:pt x="244" y="414"/>
                  </a:cubicBezTo>
                  <a:cubicBezTo>
                    <a:pt x="244" y="399"/>
                    <a:pt x="253" y="386"/>
                    <a:pt x="268" y="382"/>
                  </a:cubicBezTo>
                  <a:cubicBezTo>
                    <a:pt x="270" y="381"/>
                    <a:pt x="273" y="380"/>
                    <a:pt x="275" y="380"/>
                  </a:cubicBezTo>
                  <a:cubicBezTo>
                    <a:pt x="414" y="322"/>
                    <a:pt x="456" y="195"/>
                    <a:pt x="458" y="92"/>
                  </a:cubicBezTo>
                  <a:cubicBezTo>
                    <a:pt x="458" y="77"/>
                    <a:pt x="469" y="61"/>
                    <a:pt x="488" y="61"/>
                  </a:cubicBezTo>
                  <a:cubicBezTo>
                    <a:pt x="520" y="61"/>
                    <a:pt x="577" y="126"/>
                    <a:pt x="577" y="206"/>
                  </a:cubicBezTo>
                  <a:cubicBezTo>
                    <a:pt x="577" y="278"/>
                    <a:pt x="574" y="291"/>
                    <a:pt x="549" y="366"/>
                  </a:cubicBezTo>
                  <a:cubicBezTo>
                    <a:pt x="854" y="366"/>
                    <a:pt x="852" y="370"/>
                    <a:pt x="879" y="377"/>
                  </a:cubicBezTo>
                  <a:cubicBezTo>
                    <a:pt x="912" y="387"/>
                    <a:pt x="915" y="415"/>
                    <a:pt x="915" y="424"/>
                  </a:cubicBezTo>
                  <a:cubicBezTo>
                    <a:pt x="915" y="435"/>
                    <a:pt x="915" y="433"/>
                    <a:pt x="914" y="4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25"/>
            <p:cNvSpPr>
              <a:spLocks noEditPoints="1"/>
            </p:cNvSpPr>
            <p:nvPr/>
          </p:nvSpPr>
          <p:spPr bwMode="auto">
            <a:xfrm>
              <a:off x="344488" y="2979738"/>
              <a:ext cx="341313" cy="346075"/>
            </a:xfrm>
            <a:custGeom>
              <a:avLst/>
              <a:gdLst>
                <a:gd name="T0" fmla="*/ 45 w 91"/>
                <a:gd name="T1" fmla="*/ 0 h 92"/>
                <a:gd name="T2" fmla="*/ 0 w 91"/>
                <a:gd name="T3" fmla="*/ 46 h 92"/>
                <a:gd name="T4" fmla="*/ 45 w 91"/>
                <a:gd name="T5" fmla="*/ 92 h 92"/>
                <a:gd name="T6" fmla="*/ 91 w 91"/>
                <a:gd name="T7" fmla="*/ 46 h 92"/>
                <a:gd name="T8" fmla="*/ 45 w 91"/>
                <a:gd name="T9" fmla="*/ 0 h 92"/>
                <a:gd name="T10" fmla="*/ 45 w 91"/>
                <a:gd name="T11" fmla="*/ 61 h 92"/>
                <a:gd name="T12" fmla="*/ 30 w 91"/>
                <a:gd name="T13" fmla="*/ 46 h 92"/>
                <a:gd name="T14" fmla="*/ 45 w 91"/>
                <a:gd name="T15" fmla="*/ 31 h 92"/>
                <a:gd name="T16" fmla="*/ 61 w 91"/>
                <a:gd name="T17" fmla="*/ 46 h 92"/>
                <a:gd name="T18" fmla="*/ 45 w 91"/>
                <a:gd name="T19" fmla="*/ 6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2">
                  <a:moveTo>
                    <a:pt x="45" y="0"/>
                  </a:moveTo>
                  <a:cubicBezTo>
                    <a:pt x="20" y="0"/>
                    <a:pt x="0" y="20"/>
                    <a:pt x="0" y="46"/>
                  </a:cubicBezTo>
                  <a:cubicBezTo>
                    <a:pt x="0" y="71"/>
                    <a:pt x="20" y="92"/>
                    <a:pt x="45" y="92"/>
                  </a:cubicBezTo>
                  <a:cubicBezTo>
                    <a:pt x="71" y="92"/>
                    <a:pt x="91" y="71"/>
                    <a:pt x="91" y="46"/>
                  </a:cubicBezTo>
                  <a:cubicBezTo>
                    <a:pt x="91" y="20"/>
                    <a:pt x="71" y="0"/>
                    <a:pt x="45" y="0"/>
                  </a:cubicBezTo>
                  <a:close/>
                  <a:moveTo>
                    <a:pt x="45" y="61"/>
                  </a:moveTo>
                  <a:cubicBezTo>
                    <a:pt x="37" y="61"/>
                    <a:pt x="30" y="54"/>
                    <a:pt x="30" y="46"/>
                  </a:cubicBezTo>
                  <a:cubicBezTo>
                    <a:pt x="30" y="37"/>
                    <a:pt x="37" y="31"/>
                    <a:pt x="45" y="31"/>
                  </a:cubicBezTo>
                  <a:cubicBezTo>
                    <a:pt x="54" y="31"/>
                    <a:pt x="61" y="37"/>
                    <a:pt x="61" y="46"/>
                  </a:cubicBezTo>
                  <a:cubicBezTo>
                    <a:pt x="61" y="54"/>
                    <a:pt x="54" y="61"/>
                    <a:pt x="45"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1" name="Group 50"/>
          <p:cNvGrpSpPr/>
          <p:nvPr/>
        </p:nvGrpSpPr>
        <p:grpSpPr>
          <a:xfrm>
            <a:off x="9559188" y="6838428"/>
            <a:ext cx="764260" cy="874474"/>
            <a:chOff x="-1587" y="3175"/>
            <a:chExt cx="430212" cy="492125"/>
          </a:xfrm>
          <a:solidFill>
            <a:schemeClr val="bg1"/>
          </a:solidFill>
        </p:grpSpPr>
        <p:sp>
          <p:nvSpPr>
            <p:cNvPr id="52" name="Freeform 29"/>
            <p:cNvSpPr>
              <a:spLocks noEditPoints="1"/>
            </p:cNvSpPr>
            <p:nvPr/>
          </p:nvSpPr>
          <p:spPr bwMode="auto">
            <a:xfrm>
              <a:off x="-1587" y="3175"/>
              <a:ext cx="430212"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 name="Freeform 30"/>
            <p:cNvSpPr>
              <a:spLocks noEditPoints="1"/>
            </p:cNvSpPr>
            <p:nvPr/>
          </p:nvSpPr>
          <p:spPr bwMode="auto">
            <a:xfrm>
              <a:off x="9048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31"/>
            <p:cNvSpPr>
              <a:spLocks noEditPoints="1"/>
            </p:cNvSpPr>
            <p:nvPr/>
          </p:nvSpPr>
          <p:spPr bwMode="auto">
            <a:xfrm>
              <a:off x="182563"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 name="Freeform 32"/>
            <p:cNvSpPr>
              <a:spLocks noEditPoints="1"/>
            </p:cNvSpPr>
            <p:nvPr/>
          </p:nvSpPr>
          <p:spPr bwMode="auto">
            <a:xfrm>
              <a:off x="274638" y="203200"/>
              <a:ext cx="61912"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6" name="Group 55"/>
          <p:cNvGrpSpPr/>
          <p:nvPr/>
        </p:nvGrpSpPr>
        <p:grpSpPr>
          <a:xfrm>
            <a:off x="12765630" y="6741516"/>
            <a:ext cx="659240" cy="963892"/>
            <a:chOff x="527333" y="1217552"/>
            <a:chExt cx="175409" cy="256405"/>
          </a:xfrm>
          <a:solidFill>
            <a:schemeClr val="bg1"/>
          </a:solidFill>
        </p:grpSpPr>
        <p:sp>
          <p:nvSpPr>
            <p:cNvPr id="57"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9" name="Group 58"/>
          <p:cNvGrpSpPr/>
          <p:nvPr/>
        </p:nvGrpSpPr>
        <p:grpSpPr>
          <a:xfrm>
            <a:off x="4883564" y="1676978"/>
            <a:ext cx="10044872" cy="1689698"/>
            <a:chOff x="5988388" y="483017"/>
            <a:chExt cx="12359700" cy="2079087"/>
          </a:xfrm>
        </p:grpSpPr>
        <p:sp>
          <p:nvSpPr>
            <p:cNvPr id="60" name="TextBox 5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Business Strategy </a:t>
              </a:r>
              <a:endParaRPr lang="id-ID" sz="7152" b="1" dirty="0">
                <a:solidFill>
                  <a:schemeClr val="tx2"/>
                </a:solidFill>
                <a:latin typeface="Lato Regular"/>
                <a:cs typeface="Lato Regular"/>
              </a:endParaRPr>
            </a:p>
          </p:txBody>
        </p:sp>
        <p:sp>
          <p:nvSpPr>
            <p:cNvPr id="61" name="Rectangle 6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286347833"/>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1000"/>
                                        <p:tgtEl>
                                          <p:spTgt spid="59"/>
                                        </p:tgtEl>
                                      </p:cBhvr>
                                    </p:animEffect>
                                    <p:anim calcmode="lin" valueType="num">
                                      <p:cBhvr>
                                        <p:cTn id="8" dur="1000" fill="hold"/>
                                        <p:tgtEl>
                                          <p:spTgt spid="59"/>
                                        </p:tgtEl>
                                        <p:attrNameLst>
                                          <p:attrName>ppt_x</p:attrName>
                                        </p:attrNameLst>
                                      </p:cBhvr>
                                      <p:tavLst>
                                        <p:tav tm="0">
                                          <p:val>
                                            <p:strVal val="#ppt_x"/>
                                          </p:val>
                                        </p:tav>
                                        <p:tav tm="100000">
                                          <p:val>
                                            <p:strVal val="#ppt_x"/>
                                          </p:val>
                                        </p:tav>
                                      </p:tavLst>
                                    </p:anim>
                                    <p:anim calcmode="lin" valueType="num">
                                      <p:cBhvr>
                                        <p:cTn id="9" dur="900" decel="100000" fill="hold"/>
                                        <p:tgtEl>
                                          <p:spTgt spid="5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p:tgtEl>
                                          <p:spTgt spid="7"/>
                                        </p:tgtEl>
                                        <p:attrNameLst>
                                          <p:attrName>ppt_y</p:attrName>
                                        </p:attrNameLst>
                                      </p:cBhvr>
                                      <p:tavLst>
                                        <p:tav tm="0">
                                          <p:val>
                                            <p:strVal val="#ppt_y-#ppt_h*1.125000"/>
                                          </p:val>
                                        </p:tav>
                                        <p:tav tm="100000">
                                          <p:val>
                                            <p:strVal val="#ppt_y"/>
                                          </p:val>
                                        </p:tav>
                                      </p:tavLst>
                                    </p:anim>
                                    <p:animEffect transition="in" filter="wipe(down)">
                                      <p:cBhvr>
                                        <p:cTn id="15" dur="500"/>
                                        <p:tgtEl>
                                          <p:spTgt spid="7"/>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12" presetClass="entr" presetSubtype="4"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p:tgtEl>
                                          <p:spTgt spid="6"/>
                                        </p:tgtEl>
                                        <p:attrNameLst>
                                          <p:attrName>ppt_y</p:attrName>
                                        </p:attrNameLst>
                                      </p:cBhvr>
                                      <p:tavLst>
                                        <p:tav tm="0">
                                          <p:val>
                                            <p:strVal val="#ppt_y+#ppt_h*1.125000"/>
                                          </p:val>
                                        </p:tav>
                                        <p:tav tm="100000">
                                          <p:val>
                                            <p:strVal val="#ppt_y"/>
                                          </p:val>
                                        </p:tav>
                                      </p:tavLst>
                                    </p:anim>
                                    <p:animEffect transition="in" filter="wipe(up)">
                                      <p:cBhvr>
                                        <p:cTn id="32" dur="500"/>
                                        <p:tgtEl>
                                          <p:spTgt spid="6"/>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Effect transition="in" filter="fade">
                                      <p:cBhvr>
                                        <p:cTn id="38" dur="500"/>
                                        <p:tgtEl>
                                          <p:spTgt spid="26"/>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p:cTn id="42" dur="500" fill="hold"/>
                                        <p:tgtEl>
                                          <p:spTgt spid="14"/>
                                        </p:tgtEl>
                                        <p:attrNameLst>
                                          <p:attrName>ppt_w</p:attrName>
                                        </p:attrNameLst>
                                      </p:cBhvr>
                                      <p:tavLst>
                                        <p:tav tm="0">
                                          <p:val>
                                            <p:fltVal val="0"/>
                                          </p:val>
                                        </p:tav>
                                        <p:tav tm="100000">
                                          <p:val>
                                            <p:strVal val="#ppt_w"/>
                                          </p:val>
                                        </p:tav>
                                      </p:tavLst>
                                    </p:anim>
                                    <p:anim calcmode="lin" valueType="num">
                                      <p:cBhvr>
                                        <p:cTn id="43" dur="500" fill="hold"/>
                                        <p:tgtEl>
                                          <p:spTgt spid="14"/>
                                        </p:tgtEl>
                                        <p:attrNameLst>
                                          <p:attrName>ppt_h</p:attrName>
                                        </p:attrNameLst>
                                      </p:cBhvr>
                                      <p:tavLst>
                                        <p:tav tm="0">
                                          <p:val>
                                            <p:fltVal val="0"/>
                                          </p:val>
                                        </p:tav>
                                        <p:tav tm="100000">
                                          <p:val>
                                            <p:strVal val="#ppt_h"/>
                                          </p:val>
                                        </p:tav>
                                      </p:tavLst>
                                    </p:anim>
                                    <p:animEffect transition="in" filter="fade">
                                      <p:cBhvr>
                                        <p:cTn id="44" dur="500"/>
                                        <p:tgtEl>
                                          <p:spTgt spid="14"/>
                                        </p:tgtEl>
                                      </p:cBhvr>
                                    </p:animEffect>
                                  </p:childTnLst>
                                </p:cTn>
                              </p:par>
                            </p:childTnLst>
                          </p:cTn>
                        </p:par>
                        <p:par>
                          <p:cTn id="45" fill="hold">
                            <p:stCondLst>
                              <p:cond delay="4000"/>
                            </p:stCondLst>
                            <p:childTnLst>
                              <p:par>
                                <p:cTn id="46" presetID="1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additive="base">
                                        <p:cTn id="48" dur="500"/>
                                        <p:tgtEl>
                                          <p:spTgt spid="9"/>
                                        </p:tgtEl>
                                        <p:attrNameLst>
                                          <p:attrName>ppt_y</p:attrName>
                                        </p:attrNameLst>
                                      </p:cBhvr>
                                      <p:tavLst>
                                        <p:tav tm="0">
                                          <p:val>
                                            <p:strVal val="#ppt_y-#ppt_h*1.125000"/>
                                          </p:val>
                                        </p:tav>
                                        <p:tav tm="100000">
                                          <p:val>
                                            <p:strVal val="#ppt_y"/>
                                          </p:val>
                                        </p:tav>
                                      </p:tavLst>
                                    </p:anim>
                                    <p:animEffect transition="in" filter="wipe(down)">
                                      <p:cBhvr>
                                        <p:cTn id="49" dur="500"/>
                                        <p:tgtEl>
                                          <p:spTgt spid="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animEffect transition="in" filter="fade">
                                      <p:cBhvr>
                                        <p:cTn id="55" dur="500"/>
                                        <p:tgtEl>
                                          <p:spTgt spid="15"/>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32"/>
                                        </p:tgtEl>
                                        <p:attrNameLst>
                                          <p:attrName>style.visibility</p:attrName>
                                        </p:attrNameLst>
                                      </p:cBhvr>
                                      <p:to>
                                        <p:strVal val="visible"/>
                                      </p:to>
                                    </p:set>
                                    <p:anim calcmode="lin" valueType="num">
                                      <p:cBhvr>
                                        <p:cTn id="59" dur="500" fill="hold"/>
                                        <p:tgtEl>
                                          <p:spTgt spid="32"/>
                                        </p:tgtEl>
                                        <p:attrNameLst>
                                          <p:attrName>ppt_w</p:attrName>
                                        </p:attrNameLst>
                                      </p:cBhvr>
                                      <p:tavLst>
                                        <p:tav tm="0">
                                          <p:val>
                                            <p:fltVal val="0"/>
                                          </p:val>
                                        </p:tav>
                                        <p:tav tm="100000">
                                          <p:val>
                                            <p:strVal val="#ppt_w"/>
                                          </p:val>
                                        </p:tav>
                                      </p:tavLst>
                                    </p:anim>
                                    <p:anim calcmode="lin" valueType="num">
                                      <p:cBhvr>
                                        <p:cTn id="60" dur="500" fill="hold"/>
                                        <p:tgtEl>
                                          <p:spTgt spid="32"/>
                                        </p:tgtEl>
                                        <p:attrNameLst>
                                          <p:attrName>ppt_h</p:attrName>
                                        </p:attrNameLst>
                                      </p:cBhvr>
                                      <p:tavLst>
                                        <p:tav tm="0">
                                          <p:val>
                                            <p:fltVal val="0"/>
                                          </p:val>
                                        </p:tav>
                                        <p:tav tm="100000">
                                          <p:val>
                                            <p:strVal val="#ppt_h"/>
                                          </p:val>
                                        </p:tav>
                                      </p:tavLst>
                                    </p:anim>
                                    <p:animEffect transition="in" filter="fade">
                                      <p:cBhvr>
                                        <p:cTn id="61" dur="500"/>
                                        <p:tgtEl>
                                          <p:spTgt spid="32"/>
                                        </p:tgtEl>
                                      </p:cBhvr>
                                    </p:animEffect>
                                  </p:childTnLst>
                                </p:cTn>
                              </p:par>
                            </p:childTnLst>
                          </p:cTn>
                        </p:par>
                        <p:par>
                          <p:cTn id="62" fill="hold">
                            <p:stCondLst>
                              <p:cond delay="5500"/>
                            </p:stCondLst>
                            <p:childTnLst>
                              <p:par>
                                <p:cTn id="63" presetID="12" presetClass="entr" presetSubtype="4" fill="hold" grpId="0" nodeType="afterEffect">
                                  <p:stCondLst>
                                    <p:cond delay="0"/>
                                  </p:stCondLst>
                                  <p:childTnLst>
                                    <p:set>
                                      <p:cBhvr>
                                        <p:cTn id="64" dur="1" fill="hold">
                                          <p:stCondLst>
                                            <p:cond delay="0"/>
                                          </p:stCondLst>
                                        </p:cTn>
                                        <p:tgtEl>
                                          <p:spTgt spid="8"/>
                                        </p:tgtEl>
                                        <p:attrNameLst>
                                          <p:attrName>style.visibility</p:attrName>
                                        </p:attrNameLst>
                                      </p:cBhvr>
                                      <p:to>
                                        <p:strVal val="visible"/>
                                      </p:to>
                                    </p:set>
                                    <p:anim calcmode="lin" valueType="num">
                                      <p:cBhvr additive="base">
                                        <p:cTn id="65" dur="500"/>
                                        <p:tgtEl>
                                          <p:spTgt spid="8"/>
                                        </p:tgtEl>
                                        <p:attrNameLst>
                                          <p:attrName>ppt_y</p:attrName>
                                        </p:attrNameLst>
                                      </p:cBhvr>
                                      <p:tavLst>
                                        <p:tav tm="0">
                                          <p:val>
                                            <p:strVal val="#ppt_y+#ppt_h*1.125000"/>
                                          </p:val>
                                        </p:tav>
                                        <p:tav tm="100000">
                                          <p:val>
                                            <p:strVal val="#ppt_y"/>
                                          </p:val>
                                        </p:tav>
                                      </p:tavLst>
                                    </p:anim>
                                    <p:animEffect transition="in" filter="wipe(up)">
                                      <p:cBhvr>
                                        <p:cTn id="66" dur="500"/>
                                        <p:tgtEl>
                                          <p:spTgt spid="8"/>
                                        </p:tgtEl>
                                      </p:cBhvr>
                                    </p:animEffect>
                                  </p:childTnLst>
                                </p:cTn>
                              </p:par>
                            </p:childTnLst>
                          </p:cTn>
                        </p:par>
                        <p:par>
                          <p:cTn id="67" fill="hold">
                            <p:stCondLst>
                              <p:cond delay="6000"/>
                            </p:stCondLst>
                            <p:childTnLst>
                              <p:par>
                                <p:cTn id="68" presetID="53" presetClass="entr" presetSubtype="16" fill="hold" nodeType="afterEffect">
                                  <p:stCondLst>
                                    <p:cond delay="0"/>
                                  </p:stCondLst>
                                  <p:childTnLst>
                                    <p:set>
                                      <p:cBhvr>
                                        <p:cTn id="69" dur="1" fill="hold">
                                          <p:stCondLst>
                                            <p:cond delay="0"/>
                                          </p:stCondLst>
                                        </p:cTn>
                                        <p:tgtEl>
                                          <p:spTgt spid="29"/>
                                        </p:tgtEl>
                                        <p:attrNameLst>
                                          <p:attrName>style.visibility</p:attrName>
                                        </p:attrNameLst>
                                      </p:cBhvr>
                                      <p:to>
                                        <p:strVal val="visible"/>
                                      </p:to>
                                    </p:set>
                                    <p:anim calcmode="lin" valueType="num">
                                      <p:cBhvr>
                                        <p:cTn id="70" dur="500" fill="hold"/>
                                        <p:tgtEl>
                                          <p:spTgt spid="29"/>
                                        </p:tgtEl>
                                        <p:attrNameLst>
                                          <p:attrName>ppt_w</p:attrName>
                                        </p:attrNameLst>
                                      </p:cBhvr>
                                      <p:tavLst>
                                        <p:tav tm="0">
                                          <p:val>
                                            <p:fltVal val="0"/>
                                          </p:val>
                                        </p:tav>
                                        <p:tav tm="100000">
                                          <p:val>
                                            <p:strVal val="#ppt_w"/>
                                          </p:val>
                                        </p:tav>
                                      </p:tavLst>
                                    </p:anim>
                                    <p:anim calcmode="lin" valueType="num">
                                      <p:cBhvr>
                                        <p:cTn id="71" dur="500" fill="hold"/>
                                        <p:tgtEl>
                                          <p:spTgt spid="29"/>
                                        </p:tgtEl>
                                        <p:attrNameLst>
                                          <p:attrName>ppt_h</p:attrName>
                                        </p:attrNameLst>
                                      </p:cBhvr>
                                      <p:tavLst>
                                        <p:tav tm="0">
                                          <p:val>
                                            <p:fltVal val="0"/>
                                          </p:val>
                                        </p:tav>
                                        <p:tav tm="100000">
                                          <p:val>
                                            <p:strVal val="#ppt_h"/>
                                          </p:val>
                                        </p:tav>
                                      </p:tavLst>
                                    </p:anim>
                                    <p:animEffect transition="in" filter="fade">
                                      <p:cBhvr>
                                        <p:cTn id="72" dur="500"/>
                                        <p:tgtEl>
                                          <p:spTgt spid="29"/>
                                        </p:tgtEl>
                                      </p:cBhvr>
                                    </p:animEffect>
                                  </p:childTnLst>
                                </p:cTn>
                              </p:par>
                            </p:childTnLst>
                          </p:cTn>
                        </p:par>
                        <p:par>
                          <p:cTn id="73" fill="hold">
                            <p:stCondLst>
                              <p:cond delay="6500"/>
                            </p:stCondLst>
                            <p:childTnLst>
                              <p:par>
                                <p:cTn id="74" presetID="53" presetClass="entr" presetSubtype="16" fill="hold" grpId="0" nodeType="afterEffect">
                                  <p:stCondLst>
                                    <p:cond delay="0"/>
                                  </p:stCondLst>
                                  <p:childTnLst>
                                    <p:set>
                                      <p:cBhvr>
                                        <p:cTn id="75" dur="1" fill="hold">
                                          <p:stCondLst>
                                            <p:cond delay="0"/>
                                          </p:stCondLst>
                                        </p:cTn>
                                        <p:tgtEl>
                                          <p:spTgt spid="16"/>
                                        </p:tgtEl>
                                        <p:attrNameLst>
                                          <p:attrName>style.visibility</p:attrName>
                                        </p:attrNameLst>
                                      </p:cBhvr>
                                      <p:to>
                                        <p:strVal val="visible"/>
                                      </p:to>
                                    </p:set>
                                    <p:anim calcmode="lin" valueType="num">
                                      <p:cBhvr>
                                        <p:cTn id="76" dur="500" fill="hold"/>
                                        <p:tgtEl>
                                          <p:spTgt spid="16"/>
                                        </p:tgtEl>
                                        <p:attrNameLst>
                                          <p:attrName>ppt_w</p:attrName>
                                        </p:attrNameLst>
                                      </p:cBhvr>
                                      <p:tavLst>
                                        <p:tav tm="0">
                                          <p:val>
                                            <p:fltVal val="0"/>
                                          </p:val>
                                        </p:tav>
                                        <p:tav tm="100000">
                                          <p:val>
                                            <p:strVal val="#ppt_w"/>
                                          </p:val>
                                        </p:tav>
                                      </p:tavLst>
                                    </p:anim>
                                    <p:anim calcmode="lin" valueType="num">
                                      <p:cBhvr>
                                        <p:cTn id="77" dur="500" fill="hold"/>
                                        <p:tgtEl>
                                          <p:spTgt spid="16"/>
                                        </p:tgtEl>
                                        <p:attrNameLst>
                                          <p:attrName>ppt_h</p:attrName>
                                        </p:attrNameLst>
                                      </p:cBhvr>
                                      <p:tavLst>
                                        <p:tav tm="0">
                                          <p:val>
                                            <p:fltVal val="0"/>
                                          </p:val>
                                        </p:tav>
                                        <p:tav tm="100000">
                                          <p:val>
                                            <p:strVal val="#ppt_h"/>
                                          </p:val>
                                        </p:tav>
                                      </p:tavLst>
                                    </p:anim>
                                    <p:animEffect transition="in" filter="fade">
                                      <p:cBhvr>
                                        <p:cTn id="78" dur="500"/>
                                        <p:tgtEl>
                                          <p:spTgt spid="16"/>
                                        </p:tgtEl>
                                      </p:cBhvr>
                                    </p:animEffect>
                                  </p:childTnLst>
                                </p:cTn>
                              </p:par>
                            </p:childTnLst>
                          </p:cTn>
                        </p:par>
                        <p:par>
                          <p:cTn id="79" fill="hold">
                            <p:stCondLst>
                              <p:cond delay="7000"/>
                            </p:stCondLst>
                            <p:childTnLst>
                              <p:par>
                                <p:cTn id="80" presetID="12" presetClass="entr" presetSubtype="1"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500"/>
                                        <p:tgtEl>
                                          <p:spTgt spid="10"/>
                                        </p:tgtEl>
                                        <p:attrNameLst>
                                          <p:attrName>ppt_y</p:attrName>
                                        </p:attrNameLst>
                                      </p:cBhvr>
                                      <p:tavLst>
                                        <p:tav tm="0">
                                          <p:val>
                                            <p:strVal val="#ppt_y-#ppt_h*1.125000"/>
                                          </p:val>
                                        </p:tav>
                                        <p:tav tm="100000">
                                          <p:val>
                                            <p:strVal val="#ppt_y"/>
                                          </p:val>
                                        </p:tav>
                                      </p:tavLst>
                                    </p:anim>
                                    <p:animEffect transition="in" filter="wipe(down)">
                                      <p:cBhvr>
                                        <p:cTn id="83" dur="500"/>
                                        <p:tgtEl>
                                          <p:spTgt spid="10"/>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p:cTn id="87" dur="500" fill="hold"/>
                                        <p:tgtEl>
                                          <p:spTgt spid="17"/>
                                        </p:tgtEl>
                                        <p:attrNameLst>
                                          <p:attrName>ppt_w</p:attrName>
                                        </p:attrNameLst>
                                      </p:cBhvr>
                                      <p:tavLst>
                                        <p:tav tm="0">
                                          <p:val>
                                            <p:fltVal val="0"/>
                                          </p:val>
                                        </p:tav>
                                        <p:tav tm="100000">
                                          <p:val>
                                            <p:strVal val="#ppt_w"/>
                                          </p:val>
                                        </p:tav>
                                      </p:tavLst>
                                    </p:anim>
                                    <p:anim calcmode="lin" valueType="num">
                                      <p:cBhvr>
                                        <p:cTn id="88" dur="500" fill="hold"/>
                                        <p:tgtEl>
                                          <p:spTgt spid="17"/>
                                        </p:tgtEl>
                                        <p:attrNameLst>
                                          <p:attrName>ppt_h</p:attrName>
                                        </p:attrNameLst>
                                      </p:cBhvr>
                                      <p:tavLst>
                                        <p:tav tm="0">
                                          <p:val>
                                            <p:fltVal val="0"/>
                                          </p:val>
                                        </p:tav>
                                        <p:tav tm="100000">
                                          <p:val>
                                            <p:strVal val="#ppt_h"/>
                                          </p:val>
                                        </p:tav>
                                      </p:tavLst>
                                    </p:anim>
                                    <p:animEffect transition="in" filter="fade">
                                      <p:cBhvr>
                                        <p:cTn id="89" dur="500"/>
                                        <p:tgtEl>
                                          <p:spTgt spid="17"/>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3" grpId="0" animBg="1"/>
      <p:bldP spid="14" grpId="0" animBg="1"/>
      <p:bldP spid="15" grpId="0" animBg="1"/>
      <p:bldP spid="16" grpId="0" animBg="1"/>
      <p:bldP spid="1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3212946" y="4142577"/>
            <a:ext cx="2095288" cy="4693956"/>
            <a:chOff x="2745043" y="1666209"/>
            <a:chExt cx="740512" cy="1658495"/>
          </a:xfrm>
        </p:grpSpPr>
        <p:sp>
          <p:nvSpPr>
            <p:cNvPr id="7"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1"/>
            </a:solidFill>
            <a:ln>
              <a:noFill/>
            </a:ln>
            <a:effectLst/>
          </p:spPr>
          <p:txBody>
            <a:bodyPr wrap="none" anchor="ctr"/>
            <a:lstStyle/>
            <a:p>
              <a:endParaRPr lang="en-US" sz="2926" dirty="0">
                <a:latin typeface="Lato Light"/>
              </a:endParaRPr>
            </a:p>
          </p:txBody>
        </p:sp>
        <p:sp>
          <p:nvSpPr>
            <p:cNvPr id="8" name="Rectangle 7"/>
            <p:cNvSpPr/>
            <p:nvPr/>
          </p:nvSpPr>
          <p:spPr>
            <a:xfrm>
              <a:off x="2745043" y="1666209"/>
              <a:ext cx="740512" cy="63500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9" name="Group 8"/>
          <p:cNvGrpSpPr/>
          <p:nvPr/>
        </p:nvGrpSpPr>
        <p:grpSpPr>
          <a:xfrm>
            <a:off x="5470077" y="4142577"/>
            <a:ext cx="2095288" cy="4693956"/>
            <a:chOff x="2745043" y="1666209"/>
            <a:chExt cx="740512" cy="1658495"/>
          </a:xfrm>
        </p:grpSpPr>
        <p:sp>
          <p:nvSpPr>
            <p:cNvPr id="10"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2"/>
            </a:solidFill>
            <a:ln>
              <a:noFill/>
            </a:ln>
            <a:effectLst/>
          </p:spPr>
          <p:txBody>
            <a:bodyPr wrap="none" anchor="ctr"/>
            <a:lstStyle/>
            <a:p>
              <a:endParaRPr lang="en-US" sz="2926" dirty="0">
                <a:latin typeface="Lato Light"/>
              </a:endParaRPr>
            </a:p>
          </p:txBody>
        </p:sp>
        <p:sp>
          <p:nvSpPr>
            <p:cNvPr id="11" name="Rectangle 10"/>
            <p:cNvSpPr/>
            <p:nvPr/>
          </p:nvSpPr>
          <p:spPr>
            <a:xfrm>
              <a:off x="2745043" y="1666209"/>
              <a:ext cx="740512" cy="63500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12" name="Group 11"/>
          <p:cNvGrpSpPr/>
          <p:nvPr/>
        </p:nvGrpSpPr>
        <p:grpSpPr>
          <a:xfrm>
            <a:off x="7748808" y="4136278"/>
            <a:ext cx="2095288" cy="4693956"/>
            <a:chOff x="2745043" y="1666209"/>
            <a:chExt cx="740512" cy="1658495"/>
          </a:xfrm>
        </p:grpSpPr>
        <p:sp>
          <p:nvSpPr>
            <p:cNvPr id="13"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3"/>
            </a:solidFill>
            <a:ln>
              <a:noFill/>
            </a:ln>
            <a:effectLst/>
          </p:spPr>
          <p:txBody>
            <a:bodyPr wrap="none" anchor="ctr"/>
            <a:lstStyle/>
            <a:p>
              <a:endParaRPr lang="en-US" sz="2926" dirty="0">
                <a:latin typeface="Lato Light"/>
              </a:endParaRPr>
            </a:p>
          </p:txBody>
        </p:sp>
        <p:sp>
          <p:nvSpPr>
            <p:cNvPr id="14" name="Rectangle 13"/>
            <p:cNvSpPr/>
            <p:nvPr/>
          </p:nvSpPr>
          <p:spPr>
            <a:xfrm>
              <a:off x="2745043" y="1666209"/>
              <a:ext cx="740512" cy="63500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15" name="Group 14"/>
          <p:cNvGrpSpPr/>
          <p:nvPr/>
        </p:nvGrpSpPr>
        <p:grpSpPr>
          <a:xfrm>
            <a:off x="10005937" y="4128185"/>
            <a:ext cx="2095288" cy="4693956"/>
            <a:chOff x="2745043" y="1666209"/>
            <a:chExt cx="740512" cy="1658495"/>
          </a:xfrm>
        </p:grpSpPr>
        <p:sp>
          <p:nvSpPr>
            <p:cNvPr id="16"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4"/>
            </a:solidFill>
            <a:ln>
              <a:noFill/>
            </a:ln>
            <a:effectLst/>
          </p:spPr>
          <p:txBody>
            <a:bodyPr wrap="none" anchor="ctr"/>
            <a:lstStyle/>
            <a:p>
              <a:endParaRPr lang="en-US" sz="2926" dirty="0">
                <a:latin typeface="Lato Light"/>
              </a:endParaRPr>
            </a:p>
          </p:txBody>
        </p:sp>
        <p:sp>
          <p:nvSpPr>
            <p:cNvPr id="17" name="Rectangle 16"/>
            <p:cNvSpPr/>
            <p:nvPr/>
          </p:nvSpPr>
          <p:spPr>
            <a:xfrm>
              <a:off x="2745043" y="1666209"/>
              <a:ext cx="740512" cy="63500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18" name="Group 17"/>
          <p:cNvGrpSpPr/>
          <p:nvPr/>
        </p:nvGrpSpPr>
        <p:grpSpPr>
          <a:xfrm>
            <a:off x="12284670" y="4124470"/>
            <a:ext cx="2095288" cy="4693956"/>
            <a:chOff x="2745043" y="1666209"/>
            <a:chExt cx="740512" cy="1658495"/>
          </a:xfrm>
        </p:grpSpPr>
        <p:sp>
          <p:nvSpPr>
            <p:cNvPr id="19"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5"/>
            </a:solidFill>
            <a:ln>
              <a:noFill/>
            </a:ln>
            <a:effectLst/>
          </p:spPr>
          <p:txBody>
            <a:bodyPr wrap="none" anchor="ctr"/>
            <a:lstStyle/>
            <a:p>
              <a:endParaRPr lang="en-US" sz="2926" dirty="0">
                <a:latin typeface="Lato Light"/>
              </a:endParaRPr>
            </a:p>
          </p:txBody>
        </p:sp>
        <p:sp>
          <p:nvSpPr>
            <p:cNvPr id="20" name="Rectangle 19"/>
            <p:cNvSpPr/>
            <p:nvPr/>
          </p:nvSpPr>
          <p:spPr>
            <a:xfrm>
              <a:off x="2745043" y="1666209"/>
              <a:ext cx="740512" cy="635000"/>
            </a:xfrm>
            <a:prstGeom prst="rect">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21" name="Group 20"/>
          <p:cNvGrpSpPr/>
          <p:nvPr/>
        </p:nvGrpSpPr>
        <p:grpSpPr>
          <a:xfrm>
            <a:off x="14541802" y="4142577"/>
            <a:ext cx="2095288" cy="4693956"/>
            <a:chOff x="2745043" y="1666209"/>
            <a:chExt cx="740512" cy="1658495"/>
          </a:xfrm>
        </p:grpSpPr>
        <p:sp>
          <p:nvSpPr>
            <p:cNvPr id="22" name="Freeform 1"/>
            <p:cNvSpPr>
              <a:spLocks noChangeArrowheads="1"/>
            </p:cNvSpPr>
            <p:nvPr/>
          </p:nvSpPr>
          <p:spPr bwMode="auto">
            <a:xfrm rot="16200000">
              <a:off x="2286052" y="2125201"/>
              <a:ext cx="1658494" cy="740511"/>
            </a:xfrm>
            <a:custGeom>
              <a:avLst/>
              <a:gdLst>
                <a:gd name="T0" fmla="*/ 5874 w 7875"/>
                <a:gd name="T1" fmla="*/ 1811 h 3594"/>
                <a:gd name="T2" fmla="*/ 7874 w 7875"/>
                <a:gd name="T3" fmla="*/ 0 h 3594"/>
                <a:gd name="T4" fmla="*/ 1969 w 7875"/>
                <a:gd name="T5" fmla="*/ 0 h 3594"/>
                <a:gd name="T6" fmla="*/ 0 w 7875"/>
                <a:gd name="T7" fmla="*/ 1811 h 3594"/>
                <a:gd name="T8" fmla="*/ 1969 w 7875"/>
                <a:gd name="T9" fmla="*/ 3593 h 3594"/>
                <a:gd name="T10" fmla="*/ 7874 w 7875"/>
                <a:gd name="T11" fmla="*/ 3593 h 3594"/>
                <a:gd name="T12" fmla="*/ 5874 w 7875"/>
                <a:gd name="T13" fmla="*/ 1811 h 3594"/>
              </a:gdLst>
              <a:ahLst/>
              <a:cxnLst>
                <a:cxn ang="0">
                  <a:pos x="T0" y="T1"/>
                </a:cxn>
                <a:cxn ang="0">
                  <a:pos x="T2" y="T3"/>
                </a:cxn>
                <a:cxn ang="0">
                  <a:pos x="T4" y="T5"/>
                </a:cxn>
                <a:cxn ang="0">
                  <a:pos x="T6" y="T7"/>
                </a:cxn>
                <a:cxn ang="0">
                  <a:pos x="T8" y="T9"/>
                </a:cxn>
                <a:cxn ang="0">
                  <a:pos x="T10" y="T11"/>
                </a:cxn>
                <a:cxn ang="0">
                  <a:pos x="T12" y="T13"/>
                </a:cxn>
              </a:cxnLst>
              <a:rect l="0" t="0" r="r" b="b"/>
              <a:pathLst>
                <a:path w="7875" h="3594">
                  <a:moveTo>
                    <a:pt x="5874" y="1811"/>
                  </a:moveTo>
                  <a:lnTo>
                    <a:pt x="7874" y="0"/>
                  </a:lnTo>
                  <a:lnTo>
                    <a:pt x="1969" y="0"/>
                  </a:lnTo>
                  <a:lnTo>
                    <a:pt x="0" y="1811"/>
                  </a:lnTo>
                  <a:lnTo>
                    <a:pt x="1969" y="3593"/>
                  </a:lnTo>
                  <a:lnTo>
                    <a:pt x="7874" y="3593"/>
                  </a:lnTo>
                  <a:lnTo>
                    <a:pt x="5874" y="1811"/>
                  </a:lnTo>
                </a:path>
              </a:pathLst>
            </a:custGeom>
            <a:solidFill>
              <a:schemeClr val="accent6"/>
            </a:solidFill>
            <a:ln>
              <a:noFill/>
            </a:ln>
            <a:effectLst/>
          </p:spPr>
          <p:txBody>
            <a:bodyPr wrap="none" anchor="ctr"/>
            <a:lstStyle/>
            <a:p>
              <a:endParaRPr lang="en-US" sz="2926" dirty="0">
                <a:latin typeface="Lato Light"/>
              </a:endParaRPr>
            </a:p>
          </p:txBody>
        </p:sp>
        <p:sp>
          <p:nvSpPr>
            <p:cNvPr id="23" name="Rectangle 22"/>
            <p:cNvSpPr/>
            <p:nvPr/>
          </p:nvSpPr>
          <p:spPr>
            <a:xfrm>
              <a:off x="2745043" y="1666209"/>
              <a:ext cx="740512" cy="635000"/>
            </a:xfrm>
            <a:prstGeom prst="rect">
              <a:avLst/>
            </a:pr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sp>
        <p:nvSpPr>
          <p:cNvPr id="25" name="Title 20"/>
          <p:cNvSpPr txBox="1">
            <a:spLocks/>
          </p:cNvSpPr>
          <p:nvPr/>
        </p:nvSpPr>
        <p:spPr>
          <a:xfrm>
            <a:off x="3212946" y="4040865"/>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1</a:t>
            </a:r>
          </a:p>
        </p:txBody>
      </p:sp>
      <p:sp>
        <p:nvSpPr>
          <p:cNvPr id="26" name="Title 20"/>
          <p:cNvSpPr txBox="1">
            <a:spLocks/>
          </p:cNvSpPr>
          <p:nvPr/>
        </p:nvSpPr>
        <p:spPr>
          <a:xfrm>
            <a:off x="5470077" y="4083160"/>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2</a:t>
            </a:r>
          </a:p>
        </p:txBody>
      </p:sp>
      <p:sp>
        <p:nvSpPr>
          <p:cNvPr id="27" name="Title 20"/>
          <p:cNvSpPr txBox="1">
            <a:spLocks/>
          </p:cNvSpPr>
          <p:nvPr/>
        </p:nvSpPr>
        <p:spPr>
          <a:xfrm>
            <a:off x="7722602" y="4108867"/>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3</a:t>
            </a:r>
          </a:p>
        </p:txBody>
      </p:sp>
      <p:sp>
        <p:nvSpPr>
          <p:cNvPr id="28" name="Title 20"/>
          <p:cNvSpPr txBox="1">
            <a:spLocks/>
          </p:cNvSpPr>
          <p:nvPr/>
        </p:nvSpPr>
        <p:spPr>
          <a:xfrm>
            <a:off x="10032146" y="4133054"/>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4</a:t>
            </a:r>
          </a:p>
        </p:txBody>
      </p:sp>
      <p:sp>
        <p:nvSpPr>
          <p:cNvPr id="29" name="Title 20"/>
          <p:cNvSpPr txBox="1">
            <a:spLocks/>
          </p:cNvSpPr>
          <p:nvPr/>
        </p:nvSpPr>
        <p:spPr>
          <a:xfrm>
            <a:off x="12284670" y="4118995"/>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5</a:t>
            </a:r>
          </a:p>
        </p:txBody>
      </p:sp>
      <p:sp>
        <p:nvSpPr>
          <p:cNvPr id="30" name="Title 20"/>
          <p:cNvSpPr txBox="1">
            <a:spLocks/>
          </p:cNvSpPr>
          <p:nvPr/>
        </p:nvSpPr>
        <p:spPr>
          <a:xfrm>
            <a:off x="14568009" y="4197506"/>
            <a:ext cx="2095288" cy="1750939"/>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10403" dirty="0">
                <a:solidFill>
                  <a:schemeClr val="bg1"/>
                </a:solidFill>
                <a:latin typeface="Lato Regular"/>
                <a:cs typeface="Lato Regular"/>
              </a:rPr>
              <a:t>6</a:t>
            </a:r>
          </a:p>
        </p:txBody>
      </p:sp>
      <p:sp>
        <p:nvSpPr>
          <p:cNvPr id="32" name="Freeform 218"/>
          <p:cNvSpPr>
            <a:spLocks noChangeArrowheads="1"/>
          </p:cNvSpPr>
          <p:nvPr/>
        </p:nvSpPr>
        <p:spPr bwMode="auto">
          <a:xfrm>
            <a:off x="15244911" y="6293026"/>
            <a:ext cx="698235" cy="1221369"/>
          </a:xfrm>
          <a:custGeom>
            <a:avLst/>
            <a:gdLst>
              <a:gd name="T0" fmla="*/ 791 w 896"/>
              <a:gd name="T1" fmla="*/ 0 h 1564"/>
              <a:gd name="T2" fmla="*/ 104 w 896"/>
              <a:gd name="T3" fmla="*/ 0 h 1564"/>
              <a:gd name="T4" fmla="*/ 0 w 896"/>
              <a:gd name="T5" fmla="*/ 115 h 1564"/>
              <a:gd name="T6" fmla="*/ 0 w 896"/>
              <a:gd name="T7" fmla="*/ 1458 h 1564"/>
              <a:gd name="T8" fmla="*/ 104 w 896"/>
              <a:gd name="T9" fmla="*/ 1563 h 1564"/>
              <a:gd name="T10" fmla="*/ 791 w 896"/>
              <a:gd name="T11" fmla="*/ 1563 h 1564"/>
              <a:gd name="T12" fmla="*/ 895 w 896"/>
              <a:gd name="T13" fmla="*/ 1458 h 1564"/>
              <a:gd name="T14" fmla="*/ 895 w 896"/>
              <a:gd name="T15" fmla="*/ 115 h 1564"/>
              <a:gd name="T16" fmla="*/ 791 w 896"/>
              <a:gd name="T17" fmla="*/ 0 h 1564"/>
              <a:gd name="T18" fmla="*/ 333 w 896"/>
              <a:gd name="T19" fmla="*/ 84 h 1564"/>
              <a:gd name="T20" fmla="*/ 562 w 896"/>
              <a:gd name="T21" fmla="*/ 84 h 1564"/>
              <a:gd name="T22" fmla="*/ 572 w 896"/>
              <a:gd name="T23" fmla="*/ 94 h 1564"/>
              <a:gd name="T24" fmla="*/ 562 w 896"/>
              <a:gd name="T25" fmla="*/ 105 h 1564"/>
              <a:gd name="T26" fmla="*/ 333 w 896"/>
              <a:gd name="T27" fmla="*/ 105 h 1564"/>
              <a:gd name="T28" fmla="*/ 322 w 896"/>
              <a:gd name="T29" fmla="*/ 94 h 1564"/>
              <a:gd name="T30" fmla="*/ 333 w 896"/>
              <a:gd name="T31" fmla="*/ 84 h 1564"/>
              <a:gd name="T32" fmla="*/ 447 w 896"/>
              <a:gd name="T33" fmla="*/ 1511 h 1564"/>
              <a:gd name="T34" fmla="*/ 395 w 896"/>
              <a:gd name="T35" fmla="*/ 1458 h 1564"/>
              <a:gd name="T36" fmla="*/ 447 w 896"/>
              <a:gd name="T37" fmla="*/ 1406 h 1564"/>
              <a:gd name="T38" fmla="*/ 499 w 896"/>
              <a:gd name="T39" fmla="*/ 1458 h 1564"/>
              <a:gd name="T40" fmla="*/ 447 w 896"/>
              <a:gd name="T41" fmla="*/ 1511 h 1564"/>
              <a:gd name="T42" fmla="*/ 822 w 896"/>
              <a:gd name="T43" fmla="*/ 1365 h 1564"/>
              <a:gd name="T44" fmla="*/ 73 w 896"/>
              <a:gd name="T45" fmla="*/ 1365 h 1564"/>
              <a:gd name="T46" fmla="*/ 73 w 896"/>
              <a:gd name="T47" fmla="*/ 167 h 1564"/>
              <a:gd name="T48" fmla="*/ 822 w 896"/>
              <a:gd name="T49" fmla="*/ 167 h 1564"/>
              <a:gd name="T50" fmla="*/ 822 w 896"/>
              <a:gd name="T51" fmla="*/ 1365 h 1564"/>
              <a:gd name="T52" fmla="*/ 822 w 896"/>
              <a:gd name="T53" fmla="*/ 1365 h 1564"/>
              <a:gd name="T54" fmla="*/ 822 w 896"/>
              <a:gd name="T55" fmla="*/ 1365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6" h="1564">
                <a:moveTo>
                  <a:pt x="791" y="0"/>
                </a:moveTo>
                <a:cubicBezTo>
                  <a:pt x="104" y="0"/>
                  <a:pt x="104" y="0"/>
                  <a:pt x="104" y="0"/>
                </a:cubicBezTo>
                <a:cubicBezTo>
                  <a:pt x="41" y="0"/>
                  <a:pt x="0" y="53"/>
                  <a:pt x="0" y="115"/>
                </a:cubicBezTo>
                <a:cubicBezTo>
                  <a:pt x="0" y="1458"/>
                  <a:pt x="0" y="1458"/>
                  <a:pt x="0" y="1458"/>
                </a:cubicBezTo>
                <a:cubicBezTo>
                  <a:pt x="0" y="1511"/>
                  <a:pt x="41" y="1563"/>
                  <a:pt x="104" y="1563"/>
                </a:cubicBezTo>
                <a:cubicBezTo>
                  <a:pt x="791" y="1563"/>
                  <a:pt x="791" y="1563"/>
                  <a:pt x="791" y="1563"/>
                </a:cubicBezTo>
                <a:cubicBezTo>
                  <a:pt x="853" y="1563"/>
                  <a:pt x="895" y="1511"/>
                  <a:pt x="895" y="1458"/>
                </a:cubicBezTo>
                <a:cubicBezTo>
                  <a:pt x="895" y="115"/>
                  <a:pt x="895" y="115"/>
                  <a:pt x="895" y="115"/>
                </a:cubicBezTo>
                <a:cubicBezTo>
                  <a:pt x="895" y="53"/>
                  <a:pt x="853" y="0"/>
                  <a:pt x="791" y="0"/>
                </a:cubicBezTo>
                <a:close/>
                <a:moveTo>
                  <a:pt x="333" y="84"/>
                </a:moveTo>
                <a:cubicBezTo>
                  <a:pt x="562" y="84"/>
                  <a:pt x="562" y="84"/>
                  <a:pt x="562" y="84"/>
                </a:cubicBezTo>
                <a:cubicBezTo>
                  <a:pt x="562" y="84"/>
                  <a:pt x="572" y="84"/>
                  <a:pt x="572" y="94"/>
                </a:cubicBezTo>
                <a:cubicBezTo>
                  <a:pt x="572" y="105"/>
                  <a:pt x="562" y="105"/>
                  <a:pt x="562" y="105"/>
                </a:cubicBezTo>
                <a:cubicBezTo>
                  <a:pt x="333" y="105"/>
                  <a:pt x="333" y="105"/>
                  <a:pt x="333" y="105"/>
                </a:cubicBezTo>
                <a:cubicBezTo>
                  <a:pt x="333" y="105"/>
                  <a:pt x="322" y="105"/>
                  <a:pt x="322" y="94"/>
                </a:cubicBezTo>
                <a:cubicBezTo>
                  <a:pt x="322" y="84"/>
                  <a:pt x="333" y="84"/>
                  <a:pt x="333" y="84"/>
                </a:cubicBezTo>
                <a:close/>
                <a:moveTo>
                  <a:pt x="447" y="1511"/>
                </a:moveTo>
                <a:cubicBezTo>
                  <a:pt x="416" y="1511"/>
                  <a:pt x="395" y="1490"/>
                  <a:pt x="395" y="1458"/>
                </a:cubicBezTo>
                <a:cubicBezTo>
                  <a:pt x="395" y="1427"/>
                  <a:pt x="416" y="1406"/>
                  <a:pt x="447" y="1406"/>
                </a:cubicBezTo>
                <a:cubicBezTo>
                  <a:pt x="478" y="1406"/>
                  <a:pt x="499" y="1427"/>
                  <a:pt x="499" y="1458"/>
                </a:cubicBezTo>
                <a:cubicBezTo>
                  <a:pt x="499" y="1490"/>
                  <a:pt x="478" y="1511"/>
                  <a:pt x="447" y="1511"/>
                </a:cubicBezTo>
                <a:close/>
                <a:moveTo>
                  <a:pt x="822" y="1365"/>
                </a:moveTo>
                <a:cubicBezTo>
                  <a:pt x="73" y="1365"/>
                  <a:pt x="73" y="1365"/>
                  <a:pt x="73" y="1365"/>
                </a:cubicBezTo>
                <a:cubicBezTo>
                  <a:pt x="73" y="167"/>
                  <a:pt x="73" y="167"/>
                  <a:pt x="73" y="167"/>
                </a:cubicBezTo>
                <a:cubicBezTo>
                  <a:pt x="822" y="167"/>
                  <a:pt x="822" y="167"/>
                  <a:pt x="822" y="167"/>
                </a:cubicBezTo>
                <a:lnTo>
                  <a:pt x="822" y="1365"/>
                </a:lnTo>
                <a:close/>
                <a:moveTo>
                  <a:pt x="822" y="1365"/>
                </a:moveTo>
                <a:lnTo>
                  <a:pt x="822" y="1365"/>
                </a:lnTo>
                <a:close/>
              </a:path>
            </a:pathLst>
          </a:custGeom>
          <a:solidFill>
            <a:schemeClr val="bg1"/>
          </a:solidFill>
          <a:ln>
            <a:noFill/>
          </a:ln>
          <a:effectLst/>
          <a:extLst/>
        </p:spPr>
        <p:txBody>
          <a:bodyPr wrap="none" lIns="198127" tIns="99063" rIns="198127" bIns="99063" anchor="ctr"/>
          <a:lstStyle/>
          <a:p>
            <a:pPr>
              <a:defRPr/>
            </a:pPr>
            <a:r>
              <a:rPr lang="en-US" sz="2926" dirty="0">
                <a:latin typeface="Lato Light"/>
              </a:rPr>
              <a:t>					</a:t>
            </a:r>
          </a:p>
        </p:txBody>
      </p:sp>
      <p:grpSp>
        <p:nvGrpSpPr>
          <p:cNvPr id="33" name="Group 13"/>
          <p:cNvGrpSpPr>
            <a:grpSpLocks/>
          </p:cNvGrpSpPr>
          <p:nvPr/>
        </p:nvGrpSpPr>
        <p:grpSpPr bwMode="auto">
          <a:xfrm>
            <a:off x="10518350" y="6349678"/>
            <a:ext cx="1093216" cy="944112"/>
            <a:chOff x="4679950" y="1301750"/>
            <a:chExt cx="290513" cy="250825"/>
          </a:xfrm>
          <a:solidFill>
            <a:schemeClr val="bg1"/>
          </a:solidFill>
        </p:grpSpPr>
        <p:sp>
          <p:nvSpPr>
            <p:cNvPr id="34"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35"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36" name="Freeform 214"/>
          <p:cNvSpPr>
            <a:spLocks noChangeArrowheads="1"/>
          </p:cNvSpPr>
          <p:nvPr/>
        </p:nvSpPr>
        <p:spPr bwMode="auto">
          <a:xfrm>
            <a:off x="8174262" y="6367220"/>
            <a:ext cx="1217624" cy="967613"/>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ndParaRPr>
          </a:p>
        </p:txBody>
      </p:sp>
      <p:grpSp>
        <p:nvGrpSpPr>
          <p:cNvPr id="37" name="Group 322"/>
          <p:cNvGrpSpPr>
            <a:grpSpLocks/>
          </p:cNvGrpSpPr>
          <p:nvPr/>
        </p:nvGrpSpPr>
        <p:grpSpPr bwMode="auto">
          <a:xfrm>
            <a:off x="12713104" y="6380672"/>
            <a:ext cx="1213322" cy="973655"/>
            <a:chOff x="5640388" y="2998788"/>
            <a:chExt cx="280987" cy="225425"/>
          </a:xfrm>
          <a:solidFill>
            <a:schemeClr val="bg1"/>
          </a:solidFill>
        </p:grpSpPr>
        <p:sp>
          <p:nvSpPr>
            <p:cNvPr id="38" name="Freeform 242"/>
            <p:cNvSpPr>
              <a:spLocks noChangeArrowheads="1"/>
            </p:cNvSpPr>
            <p:nvPr/>
          </p:nvSpPr>
          <p:spPr bwMode="auto">
            <a:xfrm>
              <a:off x="5749925" y="3160713"/>
              <a:ext cx="68263" cy="63500"/>
            </a:xfrm>
            <a:custGeom>
              <a:avLst/>
              <a:gdLst>
                <a:gd name="T0" fmla="*/ 188 w 189"/>
                <a:gd name="T1" fmla="*/ 84 h 178"/>
                <a:gd name="T2" fmla="*/ 94 w 189"/>
                <a:gd name="T3" fmla="*/ 177 h 178"/>
                <a:gd name="T4" fmla="*/ 0 w 189"/>
                <a:gd name="T5" fmla="*/ 84 h 178"/>
                <a:gd name="T6" fmla="*/ 94 w 189"/>
                <a:gd name="T7" fmla="*/ 0 h 178"/>
                <a:gd name="T8" fmla="*/ 188 w 189"/>
                <a:gd name="T9" fmla="*/ 84 h 178"/>
                <a:gd name="T10" fmla="*/ 188 w 189"/>
                <a:gd name="T11" fmla="*/ 84 h 178"/>
                <a:gd name="T12" fmla="*/ 188 w 189"/>
                <a:gd name="T13" fmla="*/ 84 h 178"/>
              </a:gdLst>
              <a:ahLst/>
              <a:cxnLst>
                <a:cxn ang="0">
                  <a:pos x="T0" y="T1"/>
                </a:cxn>
                <a:cxn ang="0">
                  <a:pos x="T2" y="T3"/>
                </a:cxn>
                <a:cxn ang="0">
                  <a:pos x="T4" y="T5"/>
                </a:cxn>
                <a:cxn ang="0">
                  <a:pos x="T6" y="T7"/>
                </a:cxn>
                <a:cxn ang="0">
                  <a:pos x="T8" y="T9"/>
                </a:cxn>
                <a:cxn ang="0">
                  <a:pos x="T10" y="T11"/>
                </a:cxn>
                <a:cxn ang="0">
                  <a:pos x="T12" y="T13"/>
                </a:cxn>
              </a:cxnLst>
              <a:rect l="0" t="0" r="r" b="b"/>
              <a:pathLst>
                <a:path w="189" h="178">
                  <a:moveTo>
                    <a:pt x="188" y="84"/>
                  </a:moveTo>
                  <a:cubicBezTo>
                    <a:pt x="188" y="136"/>
                    <a:pt x="146" y="177"/>
                    <a:pt x="94" y="177"/>
                  </a:cubicBezTo>
                  <a:cubicBezTo>
                    <a:pt x="42" y="177"/>
                    <a:pt x="0" y="136"/>
                    <a:pt x="0" y="84"/>
                  </a:cubicBezTo>
                  <a:cubicBezTo>
                    <a:pt x="0" y="31"/>
                    <a:pt x="42" y="0"/>
                    <a:pt x="94" y="0"/>
                  </a:cubicBezTo>
                  <a:cubicBezTo>
                    <a:pt x="146" y="0"/>
                    <a:pt x="188" y="31"/>
                    <a:pt x="188" y="84"/>
                  </a:cubicBezTo>
                  <a:close/>
                  <a:moveTo>
                    <a:pt x="188" y="84"/>
                  </a:moveTo>
                  <a:lnTo>
                    <a:pt x="188" y="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39" name="Freeform 243"/>
            <p:cNvSpPr>
              <a:spLocks noChangeArrowheads="1"/>
            </p:cNvSpPr>
            <p:nvPr/>
          </p:nvSpPr>
          <p:spPr bwMode="auto">
            <a:xfrm>
              <a:off x="5692775" y="3070225"/>
              <a:ext cx="180975" cy="90488"/>
            </a:xfrm>
            <a:custGeom>
              <a:avLst/>
              <a:gdLst>
                <a:gd name="T0" fmla="*/ 469 w 501"/>
                <a:gd name="T1" fmla="*/ 114 h 250"/>
                <a:gd name="T2" fmla="*/ 458 w 501"/>
                <a:gd name="T3" fmla="*/ 114 h 250"/>
                <a:gd name="T4" fmla="*/ 52 w 501"/>
                <a:gd name="T5" fmla="*/ 114 h 250"/>
                <a:gd name="T6" fmla="*/ 31 w 501"/>
                <a:gd name="T7" fmla="*/ 135 h 250"/>
                <a:gd name="T8" fmla="*/ 21 w 501"/>
                <a:gd name="T9" fmla="*/ 145 h 250"/>
                <a:gd name="T10" fmla="*/ 21 w 501"/>
                <a:gd name="T11" fmla="*/ 229 h 250"/>
                <a:gd name="T12" fmla="*/ 94 w 501"/>
                <a:gd name="T13" fmla="*/ 229 h 250"/>
                <a:gd name="T14" fmla="*/ 125 w 501"/>
                <a:gd name="T15" fmla="*/ 197 h 250"/>
                <a:gd name="T16" fmla="*/ 385 w 501"/>
                <a:gd name="T17" fmla="*/ 197 h 250"/>
                <a:gd name="T18" fmla="*/ 406 w 501"/>
                <a:gd name="T19" fmla="*/ 218 h 250"/>
                <a:gd name="T20" fmla="*/ 489 w 501"/>
                <a:gd name="T21" fmla="*/ 218 h 250"/>
                <a:gd name="T22" fmla="*/ 500 w 501"/>
                <a:gd name="T23" fmla="*/ 177 h 250"/>
                <a:gd name="T24" fmla="*/ 489 w 501"/>
                <a:gd name="T25" fmla="*/ 145 h 250"/>
                <a:gd name="T26" fmla="*/ 469 w 501"/>
                <a:gd name="T27" fmla="*/ 114 h 250"/>
                <a:gd name="T28" fmla="*/ 469 w 501"/>
                <a:gd name="T29" fmla="*/ 114 h 250"/>
                <a:gd name="T30" fmla="*/ 469 w 501"/>
                <a:gd name="T31" fmla="*/ 11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1" h="250">
                  <a:moveTo>
                    <a:pt x="469" y="114"/>
                  </a:moveTo>
                  <a:cubicBezTo>
                    <a:pt x="458" y="114"/>
                    <a:pt x="458" y="114"/>
                    <a:pt x="458" y="114"/>
                  </a:cubicBezTo>
                  <a:cubicBezTo>
                    <a:pt x="333" y="0"/>
                    <a:pt x="156" y="10"/>
                    <a:pt x="52" y="114"/>
                  </a:cubicBezTo>
                  <a:cubicBezTo>
                    <a:pt x="31" y="135"/>
                    <a:pt x="31" y="135"/>
                    <a:pt x="31" y="135"/>
                  </a:cubicBezTo>
                  <a:cubicBezTo>
                    <a:pt x="21" y="145"/>
                    <a:pt x="21" y="145"/>
                    <a:pt x="21" y="145"/>
                  </a:cubicBezTo>
                  <a:cubicBezTo>
                    <a:pt x="0" y="177"/>
                    <a:pt x="0" y="208"/>
                    <a:pt x="21" y="229"/>
                  </a:cubicBezTo>
                  <a:cubicBezTo>
                    <a:pt x="42" y="249"/>
                    <a:pt x="73" y="249"/>
                    <a:pt x="94" y="229"/>
                  </a:cubicBezTo>
                  <a:cubicBezTo>
                    <a:pt x="125" y="197"/>
                    <a:pt x="125" y="197"/>
                    <a:pt x="125" y="197"/>
                  </a:cubicBezTo>
                  <a:cubicBezTo>
                    <a:pt x="198" y="125"/>
                    <a:pt x="312" y="125"/>
                    <a:pt x="385" y="197"/>
                  </a:cubicBezTo>
                  <a:cubicBezTo>
                    <a:pt x="406" y="218"/>
                    <a:pt x="406" y="218"/>
                    <a:pt x="406" y="218"/>
                  </a:cubicBezTo>
                  <a:cubicBezTo>
                    <a:pt x="427" y="239"/>
                    <a:pt x="469" y="239"/>
                    <a:pt x="489" y="218"/>
                  </a:cubicBezTo>
                  <a:cubicBezTo>
                    <a:pt x="500" y="208"/>
                    <a:pt x="500" y="197"/>
                    <a:pt x="500" y="177"/>
                  </a:cubicBezTo>
                  <a:cubicBezTo>
                    <a:pt x="500" y="166"/>
                    <a:pt x="500" y="156"/>
                    <a:pt x="489" y="145"/>
                  </a:cubicBezTo>
                  <a:lnTo>
                    <a:pt x="469" y="114"/>
                  </a:lnTo>
                  <a:close/>
                  <a:moveTo>
                    <a:pt x="469" y="114"/>
                  </a:moveTo>
                  <a:lnTo>
                    <a:pt x="469" y="11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40" name="Freeform 244"/>
            <p:cNvSpPr>
              <a:spLocks noChangeArrowheads="1"/>
            </p:cNvSpPr>
            <p:nvPr/>
          </p:nvSpPr>
          <p:spPr bwMode="auto">
            <a:xfrm>
              <a:off x="5640388" y="2998788"/>
              <a:ext cx="280987" cy="112712"/>
            </a:xfrm>
            <a:custGeom>
              <a:avLst/>
              <a:gdLst>
                <a:gd name="T0" fmla="*/ 760 w 782"/>
                <a:gd name="T1" fmla="*/ 208 h 313"/>
                <a:gd name="T2" fmla="*/ 750 w 782"/>
                <a:gd name="T3" fmla="*/ 187 h 313"/>
                <a:gd name="T4" fmla="*/ 740 w 782"/>
                <a:gd name="T5" fmla="*/ 187 h 313"/>
                <a:gd name="T6" fmla="*/ 729 w 782"/>
                <a:gd name="T7" fmla="*/ 177 h 313"/>
                <a:gd name="T8" fmla="*/ 719 w 782"/>
                <a:gd name="T9" fmla="*/ 166 h 313"/>
                <a:gd name="T10" fmla="*/ 63 w 782"/>
                <a:gd name="T11" fmla="*/ 177 h 313"/>
                <a:gd name="T12" fmla="*/ 52 w 782"/>
                <a:gd name="T13" fmla="*/ 187 h 313"/>
                <a:gd name="T14" fmla="*/ 21 w 782"/>
                <a:gd name="T15" fmla="*/ 218 h 313"/>
                <a:gd name="T16" fmla="*/ 21 w 782"/>
                <a:gd name="T17" fmla="*/ 291 h 313"/>
                <a:gd name="T18" fmla="*/ 94 w 782"/>
                <a:gd name="T19" fmla="*/ 291 h 313"/>
                <a:gd name="T20" fmla="*/ 125 w 782"/>
                <a:gd name="T21" fmla="*/ 260 h 313"/>
                <a:gd name="T22" fmla="*/ 136 w 782"/>
                <a:gd name="T23" fmla="*/ 250 h 313"/>
                <a:gd name="T24" fmla="*/ 667 w 782"/>
                <a:gd name="T25" fmla="*/ 250 h 313"/>
                <a:gd name="T26" fmla="*/ 688 w 782"/>
                <a:gd name="T27" fmla="*/ 281 h 313"/>
                <a:gd name="T28" fmla="*/ 760 w 782"/>
                <a:gd name="T29" fmla="*/ 281 h 313"/>
                <a:gd name="T30" fmla="*/ 760 w 782"/>
                <a:gd name="T31" fmla="*/ 208 h 313"/>
                <a:gd name="T32" fmla="*/ 760 w 782"/>
                <a:gd name="T33" fmla="*/ 208 h 313"/>
                <a:gd name="T34" fmla="*/ 760 w 782"/>
                <a:gd name="T35" fmla="*/ 20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2" h="313">
                  <a:moveTo>
                    <a:pt x="760" y="208"/>
                  </a:moveTo>
                  <a:cubicBezTo>
                    <a:pt x="750" y="187"/>
                    <a:pt x="750" y="187"/>
                    <a:pt x="750" y="187"/>
                  </a:cubicBezTo>
                  <a:lnTo>
                    <a:pt x="740" y="187"/>
                  </a:lnTo>
                  <a:cubicBezTo>
                    <a:pt x="729" y="177"/>
                    <a:pt x="729" y="177"/>
                    <a:pt x="729" y="177"/>
                  </a:cubicBezTo>
                  <a:cubicBezTo>
                    <a:pt x="729" y="166"/>
                    <a:pt x="729" y="166"/>
                    <a:pt x="719" y="166"/>
                  </a:cubicBezTo>
                  <a:cubicBezTo>
                    <a:pt x="531" y="0"/>
                    <a:pt x="240" y="0"/>
                    <a:pt x="63" y="177"/>
                  </a:cubicBezTo>
                  <a:lnTo>
                    <a:pt x="52" y="187"/>
                  </a:lnTo>
                  <a:cubicBezTo>
                    <a:pt x="21" y="218"/>
                    <a:pt x="21" y="218"/>
                    <a:pt x="21" y="218"/>
                  </a:cubicBezTo>
                  <a:cubicBezTo>
                    <a:pt x="0" y="239"/>
                    <a:pt x="0" y="270"/>
                    <a:pt x="21" y="291"/>
                  </a:cubicBezTo>
                  <a:cubicBezTo>
                    <a:pt x="42" y="312"/>
                    <a:pt x="73" y="312"/>
                    <a:pt x="94" y="291"/>
                  </a:cubicBezTo>
                  <a:cubicBezTo>
                    <a:pt x="125" y="260"/>
                    <a:pt x="125" y="260"/>
                    <a:pt x="125" y="260"/>
                  </a:cubicBezTo>
                  <a:cubicBezTo>
                    <a:pt x="125" y="260"/>
                    <a:pt x="125" y="250"/>
                    <a:pt x="136" y="250"/>
                  </a:cubicBezTo>
                  <a:cubicBezTo>
                    <a:pt x="282" y="114"/>
                    <a:pt x="510" y="114"/>
                    <a:pt x="667" y="250"/>
                  </a:cubicBezTo>
                  <a:cubicBezTo>
                    <a:pt x="688" y="281"/>
                    <a:pt x="688" y="281"/>
                    <a:pt x="688" y="281"/>
                  </a:cubicBezTo>
                  <a:cubicBezTo>
                    <a:pt x="708" y="302"/>
                    <a:pt x="740" y="302"/>
                    <a:pt x="760" y="281"/>
                  </a:cubicBezTo>
                  <a:cubicBezTo>
                    <a:pt x="781" y="260"/>
                    <a:pt x="781" y="229"/>
                    <a:pt x="760" y="208"/>
                  </a:cubicBezTo>
                  <a:close/>
                  <a:moveTo>
                    <a:pt x="760" y="208"/>
                  </a:moveTo>
                  <a:lnTo>
                    <a:pt x="760" y="2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41" name="Freeform 299"/>
          <p:cNvSpPr>
            <a:spLocks noChangeArrowheads="1"/>
          </p:cNvSpPr>
          <p:nvPr/>
        </p:nvSpPr>
        <p:spPr bwMode="auto">
          <a:xfrm>
            <a:off x="5857139" y="6145089"/>
            <a:ext cx="1300162" cy="1245453"/>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ndParaRPr>
          </a:p>
        </p:txBody>
      </p:sp>
      <p:grpSp>
        <p:nvGrpSpPr>
          <p:cNvPr id="42" name="Group 41"/>
          <p:cNvGrpSpPr/>
          <p:nvPr/>
        </p:nvGrpSpPr>
        <p:grpSpPr>
          <a:xfrm>
            <a:off x="3675931" y="6334171"/>
            <a:ext cx="1070857" cy="1271977"/>
            <a:chOff x="1393825" y="2339975"/>
            <a:chExt cx="330200" cy="392113"/>
          </a:xfrm>
          <a:solidFill>
            <a:schemeClr val="bg1"/>
          </a:solidFill>
        </p:grpSpPr>
        <p:sp>
          <p:nvSpPr>
            <p:cNvPr id="43"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44"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45"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46"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47" name="Title 20"/>
          <p:cNvSpPr txBox="1">
            <a:spLocks/>
          </p:cNvSpPr>
          <p:nvPr/>
        </p:nvSpPr>
        <p:spPr>
          <a:xfrm>
            <a:off x="2772008" y="90618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a:solidFill>
                  <a:schemeClr val="tx2"/>
                </a:solidFill>
                <a:latin typeface="Lato Regular"/>
                <a:cs typeface="Lato Regular"/>
              </a:rPr>
              <a:t>Launch</a:t>
            </a: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sp>
        <p:nvSpPr>
          <p:cNvPr id="53" name="Title 20"/>
          <p:cNvSpPr txBox="1">
            <a:spLocks/>
          </p:cNvSpPr>
          <p:nvPr/>
        </p:nvSpPr>
        <p:spPr>
          <a:xfrm>
            <a:off x="5101867" y="90618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a:solidFill>
                  <a:schemeClr val="tx2"/>
                </a:solidFill>
                <a:latin typeface="Lato Regular"/>
                <a:cs typeface="Lato Regular"/>
              </a:rPr>
              <a:t>Games</a:t>
            </a: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sp>
        <p:nvSpPr>
          <p:cNvPr id="54" name="Title 20"/>
          <p:cNvSpPr txBox="1">
            <a:spLocks/>
          </p:cNvSpPr>
          <p:nvPr/>
        </p:nvSpPr>
        <p:spPr>
          <a:xfrm>
            <a:off x="7428481" y="90618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a:solidFill>
                  <a:schemeClr val="tx2"/>
                </a:solidFill>
                <a:latin typeface="Lato Regular"/>
                <a:cs typeface="Lato Regular"/>
              </a:rPr>
              <a:t>Cameras</a:t>
            </a: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sp>
        <p:nvSpPr>
          <p:cNvPr id="55" name="Title 20"/>
          <p:cNvSpPr txBox="1">
            <a:spLocks/>
          </p:cNvSpPr>
          <p:nvPr/>
        </p:nvSpPr>
        <p:spPr>
          <a:xfrm>
            <a:off x="9668249" y="90680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a:solidFill>
                  <a:schemeClr val="tx2"/>
                </a:solidFill>
                <a:latin typeface="Lato Regular"/>
                <a:cs typeface="Lato Regular"/>
              </a:rPr>
              <a:t>Pictures</a:t>
            </a: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sp>
        <p:nvSpPr>
          <p:cNvPr id="56" name="Title 20"/>
          <p:cNvSpPr txBox="1">
            <a:spLocks/>
          </p:cNvSpPr>
          <p:nvPr/>
        </p:nvSpPr>
        <p:spPr>
          <a:xfrm>
            <a:off x="11922566" y="90680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a:solidFill>
                  <a:schemeClr val="tx2"/>
                </a:solidFill>
                <a:latin typeface="Lato Regular"/>
                <a:cs typeface="Lato Regular"/>
              </a:rPr>
              <a:t>Sharing</a:t>
            </a: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sp>
        <p:nvSpPr>
          <p:cNvPr id="57" name="Title 20"/>
          <p:cNvSpPr txBox="1">
            <a:spLocks/>
          </p:cNvSpPr>
          <p:nvPr/>
        </p:nvSpPr>
        <p:spPr>
          <a:xfrm>
            <a:off x="14173591" y="9068047"/>
            <a:ext cx="2827222" cy="1320560"/>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fr-FR" sz="2601" dirty="0" err="1">
                <a:solidFill>
                  <a:schemeClr val="tx2"/>
                </a:solidFill>
                <a:latin typeface="Lato Regular"/>
                <a:cs typeface="Lato Regular"/>
              </a:rPr>
              <a:t>Devices</a:t>
            </a:r>
            <a:endParaRPr lang="fr-FR" sz="2601" dirty="0">
              <a:solidFill>
                <a:schemeClr val="tx2"/>
              </a:solidFill>
              <a:latin typeface="Lato Regular"/>
              <a:cs typeface="Lato Regular"/>
            </a:endParaRPr>
          </a:p>
          <a:p>
            <a:r>
              <a:rPr lang="fr-FR" sz="1950" dirty="0">
                <a:solidFill>
                  <a:schemeClr val="tx1"/>
                </a:solidFill>
                <a:latin typeface="Lato Light"/>
                <a:cs typeface="Lato Light"/>
              </a:rPr>
              <a:t>amet, consectetur adipiscing elit. </a:t>
            </a:r>
            <a:endParaRPr lang="en-US" sz="1950" dirty="0">
              <a:solidFill>
                <a:schemeClr val="tx1"/>
              </a:solidFill>
              <a:latin typeface="Lato Light"/>
              <a:cs typeface="Lato Light"/>
            </a:endParaRPr>
          </a:p>
        </p:txBody>
      </p:sp>
      <p:grpSp>
        <p:nvGrpSpPr>
          <p:cNvPr id="50" name="Group 49"/>
          <p:cNvGrpSpPr/>
          <p:nvPr/>
        </p:nvGrpSpPr>
        <p:grpSpPr>
          <a:xfrm>
            <a:off x="4883564" y="1676978"/>
            <a:ext cx="10044872" cy="1689698"/>
            <a:chOff x="5988388" y="483017"/>
            <a:chExt cx="12359700" cy="2079087"/>
          </a:xfrm>
        </p:grpSpPr>
        <p:sp>
          <p:nvSpPr>
            <p:cNvPr id="51" name="TextBox 5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Business Strategy </a:t>
              </a:r>
              <a:endParaRPr lang="id-ID" sz="7152" b="1" dirty="0">
                <a:solidFill>
                  <a:schemeClr val="tx2"/>
                </a:solidFill>
                <a:latin typeface="Lato Regular"/>
                <a:cs typeface="Lato Regular"/>
              </a:endParaRP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6770481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1000"/>
                                        <p:tgtEl>
                                          <p:spTgt spid="50"/>
                                        </p:tgtEl>
                                      </p:cBhvr>
                                    </p:animEffect>
                                    <p:anim calcmode="lin" valueType="num">
                                      <p:cBhvr>
                                        <p:cTn id="8" dur="1000" fill="hold"/>
                                        <p:tgtEl>
                                          <p:spTgt spid="50"/>
                                        </p:tgtEl>
                                        <p:attrNameLst>
                                          <p:attrName>ppt_x</p:attrName>
                                        </p:attrNameLst>
                                      </p:cBhvr>
                                      <p:tavLst>
                                        <p:tav tm="0">
                                          <p:val>
                                            <p:strVal val="#ppt_x"/>
                                          </p:val>
                                        </p:tav>
                                        <p:tav tm="100000">
                                          <p:val>
                                            <p:strVal val="#ppt_x"/>
                                          </p:val>
                                        </p:tav>
                                      </p:tavLst>
                                    </p:anim>
                                    <p:anim calcmode="lin" valueType="num">
                                      <p:cBhvr>
                                        <p:cTn id="9" dur="900" decel="100000" fill="hold"/>
                                        <p:tgtEl>
                                          <p:spTgt spid="5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5">
                                            <p:txEl>
                                              <p:pRg st="0" end="0"/>
                                            </p:txEl>
                                          </p:spTgt>
                                        </p:tgtEl>
                                        <p:attrNameLst>
                                          <p:attrName>style.visibility</p:attrName>
                                        </p:attrNameLst>
                                      </p:cBhvr>
                                      <p:to>
                                        <p:strVal val="visible"/>
                                      </p:to>
                                    </p:set>
                                    <p:anim calcmode="lin" valueType="num">
                                      <p:cBhvr>
                                        <p:cTn id="19" dur="500" fill="hold"/>
                                        <p:tgtEl>
                                          <p:spTgt spid="25">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25">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25">
                                            <p:txEl>
                                              <p:pRg st="0" end="0"/>
                                            </p:txEl>
                                          </p:spTgt>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p:cTn id="25" dur="500" fill="hold"/>
                                        <p:tgtEl>
                                          <p:spTgt spid="42"/>
                                        </p:tgtEl>
                                        <p:attrNameLst>
                                          <p:attrName>ppt_w</p:attrName>
                                        </p:attrNameLst>
                                      </p:cBhvr>
                                      <p:tavLst>
                                        <p:tav tm="0">
                                          <p:val>
                                            <p:fltVal val="0"/>
                                          </p:val>
                                        </p:tav>
                                        <p:tav tm="100000">
                                          <p:val>
                                            <p:strVal val="#ppt_w"/>
                                          </p:val>
                                        </p:tav>
                                      </p:tavLst>
                                    </p:anim>
                                    <p:anim calcmode="lin" valueType="num">
                                      <p:cBhvr>
                                        <p:cTn id="26" dur="500" fill="hold"/>
                                        <p:tgtEl>
                                          <p:spTgt spid="42"/>
                                        </p:tgtEl>
                                        <p:attrNameLst>
                                          <p:attrName>ppt_h</p:attrName>
                                        </p:attrNameLst>
                                      </p:cBhvr>
                                      <p:tavLst>
                                        <p:tav tm="0">
                                          <p:val>
                                            <p:fltVal val="0"/>
                                          </p:val>
                                        </p:tav>
                                        <p:tav tm="100000">
                                          <p:val>
                                            <p:strVal val="#ppt_h"/>
                                          </p:val>
                                        </p:tav>
                                      </p:tavLst>
                                    </p:anim>
                                    <p:animEffect transition="in" filter="fade">
                                      <p:cBhvr>
                                        <p:cTn id="27" dur="500"/>
                                        <p:tgtEl>
                                          <p:spTgt spid="42"/>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500"/>
                                        <p:tgtEl>
                                          <p:spTgt spid="47"/>
                                        </p:tgtEl>
                                      </p:cBhvr>
                                    </p:animEffect>
                                  </p:childTnLst>
                                </p:cTn>
                              </p:par>
                            </p:childTnLst>
                          </p:cTn>
                        </p:par>
                        <p:par>
                          <p:cTn id="32" fill="hold">
                            <p:stCondLst>
                              <p:cond delay="3000"/>
                            </p:stCondLst>
                            <p:childTnLst>
                              <p:par>
                                <p:cTn id="33" presetID="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0-#ppt_h/2"/>
                                          </p:val>
                                        </p:tav>
                                        <p:tav tm="100000">
                                          <p:val>
                                            <p:strVal val="#ppt_y"/>
                                          </p:val>
                                        </p:tav>
                                      </p:tavLst>
                                    </p:anim>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26">
                                            <p:txEl>
                                              <p:pRg st="0" end="0"/>
                                            </p:txEl>
                                          </p:spTgt>
                                        </p:tgtEl>
                                        <p:attrNameLst>
                                          <p:attrName>style.visibility</p:attrName>
                                        </p:attrNameLst>
                                      </p:cBhvr>
                                      <p:to>
                                        <p:strVal val="visible"/>
                                      </p:to>
                                    </p:set>
                                    <p:anim calcmode="lin" valueType="num">
                                      <p:cBhvr>
                                        <p:cTn id="40" dur="500" fill="hold"/>
                                        <p:tgtEl>
                                          <p:spTgt spid="26">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26">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26">
                                            <p:txEl>
                                              <p:pRg st="0" end="0"/>
                                            </p:txEl>
                                          </p:spTgt>
                                        </p:tgtEl>
                                      </p:cBhvr>
                                    </p:animEffect>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p:cTn id="46" dur="500" fill="hold"/>
                                        <p:tgtEl>
                                          <p:spTgt spid="41"/>
                                        </p:tgtEl>
                                        <p:attrNameLst>
                                          <p:attrName>ppt_w</p:attrName>
                                        </p:attrNameLst>
                                      </p:cBhvr>
                                      <p:tavLst>
                                        <p:tav tm="0">
                                          <p:val>
                                            <p:fltVal val="0"/>
                                          </p:val>
                                        </p:tav>
                                        <p:tav tm="100000">
                                          <p:val>
                                            <p:strVal val="#ppt_w"/>
                                          </p:val>
                                        </p:tav>
                                      </p:tavLst>
                                    </p:anim>
                                    <p:anim calcmode="lin" valueType="num">
                                      <p:cBhvr>
                                        <p:cTn id="47" dur="500" fill="hold"/>
                                        <p:tgtEl>
                                          <p:spTgt spid="41"/>
                                        </p:tgtEl>
                                        <p:attrNameLst>
                                          <p:attrName>ppt_h</p:attrName>
                                        </p:attrNameLst>
                                      </p:cBhvr>
                                      <p:tavLst>
                                        <p:tav tm="0">
                                          <p:val>
                                            <p:fltVal val="0"/>
                                          </p:val>
                                        </p:tav>
                                        <p:tav tm="100000">
                                          <p:val>
                                            <p:strVal val="#ppt_h"/>
                                          </p:val>
                                        </p:tav>
                                      </p:tavLst>
                                    </p:anim>
                                    <p:animEffect transition="in" filter="fade">
                                      <p:cBhvr>
                                        <p:cTn id="48" dur="500"/>
                                        <p:tgtEl>
                                          <p:spTgt spid="41"/>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childTnLst>
                          </p:cTn>
                        </p:par>
                        <p:par>
                          <p:cTn id="53" fill="hold">
                            <p:stCondLst>
                              <p:cond delay="5000"/>
                            </p:stCondLst>
                            <p:childTnLst>
                              <p:par>
                                <p:cTn id="54" presetID="2" presetClass="entr" presetSubtype="1" fill="hold"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54"/>
                                        </p:tgtEl>
                                        <p:attrNameLst>
                                          <p:attrName>style.visibility</p:attrName>
                                        </p:attrNameLst>
                                      </p:cBhvr>
                                      <p:to>
                                        <p:strVal val="visible"/>
                                      </p:to>
                                    </p:set>
                                    <p:animEffect transition="in" filter="fade">
                                      <p:cBhvr>
                                        <p:cTn id="73" dur="500"/>
                                        <p:tgtEl>
                                          <p:spTgt spid="54"/>
                                        </p:tgtEl>
                                      </p:cBhvr>
                                    </p:animEffect>
                                  </p:childTnLst>
                                </p:cTn>
                              </p:par>
                            </p:childTnLst>
                          </p:cTn>
                        </p:par>
                        <p:par>
                          <p:cTn id="74" fill="hold">
                            <p:stCondLst>
                              <p:cond delay="7000"/>
                            </p:stCondLst>
                            <p:childTnLst>
                              <p:par>
                                <p:cTn id="75" presetID="2" presetClass="entr" presetSubtype="1" fill="hold" nodeType="after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additive="base">
                                        <p:cTn id="77" dur="500" fill="hold"/>
                                        <p:tgtEl>
                                          <p:spTgt spid="15"/>
                                        </p:tgtEl>
                                        <p:attrNameLst>
                                          <p:attrName>ppt_x</p:attrName>
                                        </p:attrNameLst>
                                      </p:cBhvr>
                                      <p:tavLst>
                                        <p:tav tm="0">
                                          <p:val>
                                            <p:strVal val="#ppt_x"/>
                                          </p:val>
                                        </p:tav>
                                        <p:tav tm="100000">
                                          <p:val>
                                            <p:strVal val="#ppt_x"/>
                                          </p:val>
                                        </p:tav>
                                      </p:tavLst>
                                    </p:anim>
                                    <p:anim calcmode="lin" valueType="num">
                                      <p:cBhvr additive="base">
                                        <p:cTn id="78" dur="500" fill="hold"/>
                                        <p:tgtEl>
                                          <p:spTgt spid="15"/>
                                        </p:tgtEl>
                                        <p:attrNameLst>
                                          <p:attrName>ppt_y</p:attrName>
                                        </p:attrNameLst>
                                      </p:cBhvr>
                                      <p:tavLst>
                                        <p:tav tm="0">
                                          <p:val>
                                            <p:strVal val="0-#ppt_h/2"/>
                                          </p:val>
                                        </p:tav>
                                        <p:tav tm="100000">
                                          <p:val>
                                            <p:strVal val="#ppt_y"/>
                                          </p:val>
                                        </p:tav>
                                      </p:tavLst>
                                    </p:anim>
                                  </p:childTnLst>
                                </p:cTn>
                              </p:par>
                            </p:childTnLst>
                          </p:cTn>
                        </p:par>
                        <p:par>
                          <p:cTn id="79" fill="hold">
                            <p:stCondLst>
                              <p:cond delay="7500"/>
                            </p:stCondLst>
                            <p:childTnLst>
                              <p:par>
                                <p:cTn id="80" presetID="53" presetClass="entr" presetSubtype="16"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 calcmode="lin" valueType="num">
                                      <p:cBhvr>
                                        <p:cTn id="82" dur="500" fill="hold"/>
                                        <p:tgtEl>
                                          <p:spTgt spid="28"/>
                                        </p:tgtEl>
                                        <p:attrNameLst>
                                          <p:attrName>ppt_w</p:attrName>
                                        </p:attrNameLst>
                                      </p:cBhvr>
                                      <p:tavLst>
                                        <p:tav tm="0">
                                          <p:val>
                                            <p:fltVal val="0"/>
                                          </p:val>
                                        </p:tav>
                                        <p:tav tm="100000">
                                          <p:val>
                                            <p:strVal val="#ppt_w"/>
                                          </p:val>
                                        </p:tav>
                                      </p:tavLst>
                                    </p:anim>
                                    <p:anim calcmode="lin" valueType="num">
                                      <p:cBhvr>
                                        <p:cTn id="83" dur="500" fill="hold"/>
                                        <p:tgtEl>
                                          <p:spTgt spid="28"/>
                                        </p:tgtEl>
                                        <p:attrNameLst>
                                          <p:attrName>ppt_h</p:attrName>
                                        </p:attrNameLst>
                                      </p:cBhvr>
                                      <p:tavLst>
                                        <p:tav tm="0">
                                          <p:val>
                                            <p:fltVal val="0"/>
                                          </p:val>
                                        </p:tav>
                                        <p:tav tm="100000">
                                          <p:val>
                                            <p:strVal val="#ppt_h"/>
                                          </p:val>
                                        </p:tav>
                                      </p:tavLst>
                                    </p:anim>
                                    <p:animEffect transition="in" filter="fade">
                                      <p:cBhvr>
                                        <p:cTn id="84" dur="500"/>
                                        <p:tgtEl>
                                          <p:spTgt spid="28"/>
                                        </p:tgtEl>
                                      </p:cBhvr>
                                    </p:animEffect>
                                  </p:childTnLst>
                                </p:cTn>
                              </p:par>
                            </p:childTnLst>
                          </p:cTn>
                        </p:par>
                        <p:par>
                          <p:cTn id="85" fill="hold">
                            <p:stCondLst>
                              <p:cond delay="8000"/>
                            </p:stCondLst>
                            <p:childTnLst>
                              <p:par>
                                <p:cTn id="86" presetID="53" presetClass="entr" presetSubtype="16" fill="hold" nodeType="afterEffect">
                                  <p:stCondLst>
                                    <p:cond delay="0"/>
                                  </p:stCondLst>
                                  <p:childTnLst>
                                    <p:set>
                                      <p:cBhvr>
                                        <p:cTn id="87" dur="1" fill="hold">
                                          <p:stCondLst>
                                            <p:cond delay="0"/>
                                          </p:stCondLst>
                                        </p:cTn>
                                        <p:tgtEl>
                                          <p:spTgt spid="33"/>
                                        </p:tgtEl>
                                        <p:attrNameLst>
                                          <p:attrName>style.visibility</p:attrName>
                                        </p:attrNameLst>
                                      </p:cBhvr>
                                      <p:to>
                                        <p:strVal val="visible"/>
                                      </p:to>
                                    </p:set>
                                    <p:anim calcmode="lin" valueType="num">
                                      <p:cBhvr>
                                        <p:cTn id="88" dur="500" fill="hold"/>
                                        <p:tgtEl>
                                          <p:spTgt spid="33"/>
                                        </p:tgtEl>
                                        <p:attrNameLst>
                                          <p:attrName>ppt_w</p:attrName>
                                        </p:attrNameLst>
                                      </p:cBhvr>
                                      <p:tavLst>
                                        <p:tav tm="0">
                                          <p:val>
                                            <p:fltVal val="0"/>
                                          </p:val>
                                        </p:tav>
                                        <p:tav tm="100000">
                                          <p:val>
                                            <p:strVal val="#ppt_w"/>
                                          </p:val>
                                        </p:tav>
                                      </p:tavLst>
                                    </p:anim>
                                    <p:anim calcmode="lin" valueType="num">
                                      <p:cBhvr>
                                        <p:cTn id="89" dur="500" fill="hold"/>
                                        <p:tgtEl>
                                          <p:spTgt spid="33"/>
                                        </p:tgtEl>
                                        <p:attrNameLst>
                                          <p:attrName>ppt_h</p:attrName>
                                        </p:attrNameLst>
                                      </p:cBhvr>
                                      <p:tavLst>
                                        <p:tav tm="0">
                                          <p:val>
                                            <p:fltVal val="0"/>
                                          </p:val>
                                        </p:tav>
                                        <p:tav tm="100000">
                                          <p:val>
                                            <p:strVal val="#ppt_h"/>
                                          </p:val>
                                        </p:tav>
                                      </p:tavLst>
                                    </p:anim>
                                    <p:animEffect transition="in" filter="fade">
                                      <p:cBhvr>
                                        <p:cTn id="90" dur="500"/>
                                        <p:tgtEl>
                                          <p:spTgt spid="33"/>
                                        </p:tgtEl>
                                      </p:cBhvr>
                                    </p:animEffect>
                                  </p:childTnLst>
                                </p:cTn>
                              </p:par>
                            </p:childTnLst>
                          </p:cTn>
                        </p:par>
                        <p:par>
                          <p:cTn id="91" fill="hold">
                            <p:stCondLst>
                              <p:cond delay="8500"/>
                            </p:stCondLst>
                            <p:childTnLst>
                              <p:par>
                                <p:cTn id="92" presetID="10" presetClass="entr" presetSubtype="0" fill="hold" grpId="0" nodeType="afterEffect">
                                  <p:stCondLst>
                                    <p:cond delay="0"/>
                                  </p:stCondLst>
                                  <p:childTnLst>
                                    <p:set>
                                      <p:cBhvr>
                                        <p:cTn id="93" dur="1" fill="hold">
                                          <p:stCondLst>
                                            <p:cond delay="0"/>
                                          </p:stCondLst>
                                        </p:cTn>
                                        <p:tgtEl>
                                          <p:spTgt spid="55"/>
                                        </p:tgtEl>
                                        <p:attrNameLst>
                                          <p:attrName>style.visibility</p:attrName>
                                        </p:attrNameLst>
                                      </p:cBhvr>
                                      <p:to>
                                        <p:strVal val="visible"/>
                                      </p:to>
                                    </p:set>
                                    <p:animEffect transition="in" filter="fade">
                                      <p:cBhvr>
                                        <p:cTn id="94" dur="500"/>
                                        <p:tgtEl>
                                          <p:spTgt spid="55"/>
                                        </p:tgtEl>
                                      </p:cBhvr>
                                    </p:animEffect>
                                  </p:childTnLst>
                                </p:cTn>
                              </p:par>
                            </p:childTnLst>
                          </p:cTn>
                        </p:par>
                        <p:par>
                          <p:cTn id="95" fill="hold">
                            <p:stCondLst>
                              <p:cond delay="9000"/>
                            </p:stCondLst>
                            <p:childTnLst>
                              <p:par>
                                <p:cTn id="96" presetID="2" presetClass="entr" presetSubtype="1" fill="hold" nodeType="afterEffect">
                                  <p:stCondLst>
                                    <p:cond delay="0"/>
                                  </p:stCondLst>
                                  <p:childTnLst>
                                    <p:set>
                                      <p:cBhvr>
                                        <p:cTn id="97" dur="1" fill="hold">
                                          <p:stCondLst>
                                            <p:cond delay="0"/>
                                          </p:stCondLst>
                                        </p:cTn>
                                        <p:tgtEl>
                                          <p:spTgt spid="18"/>
                                        </p:tgtEl>
                                        <p:attrNameLst>
                                          <p:attrName>style.visibility</p:attrName>
                                        </p:attrNameLst>
                                      </p:cBhvr>
                                      <p:to>
                                        <p:strVal val="visible"/>
                                      </p:to>
                                    </p:set>
                                    <p:anim calcmode="lin" valueType="num">
                                      <p:cBhvr additive="base">
                                        <p:cTn id="98" dur="500" fill="hold"/>
                                        <p:tgtEl>
                                          <p:spTgt spid="18"/>
                                        </p:tgtEl>
                                        <p:attrNameLst>
                                          <p:attrName>ppt_x</p:attrName>
                                        </p:attrNameLst>
                                      </p:cBhvr>
                                      <p:tavLst>
                                        <p:tav tm="0">
                                          <p:val>
                                            <p:strVal val="#ppt_x"/>
                                          </p:val>
                                        </p:tav>
                                        <p:tav tm="100000">
                                          <p:val>
                                            <p:strVal val="#ppt_x"/>
                                          </p:val>
                                        </p:tav>
                                      </p:tavLst>
                                    </p:anim>
                                    <p:anim calcmode="lin" valueType="num">
                                      <p:cBhvr additive="base">
                                        <p:cTn id="99" dur="500" fill="hold"/>
                                        <p:tgtEl>
                                          <p:spTgt spid="18"/>
                                        </p:tgtEl>
                                        <p:attrNameLst>
                                          <p:attrName>ppt_y</p:attrName>
                                        </p:attrNameLst>
                                      </p:cBhvr>
                                      <p:tavLst>
                                        <p:tav tm="0">
                                          <p:val>
                                            <p:strVal val="0-#ppt_h/2"/>
                                          </p:val>
                                        </p:tav>
                                        <p:tav tm="100000">
                                          <p:val>
                                            <p:strVal val="#ppt_y"/>
                                          </p:val>
                                        </p:tav>
                                      </p:tavLst>
                                    </p:anim>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29"/>
                                        </p:tgtEl>
                                        <p:attrNameLst>
                                          <p:attrName>style.visibility</p:attrName>
                                        </p:attrNameLst>
                                      </p:cBhvr>
                                      <p:to>
                                        <p:strVal val="visible"/>
                                      </p:to>
                                    </p:set>
                                    <p:animEffect transition="in" filter="fade">
                                      <p:cBhvr>
                                        <p:cTn id="103" dur="500"/>
                                        <p:tgtEl>
                                          <p:spTgt spid="29"/>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37"/>
                                        </p:tgtEl>
                                        <p:attrNameLst>
                                          <p:attrName>style.visibility</p:attrName>
                                        </p:attrNameLst>
                                      </p:cBhvr>
                                      <p:to>
                                        <p:strVal val="visible"/>
                                      </p:to>
                                    </p:set>
                                    <p:anim calcmode="lin" valueType="num">
                                      <p:cBhvr>
                                        <p:cTn id="107" dur="500" fill="hold"/>
                                        <p:tgtEl>
                                          <p:spTgt spid="37"/>
                                        </p:tgtEl>
                                        <p:attrNameLst>
                                          <p:attrName>ppt_w</p:attrName>
                                        </p:attrNameLst>
                                      </p:cBhvr>
                                      <p:tavLst>
                                        <p:tav tm="0">
                                          <p:val>
                                            <p:fltVal val="0"/>
                                          </p:val>
                                        </p:tav>
                                        <p:tav tm="100000">
                                          <p:val>
                                            <p:strVal val="#ppt_w"/>
                                          </p:val>
                                        </p:tav>
                                      </p:tavLst>
                                    </p:anim>
                                    <p:anim calcmode="lin" valueType="num">
                                      <p:cBhvr>
                                        <p:cTn id="108" dur="500" fill="hold"/>
                                        <p:tgtEl>
                                          <p:spTgt spid="37"/>
                                        </p:tgtEl>
                                        <p:attrNameLst>
                                          <p:attrName>ppt_h</p:attrName>
                                        </p:attrNameLst>
                                      </p:cBhvr>
                                      <p:tavLst>
                                        <p:tav tm="0">
                                          <p:val>
                                            <p:fltVal val="0"/>
                                          </p:val>
                                        </p:tav>
                                        <p:tav tm="100000">
                                          <p:val>
                                            <p:strVal val="#ppt_h"/>
                                          </p:val>
                                        </p:tav>
                                      </p:tavLst>
                                    </p:anim>
                                    <p:animEffect transition="in" filter="fade">
                                      <p:cBhvr>
                                        <p:cTn id="109" dur="500"/>
                                        <p:tgtEl>
                                          <p:spTgt spid="37"/>
                                        </p:tgtEl>
                                      </p:cBhvr>
                                    </p:animEffect>
                                  </p:childTnLst>
                                </p:cTn>
                              </p:par>
                            </p:childTnLst>
                          </p:cTn>
                        </p:par>
                        <p:par>
                          <p:cTn id="110" fill="hold">
                            <p:stCondLst>
                              <p:cond delay="10500"/>
                            </p:stCondLst>
                            <p:childTnLst>
                              <p:par>
                                <p:cTn id="111" presetID="10" presetClass="entr" presetSubtype="0" fill="hold" grpId="0" nodeType="after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fade">
                                      <p:cBhvr>
                                        <p:cTn id="113" dur="500"/>
                                        <p:tgtEl>
                                          <p:spTgt spid="56"/>
                                        </p:tgtEl>
                                      </p:cBhvr>
                                    </p:animEffect>
                                  </p:childTnLst>
                                </p:cTn>
                              </p:par>
                            </p:childTnLst>
                          </p:cTn>
                        </p:par>
                        <p:par>
                          <p:cTn id="114" fill="hold">
                            <p:stCondLst>
                              <p:cond delay="11000"/>
                            </p:stCondLst>
                            <p:childTnLst>
                              <p:par>
                                <p:cTn id="115" presetID="2" presetClass="entr" presetSubtype="1" fill="hold" nodeType="afterEffect">
                                  <p:stCondLst>
                                    <p:cond delay="0"/>
                                  </p:stCondLst>
                                  <p:childTnLst>
                                    <p:set>
                                      <p:cBhvr>
                                        <p:cTn id="116" dur="1" fill="hold">
                                          <p:stCondLst>
                                            <p:cond delay="0"/>
                                          </p:stCondLst>
                                        </p:cTn>
                                        <p:tgtEl>
                                          <p:spTgt spid="21"/>
                                        </p:tgtEl>
                                        <p:attrNameLst>
                                          <p:attrName>style.visibility</p:attrName>
                                        </p:attrNameLst>
                                      </p:cBhvr>
                                      <p:to>
                                        <p:strVal val="visible"/>
                                      </p:to>
                                    </p:set>
                                    <p:anim calcmode="lin" valueType="num">
                                      <p:cBhvr additive="base">
                                        <p:cTn id="117" dur="500" fill="hold"/>
                                        <p:tgtEl>
                                          <p:spTgt spid="21"/>
                                        </p:tgtEl>
                                        <p:attrNameLst>
                                          <p:attrName>ppt_x</p:attrName>
                                        </p:attrNameLst>
                                      </p:cBhvr>
                                      <p:tavLst>
                                        <p:tav tm="0">
                                          <p:val>
                                            <p:strVal val="#ppt_x"/>
                                          </p:val>
                                        </p:tav>
                                        <p:tav tm="100000">
                                          <p:val>
                                            <p:strVal val="#ppt_x"/>
                                          </p:val>
                                        </p:tav>
                                      </p:tavLst>
                                    </p:anim>
                                    <p:anim calcmode="lin" valueType="num">
                                      <p:cBhvr additive="base">
                                        <p:cTn id="118" dur="500" fill="hold"/>
                                        <p:tgtEl>
                                          <p:spTgt spid="21"/>
                                        </p:tgtEl>
                                        <p:attrNameLst>
                                          <p:attrName>ppt_y</p:attrName>
                                        </p:attrNameLst>
                                      </p:cBhvr>
                                      <p:tavLst>
                                        <p:tav tm="0">
                                          <p:val>
                                            <p:strVal val="0-#ppt_h/2"/>
                                          </p:val>
                                        </p:tav>
                                        <p:tav tm="100000">
                                          <p:val>
                                            <p:strVal val="#ppt_y"/>
                                          </p:val>
                                        </p:tav>
                                      </p:tavLst>
                                    </p:anim>
                                  </p:childTnLst>
                                </p:cTn>
                              </p:par>
                            </p:childTnLst>
                          </p:cTn>
                        </p:par>
                        <p:par>
                          <p:cTn id="119" fill="hold">
                            <p:stCondLst>
                              <p:cond delay="11500"/>
                            </p:stCondLst>
                            <p:childTnLst>
                              <p:par>
                                <p:cTn id="120" presetID="10" presetClass="entr" presetSubtype="0" fill="hold" grpId="0" nodeType="afterEffect">
                                  <p:stCondLst>
                                    <p:cond delay="0"/>
                                  </p:stCondLst>
                                  <p:childTnLst>
                                    <p:set>
                                      <p:cBhvr>
                                        <p:cTn id="121" dur="1" fill="hold">
                                          <p:stCondLst>
                                            <p:cond delay="0"/>
                                          </p:stCondLst>
                                        </p:cTn>
                                        <p:tgtEl>
                                          <p:spTgt spid="30"/>
                                        </p:tgtEl>
                                        <p:attrNameLst>
                                          <p:attrName>style.visibility</p:attrName>
                                        </p:attrNameLst>
                                      </p:cBhvr>
                                      <p:to>
                                        <p:strVal val="visible"/>
                                      </p:to>
                                    </p:set>
                                    <p:animEffect transition="in" filter="fade">
                                      <p:cBhvr>
                                        <p:cTn id="122" dur="500"/>
                                        <p:tgtEl>
                                          <p:spTgt spid="30"/>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32"/>
                                        </p:tgtEl>
                                        <p:attrNameLst>
                                          <p:attrName>style.visibility</p:attrName>
                                        </p:attrNameLst>
                                      </p:cBhvr>
                                      <p:to>
                                        <p:strVal val="visible"/>
                                      </p:to>
                                    </p:set>
                                    <p:anim calcmode="lin" valueType="num">
                                      <p:cBhvr>
                                        <p:cTn id="126" dur="500" fill="hold"/>
                                        <p:tgtEl>
                                          <p:spTgt spid="32"/>
                                        </p:tgtEl>
                                        <p:attrNameLst>
                                          <p:attrName>ppt_w</p:attrName>
                                        </p:attrNameLst>
                                      </p:cBhvr>
                                      <p:tavLst>
                                        <p:tav tm="0">
                                          <p:val>
                                            <p:fltVal val="0"/>
                                          </p:val>
                                        </p:tav>
                                        <p:tav tm="100000">
                                          <p:val>
                                            <p:strVal val="#ppt_w"/>
                                          </p:val>
                                        </p:tav>
                                      </p:tavLst>
                                    </p:anim>
                                    <p:anim calcmode="lin" valueType="num">
                                      <p:cBhvr>
                                        <p:cTn id="127" dur="500" fill="hold"/>
                                        <p:tgtEl>
                                          <p:spTgt spid="32"/>
                                        </p:tgtEl>
                                        <p:attrNameLst>
                                          <p:attrName>ppt_h</p:attrName>
                                        </p:attrNameLst>
                                      </p:cBhvr>
                                      <p:tavLst>
                                        <p:tav tm="0">
                                          <p:val>
                                            <p:fltVal val="0"/>
                                          </p:val>
                                        </p:tav>
                                        <p:tav tm="100000">
                                          <p:val>
                                            <p:strVal val="#ppt_h"/>
                                          </p:val>
                                        </p:tav>
                                      </p:tavLst>
                                    </p:anim>
                                    <p:animEffect transition="in" filter="fade">
                                      <p:cBhvr>
                                        <p:cTn id="128" dur="500"/>
                                        <p:tgtEl>
                                          <p:spTgt spid="32"/>
                                        </p:tgtEl>
                                      </p:cBhvr>
                                    </p:animEffect>
                                  </p:childTnLst>
                                </p:cTn>
                              </p:par>
                            </p:childTnLst>
                          </p:cTn>
                        </p:par>
                        <p:par>
                          <p:cTn id="129" fill="hold">
                            <p:stCondLst>
                              <p:cond delay="12500"/>
                            </p:stCondLst>
                            <p:childTnLst>
                              <p:par>
                                <p:cTn id="130" presetID="10" presetClass="entr" presetSubtype="0" fill="hold" grpId="0" nodeType="afterEffect">
                                  <p:stCondLst>
                                    <p:cond delay="0"/>
                                  </p:stCondLst>
                                  <p:childTnLst>
                                    <p:set>
                                      <p:cBhvr>
                                        <p:cTn id="131" dur="1" fill="hold">
                                          <p:stCondLst>
                                            <p:cond delay="0"/>
                                          </p:stCondLst>
                                        </p:cTn>
                                        <p:tgtEl>
                                          <p:spTgt spid="57"/>
                                        </p:tgtEl>
                                        <p:attrNameLst>
                                          <p:attrName>style.visibility</p:attrName>
                                        </p:attrNameLst>
                                      </p:cBhvr>
                                      <p:to>
                                        <p:strVal val="visible"/>
                                      </p:to>
                                    </p:set>
                                    <p:animEffect transition="in" filter="fade">
                                      <p:cBhvr>
                                        <p:cTn id="13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2" grpId="0" animBg="1"/>
      <p:bldP spid="36" grpId="0" animBg="1"/>
      <p:bldP spid="41" grpId="0" animBg="1"/>
      <p:bldP spid="47" grpId="0"/>
      <p:bldP spid="53" grpId="0"/>
      <p:bldP spid="54" grpId="0"/>
      <p:bldP spid="55" grpId="0"/>
      <p:bldP spid="56" grpId="0"/>
      <p:bldP spid="57"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0959965" y="8184149"/>
            <a:ext cx="1848022" cy="1874999"/>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50" name="Group 49"/>
          <p:cNvGrpSpPr/>
          <p:nvPr/>
        </p:nvGrpSpPr>
        <p:grpSpPr>
          <a:xfrm>
            <a:off x="7020777" y="5903194"/>
            <a:ext cx="1848022" cy="1874999"/>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19" name="Straight Connector 18"/>
          <p:cNvCxnSpPr/>
          <p:nvPr/>
        </p:nvCxnSpPr>
        <p:spPr>
          <a:xfrm>
            <a:off x="9906000" y="4701350"/>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449513" y="5963439"/>
            <a:ext cx="2493008"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cs typeface="Lato Regular"/>
              </a:rPr>
              <a:t>Welcome!</a:t>
            </a:r>
          </a:p>
        </p:txBody>
      </p:sp>
      <p:sp>
        <p:nvSpPr>
          <p:cNvPr id="21" name="TextBox 20"/>
          <p:cNvSpPr txBox="1"/>
          <p:nvPr/>
        </p:nvSpPr>
        <p:spPr>
          <a:xfrm>
            <a:off x="3373782" y="6641525"/>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23" name="Oval 22"/>
          <p:cNvSpPr/>
          <p:nvPr/>
        </p:nvSpPr>
        <p:spPr>
          <a:xfrm>
            <a:off x="9814090" y="6757112"/>
            <a:ext cx="183823" cy="183871"/>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24" name="Straight Connector 23"/>
          <p:cNvCxnSpPr/>
          <p:nvPr/>
        </p:nvCxnSpPr>
        <p:spPr>
          <a:xfrm>
            <a:off x="8961356" y="6879693"/>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906000" y="6955203"/>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814090" y="9010964"/>
            <a:ext cx="183823" cy="183871"/>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33" name="Straight Connector 32"/>
          <p:cNvCxnSpPr/>
          <p:nvPr/>
        </p:nvCxnSpPr>
        <p:spPr>
          <a:xfrm>
            <a:off x="9997912" y="9133545"/>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906000" y="9194835"/>
            <a:ext cx="0" cy="451957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2883088" y="8276653"/>
            <a:ext cx="2977115" cy="750344"/>
          </a:xfrm>
          <a:prstGeom prst="rect">
            <a:avLst/>
          </a:prstGeom>
          <a:noFill/>
        </p:spPr>
        <p:txBody>
          <a:bodyPr wrap="none" lIns="148599" tIns="74300" rIns="148599" bIns="74300" rtlCol="0">
            <a:spAutoFit/>
          </a:bodyPr>
          <a:lstStyle/>
          <a:p>
            <a:r>
              <a:rPr lang="id-ID" sz="3901" b="1" dirty="0">
                <a:solidFill>
                  <a:schemeClr val="tx2"/>
                </a:solidFill>
                <a:latin typeface="Lato Regular"/>
                <a:cs typeface="Lato Regular"/>
              </a:rPr>
              <a:t>Introduction</a:t>
            </a:r>
          </a:p>
        </p:txBody>
      </p:sp>
      <p:cxnSp>
        <p:nvCxnSpPr>
          <p:cNvPr id="54" name="Straight Connector 53"/>
          <p:cNvCxnSpPr/>
          <p:nvPr/>
        </p:nvCxnSpPr>
        <p:spPr>
          <a:xfrm>
            <a:off x="9300149" y="4671804"/>
            <a:ext cx="1198067"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12900968" y="8984896"/>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66" name="AutoShape 12"/>
          <p:cNvSpPr>
            <a:spLocks/>
          </p:cNvSpPr>
          <p:nvPr/>
        </p:nvSpPr>
        <p:spPr bwMode="auto">
          <a:xfrm>
            <a:off x="11553214" y="8726973"/>
            <a:ext cx="683982" cy="705448"/>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2" name="AutoShape 38"/>
          <p:cNvSpPr>
            <a:spLocks/>
          </p:cNvSpPr>
          <p:nvPr/>
        </p:nvSpPr>
        <p:spPr bwMode="auto">
          <a:xfrm>
            <a:off x="7633408" y="6541536"/>
            <a:ext cx="683982" cy="643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7" name="Group 36"/>
          <p:cNvGrpSpPr/>
          <p:nvPr/>
        </p:nvGrpSpPr>
        <p:grpSpPr>
          <a:xfrm>
            <a:off x="4394670" y="1676979"/>
            <a:ext cx="11128848" cy="1689698"/>
            <a:chOff x="5386827" y="483017"/>
            <a:chExt cx="13693477" cy="2079087"/>
          </a:xfrm>
        </p:grpSpPr>
        <p:sp>
          <p:nvSpPr>
            <p:cNvPr id="38" name="TextBox 37"/>
            <p:cNvSpPr txBox="1"/>
            <p:nvPr/>
          </p:nvSpPr>
          <p:spPr>
            <a:xfrm>
              <a:off x="5386827" y="483017"/>
              <a:ext cx="13693477"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Time Line Or Agenda</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7993675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fade">
                                      <p:cBhvr>
                                        <p:cTn id="14" dur="500"/>
                                        <p:tgtEl>
                                          <p:spTgt spid="54"/>
                                        </p:tgtEl>
                                      </p:cBhvr>
                                    </p:animEffect>
                                  </p:childTnLst>
                                </p:cTn>
                              </p:par>
                            </p:childTnLst>
                          </p:cTn>
                        </p:par>
                        <p:par>
                          <p:cTn id="15" fill="hold">
                            <p:stCondLst>
                              <p:cond delay="1500"/>
                            </p:stCondLst>
                            <p:childTnLst>
                              <p:par>
                                <p:cTn id="16" presetID="22" presetClass="entr" presetSubtype="1" fill="hold"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ipe(up)">
                                      <p:cBhvr>
                                        <p:cTn id="18" dur="500"/>
                                        <p:tgtEl>
                                          <p:spTgt spid="19"/>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500"/>
                            </p:stCondLst>
                            <p:childTnLst>
                              <p:par>
                                <p:cTn id="26" presetID="22" presetClass="entr" presetSubtype="2"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right)">
                                      <p:cBhvr>
                                        <p:cTn id="28" dur="500"/>
                                        <p:tgtEl>
                                          <p:spTgt spid="24"/>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72"/>
                                        </p:tgtEl>
                                        <p:attrNameLst>
                                          <p:attrName>style.visibility</p:attrName>
                                        </p:attrNameLst>
                                      </p:cBhvr>
                                      <p:to>
                                        <p:strVal val="visible"/>
                                      </p:to>
                                    </p:set>
                                    <p:anim calcmode="lin" valueType="num">
                                      <p:cBhvr>
                                        <p:cTn id="36" dur="500" fill="hold"/>
                                        <p:tgtEl>
                                          <p:spTgt spid="72"/>
                                        </p:tgtEl>
                                        <p:attrNameLst>
                                          <p:attrName>ppt_w</p:attrName>
                                        </p:attrNameLst>
                                      </p:cBhvr>
                                      <p:tavLst>
                                        <p:tav tm="0">
                                          <p:val>
                                            <p:fltVal val="0"/>
                                          </p:val>
                                        </p:tav>
                                        <p:tav tm="100000">
                                          <p:val>
                                            <p:strVal val="#ppt_w"/>
                                          </p:val>
                                        </p:tav>
                                      </p:tavLst>
                                    </p:anim>
                                    <p:anim calcmode="lin" valueType="num">
                                      <p:cBhvr>
                                        <p:cTn id="37" dur="500" fill="hold"/>
                                        <p:tgtEl>
                                          <p:spTgt spid="72"/>
                                        </p:tgtEl>
                                        <p:attrNameLst>
                                          <p:attrName>ppt_h</p:attrName>
                                        </p:attrNameLst>
                                      </p:cBhvr>
                                      <p:tavLst>
                                        <p:tav tm="0">
                                          <p:val>
                                            <p:fltVal val="0"/>
                                          </p:val>
                                        </p:tav>
                                        <p:tav tm="100000">
                                          <p:val>
                                            <p:strVal val="#ppt_h"/>
                                          </p:val>
                                        </p:tav>
                                      </p:tavLst>
                                    </p:anim>
                                    <p:animEffect transition="in" filter="fade">
                                      <p:cBhvr>
                                        <p:cTn id="38" dur="500"/>
                                        <p:tgtEl>
                                          <p:spTgt spid="72"/>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500"/>
                                        <p:tgtEl>
                                          <p:spTgt spid="21"/>
                                        </p:tgtEl>
                                      </p:cBhvr>
                                    </p:animEffect>
                                  </p:childTnLst>
                                </p:cTn>
                              </p:par>
                            </p:childTnLst>
                          </p:cTn>
                        </p:par>
                        <p:par>
                          <p:cTn id="46" fill="hold">
                            <p:stCondLst>
                              <p:cond delay="4500"/>
                            </p:stCondLst>
                            <p:childTnLst>
                              <p:par>
                                <p:cTn id="47" presetID="22" presetClass="entr" presetSubtype="1"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wipe(up)">
                                      <p:cBhvr>
                                        <p:cTn id="49" dur="500"/>
                                        <p:tgtEl>
                                          <p:spTgt spid="31"/>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wipe(left)">
                                      <p:cBhvr>
                                        <p:cTn id="59" dur="500"/>
                                        <p:tgtEl>
                                          <p:spTgt spid="33"/>
                                        </p:tgtEl>
                                      </p:cBhvr>
                                    </p:animEffect>
                                  </p:childTnLst>
                                </p:cTn>
                              </p:par>
                            </p:childTnLst>
                          </p:cTn>
                        </p:par>
                        <p:par>
                          <p:cTn id="60" fill="hold">
                            <p:stCondLst>
                              <p:cond delay="6000"/>
                            </p:stCondLst>
                            <p:childTnLst>
                              <p:par>
                                <p:cTn id="61" presetID="10" presetClass="entr" presetSubtype="0" fill="hold"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500"/>
                                        <p:tgtEl>
                                          <p:spTgt spid="58"/>
                                        </p:tgtEl>
                                      </p:cBhvr>
                                    </p:animEffect>
                                  </p:childTnLst>
                                </p:cTn>
                              </p:par>
                            </p:childTnLst>
                          </p:cTn>
                        </p:par>
                        <p:par>
                          <p:cTn id="64" fill="hold">
                            <p:stCondLst>
                              <p:cond delay="6500"/>
                            </p:stCondLst>
                            <p:childTnLst>
                              <p:par>
                                <p:cTn id="65" presetID="53" presetClass="entr" presetSubtype="16"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 calcmode="lin" valueType="num">
                                      <p:cBhvr>
                                        <p:cTn id="67" dur="500" fill="hold"/>
                                        <p:tgtEl>
                                          <p:spTgt spid="66"/>
                                        </p:tgtEl>
                                        <p:attrNameLst>
                                          <p:attrName>ppt_w</p:attrName>
                                        </p:attrNameLst>
                                      </p:cBhvr>
                                      <p:tavLst>
                                        <p:tav tm="0">
                                          <p:val>
                                            <p:fltVal val="0"/>
                                          </p:val>
                                        </p:tav>
                                        <p:tav tm="100000">
                                          <p:val>
                                            <p:strVal val="#ppt_w"/>
                                          </p:val>
                                        </p:tav>
                                      </p:tavLst>
                                    </p:anim>
                                    <p:anim calcmode="lin" valueType="num">
                                      <p:cBhvr>
                                        <p:cTn id="68" dur="500" fill="hold"/>
                                        <p:tgtEl>
                                          <p:spTgt spid="66"/>
                                        </p:tgtEl>
                                        <p:attrNameLst>
                                          <p:attrName>ppt_h</p:attrName>
                                        </p:attrNameLst>
                                      </p:cBhvr>
                                      <p:tavLst>
                                        <p:tav tm="0">
                                          <p:val>
                                            <p:fltVal val="0"/>
                                          </p:val>
                                        </p:tav>
                                        <p:tav tm="100000">
                                          <p:val>
                                            <p:strVal val="#ppt_h"/>
                                          </p:val>
                                        </p:tav>
                                      </p:tavLst>
                                    </p:anim>
                                    <p:animEffect transition="in" filter="fade">
                                      <p:cBhvr>
                                        <p:cTn id="69" dur="500"/>
                                        <p:tgtEl>
                                          <p:spTgt spid="66"/>
                                        </p:tgtEl>
                                      </p:cBhvr>
                                    </p:animEffect>
                                  </p:childTnLst>
                                </p:cTn>
                              </p:par>
                            </p:childTnLst>
                          </p:cTn>
                        </p:par>
                        <p:par>
                          <p:cTn id="70" fill="hold">
                            <p:stCondLst>
                              <p:cond delay="7000"/>
                            </p:stCondLst>
                            <p:childTnLst>
                              <p:par>
                                <p:cTn id="71" presetID="10" presetClass="entr" presetSubtype="0" fill="hold" grpId="0" nodeType="after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500"/>
                                        <p:tgtEl>
                                          <p:spTgt spid="36"/>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3"/>
                                        </p:tgtEl>
                                        <p:attrNameLst>
                                          <p:attrName>style.visibility</p:attrName>
                                        </p:attrNameLst>
                                      </p:cBhvr>
                                      <p:to>
                                        <p:strVal val="visible"/>
                                      </p:to>
                                    </p:set>
                                    <p:animEffect transition="in" filter="fade">
                                      <p:cBhvr>
                                        <p:cTn id="76" dur="500"/>
                                        <p:tgtEl>
                                          <p:spTgt spid="63"/>
                                        </p:tgtEl>
                                      </p:cBhvr>
                                    </p:animEffect>
                                  </p:childTnLst>
                                </p:cTn>
                              </p:par>
                            </p:childTnLst>
                          </p:cTn>
                        </p:par>
                        <p:par>
                          <p:cTn id="77" fill="hold">
                            <p:stCondLst>
                              <p:cond delay="7500"/>
                            </p:stCondLst>
                            <p:childTnLst>
                              <p:par>
                                <p:cTn id="78" presetID="22" presetClass="entr" presetSubtype="1"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wipe(up)">
                                      <p:cBhvr>
                                        <p:cTn id="8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66" grpId="0" animBg="1"/>
      <p:bldP spid="7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4036695"/>
            <a:ext cx="19836318" cy="7206606"/>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What We Do?</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2" name="Group 1"/>
          <p:cNvGrpSpPr/>
          <p:nvPr/>
        </p:nvGrpSpPr>
        <p:grpSpPr>
          <a:xfrm>
            <a:off x="8184645" y="5135847"/>
            <a:ext cx="3573368" cy="4367308"/>
            <a:chOff x="10070783" y="4738978"/>
            <a:chExt cx="4396845" cy="5373748"/>
          </a:xfrm>
        </p:grpSpPr>
        <p:cxnSp>
          <p:nvCxnSpPr>
            <p:cNvPr id="82" name="Straight Connector 81"/>
            <p:cNvCxnSpPr/>
            <p:nvPr/>
          </p:nvCxnSpPr>
          <p:spPr>
            <a:xfrm>
              <a:off x="14467628"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0664752" y="7045230"/>
              <a:ext cx="3370589" cy="3067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dirty="0">
                  <a:solidFill>
                    <a:schemeClr val="bg1"/>
                  </a:solidFill>
                  <a:latin typeface="Lato Light"/>
                  <a:ea typeface="Open Sans Light" panose="020B0306030504020204" pitchFamily="34" charset="0"/>
                  <a:cs typeface="Lato Light"/>
                </a:rPr>
                <a:t>Lorem Ipsum has two main data statistical this methodologies.</a:t>
              </a:r>
            </a:p>
            <a:p>
              <a:endParaRPr lang="en-US" sz="1950"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0070783" y="5986139"/>
              <a:ext cx="4396844" cy="80606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lumMod val="85000"/>
                    </a:schemeClr>
                  </a:solidFill>
                  <a:latin typeface="Lato Light"/>
                  <a:cs typeface="Lato Light"/>
                </a:rPr>
                <a:t>LIVESTRONG</a:t>
              </a:r>
            </a:p>
          </p:txBody>
        </p:sp>
        <p:sp>
          <p:nvSpPr>
            <p:cNvPr id="88" name="Rounded Rectangle 87"/>
            <p:cNvSpPr/>
            <p:nvPr/>
          </p:nvSpPr>
          <p:spPr>
            <a:xfrm>
              <a:off x="10763915" y="6671134"/>
              <a:ext cx="3044831" cy="8778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79" name="Freeform 74"/>
            <p:cNvSpPr>
              <a:spLocks noChangeArrowheads="1"/>
            </p:cNvSpPr>
            <p:nvPr/>
          </p:nvSpPr>
          <p:spPr bwMode="auto">
            <a:xfrm>
              <a:off x="11676320" y="4738978"/>
              <a:ext cx="1152835" cy="1021081"/>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lumMod val="85000"/>
              </a:schemeClr>
            </a:solidFill>
            <a:ln>
              <a:noFill/>
            </a:ln>
            <a:effectLst/>
            <a:extLst/>
          </p:spPr>
          <p:txBody>
            <a:bodyPr wrap="none" anchor="ctr"/>
            <a:lstStyle/>
            <a:p>
              <a:endParaRPr lang="en-US" sz="2926" dirty="0">
                <a:latin typeface="Lato Light"/>
              </a:endParaRPr>
            </a:p>
          </p:txBody>
        </p:sp>
      </p:grpSp>
      <p:grpSp>
        <p:nvGrpSpPr>
          <p:cNvPr id="3" name="Group 2"/>
          <p:cNvGrpSpPr/>
          <p:nvPr/>
        </p:nvGrpSpPr>
        <p:grpSpPr>
          <a:xfrm>
            <a:off x="12130747" y="5106874"/>
            <a:ext cx="3015594" cy="4381673"/>
            <a:chOff x="14926262" y="4703329"/>
            <a:chExt cx="3710534" cy="5391425"/>
          </a:xfrm>
        </p:grpSpPr>
        <p:cxnSp>
          <p:nvCxnSpPr>
            <p:cNvPr id="83" name="Straight Connector 82"/>
            <p:cNvCxnSpPr/>
            <p:nvPr/>
          </p:nvCxnSpPr>
          <p:spPr>
            <a:xfrm>
              <a:off x="18636796" y="5327162"/>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15087206" y="7027257"/>
              <a:ext cx="3370589" cy="3067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dirty="0">
                  <a:solidFill>
                    <a:schemeClr val="bg1"/>
                  </a:solidFill>
                  <a:latin typeface="Lato Light"/>
                  <a:ea typeface="Open Sans Light" panose="020B0306030504020204" pitchFamily="34" charset="0"/>
                  <a:cs typeface="Lato Light"/>
                </a:rPr>
                <a:t>Lorem Ipsum has two main data statistical this methodologies.</a:t>
              </a:r>
            </a:p>
            <a:p>
              <a:endParaRPr lang="en-US" sz="1950"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14926262" y="6010759"/>
              <a:ext cx="3531534" cy="80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accent2"/>
                  </a:solidFill>
                  <a:latin typeface="Lato Light"/>
                  <a:cs typeface="Lato Light"/>
                </a:rPr>
                <a:t>RECYCLE</a:t>
              </a:r>
            </a:p>
          </p:txBody>
        </p:sp>
        <p:sp>
          <p:nvSpPr>
            <p:cNvPr id="90" name="Rounded Rectangle 89"/>
            <p:cNvSpPr/>
            <p:nvPr/>
          </p:nvSpPr>
          <p:spPr>
            <a:xfrm>
              <a:off x="15170332" y="6695754"/>
              <a:ext cx="3044831" cy="877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80" name="Freeform 25"/>
            <p:cNvSpPr>
              <a:spLocks noEditPoints="1"/>
            </p:cNvSpPr>
            <p:nvPr/>
          </p:nvSpPr>
          <p:spPr bwMode="auto">
            <a:xfrm>
              <a:off x="16179007" y="4703329"/>
              <a:ext cx="1020984" cy="1086747"/>
            </a:xfrm>
            <a:custGeom>
              <a:avLst/>
              <a:gdLst>
                <a:gd name="T0" fmla="*/ 1548 w 1548"/>
                <a:gd name="T1" fmla="*/ 1327 h 1648"/>
                <a:gd name="T2" fmla="*/ 1268 w 1548"/>
                <a:gd name="T3" fmla="*/ 1408 h 1648"/>
                <a:gd name="T4" fmla="*/ 1186 w 1548"/>
                <a:gd name="T5" fmla="*/ 1129 h 1648"/>
                <a:gd name="T6" fmla="*/ 1307 w 1548"/>
                <a:gd name="T7" fmla="*/ 1195 h 1648"/>
                <a:gd name="T8" fmla="*/ 1388 w 1548"/>
                <a:gd name="T9" fmla="*/ 893 h 1648"/>
                <a:gd name="T10" fmla="*/ 1018 w 1548"/>
                <a:gd name="T11" fmla="*/ 327 h 1648"/>
                <a:gd name="T12" fmla="*/ 1061 w 1548"/>
                <a:gd name="T13" fmla="*/ 195 h 1648"/>
                <a:gd name="T14" fmla="*/ 1526 w 1548"/>
                <a:gd name="T15" fmla="*/ 893 h 1648"/>
                <a:gd name="T16" fmla="*/ 1428 w 1548"/>
                <a:gd name="T17" fmla="*/ 1261 h 1648"/>
                <a:gd name="T18" fmla="*/ 1548 w 1548"/>
                <a:gd name="T19" fmla="*/ 1327 h 1648"/>
                <a:gd name="T20" fmla="*/ 770 w 1548"/>
                <a:gd name="T21" fmla="*/ 1511 h 1648"/>
                <a:gd name="T22" fmla="*/ 235 w 1548"/>
                <a:gd name="T23" fmla="*/ 1200 h 1648"/>
                <a:gd name="T24" fmla="*/ 357 w 1548"/>
                <a:gd name="T25" fmla="*/ 1130 h 1648"/>
                <a:gd name="T26" fmla="*/ 75 w 1548"/>
                <a:gd name="T27" fmla="*/ 1055 h 1648"/>
                <a:gd name="T28" fmla="*/ 0 w 1548"/>
                <a:gd name="T29" fmla="*/ 1336 h 1648"/>
                <a:gd name="T30" fmla="*/ 116 w 1548"/>
                <a:gd name="T31" fmla="*/ 1269 h 1648"/>
                <a:gd name="T32" fmla="*/ 770 w 1548"/>
                <a:gd name="T33" fmla="*/ 1648 h 1648"/>
                <a:gd name="T34" fmla="*/ 1180 w 1548"/>
                <a:gd name="T35" fmla="*/ 1527 h 1648"/>
                <a:gd name="T36" fmla="*/ 1095 w 1548"/>
                <a:gd name="T37" fmla="*/ 1418 h 1648"/>
                <a:gd name="T38" fmla="*/ 770 w 1548"/>
                <a:gd name="T39" fmla="*/ 1511 h 1648"/>
                <a:gd name="T40" fmla="*/ 153 w 1548"/>
                <a:gd name="T41" fmla="*/ 901 h 1648"/>
                <a:gd name="T42" fmla="*/ 152 w 1548"/>
                <a:gd name="T43" fmla="*/ 893 h 1648"/>
                <a:gd name="T44" fmla="*/ 702 w 1548"/>
                <a:gd name="T45" fmla="*/ 279 h 1648"/>
                <a:gd name="T46" fmla="*/ 702 w 1548"/>
                <a:gd name="T47" fmla="*/ 412 h 1648"/>
                <a:gd name="T48" fmla="*/ 908 w 1548"/>
                <a:gd name="T49" fmla="*/ 206 h 1648"/>
                <a:gd name="T50" fmla="*/ 702 w 1548"/>
                <a:gd name="T51" fmla="*/ 0 h 1648"/>
                <a:gd name="T52" fmla="*/ 702 w 1548"/>
                <a:gd name="T53" fmla="*/ 141 h 1648"/>
                <a:gd name="T54" fmla="*/ 15 w 1548"/>
                <a:gd name="T55" fmla="*/ 893 h 1648"/>
                <a:gd name="T56" fmla="*/ 16 w 1548"/>
                <a:gd name="T57" fmla="*/ 920 h 1648"/>
                <a:gd name="T58" fmla="*/ 153 w 1548"/>
                <a:gd name="T59" fmla="*/ 901 h 1648"/>
                <a:gd name="T60" fmla="*/ 573 w 1548"/>
                <a:gd name="T61" fmla="*/ 862 h 1648"/>
                <a:gd name="T62" fmla="*/ 602 w 1548"/>
                <a:gd name="T63" fmla="*/ 1039 h 1648"/>
                <a:gd name="T64" fmla="*/ 860 w 1548"/>
                <a:gd name="T65" fmla="*/ 830 h 1648"/>
                <a:gd name="T66" fmla="*/ 592 w 1548"/>
                <a:gd name="T67" fmla="*/ 1305 h 1648"/>
                <a:gd name="T68" fmla="*/ 661 w 1548"/>
                <a:gd name="T69" fmla="*/ 1305 h 1648"/>
                <a:gd name="T70" fmla="*/ 695 w 1548"/>
                <a:gd name="T71" fmla="*/ 1103 h 1648"/>
                <a:gd name="T72" fmla="*/ 887 w 1548"/>
                <a:gd name="T73" fmla="*/ 1061 h 1648"/>
                <a:gd name="T74" fmla="*/ 1170 w 1548"/>
                <a:gd name="T75" fmla="*/ 679 h 1648"/>
                <a:gd name="T76" fmla="*/ 573 w 1548"/>
                <a:gd name="T77" fmla="*/ 862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8" h="1648">
                  <a:moveTo>
                    <a:pt x="1548" y="1327"/>
                  </a:moveTo>
                  <a:cubicBezTo>
                    <a:pt x="1268" y="1408"/>
                    <a:pt x="1268" y="1408"/>
                    <a:pt x="1268" y="1408"/>
                  </a:cubicBezTo>
                  <a:cubicBezTo>
                    <a:pt x="1186" y="1129"/>
                    <a:pt x="1186" y="1129"/>
                    <a:pt x="1186" y="1129"/>
                  </a:cubicBezTo>
                  <a:cubicBezTo>
                    <a:pt x="1307" y="1195"/>
                    <a:pt x="1307" y="1195"/>
                    <a:pt x="1307" y="1195"/>
                  </a:cubicBezTo>
                  <a:cubicBezTo>
                    <a:pt x="1358" y="1105"/>
                    <a:pt x="1388" y="1003"/>
                    <a:pt x="1388" y="893"/>
                  </a:cubicBezTo>
                  <a:cubicBezTo>
                    <a:pt x="1388" y="640"/>
                    <a:pt x="1236" y="422"/>
                    <a:pt x="1018" y="327"/>
                  </a:cubicBezTo>
                  <a:cubicBezTo>
                    <a:pt x="1061" y="195"/>
                    <a:pt x="1061" y="195"/>
                    <a:pt x="1061" y="195"/>
                  </a:cubicBezTo>
                  <a:cubicBezTo>
                    <a:pt x="1334" y="309"/>
                    <a:pt x="1526" y="578"/>
                    <a:pt x="1526" y="893"/>
                  </a:cubicBezTo>
                  <a:cubicBezTo>
                    <a:pt x="1526" y="1027"/>
                    <a:pt x="1490" y="1152"/>
                    <a:pt x="1428" y="1261"/>
                  </a:cubicBezTo>
                  <a:lnTo>
                    <a:pt x="1548" y="1327"/>
                  </a:lnTo>
                  <a:close/>
                  <a:moveTo>
                    <a:pt x="770" y="1511"/>
                  </a:moveTo>
                  <a:cubicBezTo>
                    <a:pt x="542" y="1511"/>
                    <a:pt x="342" y="1385"/>
                    <a:pt x="235" y="1200"/>
                  </a:cubicBezTo>
                  <a:cubicBezTo>
                    <a:pt x="357" y="1130"/>
                    <a:pt x="357" y="1130"/>
                    <a:pt x="357" y="1130"/>
                  </a:cubicBezTo>
                  <a:cubicBezTo>
                    <a:pt x="75" y="1055"/>
                    <a:pt x="75" y="1055"/>
                    <a:pt x="75" y="1055"/>
                  </a:cubicBezTo>
                  <a:cubicBezTo>
                    <a:pt x="0" y="1336"/>
                    <a:pt x="0" y="1336"/>
                    <a:pt x="0" y="1336"/>
                  </a:cubicBezTo>
                  <a:cubicBezTo>
                    <a:pt x="116" y="1269"/>
                    <a:pt x="116" y="1269"/>
                    <a:pt x="116" y="1269"/>
                  </a:cubicBezTo>
                  <a:cubicBezTo>
                    <a:pt x="247" y="1495"/>
                    <a:pt x="490" y="1648"/>
                    <a:pt x="770" y="1648"/>
                  </a:cubicBezTo>
                  <a:cubicBezTo>
                    <a:pt x="922" y="1648"/>
                    <a:pt x="1062" y="1603"/>
                    <a:pt x="1180" y="1527"/>
                  </a:cubicBezTo>
                  <a:cubicBezTo>
                    <a:pt x="1095" y="1418"/>
                    <a:pt x="1095" y="1418"/>
                    <a:pt x="1095" y="1418"/>
                  </a:cubicBezTo>
                  <a:cubicBezTo>
                    <a:pt x="1001" y="1476"/>
                    <a:pt x="890" y="1511"/>
                    <a:pt x="770" y="1511"/>
                  </a:cubicBezTo>
                  <a:close/>
                  <a:moveTo>
                    <a:pt x="153" y="901"/>
                  </a:moveTo>
                  <a:cubicBezTo>
                    <a:pt x="153" y="898"/>
                    <a:pt x="152" y="896"/>
                    <a:pt x="152" y="893"/>
                  </a:cubicBezTo>
                  <a:cubicBezTo>
                    <a:pt x="152" y="575"/>
                    <a:pt x="393" y="314"/>
                    <a:pt x="702" y="279"/>
                  </a:cubicBezTo>
                  <a:cubicBezTo>
                    <a:pt x="702" y="412"/>
                    <a:pt x="702" y="412"/>
                    <a:pt x="702" y="412"/>
                  </a:cubicBezTo>
                  <a:cubicBezTo>
                    <a:pt x="908" y="206"/>
                    <a:pt x="908" y="206"/>
                    <a:pt x="908" y="206"/>
                  </a:cubicBezTo>
                  <a:cubicBezTo>
                    <a:pt x="702" y="0"/>
                    <a:pt x="702" y="0"/>
                    <a:pt x="702" y="0"/>
                  </a:cubicBezTo>
                  <a:cubicBezTo>
                    <a:pt x="702" y="141"/>
                    <a:pt x="702" y="141"/>
                    <a:pt x="702" y="141"/>
                  </a:cubicBezTo>
                  <a:cubicBezTo>
                    <a:pt x="317" y="175"/>
                    <a:pt x="15" y="499"/>
                    <a:pt x="15" y="893"/>
                  </a:cubicBezTo>
                  <a:cubicBezTo>
                    <a:pt x="15" y="902"/>
                    <a:pt x="16" y="911"/>
                    <a:pt x="16" y="920"/>
                  </a:cubicBezTo>
                  <a:lnTo>
                    <a:pt x="153" y="901"/>
                  </a:lnTo>
                  <a:close/>
                  <a:moveTo>
                    <a:pt x="573" y="862"/>
                  </a:moveTo>
                  <a:cubicBezTo>
                    <a:pt x="556" y="922"/>
                    <a:pt x="563" y="984"/>
                    <a:pt x="602" y="1039"/>
                  </a:cubicBezTo>
                  <a:cubicBezTo>
                    <a:pt x="664" y="947"/>
                    <a:pt x="780" y="849"/>
                    <a:pt x="860" y="830"/>
                  </a:cubicBezTo>
                  <a:cubicBezTo>
                    <a:pt x="696" y="949"/>
                    <a:pt x="604" y="1116"/>
                    <a:pt x="592" y="1305"/>
                  </a:cubicBezTo>
                  <a:cubicBezTo>
                    <a:pt x="661" y="1305"/>
                    <a:pt x="661" y="1305"/>
                    <a:pt x="661" y="1305"/>
                  </a:cubicBezTo>
                  <a:cubicBezTo>
                    <a:pt x="660" y="1233"/>
                    <a:pt x="670" y="1144"/>
                    <a:pt x="695" y="1103"/>
                  </a:cubicBezTo>
                  <a:cubicBezTo>
                    <a:pt x="758" y="1124"/>
                    <a:pt x="827" y="1112"/>
                    <a:pt x="887" y="1061"/>
                  </a:cubicBezTo>
                  <a:cubicBezTo>
                    <a:pt x="1006" y="961"/>
                    <a:pt x="961" y="708"/>
                    <a:pt x="1170" y="679"/>
                  </a:cubicBezTo>
                  <a:cubicBezTo>
                    <a:pt x="890" y="526"/>
                    <a:pt x="624" y="688"/>
                    <a:pt x="573" y="862"/>
                  </a:cubicBezTo>
                  <a:close/>
                </a:path>
              </a:pathLst>
            </a:custGeom>
            <a:solidFill>
              <a:schemeClr val="accent2"/>
            </a:solidFill>
            <a:ln>
              <a:noFill/>
            </a:ln>
          </p:spPr>
          <p:txBody>
            <a:bodyPr vert="horz" wrap="square" lIns="74314" tIns="37157" rIns="74314" bIns="37157" numCol="1" anchor="t" anchorCtr="0" compatLnSpc="1">
              <a:prstTxWarp prst="textNoShape">
                <a:avLst/>
              </a:prstTxWarp>
            </a:bodyPr>
            <a:lstStyle/>
            <a:p>
              <a:endParaRPr lang="bg-BG" sz="2926" dirty="0">
                <a:latin typeface="Lato Light"/>
              </a:endParaRPr>
            </a:p>
          </p:txBody>
        </p:sp>
      </p:grpSp>
      <p:grpSp>
        <p:nvGrpSpPr>
          <p:cNvPr id="5" name="Group 4"/>
          <p:cNvGrpSpPr/>
          <p:nvPr/>
        </p:nvGrpSpPr>
        <p:grpSpPr>
          <a:xfrm>
            <a:off x="15304515" y="5150333"/>
            <a:ext cx="3822129" cy="4338335"/>
            <a:chOff x="18831421" y="4756802"/>
            <a:chExt cx="4702934" cy="5338101"/>
          </a:xfrm>
        </p:grpSpPr>
        <p:sp>
          <p:nvSpPr>
            <p:cNvPr id="86" name="TextBox 30"/>
            <p:cNvSpPr txBox="1">
              <a:spLocks noChangeArrowheads="1"/>
            </p:cNvSpPr>
            <p:nvPr/>
          </p:nvSpPr>
          <p:spPr bwMode="auto">
            <a:xfrm>
              <a:off x="19534491" y="7027406"/>
              <a:ext cx="3370589" cy="3067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dirty="0">
                  <a:solidFill>
                    <a:schemeClr val="bg1"/>
                  </a:solidFill>
                  <a:latin typeface="Lato Light"/>
                  <a:ea typeface="Open Sans Light" panose="020B0306030504020204" pitchFamily="34" charset="0"/>
                  <a:cs typeface="Lato Light"/>
                </a:rPr>
                <a:t>Lorem Ipsum has two main data statistical this methodologies.</a:t>
              </a:r>
            </a:p>
            <a:p>
              <a:endParaRPr lang="en-US" sz="1950"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18831421" y="6010759"/>
              <a:ext cx="4702934" cy="80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accent3"/>
                  </a:solidFill>
                  <a:latin typeface="Lato Light"/>
                  <a:cs typeface="Lato Light"/>
                </a:rPr>
                <a:t>SUPPORT</a:t>
              </a:r>
            </a:p>
          </p:txBody>
        </p:sp>
        <p:sp>
          <p:nvSpPr>
            <p:cNvPr id="92" name="Rounded Rectangle 91"/>
            <p:cNvSpPr/>
            <p:nvPr/>
          </p:nvSpPr>
          <p:spPr>
            <a:xfrm>
              <a:off x="19648943" y="6695754"/>
              <a:ext cx="3044831" cy="8778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81" name="Freeform 102"/>
            <p:cNvSpPr>
              <a:spLocks noChangeArrowheads="1"/>
            </p:cNvSpPr>
            <p:nvPr/>
          </p:nvSpPr>
          <p:spPr bwMode="auto">
            <a:xfrm>
              <a:off x="20563726" y="4756802"/>
              <a:ext cx="1142405" cy="1021081"/>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3"/>
            </a:solidFill>
            <a:ln>
              <a:noFill/>
            </a:ln>
            <a:effectLst/>
            <a:extLst/>
          </p:spPr>
          <p:txBody>
            <a:bodyPr wrap="none" anchor="ctr"/>
            <a:lstStyle/>
            <a:p>
              <a:endParaRPr lang="en-US" sz="2926" dirty="0">
                <a:latin typeface="Lato Light"/>
              </a:endParaRPr>
            </a:p>
          </p:txBody>
        </p:sp>
      </p:grpSp>
      <p:sp>
        <p:nvSpPr>
          <p:cNvPr id="4" name="Picture Placeholder 3"/>
          <p:cNvSpPr>
            <a:spLocks noGrp="1" noChangeAspect="1"/>
          </p:cNvSpPr>
          <p:nvPr>
            <p:ph type="pic" sz="quarter" idx="23"/>
          </p:nvPr>
        </p:nvSpPr>
        <p:spPr>
          <a:xfrm>
            <a:off x="778627" y="4500932"/>
            <a:ext cx="7406017" cy="6754091"/>
          </a:xfrm>
        </p:spPr>
      </p:sp>
    </p:spTree>
    <p:extLst>
      <p:ext uri="{BB962C8B-B14F-4D97-AF65-F5344CB8AC3E}">
        <p14:creationId xmlns:p14="http://schemas.microsoft.com/office/powerpoint/2010/main" val="3053962926"/>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1000247" y="4771390"/>
            <a:ext cx="1848022" cy="1874999"/>
            <a:chOff x="2285781" y="4847654"/>
            <a:chExt cx="952480" cy="966132"/>
          </a:xfrm>
        </p:grpSpPr>
        <p:sp>
          <p:nvSpPr>
            <p:cNvPr id="59" name="Oval 5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50" name="Group 49"/>
          <p:cNvGrpSpPr/>
          <p:nvPr/>
        </p:nvGrpSpPr>
        <p:grpSpPr>
          <a:xfrm>
            <a:off x="7061059" y="2490433"/>
            <a:ext cx="1848022" cy="1874999"/>
            <a:chOff x="2285781" y="4847654"/>
            <a:chExt cx="952480" cy="966132"/>
          </a:xfrm>
        </p:grpSpPr>
        <p:sp>
          <p:nvSpPr>
            <p:cNvPr id="51" name="Oval 50"/>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19" name="Straight Connector 18"/>
          <p:cNvCxnSpPr/>
          <p:nvPr/>
        </p:nvCxnSpPr>
        <p:spPr>
          <a:xfrm>
            <a:off x="9946282" y="0"/>
            <a:ext cx="0" cy="331902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500761" y="2550679"/>
            <a:ext cx="2482044"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rPr>
              <a:t>Our Team</a:t>
            </a:r>
          </a:p>
        </p:txBody>
      </p:sp>
      <p:sp>
        <p:nvSpPr>
          <p:cNvPr id="21" name="TextBox 20"/>
          <p:cNvSpPr txBox="1"/>
          <p:nvPr/>
        </p:nvSpPr>
        <p:spPr>
          <a:xfrm>
            <a:off x="3414064" y="3228765"/>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23" name="Oval 22"/>
          <p:cNvSpPr/>
          <p:nvPr/>
        </p:nvSpPr>
        <p:spPr>
          <a:xfrm>
            <a:off x="9854372" y="3344353"/>
            <a:ext cx="183823" cy="183871"/>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24" name="Straight Connector 23"/>
          <p:cNvCxnSpPr/>
          <p:nvPr/>
        </p:nvCxnSpPr>
        <p:spPr>
          <a:xfrm>
            <a:off x="9001638" y="3466933"/>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946282" y="3542443"/>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854372" y="5598204"/>
            <a:ext cx="183823" cy="183871"/>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33" name="Straight Connector 32"/>
          <p:cNvCxnSpPr/>
          <p:nvPr/>
        </p:nvCxnSpPr>
        <p:spPr>
          <a:xfrm>
            <a:off x="10038194" y="5720786"/>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2923371" y="4863893"/>
            <a:ext cx="3285405" cy="750344"/>
          </a:xfrm>
          <a:prstGeom prst="rect">
            <a:avLst/>
          </a:prstGeom>
          <a:noFill/>
        </p:spPr>
        <p:txBody>
          <a:bodyPr wrap="none" lIns="148599" tIns="74300" rIns="148599" bIns="74300" rtlCol="0">
            <a:spAutoFit/>
          </a:bodyPr>
          <a:lstStyle/>
          <a:p>
            <a:r>
              <a:rPr lang="id-ID" sz="3901" b="1" dirty="0">
                <a:solidFill>
                  <a:schemeClr val="tx2"/>
                </a:solidFill>
                <a:latin typeface="Lato Regular"/>
              </a:rPr>
              <a:t>Our Portfolio</a:t>
            </a:r>
          </a:p>
        </p:txBody>
      </p:sp>
      <p:sp>
        <p:nvSpPr>
          <p:cNvPr id="63" name="TextBox 62"/>
          <p:cNvSpPr txBox="1"/>
          <p:nvPr/>
        </p:nvSpPr>
        <p:spPr>
          <a:xfrm>
            <a:off x="12941250" y="5572137"/>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grpSp>
        <p:nvGrpSpPr>
          <p:cNvPr id="37" name="Group 36"/>
          <p:cNvGrpSpPr/>
          <p:nvPr/>
        </p:nvGrpSpPr>
        <p:grpSpPr>
          <a:xfrm>
            <a:off x="11004853" y="9295001"/>
            <a:ext cx="1848022" cy="1874999"/>
            <a:chOff x="2285781" y="4847654"/>
            <a:chExt cx="952480" cy="966132"/>
          </a:xfrm>
        </p:grpSpPr>
        <p:sp>
          <p:nvSpPr>
            <p:cNvPr id="46" name="Oval 45"/>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48" name="Group 47"/>
          <p:cNvGrpSpPr/>
          <p:nvPr/>
        </p:nvGrpSpPr>
        <p:grpSpPr>
          <a:xfrm>
            <a:off x="7065664" y="7014045"/>
            <a:ext cx="1848022" cy="1874999"/>
            <a:chOff x="2285781" y="4847654"/>
            <a:chExt cx="952480" cy="966132"/>
          </a:xfrm>
        </p:grpSpPr>
        <p:sp>
          <p:nvSpPr>
            <p:cNvPr id="49" name="Oval 48"/>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55" name="Straight Connector 54"/>
          <p:cNvCxnSpPr/>
          <p:nvPr/>
        </p:nvCxnSpPr>
        <p:spPr>
          <a:xfrm>
            <a:off x="9950888" y="5812202"/>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668853" y="7074290"/>
            <a:ext cx="3318555"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rPr>
              <a:t>Our Calendar</a:t>
            </a:r>
          </a:p>
        </p:txBody>
      </p:sp>
      <p:sp>
        <p:nvSpPr>
          <p:cNvPr id="57" name="TextBox 56"/>
          <p:cNvSpPr txBox="1"/>
          <p:nvPr/>
        </p:nvSpPr>
        <p:spPr>
          <a:xfrm>
            <a:off x="3418669" y="7752377"/>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61" name="Oval 60"/>
          <p:cNvSpPr/>
          <p:nvPr/>
        </p:nvSpPr>
        <p:spPr>
          <a:xfrm>
            <a:off x="9858977" y="7867963"/>
            <a:ext cx="183823" cy="183871"/>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62" name="Straight Connector 61"/>
          <p:cNvCxnSpPr/>
          <p:nvPr/>
        </p:nvCxnSpPr>
        <p:spPr>
          <a:xfrm>
            <a:off x="9006243" y="7990545"/>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950888" y="8066054"/>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858977" y="10121817"/>
            <a:ext cx="183823" cy="183871"/>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71" name="Straight Connector 70"/>
          <p:cNvCxnSpPr/>
          <p:nvPr/>
        </p:nvCxnSpPr>
        <p:spPr>
          <a:xfrm>
            <a:off x="10042801" y="10244397"/>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2927977" y="9387505"/>
            <a:ext cx="2898312" cy="750344"/>
          </a:xfrm>
          <a:prstGeom prst="rect">
            <a:avLst/>
          </a:prstGeom>
          <a:noFill/>
        </p:spPr>
        <p:txBody>
          <a:bodyPr wrap="none" lIns="148599" tIns="74300" rIns="148599" bIns="74300" rtlCol="0">
            <a:spAutoFit/>
          </a:bodyPr>
          <a:lstStyle/>
          <a:p>
            <a:r>
              <a:rPr lang="id-ID" sz="3901" b="1" dirty="0">
                <a:solidFill>
                  <a:schemeClr val="tx2"/>
                </a:solidFill>
                <a:latin typeface="Lato Regular"/>
              </a:rPr>
              <a:t>Advertising</a:t>
            </a:r>
          </a:p>
        </p:txBody>
      </p:sp>
      <p:sp>
        <p:nvSpPr>
          <p:cNvPr id="81" name="TextBox 80"/>
          <p:cNvSpPr txBox="1"/>
          <p:nvPr/>
        </p:nvSpPr>
        <p:spPr>
          <a:xfrm>
            <a:off x="12945856" y="10095748"/>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cxnSp>
        <p:nvCxnSpPr>
          <p:cNvPr id="82" name="Straight Connector 81"/>
          <p:cNvCxnSpPr/>
          <p:nvPr/>
        </p:nvCxnSpPr>
        <p:spPr>
          <a:xfrm>
            <a:off x="9946282" y="10353622"/>
            <a:ext cx="0" cy="336237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84" name="AutoShape 82"/>
          <p:cNvSpPr>
            <a:spLocks/>
          </p:cNvSpPr>
          <p:nvPr/>
        </p:nvSpPr>
        <p:spPr bwMode="auto">
          <a:xfrm>
            <a:off x="7655276" y="3091141"/>
            <a:ext cx="686727" cy="643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6" name="AutoShape 19"/>
          <p:cNvSpPr>
            <a:spLocks/>
          </p:cNvSpPr>
          <p:nvPr/>
        </p:nvSpPr>
        <p:spPr bwMode="auto">
          <a:xfrm>
            <a:off x="11610384" y="9875638"/>
            <a:ext cx="683982" cy="64131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7" name="AutoShape 20"/>
          <p:cNvSpPr>
            <a:spLocks/>
          </p:cNvSpPr>
          <p:nvPr/>
        </p:nvSpPr>
        <p:spPr bwMode="auto">
          <a:xfrm>
            <a:off x="7655276" y="7637053"/>
            <a:ext cx="686727" cy="641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87" y="2580"/>
                </a:moveTo>
                <a:cubicBezTo>
                  <a:pt x="20419" y="2580"/>
                  <a:pt x="20793" y="2735"/>
                  <a:pt x="21116" y="3052"/>
                </a:cubicBezTo>
                <a:cubicBezTo>
                  <a:pt x="21438" y="3372"/>
                  <a:pt x="21599" y="3743"/>
                  <a:pt x="21599" y="4175"/>
                </a:cubicBezTo>
                <a:lnTo>
                  <a:pt x="21599" y="19987"/>
                </a:lnTo>
                <a:cubicBezTo>
                  <a:pt x="21599" y="20419"/>
                  <a:pt x="21438" y="20796"/>
                  <a:pt x="21116" y="21116"/>
                </a:cubicBezTo>
                <a:cubicBezTo>
                  <a:pt x="20793" y="21438"/>
                  <a:pt x="20419" y="21599"/>
                  <a:pt x="19987" y="21599"/>
                </a:cubicBezTo>
                <a:lnTo>
                  <a:pt x="1612" y="21599"/>
                </a:lnTo>
                <a:cubicBezTo>
                  <a:pt x="1180" y="21599"/>
                  <a:pt x="806" y="21438"/>
                  <a:pt x="483" y="21116"/>
                </a:cubicBezTo>
                <a:cubicBezTo>
                  <a:pt x="161" y="20796"/>
                  <a:pt x="0" y="20419"/>
                  <a:pt x="0" y="19987"/>
                </a:cubicBezTo>
                <a:lnTo>
                  <a:pt x="0" y="4175"/>
                </a:lnTo>
                <a:cubicBezTo>
                  <a:pt x="0" y="3743"/>
                  <a:pt x="161" y="3372"/>
                  <a:pt x="483" y="3052"/>
                </a:cubicBezTo>
                <a:cubicBezTo>
                  <a:pt x="806" y="2735"/>
                  <a:pt x="1180" y="2580"/>
                  <a:pt x="1612" y="2580"/>
                </a:cubicBezTo>
                <a:lnTo>
                  <a:pt x="2150" y="2580"/>
                </a:lnTo>
                <a:lnTo>
                  <a:pt x="2150" y="2401"/>
                </a:lnTo>
                <a:cubicBezTo>
                  <a:pt x="2150" y="2116"/>
                  <a:pt x="2196" y="1828"/>
                  <a:pt x="2288" y="1540"/>
                </a:cubicBezTo>
                <a:cubicBezTo>
                  <a:pt x="2381" y="1249"/>
                  <a:pt x="2530" y="990"/>
                  <a:pt x="2738" y="766"/>
                </a:cubicBezTo>
                <a:cubicBezTo>
                  <a:pt x="2942" y="541"/>
                  <a:pt x="3216" y="360"/>
                  <a:pt x="3555" y="213"/>
                </a:cubicBezTo>
                <a:cubicBezTo>
                  <a:pt x="3895" y="75"/>
                  <a:pt x="4310" y="0"/>
                  <a:pt x="4796" y="0"/>
                </a:cubicBezTo>
                <a:cubicBezTo>
                  <a:pt x="5283" y="0"/>
                  <a:pt x="5698" y="75"/>
                  <a:pt x="6037" y="213"/>
                </a:cubicBezTo>
                <a:cubicBezTo>
                  <a:pt x="6377" y="360"/>
                  <a:pt x="6651" y="541"/>
                  <a:pt x="6858" y="766"/>
                </a:cubicBezTo>
                <a:cubicBezTo>
                  <a:pt x="7062" y="990"/>
                  <a:pt x="7215" y="1255"/>
                  <a:pt x="7313" y="1546"/>
                </a:cubicBezTo>
                <a:cubicBezTo>
                  <a:pt x="7411" y="1840"/>
                  <a:pt x="7457" y="2125"/>
                  <a:pt x="7457" y="2401"/>
                </a:cubicBezTo>
                <a:lnTo>
                  <a:pt x="7457" y="2580"/>
                </a:lnTo>
                <a:lnTo>
                  <a:pt x="8133" y="2580"/>
                </a:lnTo>
                <a:lnTo>
                  <a:pt x="8133" y="2401"/>
                </a:lnTo>
                <a:cubicBezTo>
                  <a:pt x="8133" y="2116"/>
                  <a:pt x="8179" y="1828"/>
                  <a:pt x="8269" y="1540"/>
                </a:cubicBezTo>
                <a:cubicBezTo>
                  <a:pt x="8364" y="1249"/>
                  <a:pt x="8511" y="990"/>
                  <a:pt x="8718" y="766"/>
                </a:cubicBezTo>
                <a:cubicBezTo>
                  <a:pt x="8925" y="541"/>
                  <a:pt x="9199" y="360"/>
                  <a:pt x="9538" y="213"/>
                </a:cubicBezTo>
                <a:cubicBezTo>
                  <a:pt x="9878" y="74"/>
                  <a:pt x="10293" y="0"/>
                  <a:pt x="10779" y="0"/>
                </a:cubicBezTo>
                <a:cubicBezTo>
                  <a:pt x="11266" y="0"/>
                  <a:pt x="11678" y="74"/>
                  <a:pt x="12020" y="213"/>
                </a:cubicBezTo>
                <a:cubicBezTo>
                  <a:pt x="12360" y="360"/>
                  <a:pt x="12636" y="541"/>
                  <a:pt x="12852" y="766"/>
                </a:cubicBezTo>
                <a:cubicBezTo>
                  <a:pt x="13068" y="990"/>
                  <a:pt x="13227" y="1255"/>
                  <a:pt x="13322" y="1546"/>
                </a:cubicBezTo>
                <a:cubicBezTo>
                  <a:pt x="13417" y="1840"/>
                  <a:pt x="13469" y="2125"/>
                  <a:pt x="13469" y="2401"/>
                </a:cubicBezTo>
                <a:lnTo>
                  <a:pt x="13469" y="2580"/>
                </a:lnTo>
                <a:lnTo>
                  <a:pt x="14142" y="2580"/>
                </a:lnTo>
                <a:lnTo>
                  <a:pt x="14142" y="2401"/>
                </a:lnTo>
                <a:cubicBezTo>
                  <a:pt x="14142" y="2116"/>
                  <a:pt x="14191" y="1828"/>
                  <a:pt x="14286" y="1540"/>
                </a:cubicBezTo>
                <a:cubicBezTo>
                  <a:pt x="14384" y="1249"/>
                  <a:pt x="14534" y="990"/>
                  <a:pt x="14741" y="765"/>
                </a:cubicBezTo>
                <a:cubicBezTo>
                  <a:pt x="14948" y="541"/>
                  <a:pt x="15219" y="359"/>
                  <a:pt x="15556" y="213"/>
                </a:cubicBezTo>
                <a:cubicBezTo>
                  <a:pt x="15890" y="74"/>
                  <a:pt x="16305" y="0"/>
                  <a:pt x="16803" y="0"/>
                </a:cubicBezTo>
                <a:cubicBezTo>
                  <a:pt x="17289" y="0"/>
                  <a:pt x="17704" y="74"/>
                  <a:pt x="18044" y="213"/>
                </a:cubicBezTo>
                <a:cubicBezTo>
                  <a:pt x="18383" y="359"/>
                  <a:pt x="18657" y="541"/>
                  <a:pt x="18864" y="765"/>
                </a:cubicBezTo>
                <a:cubicBezTo>
                  <a:pt x="19069" y="990"/>
                  <a:pt x="19218" y="1255"/>
                  <a:pt x="19311" y="1546"/>
                </a:cubicBezTo>
                <a:cubicBezTo>
                  <a:pt x="19403" y="1839"/>
                  <a:pt x="19449" y="2125"/>
                  <a:pt x="19449" y="2401"/>
                </a:cubicBezTo>
                <a:lnTo>
                  <a:pt x="19449" y="2580"/>
                </a:lnTo>
                <a:lnTo>
                  <a:pt x="19987" y="2580"/>
                </a:lnTo>
                <a:close/>
                <a:moveTo>
                  <a:pt x="6066" y="7968"/>
                </a:moveTo>
                <a:lnTo>
                  <a:pt x="2179" y="7968"/>
                </a:lnTo>
                <a:lnTo>
                  <a:pt x="2179" y="11443"/>
                </a:lnTo>
                <a:lnTo>
                  <a:pt x="6066" y="11443"/>
                </a:lnTo>
                <a:lnTo>
                  <a:pt x="6066" y="7968"/>
                </a:lnTo>
                <a:close/>
                <a:moveTo>
                  <a:pt x="6066" y="11976"/>
                </a:moveTo>
                <a:lnTo>
                  <a:pt x="2179" y="11976"/>
                </a:lnTo>
                <a:lnTo>
                  <a:pt x="2179" y="15452"/>
                </a:lnTo>
                <a:lnTo>
                  <a:pt x="6066" y="15452"/>
                </a:lnTo>
                <a:lnTo>
                  <a:pt x="6066" y="11976"/>
                </a:lnTo>
                <a:close/>
                <a:moveTo>
                  <a:pt x="6066" y="15976"/>
                </a:moveTo>
                <a:lnTo>
                  <a:pt x="2179" y="15976"/>
                </a:lnTo>
                <a:lnTo>
                  <a:pt x="2179" y="19422"/>
                </a:lnTo>
                <a:lnTo>
                  <a:pt x="6066" y="19422"/>
                </a:lnTo>
                <a:lnTo>
                  <a:pt x="6066" y="15976"/>
                </a:lnTo>
                <a:close/>
                <a:moveTo>
                  <a:pt x="3754" y="5543"/>
                </a:moveTo>
                <a:cubicBezTo>
                  <a:pt x="3754" y="6067"/>
                  <a:pt x="4102" y="6323"/>
                  <a:pt x="4799" y="6323"/>
                </a:cubicBezTo>
                <a:cubicBezTo>
                  <a:pt x="5499" y="6323"/>
                  <a:pt x="5847" y="6067"/>
                  <a:pt x="5847" y="5543"/>
                </a:cubicBezTo>
                <a:lnTo>
                  <a:pt x="5847" y="2398"/>
                </a:lnTo>
                <a:cubicBezTo>
                  <a:pt x="5847" y="1877"/>
                  <a:pt x="5499" y="1612"/>
                  <a:pt x="4799" y="1612"/>
                </a:cubicBezTo>
                <a:cubicBezTo>
                  <a:pt x="4102" y="1612"/>
                  <a:pt x="3754" y="1877"/>
                  <a:pt x="3754" y="2398"/>
                </a:cubicBezTo>
                <a:lnTo>
                  <a:pt x="3754" y="5543"/>
                </a:lnTo>
                <a:close/>
                <a:moveTo>
                  <a:pt x="10535" y="7968"/>
                </a:moveTo>
                <a:lnTo>
                  <a:pt x="6607" y="7968"/>
                </a:lnTo>
                <a:lnTo>
                  <a:pt x="6607" y="11443"/>
                </a:lnTo>
                <a:lnTo>
                  <a:pt x="10535" y="11443"/>
                </a:lnTo>
                <a:lnTo>
                  <a:pt x="10535" y="7968"/>
                </a:lnTo>
                <a:close/>
                <a:moveTo>
                  <a:pt x="10535" y="11976"/>
                </a:moveTo>
                <a:lnTo>
                  <a:pt x="6607" y="11976"/>
                </a:lnTo>
                <a:lnTo>
                  <a:pt x="6607" y="15452"/>
                </a:lnTo>
                <a:lnTo>
                  <a:pt x="10535" y="15452"/>
                </a:lnTo>
                <a:lnTo>
                  <a:pt x="10535" y="11976"/>
                </a:lnTo>
                <a:close/>
                <a:moveTo>
                  <a:pt x="10535" y="15976"/>
                </a:moveTo>
                <a:lnTo>
                  <a:pt x="6607" y="15976"/>
                </a:lnTo>
                <a:lnTo>
                  <a:pt x="6607" y="19422"/>
                </a:lnTo>
                <a:lnTo>
                  <a:pt x="10535" y="19422"/>
                </a:lnTo>
                <a:lnTo>
                  <a:pt x="10535" y="15976"/>
                </a:lnTo>
                <a:close/>
                <a:moveTo>
                  <a:pt x="9774" y="5543"/>
                </a:moveTo>
                <a:cubicBezTo>
                  <a:pt x="9774" y="5825"/>
                  <a:pt x="9849" y="6027"/>
                  <a:pt x="9996" y="6145"/>
                </a:cubicBezTo>
                <a:cubicBezTo>
                  <a:pt x="10143" y="6269"/>
                  <a:pt x="10405" y="6323"/>
                  <a:pt x="10782" y="6323"/>
                </a:cubicBezTo>
                <a:cubicBezTo>
                  <a:pt x="11159" y="6323"/>
                  <a:pt x="11427" y="6263"/>
                  <a:pt x="11588" y="6139"/>
                </a:cubicBezTo>
                <a:cubicBezTo>
                  <a:pt x="11750" y="6015"/>
                  <a:pt x="11830" y="5819"/>
                  <a:pt x="11830" y="5543"/>
                </a:cubicBezTo>
                <a:lnTo>
                  <a:pt x="11830" y="2398"/>
                </a:lnTo>
                <a:cubicBezTo>
                  <a:pt x="11830" y="2128"/>
                  <a:pt x="11750" y="1932"/>
                  <a:pt x="11588" y="1802"/>
                </a:cubicBezTo>
                <a:cubicBezTo>
                  <a:pt x="11427" y="1673"/>
                  <a:pt x="11159" y="1612"/>
                  <a:pt x="10782" y="1612"/>
                </a:cubicBezTo>
                <a:cubicBezTo>
                  <a:pt x="10405" y="1612"/>
                  <a:pt x="10143" y="1679"/>
                  <a:pt x="9996" y="1814"/>
                </a:cubicBezTo>
                <a:cubicBezTo>
                  <a:pt x="9849" y="1944"/>
                  <a:pt x="9774" y="2139"/>
                  <a:pt x="9774" y="2398"/>
                </a:cubicBezTo>
                <a:lnTo>
                  <a:pt x="9774" y="5543"/>
                </a:lnTo>
                <a:close/>
                <a:moveTo>
                  <a:pt x="14986" y="7968"/>
                </a:moveTo>
                <a:lnTo>
                  <a:pt x="11073" y="7968"/>
                </a:lnTo>
                <a:lnTo>
                  <a:pt x="11073" y="11443"/>
                </a:lnTo>
                <a:lnTo>
                  <a:pt x="14986" y="11443"/>
                </a:lnTo>
                <a:lnTo>
                  <a:pt x="14986" y="7968"/>
                </a:lnTo>
                <a:close/>
                <a:moveTo>
                  <a:pt x="14986" y="11976"/>
                </a:moveTo>
                <a:lnTo>
                  <a:pt x="11073" y="11976"/>
                </a:lnTo>
                <a:lnTo>
                  <a:pt x="11073" y="15452"/>
                </a:lnTo>
                <a:lnTo>
                  <a:pt x="14986" y="15452"/>
                </a:lnTo>
                <a:lnTo>
                  <a:pt x="14986" y="11976"/>
                </a:lnTo>
                <a:close/>
                <a:moveTo>
                  <a:pt x="14986" y="15976"/>
                </a:moveTo>
                <a:lnTo>
                  <a:pt x="11073" y="15976"/>
                </a:lnTo>
                <a:lnTo>
                  <a:pt x="11073" y="19422"/>
                </a:lnTo>
                <a:lnTo>
                  <a:pt x="14986" y="19422"/>
                </a:lnTo>
                <a:lnTo>
                  <a:pt x="14986" y="15976"/>
                </a:lnTo>
                <a:close/>
                <a:moveTo>
                  <a:pt x="19423" y="7968"/>
                </a:moveTo>
                <a:lnTo>
                  <a:pt x="15521" y="7968"/>
                </a:lnTo>
                <a:lnTo>
                  <a:pt x="15521" y="11443"/>
                </a:lnTo>
                <a:lnTo>
                  <a:pt x="19423" y="11443"/>
                </a:lnTo>
                <a:lnTo>
                  <a:pt x="19423" y="7968"/>
                </a:lnTo>
                <a:close/>
                <a:moveTo>
                  <a:pt x="19423" y="11976"/>
                </a:moveTo>
                <a:lnTo>
                  <a:pt x="15521" y="11976"/>
                </a:lnTo>
                <a:lnTo>
                  <a:pt x="15521" y="15452"/>
                </a:lnTo>
                <a:lnTo>
                  <a:pt x="19423" y="15452"/>
                </a:lnTo>
                <a:lnTo>
                  <a:pt x="19423" y="11976"/>
                </a:lnTo>
                <a:close/>
                <a:moveTo>
                  <a:pt x="19423" y="15976"/>
                </a:moveTo>
                <a:lnTo>
                  <a:pt x="15521" y="15976"/>
                </a:lnTo>
                <a:lnTo>
                  <a:pt x="15521" y="19422"/>
                </a:lnTo>
                <a:lnTo>
                  <a:pt x="19423" y="19422"/>
                </a:lnTo>
                <a:lnTo>
                  <a:pt x="19423" y="15976"/>
                </a:lnTo>
                <a:close/>
                <a:moveTo>
                  <a:pt x="15758" y="5543"/>
                </a:moveTo>
                <a:cubicBezTo>
                  <a:pt x="15758" y="6067"/>
                  <a:pt x="16106" y="6323"/>
                  <a:pt x="16806" y="6323"/>
                </a:cubicBezTo>
                <a:cubicBezTo>
                  <a:pt x="17502" y="6323"/>
                  <a:pt x="17848" y="6067"/>
                  <a:pt x="17839" y="5543"/>
                </a:cubicBezTo>
                <a:lnTo>
                  <a:pt x="17839" y="2398"/>
                </a:lnTo>
                <a:cubicBezTo>
                  <a:pt x="17839" y="1877"/>
                  <a:pt x="17494" y="1612"/>
                  <a:pt x="16806" y="1612"/>
                </a:cubicBezTo>
                <a:cubicBezTo>
                  <a:pt x="16106" y="1612"/>
                  <a:pt x="15758" y="1877"/>
                  <a:pt x="15758" y="2398"/>
                </a:cubicBezTo>
                <a:lnTo>
                  <a:pt x="15758" y="5543"/>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1" name="AutoShape 43"/>
          <p:cNvSpPr>
            <a:spLocks/>
          </p:cNvSpPr>
          <p:nvPr/>
        </p:nvSpPr>
        <p:spPr bwMode="auto">
          <a:xfrm>
            <a:off x="11607639" y="5350112"/>
            <a:ext cx="686727" cy="705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52905772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p:cTn id="25" dur="500" fill="hold"/>
                                        <p:tgtEl>
                                          <p:spTgt spid="84"/>
                                        </p:tgtEl>
                                        <p:attrNameLst>
                                          <p:attrName>ppt_w</p:attrName>
                                        </p:attrNameLst>
                                      </p:cBhvr>
                                      <p:tavLst>
                                        <p:tav tm="0">
                                          <p:val>
                                            <p:fltVal val="0"/>
                                          </p:val>
                                        </p:tav>
                                        <p:tav tm="100000">
                                          <p:val>
                                            <p:strVal val="#ppt_w"/>
                                          </p:val>
                                        </p:tav>
                                      </p:tavLst>
                                    </p:anim>
                                    <p:anim calcmode="lin" valueType="num">
                                      <p:cBhvr>
                                        <p:cTn id="26" dur="500" fill="hold"/>
                                        <p:tgtEl>
                                          <p:spTgt spid="84"/>
                                        </p:tgtEl>
                                        <p:attrNameLst>
                                          <p:attrName>ppt_h</p:attrName>
                                        </p:attrNameLst>
                                      </p:cBhvr>
                                      <p:tavLst>
                                        <p:tav tm="0">
                                          <p:val>
                                            <p:fltVal val="0"/>
                                          </p:val>
                                        </p:tav>
                                        <p:tav tm="100000">
                                          <p:val>
                                            <p:strVal val="#ppt_h"/>
                                          </p:val>
                                        </p:tav>
                                      </p:tavLst>
                                    </p:anim>
                                    <p:animEffect transition="in" filter="fade">
                                      <p:cBhvr>
                                        <p:cTn id="27" dur="500"/>
                                        <p:tgtEl>
                                          <p:spTgt spid="84"/>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 calcmode="lin" valueType="num">
                                      <p:cBhvr>
                                        <p:cTn id="87" dur="500" fill="hold"/>
                                        <p:tgtEl>
                                          <p:spTgt spid="87"/>
                                        </p:tgtEl>
                                        <p:attrNameLst>
                                          <p:attrName>ppt_w</p:attrName>
                                        </p:attrNameLst>
                                      </p:cBhvr>
                                      <p:tavLst>
                                        <p:tav tm="0">
                                          <p:val>
                                            <p:fltVal val="0"/>
                                          </p:val>
                                        </p:tav>
                                        <p:tav tm="100000">
                                          <p:val>
                                            <p:strVal val="#ppt_w"/>
                                          </p:val>
                                        </p:tav>
                                      </p:tavLst>
                                    </p:anim>
                                    <p:anim calcmode="lin" valueType="num">
                                      <p:cBhvr>
                                        <p:cTn id="88" dur="500" fill="hold"/>
                                        <p:tgtEl>
                                          <p:spTgt spid="87"/>
                                        </p:tgtEl>
                                        <p:attrNameLst>
                                          <p:attrName>ppt_h</p:attrName>
                                        </p:attrNameLst>
                                      </p:cBhvr>
                                      <p:tavLst>
                                        <p:tav tm="0">
                                          <p:val>
                                            <p:fltVal val="0"/>
                                          </p:val>
                                        </p:tav>
                                        <p:tav tm="100000">
                                          <p:val>
                                            <p:strVal val="#ppt_h"/>
                                          </p:val>
                                        </p:tav>
                                      </p:tavLst>
                                    </p:anim>
                                    <p:animEffect transition="in" filter="fade">
                                      <p:cBhvr>
                                        <p:cTn id="89" dur="500"/>
                                        <p:tgtEl>
                                          <p:spTgt spid="87"/>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86"/>
                                        </p:tgtEl>
                                        <p:attrNameLst>
                                          <p:attrName>style.visibility</p:attrName>
                                        </p:attrNameLst>
                                      </p:cBhvr>
                                      <p:to>
                                        <p:strVal val="visible"/>
                                      </p:to>
                                    </p:set>
                                    <p:anim calcmode="lin" valueType="num">
                                      <p:cBhvr>
                                        <p:cTn id="118" dur="500" fill="hold"/>
                                        <p:tgtEl>
                                          <p:spTgt spid="86"/>
                                        </p:tgtEl>
                                        <p:attrNameLst>
                                          <p:attrName>ppt_w</p:attrName>
                                        </p:attrNameLst>
                                      </p:cBhvr>
                                      <p:tavLst>
                                        <p:tav tm="0">
                                          <p:val>
                                            <p:fltVal val="0"/>
                                          </p:val>
                                        </p:tav>
                                        <p:tav tm="100000">
                                          <p:val>
                                            <p:strVal val="#ppt_w"/>
                                          </p:val>
                                        </p:tav>
                                      </p:tavLst>
                                    </p:anim>
                                    <p:anim calcmode="lin" valueType="num">
                                      <p:cBhvr>
                                        <p:cTn id="119" dur="500" fill="hold"/>
                                        <p:tgtEl>
                                          <p:spTgt spid="86"/>
                                        </p:tgtEl>
                                        <p:attrNameLst>
                                          <p:attrName>ppt_h</p:attrName>
                                        </p:attrNameLst>
                                      </p:cBhvr>
                                      <p:tavLst>
                                        <p:tav tm="0">
                                          <p:val>
                                            <p:fltVal val="0"/>
                                          </p:val>
                                        </p:tav>
                                        <p:tav tm="100000">
                                          <p:val>
                                            <p:strVal val="#ppt_h"/>
                                          </p:val>
                                        </p:tav>
                                      </p:tavLst>
                                    </p:anim>
                                    <p:animEffect transition="in" filter="fade">
                                      <p:cBhvr>
                                        <p:cTn id="120" dur="500"/>
                                        <p:tgtEl>
                                          <p:spTgt spid="86"/>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84" grpId="0" animBg="1"/>
      <p:bldP spid="86" grpId="0" animBg="1"/>
      <p:bldP spid="87" grpId="0" animBg="1"/>
      <p:bldP spid="9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1000247" y="4771390"/>
            <a:ext cx="1848022" cy="1874999"/>
            <a:chOff x="2285781" y="4847654"/>
            <a:chExt cx="952480" cy="966132"/>
          </a:xfrm>
        </p:grpSpPr>
        <p:sp>
          <p:nvSpPr>
            <p:cNvPr id="59" name="Oval 58"/>
            <p:cNvSpPr/>
            <p:nvPr/>
          </p:nvSpPr>
          <p:spPr bwMode="auto">
            <a:xfrm>
              <a:off x="2346028" y="4908765"/>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50" name="Group 49"/>
          <p:cNvGrpSpPr/>
          <p:nvPr/>
        </p:nvGrpSpPr>
        <p:grpSpPr>
          <a:xfrm>
            <a:off x="7061059" y="2490433"/>
            <a:ext cx="1848022" cy="1874999"/>
            <a:chOff x="2285781" y="4847654"/>
            <a:chExt cx="952480" cy="966132"/>
          </a:xfrm>
        </p:grpSpPr>
        <p:sp>
          <p:nvSpPr>
            <p:cNvPr id="51" name="Oval 50"/>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19" name="Straight Connector 18"/>
          <p:cNvCxnSpPr/>
          <p:nvPr/>
        </p:nvCxnSpPr>
        <p:spPr>
          <a:xfrm>
            <a:off x="9946282" y="0"/>
            <a:ext cx="0" cy="331902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096803" y="2550679"/>
            <a:ext cx="2886001"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rPr>
              <a:t>Testimonial</a:t>
            </a:r>
          </a:p>
        </p:txBody>
      </p:sp>
      <p:sp>
        <p:nvSpPr>
          <p:cNvPr id="21" name="TextBox 20"/>
          <p:cNvSpPr txBox="1"/>
          <p:nvPr/>
        </p:nvSpPr>
        <p:spPr>
          <a:xfrm>
            <a:off x="3414064" y="3228765"/>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23" name="Oval 22"/>
          <p:cNvSpPr/>
          <p:nvPr/>
        </p:nvSpPr>
        <p:spPr>
          <a:xfrm>
            <a:off x="9854372" y="3344353"/>
            <a:ext cx="183823" cy="183871"/>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24" name="Straight Connector 23"/>
          <p:cNvCxnSpPr/>
          <p:nvPr/>
        </p:nvCxnSpPr>
        <p:spPr>
          <a:xfrm>
            <a:off x="9001638" y="3466933"/>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946282" y="3542443"/>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854372" y="5598204"/>
            <a:ext cx="183823" cy="183871"/>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33" name="Straight Connector 32"/>
          <p:cNvCxnSpPr/>
          <p:nvPr/>
        </p:nvCxnSpPr>
        <p:spPr>
          <a:xfrm>
            <a:off x="10038194" y="5720786"/>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2923371" y="4863893"/>
            <a:ext cx="2175614" cy="750344"/>
          </a:xfrm>
          <a:prstGeom prst="rect">
            <a:avLst/>
          </a:prstGeom>
          <a:noFill/>
        </p:spPr>
        <p:txBody>
          <a:bodyPr wrap="none" lIns="148599" tIns="74300" rIns="148599" bIns="74300" rtlCol="0">
            <a:spAutoFit/>
          </a:bodyPr>
          <a:lstStyle/>
          <a:p>
            <a:r>
              <a:rPr lang="id-ID" sz="3901" b="1" dirty="0">
                <a:solidFill>
                  <a:schemeClr val="tx2"/>
                </a:solidFill>
                <a:latin typeface="Lato Regular"/>
              </a:rPr>
              <a:t>Analysis</a:t>
            </a:r>
          </a:p>
        </p:txBody>
      </p:sp>
      <p:sp>
        <p:nvSpPr>
          <p:cNvPr id="63" name="TextBox 62"/>
          <p:cNvSpPr txBox="1"/>
          <p:nvPr/>
        </p:nvSpPr>
        <p:spPr>
          <a:xfrm>
            <a:off x="12941250" y="5572137"/>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grpSp>
        <p:nvGrpSpPr>
          <p:cNvPr id="37" name="Group 36"/>
          <p:cNvGrpSpPr/>
          <p:nvPr/>
        </p:nvGrpSpPr>
        <p:grpSpPr>
          <a:xfrm>
            <a:off x="11004853" y="9295001"/>
            <a:ext cx="1848022" cy="1874999"/>
            <a:chOff x="2285781" y="4847654"/>
            <a:chExt cx="952480" cy="966132"/>
          </a:xfrm>
        </p:grpSpPr>
        <p:sp>
          <p:nvSpPr>
            <p:cNvPr id="46" name="Oval 45"/>
            <p:cNvSpPr/>
            <p:nvPr/>
          </p:nvSpPr>
          <p:spPr bwMode="auto">
            <a:xfrm>
              <a:off x="2346028" y="4908765"/>
              <a:ext cx="840592" cy="852640"/>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47" name="Oval 46"/>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48" name="Group 47"/>
          <p:cNvGrpSpPr/>
          <p:nvPr/>
        </p:nvGrpSpPr>
        <p:grpSpPr>
          <a:xfrm>
            <a:off x="7065664" y="7014045"/>
            <a:ext cx="1848022" cy="1874999"/>
            <a:chOff x="2285781" y="4847654"/>
            <a:chExt cx="952480" cy="966132"/>
          </a:xfrm>
        </p:grpSpPr>
        <p:sp>
          <p:nvSpPr>
            <p:cNvPr id="49" name="Oval 48"/>
            <p:cNvSpPr/>
            <p:nvPr/>
          </p:nvSpPr>
          <p:spPr bwMode="auto">
            <a:xfrm>
              <a:off x="2346028" y="4908765"/>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3" name="Oval 52"/>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55" name="Straight Connector 54"/>
          <p:cNvCxnSpPr/>
          <p:nvPr/>
        </p:nvCxnSpPr>
        <p:spPr>
          <a:xfrm>
            <a:off x="9950888" y="5812202"/>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4132120" y="7074290"/>
            <a:ext cx="2855288"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rPr>
              <a:t>Our Clients</a:t>
            </a:r>
          </a:p>
        </p:txBody>
      </p:sp>
      <p:sp>
        <p:nvSpPr>
          <p:cNvPr id="57" name="TextBox 56"/>
          <p:cNvSpPr txBox="1"/>
          <p:nvPr/>
        </p:nvSpPr>
        <p:spPr>
          <a:xfrm>
            <a:off x="3418669" y="7752377"/>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61" name="Oval 60"/>
          <p:cNvSpPr/>
          <p:nvPr/>
        </p:nvSpPr>
        <p:spPr>
          <a:xfrm>
            <a:off x="9858977" y="7867963"/>
            <a:ext cx="183823" cy="183871"/>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62" name="Straight Connector 61"/>
          <p:cNvCxnSpPr/>
          <p:nvPr/>
        </p:nvCxnSpPr>
        <p:spPr>
          <a:xfrm>
            <a:off x="9006243" y="7990545"/>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950888" y="8066054"/>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9858977" y="10121817"/>
            <a:ext cx="183823" cy="183871"/>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71" name="Straight Connector 70"/>
          <p:cNvCxnSpPr/>
          <p:nvPr/>
        </p:nvCxnSpPr>
        <p:spPr>
          <a:xfrm>
            <a:off x="10042801" y="10244397"/>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2927975" y="9387505"/>
            <a:ext cx="2827395" cy="750344"/>
          </a:xfrm>
          <a:prstGeom prst="rect">
            <a:avLst/>
          </a:prstGeom>
          <a:noFill/>
        </p:spPr>
        <p:txBody>
          <a:bodyPr wrap="none" lIns="148599" tIns="74300" rIns="148599" bIns="74300" rtlCol="0">
            <a:spAutoFit/>
          </a:bodyPr>
          <a:lstStyle/>
          <a:p>
            <a:r>
              <a:rPr lang="id-ID" sz="3901" b="1" dirty="0">
                <a:solidFill>
                  <a:schemeClr val="tx2"/>
                </a:solidFill>
                <a:latin typeface="Lato Regular"/>
              </a:rPr>
              <a:t>World Map</a:t>
            </a:r>
          </a:p>
        </p:txBody>
      </p:sp>
      <p:sp>
        <p:nvSpPr>
          <p:cNvPr id="81" name="TextBox 80"/>
          <p:cNvSpPr txBox="1"/>
          <p:nvPr/>
        </p:nvSpPr>
        <p:spPr>
          <a:xfrm>
            <a:off x="12945856" y="10095748"/>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cxnSp>
        <p:nvCxnSpPr>
          <p:cNvPr id="82" name="Straight Connector 81"/>
          <p:cNvCxnSpPr/>
          <p:nvPr/>
        </p:nvCxnSpPr>
        <p:spPr>
          <a:xfrm>
            <a:off x="9946282" y="10353622"/>
            <a:ext cx="4606" cy="3360791"/>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0" name="AutoShape 18"/>
          <p:cNvSpPr>
            <a:spLocks/>
          </p:cNvSpPr>
          <p:nvPr/>
        </p:nvSpPr>
        <p:spPr bwMode="auto">
          <a:xfrm>
            <a:off x="7655276" y="3052218"/>
            <a:ext cx="686727" cy="641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152"/>
                </a:moveTo>
                <a:lnTo>
                  <a:pt x="0" y="5936"/>
                </a:lnTo>
                <a:cubicBezTo>
                  <a:pt x="0" y="5498"/>
                  <a:pt x="132" y="5116"/>
                  <a:pt x="396" y="4796"/>
                </a:cubicBezTo>
                <a:cubicBezTo>
                  <a:pt x="663" y="4479"/>
                  <a:pt x="979" y="4317"/>
                  <a:pt x="1346" y="4317"/>
                </a:cubicBezTo>
                <a:lnTo>
                  <a:pt x="6316" y="4317"/>
                </a:lnTo>
                <a:lnTo>
                  <a:pt x="6316" y="1072"/>
                </a:lnTo>
                <a:cubicBezTo>
                  <a:pt x="6316" y="781"/>
                  <a:pt x="6399" y="528"/>
                  <a:pt x="6568" y="320"/>
                </a:cubicBezTo>
                <a:cubicBezTo>
                  <a:pt x="6737" y="108"/>
                  <a:pt x="6945" y="0"/>
                  <a:pt x="7195" y="0"/>
                </a:cubicBezTo>
                <a:lnTo>
                  <a:pt x="14402" y="0"/>
                </a:lnTo>
                <a:cubicBezTo>
                  <a:pt x="14661" y="0"/>
                  <a:pt x="14877" y="108"/>
                  <a:pt x="15053" y="320"/>
                </a:cubicBezTo>
                <a:cubicBezTo>
                  <a:pt x="15227" y="528"/>
                  <a:pt x="15318" y="781"/>
                  <a:pt x="15318" y="1072"/>
                </a:cubicBezTo>
                <a:lnTo>
                  <a:pt x="15318" y="4317"/>
                </a:lnTo>
                <a:lnTo>
                  <a:pt x="20263" y="4317"/>
                </a:lnTo>
                <a:cubicBezTo>
                  <a:pt x="20630" y="4317"/>
                  <a:pt x="20943" y="4479"/>
                  <a:pt x="21205" y="4796"/>
                </a:cubicBezTo>
                <a:cubicBezTo>
                  <a:pt x="21467" y="5116"/>
                  <a:pt x="21599" y="5498"/>
                  <a:pt x="21599" y="5936"/>
                </a:cubicBezTo>
                <a:lnTo>
                  <a:pt x="21599" y="11152"/>
                </a:lnTo>
                <a:lnTo>
                  <a:pt x="0" y="11152"/>
                </a:lnTo>
                <a:close/>
                <a:moveTo>
                  <a:pt x="21599" y="12782"/>
                </a:moveTo>
                <a:lnTo>
                  <a:pt x="21599" y="19981"/>
                </a:lnTo>
                <a:cubicBezTo>
                  <a:pt x="21599" y="20425"/>
                  <a:pt x="21467" y="20801"/>
                  <a:pt x="21205" y="21121"/>
                </a:cubicBezTo>
                <a:cubicBezTo>
                  <a:pt x="20943" y="21438"/>
                  <a:pt x="20630" y="21599"/>
                  <a:pt x="20263" y="21599"/>
                </a:cubicBezTo>
                <a:lnTo>
                  <a:pt x="1346" y="21599"/>
                </a:lnTo>
                <a:cubicBezTo>
                  <a:pt x="979" y="21599"/>
                  <a:pt x="663" y="21438"/>
                  <a:pt x="396" y="21121"/>
                </a:cubicBezTo>
                <a:cubicBezTo>
                  <a:pt x="132" y="20801"/>
                  <a:pt x="0" y="20425"/>
                  <a:pt x="0" y="19981"/>
                </a:cubicBezTo>
                <a:lnTo>
                  <a:pt x="0" y="12782"/>
                </a:lnTo>
                <a:lnTo>
                  <a:pt x="8355" y="12782"/>
                </a:lnTo>
                <a:cubicBezTo>
                  <a:pt x="8340" y="12841"/>
                  <a:pt x="8333" y="12929"/>
                  <a:pt x="8333" y="13052"/>
                </a:cubicBezTo>
                <a:lnTo>
                  <a:pt x="8333" y="15199"/>
                </a:lnTo>
                <a:cubicBezTo>
                  <a:pt x="8333" y="15713"/>
                  <a:pt x="8482" y="16160"/>
                  <a:pt x="8783" y="16542"/>
                </a:cubicBezTo>
                <a:cubicBezTo>
                  <a:pt x="9085" y="16921"/>
                  <a:pt x="9462" y="17112"/>
                  <a:pt x="9914" y="17112"/>
                </a:cubicBezTo>
                <a:lnTo>
                  <a:pt x="11707" y="17112"/>
                </a:lnTo>
                <a:cubicBezTo>
                  <a:pt x="12137" y="17112"/>
                  <a:pt x="12507" y="16924"/>
                  <a:pt x="12816" y="16548"/>
                </a:cubicBezTo>
                <a:cubicBezTo>
                  <a:pt x="13124" y="16175"/>
                  <a:pt x="13278" y="15725"/>
                  <a:pt x="13278" y="15199"/>
                </a:cubicBezTo>
                <a:lnTo>
                  <a:pt x="13278" y="13052"/>
                </a:lnTo>
                <a:cubicBezTo>
                  <a:pt x="13278" y="12938"/>
                  <a:pt x="13266" y="12847"/>
                  <a:pt x="13242" y="12782"/>
                </a:cubicBezTo>
                <a:lnTo>
                  <a:pt x="21599" y="12782"/>
                </a:lnTo>
                <a:close/>
                <a:moveTo>
                  <a:pt x="8108" y="4320"/>
                </a:moveTo>
                <a:lnTo>
                  <a:pt x="13511" y="4320"/>
                </a:lnTo>
                <a:lnTo>
                  <a:pt x="13511" y="2170"/>
                </a:lnTo>
                <a:lnTo>
                  <a:pt x="8108" y="2170"/>
                </a:lnTo>
                <a:lnTo>
                  <a:pt x="8108" y="4320"/>
                </a:lnTo>
                <a:close/>
                <a:moveTo>
                  <a:pt x="11707" y="12782"/>
                </a:moveTo>
                <a:cubicBezTo>
                  <a:pt x="11849" y="12782"/>
                  <a:pt x="11922" y="12873"/>
                  <a:pt x="11929" y="13052"/>
                </a:cubicBezTo>
                <a:lnTo>
                  <a:pt x="11929" y="15199"/>
                </a:lnTo>
                <a:cubicBezTo>
                  <a:pt x="11929" y="15367"/>
                  <a:pt x="11856" y="15455"/>
                  <a:pt x="11707" y="15467"/>
                </a:cubicBezTo>
                <a:lnTo>
                  <a:pt x="9914" y="15467"/>
                </a:lnTo>
                <a:cubicBezTo>
                  <a:pt x="9758" y="15467"/>
                  <a:pt x="9675" y="15379"/>
                  <a:pt x="9667" y="15199"/>
                </a:cubicBezTo>
                <a:lnTo>
                  <a:pt x="9667" y="13052"/>
                </a:lnTo>
                <a:cubicBezTo>
                  <a:pt x="9667" y="12882"/>
                  <a:pt x="9750" y="12794"/>
                  <a:pt x="9914" y="12782"/>
                </a:cubicBezTo>
                <a:lnTo>
                  <a:pt x="11707" y="12782"/>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24"/>
          <p:cNvSpPr>
            <a:spLocks/>
          </p:cNvSpPr>
          <p:nvPr/>
        </p:nvSpPr>
        <p:spPr bwMode="auto">
          <a:xfrm>
            <a:off x="7532547" y="7601921"/>
            <a:ext cx="937417" cy="705448"/>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76"/>
          <p:cNvSpPr>
            <a:spLocks/>
          </p:cNvSpPr>
          <p:nvPr/>
        </p:nvSpPr>
        <p:spPr bwMode="auto">
          <a:xfrm>
            <a:off x="11589695" y="5364082"/>
            <a:ext cx="686727" cy="6413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12292" y="0"/>
                  <a:pt x="13696" y="342"/>
                  <a:pt x="15004" y="1019"/>
                </a:cubicBezTo>
                <a:cubicBezTo>
                  <a:pt x="16315" y="1698"/>
                  <a:pt x="17460" y="2628"/>
                  <a:pt x="18441" y="3806"/>
                </a:cubicBezTo>
                <a:cubicBezTo>
                  <a:pt x="19420" y="4981"/>
                  <a:pt x="20193" y="6354"/>
                  <a:pt x="20755" y="7923"/>
                </a:cubicBezTo>
                <a:cubicBezTo>
                  <a:pt x="21319" y="9498"/>
                  <a:pt x="21599" y="11174"/>
                  <a:pt x="21599" y="12956"/>
                </a:cubicBezTo>
                <a:cubicBezTo>
                  <a:pt x="21599" y="13673"/>
                  <a:pt x="21544" y="14402"/>
                  <a:pt x="21434" y="15147"/>
                </a:cubicBezTo>
                <a:cubicBezTo>
                  <a:pt x="21321" y="15893"/>
                  <a:pt x="21160" y="16624"/>
                  <a:pt x="20952" y="17338"/>
                </a:cubicBezTo>
                <a:cubicBezTo>
                  <a:pt x="20740" y="18058"/>
                  <a:pt x="20476" y="18743"/>
                  <a:pt x="20162" y="19403"/>
                </a:cubicBezTo>
                <a:cubicBezTo>
                  <a:pt x="19850" y="20056"/>
                  <a:pt x="19497" y="20655"/>
                  <a:pt x="19106" y="21199"/>
                </a:cubicBezTo>
                <a:cubicBezTo>
                  <a:pt x="18931" y="21467"/>
                  <a:pt x="18703" y="21599"/>
                  <a:pt x="18429" y="21599"/>
                </a:cubicBezTo>
                <a:lnTo>
                  <a:pt x="3170" y="21599"/>
                </a:lnTo>
                <a:cubicBezTo>
                  <a:pt x="2887" y="21599"/>
                  <a:pt x="2661" y="21467"/>
                  <a:pt x="2493" y="21199"/>
                </a:cubicBezTo>
                <a:cubicBezTo>
                  <a:pt x="2088" y="20655"/>
                  <a:pt x="1730" y="20056"/>
                  <a:pt x="1425" y="19403"/>
                </a:cubicBezTo>
                <a:cubicBezTo>
                  <a:pt x="1118" y="18743"/>
                  <a:pt x="859" y="18058"/>
                  <a:pt x="650" y="17338"/>
                </a:cubicBezTo>
                <a:cubicBezTo>
                  <a:pt x="439" y="16624"/>
                  <a:pt x="278" y="15893"/>
                  <a:pt x="165" y="15147"/>
                </a:cubicBezTo>
                <a:cubicBezTo>
                  <a:pt x="55" y="14402"/>
                  <a:pt x="0" y="13673"/>
                  <a:pt x="0" y="12956"/>
                </a:cubicBezTo>
                <a:cubicBezTo>
                  <a:pt x="0" y="11162"/>
                  <a:pt x="280" y="9487"/>
                  <a:pt x="844" y="7917"/>
                </a:cubicBezTo>
                <a:cubicBezTo>
                  <a:pt x="1406" y="6354"/>
                  <a:pt x="2179" y="4981"/>
                  <a:pt x="3158" y="3806"/>
                </a:cubicBezTo>
                <a:cubicBezTo>
                  <a:pt x="4140" y="2628"/>
                  <a:pt x="5284" y="1698"/>
                  <a:pt x="6595" y="1019"/>
                </a:cubicBezTo>
                <a:cubicBezTo>
                  <a:pt x="7903" y="342"/>
                  <a:pt x="9304" y="0"/>
                  <a:pt x="10800" y="0"/>
                </a:cubicBezTo>
                <a:moveTo>
                  <a:pt x="3148" y="14571"/>
                </a:moveTo>
                <a:cubicBezTo>
                  <a:pt x="3523" y="14571"/>
                  <a:pt x="3842" y="14413"/>
                  <a:pt x="4101" y="14099"/>
                </a:cubicBezTo>
                <a:cubicBezTo>
                  <a:pt x="4360" y="13791"/>
                  <a:pt x="4492" y="13408"/>
                  <a:pt x="4492" y="12956"/>
                </a:cubicBezTo>
                <a:cubicBezTo>
                  <a:pt x="4492" y="12507"/>
                  <a:pt x="4360" y="12127"/>
                  <a:pt x="4096" y="11822"/>
                </a:cubicBezTo>
                <a:cubicBezTo>
                  <a:pt x="3832" y="11511"/>
                  <a:pt x="3516" y="11358"/>
                  <a:pt x="3148" y="11358"/>
                </a:cubicBezTo>
                <a:cubicBezTo>
                  <a:pt x="2772" y="11358"/>
                  <a:pt x="2455" y="11511"/>
                  <a:pt x="2200" y="11822"/>
                </a:cubicBezTo>
                <a:cubicBezTo>
                  <a:pt x="1943" y="12127"/>
                  <a:pt x="1814" y="12507"/>
                  <a:pt x="1814" y="12956"/>
                </a:cubicBezTo>
                <a:cubicBezTo>
                  <a:pt x="1814" y="13408"/>
                  <a:pt x="1943" y="13791"/>
                  <a:pt x="2200" y="14099"/>
                </a:cubicBezTo>
                <a:cubicBezTo>
                  <a:pt x="2455" y="14413"/>
                  <a:pt x="2772" y="14571"/>
                  <a:pt x="3148" y="14571"/>
                </a:cubicBezTo>
                <a:moveTo>
                  <a:pt x="5388" y="8105"/>
                </a:moveTo>
                <a:cubicBezTo>
                  <a:pt x="5762" y="8105"/>
                  <a:pt x="6086" y="7943"/>
                  <a:pt x="6352" y="7621"/>
                </a:cubicBezTo>
                <a:cubicBezTo>
                  <a:pt x="6621" y="7301"/>
                  <a:pt x="6756" y="6915"/>
                  <a:pt x="6756" y="6466"/>
                </a:cubicBezTo>
                <a:cubicBezTo>
                  <a:pt x="6756" y="6014"/>
                  <a:pt x="6621" y="5634"/>
                  <a:pt x="6352" y="5326"/>
                </a:cubicBezTo>
                <a:cubicBezTo>
                  <a:pt x="6086" y="5021"/>
                  <a:pt x="5762" y="4865"/>
                  <a:pt x="5388" y="4865"/>
                </a:cubicBezTo>
                <a:cubicBezTo>
                  <a:pt x="5028" y="4865"/>
                  <a:pt x="4713" y="5021"/>
                  <a:pt x="4447" y="5326"/>
                </a:cubicBezTo>
                <a:cubicBezTo>
                  <a:pt x="4178" y="5634"/>
                  <a:pt x="4043" y="6014"/>
                  <a:pt x="4043" y="6466"/>
                </a:cubicBezTo>
                <a:cubicBezTo>
                  <a:pt x="4043" y="6915"/>
                  <a:pt x="4178" y="7301"/>
                  <a:pt x="4447" y="7621"/>
                </a:cubicBezTo>
                <a:cubicBezTo>
                  <a:pt x="4713" y="7943"/>
                  <a:pt x="5028" y="8105"/>
                  <a:pt x="5388" y="8105"/>
                </a:cubicBezTo>
                <a:moveTo>
                  <a:pt x="11995" y="15052"/>
                </a:moveTo>
                <a:cubicBezTo>
                  <a:pt x="12026" y="14923"/>
                  <a:pt x="12084" y="14672"/>
                  <a:pt x="12172" y="14292"/>
                </a:cubicBezTo>
                <a:cubicBezTo>
                  <a:pt x="12261" y="13918"/>
                  <a:pt x="12364" y="13477"/>
                  <a:pt x="12482" y="12977"/>
                </a:cubicBezTo>
                <a:cubicBezTo>
                  <a:pt x="12599" y="12475"/>
                  <a:pt x="12727" y="11954"/>
                  <a:pt x="12861" y="11404"/>
                </a:cubicBezTo>
                <a:cubicBezTo>
                  <a:pt x="12996" y="10860"/>
                  <a:pt x="13113" y="10351"/>
                  <a:pt x="13212" y="9881"/>
                </a:cubicBezTo>
                <a:cubicBezTo>
                  <a:pt x="13312" y="9415"/>
                  <a:pt x="13399" y="9009"/>
                  <a:pt x="13471" y="8669"/>
                </a:cubicBezTo>
                <a:cubicBezTo>
                  <a:pt x="13543" y="8329"/>
                  <a:pt x="13579" y="8131"/>
                  <a:pt x="13579" y="8076"/>
                </a:cubicBezTo>
                <a:cubicBezTo>
                  <a:pt x="13579" y="7869"/>
                  <a:pt x="13512" y="7681"/>
                  <a:pt x="13379" y="7526"/>
                </a:cubicBezTo>
                <a:cubicBezTo>
                  <a:pt x="13245" y="7371"/>
                  <a:pt x="13089" y="7293"/>
                  <a:pt x="12914" y="7293"/>
                </a:cubicBezTo>
                <a:cubicBezTo>
                  <a:pt x="12760" y="7293"/>
                  <a:pt x="12624" y="7345"/>
                  <a:pt x="12506" y="7457"/>
                </a:cubicBezTo>
                <a:cubicBezTo>
                  <a:pt x="12386" y="7566"/>
                  <a:pt x="12304" y="7710"/>
                  <a:pt x="12259" y="7886"/>
                </a:cubicBezTo>
                <a:lnTo>
                  <a:pt x="10706" y="14598"/>
                </a:lnTo>
                <a:cubicBezTo>
                  <a:pt x="10408" y="14618"/>
                  <a:pt x="10125" y="14695"/>
                  <a:pt x="9856" y="14839"/>
                </a:cubicBezTo>
                <a:cubicBezTo>
                  <a:pt x="9590" y="14983"/>
                  <a:pt x="9357" y="15173"/>
                  <a:pt x="9163" y="15418"/>
                </a:cubicBezTo>
                <a:cubicBezTo>
                  <a:pt x="8966" y="15663"/>
                  <a:pt x="8812" y="15945"/>
                  <a:pt x="8702" y="16265"/>
                </a:cubicBezTo>
                <a:cubicBezTo>
                  <a:pt x="8591" y="16587"/>
                  <a:pt x="8536" y="16927"/>
                  <a:pt x="8536" y="17284"/>
                </a:cubicBezTo>
                <a:cubicBezTo>
                  <a:pt x="8536" y="18038"/>
                  <a:pt x="8755" y="18677"/>
                  <a:pt x="9196" y="19198"/>
                </a:cubicBezTo>
                <a:cubicBezTo>
                  <a:pt x="9638" y="19725"/>
                  <a:pt x="10171" y="19987"/>
                  <a:pt x="10799" y="19987"/>
                </a:cubicBezTo>
                <a:cubicBezTo>
                  <a:pt x="11428" y="19987"/>
                  <a:pt x="11961" y="19725"/>
                  <a:pt x="12403" y="19198"/>
                </a:cubicBezTo>
                <a:cubicBezTo>
                  <a:pt x="12842" y="18677"/>
                  <a:pt x="13063" y="18038"/>
                  <a:pt x="13063" y="17284"/>
                </a:cubicBezTo>
                <a:cubicBezTo>
                  <a:pt x="13063" y="16835"/>
                  <a:pt x="12962" y="16417"/>
                  <a:pt x="12763" y="16031"/>
                </a:cubicBezTo>
                <a:cubicBezTo>
                  <a:pt x="12564" y="15645"/>
                  <a:pt x="12307" y="15320"/>
                  <a:pt x="11995" y="15052"/>
                </a:cubicBezTo>
                <a:moveTo>
                  <a:pt x="10800" y="2176"/>
                </a:moveTo>
                <a:cubicBezTo>
                  <a:pt x="10425" y="2176"/>
                  <a:pt x="10106" y="2335"/>
                  <a:pt x="9847" y="2646"/>
                </a:cubicBezTo>
                <a:cubicBezTo>
                  <a:pt x="9585" y="2960"/>
                  <a:pt x="9456" y="3343"/>
                  <a:pt x="9456" y="3792"/>
                </a:cubicBezTo>
                <a:cubicBezTo>
                  <a:pt x="9456" y="4241"/>
                  <a:pt x="9585" y="4621"/>
                  <a:pt x="9847" y="4926"/>
                </a:cubicBezTo>
                <a:cubicBezTo>
                  <a:pt x="10106" y="5237"/>
                  <a:pt x="10425" y="5390"/>
                  <a:pt x="10800" y="5390"/>
                </a:cubicBezTo>
                <a:cubicBezTo>
                  <a:pt x="11174" y="5390"/>
                  <a:pt x="11493" y="5237"/>
                  <a:pt x="11752" y="4926"/>
                </a:cubicBezTo>
                <a:cubicBezTo>
                  <a:pt x="12014" y="4621"/>
                  <a:pt x="12144" y="4241"/>
                  <a:pt x="12144" y="3792"/>
                </a:cubicBezTo>
                <a:cubicBezTo>
                  <a:pt x="12144" y="3343"/>
                  <a:pt x="12014" y="2960"/>
                  <a:pt x="11752" y="2646"/>
                </a:cubicBezTo>
                <a:cubicBezTo>
                  <a:pt x="11493" y="2335"/>
                  <a:pt x="11174" y="2176"/>
                  <a:pt x="10800" y="2176"/>
                </a:cubicBezTo>
                <a:moveTo>
                  <a:pt x="14844" y="6466"/>
                </a:moveTo>
                <a:cubicBezTo>
                  <a:pt x="14844" y="6916"/>
                  <a:pt x="14978" y="7299"/>
                  <a:pt x="15247" y="7609"/>
                </a:cubicBezTo>
                <a:cubicBezTo>
                  <a:pt x="15513" y="7920"/>
                  <a:pt x="15835" y="8076"/>
                  <a:pt x="16212" y="8076"/>
                </a:cubicBezTo>
                <a:cubicBezTo>
                  <a:pt x="16586" y="8076"/>
                  <a:pt x="16903" y="7920"/>
                  <a:pt x="17164" y="7609"/>
                </a:cubicBezTo>
                <a:cubicBezTo>
                  <a:pt x="17426" y="7299"/>
                  <a:pt x="17555" y="6915"/>
                  <a:pt x="17555" y="6466"/>
                </a:cubicBezTo>
                <a:cubicBezTo>
                  <a:pt x="17555" y="6014"/>
                  <a:pt x="17426" y="5634"/>
                  <a:pt x="17164" y="5326"/>
                </a:cubicBezTo>
                <a:cubicBezTo>
                  <a:pt x="16903" y="5021"/>
                  <a:pt x="16586" y="4866"/>
                  <a:pt x="16212" y="4866"/>
                </a:cubicBezTo>
                <a:cubicBezTo>
                  <a:pt x="15835" y="4866"/>
                  <a:pt x="15513" y="5021"/>
                  <a:pt x="15247" y="5326"/>
                </a:cubicBezTo>
                <a:cubicBezTo>
                  <a:pt x="14978" y="5634"/>
                  <a:pt x="14844" y="6014"/>
                  <a:pt x="14844" y="6466"/>
                </a:cubicBezTo>
                <a:moveTo>
                  <a:pt x="18451" y="14571"/>
                </a:moveTo>
                <a:cubicBezTo>
                  <a:pt x="18828" y="14571"/>
                  <a:pt x="19142" y="14413"/>
                  <a:pt x="19399" y="14099"/>
                </a:cubicBezTo>
                <a:cubicBezTo>
                  <a:pt x="19656" y="13791"/>
                  <a:pt x="19785" y="13408"/>
                  <a:pt x="19785" y="12956"/>
                </a:cubicBezTo>
                <a:cubicBezTo>
                  <a:pt x="19785" y="12507"/>
                  <a:pt x="19655" y="12127"/>
                  <a:pt x="19399" y="11822"/>
                </a:cubicBezTo>
                <a:cubicBezTo>
                  <a:pt x="19142" y="11511"/>
                  <a:pt x="18828" y="11358"/>
                  <a:pt x="18451" y="11358"/>
                </a:cubicBezTo>
                <a:cubicBezTo>
                  <a:pt x="18076" y="11358"/>
                  <a:pt x="17757" y="11511"/>
                  <a:pt x="17498" y="11822"/>
                </a:cubicBezTo>
                <a:cubicBezTo>
                  <a:pt x="17236" y="12127"/>
                  <a:pt x="17107" y="12507"/>
                  <a:pt x="17107" y="12956"/>
                </a:cubicBezTo>
                <a:cubicBezTo>
                  <a:pt x="17107" y="13408"/>
                  <a:pt x="17236" y="13791"/>
                  <a:pt x="17498" y="14099"/>
                </a:cubicBezTo>
                <a:cubicBezTo>
                  <a:pt x="17757" y="14413"/>
                  <a:pt x="18076" y="14571"/>
                  <a:pt x="18451" y="14571"/>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54" name="AutoShape 123"/>
          <p:cNvSpPr>
            <a:spLocks/>
          </p:cNvSpPr>
          <p:nvPr/>
        </p:nvSpPr>
        <p:spPr bwMode="auto">
          <a:xfrm>
            <a:off x="11592438" y="9891673"/>
            <a:ext cx="683982" cy="705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64624441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p:cTn id="25" dur="500" fill="hold"/>
                                        <p:tgtEl>
                                          <p:spTgt spid="40"/>
                                        </p:tgtEl>
                                        <p:attrNameLst>
                                          <p:attrName>ppt_w</p:attrName>
                                        </p:attrNameLst>
                                      </p:cBhvr>
                                      <p:tavLst>
                                        <p:tav tm="0">
                                          <p:val>
                                            <p:fltVal val="0"/>
                                          </p:val>
                                        </p:tav>
                                        <p:tav tm="100000">
                                          <p:val>
                                            <p:strVal val="#ppt_w"/>
                                          </p:val>
                                        </p:tav>
                                      </p:tavLst>
                                    </p:anim>
                                    <p:anim calcmode="lin" valueType="num">
                                      <p:cBhvr>
                                        <p:cTn id="26" dur="500" fill="hold"/>
                                        <p:tgtEl>
                                          <p:spTgt spid="40"/>
                                        </p:tgtEl>
                                        <p:attrNameLst>
                                          <p:attrName>ppt_h</p:attrName>
                                        </p:attrNameLst>
                                      </p:cBhvr>
                                      <p:tavLst>
                                        <p:tav tm="0">
                                          <p:val>
                                            <p:fltVal val="0"/>
                                          </p:val>
                                        </p:tav>
                                        <p:tav tm="100000">
                                          <p:val>
                                            <p:strVal val="#ppt_h"/>
                                          </p:val>
                                        </p:tav>
                                      </p:tavLst>
                                    </p:anim>
                                    <p:animEffect transition="in" filter="fade">
                                      <p:cBhvr>
                                        <p:cTn id="27" dur="500"/>
                                        <p:tgtEl>
                                          <p:spTgt spid="4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p:cTn id="56" dur="500" fill="hold"/>
                                        <p:tgtEl>
                                          <p:spTgt spid="44"/>
                                        </p:tgtEl>
                                        <p:attrNameLst>
                                          <p:attrName>ppt_w</p:attrName>
                                        </p:attrNameLst>
                                      </p:cBhvr>
                                      <p:tavLst>
                                        <p:tav tm="0">
                                          <p:val>
                                            <p:fltVal val="0"/>
                                          </p:val>
                                        </p:tav>
                                        <p:tav tm="100000">
                                          <p:val>
                                            <p:strVal val="#ppt_w"/>
                                          </p:val>
                                        </p:tav>
                                      </p:tavLst>
                                    </p:anim>
                                    <p:anim calcmode="lin" valueType="num">
                                      <p:cBhvr>
                                        <p:cTn id="57" dur="500" fill="hold"/>
                                        <p:tgtEl>
                                          <p:spTgt spid="44"/>
                                        </p:tgtEl>
                                        <p:attrNameLst>
                                          <p:attrName>ppt_h</p:attrName>
                                        </p:attrNameLst>
                                      </p:cBhvr>
                                      <p:tavLst>
                                        <p:tav tm="0">
                                          <p:val>
                                            <p:fltVal val="0"/>
                                          </p:val>
                                        </p:tav>
                                        <p:tav tm="100000">
                                          <p:val>
                                            <p:strVal val="#ppt_h"/>
                                          </p:val>
                                        </p:tav>
                                      </p:tavLst>
                                    </p:anim>
                                    <p:animEffect transition="in" filter="fade">
                                      <p:cBhvr>
                                        <p:cTn id="58" dur="500"/>
                                        <p:tgtEl>
                                          <p:spTgt spid="44"/>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childTnLst>
                          </p:cTn>
                        </p:par>
                        <p:par>
                          <p:cTn id="76" fill="hold">
                            <p:stCondLst>
                              <p:cond delay="7000"/>
                            </p:stCondLst>
                            <p:childTnLst>
                              <p:par>
                                <p:cTn id="77" presetID="22" presetClass="entr" presetSubtype="2" fill="hold"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right)">
                                      <p:cBhvr>
                                        <p:cTn id="79" dur="500"/>
                                        <p:tgtEl>
                                          <p:spTgt spid="62"/>
                                        </p:tgtEl>
                                      </p:cBhvr>
                                    </p:animEffect>
                                  </p:childTnLst>
                                </p:cTn>
                              </p:par>
                            </p:childTnLst>
                          </p:cTn>
                        </p:par>
                        <p:par>
                          <p:cTn id="80" fill="hold">
                            <p:stCondLst>
                              <p:cond delay="7500"/>
                            </p:stCondLst>
                            <p:childTnLst>
                              <p:par>
                                <p:cTn id="81" presetID="10" presetClass="entr" presetSubtype="0" fill="hold"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fade">
                                      <p:cBhvr>
                                        <p:cTn id="83" dur="500"/>
                                        <p:tgtEl>
                                          <p:spTgt spid="48"/>
                                        </p:tgtEl>
                                      </p:cBhvr>
                                    </p:animEffect>
                                  </p:childTnLst>
                                </p:cTn>
                              </p:par>
                            </p:childTnLst>
                          </p:cTn>
                        </p:par>
                        <p:par>
                          <p:cTn id="84" fill="hold">
                            <p:stCondLst>
                              <p:cond delay="8000"/>
                            </p:stCondLst>
                            <p:childTnLst>
                              <p:par>
                                <p:cTn id="85" presetID="53" presetClass="entr" presetSubtype="16"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p:cTn id="87" dur="500" fill="hold"/>
                                        <p:tgtEl>
                                          <p:spTgt spid="42"/>
                                        </p:tgtEl>
                                        <p:attrNameLst>
                                          <p:attrName>ppt_w</p:attrName>
                                        </p:attrNameLst>
                                      </p:cBhvr>
                                      <p:tavLst>
                                        <p:tav tm="0">
                                          <p:val>
                                            <p:fltVal val="0"/>
                                          </p:val>
                                        </p:tav>
                                        <p:tav tm="100000">
                                          <p:val>
                                            <p:strVal val="#ppt_w"/>
                                          </p:val>
                                        </p:tav>
                                      </p:tavLst>
                                    </p:anim>
                                    <p:anim calcmode="lin" valueType="num">
                                      <p:cBhvr>
                                        <p:cTn id="88" dur="500" fill="hold"/>
                                        <p:tgtEl>
                                          <p:spTgt spid="42"/>
                                        </p:tgtEl>
                                        <p:attrNameLst>
                                          <p:attrName>ppt_h</p:attrName>
                                        </p:attrNameLst>
                                      </p:cBhvr>
                                      <p:tavLst>
                                        <p:tav tm="0">
                                          <p:val>
                                            <p:fltVal val="0"/>
                                          </p:val>
                                        </p:tav>
                                        <p:tav tm="100000">
                                          <p:val>
                                            <p:strVal val="#ppt_h"/>
                                          </p:val>
                                        </p:tav>
                                      </p:tavLst>
                                    </p:anim>
                                    <p:animEffect transition="in" filter="fade">
                                      <p:cBhvr>
                                        <p:cTn id="89" dur="500"/>
                                        <p:tgtEl>
                                          <p:spTgt spid="42"/>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000"/>
                            </p:stCondLst>
                            <p:childTnLst>
                              <p:par>
                                <p:cTn id="98" presetID="22" presetClass="entr" presetSubtype="1" fill="hold" nodeType="afterEffect">
                                  <p:stCondLst>
                                    <p:cond delay="0"/>
                                  </p:stCondLst>
                                  <p:childTnLst>
                                    <p:set>
                                      <p:cBhvr>
                                        <p:cTn id="99" dur="1" fill="hold">
                                          <p:stCondLst>
                                            <p:cond delay="0"/>
                                          </p:stCondLst>
                                        </p:cTn>
                                        <p:tgtEl>
                                          <p:spTgt spid="69"/>
                                        </p:tgtEl>
                                        <p:attrNameLst>
                                          <p:attrName>style.visibility</p:attrName>
                                        </p:attrNameLst>
                                      </p:cBhvr>
                                      <p:to>
                                        <p:strVal val="visible"/>
                                      </p:to>
                                    </p:set>
                                    <p:animEffect transition="in" filter="wipe(up)">
                                      <p:cBhvr>
                                        <p:cTn id="100" dur="500"/>
                                        <p:tgtEl>
                                          <p:spTgt spid="69"/>
                                        </p:tgtEl>
                                      </p:cBhvr>
                                    </p:animEffect>
                                  </p:childTnLst>
                                </p:cTn>
                              </p:par>
                            </p:childTnLst>
                          </p:cTn>
                        </p:par>
                        <p:par>
                          <p:cTn id="101" fill="hold">
                            <p:stCondLst>
                              <p:cond delay="9500"/>
                            </p:stCondLst>
                            <p:childTnLst>
                              <p:par>
                                <p:cTn id="102" presetID="53" presetClass="entr" presetSubtype="16" fill="hold" grpId="0" nodeType="afterEffect">
                                  <p:stCondLst>
                                    <p:cond delay="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Effect transition="in" filter="fade">
                                      <p:cBhvr>
                                        <p:cTn id="106" dur="500"/>
                                        <p:tgtEl>
                                          <p:spTgt spid="70"/>
                                        </p:tgtEl>
                                      </p:cBhvr>
                                    </p:animEffect>
                                  </p:childTnLst>
                                </p:cTn>
                              </p:par>
                            </p:childTnLst>
                          </p:cTn>
                        </p:par>
                        <p:par>
                          <p:cTn id="107" fill="hold">
                            <p:stCondLst>
                              <p:cond delay="10000"/>
                            </p:stCondLst>
                            <p:childTnLst>
                              <p:par>
                                <p:cTn id="108" presetID="22" presetClass="entr" presetSubtype="8" fill="hold" nodeType="afterEffect">
                                  <p:stCondLst>
                                    <p:cond delay="0"/>
                                  </p:stCondLst>
                                  <p:childTnLst>
                                    <p:set>
                                      <p:cBhvr>
                                        <p:cTn id="109" dur="1" fill="hold">
                                          <p:stCondLst>
                                            <p:cond delay="0"/>
                                          </p:stCondLst>
                                        </p:cTn>
                                        <p:tgtEl>
                                          <p:spTgt spid="71"/>
                                        </p:tgtEl>
                                        <p:attrNameLst>
                                          <p:attrName>style.visibility</p:attrName>
                                        </p:attrNameLst>
                                      </p:cBhvr>
                                      <p:to>
                                        <p:strVal val="visible"/>
                                      </p:to>
                                    </p:set>
                                    <p:animEffect transition="in" filter="wipe(left)">
                                      <p:cBhvr>
                                        <p:cTn id="110" dur="500"/>
                                        <p:tgtEl>
                                          <p:spTgt spid="71"/>
                                        </p:tgtEl>
                                      </p:cBhvr>
                                    </p:animEffect>
                                  </p:childTnLst>
                                </p:cTn>
                              </p:par>
                            </p:childTnLst>
                          </p:cTn>
                        </p:par>
                        <p:par>
                          <p:cTn id="111" fill="hold">
                            <p:stCondLst>
                              <p:cond delay="10500"/>
                            </p:stCondLst>
                            <p:childTnLst>
                              <p:par>
                                <p:cTn id="112" presetID="10" presetClass="entr" presetSubtype="0" fill="hold" nodeType="after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par>
                          <p:cTn id="115" fill="hold">
                            <p:stCondLst>
                              <p:cond delay="11000"/>
                            </p:stCondLst>
                            <p:childTnLst>
                              <p:par>
                                <p:cTn id="116" presetID="53" presetClass="entr" presetSubtype="16" fill="hold" grpId="0" nodeType="afterEffect">
                                  <p:stCondLst>
                                    <p:cond delay="0"/>
                                  </p:stCondLst>
                                  <p:childTnLst>
                                    <p:set>
                                      <p:cBhvr>
                                        <p:cTn id="117" dur="1" fill="hold">
                                          <p:stCondLst>
                                            <p:cond delay="0"/>
                                          </p:stCondLst>
                                        </p:cTn>
                                        <p:tgtEl>
                                          <p:spTgt spid="54"/>
                                        </p:tgtEl>
                                        <p:attrNameLst>
                                          <p:attrName>style.visibility</p:attrName>
                                        </p:attrNameLst>
                                      </p:cBhvr>
                                      <p:to>
                                        <p:strVal val="visible"/>
                                      </p:to>
                                    </p:set>
                                    <p:anim calcmode="lin" valueType="num">
                                      <p:cBhvr>
                                        <p:cTn id="118" dur="500" fill="hold"/>
                                        <p:tgtEl>
                                          <p:spTgt spid="54"/>
                                        </p:tgtEl>
                                        <p:attrNameLst>
                                          <p:attrName>ppt_w</p:attrName>
                                        </p:attrNameLst>
                                      </p:cBhvr>
                                      <p:tavLst>
                                        <p:tav tm="0">
                                          <p:val>
                                            <p:fltVal val="0"/>
                                          </p:val>
                                        </p:tav>
                                        <p:tav tm="100000">
                                          <p:val>
                                            <p:strVal val="#ppt_w"/>
                                          </p:val>
                                        </p:tav>
                                      </p:tavLst>
                                    </p:anim>
                                    <p:anim calcmode="lin" valueType="num">
                                      <p:cBhvr>
                                        <p:cTn id="119" dur="500" fill="hold"/>
                                        <p:tgtEl>
                                          <p:spTgt spid="54"/>
                                        </p:tgtEl>
                                        <p:attrNameLst>
                                          <p:attrName>ppt_h</p:attrName>
                                        </p:attrNameLst>
                                      </p:cBhvr>
                                      <p:tavLst>
                                        <p:tav tm="0">
                                          <p:val>
                                            <p:fltVal val="0"/>
                                          </p:val>
                                        </p:tav>
                                        <p:tav tm="100000">
                                          <p:val>
                                            <p:strVal val="#ppt_h"/>
                                          </p:val>
                                        </p:tav>
                                      </p:tavLst>
                                    </p:anim>
                                    <p:animEffect transition="in" filter="fade">
                                      <p:cBhvr>
                                        <p:cTn id="120" dur="500"/>
                                        <p:tgtEl>
                                          <p:spTgt spid="54"/>
                                        </p:tgtEl>
                                      </p:cBhvr>
                                    </p:animEffect>
                                  </p:childTnLst>
                                </p:cTn>
                              </p:par>
                            </p:childTnLst>
                          </p:cTn>
                        </p:par>
                        <p:par>
                          <p:cTn id="121" fill="hold">
                            <p:stCondLst>
                              <p:cond delay="11500"/>
                            </p:stCondLst>
                            <p:childTnLst>
                              <p:par>
                                <p:cTn id="122" presetID="10" presetClass="entr" presetSubtype="0" fill="hold" grpId="0" nodeType="afterEffect">
                                  <p:stCondLst>
                                    <p:cond delay="0"/>
                                  </p:stCondLst>
                                  <p:childTnLst>
                                    <p:set>
                                      <p:cBhvr>
                                        <p:cTn id="123" dur="1" fill="hold">
                                          <p:stCondLst>
                                            <p:cond delay="0"/>
                                          </p:stCondLst>
                                        </p:cTn>
                                        <p:tgtEl>
                                          <p:spTgt spid="72"/>
                                        </p:tgtEl>
                                        <p:attrNameLst>
                                          <p:attrName>style.visibility</p:attrName>
                                        </p:attrNameLst>
                                      </p:cBhvr>
                                      <p:to>
                                        <p:strVal val="visible"/>
                                      </p:to>
                                    </p:set>
                                    <p:animEffect transition="in" filter="fade">
                                      <p:cBhvr>
                                        <p:cTn id="124" dur="500"/>
                                        <p:tgtEl>
                                          <p:spTgt spid="7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81"/>
                                        </p:tgtEl>
                                        <p:attrNameLst>
                                          <p:attrName>style.visibility</p:attrName>
                                        </p:attrNameLst>
                                      </p:cBhvr>
                                      <p:to>
                                        <p:strVal val="visible"/>
                                      </p:to>
                                    </p:set>
                                    <p:animEffect transition="in" filter="fade">
                                      <p:cBhvr>
                                        <p:cTn id="127" dur="500"/>
                                        <p:tgtEl>
                                          <p:spTgt spid="81"/>
                                        </p:tgtEl>
                                      </p:cBhvr>
                                    </p:animEffect>
                                  </p:childTnLst>
                                </p:cTn>
                              </p:par>
                            </p:childTnLst>
                          </p:cTn>
                        </p:par>
                        <p:par>
                          <p:cTn id="128" fill="hold">
                            <p:stCondLst>
                              <p:cond delay="12000"/>
                            </p:stCondLst>
                            <p:childTnLst>
                              <p:par>
                                <p:cTn id="129" presetID="22" presetClass="entr" presetSubtype="1" fill="hold" nodeType="after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wipe(up)">
                                      <p:cBhvr>
                                        <p:cTn id="13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56" grpId="0"/>
      <p:bldP spid="57" grpId="0"/>
      <p:bldP spid="61" grpId="0" animBg="1"/>
      <p:bldP spid="70" grpId="0" animBg="1"/>
      <p:bldP spid="72" grpId="0"/>
      <p:bldP spid="81" grpId="0"/>
      <p:bldP spid="40" grpId="0" animBg="1"/>
      <p:bldP spid="42" grpId="0" animBg="1"/>
      <p:bldP spid="44" grpId="0" animBg="1"/>
      <p:bldP spid="5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1000247" y="4771390"/>
            <a:ext cx="1848022" cy="1874999"/>
            <a:chOff x="2285781" y="4847654"/>
            <a:chExt cx="952480" cy="966132"/>
          </a:xfrm>
        </p:grpSpPr>
        <p:sp>
          <p:nvSpPr>
            <p:cNvPr id="59" name="Oval 58"/>
            <p:cNvSpPr/>
            <p:nvPr/>
          </p:nvSpPr>
          <p:spPr bwMode="auto">
            <a:xfrm>
              <a:off x="2346028" y="4908765"/>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60" name="Oval 59"/>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50" name="Group 49"/>
          <p:cNvGrpSpPr/>
          <p:nvPr/>
        </p:nvGrpSpPr>
        <p:grpSpPr>
          <a:xfrm>
            <a:off x="7061059" y="2490433"/>
            <a:ext cx="1848022" cy="1874999"/>
            <a:chOff x="2285781" y="4847654"/>
            <a:chExt cx="952480" cy="966132"/>
          </a:xfrm>
        </p:grpSpPr>
        <p:sp>
          <p:nvSpPr>
            <p:cNvPr id="51" name="Oval 50"/>
            <p:cNvSpPr/>
            <p:nvPr/>
          </p:nvSpPr>
          <p:spPr bwMode="auto">
            <a:xfrm>
              <a:off x="2346028" y="4908765"/>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cxnSp>
        <p:nvCxnSpPr>
          <p:cNvPr id="19" name="Straight Connector 18"/>
          <p:cNvCxnSpPr/>
          <p:nvPr/>
        </p:nvCxnSpPr>
        <p:spPr>
          <a:xfrm>
            <a:off x="9946282" y="0"/>
            <a:ext cx="0" cy="331902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4096803" y="2550679"/>
            <a:ext cx="2886001" cy="750344"/>
          </a:xfrm>
          <a:prstGeom prst="rect">
            <a:avLst/>
          </a:prstGeom>
          <a:noFill/>
        </p:spPr>
        <p:txBody>
          <a:bodyPr wrap="none" lIns="148599" tIns="74300" rIns="148599" bIns="74300" rtlCol="0">
            <a:spAutoFit/>
          </a:bodyPr>
          <a:lstStyle/>
          <a:p>
            <a:pPr algn="r"/>
            <a:r>
              <a:rPr lang="id-ID" sz="3901" b="1" dirty="0">
                <a:solidFill>
                  <a:schemeClr val="tx2"/>
                </a:solidFill>
                <a:latin typeface="Lato Regular"/>
              </a:rPr>
              <a:t>Testimonial</a:t>
            </a:r>
          </a:p>
        </p:txBody>
      </p:sp>
      <p:sp>
        <p:nvSpPr>
          <p:cNvPr id="21" name="TextBox 20"/>
          <p:cNvSpPr txBox="1"/>
          <p:nvPr/>
        </p:nvSpPr>
        <p:spPr>
          <a:xfrm>
            <a:off x="3414064" y="3228765"/>
            <a:ext cx="3550796" cy="1230347"/>
          </a:xfrm>
          <a:prstGeom prst="rect">
            <a:avLst/>
          </a:prstGeom>
          <a:noFill/>
        </p:spPr>
        <p:txBody>
          <a:bodyPr wrap="square" lIns="148599" tIns="74300" rIns="148599" bIns="74300" rtlCol="0">
            <a:spAutoFit/>
          </a:bodyPr>
          <a:lstStyle/>
          <a:p>
            <a:pPr algn="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sp>
        <p:nvSpPr>
          <p:cNvPr id="23" name="Oval 22"/>
          <p:cNvSpPr/>
          <p:nvPr/>
        </p:nvSpPr>
        <p:spPr>
          <a:xfrm>
            <a:off x="9854372" y="3344353"/>
            <a:ext cx="183823" cy="183871"/>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24" name="Straight Connector 23"/>
          <p:cNvCxnSpPr/>
          <p:nvPr/>
        </p:nvCxnSpPr>
        <p:spPr>
          <a:xfrm>
            <a:off x="9001638" y="3466933"/>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9946282" y="3542443"/>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9854372" y="5598204"/>
            <a:ext cx="183823" cy="183871"/>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cxnSp>
        <p:nvCxnSpPr>
          <p:cNvPr id="33" name="Straight Connector 32"/>
          <p:cNvCxnSpPr/>
          <p:nvPr/>
        </p:nvCxnSpPr>
        <p:spPr>
          <a:xfrm>
            <a:off x="10038194" y="5720786"/>
            <a:ext cx="852734" cy="0"/>
          </a:xfrm>
          <a:prstGeom prst="line">
            <a:avLst/>
          </a:prstGeom>
          <a:ln w="25400">
            <a:solidFill>
              <a:schemeClr val="bg1">
                <a:lumMod val="85000"/>
              </a:schemeClr>
            </a:solidFill>
            <a:prstDash val="dot"/>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2923370" y="4863893"/>
            <a:ext cx="1952797" cy="750344"/>
          </a:xfrm>
          <a:prstGeom prst="rect">
            <a:avLst/>
          </a:prstGeom>
          <a:noFill/>
        </p:spPr>
        <p:txBody>
          <a:bodyPr wrap="none" lIns="148599" tIns="74300" rIns="148599" bIns="74300" rtlCol="0">
            <a:spAutoFit/>
          </a:bodyPr>
          <a:lstStyle/>
          <a:p>
            <a:r>
              <a:rPr lang="id-ID" sz="3901" b="1" dirty="0">
                <a:solidFill>
                  <a:schemeClr val="tx2"/>
                </a:solidFill>
                <a:latin typeface="Lato Regular"/>
              </a:rPr>
              <a:t>Closing</a:t>
            </a:r>
          </a:p>
        </p:txBody>
      </p:sp>
      <p:sp>
        <p:nvSpPr>
          <p:cNvPr id="63" name="TextBox 62"/>
          <p:cNvSpPr txBox="1"/>
          <p:nvPr/>
        </p:nvSpPr>
        <p:spPr>
          <a:xfrm>
            <a:off x="12941250" y="5572137"/>
            <a:ext cx="3550796" cy="1230347"/>
          </a:xfrm>
          <a:prstGeom prst="rect">
            <a:avLst/>
          </a:prstGeom>
          <a:noFill/>
        </p:spPr>
        <p:txBody>
          <a:bodyPr wrap="square" lIns="148599" tIns="74300" rIns="148599" bIns="74300" rtlCol="0">
            <a:spAutoFit/>
          </a:bodyPr>
          <a:lstStyle/>
          <a:p>
            <a:pPr defTabSz="526252">
              <a:lnSpc>
                <a:spcPct val="120000"/>
              </a:lnSpc>
              <a:spcBef>
                <a:spcPts val="1382"/>
              </a:spcBef>
              <a:defRPr/>
            </a:pPr>
            <a:r>
              <a:rPr lang="en-US" sz="1950" dirty="0">
                <a:latin typeface="Lato Light"/>
                <a:cs typeface="Lato Light"/>
              </a:rPr>
              <a:t>Creativity is the key to success Lorem ipsum Dolores stomata, consectetur </a:t>
            </a:r>
            <a:endParaRPr lang="es-ES" sz="1950" dirty="0">
              <a:latin typeface="Lato Light"/>
              <a:cs typeface="Lato Light"/>
            </a:endParaRPr>
          </a:p>
        </p:txBody>
      </p:sp>
      <p:cxnSp>
        <p:nvCxnSpPr>
          <p:cNvPr id="55" name="Straight Connector 54"/>
          <p:cNvCxnSpPr/>
          <p:nvPr/>
        </p:nvCxnSpPr>
        <p:spPr>
          <a:xfrm>
            <a:off x="9950888" y="5812202"/>
            <a:ext cx="0" cy="2030438"/>
          </a:xfrm>
          <a:prstGeom prst="line">
            <a:avLst/>
          </a:prstGeom>
          <a:ln w="25400">
            <a:solidFill>
              <a:schemeClr val="bg1">
                <a:lumMod val="85000"/>
              </a:schemeClr>
            </a:solidFill>
            <a:prstDash val="dot"/>
            <a:headEnd type="none"/>
          </a:ln>
        </p:spPr>
        <p:style>
          <a:lnRef idx="1">
            <a:schemeClr val="accent1"/>
          </a:lnRef>
          <a:fillRef idx="0">
            <a:schemeClr val="accent1"/>
          </a:fillRef>
          <a:effectRef idx="0">
            <a:schemeClr val="accent1"/>
          </a:effectRef>
          <a:fontRef idx="minor">
            <a:schemeClr val="tx1"/>
          </a:fontRef>
        </p:style>
      </p:cxnSp>
      <p:sp>
        <p:nvSpPr>
          <p:cNvPr id="41" name="AutoShape 22"/>
          <p:cNvSpPr>
            <a:spLocks/>
          </p:cNvSpPr>
          <p:nvPr/>
        </p:nvSpPr>
        <p:spPr bwMode="auto">
          <a:xfrm>
            <a:off x="7665712" y="3084987"/>
            <a:ext cx="686727" cy="705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47" y="12500"/>
                </a:moveTo>
                <a:cubicBezTo>
                  <a:pt x="17868" y="12791"/>
                  <a:pt x="18218" y="13020"/>
                  <a:pt x="18600" y="13190"/>
                </a:cubicBezTo>
                <a:cubicBezTo>
                  <a:pt x="18985" y="13358"/>
                  <a:pt x="19386" y="13455"/>
                  <a:pt x="19810" y="13469"/>
                </a:cubicBezTo>
                <a:lnTo>
                  <a:pt x="19810" y="17282"/>
                </a:lnTo>
                <a:cubicBezTo>
                  <a:pt x="19810" y="17869"/>
                  <a:pt x="19712" y="18427"/>
                  <a:pt x="19516" y="18950"/>
                </a:cubicBezTo>
                <a:cubicBezTo>
                  <a:pt x="19320" y="19467"/>
                  <a:pt x="19058" y="19925"/>
                  <a:pt x="18730" y="20319"/>
                </a:cubicBezTo>
                <a:cubicBezTo>
                  <a:pt x="18402" y="20712"/>
                  <a:pt x="18022" y="21024"/>
                  <a:pt x="17594" y="21256"/>
                </a:cubicBezTo>
                <a:cubicBezTo>
                  <a:pt x="17163" y="21485"/>
                  <a:pt x="16698" y="21599"/>
                  <a:pt x="16198" y="21599"/>
                </a:cubicBezTo>
                <a:lnTo>
                  <a:pt x="3596" y="21599"/>
                </a:lnTo>
                <a:cubicBezTo>
                  <a:pt x="3107" y="21599"/>
                  <a:pt x="2639" y="21485"/>
                  <a:pt x="2198" y="21256"/>
                </a:cubicBezTo>
                <a:cubicBezTo>
                  <a:pt x="1757" y="21024"/>
                  <a:pt x="1376" y="20710"/>
                  <a:pt x="1055" y="20319"/>
                </a:cubicBezTo>
                <a:cubicBezTo>
                  <a:pt x="734" y="19925"/>
                  <a:pt x="479" y="19467"/>
                  <a:pt x="286" y="18950"/>
                </a:cubicBezTo>
                <a:cubicBezTo>
                  <a:pt x="95" y="18427"/>
                  <a:pt x="0" y="17869"/>
                  <a:pt x="0" y="17282"/>
                </a:cubicBezTo>
                <a:lnTo>
                  <a:pt x="0" y="4317"/>
                </a:lnTo>
                <a:cubicBezTo>
                  <a:pt x="0" y="3727"/>
                  <a:pt x="95" y="3169"/>
                  <a:pt x="286" y="2637"/>
                </a:cubicBezTo>
                <a:cubicBezTo>
                  <a:pt x="479" y="2105"/>
                  <a:pt x="734" y="1650"/>
                  <a:pt x="1055" y="1265"/>
                </a:cubicBezTo>
                <a:cubicBezTo>
                  <a:pt x="1376" y="881"/>
                  <a:pt x="1757" y="575"/>
                  <a:pt x="2198" y="346"/>
                </a:cubicBezTo>
                <a:cubicBezTo>
                  <a:pt x="2639" y="114"/>
                  <a:pt x="3107" y="0"/>
                  <a:pt x="3596" y="0"/>
                </a:cubicBezTo>
                <a:lnTo>
                  <a:pt x="10420" y="0"/>
                </a:lnTo>
                <a:cubicBezTo>
                  <a:pt x="10403" y="132"/>
                  <a:pt x="10388" y="261"/>
                  <a:pt x="10373" y="387"/>
                </a:cubicBezTo>
                <a:cubicBezTo>
                  <a:pt x="10356" y="514"/>
                  <a:pt x="10349" y="652"/>
                  <a:pt x="10349" y="801"/>
                </a:cubicBezTo>
                <a:lnTo>
                  <a:pt x="10349" y="2041"/>
                </a:lnTo>
                <a:cubicBezTo>
                  <a:pt x="10349" y="2255"/>
                  <a:pt x="10373" y="2478"/>
                  <a:pt x="10420" y="2713"/>
                </a:cubicBezTo>
                <a:lnTo>
                  <a:pt x="3596" y="2713"/>
                </a:lnTo>
                <a:cubicBezTo>
                  <a:pt x="3231" y="2713"/>
                  <a:pt x="2916" y="2872"/>
                  <a:pt x="2654" y="3183"/>
                </a:cubicBezTo>
                <a:cubicBezTo>
                  <a:pt x="2392" y="3501"/>
                  <a:pt x="2262" y="3877"/>
                  <a:pt x="2262" y="4317"/>
                </a:cubicBezTo>
                <a:lnTo>
                  <a:pt x="2262" y="17282"/>
                </a:lnTo>
                <a:cubicBezTo>
                  <a:pt x="2262" y="17722"/>
                  <a:pt x="2392" y="18101"/>
                  <a:pt x="2654" y="18413"/>
                </a:cubicBezTo>
                <a:cubicBezTo>
                  <a:pt x="2916" y="18727"/>
                  <a:pt x="3231" y="18886"/>
                  <a:pt x="3596" y="18886"/>
                </a:cubicBezTo>
                <a:lnTo>
                  <a:pt x="16198" y="18886"/>
                </a:lnTo>
                <a:cubicBezTo>
                  <a:pt x="16566" y="18886"/>
                  <a:pt x="16881" y="18727"/>
                  <a:pt x="17148" y="18413"/>
                </a:cubicBezTo>
                <a:cubicBezTo>
                  <a:pt x="17413" y="18101"/>
                  <a:pt x="17547" y="17722"/>
                  <a:pt x="17547" y="17282"/>
                </a:cubicBezTo>
                <a:lnTo>
                  <a:pt x="17547" y="12500"/>
                </a:lnTo>
                <a:close/>
                <a:moveTo>
                  <a:pt x="21599" y="2011"/>
                </a:moveTo>
                <a:lnTo>
                  <a:pt x="21599" y="8902"/>
                </a:lnTo>
                <a:cubicBezTo>
                  <a:pt x="21599" y="9137"/>
                  <a:pt x="21531" y="9331"/>
                  <a:pt x="21394" y="9492"/>
                </a:cubicBezTo>
                <a:cubicBezTo>
                  <a:pt x="21257" y="9651"/>
                  <a:pt x="21102" y="9722"/>
                  <a:pt x="20931" y="9701"/>
                </a:cubicBezTo>
                <a:lnTo>
                  <a:pt x="19922" y="9701"/>
                </a:lnTo>
                <a:cubicBezTo>
                  <a:pt x="19726" y="9701"/>
                  <a:pt x="19565" y="9625"/>
                  <a:pt x="19438" y="9472"/>
                </a:cubicBezTo>
                <a:cubicBezTo>
                  <a:pt x="19308" y="9316"/>
                  <a:pt x="19244" y="9125"/>
                  <a:pt x="19244" y="8902"/>
                </a:cubicBezTo>
                <a:lnTo>
                  <a:pt x="19244" y="5134"/>
                </a:lnTo>
                <a:lnTo>
                  <a:pt x="10195" y="15960"/>
                </a:lnTo>
                <a:cubicBezTo>
                  <a:pt x="10070" y="16110"/>
                  <a:pt x="9911" y="16183"/>
                  <a:pt x="9720" y="16183"/>
                </a:cubicBezTo>
                <a:cubicBezTo>
                  <a:pt x="9529" y="16183"/>
                  <a:pt x="9365" y="16113"/>
                  <a:pt x="9233" y="15960"/>
                </a:cubicBezTo>
                <a:lnTo>
                  <a:pt x="8307" y="14835"/>
                </a:lnTo>
                <a:cubicBezTo>
                  <a:pt x="8182" y="14682"/>
                  <a:pt x="8118" y="14492"/>
                  <a:pt x="8114" y="14259"/>
                </a:cubicBezTo>
                <a:cubicBezTo>
                  <a:pt x="8111" y="14025"/>
                  <a:pt x="8175" y="13831"/>
                  <a:pt x="8307" y="13684"/>
                </a:cubicBezTo>
                <a:lnTo>
                  <a:pt x="17332" y="2825"/>
                </a:lnTo>
                <a:lnTo>
                  <a:pt x="14181" y="2825"/>
                </a:lnTo>
                <a:cubicBezTo>
                  <a:pt x="13985" y="2825"/>
                  <a:pt x="13823" y="2749"/>
                  <a:pt x="13698" y="2593"/>
                </a:cubicBezTo>
                <a:cubicBezTo>
                  <a:pt x="13574" y="2440"/>
                  <a:pt x="13512" y="2246"/>
                  <a:pt x="13512" y="2011"/>
                </a:cubicBezTo>
                <a:lnTo>
                  <a:pt x="13512" y="801"/>
                </a:lnTo>
                <a:cubicBezTo>
                  <a:pt x="13495" y="587"/>
                  <a:pt x="13556" y="399"/>
                  <a:pt x="13694" y="237"/>
                </a:cubicBezTo>
                <a:cubicBezTo>
                  <a:pt x="13831" y="82"/>
                  <a:pt x="13992" y="0"/>
                  <a:pt x="14181" y="0"/>
                </a:cubicBezTo>
                <a:lnTo>
                  <a:pt x="20931" y="0"/>
                </a:lnTo>
                <a:cubicBezTo>
                  <a:pt x="21110" y="0"/>
                  <a:pt x="21267" y="82"/>
                  <a:pt x="21399" y="246"/>
                </a:cubicBezTo>
                <a:cubicBezTo>
                  <a:pt x="21533" y="411"/>
                  <a:pt x="21599" y="599"/>
                  <a:pt x="21599" y="801"/>
                </a:cubicBezTo>
                <a:lnTo>
                  <a:pt x="21599" y="2011"/>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5" name="AutoShape 91"/>
          <p:cNvSpPr>
            <a:spLocks/>
          </p:cNvSpPr>
          <p:nvPr/>
        </p:nvSpPr>
        <p:spPr bwMode="auto">
          <a:xfrm>
            <a:off x="11583731" y="5353799"/>
            <a:ext cx="683982" cy="70544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cxnSp>
        <p:nvCxnSpPr>
          <p:cNvPr id="64" name="Straight Connector 63"/>
          <p:cNvCxnSpPr/>
          <p:nvPr/>
        </p:nvCxnSpPr>
        <p:spPr>
          <a:xfrm>
            <a:off x="9371771" y="7944137"/>
            <a:ext cx="1198067" cy="0"/>
          </a:xfrm>
          <a:prstGeom prst="line">
            <a:avLst/>
          </a:prstGeom>
          <a:ln w="25400">
            <a:solidFill>
              <a:schemeClr val="bg1">
                <a:lumMod val="85000"/>
              </a:schemeClr>
            </a:solidFill>
            <a:prstDash val="dot"/>
            <a:headEnd type="diamond"/>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206041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right)">
                                      <p:cBhvr>
                                        <p:cTn id="17" dur="500"/>
                                        <p:tgtEl>
                                          <p:spTgt spid="2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ppt_w</p:attrName>
                                        </p:attrNameLst>
                                      </p:cBhvr>
                                      <p:tavLst>
                                        <p:tav tm="0">
                                          <p:val>
                                            <p:fltVal val="0"/>
                                          </p:val>
                                        </p:tav>
                                        <p:tav tm="100000">
                                          <p:val>
                                            <p:strVal val="#ppt_w"/>
                                          </p:val>
                                        </p:tav>
                                      </p:tavLst>
                                    </p:anim>
                                    <p:anim calcmode="lin" valueType="num">
                                      <p:cBhvr>
                                        <p:cTn id="26" dur="500" fill="hold"/>
                                        <p:tgtEl>
                                          <p:spTgt spid="41"/>
                                        </p:tgtEl>
                                        <p:attrNameLst>
                                          <p:attrName>ppt_h</p:attrName>
                                        </p:attrNameLst>
                                      </p:cBhvr>
                                      <p:tavLst>
                                        <p:tav tm="0">
                                          <p:val>
                                            <p:fltVal val="0"/>
                                          </p:val>
                                        </p:tav>
                                        <p:tav tm="100000">
                                          <p:val>
                                            <p:strVal val="#ppt_h"/>
                                          </p:val>
                                        </p:tav>
                                      </p:tavLst>
                                    </p:anim>
                                    <p:animEffect transition="in" filter="fade">
                                      <p:cBhvr>
                                        <p:cTn id="27" dur="500"/>
                                        <p:tgtEl>
                                          <p:spTgt spid="41"/>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up)">
                                      <p:cBhvr>
                                        <p:cTn id="38" dur="500"/>
                                        <p:tgtEl>
                                          <p:spTgt spid="31"/>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500"/>
                            </p:stCondLst>
                            <p:childTnLst>
                              <p:par>
                                <p:cTn id="50" presetID="10" presetClass="entr" presetSubtype="0" fill="hold" nodeType="afterEffect">
                                  <p:stCondLst>
                                    <p:cond delay="0"/>
                                  </p:stCondLst>
                                  <p:childTnLst>
                                    <p:set>
                                      <p:cBhvr>
                                        <p:cTn id="51" dur="1" fill="hold">
                                          <p:stCondLst>
                                            <p:cond delay="0"/>
                                          </p:stCondLst>
                                        </p:cTn>
                                        <p:tgtEl>
                                          <p:spTgt spid="58"/>
                                        </p:tgtEl>
                                        <p:attrNameLst>
                                          <p:attrName>style.visibility</p:attrName>
                                        </p:attrNameLst>
                                      </p:cBhvr>
                                      <p:to>
                                        <p:strVal val="visible"/>
                                      </p:to>
                                    </p:set>
                                    <p:animEffect transition="in" filter="fade">
                                      <p:cBhvr>
                                        <p:cTn id="52" dur="500"/>
                                        <p:tgtEl>
                                          <p:spTgt spid="58"/>
                                        </p:tgtEl>
                                      </p:cBhvr>
                                    </p:animEffect>
                                  </p:childTnLst>
                                </p:cTn>
                              </p:par>
                            </p:childTnLst>
                          </p:cTn>
                        </p:par>
                        <p:par>
                          <p:cTn id="53" fill="hold">
                            <p:stCondLst>
                              <p:cond delay="5000"/>
                            </p:stCondLst>
                            <p:childTnLst>
                              <p:par>
                                <p:cTn id="54" presetID="53" presetClass="entr" presetSubtype="16" fill="hold" grpId="0" nodeType="after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500"/>
                                        <p:tgtEl>
                                          <p:spTgt spid="63"/>
                                        </p:tgtEl>
                                      </p:cBhvr>
                                    </p:animEffect>
                                  </p:childTnLst>
                                </p:cTn>
                              </p:par>
                            </p:childTnLst>
                          </p:cTn>
                        </p:par>
                        <p:par>
                          <p:cTn id="66" fill="hold">
                            <p:stCondLst>
                              <p:cond delay="6000"/>
                            </p:stCondLst>
                            <p:childTnLst>
                              <p:par>
                                <p:cTn id="67" presetID="22" presetClass="entr" presetSubtype="1" fill="hold"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up)">
                                      <p:cBhvr>
                                        <p:cTn id="69" dur="500"/>
                                        <p:tgtEl>
                                          <p:spTgt spid="55"/>
                                        </p:tgtEl>
                                      </p:cBhvr>
                                    </p:animEffect>
                                  </p:childTnLst>
                                </p:cTn>
                              </p:par>
                            </p:childTnLst>
                          </p:cTn>
                        </p:par>
                        <p:par>
                          <p:cTn id="70" fill="hold">
                            <p:stCondLst>
                              <p:cond delay="6500"/>
                            </p:stCondLst>
                            <p:childTnLst>
                              <p:par>
                                <p:cTn id="71" presetID="10" presetClass="entr" presetSubtype="0"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fade">
                                      <p:cBhvr>
                                        <p:cTn id="73"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animBg="1"/>
      <p:bldP spid="32" grpId="0" animBg="1"/>
      <p:bldP spid="36" grpId="0"/>
      <p:bldP spid="63" grpId="0"/>
      <p:bldP spid="41" grpId="0" animBg="1"/>
      <p:bldP spid="45"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Shape 49"/>
          <p:cNvSpPr/>
          <p:nvPr/>
        </p:nvSpPr>
        <p:spPr bwMode="auto">
          <a:xfrm rot="5400000" flipV="1">
            <a:off x="16101351" y="6206895"/>
            <a:ext cx="1806821" cy="3001942"/>
          </a:xfrm>
          <a:prstGeom prst="corner">
            <a:avLst>
              <a:gd name="adj1" fmla="val 16120"/>
              <a:gd name="adj2" fmla="val 16110"/>
            </a:avLst>
          </a:prstGeom>
          <a:solidFill>
            <a:schemeClr val="accent6"/>
          </a:solidFill>
          <a:ln>
            <a:solidFill>
              <a:schemeClr val="accent6"/>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7" name="L-Shape 46"/>
          <p:cNvSpPr/>
          <p:nvPr/>
        </p:nvSpPr>
        <p:spPr bwMode="auto">
          <a:xfrm rot="5400000" flipV="1">
            <a:off x="13105478" y="4690459"/>
            <a:ext cx="1806821" cy="3001942"/>
          </a:xfrm>
          <a:prstGeom prst="corner">
            <a:avLst>
              <a:gd name="adj1" fmla="val 16120"/>
              <a:gd name="adj2" fmla="val 16110"/>
            </a:avLst>
          </a:prstGeom>
          <a:solidFill>
            <a:schemeClr val="accent5"/>
          </a:solidFill>
          <a:ln>
            <a:solidFill>
              <a:schemeClr val="accent5"/>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3" name="Freeform 32"/>
          <p:cNvSpPr/>
          <p:nvPr/>
        </p:nvSpPr>
        <p:spPr bwMode="auto">
          <a:xfrm>
            <a:off x="2220945" y="7981815"/>
            <a:ext cx="1547622"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Cellular</a:t>
            </a:r>
          </a:p>
        </p:txBody>
      </p:sp>
      <p:sp>
        <p:nvSpPr>
          <p:cNvPr id="34" name="L-Shape 33"/>
          <p:cNvSpPr/>
          <p:nvPr/>
        </p:nvSpPr>
        <p:spPr bwMode="auto">
          <a:xfrm rot="5400000">
            <a:off x="1962097" y="6202612"/>
            <a:ext cx="1806822" cy="3001942"/>
          </a:xfrm>
          <a:prstGeom prst="corner">
            <a:avLst>
              <a:gd name="adj1" fmla="val 16120"/>
              <a:gd name="adj2" fmla="val 16110"/>
            </a:avLst>
          </a:prstGeom>
          <a:solidFill>
            <a:schemeClr val="accent1"/>
          </a:solidFill>
          <a:ln>
            <a:solidFill>
              <a:schemeClr val="accent1"/>
            </a:solid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35" name="Freeform 16"/>
          <p:cNvSpPr>
            <a:spLocks noChangeArrowheads="1"/>
          </p:cNvSpPr>
          <p:nvPr/>
        </p:nvSpPr>
        <p:spPr bwMode="auto">
          <a:xfrm>
            <a:off x="2819884" y="7444436"/>
            <a:ext cx="418400" cy="657258"/>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1"/>
          </a:solidFill>
          <a:ln>
            <a:solidFill>
              <a:schemeClr val="accent1"/>
            </a:solidFill>
          </a:ln>
          <a:effectLst/>
          <a:extLst/>
        </p:spPr>
        <p:txBody>
          <a:bodyPr wrap="none" lIns="198127" tIns="99063" rIns="198127" bIns="99063" anchor="ctr"/>
          <a:lstStyle/>
          <a:p>
            <a:pPr>
              <a:defRPr/>
            </a:pPr>
            <a:endParaRPr lang="en-US" sz="2926" dirty="0">
              <a:solidFill>
                <a:schemeClr val="accent2"/>
              </a:solidFill>
              <a:latin typeface="Lato Light"/>
              <a:ea typeface="SimSun" charset="0"/>
            </a:endParaRPr>
          </a:p>
        </p:txBody>
      </p:sp>
      <p:sp>
        <p:nvSpPr>
          <p:cNvPr id="36" name="Content Placeholder 2"/>
          <p:cNvSpPr txBox="1">
            <a:spLocks/>
          </p:cNvSpPr>
          <p:nvPr/>
        </p:nvSpPr>
        <p:spPr bwMode="auto">
          <a:xfrm>
            <a:off x="1817930" y="8320783"/>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sp>
        <p:nvSpPr>
          <p:cNvPr id="37" name="L-Shape 36"/>
          <p:cNvSpPr/>
          <p:nvPr/>
        </p:nvSpPr>
        <p:spPr bwMode="auto">
          <a:xfrm rot="5400000">
            <a:off x="4958877" y="4690064"/>
            <a:ext cx="1806821" cy="3001942"/>
          </a:xfrm>
          <a:prstGeom prst="corner">
            <a:avLst>
              <a:gd name="adj1" fmla="val 16120"/>
              <a:gd name="adj2" fmla="val 16110"/>
            </a:avLst>
          </a:prstGeom>
          <a:solidFill>
            <a:schemeClr val="accent2"/>
          </a:solidFill>
          <a:ln>
            <a:solidFill>
              <a:schemeClr val="accent2"/>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38" name="Freeform 37"/>
          <p:cNvSpPr/>
          <p:nvPr/>
        </p:nvSpPr>
        <p:spPr bwMode="auto">
          <a:xfrm>
            <a:off x="5062561" y="6532544"/>
            <a:ext cx="1825933"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Locations</a:t>
            </a:r>
          </a:p>
        </p:txBody>
      </p:sp>
      <p:sp>
        <p:nvSpPr>
          <p:cNvPr id="39" name="Content Placeholder 2"/>
          <p:cNvSpPr txBox="1">
            <a:spLocks/>
          </p:cNvSpPr>
          <p:nvPr/>
        </p:nvSpPr>
        <p:spPr bwMode="auto">
          <a:xfrm>
            <a:off x="4659548" y="6871512"/>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sp>
        <p:nvSpPr>
          <p:cNvPr id="40" name="L-Shape 39"/>
          <p:cNvSpPr/>
          <p:nvPr/>
        </p:nvSpPr>
        <p:spPr bwMode="auto">
          <a:xfrm rot="5400000">
            <a:off x="7975610" y="3177354"/>
            <a:ext cx="1806821" cy="3001942"/>
          </a:xfrm>
          <a:prstGeom prst="corner">
            <a:avLst>
              <a:gd name="adj1" fmla="val 16120"/>
              <a:gd name="adj2" fmla="val 16110"/>
            </a:avLst>
          </a:prstGeom>
          <a:solidFill>
            <a:schemeClr val="accent3"/>
          </a:solidFill>
          <a:ln>
            <a:solidFill>
              <a:schemeClr val="accent3"/>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1" name="Freeform 40"/>
          <p:cNvSpPr/>
          <p:nvPr/>
        </p:nvSpPr>
        <p:spPr bwMode="auto">
          <a:xfrm>
            <a:off x="8061333" y="5000552"/>
            <a:ext cx="1547622"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Wi-Fi</a:t>
            </a:r>
          </a:p>
        </p:txBody>
      </p:sp>
      <p:sp>
        <p:nvSpPr>
          <p:cNvPr id="42" name="Content Placeholder 2"/>
          <p:cNvSpPr txBox="1">
            <a:spLocks/>
          </p:cNvSpPr>
          <p:nvPr/>
        </p:nvSpPr>
        <p:spPr bwMode="auto">
          <a:xfrm>
            <a:off x="7658323" y="5339520"/>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sp>
        <p:nvSpPr>
          <p:cNvPr id="43" name="L-Shape 42"/>
          <p:cNvSpPr/>
          <p:nvPr/>
        </p:nvSpPr>
        <p:spPr bwMode="auto">
          <a:xfrm rot="5400000" flipV="1">
            <a:off x="10321601" y="3387746"/>
            <a:ext cx="1803586" cy="2577929"/>
          </a:xfrm>
          <a:prstGeom prst="corner">
            <a:avLst>
              <a:gd name="adj1" fmla="val 16120"/>
              <a:gd name="adj2" fmla="val 16110"/>
            </a:avLst>
          </a:prstGeom>
          <a:solidFill>
            <a:schemeClr val="accent4"/>
          </a:solidFill>
          <a:ln>
            <a:solidFill>
              <a:schemeClr val="accent4"/>
            </a:solid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44" name="Freeform 43"/>
          <p:cNvSpPr/>
          <p:nvPr/>
        </p:nvSpPr>
        <p:spPr bwMode="auto">
          <a:xfrm>
            <a:off x="10197717" y="5015564"/>
            <a:ext cx="1547622"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Satellite</a:t>
            </a:r>
          </a:p>
        </p:txBody>
      </p:sp>
      <p:sp>
        <p:nvSpPr>
          <p:cNvPr id="46" name="Content Placeholder 2"/>
          <p:cNvSpPr txBox="1">
            <a:spLocks/>
          </p:cNvSpPr>
          <p:nvPr/>
        </p:nvSpPr>
        <p:spPr bwMode="auto">
          <a:xfrm>
            <a:off x="9794698" y="5354532"/>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sp>
        <p:nvSpPr>
          <p:cNvPr id="48" name="Freeform 47"/>
          <p:cNvSpPr/>
          <p:nvPr/>
        </p:nvSpPr>
        <p:spPr bwMode="auto">
          <a:xfrm>
            <a:off x="13080558" y="6508961"/>
            <a:ext cx="1547622"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Mobile</a:t>
            </a:r>
          </a:p>
        </p:txBody>
      </p:sp>
      <p:sp>
        <p:nvSpPr>
          <p:cNvPr id="49" name="Content Placeholder 2"/>
          <p:cNvSpPr txBox="1">
            <a:spLocks/>
          </p:cNvSpPr>
          <p:nvPr/>
        </p:nvSpPr>
        <p:spPr bwMode="auto">
          <a:xfrm>
            <a:off x="12677539" y="6847932"/>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sp>
        <p:nvSpPr>
          <p:cNvPr id="51" name="Freeform 50"/>
          <p:cNvSpPr/>
          <p:nvPr/>
        </p:nvSpPr>
        <p:spPr bwMode="auto">
          <a:xfrm>
            <a:off x="15861863" y="8036868"/>
            <a:ext cx="1930547" cy="491260"/>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Connection</a:t>
            </a:r>
          </a:p>
        </p:txBody>
      </p:sp>
      <p:sp>
        <p:nvSpPr>
          <p:cNvPr id="52" name="Content Placeholder 2"/>
          <p:cNvSpPr txBox="1">
            <a:spLocks/>
          </p:cNvSpPr>
          <p:nvPr/>
        </p:nvSpPr>
        <p:spPr bwMode="auto">
          <a:xfrm>
            <a:off x="15652878" y="8375836"/>
            <a:ext cx="2333563" cy="841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53" name="Group 26"/>
          <p:cNvGrpSpPr>
            <a:grpSpLocks/>
          </p:cNvGrpSpPr>
          <p:nvPr/>
        </p:nvGrpSpPr>
        <p:grpSpPr bwMode="auto">
          <a:xfrm>
            <a:off x="5574555" y="5879787"/>
            <a:ext cx="508201" cy="739907"/>
            <a:chOff x="4294188" y="1712913"/>
            <a:chExt cx="285750" cy="415925"/>
          </a:xfrm>
          <a:solidFill>
            <a:schemeClr val="accent2"/>
          </a:solidFill>
        </p:grpSpPr>
        <p:sp>
          <p:nvSpPr>
            <p:cNvPr id="57"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8"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w="9525" cap="flat">
              <a:solidFill>
                <a:schemeClr val="accent2"/>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65" name="Group 323"/>
          <p:cNvGrpSpPr>
            <a:grpSpLocks/>
          </p:cNvGrpSpPr>
          <p:nvPr/>
        </p:nvGrpSpPr>
        <p:grpSpPr bwMode="auto">
          <a:xfrm>
            <a:off x="8563175" y="4615169"/>
            <a:ext cx="587254" cy="449028"/>
            <a:chOff x="5951538" y="2990850"/>
            <a:chExt cx="330200" cy="252413"/>
          </a:xfrm>
          <a:solidFill>
            <a:schemeClr val="accent3"/>
          </a:solidFill>
        </p:grpSpPr>
        <p:sp>
          <p:nvSpPr>
            <p:cNvPr id="72" name="Freeform 245"/>
            <p:cNvSpPr>
              <a:spLocks noChangeArrowheads="1"/>
            </p:cNvSpPr>
            <p:nvPr/>
          </p:nvSpPr>
          <p:spPr bwMode="auto">
            <a:xfrm>
              <a:off x="6042025" y="3122613"/>
              <a:ext cx="153988" cy="68262"/>
            </a:xfrm>
            <a:custGeom>
              <a:avLst/>
              <a:gdLst>
                <a:gd name="T0" fmla="*/ 364 w 428"/>
                <a:gd name="T1" fmla="*/ 177 h 189"/>
                <a:gd name="T2" fmla="*/ 323 w 428"/>
                <a:gd name="T3" fmla="*/ 167 h 189"/>
                <a:gd name="T4" fmla="*/ 208 w 428"/>
                <a:gd name="T5" fmla="*/ 115 h 189"/>
                <a:gd name="T6" fmla="*/ 104 w 428"/>
                <a:gd name="T7" fmla="*/ 167 h 189"/>
                <a:gd name="T8" fmla="*/ 20 w 428"/>
                <a:gd name="T9" fmla="*/ 167 h 189"/>
                <a:gd name="T10" fmla="*/ 20 w 428"/>
                <a:gd name="T11" fmla="*/ 84 h 189"/>
                <a:gd name="T12" fmla="*/ 208 w 428"/>
                <a:gd name="T13" fmla="*/ 0 h 189"/>
                <a:gd name="T14" fmla="*/ 406 w 428"/>
                <a:gd name="T15" fmla="*/ 84 h 189"/>
                <a:gd name="T16" fmla="*/ 395 w 428"/>
                <a:gd name="T17" fmla="*/ 167 h 189"/>
                <a:gd name="T18" fmla="*/ 364 w 428"/>
                <a:gd name="T19" fmla="*/ 177 h 189"/>
                <a:gd name="T20" fmla="*/ 364 w 428"/>
                <a:gd name="T21" fmla="*/ 177 h 189"/>
                <a:gd name="T22" fmla="*/ 364 w 428"/>
                <a:gd name="T23" fmla="*/ 1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8" h="189">
                  <a:moveTo>
                    <a:pt x="364" y="177"/>
                  </a:moveTo>
                  <a:cubicBezTo>
                    <a:pt x="343" y="177"/>
                    <a:pt x="333" y="177"/>
                    <a:pt x="323" y="167"/>
                  </a:cubicBezTo>
                  <a:cubicBezTo>
                    <a:pt x="291" y="135"/>
                    <a:pt x="250" y="115"/>
                    <a:pt x="208" y="115"/>
                  </a:cubicBezTo>
                  <a:cubicBezTo>
                    <a:pt x="166" y="115"/>
                    <a:pt x="125" y="135"/>
                    <a:pt x="104" y="167"/>
                  </a:cubicBezTo>
                  <a:cubicBezTo>
                    <a:pt x="83" y="188"/>
                    <a:pt x="41" y="188"/>
                    <a:pt x="20" y="167"/>
                  </a:cubicBezTo>
                  <a:cubicBezTo>
                    <a:pt x="0" y="146"/>
                    <a:pt x="0" y="115"/>
                    <a:pt x="20" y="84"/>
                  </a:cubicBezTo>
                  <a:cubicBezTo>
                    <a:pt x="62" y="32"/>
                    <a:pt x="135" y="0"/>
                    <a:pt x="208" y="0"/>
                  </a:cubicBezTo>
                  <a:cubicBezTo>
                    <a:pt x="281" y="0"/>
                    <a:pt x="354" y="32"/>
                    <a:pt x="406" y="84"/>
                  </a:cubicBezTo>
                  <a:cubicBezTo>
                    <a:pt x="427" y="115"/>
                    <a:pt x="416" y="146"/>
                    <a:pt x="395" y="167"/>
                  </a:cubicBezTo>
                  <a:cubicBezTo>
                    <a:pt x="385" y="177"/>
                    <a:pt x="375" y="177"/>
                    <a:pt x="364" y="177"/>
                  </a:cubicBezTo>
                  <a:close/>
                  <a:moveTo>
                    <a:pt x="364" y="177"/>
                  </a:moveTo>
                  <a:lnTo>
                    <a:pt x="364" y="177"/>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9" name="Freeform 246"/>
            <p:cNvSpPr>
              <a:spLocks noChangeArrowheads="1"/>
            </p:cNvSpPr>
            <p:nvPr/>
          </p:nvSpPr>
          <p:spPr bwMode="auto">
            <a:xfrm>
              <a:off x="5997575" y="3055938"/>
              <a:ext cx="239713" cy="82550"/>
            </a:xfrm>
            <a:custGeom>
              <a:avLst/>
              <a:gdLst>
                <a:gd name="T0" fmla="*/ 604 w 667"/>
                <a:gd name="T1" fmla="*/ 229 h 230"/>
                <a:gd name="T2" fmla="*/ 573 w 667"/>
                <a:gd name="T3" fmla="*/ 208 h 230"/>
                <a:gd name="T4" fmla="*/ 333 w 667"/>
                <a:gd name="T5" fmla="*/ 114 h 230"/>
                <a:gd name="T6" fmla="*/ 104 w 667"/>
                <a:gd name="T7" fmla="*/ 208 h 230"/>
                <a:gd name="T8" fmla="*/ 20 w 667"/>
                <a:gd name="T9" fmla="*/ 208 h 230"/>
                <a:gd name="T10" fmla="*/ 20 w 667"/>
                <a:gd name="T11" fmla="*/ 135 h 230"/>
                <a:gd name="T12" fmla="*/ 333 w 667"/>
                <a:gd name="T13" fmla="*/ 0 h 230"/>
                <a:gd name="T14" fmla="*/ 645 w 667"/>
                <a:gd name="T15" fmla="*/ 135 h 230"/>
                <a:gd name="T16" fmla="*/ 645 w 667"/>
                <a:gd name="T17" fmla="*/ 208 h 230"/>
                <a:gd name="T18" fmla="*/ 604 w 667"/>
                <a:gd name="T19" fmla="*/ 229 h 230"/>
                <a:gd name="T20" fmla="*/ 604 w 667"/>
                <a:gd name="T21" fmla="*/ 229 h 230"/>
                <a:gd name="T22" fmla="*/ 604 w 667"/>
                <a:gd name="T23" fmla="*/ 22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7" h="230">
                  <a:moveTo>
                    <a:pt x="604" y="229"/>
                  </a:moveTo>
                  <a:cubicBezTo>
                    <a:pt x="593" y="229"/>
                    <a:pt x="583" y="219"/>
                    <a:pt x="573" y="208"/>
                  </a:cubicBezTo>
                  <a:cubicBezTo>
                    <a:pt x="510" y="146"/>
                    <a:pt x="427" y="114"/>
                    <a:pt x="333" y="114"/>
                  </a:cubicBezTo>
                  <a:cubicBezTo>
                    <a:pt x="250" y="114"/>
                    <a:pt x="166" y="146"/>
                    <a:pt x="104" y="208"/>
                  </a:cubicBezTo>
                  <a:cubicBezTo>
                    <a:pt x="73" y="229"/>
                    <a:pt x="41" y="229"/>
                    <a:pt x="20" y="208"/>
                  </a:cubicBezTo>
                  <a:cubicBezTo>
                    <a:pt x="0" y="187"/>
                    <a:pt x="0" y="156"/>
                    <a:pt x="20" y="135"/>
                  </a:cubicBezTo>
                  <a:cubicBezTo>
                    <a:pt x="104" y="52"/>
                    <a:pt x="218" y="0"/>
                    <a:pt x="333" y="0"/>
                  </a:cubicBezTo>
                  <a:cubicBezTo>
                    <a:pt x="448" y="0"/>
                    <a:pt x="562" y="52"/>
                    <a:pt x="645" y="135"/>
                  </a:cubicBezTo>
                  <a:cubicBezTo>
                    <a:pt x="666" y="156"/>
                    <a:pt x="666" y="187"/>
                    <a:pt x="645" y="208"/>
                  </a:cubicBezTo>
                  <a:cubicBezTo>
                    <a:pt x="635" y="219"/>
                    <a:pt x="625" y="229"/>
                    <a:pt x="604" y="229"/>
                  </a:cubicBezTo>
                  <a:close/>
                  <a:moveTo>
                    <a:pt x="604" y="229"/>
                  </a:moveTo>
                  <a:lnTo>
                    <a:pt x="604" y="229"/>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6" name="Freeform 247"/>
            <p:cNvSpPr>
              <a:spLocks noChangeArrowheads="1"/>
            </p:cNvSpPr>
            <p:nvPr/>
          </p:nvSpPr>
          <p:spPr bwMode="auto">
            <a:xfrm>
              <a:off x="5951538" y="2990850"/>
              <a:ext cx="330200" cy="98425"/>
            </a:xfrm>
            <a:custGeom>
              <a:avLst/>
              <a:gdLst>
                <a:gd name="T0" fmla="*/ 854 w 917"/>
                <a:gd name="T1" fmla="*/ 271 h 272"/>
                <a:gd name="T2" fmla="*/ 823 w 917"/>
                <a:gd name="T3" fmla="*/ 250 h 272"/>
                <a:gd name="T4" fmla="*/ 458 w 917"/>
                <a:gd name="T5" fmla="*/ 104 h 272"/>
                <a:gd name="T6" fmla="*/ 104 w 917"/>
                <a:gd name="T7" fmla="*/ 250 h 272"/>
                <a:gd name="T8" fmla="*/ 20 w 917"/>
                <a:gd name="T9" fmla="*/ 250 h 272"/>
                <a:gd name="T10" fmla="*/ 20 w 917"/>
                <a:gd name="T11" fmla="*/ 166 h 272"/>
                <a:gd name="T12" fmla="*/ 458 w 917"/>
                <a:gd name="T13" fmla="*/ 0 h 272"/>
                <a:gd name="T14" fmla="*/ 895 w 917"/>
                <a:gd name="T15" fmla="*/ 166 h 272"/>
                <a:gd name="T16" fmla="*/ 895 w 917"/>
                <a:gd name="T17" fmla="*/ 250 h 272"/>
                <a:gd name="T18" fmla="*/ 854 w 917"/>
                <a:gd name="T19" fmla="*/ 271 h 272"/>
                <a:gd name="T20" fmla="*/ 854 w 917"/>
                <a:gd name="T21" fmla="*/ 271 h 272"/>
                <a:gd name="T22" fmla="*/ 854 w 917"/>
                <a:gd name="T23" fmla="*/ 27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7" h="272">
                  <a:moveTo>
                    <a:pt x="854" y="271"/>
                  </a:moveTo>
                  <a:cubicBezTo>
                    <a:pt x="843" y="271"/>
                    <a:pt x="833" y="260"/>
                    <a:pt x="823" y="250"/>
                  </a:cubicBezTo>
                  <a:cubicBezTo>
                    <a:pt x="718" y="156"/>
                    <a:pt x="593" y="104"/>
                    <a:pt x="458" y="104"/>
                  </a:cubicBezTo>
                  <a:cubicBezTo>
                    <a:pt x="323" y="104"/>
                    <a:pt x="198" y="156"/>
                    <a:pt x="104" y="250"/>
                  </a:cubicBezTo>
                  <a:cubicBezTo>
                    <a:pt x="83" y="271"/>
                    <a:pt x="41" y="271"/>
                    <a:pt x="20" y="250"/>
                  </a:cubicBezTo>
                  <a:cubicBezTo>
                    <a:pt x="0" y="229"/>
                    <a:pt x="0" y="187"/>
                    <a:pt x="20" y="166"/>
                  </a:cubicBezTo>
                  <a:cubicBezTo>
                    <a:pt x="145" y="62"/>
                    <a:pt x="291" y="0"/>
                    <a:pt x="458" y="0"/>
                  </a:cubicBezTo>
                  <a:cubicBezTo>
                    <a:pt x="625" y="0"/>
                    <a:pt x="781" y="62"/>
                    <a:pt x="895" y="166"/>
                  </a:cubicBezTo>
                  <a:cubicBezTo>
                    <a:pt x="916" y="187"/>
                    <a:pt x="916" y="229"/>
                    <a:pt x="895" y="250"/>
                  </a:cubicBezTo>
                  <a:cubicBezTo>
                    <a:pt x="885" y="260"/>
                    <a:pt x="875" y="271"/>
                    <a:pt x="854" y="271"/>
                  </a:cubicBezTo>
                  <a:close/>
                  <a:moveTo>
                    <a:pt x="854" y="271"/>
                  </a:moveTo>
                  <a:lnTo>
                    <a:pt x="854" y="271"/>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8" name="Freeform 248"/>
            <p:cNvSpPr>
              <a:spLocks noChangeArrowheads="1"/>
            </p:cNvSpPr>
            <p:nvPr/>
          </p:nvSpPr>
          <p:spPr bwMode="auto">
            <a:xfrm>
              <a:off x="6094413" y="3194050"/>
              <a:ext cx="49212" cy="49213"/>
            </a:xfrm>
            <a:custGeom>
              <a:avLst/>
              <a:gdLst>
                <a:gd name="T0" fmla="*/ 136 w 137"/>
                <a:gd name="T1" fmla="*/ 62 h 136"/>
                <a:gd name="T2" fmla="*/ 63 w 137"/>
                <a:gd name="T3" fmla="*/ 135 h 136"/>
                <a:gd name="T4" fmla="*/ 0 w 137"/>
                <a:gd name="T5" fmla="*/ 62 h 136"/>
                <a:gd name="T6" fmla="*/ 63 w 137"/>
                <a:gd name="T7" fmla="*/ 0 h 136"/>
                <a:gd name="T8" fmla="*/ 136 w 137"/>
                <a:gd name="T9" fmla="*/ 62 h 136"/>
                <a:gd name="T10" fmla="*/ 136 w 137"/>
                <a:gd name="T11" fmla="*/ 62 h 136"/>
                <a:gd name="T12" fmla="*/ 136 w 137"/>
                <a:gd name="T13" fmla="*/ 62 h 136"/>
              </a:gdLst>
              <a:ahLst/>
              <a:cxnLst>
                <a:cxn ang="0">
                  <a:pos x="T0" y="T1"/>
                </a:cxn>
                <a:cxn ang="0">
                  <a:pos x="T2" y="T3"/>
                </a:cxn>
                <a:cxn ang="0">
                  <a:pos x="T4" y="T5"/>
                </a:cxn>
                <a:cxn ang="0">
                  <a:pos x="T6" y="T7"/>
                </a:cxn>
                <a:cxn ang="0">
                  <a:pos x="T8" y="T9"/>
                </a:cxn>
                <a:cxn ang="0">
                  <a:pos x="T10" y="T11"/>
                </a:cxn>
                <a:cxn ang="0">
                  <a:pos x="T12" y="T13"/>
                </a:cxn>
              </a:cxnLst>
              <a:rect l="0" t="0" r="r" b="b"/>
              <a:pathLst>
                <a:path w="137" h="136">
                  <a:moveTo>
                    <a:pt x="136" y="62"/>
                  </a:moveTo>
                  <a:cubicBezTo>
                    <a:pt x="136" y="104"/>
                    <a:pt x="105" y="135"/>
                    <a:pt x="63" y="135"/>
                  </a:cubicBezTo>
                  <a:cubicBezTo>
                    <a:pt x="32" y="135"/>
                    <a:pt x="0" y="104"/>
                    <a:pt x="0" y="62"/>
                  </a:cubicBezTo>
                  <a:cubicBezTo>
                    <a:pt x="0" y="31"/>
                    <a:pt x="32" y="0"/>
                    <a:pt x="63" y="0"/>
                  </a:cubicBezTo>
                  <a:cubicBezTo>
                    <a:pt x="105" y="0"/>
                    <a:pt x="136" y="31"/>
                    <a:pt x="136" y="62"/>
                  </a:cubicBezTo>
                  <a:close/>
                  <a:moveTo>
                    <a:pt x="136" y="62"/>
                  </a:moveTo>
                  <a:lnTo>
                    <a:pt x="136" y="62"/>
                  </a:lnTo>
                  <a:close/>
                </a:path>
              </a:pathLst>
            </a:custGeom>
            <a:grpFill/>
            <a:ln w="9525" cap="flat">
              <a:solidFill>
                <a:schemeClr val="accent3"/>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89" name="Group 88"/>
          <p:cNvGrpSpPr/>
          <p:nvPr/>
        </p:nvGrpSpPr>
        <p:grpSpPr>
          <a:xfrm>
            <a:off x="10786887" y="4543053"/>
            <a:ext cx="482571" cy="573201"/>
            <a:chOff x="2060819" y="1388284"/>
            <a:chExt cx="271040" cy="321860"/>
          </a:xfrm>
          <a:solidFill>
            <a:schemeClr val="accent4"/>
          </a:solidFill>
        </p:grpSpPr>
        <p:sp>
          <p:nvSpPr>
            <p:cNvPr id="9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w="952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94" name="Group 18"/>
          <p:cNvGrpSpPr>
            <a:grpSpLocks/>
          </p:cNvGrpSpPr>
          <p:nvPr/>
        </p:nvGrpSpPr>
        <p:grpSpPr bwMode="auto">
          <a:xfrm>
            <a:off x="13551852" y="5958429"/>
            <a:ext cx="541815" cy="609404"/>
            <a:chOff x="2366963" y="1247775"/>
            <a:chExt cx="357187" cy="401638"/>
          </a:xfrm>
          <a:solidFill>
            <a:schemeClr val="accent5"/>
          </a:solidFill>
        </p:grpSpPr>
        <p:sp>
          <p:nvSpPr>
            <p:cNvPr id="95" name="Freeform 84"/>
            <p:cNvSpPr>
              <a:spLocks noChangeArrowheads="1"/>
            </p:cNvSpPr>
            <p:nvPr/>
          </p:nvSpPr>
          <p:spPr bwMode="auto">
            <a:xfrm>
              <a:off x="2366963" y="1247775"/>
              <a:ext cx="165100" cy="288925"/>
            </a:xfrm>
            <a:custGeom>
              <a:avLst/>
              <a:gdLst>
                <a:gd name="T0" fmla="*/ 459 w 460"/>
                <a:gd name="T1" fmla="*/ 740 h 803"/>
                <a:gd name="T2" fmla="*/ 459 w 460"/>
                <a:gd name="T3" fmla="*/ 52 h 803"/>
                <a:gd name="T4" fmla="*/ 407 w 460"/>
                <a:gd name="T5" fmla="*/ 0 h 803"/>
                <a:gd name="T6" fmla="*/ 63 w 460"/>
                <a:gd name="T7" fmla="*/ 0 h 803"/>
                <a:gd name="T8" fmla="*/ 0 w 460"/>
                <a:gd name="T9" fmla="*/ 52 h 803"/>
                <a:gd name="T10" fmla="*/ 0 w 460"/>
                <a:gd name="T11" fmla="*/ 740 h 803"/>
                <a:gd name="T12" fmla="*/ 63 w 460"/>
                <a:gd name="T13" fmla="*/ 802 h 803"/>
                <a:gd name="T14" fmla="*/ 407 w 460"/>
                <a:gd name="T15" fmla="*/ 802 h 803"/>
                <a:gd name="T16" fmla="*/ 459 w 460"/>
                <a:gd name="T17" fmla="*/ 740 h 803"/>
                <a:gd name="T18" fmla="*/ 365 w 460"/>
                <a:gd name="T19" fmla="*/ 31 h 803"/>
                <a:gd name="T20" fmla="*/ 375 w 460"/>
                <a:gd name="T21" fmla="*/ 52 h 803"/>
                <a:gd name="T22" fmla="*/ 365 w 460"/>
                <a:gd name="T23" fmla="*/ 63 h 803"/>
                <a:gd name="T24" fmla="*/ 354 w 460"/>
                <a:gd name="T25" fmla="*/ 52 h 803"/>
                <a:gd name="T26" fmla="*/ 365 w 460"/>
                <a:gd name="T27" fmla="*/ 31 h 803"/>
                <a:gd name="T28" fmla="*/ 157 w 460"/>
                <a:gd name="T29" fmla="*/ 42 h 803"/>
                <a:gd name="T30" fmla="*/ 313 w 460"/>
                <a:gd name="T31" fmla="*/ 42 h 803"/>
                <a:gd name="T32" fmla="*/ 313 w 460"/>
                <a:gd name="T33" fmla="*/ 52 h 803"/>
                <a:gd name="T34" fmla="*/ 157 w 460"/>
                <a:gd name="T35" fmla="*/ 52 h 803"/>
                <a:gd name="T36" fmla="*/ 157 w 460"/>
                <a:gd name="T37" fmla="*/ 42 h 803"/>
                <a:gd name="T38" fmla="*/ 52 w 460"/>
                <a:gd name="T39" fmla="*/ 615 h 803"/>
                <a:gd name="T40" fmla="*/ 52 w 460"/>
                <a:gd name="T41" fmla="*/ 94 h 803"/>
                <a:gd name="T42" fmla="*/ 417 w 460"/>
                <a:gd name="T43" fmla="*/ 94 h 803"/>
                <a:gd name="T44" fmla="*/ 417 w 460"/>
                <a:gd name="T45" fmla="*/ 615 h 803"/>
                <a:gd name="T46" fmla="*/ 52 w 460"/>
                <a:gd name="T47" fmla="*/ 615 h 803"/>
                <a:gd name="T48" fmla="*/ 229 w 460"/>
                <a:gd name="T49" fmla="*/ 750 h 803"/>
                <a:gd name="T50" fmla="*/ 198 w 460"/>
                <a:gd name="T51" fmla="*/ 708 h 803"/>
                <a:gd name="T52" fmla="*/ 229 w 460"/>
                <a:gd name="T53" fmla="*/ 667 h 803"/>
                <a:gd name="T54" fmla="*/ 271 w 460"/>
                <a:gd name="T55" fmla="*/ 708 h 803"/>
                <a:gd name="T56" fmla="*/ 229 w 460"/>
                <a:gd name="T57" fmla="*/ 750 h 803"/>
                <a:gd name="T58" fmla="*/ 229 w 460"/>
                <a:gd name="T59" fmla="*/ 750 h 803"/>
                <a:gd name="T60" fmla="*/ 229 w 460"/>
                <a:gd name="T61" fmla="*/ 75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0" h="803">
                  <a:moveTo>
                    <a:pt x="459" y="740"/>
                  </a:moveTo>
                  <a:cubicBezTo>
                    <a:pt x="459" y="52"/>
                    <a:pt x="459" y="52"/>
                    <a:pt x="459" y="52"/>
                  </a:cubicBezTo>
                  <a:cubicBezTo>
                    <a:pt x="459" y="21"/>
                    <a:pt x="438" y="0"/>
                    <a:pt x="407" y="0"/>
                  </a:cubicBezTo>
                  <a:cubicBezTo>
                    <a:pt x="63" y="0"/>
                    <a:pt x="63" y="0"/>
                    <a:pt x="63" y="0"/>
                  </a:cubicBezTo>
                  <a:cubicBezTo>
                    <a:pt x="32" y="0"/>
                    <a:pt x="0" y="21"/>
                    <a:pt x="0" y="52"/>
                  </a:cubicBezTo>
                  <a:cubicBezTo>
                    <a:pt x="0" y="740"/>
                    <a:pt x="0" y="740"/>
                    <a:pt x="0" y="740"/>
                  </a:cubicBezTo>
                  <a:cubicBezTo>
                    <a:pt x="0" y="781"/>
                    <a:pt x="32" y="802"/>
                    <a:pt x="63" y="802"/>
                  </a:cubicBezTo>
                  <a:cubicBezTo>
                    <a:pt x="407" y="802"/>
                    <a:pt x="407" y="802"/>
                    <a:pt x="407" y="802"/>
                  </a:cubicBezTo>
                  <a:cubicBezTo>
                    <a:pt x="438" y="802"/>
                    <a:pt x="459" y="781"/>
                    <a:pt x="459" y="740"/>
                  </a:cubicBezTo>
                  <a:close/>
                  <a:moveTo>
                    <a:pt x="365" y="31"/>
                  </a:moveTo>
                  <a:cubicBezTo>
                    <a:pt x="375" y="31"/>
                    <a:pt x="375" y="42"/>
                    <a:pt x="375" y="52"/>
                  </a:cubicBezTo>
                  <a:cubicBezTo>
                    <a:pt x="375" y="63"/>
                    <a:pt x="375" y="63"/>
                    <a:pt x="365" y="63"/>
                  </a:cubicBezTo>
                  <a:cubicBezTo>
                    <a:pt x="354" y="63"/>
                    <a:pt x="354" y="63"/>
                    <a:pt x="354" y="52"/>
                  </a:cubicBezTo>
                  <a:cubicBezTo>
                    <a:pt x="354" y="42"/>
                    <a:pt x="354" y="31"/>
                    <a:pt x="365" y="31"/>
                  </a:cubicBezTo>
                  <a:close/>
                  <a:moveTo>
                    <a:pt x="157" y="42"/>
                  </a:moveTo>
                  <a:cubicBezTo>
                    <a:pt x="313" y="42"/>
                    <a:pt x="313" y="42"/>
                    <a:pt x="313" y="42"/>
                  </a:cubicBezTo>
                  <a:cubicBezTo>
                    <a:pt x="313" y="52"/>
                    <a:pt x="313" y="52"/>
                    <a:pt x="313" y="52"/>
                  </a:cubicBezTo>
                  <a:cubicBezTo>
                    <a:pt x="157" y="52"/>
                    <a:pt x="157" y="52"/>
                    <a:pt x="157" y="52"/>
                  </a:cubicBezTo>
                  <a:lnTo>
                    <a:pt x="157" y="42"/>
                  </a:lnTo>
                  <a:close/>
                  <a:moveTo>
                    <a:pt x="52" y="615"/>
                  </a:moveTo>
                  <a:cubicBezTo>
                    <a:pt x="52" y="94"/>
                    <a:pt x="52" y="94"/>
                    <a:pt x="52" y="94"/>
                  </a:cubicBezTo>
                  <a:cubicBezTo>
                    <a:pt x="417" y="94"/>
                    <a:pt x="417" y="94"/>
                    <a:pt x="417" y="94"/>
                  </a:cubicBezTo>
                  <a:cubicBezTo>
                    <a:pt x="417" y="615"/>
                    <a:pt x="417" y="615"/>
                    <a:pt x="417" y="615"/>
                  </a:cubicBezTo>
                  <a:lnTo>
                    <a:pt x="52" y="615"/>
                  </a:lnTo>
                  <a:close/>
                  <a:moveTo>
                    <a:pt x="229" y="750"/>
                  </a:moveTo>
                  <a:cubicBezTo>
                    <a:pt x="209" y="750"/>
                    <a:pt x="198" y="729"/>
                    <a:pt x="198" y="708"/>
                  </a:cubicBezTo>
                  <a:cubicBezTo>
                    <a:pt x="198" y="688"/>
                    <a:pt x="209" y="667"/>
                    <a:pt x="229" y="667"/>
                  </a:cubicBezTo>
                  <a:cubicBezTo>
                    <a:pt x="250" y="667"/>
                    <a:pt x="271" y="688"/>
                    <a:pt x="271" y="708"/>
                  </a:cubicBezTo>
                  <a:cubicBezTo>
                    <a:pt x="271" y="729"/>
                    <a:pt x="250" y="750"/>
                    <a:pt x="229" y="750"/>
                  </a:cubicBezTo>
                  <a:close/>
                  <a:moveTo>
                    <a:pt x="229" y="750"/>
                  </a:moveTo>
                  <a:lnTo>
                    <a:pt x="229" y="75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6" name="Freeform 85"/>
            <p:cNvSpPr>
              <a:spLocks noChangeArrowheads="1"/>
            </p:cNvSpPr>
            <p:nvPr/>
          </p:nvSpPr>
          <p:spPr bwMode="auto">
            <a:xfrm>
              <a:off x="2559050" y="1357313"/>
              <a:ext cx="165100" cy="292100"/>
            </a:xfrm>
            <a:custGeom>
              <a:avLst/>
              <a:gdLst>
                <a:gd name="T0" fmla="*/ 406 w 459"/>
                <a:gd name="T1" fmla="*/ 0 h 813"/>
                <a:gd name="T2" fmla="*/ 62 w 459"/>
                <a:gd name="T3" fmla="*/ 0 h 813"/>
                <a:gd name="T4" fmla="*/ 0 w 459"/>
                <a:gd name="T5" fmla="*/ 63 h 813"/>
                <a:gd name="T6" fmla="*/ 0 w 459"/>
                <a:gd name="T7" fmla="*/ 750 h 813"/>
                <a:gd name="T8" fmla="*/ 62 w 459"/>
                <a:gd name="T9" fmla="*/ 812 h 813"/>
                <a:gd name="T10" fmla="*/ 406 w 459"/>
                <a:gd name="T11" fmla="*/ 812 h 813"/>
                <a:gd name="T12" fmla="*/ 458 w 459"/>
                <a:gd name="T13" fmla="*/ 750 h 813"/>
                <a:gd name="T14" fmla="*/ 458 w 459"/>
                <a:gd name="T15" fmla="*/ 63 h 813"/>
                <a:gd name="T16" fmla="*/ 406 w 459"/>
                <a:gd name="T17" fmla="*/ 0 h 813"/>
                <a:gd name="T18" fmla="*/ 364 w 459"/>
                <a:gd name="T19" fmla="*/ 42 h 813"/>
                <a:gd name="T20" fmla="*/ 375 w 459"/>
                <a:gd name="T21" fmla="*/ 52 h 813"/>
                <a:gd name="T22" fmla="*/ 364 w 459"/>
                <a:gd name="T23" fmla="*/ 73 h 813"/>
                <a:gd name="T24" fmla="*/ 343 w 459"/>
                <a:gd name="T25" fmla="*/ 52 h 813"/>
                <a:gd name="T26" fmla="*/ 364 w 459"/>
                <a:gd name="T27" fmla="*/ 42 h 813"/>
                <a:gd name="T28" fmla="*/ 156 w 459"/>
                <a:gd name="T29" fmla="*/ 42 h 813"/>
                <a:gd name="T30" fmla="*/ 312 w 459"/>
                <a:gd name="T31" fmla="*/ 42 h 813"/>
                <a:gd name="T32" fmla="*/ 312 w 459"/>
                <a:gd name="T33" fmla="*/ 63 h 813"/>
                <a:gd name="T34" fmla="*/ 156 w 459"/>
                <a:gd name="T35" fmla="*/ 63 h 813"/>
                <a:gd name="T36" fmla="*/ 156 w 459"/>
                <a:gd name="T37" fmla="*/ 42 h 813"/>
                <a:gd name="T38" fmla="*/ 229 w 459"/>
                <a:gd name="T39" fmla="*/ 750 h 813"/>
                <a:gd name="T40" fmla="*/ 197 w 459"/>
                <a:gd name="T41" fmla="*/ 708 h 813"/>
                <a:gd name="T42" fmla="*/ 229 w 459"/>
                <a:gd name="T43" fmla="*/ 677 h 813"/>
                <a:gd name="T44" fmla="*/ 270 w 459"/>
                <a:gd name="T45" fmla="*/ 708 h 813"/>
                <a:gd name="T46" fmla="*/ 229 w 459"/>
                <a:gd name="T47" fmla="*/ 750 h 813"/>
                <a:gd name="T48" fmla="*/ 416 w 459"/>
                <a:gd name="T49" fmla="*/ 625 h 813"/>
                <a:gd name="T50" fmla="*/ 52 w 459"/>
                <a:gd name="T51" fmla="*/ 625 h 813"/>
                <a:gd name="T52" fmla="*/ 52 w 459"/>
                <a:gd name="T53" fmla="*/ 104 h 813"/>
                <a:gd name="T54" fmla="*/ 416 w 459"/>
                <a:gd name="T55" fmla="*/ 104 h 813"/>
                <a:gd name="T56" fmla="*/ 416 w 459"/>
                <a:gd name="T57" fmla="*/ 625 h 813"/>
                <a:gd name="T58" fmla="*/ 416 w 459"/>
                <a:gd name="T59" fmla="*/ 625 h 813"/>
                <a:gd name="T60" fmla="*/ 416 w 459"/>
                <a:gd name="T61" fmla="*/ 625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9" h="813">
                  <a:moveTo>
                    <a:pt x="406" y="0"/>
                  </a:moveTo>
                  <a:cubicBezTo>
                    <a:pt x="62" y="0"/>
                    <a:pt x="62" y="0"/>
                    <a:pt x="62" y="0"/>
                  </a:cubicBezTo>
                  <a:cubicBezTo>
                    <a:pt x="31" y="0"/>
                    <a:pt x="0" y="31"/>
                    <a:pt x="0" y="63"/>
                  </a:cubicBezTo>
                  <a:cubicBezTo>
                    <a:pt x="0" y="750"/>
                    <a:pt x="0" y="750"/>
                    <a:pt x="0" y="750"/>
                  </a:cubicBezTo>
                  <a:cubicBezTo>
                    <a:pt x="0" y="781"/>
                    <a:pt x="31" y="812"/>
                    <a:pt x="62" y="812"/>
                  </a:cubicBezTo>
                  <a:cubicBezTo>
                    <a:pt x="406" y="812"/>
                    <a:pt x="406" y="812"/>
                    <a:pt x="406" y="812"/>
                  </a:cubicBezTo>
                  <a:cubicBezTo>
                    <a:pt x="437" y="812"/>
                    <a:pt x="458" y="781"/>
                    <a:pt x="458" y="750"/>
                  </a:cubicBezTo>
                  <a:cubicBezTo>
                    <a:pt x="458" y="63"/>
                    <a:pt x="458" y="63"/>
                    <a:pt x="458" y="63"/>
                  </a:cubicBezTo>
                  <a:cubicBezTo>
                    <a:pt x="458" y="31"/>
                    <a:pt x="437" y="0"/>
                    <a:pt x="406" y="0"/>
                  </a:cubicBezTo>
                  <a:close/>
                  <a:moveTo>
                    <a:pt x="364" y="42"/>
                  </a:moveTo>
                  <a:cubicBezTo>
                    <a:pt x="375" y="42"/>
                    <a:pt x="375" y="42"/>
                    <a:pt x="375" y="52"/>
                  </a:cubicBezTo>
                  <a:cubicBezTo>
                    <a:pt x="375" y="63"/>
                    <a:pt x="375" y="73"/>
                    <a:pt x="364" y="73"/>
                  </a:cubicBezTo>
                  <a:cubicBezTo>
                    <a:pt x="354" y="73"/>
                    <a:pt x="343" y="63"/>
                    <a:pt x="343" y="52"/>
                  </a:cubicBezTo>
                  <a:cubicBezTo>
                    <a:pt x="343" y="42"/>
                    <a:pt x="354" y="42"/>
                    <a:pt x="364" y="42"/>
                  </a:cubicBezTo>
                  <a:close/>
                  <a:moveTo>
                    <a:pt x="156" y="42"/>
                  </a:moveTo>
                  <a:cubicBezTo>
                    <a:pt x="312" y="42"/>
                    <a:pt x="312" y="42"/>
                    <a:pt x="312" y="42"/>
                  </a:cubicBezTo>
                  <a:cubicBezTo>
                    <a:pt x="312" y="63"/>
                    <a:pt x="312" y="63"/>
                    <a:pt x="312" y="63"/>
                  </a:cubicBezTo>
                  <a:cubicBezTo>
                    <a:pt x="156" y="63"/>
                    <a:pt x="156" y="63"/>
                    <a:pt x="156" y="63"/>
                  </a:cubicBezTo>
                  <a:lnTo>
                    <a:pt x="156" y="42"/>
                  </a:lnTo>
                  <a:close/>
                  <a:moveTo>
                    <a:pt x="229" y="750"/>
                  </a:moveTo>
                  <a:cubicBezTo>
                    <a:pt x="208" y="750"/>
                    <a:pt x="197" y="729"/>
                    <a:pt x="197" y="708"/>
                  </a:cubicBezTo>
                  <a:cubicBezTo>
                    <a:pt x="197" y="687"/>
                    <a:pt x="208" y="677"/>
                    <a:pt x="229" y="677"/>
                  </a:cubicBezTo>
                  <a:cubicBezTo>
                    <a:pt x="250" y="677"/>
                    <a:pt x="270" y="687"/>
                    <a:pt x="270" y="708"/>
                  </a:cubicBezTo>
                  <a:cubicBezTo>
                    <a:pt x="270" y="729"/>
                    <a:pt x="250" y="750"/>
                    <a:pt x="229" y="750"/>
                  </a:cubicBezTo>
                  <a:close/>
                  <a:moveTo>
                    <a:pt x="416" y="625"/>
                  </a:moveTo>
                  <a:cubicBezTo>
                    <a:pt x="52" y="625"/>
                    <a:pt x="52" y="625"/>
                    <a:pt x="52" y="625"/>
                  </a:cubicBezTo>
                  <a:cubicBezTo>
                    <a:pt x="52" y="104"/>
                    <a:pt x="52" y="104"/>
                    <a:pt x="52" y="104"/>
                  </a:cubicBezTo>
                  <a:cubicBezTo>
                    <a:pt x="416" y="104"/>
                    <a:pt x="416" y="104"/>
                    <a:pt x="416" y="104"/>
                  </a:cubicBezTo>
                  <a:lnTo>
                    <a:pt x="416" y="625"/>
                  </a:lnTo>
                  <a:close/>
                  <a:moveTo>
                    <a:pt x="416" y="625"/>
                  </a:moveTo>
                  <a:lnTo>
                    <a:pt x="416" y="625"/>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7" name="Freeform 86"/>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 name="T14" fmla="*/ 219 w 272"/>
                <a:gd name="T15" fmla="*/ 218 h 219"/>
                <a:gd name="T16" fmla="*/ 219 w 272"/>
                <a:gd name="T17" fmla="*/ 21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219">
                  <a:moveTo>
                    <a:pt x="219" y="218"/>
                  </a:moveTo>
                  <a:lnTo>
                    <a:pt x="271" y="218"/>
                  </a:lnTo>
                  <a:lnTo>
                    <a:pt x="271" y="0"/>
                  </a:lnTo>
                  <a:lnTo>
                    <a:pt x="0" y="0"/>
                  </a:lnTo>
                  <a:lnTo>
                    <a:pt x="0" y="52"/>
                  </a:lnTo>
                  <a:lnTo>
                    <a:pt x="219" y="52"/>
                  </a:lnTo>
                  <a:lnTo>
                    <a:pt x="219" y="218"/>
                  </a:lnTo>
                  <a:close/>
                  <a:moveTo>
                    <a:pt x="219" y="218"/>
                  </a:moveTo>
                  <a:lnTo>
                    <a:pt x="219" y="218"/>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8" name="Freeform 87"/>
            <p:cNvSpPr>
              <a:spLocks noChangeArrowheads="1"/>
            </p:cNvSpPr>
            <p:nvPr/>
          </p:nvSpPr>
          <p:spPr bwMode="auto">
            <a:xfrm>
              <a:off x="2547938" y="1263650"/>
              <a:ext cx="98425" cy="79375"/>
            </a:xfrm>
            <a:custGeom>
              <a:avLst/>
              <a:gdLst>
                <a:gd name="T0" fmla="*/ 219 w 272"/>
                <a:gd name="T1" fmla="*/ 218 h 219"/>
                <a:gd name="T2" fmla="*/ 271 w 272"/>
                <a:gd name="T3" fmla="*/ 218 h 219"/>
                <a:gd name="T4" fmla="*/ 271 w 272"/>
                <a:gd name="T5" fmla="*/ 0 h 219"/>
                <a:gd name="T6" fmla="*/ 0 w 272"/>
                <a:gd name="T7" fmla="*/ 0 h 219"/>
                <a:gd name="T8" fmla="*/ 0 w 272"/>
                <a:gd name="T9" fmla="*/ 52 h 219"/>
                <a:gd name="T10" fmla="*/ 219 w 272"/>
                <a:gd name="T11" fmla="*/ 52 h 219"/>
                <a:gd name="T12" fmla="*/ 219 w 272"/>
                <a:gd name="T13" fmla="*/ 218 h 219"/>
              </a:gdLst>
              <a:ahLst/>
              <a:cxnLst>
                <a:cxn ang="0">
                  <a:pos x="T0" y="T1"/>
                </a:cxn>
                <a:cxn ang="0">
                  <a:pos x="T2" y="T3"/>
                </a:cxn>
                <a:cxn ang="0">
                  <a:pos x="T4" y="T5"/>
                </a:cxn>
                <a:cxn ang="0">
                  <a:pos x="T6" y="T7"/>
                </a:cxn>
                <a:cxn ang="0">
                  <a:pos x="T8" y="T9"/>
                </a:cxn>
                <a:cxn ang="0">
                  <a:pos x="T10" y="T11"/>
                </a:cxn>
                <a:cxn ang="0">
                  <a:pos x="T12" y="T13"/>
                </a:cxn>
              </a:cxnLst>
              <a:rect l="0" t="0" r="r" b="b"/>
              <a:pathLst>
                <a:path w="272" h="219">
                  <a:moveTo>
                    <a:pt x="219" y="218"/>
                  </a:moveTo>
                  <a:lnTo>
                    <a:pt x="271" y="218"/>
                  </a:lnTo>
                  <a:lnTo>
                    <a:pt x="271" y="0"/>
                  </a:lnTo>
                  <a:lnTo>
                    <a:pt x="0" y="0"/>
                  </a:lnTo>
                  <a:lnTo>
                    <a:pt x="0" y="52"/>
                  </a:lnTo>
                  <a:lnTo>
                    <a:pt x="219" y="52"/>
                  </a:lnTo>
                  <a:lnTo>
                    <a:pt x="219" y="218"/>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9" name="Freeform 88"/>
            <p:cNvSpPr>
              <a:spLocks noChangeArrowheads="1"/>
            </p:cNvSpPr>
            <p:nvPr/>
          </p:nvSpPr>
          <p:spPr bwMode="auto">
            <a:xfrm>
              <a:off x="2627313" y="13414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0" name="Freeform 89"/>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 name="T14" fmla="*/ 63 w 230"/>
                <a:gd name="T15" fmla="*/ 0 h 230"/>
                <a:gd name="T16" fmla="*/ 63 w 230"/>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0">
                  <a:moveTo>
                    <a:pt x="63" y="0"/>
                  </a:moveTo>
                  <a:lnTo>
                    <a:pt x="0" y="0"/>
                  </a:lnTo>
                  <a:lnTo>
                    <a:pt x="0" y="229"/>
                  </a:lnTo>
                  <a:lnTo>
                    <a:pt x="229" y="229"/>
                  </a:lnTo>
                  <a:lnTo>
                    <a:pt x="229" y="167"/>
                  </a:lnTo>
                  <a:lnTo>
                    <a:pt x="63" y="167"/>
                  </a:lnTo>
                  <a:lnTo>
                    <a:pt x="63" y="0"/>
                  </a:lnTo>
                  <a:close/>
                  <a:moveTo>
                    <a:pt x="63" y="0"/>
                  </a:moveTo>
                  <a:lnTo>
                    <a:pt x="63" y="0"/>
                  </a:lnTo>
                  <a:close/>
                </a:path>
              </a:pathLst>
            </a:custGeom>
            <a:grpFill/>
            <a:ln w="9525" cap="flat">
              <a:solidFill>
                <a:schemeClr val="accent5"/>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1" name="Freeform 90"/>
            <p:cNvSpPr>
              <a:spLocks noChangeArrowheads="1"/>
            </p:cNvSpPr>
            <p:nvPr/>
          </p:nvSpPr>
          <p:spPr bwMode="auto">
            <a:xfrm>
              <a:off x="2457450" y="1555750"/>
              <a:ext cx="82550" cy="82550"/>
            </a:xfrm>
            <a:custGeom>
              <a:avLst/>
              <a:gdLst>
                <a:gd name="T0" fmla="*/ 63 w 230"/>
                <a:gd name="T1" fmla="*/ 0 h 230"/>
                <a:gd name="T2" fmla="*/ 0 w 230"/>
                <a:gd name="T3" fmla="*/ 0 h 230"/>
                <a:gd name="T4" fmla="*/ 0 w 230"/>
                <a:gd name="T5" fmla="*/ 229 h 230"/>
                <a:gd name="T6" fmla="*/ 229 w 230"/>
                <a:gd name="T7" fmla="*/ 229 h 230"/>
                <a:gd name="T8" fmla="*/ 229 w 230"/>
                <a:gd name="T9" fmla="*/ 167 h 230"/>
                <a:gd name="T10" fmla="*/ 63 w 230"/>
                <a:gd name="T11" fmla="*/ 167 h 230"/>
                <a:gd name="T12" fmla="*/ 63 w 230"/>
                <a:gd name="T13" fmla="*/ 0 h 230"/>
              </a:gdLst>
              <a:ahLst/>
              <a:cxnLst>
                <a:cxn ang="0">
                  <a:pos x="T0" y="T1"/>
                </a:cxn>
                <a:cxn ang="0">
                  <a:pos x="T2" y="T3"/>
                </a:cxn>
                <a:cxn ang="0">
                  <a:pos x="T4" y="T5"/>
                </a:cxn>
                <a:cxn ang="0">
                  <a:pos x="T6" y="T7"/>
                </a:cxn>
                <a:cxn ang="0">
                  <a:pos x="T8" y="T9"/>
                </a:cxn>
                <a:cxn ang="0">
                  <a:pos x="T10" y="T11"/>
                </a:cxn>
                <a:cxn ang="0">
                  <a:pos x="T12" y="T13"/>
                </a:cxn>
              </a:cxnLst>
              <a:rect l="0" t="0" r="r" b="b"/>
              <a:pathLst>
                <a:path w="230" h="230">
                  <a:moveTo>
                    <a:pt x="63" y="0"/>
                  </a:moveTo>
                  <a:lnTo>
                    <a:pt x="0" y="0"/>
                  </a:lnTo>
                  <a:lnTo>
                    <a:pt x="0" y="229"/>
                  </a:lnTo>
                  <a:lnTo>
                    <a:pt x="229" y="229"/>
                  </a:lnTo>
                  <a:lnTo>
                    <a:pt x="229" y="167"/>
                  </a:lnTo>
                  <a:lnTo>
                    <a:pt x="63" y="167"/>
                  </a:lnTo>
                  <a:lnTo>
                    <a:pt x="63"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2" name="Freeform 91"/>
            <p:cNvSpPr>
              <a:spLocks noChangeArrowheads="1"/>
            </p:cNvSpPr>
            <p:nvPr/>
          </p:nvSpPr>
          <p:spPr bwMode="auto">
            <a:xfrm>
              <a:off x="2479675" y="1555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5"/>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103" name="Group 3"/>
          <p:cNvGrpSpPr>
            <a:grpSpLocks/>
          </p:cNvGrpSpPr>
          <p:nvPr/>
        </p:nvGrpSpPr>
        <p:grpSpPr bwMode="auto">
          <a:xfrm>
            <a:off x="16630769" y="7730188"/>
            <a:ext cx="400914" cy="386896"/>
            <a:chOff x="4197350" y="919163"/>
            <a:chExt cx="225425" cy="217487"/>
          </a:xfrm>
          <a:solidFill>
            <a:schemeClr val="accent6"/>
          </a:solidFill>
        </p:grpSpPr>
        <p:sp>
          <p:nvSpPr>
            <p:cNvPr id="104" name="Freeform 21"/>
            <p:cNvSpPr>
              <a:spLocks noChangeArrowheads="1"/>
            </p:cNvSpPr>
            <p:nvPr/>
          </p:nvSpPr>
          <p:spPr bwMode="auto">
            <a:xfrm>
              <a:off x="4335463" y="1001713"/>
              <a:ext cx="87312" cy="134937"/>
            </a:xfrm>
            <a:custGeom>
              <a:avLst/>
              <a:gdLst>
                <a:gd name="T0" fmla="*/ 52 w 241"/>
                <a:gd name="T1" fmla="*/ 0 h 375"/>
                <a:gd name="T2" fmla="*/ 52 w 241"/>
                <a:gd name="T3" fmla="*/ 52 h 375"/>
                <a:gd name="T4" fmla="*/ 156 w 241"/>
                <a:gd name="T5" fmla="*/ 83 h 375"/>
                <a:gd name="T6" fmla="*/ 94 w 241"/>
                <a:gd name="T7" fmla="*/ 187 h 375"/>
                <a:gd name="T8" fmla="*/ 73 w 241"/>
                <a:gd name="T9" fmla="*/ 354 h 375"/>
                <a:gd name="T10" fmla="*/ 104 w 241"/>
                <a:gd name="T11" fmla="*/ 312 h 375"/>
                <a:gd name="T12" fmla="*/ 208 w 241"/>
                <a:gd name="T13" fmla="*/ 114 h 375"/>
                <a:gd name="T14" fmla="*/ 52 w 241"/>
                <a:gd name="T15" fmla="*/ 0 h 375"/>
                <a:gd name="T16" fmla="*/ 52 w 241"/>
                <a:gd name="T17" fmla="*/ 0 h 375"/>
                <a:gd name="T18" fmla="*/ 52 w 241"/>
                <a:gd name="T1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375">
                  <a:moveTo>
                    <a:pt x="52" y="0"/>
                  </a:moveTo>
                  <a:cubicBezTo>
                    <a:pt x="52" y="52"/>
                    <a:pt x="52" y="52"/>
                    <a:pt x="52" y="52"/>
                  </a:cubicBezTo>
                  <a:cubicBezTo>
                    <a:pt x="94" y="52"/>
                    <a:pt x="146" y="52"/>
                    <a:pt x="156" y="83"/>
                  </a:cubicBezTo>
                  <a:cubicBezTo>
                    <a:pt x="167" y="114"/>
                    <a:pt x="115" y="166"/>
                    <a:pt x="94" y="187"/>
                  </a:cubicBezTo>
                  <a:cubicBezTo>
                    <a:pt x="63" y="229"/>
                    <a:pt x="0" y="312"/>
                    <a:pt x="73" y="354"/>
                  </a:cubicBezTo>
                  <a:cubicBezTo>
                    <a:pt x="104" y="374"/>
                    <a:pt x="135" y="322"/>
                    <a:pt x="104" y="312"/>
                  </a:cubicBezTo>
                  <a:cubicBezTo>
                    <a:pt x="73" y="291"/>
                    <a:pt x="198" y="145"/>
                    <a:pt x="208" y="114"/>
                  </a:cubicBezTo>
                  <a:cubicBezTo>
                    <a:pt x="240" y="10"/>
                    <a:pt x="125" y="0"/>
                    <a:pt x="52" y="0"/>
                  </a:cubicBezTo>
                  <a:close/>
                  <a:moveTo>
                    <a:pt x="52" y="0"/>
                  </a:moveTo>
                  <a:lnTo>
                    <a:pt x="52" y="0"/>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5" name="Freeform 22"/>
            <p:cNvSpPr>
              <a:spLocks noChangeArrowheads="1"/>
            </p:cNvSpPr>
            <p:nvPr/>
          </p:nvSpPr>
          <p:spPr bwMode="auto">
            <a:xfrm>
              <a:off x="4260850" y="922338"/>
              <a:ext cx="90488" cy="173037"/>
            </a:xfrm>
            <a:custGeom>
              <a:avLst/>
              <a:gdLst>
                <a:gd name="T0" fmla="*/ 250 w 251"/>
                <a:gd name="T1" fmla="*/ 354 h 480"/>
                <a:gd name="T2" fmla="*/ 250 w 251"/>
                <a:gd name="T3" fmla="*/ 136 h 480"/>
                <a:gd name="T4" fmla="*/ 83 w 251"/>
                <a:gd name="T5" fmla="*/ 0 h 480"/>
                <a:gd name="T6" fmla="*/ 0 w 251"/>
                <a:gd name="T7" fmla="*/ 0 h 480"/>
                <a:gd name="T8" fmla="*/ 0 w 251"/>
                <a:gd name="T9" fmla="*/ 479 h 480"/>
                <a:gd name="T10" fmla="*/ 83 w 251"/>
                <a:gd name="T11" fmla="*/ 479 h 480"/>
                <a:gd name="T12" fmla="*/ 250 w 251"/>
                <a:gd name="T13" fmla="*/ 354 h 480"/>
                <a:gd name="T14" fmla="*/ 250 w 251"/>
                <a:gd name="T15" fmla="*/ 354 h 480"/>
                <a:gd name="T16" fmla="*/ 250 w 251"/>
                <a:gd name="T17" fmla="*/ 35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480">
                  <a:moveTo>
                    <a:pt x="250" y="354"/>
                  </a:moveTo>
                  <a:cubicBezTo>
                    <a:pt x="250" y="136"/>
                    <a:pt x="250" y="136"/>
                    <a:pt x="250" y="136"/>
                  </a:cubicBezTo>
                  <a:cubicBezTo>
                    <a:pt x="250" y="125"/>
                    <a:pt x="104" y="0"/>
                    <a:pt x="83" y="0"/>
                  </a:cubicBezTo>
                  <a:cubicBezTo>
                    <a:pt x="0" y="0"/>
                    <a:pt x="0" y="0"/>
                    <a:pt x="0" y="0"/>
                  </a:cubicBezTo>
                  <a:cubicBezTo>
                    <a:pt x="0" y="479"/>
                    <a:pt x="0" y="479"/>
                    <a:pt x="0" y="479"/>
                  </a:cubicBezTo>
                  <a:cubicBezTo>
                    <a:pt x="83" y="479"/>
                    <a:pt x="83" y="479"/>
                    <a:pt x="83" y="479"/>
                  </a:cubicBezTo>
                  <a:cubicBezTo>
                    <a:pt x="104" y="469"/>
                    <a:pt x="239" y="364"/>
                    <a:pt x="250" y="354"/>
                  </a:cubicBezTo>
                  <a:close/>
                  <a:moveTo>
                    <a:pt x="250" y="354"/>
                  </a:moveTo>
                  <a:lnTo>
                    <a:pt x="250" y="354"/>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6" name="Freeform 23"/>
            <p:cNvSpPr>
              <a:spLocks noChangeArrowheads="1"/>
            </p:cNvSpPr>
            <p:nvPr/>
          </p:nvSpPr>
          <p:spPr bwMode="auto">
            <a:xfrm>
              <a:off x="4197350" y="963613"/>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7" name="Freeform 24"/>
            <p:cNvSpPr>
              <a:spLocks noChangeArrowheads="1"/>
            </p:cNvSpPr>
            <p:nvPr/>
          </p:nvSpPr>
          <p:spPr bwMode="auto">
            <a:xfrm>
              <a:off x="4197350" y="1042988"/>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8" name="Freeform 25"/>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 name="T12" fmla="*/ 21 w 22"/>
                <a:gd name="T13" fmla="*/ 385 h 500"/>
                <a:gd name="T14" fmla="*/ 21 w 22"/>
                <a:gd name="T15" fmla="*/ 385 h 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00">
                  <a:moveTo>
                    <a:pt x="21" y="385"/>
                  </a:moveTo>
                  <a:lnTo>
                    <a:pt x="21" y="0"/>
                  </a:lnTo>
                  <a:lnTo>
                    <a:pt x="0" y="0"/>
                  </a:lnTo>
                  <a:lnTo>
                    <a:pt x="0" y="499"/>
                  </a:lnTo>
                  <a:lnTo>
                    <a:pt x="21" y="499"/>
                  </a:lnTo>
                  <a:lnTo>
                    <a:pt x="21" y="385"/>
                  </a:lnTo>
                  <a:close/>
                  <a:moveTo>
                    <a:pt x="21" y="385"/>
                  </a:moveTo>
                  <a:lnTo>
                    <a:pt x="21" y="385"/>
                  </a:lnTo>
                  <a:close/>
                </a:path>
              </a:pathLst>
            </a:custGeom>
            <a:grpFill/>
            <a:ln w="9525" cap="flat">
              <a:solidFill>
                <a:schemeClr val="accent6"/>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09" name="Freeform 26"/>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Lst>
              <a:ahLst/>
              <a:cxnLst>
                <a:cxn ang="0">
                  <a:pos x="T0" y="T1"/>
                </a:cxn>
                <a:cxn ang="0">
                  <a:pos x="T2" y="T3"/>
                </a:cxn>
                <a:cxn ang="0">
                  <a:pos x="T4" y="T5"/>
                </a:cxn>
                <a:cxn ang="0">
                  <a:pos x="T6" y="T7"/>
                </a:cxn>
                <a:cxn ang="0">
                  <a:pos x="T8" y="T9"/>
                </a:cxn>
                <a:cxn ang="0">
                  <a:pos x="T10" y="T11"/>
                </a:cxn>
              </a:cxnLst>
              <a:rect l="0" t="0" r="r" b="b"/>
              <a:pathLst>
                <a:path w="22" h="500">
                  <a:moveTo>
                    <a:pt x="21" y="385"/>
                  </a:moveTo>
                  <a:lnTo>
                    <a:pt x="21" y="0"/>
                  </a:lnTo>
                  <a:lnTo>
                    <a:pt x="0" y="0"/>
                  </a:lnTo>
                  <a:lnTo>
                    <a:pt x="0" y="499"/>
                  </a:lnTo>
                  <a:lnTo>
                    <a:pt x="21" y="499"/>
                  </a:lnTo>
                  <a:lnTo>
                    <a:pt x="21" y="385"/>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10" name="Freeform 27"/>
            <p:cNvSpPr>
              <a:spLocks noChangeArrowheads="1"/>
            </p:cNvSpPr>
            <p:nvPr/>
          </p:nvSpPr>
          <p:spPr bwMode="auto">
            <a:xfrm>
              <a:off x="4257675" y="1057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accent6"/>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11" name="Freeform 233"/>
          <p:cNvSpPr>
            <a:spLocks noChangeArrowheads="1"/>
          </p:cNvSpPr>
          <p:nvPr/>
        </p:nvSpPr>
        <p:spPr bwMode="auto">
          <a:xfrm>
            <a:off x="8050752" y="7212928"/>
            <a:ext cx="3672765" cy="3945370"/>
          </a:xfrm>
          <a:custGeom>
            <a:avLst/>
            <a:gdLst>
              <a:gd name="T0" fmla="*/ 1010 w 1251"/>
              <a:gd name="T1" fmla="*/ 635 h 1344"/>
              <a:gd name="T2" fmla="*/ 1063 w 1251"/>
              <a:gd name="T3" fmla="*/ 0 h 1344"/>
              <a:gd name="T4" fmla="*/ 979 w 1251"/>
              <a:gd name="T5" fmla="*/ 93 h 1344"/>
              <a:gd name="T6" fmla="*/ 927 w 1251"/>
              <a:gd name="T7" fmla="*/ 552 h 1344"/>
              <a:gd name="T8" fmla="*/ 979 w 1251"/>
              <a:gd name="T9" fmla="*/ 93 h 1344"/>
              <a:gd name="T10" fmla="*/ 844 w 1251"/>
              <a:gd name="T11" fmla="*/ 229 h 1344"/>
              <a:gd name="T12" fmla="*/ 896 w 1251"/>
              <a:gd name="T13" fmla="*/ 510 h 1344"/>
              <a:gd name="T14" fmla="*/ 188 w 1251"/>
              <a:gd name="T15" fmla="*/ 687 h 1344"/>
              <a:gd name="T16" fmla="*/ 240 w 1251"/>
              <a:gd name="T17" fmla="*/ 52 h 1344"/>
              <a:gd name="T18" fmla="*/ 188 w 1251"/>
              <a:gd name="T19" fmla="*/ 687 h 1344"/>
              <a:gd name="T20" fmla="*/ 323 w 1251"/>
              <a:gd name="T21" fmla="*/ 552 h 1344"/>
              <a:gd name="T22" fmla="*/ 271 w 1251"/>
              <a:gd name="T23" fmla="*/ 93 h 1344"/>
              <a:gd name="T24" fmla="*/ 365 w 1251"/>
              <a:gd name="T25" fmla="*/ 510 h 1344"/>
              <a:gd name="T26" fmla="*/ 417 w 1251"/>
              <a:gd name="T27" fmla="*/ 229 h 1344"/>
              <a:gd name="T28" fmla="*/ 365 w 1251"/>
              <a:gd name="T29" fmla="*/ 510 h 1344"/>
              <a:gd name="T30" fmla="*/ 615 w 1251"/>
              <a:gd name="T31" fmla="*/ 708 h 1344"/>
              <a:gd name="T32" fmla="*/ 438 w 1251"/>
              <a:gd name="T33" fmla="*/ 843 h 1344"/>
              <a:gd name="T34" fmla="*/ 573 w 1251"/>
              <a:gd name="T35" fmla="*/ 406 h 1344"/>
              <a:gd name="T36" fmla="*/ 594 w 1251"/>
              <a:gd name="T37" fmla="*/ 343 h 1344"/>
              <a:gd name="T38" fmla="*/ 448 w 1251"/>
              <a:gd name="T39" fmla="*/ 895 h 1344"/>
              <a:gd name="T40" fmla="*/ 271 w 1251"/>
              <a:gd name="T41" fmla="*/ 1343 h 1344"/>
              <a:gd name="T42" fmla="*/ 615 w 1251"/>
              <a:gd name="T43" fmla="*/ 1041 h 1344"/>
              <a:gd name="T44" fmla="*/ 552 w 1251"/>
              <a:gd name="T45" fmla="*/ 458 h 1344"/>
              <a:gd name="T46" fmla="*/ 646 w 1251"/>
              <a:gd name="T47" fmla="*/ 687 h 1344"/>
              <a:gd name="T48" fmla="*/ 729 w 1251"/>
              <a:gd name="T49" fmla="*/ 458 h 1344"/>
              <a:gd name="T50" fmla="*/ 552 w 1251"/>
              <a:gd name="T51" fmla="*/ 458 h 1344"/>
              <a:gd name="T52" fmla="*/ 698 w 1251"/>
              <a:gd name="T53" fmla="*/ 333 h 1344"/>
              <a:gd name="T54" fmla="*/ 719 w 1251"/>
              <a:gd name="T55" fmla="*/ 406 h 1344"/>
              <a:gd name="T56" fmla="*/ 688 w 1251"/>
              <a:gd name="T57" fmla="*/ 302 h 1344"/>
              <a:gd name="T58" fmla="*/ 604 w 1251"/>
              <a:gd name="T59" fmla="*/ 312 h 1344"/>
              <a:gd name="T60" fmla="*/ 646 w 1251"/>
              <a:gd name="T61" fmla="*/ 1062 h 1344"/>
              <a:gd name="T62" fmla="*/ 438 w 1251"/>
              <a:gd name="T63" fmla="*/ 1343 h 1344"/>
              <a:gd name="T64" fmla="*/ 823 w 1251"/>
              <a:gd name="T65" fmla="*/ 1343 h 1344"/>
              <a:gd name="T66" fmla="*/ 646 w 1251"/>
              <a:gd name="T67" fmla="*/ 1062 h 1344"/>
              <a:gd name="T68" fmla="*/ 833 w 1251"/>
              <a:gd name="T69" fmla="*/ 895 h 1344"/>
              <a:gd name="T70" fmla="*/ 990 w 1251"/>
              <a:gd name="T71" fmla="*/ 1332 h 1344"/>
              <a:gd name="T72" fmla="*/ 667 w 1251"/>
              <a:gd name="T73" fmla="*/ 708 h 1344"/>
              <a:gd name="T74" fmla="*/ 844 w 1251"/>
              <a:gd name="T75" fmla="*/ 843 h 1344"/>
              <a:gd name="T76" fmla="*/ 667 w 1251"/>
              <a:gd name="T77" fmla="*/ 708 h 1344"/>
              <a:gd name="T78" fmla="*/ 646 w 1251"/>
              <a:gd name="T79" fmla="*/ 718 h 1344"/>
              <a:gd name="T80" fmla="*/ 646 w 1251"/>
              <a:gd name="T81" fmla="*/ 1020 h 1344"/>
              <a:gd name="T82" fmla="*/ 813 w 1251"/>
              <a:gd name="T83" fmla="*/ 87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1" h="1344">
                <a:moveTo>
                  <a:pt x="1063" y="687"/>
                </a:moveTo>
                <a:cubicBezTo>
                  <a:pt x="1010" y="635"/>
                  <a:pt x="1010" y="635"/>
                  <a:pt x="1010" y="635"/>
                </a:cubicBezTo>
                <a:cubicBezTo>
                  <a:pt x="1177" y="479"/>
                  <a:pt x="1177" y="218"/>
                  <a:pt x="1010" y="52"/>
                </a:cubicBezTo>
                <a:cubicBezTo>
                  <a:pt x="1063" y="0"/>
                  <a:pt x="1063" y="0"/>
                  <a:pt x="1063" y="0"/>
                </a:cubicBezTo>
                <a:cubicBezTo>
                  <a:pt x="1250" y="187"/>
                  <a:pt x="1250" y="500"/>
                  <a:pt x="1063" y="687"/>
                </a:cubicBezTo>
                <a:close/>
                <a:moveTo>
                  <a:pt x="979" y="93"/>
                </a:moveTo>
                <a:cubicBezTo>
                  <a:pt x="927" y="135"/>
                  <a:pt x="927" y="135"/>
                  <a:pt x="927" y="135"/>
                </a:cubicBezTo>
                <a:cubicBezTo>
                  <a:pt x="1042" y="250"/>
                  <a:pt x="1042" y="437"/>
                  <a:pt x="927" y="552"/>
                </a:cubicBezTo>
                <a:cubicBezTo>
                  <a:pt x="979" y="604"/>
                  <a:pt x="979" y="604"/>
                  <a:pt x="979" y="604"/>
                </a:cubicBezTo>
                <a:cubicBezTo>
                  <a:pt x="1125" y="458"/>
                  <a:pt x="1125" y="229"/>
                  <a:pt x="979" y="93"/>
                </a:cubicBezTo>
                <a:close/>
                <a:moveTo>
                  <a:pt x="885" y="177"/>
                </a:moveTo>
                <a:cubicBezTo>
                  <a:pt x="844" y="229"/>
                  <a:pt x="844" y="229"/>
                  <a:pt x="844" y="229"/>
                </a:cubicBezTo>
                <a:cubicBezTo>
                  <a:pt x="906" y="291"/>
                  <a:pt x="906" y="395"/>
                  <a:pt x="844" y="468"/>
                </a:cubicBezTo>
                <a:cubicBezTo>
                  <a:pt x="896" y="510"/>
                  <a:pt x="896" y="510"/>
                  <a:pt x="896" y="510"/>
                </a:cubicBezTo>
                <a:cubicBezTo>
                  <a:pt x="979" y="427"/>
                  <a:pt x="979" y="270"/>
                  <a:pt x="885" y="177"/>
                </a:cubicBezTo>
                <a:close/>
                <a:moveTo>
                  <a:pt x="188" y="687"/>
                </a:moveTo>
                <a:cubicBezTo>
                  <a:pt x="240" y="635"/>
                  <a:pt x="240" y="635"/>
                  <a:pt x="240" y="635"/>
                </a:cubicBezTo>
                <a:cubicBezTo>
                  <a:pt x="73" y="479"/>
                  <a:pt x="73" y="218"/>
                  <a:pt x="240" y="52"/>
                </a:cubicBezTo>
                <a:cubicBezTo>
                  <a:pt x="188" y="0"/>
                  <a:pt x="188" y="0"/>
                  <a:pt x="188" y="0"/>
                </a:cubicBezTo>
                <a:cubicBezTo>
                  <a:pt x="0" y="187"/>
                  <a:pt x="0" y="500"/>
                  <a:pt x="188" y="687"/>
                </a:cubicBezTo>
                <a:close/>
                <a:moveTo>
                  <a:pt x="271" y="604"/>
                </a:moveTo>
                <a:cubicBezTo>
                  <a:pt x="323" y="552"/>
                  <a:pt x="323" y="552"/>
                  <a:pt x="323" y="552"/>
                </a:cubicBezTo>
                <a:cubicBezTo>
                  <a:pt x="208" y="437"/>
                  <a:pt x="208" y="250"/>
                  <a:pt x="323" y="135"/>
                </a:cubicBezTo>
                <a:cubicBezTo>
                  <a:pt x="271" y="93"/>
                  <a:pt x="271" y="93"/>
                  <a:pt x="271" y="93"/>
                </a:cubicBezTo>
                <a:cubicBezTo>
                  <a:pt x="135" y="229"/>
                  <a:pt x="135" y="458"/>
                  <a:pt x="271" y="604"/>
                </a:cubicBezTo>
                <a:close/>
                <a:moveTo>
                  <a:pt x="365" y="510"/>
                </a:moveTo>
                <a:cubicBezTo>
                  <a:pt x="417" y="468"/>
                  <a:pt x="417" y="468"/>
                  <a:pt x="417" y="468"/>
                </a:cubicBezTo>
                <a:cubicBezTo>
                  <a:pt x="344" y="395"/>
                  <a:pt x="344" y="291"/>
                  <a:pt x="417" y="229"/>
                </a:cubicBezTo>
                <a:cubicBezTo>
                  <a:pt x="365" y="177"/>
                  <a:pt x="365" y="177"/>
                  <a:pt x="365" y="177"/>
                </a:cubicBezTo>
                <a:cubicBezTo>
                  <a:pt x="271" y="270"/>
                  <a:pt x="271" y="427"/>
                  <a:pt x="365" y="510"/>
                </a:cubicBezTo>
                <a:close/>
                <a:moveTo>
                  <a:pt x="448" y="854"/>
                </a:moveTo>
                <a:cubicBezTo>
                  <a:pt x="615" y="708"/>
                  <a:pt x="615" y="708"/>
                  <a:pt x="615" y="708"/>
                </a:cubicBezTo>
                <a:cubicBezTo>
                  <a:pt x="510" y="604"/>
                  <a:pt x="510" y="604"/>
                  <a:pt x="510" y="604"/>
                </a:cubicBezTo>
                <a:cubicBezTo>
                  <a:pt x="438" y="843"/>
                  <a:pt x="438" y="843"/>
                  <a:pt x="438" y="843"/>
                </a:cubicBezTo>
                <a:lnTo>
                  <a:pt x="448" y="854"/>
                </a:lnTo>
                <a:close/>
                <a:moveTo>
                  <a:pt x="573" y="406"/>
                </a:moveTo>
                <a:cubicBezTo>
                  <a:pt x="615" y="364"/>
                  <a:pt x="615" y="364"/>
                  <a:pt x="615" y="364"/>
                </a:cubicBezTo>
                <a:cubicBezTo>
                  <a:pt x="594" y="343"/>
                  <a:pt x="594" y="343"/>
                  <a:pt x="594" y="343"/>
                </a:cubicBezTo>
                <a:lnTo>
                  <a:pt x="573" y="406"/>
                </a:lnTo>
                <a:close/>
                <a:moveTo>
                  <a:pt x="448" y="895"/>
                </a:moveTo>
                <a:cubicBezTo>
                  <a:pt x="406" y="926"/>
                  <a:pt x="406" y="926"/>
                  <a:pt x="406" y="926"/>
                </a:cubicBezTo>
                <a:cubicBezTo>
                  <a:pt x="271" y="1343"/>
                  <a:pt x="271" y="1343"/>
                  <a:pt x="271" y="1343"/>
                </a:cubicBezTo>
                <a:cubicBezTo>
                  <a:pt x="281" y="1343"/>
                  <a:pt x="281" y="1343"/>
                  <a:pt x="281" y="1343"/>
                </a:cubicBezTo>
                <a:cubicBezTo>
                  <a:pt x="615" y="1041"/>
                  <a:pt x="615" y="1041"/>
                  <a:pt x="615" y="1041"/>
                </a:cubicBezTo>
                <a:lnTo>
                  <a:pt x="448" y="895"/>
                </a:lnTo>
                <a:close/>
                <a:moveTo>
                  <a:pt x="552" y="458"/>
                </a:moveTo>
                <a:cubicBezTo>
                  <a:pt x="521" y="572"/>
                  <a:pt x="521" y="572"/>
                  <a:pt x="521" y="572"/>
                </a:cubicBezTo>
                <a:cubicBezTo>
                  <a:pt x="646" y="687"/>
                  <a:pt x="646" y="687"/>
                  <a:pt x="646" y="687"/>
                </a:cubicBezTo>
                <a:cubicBezTo>
                  <a:pt x="760" y="572"/>
                  <a:pt x="760" y="572"/>
                  <a:pt x="760" y="572"/>
                </a:cubicBezTo>
                <a:cubicBezTo>
                  <a:pt x="729" y="458"/>
                  <a:pt x="729" y="458"/>
                  <a:pt x="729" y="458"/>
                </a:cubicBezTo>
                <a:cubicBezTo>
                  <a:pt x="646" y="385"/>
                  <a:pt x="646" y="385"/>
                  <a:pt x="646" y="385"/>
                </a:cubicBezTo>
                <a:lnTo>
                  <a:pt x="552" y="458"/>
                </a:lnTo>
                <a:close/>
                <a:moveTo>
                  <a:pt x="719" y="406"/>
                </a:moveTo>
                <a:cubicBezTo>
                  <a:pt x="698" y="333"/>
                  <a:pt x="698" y="333"/>
                  <a:pt x="698" y="333"/>
                </a:cubicBezTo>
                <a:cubicBezTo>
                  <a:pt x="667" y="364"/>
                  <a:pt x="667" y="364"/>
                  <a:pt x="667" y="364"/>
                </a:cubicBezTo>
                <a:lnTo>
                  <a:pt x="719" y="406"/>
                </a:lnTo>
                <a:close/>
                <a:moveTo>
                  <a:pt x="646" y="343"/>
                </a:moveTo>
                <a:cubicBezTo>
                  <a:pt x="688" y="302"/>
                  <a:pt x="688" y="302"/>
                  <a:pt x="688" y="302"/>
                </a:cubicBezTo>
                <a:cubicBezTo>
                  <a:pt x="646" y="166"/>
                  <a:pt x="646" y="166"/>
                  <a:pt x="646" y="166"/>
                </a:cubicBezTo>
                <a:cubicBezTo>
                  <a:pt x="604" y="312"/>
                  <a:pt x="604" y="312"/>
                  <a:pt x="604" y="312"/>
                </a:cubicBezTo>
                <a:lnTo>
                  <a:pt x="646" y="343"/>
                </a:lnTo>
                <a:close/>
                <a:moveTo>
                  <a:pt x="646" y="1062"/>
                </a:moveTo>
                <a:cubicBezTo>
                  <a:pt x="323" y="1343"/>
                  <a:pt x="323" y="1343"/>
                  <a:pt x="323" y="1343"/>
                </a:cubicBezTo>
                <a:cubicBezTo>
                  <a:pt x="438" y="1343"/>
                  <a:pt x="438" y="1343"/>
                  <a:pt x="438" y="1343"/>
                </a:cubicBezTo>
                <a:cubicBezTo>
                  <a:pt x="448" y="1239"/>
                  <a:pt x="531" y="1166"/>
                  <a:pt x="635" y="1166"/>
                </a:cubicBezTo>
                <a:cubicBezTo>
                  <a:pt x="740" y="1166"/>
                  <a:pt x="823" y="1239"/>
                  <a:pt x="823" y="1343"/>
                </a:cubicBezTo>
                <a:cubicBezTo>
                  <a:pt x="958" y="1343"/>
                  <a:pt x="958" y="1343"/>
                  <a:pt x="958" y="1343"/>
                </a:cubicBezTo>
                <a:lnTo>
                  <a:pt x="646" y="1062"/>
                </a:lnTo>
                <a:close/>
                <a:moveTo>
                  <a:pt x="865" y="916"/>
                </a:moveTo>
                <a:cubicBezTo>
                  <a:pt x="833" y="895"/>
                  <a:pt x="833" y="895"/>
                  <a:pt x="833" y="895"/>
                </a:cubicBezTo>
                <a:cubicBezTo>
                  <a:pt x="667" y="1041"/>
                  <a:pt x="667" y="1041"/>
                  <a:pt x="667" y="1041"/>
                </a:cubicBezTo>
                <a:cubicBezTo>
                  <a:pt x="990" y="1332"/>
                  <a:pt x="990" y="1332"/>
                  <a:pt x="990" y="1332"/>
                </a:cubicBezTo>
                <a:lnTo>
                  <a:pt x="865" y="916"/>
                </a:lnTo>
                <a:close/>
                <a:moveTo>
                  <a:pt x="667" y="708"/>
                </a:moveTo>
                <a:cubicBezTo>
                  <a:pt x="833" y="854"/>
                  <a:pt x="833" y="854"/>
                  <a:pt x="833" y="854"/>
                </a:cubicBezTo>
                <a:cubicBezTo>
                  <a:pt x="844" y="843"/>
                  <a:pt x="844" y="843"/>
                  <a:pt x="844" y="843"/>
                </a:cubicBezTo>
                <a:cubicBezTo>
                  <a:pt x="771" y="604"/>
                  <a:pt x="771" y="604"/>
                  <a:pt x="771" y="604"/>
                </a:cubicBezTo>
                <a:lnTo>
                  <a:pt x="667" y="708"/>
                </a:lnTo>
                <a:close/>
                <a:moveTo>
                  <a:pt x="813" y="874"/>
                </a:moveTo>
                <a:cubicBezTo>
                  <a:pt x="646" y="718"/>
                  <a:pt x="646" y="718"/>
                  <a:pt x="646" y="718"/>
                </a:cubicBezTo>
                <a:cubicBezTo>
                  <a:pt x="469" y="874"/>
                  <a:pt x="469" y="874"/>
                  <a:pt x="469" y="874"/>
                </a:cubicBezTo>
                <a:cubicBezTo>
                  <a:pt x="646" y="1020"/>
                  <a:pt x="646" y="1020"/>
                  <a:pt x="646" y="1020"/>
                </a:cubicBezTo>
                <a:lnTo>
                  <a:pt x="813" y="874"/>
                </a:lnTo>
                <a:close/>
                <a:moveTo>
                  <a:pt x="813" y="874"/>
                </a:moveTo>
                <a:lnTo>
                  <a:pt x="813" y="874"/>
                </a:lnTo>
                <a:close/>
              </a:path>
            </a:pathLst>
          </a:custGeom>
          <a:solidFill>
            <a:schemeClr val="accent1"/>
          </a:solidFill>
          <a:ln>
            <a:solidFill>
              <a:schemeClr val="accent1"/>
            </a:solid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54" name="Group 53"/>
          <p:cNvGrpSpPr/>
          <p:nvPr/>
        </p:nvGrpSpPr>
        <p:grpSpPr>
          <a:xfrm>
            <a:off x="4883564" y="1676978"/>
            <a:ext cx="10044872" cy="1689698"/>
            <a:chOff x="5988388" y="483017"/>
            <a:chExt cx="12359700" cy="2079087"/>
          </a:xfrm>
        </p:grpSpPr>
        <p:sp>
          <p:nvSpPr>
            <p:cNvPr id="55" name="TextBox 5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LTE Network</a:t>
              </a:r>
            </a:p>
          </p:txBody>
        </p:sp>
        <p:sp>
          <p:nvSpPr>
            <p:cNvPr id="56" name="Rectangle 5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621763353"/>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anim calcmode="lin" valueType="num">
                                      <p:cBhvr>
                                        <p:cTn id="8" dur="1000" fill="hold"/>
                                        <p:tgtEl>
                                          <p:spTgt spid="54"/>
                                        </p:tgtEl>
                                        <p:attrNameLst>
                                          <p:attrName>ppt_x</p:attrName>
                                        </p:attrNameLst>
                                      </p:cBhvr>
                                      <p:tavLst>
                                        <p:tav tm="0">
                                          <p:val>
                                            <p:strVal val="#ppt_x"/>
                                          </p:val>
                                        </p:tav>
                                        <p:tav tm="100000">
                                          <p:val>
                                            <p:strVal val="#ppt_x"/>
                                          </p:val>
                                        </p:tav>
                                      </p:tavLst>
                                    </p:anim>
                                    <p:anim calcmode="lin" valueType="num">
                                      <p:cBhvr>
                                        <p:cTn id="9" dur="900" decel="100000" fill="hold"/>
                                        <p:tgtEl>
                                          <p:spTgt spid="5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4" fill="hold" nodeType="after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down)">
                                      <p:cBhvr>
                                        <p:cTn id="14" dur="500"/>
                                        <p:tgtEl>
                                          <p:spTgt spid="3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500"/>
                                        <p:tgtEl>
                                          <p:spTgt spid="3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childTnLst>
                          </p:cTn>
                        </p:par>
                        <p:par>
                          <p:cTn id="27" fill="hold">
                            <p:stCondLst>
                              <p:cond delay="3000"/>
                            </p:stCondLst>
                            <p:childTnLst>
                              <p:par>
                                <p:cTn id="28" presetID="22" presetClass="entr" presetSubtype="4" fill="hold"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down)">
                                      <p:cBhvr>
                                        <p:cTn id="30" dur="500"/>
                                        <p:tgtEl>
                                          <p:spTgt spid="37"/>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500"/>
                                        <p:tgtEl>
                                          <p:spTgt spid="53"/>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500"/>
                                        <p:tgtEl>
                                          <p:spTgt spid="3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childTnLst>
                          </p:cTn>
                        </p:par>
                        <p:par>
                          <p:cTn id="43" fill="hold">
                            <p:stCondLst>
                              <p:cond delay="5000"/>
                            </p:stCondLst>
                            <p:childTnLst>
                              <p:par>
                                <p:cTn id="44" presetID="22" presetClass="entr" presetSubtype="4" fill="hold" nodeType="after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wipe(down)">
                                      <p:cBhvr>
                                        <p:cTn id="46" dur="500"/>
                                        <p:tgtEl>
                                          <p:spTgt spid="40"/>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fade">
                                      <p:cBhvr>
                                        <p:cTn id="50" dur="500"/>
                                        <p:tgtEl>
                                          <p:spTgt spid="6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500"/>
                                        <p:tgtEl>
                                          <p:spTgt spid="4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par>
                          <p:cTn id="59" fill="hold">
                            <p:stCondLst>
                              <p:cond delay="7000"/>
                            </p:stCondLst>
                            <p:childTnLst>
                              <p:par>
                                <p:cTn id="60" presetID="22" presetClass="entr" presetSubtype="8" fill="hold" nodeType="after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wipe(left)">
                                      <p:cBhvr>
                                        <p:cTn id="62" dur="500"/>
                                        <p:tgtEl>
                                          <p:spTgt spid="43"/>
                                        </p:tgtEl>
                                      </p:cBhvr>
                                    </p:animEffect>
                                  </p:childTnLst>
                                </p:cTn>
                              </p:par>
                            </p:childTnLst>
                          </p:cTn>
                        </p:par>
                        <p:par>
                          <p:cTn id="63" fill="hold">
                            <p:stCondLst>
                              <p:cond delay="7500"/>
                            </p:stCondLst>
                            <p:childTnLst>
                              <p:par>
                                <p:cTn id="64" presetID="10" presetClass="entr" presetSubtype="0" fill="hold" nodeType="afterEffect">
                                  <p:stCondLst>
                                    <p:cond delay="0"/>
                                  </p:stCondLst>
                                  <p:childTnLst>
                                    <p:set>
                                      <p:cBhvr>
                                        <p:cTn id="65" dur="1" fill="hold">
                                          <p:stCondLst>
                                            <p:cond delay="0"/>
                                          </p:stCondLst>
                                        </p:cTn>
                                        <p:tgtEl>
                                          <p:spTgt spid="89"/>
                                        </p:tgtEl>
                                        <p:attrNameLst>
                                          <p:attrName>style.visibility</p:attrName>
                                        </p:attrNameLst>
                                      </p:cBhvr>
                                      <p:to>
                                        <p:strVal val="visible"/>
                                      </p:to>
                                    </p:set>
                                    <p:animEffect transition="in" filter="fade">
                                      <p:cBhvr>
                                        <p:cTn id="66" dur="500"/>
                                        <p:tgtEl>
                                          <p:spTgt spid="89"/>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44"/>
                                        </p:tgtEl>
                                        <p:attrNameLst>
                                          <p:attrName>style.visibility</p:attrName>
                                        </p:attrNameLst>
                                      </p:cBhvr>
                                      <p:to>
                                        <p:strVal val="visible"/>
                                      </p:to>
                                    </p:set>
                                    <p:animEffect transition="in" filter="fade">
                                      <p:cBhvr>
                                        <p:cTn id="70" dur="500"/>
                                        <p:tgtEl>
                                          <p:spTgt spid="44"/>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46"/>
                                        </p:tgtEl>
                                        <p:attrNameLst>
                                          <p:attrName>style.visibility</p:attrName>
                                        </p:attrNameLst>
                                      </p:cBhvr>
                                      <p:to>
                                        <p:strVal val="visible"/>
                                      </p:to>
                                    </p:set>
                                    <p:animEffect transition="in" filter="fade">
                                      <p:cBhvr>
                                        <p:cTn id="74" dur="500"/>
                                        <p:tgtEl>
                                          <p:spTgt spid="46"/>
                                        </p:tgtEl>
                                      </p:cBhvr>
                                    </p:animEffect>
                                  </p:childTnLst>
                                </p:cTn>
                              </p:par>
                            </p:childTnLst>
                          </p:cTn>
                        </p:par>
                        <p:par>
                          <p:cTn id="75" fill="hold">
                            <p:stCondLst>
                              <p:cond delay="9000"/>
                            </p:stCondLst>
                            <p:childTnLst>
                              <p:par>
                                <p:cTn id="76" presetID="22" presetClass="entr" presetSubtype="8"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wipe(left)">
                                      <p:cBhvr>
                                        <p:cTn id="78" dur="500"/>
                                        <p:tgtEl>
                                          <p:spTgt spid="47"/>
                                        </p:tgtEl>
                                      </p:cBhvr>
                                    </p:animEffect>
                                  </p:childTnLst>
                                </p:cTn>
                              </p:par>
                            </p:childTnLst>
                          </p:cTn>
                        </p:par>
                        <p:par>
                          <p:cTn id="79" fill="hold">
                            <p:stCondLst>
                              <p:cond delay="9500"/>
                            </p:stCondLst>
                            <p:childTnLst>
                              <p:par>
                                <p:cTn id="80" presetID="10" presetClass="entr" presetSubtype="0" fill="hold" nodeType="afterEffect">
                                  <p:stCondLst>
                                    <p:cond delay="0"/>
                                  </p:stCondLst>
                                  <p:childTnLst>
                                    <p:set>
                                      <p:cBhvr>
                                        <p:cTn id="81" dur="1" fill="hold">
                                          <p:stCondLst>
                                            <p:cond delay="0"/>
                                          </p:stCondLst>
                                        </p:cTn>
                                        <p:tgtEl>
                                          <p:spTgt spid="94"/>
                                        </p:tgtEl>
                                        <p:attrNameLst>
                                          <p:attrName>style.visibility</p:attrName>
                                        </p:attrNameLst>
                                      </p:cBhvr>
                                      <p:to>
                                        <p:strVal val="visible"/>
                                      </p:to>
                                    </p:set>
                                    <p:animEffect transition="in" filter="fade">
                                      <p:cBhvr>
                                        <p:cTn id="82" dur="500"/>
                                        <p:tgtEl>
                                          <p:spTgt spid="94"/>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1000"/>
                            </p:stCondLst>
                            <p:childTnLst>
                              <p:par>
                                <p:cTn id="92" presetID="22" presetClass="entr" presetSubtype="8" fill="hold" nodeType="afterEffect">
                                  <p:stCondLst>
                                    <p:cond delay="0"/>
                                  </p:stCondLst>
                                  <p:childTnLst>
                                    <p:set>
                                      <p:cBhvr>
                                        <p:cTn id="93" dur="1" fill="hold">
                                          <p:stCondLst>
                                            <p:cond delay="0"/>
                                          </p:stCondLst>
                                        </p:cTn>
                                        <p:tgtEl>
                                          <p:spTgt spid="50"/>
                                        </p:tgtEl>
                                        <p:attrNameLst>
                                          <p:attrName>style.visibility</p:attrName>
                                        </p:attrNameLst>
                                      </p:cBhvr>
                                      <p:to>
                                        <p:strVal val="visible"/>
                                      </p:to>
                                    </p:set>
                                    <p:animEffect transition="in" filter="wipe(left)">
                                      <p:cBhvr>
                                        <p:cTn id="94" dur="500"/>
                                        <p:tgtEl>
                                          <p:spTgt spid="50"/>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103"/>
                                        </p:tgtEl>
                                        <p:attrNameLst>
                                          <p:attrName>style.visibility</p:attrName>
                                        </p:attrNameLst>
                                      </p:cBhvr>
                                      <p:to>
                                        <p:strVal val="visible"/>
                                      </p:to>
                                    </p:set>
                                    <p:animEffect transition="in" filter="fade">
                                      <p:cBhvr>
                                        <p:cTn id="98" dur="500"/>
                                        <p:tgtEl>
                                          <p:spTgt spid="103"/>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51"/>
                                        </p:tgtEl>
                                        <p:attrNameLst>
                                          <p:attrName>style.visibility</p:attrName>
                                        </p:attrNameLst>
                                      </p:cBhvr>
                                      <p:to>
                                        <p:strVal val="visible"/>
                                      </p:to>
                                    </p:set>
                                    <p:animEffect transition="in" filter="fade">
                                      <p:cBhvr>
                                        <p:cTn id="102" dur="500"/>
                                        <p:tgtEl>
                                          <p:spTgt spid="5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500"/>
                                        <p:tgtEl>
                                          <p:spTgt spid="52"/>
                                        </p:tgtEl>
                                      </p:cBhvr>
                                    </p:animEffect>
                                  </p:childTnLst>
                                </p:cTn>
                              </p:par>
                            </p:childTnLst>
                          </p:cTn>
                        </p:par>
                        <p:par>
                          <p:cTn id="107" fill="hold">
                            <p:stCondLst>
                              <p:cond delay="13000"/>
                            </p:stCondLst>
                            <p:childTnLst>
                              <p:par>
                                <p:cTn id="108" presetID="53" presetClass="entr" presetSubtype="16" fill="hold" grpId="0" nodeType="afterEffect">
                                  <p:stCondLst>
                                    <p:cond delay="0"/>
                                  </p:stCondLst>
                                  <p:childTnLst>
                                    <p:set>
                                      <p:cBhvr>
                                        <p:cTn id="109" dur="1" fill="hold">
                                          <p:stCondLst>
                                            <p:cond delay="0"/>
                                          </p:stCondLst>
                                        </p:cTn>
                                        <p:tgtEl>
                                          <p:spTgt spid="111"/>
                                        </p:tgtEl>
                                        <p:attrNameLst>
                                          <p:attrName>style.visibility</p:attrName>
                                        </p:attrNameLst>
                                      </p:cBhvr>
                                      <p:to>
                                        <p:strVal val="visible"/>
                                      </p:to>
                                    </p:set>
                                    <p:anim calcmode="lin" valueType="num">
                                      <p:cBhvr>
                                        <p:cTn id="110" dur="500" fill="hold"/>
                                        <p:tgtEl>
                                          <p:spTgt spid="111"/>
                                        </p:tgtEl>
                                        <p:attrNameLst>
                                          <p:attrName>ppt_w</p:attrName>
                                        </p:attrNameLst>
                                      </p:cBhvr>
                                      <p:tavLst>
                                        <p:tav tm="0">
                                          <p:val>
                                            <p:fltVal val="0"/>
                                          </p:val>
                                        </p:tav>
                                        <p:tav tm="100000">
                                          <p:val>
                                            <p:strVal val="#ppt_w"/>
                                          </p:val>
                                        </p:tav>
                                      </p:tavLst>
                                    </p:anim>
                                    <p:anim calcmode="lin" valueType="num">
                                      <p:cBhvr>
                                        <p:cTn id="111" dur="500" fill="hold"/>
                                        <p:tgtEl>
                                          <p:spTgt spid="111"/>
                                        </p:tgtEl>
                                        <p:attrNameLst>
                                          <p:attrName>ppt_h</p:attrName>
                                        </p:attrNameLst>
                                      </p:cBhvr>
                                      <p:tavLst>
                                        <p:tav tm="0">
                                          <p:val>
                                            <p:fltVal val="0"/>
                                          </p:val>
                                        </p:tav>
                                        <p:tav tm="100000">
                                          <p:val>
                                            <p:strVal val="#ppt_h"/>
                                          </p:val>
                                        </p:tav>
                                      </p:tavLst>
                                    </p:anim>
                                    <p:animEffect transition="in" filter="fade">
                                      <p:cBhvr>
                                        <p:cTn id="112"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5" grpId="0" animBg="1"/>
      <p:bldP spid="36" grpId="0"/>
      <p:bldP spid="38" grpId="0"/>
      <p:bldP spid="39" grpId="0"/>
      <p:bldP spid="41" grpId="0"/>
      <p:bldP spid="42" grpId="0"/>
      <p:bldP spid="44" grpId="0"/>
      <p:bldP spid="46" grpId="0"/>
      <p:bldP spid="48" grpId="0"/>
      <p:bldP spid="49" grpId="0"/>
      <p:bldP spid="51" grpId="0"/>
      <p:bldP spid="52" grpId="0"/>
      <p:bldP spid="11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photo-1414170562806-9d670e90c091 (1).jpeg"/>
          <p:cNvPicPr>
            <a:picLocks noGrp="1" noChangeAspect="1"/>
          </p:cNvPicPr>
          <p:nvPr>
            <p:ph type="pic" sz="quarter" idx="13"/>
          </p:nvPr>
        </p:nvPicPr>
        <p:blipFill>
          <a:blip r:embed="rId2" cstate="email">
            <a:extLst>
              <a:ext uri="{28A0092B-C50C-407E-A947-70E740481C1C}">
                <a14:useLocalDpi xmlns:a14="http://schemas.microsoft.com/office/drawing/2010/main" val="0"/>
              </a:ext>
            </a:extLst>
          </a:blip>
          <a:srcRect t="25381" b="25381"/>
          <a:stretch>
            <a:fillRect/>
          </a:stretch>
        </p:blipFill>
        <p:spPr/>
      </p:pic>
      <p:sp>
        <p:nvSpPr>
          <p:cNvPr id="2" name="Picture Placeholder 1"/>
          <p:cNvSpPr>
            <a:spLocks noGrp="1" noChangeAspect="1"/>
          </p:cNvSpPr>
          <p:nvPr>
            <p:ph type="pic" sz="quarter" idx="11"/>
          </p:nvPr>
        </p:nvSpPr>
        <p:spPr>
          <a:xfrm>
            <a:off x="2495819" y="3289185"/>
            <a:ext cx="3836394" cy="6867693"/>
          </a:xfrm>
        </p:spPr>
      </p:sp>
      <p:sp>
        <p:nvSpPr>
          <p:cNvPr id="61" name="Rectangle 60"/>
          <p:cNvSpPr>
            <a:spLocks noChangeAspect="1"/>
          </p:cNvSpPr>
          <p:nvPr/>
        </p:nvSpPr>
        <p:spPr>
          <a:xfrm>
            <a:off x="-4" y="1"/>
            <a:ext cx="19812004" cy="6534896"/>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69" name="Freeform 7"/>
          <p:cNvSpPr>
            <a:spLocks noEditPoints="1"/>
          </p:cNvSpPr>
          <p:nvPr/>
        </p:nvSpPr>
        <p:spPr bwMode="auto">
          <a:xfrm>
            <a:off x="10756746" y="7621357"/>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0" name="Group 69"/>
          <p:cNvGrpSpPr/>
          <p:nvPr/>
        </p:nvGrpSpPr>
        <p:grpSpPr>
          <a:xfrm>
            <a:off x="11111866" y="7964539"/>
            <a:ext cx="640338" cy="642577"/>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3" name="Freeform 9"/>
          <p:cNvSpPr>
            <a:spLocks noEditPoints="1"/>
          </p:cNvSpPr>
          <p:nvPr/>
        </p:nvSpPr>
        <p:spPr bwMode="auto">
          <a:xfrm>
            <a:off x="13376951" y="7606229"/>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4" name="Group 73"/>
          <p:cNvGrpSpPr/>
          <p:nvPr/>
        </p:nvGrpSpPr>
        <p:grpSpPr>
          <a:xfrm>
            <a:off x="13786095" y="7912702"/>
            <a:ext cx="520369" cy="745652"/>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7" name="Freeform 6"/>
          <p:cNvSpPr>
            <a:spLocks noEditPoints="1"/>
          </p:cNvSpPr>
          <p:nvPr/>
        </p:nvSpPr>
        <p:spPr bwMode="auto">
          <a:xfrm>
            <a:off x="16115701" y="7588660"/>
            <a:ext cx="1360214" cy="1363278"/>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8" name="Group 77"/>
          <p:cNvGrpSpPr/>
          <p:nvPr/>
        </p:nvGrpSpPr>
        <p:grpSpPr>
          <a:xfrm>
            <a:off x="16503093" y="7993899"/>
            <a:ext cx="618093" cy="583259"/>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1" name="Group 80"/>
          <p:cNvGrpSpPr/>
          <p:nvPr/>
        </p:nvGrpSpPr>
        <p:grpSpPr>
          <a:xfrm>
            <a:off x="9992060" y="8939528"/>
            <a:ext cx="2842952" cy="1601159"/>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solidFill>
                    <a:schemeClr val="tx2"/>
                  </a:solidFill>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7" y="6612406"/>
              <a:ext cx="324825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Design</a:t>
              </a:r>
              <a:endParaRPr lang="en-US" sz="3413" b="1" dirty="0">
                <a:solidFill>
                  <a:schemeClr val="tx2"/>
                </a:solidFill>
                <a:latin typeface="Lato Regular"/>
                <a:cs typeface="Lato Regular"/>
              </a:endParaRPr>
            </a:p>
          </p:txBody>
        </p:sp>
      </p:grpSp>
      <p:grpSp>
        <p:nvGrpSpPr>
          <p:cNvPr id="37" name="Group 36"/>
          <p:cNvGrpSpPr/>
          <p:nvPr/>
        </p:nvGrpSpPr>
        <p:grpSpPr>
          <a:xfrm>
            <a:off x="12656220" y="8950446"/>
            <a:ext cx="2842952" cy="1601159"/>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solidFill>
                    <a:schemeClr val="tx2"/>
                  </a:solidFill>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Idea</a:t>
              </a:r>
              <a:endParaRPr lang="en-US" sz="3413" b="1" dirty="0">
                <a:solidFill>
                  <a:schemeClr val="tx2"/>
                </a:solidFill>
                <a:latin typeface="Lato Regular"/>
                <a:cs typeface="Lato Regular"/>
              </a:endParaRPr>
            </a:p>
          </p:txBody>
        </p:sp>
      </p:grpSp>
      <p:grpSp>
        <p:nvGrpSpPr>
          <p:cNvPr id="40" name="Group 39"/>
          <p:cNvGrpSpPr/>
          <p:nvPr/>
        </p:nvGrpSpPr>
        <p:grpSpPr>
          <a:xfrm>
            <a:off x="15380946" y="8933831"/>
            <a:ext cx="2842952" cy="1601159"/>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solidFill>
                    <a:schemeClr val="tx2"/>
                  </a:solidFill>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Plan</a:t>
              </a:r>
              <a:endParaRPr lang="en-US" sz="3413" b="1" dirty="0">
                <a:solidFill>
                  <a:schemeClr val="tx2"/>
                </a:solidFill>
                <a:latin typeface="Lato Regular"/>
                <a:cs typeface="Lato Regular"/>
              </a:endParaRPr>
            </a:p>
          </p:txBody>
        </p:sp>
      </p:grpSp>
      <p:sp>
        <p:nvSpPr>
          <p:cNvPr id="44" name="Freeform 7"/>
          <p:cNvSpPr>
            <a:spLocks noEditPoints="1"/>
          </p:cNvSpPr>
          <p:nvPr/>
        </p:nvSpPr>
        <p:spPr bwMode="auto">
          <a:xfrm>
            <a:off x="8116850" y="7609435"/>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8" name="Group 47"/>
          <p:cNvGrpSpPr/>
          <p:nvPr/>
        </p:nvGrpSpPr>
        <p:grpSpPr>
          <a:xfrm>
            <a:off x="7352165" y="8927604"/>
            <a:ext cx="2842952" cy="1601159"/>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solidFill>
                    <a:schemeClr val="tx2"/>
                  </a:solidFill>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Advertising</a:t>
              </a:r>
              <a:endParaRPr lang="en-US" sz="3413" b="1" dirty="0">
                <a:solidFill>
                  <a:schemeClr val="tx2"/>
                </a:solidFill>
                <a:latin typeface="Lato Regular"/>
                <a:cs typeface="Lato Regular"/>
              </a:endParaRPr>
            </a:p>
          </p:txBody>
        </p:sp>
      </p:grpSp>
      <p:sp>
        <p:nvSpPr>
          <p:cNvPr id="51" name="TextBox 50"/>
          <p:cNvSpPr txBox="1"/>
          <p:nvPr/>
        </p:nvSpPr>
        <p:spPr>
          <a:xfrm>
            <a:off x="8636328" y="3755765"/>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8213452" y="3814028"/>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89" name="TextBox 88"/>
          <p:cNvSpPr txBox="1"/>
          <p:nvPr/>
        </p:nvSpPr>
        <p:spPr>
          <a:xfrm>
            <a:off x="8636328" y="4371403"/>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8213452" y="4423997"/>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95" name="TextBox 94"/>
          <p:cNvSpPr txBox="1"/>
          <p:nvPr/>
        </p:nvSpPr>
        <p:spPr>
          <a:xfrm>
            <a:off x="8636328" y="4982832"/>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8636328" y="5580363"/>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8213452" y="5632957"/>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99" name="Freeform 857"/>
          <p:cNvSpPr>
            <a:spLocks noEditPoints="1"/>
          </p:cNvSpPr>
          <p:nvPr/>
        </p:nvSpPr>
        <p:spPr bwMode="auto">
          <a:xfrm>
            <a:off x="8211343" y="5045252"/>
            <a:ext cx="423592" cy="423592"/>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01" name="TextBox 100"/>
          <p:cNvSpPr txBox="1"/>
          <p:nvPr/>
        </p:nvSpPr>
        <p:spPr>
          <a:xfrm>
            <a:off x="8198508" y="2328831"/>
            <a:ext cx="5447976" cy="1175648"/>
          </a:xfrm>
          <a:prstGeom prst="rect">
            <a:avLst/>
          </a:prstGeom>
          <a:noFill/>
        </p:spPr>
        <p:txBody>
          <a:bodyPr wrap="none" lIns="74300" tIns="37150" rIns="74300" bIns="37150" rtlCol="0">
            <a:spAutoFit/>
          </a:bodyPr>
          <a:lstStyle/>
          <a:p>
            <a:pPr algn="ctr"/>
            <a:r>
              <a:rPr lang="id-ID" sz="7152" b="1" dirty="0">
                <a:solidFill>
                  <a:schemeClr val="bg1"/>
                </a:solidFill>
                <a:latin typeface="Lato Regular"/>
                <a:cs typeface="Lato Regular"/>
              </a:rPr>
              <a:t>App Features</a:t>
            </a:r>
          </a:p>
        </p:txBody>
      </p:sp>
      <p:pic>
        <p:nvPicPr>
          <p:cNvPr id="68" name="Picture 6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06441" y="1875503"/>
            <a:ext cx="4557169" cy="9701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 name="AutoShape 19"/>
          <p:cNvSpPr>
            <a:spLocks/>
          </p:cNvSpPr>
          <p:nvPr/>
        </p:nvSpPr>
        <p:spPr bwMode="auto">
          <a:xfrm>
            <a:off x="8508184" y="7960612"/>
            <a:ext cx="616386" cy="61654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6907815"/>
      </p:ext>
    </p:extLst>
  </p:cSld>
  <p:clrMapOvr>
    <a:masterClrMapping/>
  </p:clrMapOvr>
  <mc:AlternateContent xmlns:mc="http://schemas.openxmlformats.org/markup-compatibility/2006" xmlns:p14="http://schemas.microsoft.com/office/powerpoint/2010/main">
    <mc:Choice Requires="p14">
      <p:transition spd="slow" p14:dur="1600" advClick="0">
        <p14:gallery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ppt_x"/>
                                          </p:val>
                                        </p:tav>
                                        <p:tav tm="100000">
                                          <p:val>
                                            <p:strVal val="#ppt_x"/>
                                          </p:val>
                                        </p:tav>
                                      </p:tavLst>
                                    </p:anim>
                                    <p:anim calcmode="lin" valueType="num">
                                      <p:cBhvr additive="base">
                                        <p:cTn id="8" dur="500" fill="hold"/>
                                        <p:tgtEl>
                                          <p:spTgt spid="6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101"/>
                                        </p:tgtEl>
                                        <p:attrNameLst>
                                          <p:attrName>style.visibility</p:attrName>
                                        </p:attrNameLst>
                                      </p:cBhvr>
                                      <p:to>
                                        <p:strVal val="visible"/>
                                      </p:to>
                                    </p:set>
                                    <p:anim calcmode="lin" valueType="num">
                                      <p:cBhvr additive="base">
                                        <p:cTn id="12" dur="500"/>
                                        <p:tgtEl>
                                          <p:spTgt spid="101"/>
                                        </p:tgtEl>
                                        <p:attrNameLst>
                                          <p:attrName>ppt_x</p:attrName>
                                        </p:attrNameLst>
                                      </p:cBhvr>
                                      <p:tavLst>
                                        <p:tav tm="0">
                                          <p:val>
                                            <p:strVal val="#ppt_x-#ppt_w*1.125000"/>
                                          </p:val>
                                        </p:tav>
                                        <p:tav tm="100000">
                                          <p:val>
                                            <p:strVal val="#ppt_x"/>
                                          </p:val>
                                        </p:tav>
                                      </p:tavLst>
                                    </p:anim>
                                    <p:animEffect transition="in" filter="wipe(right)">
                                      <p:cBhvr>
                                        <p:cTn id="13" dur="500"/>
                                        <p:tgtEl>
                                          <p:spTgt spid="101"/>
                                        </p:tgtEl>
                                      </p:cBhvr>
                                    </p:animEffect>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p:tgtEl>
                                          <p:spTgt spid="60"/>
                                        </p:tgtEl>
                                        <p:attrNameLst>
                                          <p:attrName>ppt_x</p:attrName>
                                        </p:attrNameLst>
                                      </p:cBhvr>
                                      <p:tavLst>
                                        <p:tav tm="0">
                                          <p:val>
                                            <p:strVal val="#ppt_x-#ppt_w*1.125000"/>
                                          </p:val>
                                        </p:tav>
                                        <p:tav tm="100000">
                                          <p:val>
                                            <p:strVal val="#ppt_x"/>
                                          </p:val>
                                        </p:tav>
                                      </p:tavLst>
                                    </p:anim>
                                    <p:animEffect transition="in" filter="wipe(right)">
                                      <p:cBhvr>
                                        <p:cTn id="18" dur="500"/>
                                        <p:tgtEl>
                                          <p:spTgt spid="60"/>
                                        </p:tgtEl>
                                      </p:cBhvr>
                                    </p:animEffect>
                                  </p:childTnLst>
                                </p:cTn>
                              </p:par>
                            </p:childTnLst>
                          </p:cTn>
                        </p:par>
                        <p:par>
                          <p:cTn id="19" fill="hold">
                            <p:stCondLst>
                              <p:cond delay="1500"/>
                            </p:stCondLst>
                            <p:childTnLst>
                              <p:par>
                                <p:cTn id="20" presetID="22" presetClass="entr" presetSubtype="8" fill="hold" grpId="1"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 calcmode="lin" valueType="num">
                                      <p:cBhvr additive="base">
                                        <p:cTn id="26" dur="500"/>
                                        <p:tgtEl>
                                          <p:spTgt spid="94"/>
                                        </p:tgtEl>
                                        <p:attrNameLst>
                                          <p:attrName>ppt_x</p:attrName>
                                        </p:attrNameLst>
                                      </p:cBhvr>
                                      <p:tavLst>
                                        <p:tav tm="0">
                                          <p:val>
                                            <p:strVal val="#ppt_x-#ppt_w*1.125000"/>
                                          </p:val>
                                        </p:tav>
                                        <p:tav tm="100000">
                                          <p:val>
                                            <p:strVal val="#ppt_x"/>
                                          </p:val>
                                        </p:tav>
                                      </p:tavLst>
                                    </p:anim>
                                    <p:animEffect transition="in" filter="wipe(right)">
                                      <p:cBhvr>
                                        <p:cTn id="27" dur="500"/>
                                        <p:tgtEl>
                                          <p:spTgt spid="94"/>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89"/>
                                        </p:tgtEl>
                                        <p:attrNameLst>
                                          <p:attrName>style.visibility</p:attrName>
                                        </p:attrNameLst>
                                      </p:cBhvr>
                                      <p:to>
                                        <p:strVal val="visible"/>
                                      </p:to>
                                    </p:set>
                                    <p:animEffect transition="in" filter="wipe(left)">
                                      <p:cBhvr>
                                        <p:cTn id="31" dur="500"/>
                                        <p:tgtEl>
                                          <p:spTgt spid="89"/>
                                        </p:tgtEl>
                                      </p:cBhvr>
                                    </p:animEffect>
                                  </p:childTnLst>
                                </p:cTn>
                              </p:par>
                            </p:childTnLst>
                          </p:cTn>
                        </p:par>
                        <p:par>
                          <p:cTn id="32" fill="hold">
                            <p:stCondLst>
                              <p:cond delay="3000"/>
                            </p:stCondLst>
                            <p:childTnLst>
                              <p:par>
                                <p:cTn id="33" presetID="12" presetClass="entr" presetSubtype="8" fill="hold" grpId="0" nodeType="after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p:tgtEl>
                                          <p:spTgt spid="99"/>
                                        </p:tgtEl>
                                        <p:attrNameLst>
                                          <p:attrName>ppt_x</p:attrName>
                                        </p:attrNameLst>
                                      </p:cBhvr>
                                      <p:tavLst>
                                        <p:tav tm="0">
                                          <p:val>
                                            <p:strVal val="#ppt_x-#ppt_w*1.125000"/>
                                          </p:val>
                                        </p:tav>
                                        <p:tav tm="100000">
                                          <p:val>
                                            <p:strVal val="#ppt_x"/>
                                          </p:val>
                                        </p:tav>
                                      </p:tavLst>
                                    </p:anim>
                                    <p:animEffect transition="in" filter="wipe(right)">
                                      <p:cBhvr>
                                        <p:cTn id="36" dur="500"/>
                                        <p:tgtEl>
                                          <p:spTgt spid="99"/>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wipe(left)">
                                      <p:cBhvr>
                                        <p:cTn id="40" dur="500"/>
                                        <p:tgtEl>
                                          <p:spTgt spid="95"/>
                                        </p:tgtEl>
                                      </p:cBhvr>
                                    </p:animEffect>
                                  </p:childTnLst>
                                </p:cTn>
                              </p:par>
                            </p:childTnLst>
                          </p:cTn>
                        </p:par>
                        <p:par>
                          <p:cTn id="41" fill="hold">
                            <p:stCondLst>
                              <p:cond delay="4000"/>
                            </p:stCondLst>
                            <p:childTnLst>
                              <p:par>
                                <p:cTn id="42" presetID="12" presetClass="entr" presetSubtype="8"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 calcmode="lin" valueType="num">
                                      <p:cBhvr additive="base">
                                        <p:cTn id="44" dur="500"/>
                                        <p:tgtEl>
                                          <p:spTgt spid="98"/>
                                        </p:tgtEl>
                                        <p:attrNameLst>
                                          <p:attrName>ppt_x</p:attrName>
                                        </p:attrNameLst>
                                      </p:cBhvr>
                                      <p:tavLst>
                                        <p:tav tm="0">
                                          <p:val>
                                            <p:strVal val="#ppt_x-#ppt_w*1.125000"/>
                                          </p:val>
                                        </p:tav>
                                        <p:tav tm="100000">
                                          <p:val>
                                            <p:strVal val="#ppt_x"/>
                                          </p:val>
                                        </p:tav>
                                      </p:tavLst>
                                    </p:anim>
                                    <p:animEffect transition="in" filter="wipe(right)">
                                      <p:cBhvr>
                                        <p:cTn id="45" dur="500"/>
                                        <p:tgtEl>
                                          <p:spTgt spid="98"/>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left)">
                                      <p:cBhvr>
                                        <p:cTn id="49" dur="500"/>
                                        <p:tgtEl>
                                          <p:spTgt spid="97"/>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par>
                                <p:cTn id="57" presetID="10" presetClass="entr" presetSubtype="0" fill="hold" nodeType="with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fade">
                                      <p:cBhvr>
                                        <p:cTn id="59" dur="500"/>
                                        <p:tgtEl>
                                          <p:spTgt spid="4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nodeType="with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fade">
                                      <p:cBhvr>
                                        <p:cTn id="65" dur="500"/>
                                        <p:tgtEl>
                                          <p:spTgt spid="70"/>
                                        </p:tgtEl>
                                      </p:cBhvr>
                                    </p:animEffect>
                                  </p:childTnLst>
                                </p:cTn>
                              </p:par>
                              <p:par>
                                <p:cTn id="66" presetID="10" presetClass="entr" presetSubtype="0" fill="hold"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500"/>
                                        <p:tgtEl>
                                          <p:spTgt spid="8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73"/>
                                        </p:tgtEl>
                                        <p:attrNameLst>
                                          <p:attrName>style.visibility</p:attrName>
                                        </p:attrNameLst>
                                      </p:cBhvr>
                                      <p:to>
                                        <p:strVal val="visible"/>
                                      </p:to>
                                    </p:set>
                                    <p:animEffect transition="in" filter="fade">
                                      <p:cBhvr>
                                        <p:cTn id="71" dur="500"/>
                                        <p:tgtEl>
                                          <p:spTgt spid="73"/>
                                        </p:tgtEl>
                                      </p:cBhvr>
                                    </p:animEffect>
                                  </p:childTnLst>
                                </p:cTn>
                              </p:par>
                              <p:par>
                                <p:cTn id="72" presetID="10" presetClass="entr" presetSubtype="0" fill="hold" nodeType="with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par>
                                <p:cTn id="75" presetID="10"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animEffect transition="in" filter="fade">
                                      <p:cBhvr>
                                        <p:cTn id="77" dur="500"/>
                                        <p:tgtEl>
                                          <p:spTgt spid="3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7"/>
                                        </p:tgtEl>
                                        <p:attrNameLst>
                                          <p:attrName>style.visibility</p:attrName>
                                        </p:attrNameLst>
                                      </p:cBhvr>
                                      <p:to>
                                        <p:strVal val="visible"/>
                                      </p:to>
                                    </p:set>
                                    <p:animEffect transition="in" filter="fade">
                                      <p:cBhvr>
                                        <p:cTn id="80" dur="500"/>
                                        <p:tgtEl>
                                          <p:spTgt spid="77"/>
                                        </p:tgtEl>
                                      </p:cBhvr>
                                    </p:animEffect>
                                  </p:childTnLst>
                                </p:cTn>
                              </p:par>
                              <p:par>
                                <p:cTn id="81" presetID="10" presetClass="entr" presetSubtype="0" fill="hold" nodeType="withEffect">
                                  <p:stCondLst>
                                    <p:cond delay="0"/>
                                  </p:stCondLst>
                                  <p:childTnLst>
                                    <p:set>
                                      <p:cBhvr>
                                        <p:cTn id="82" dur="1" fill="hold">
                                          <p:stCondLst>
                                            <p:cond delay="0"/>
                                          </p:stCondLst>
                                        </p:cTn>
                                        <p:tgtEl>
                                          <p:spTgt spid="78"/>
                                        </p:tgtEl>
                                        <p:attrNameLst>
                                          <p:attrName>style.visibility</p:attrName>
                                        </p:attrNameLst>
                                      </p:cBhvr>
                                      <p:to>
                                        <p:strVal val="visible"/>
                                      </p:to>
                                    </p:set>
                                    <p:animEffect transition="in" filter="fade">
                                      <p:cBhvr>
                                        <p:cTn id="83" dur="500"/>
                                        <p:tgtEl>
                                          <p:spTgt spid="78"/>
                                        </p:tgtEl>
                                      </p:cBhvr>
                                    </p:animEffect>
                                  </p:childTnLst>
                                </p:cTn>
                              </p:par>
                              <p:par>
                                <p:cTn id="84" presetID="10" presetClass="entr" presetSubtype="0" fill="hold" nodeType="with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fade">
                                      <p:cBhvr>
                                        <p:cTn id="8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1"/>
      <p:bldP spid="60" grpId="0" animBg="1"/>
      <p:bldP spid="89" grpId="0"/>
      <p:bldP spid="94" grpId="0" animBg="1"/>
      <p:bldP spid="95" grpId="0"/>
      <p:bldP spid="97" grpId="0"/>
      <p:bldP spid="98" grpId="0" animBg="1"/>
      <p:bldP spid="99" grpId="0" animBg="1"/>
      <p:bldP spid="101" grpId="0"/>
      <p:bldP spid="104"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5942968" y="4552062"/>
            <a:ext cx="2810975" cy="5985028"/>
          </a:xfrm>
          <a:prstGeom prst="rect">
            <a:avLst/>
          </a:prstGeom>
        </p:spPr>
      </p:pic>
      <p:pic>
        <p:nvPicPr>
          <p:cNvPr id="16" name="Picture 15"/>
          <p:cNvPicPr>
            <a:picLocks noChangeAspect="1"/>
          </p:cNvPicPr>
          <p:nvPr/>
        </p:nvPicPr>
        <p:blipFill>
          <a:blip r:embed="rId2"/>
          <a:stretch>
            <a:fillRect/>
          </a:stretch>
        </p:blipFill>
        <p:spPr>
          <a:xfrm>
            <a:off x="1640479" y="4552062"/>
            <a:ext cx="2810975" cy="5985028"/>
          </a:xfrm>
          <a:prstGeom prst="rect">
            <a:avLst/>
          </a:prstGeom>
        </p:spPr>
      </p:pic>
      <p:pic>
        <p:nvPicPr>
          <p:cNvPr id="17" name="Picture 16"/>
          <p:cNvPicPr>
            <a:picLocks noChangeAspect="1"/>
          </p:cNvPicPr>
          <p:nvPr/>
        </p:nvPicPr>
        <p:blipFill>
          <a:blip r:embed="rId2"/>
          <a:stretch>
            <a:fillRect/>
          </a:stretch>
        </p:blipFill>
        <p:spPr>
          <a:xfrm>
            <a:off x="3349428" y="3824968"/>
            <a:ext cx="3644438" cy="7759603"/>
          </a:xfrm>
          <a:prstGeom prst="rect">
            <a:avLst/>
          </a:prstGeom>
        </p:spPr>
      </p:pic>
      <p:sp>
        <p:nvSpPr>
          <p:cNvPr id="6" name="TextBox 5"/>
          <p:cNvSpPr txBox="1"/>
          <p:nvPr/>
        </p:nvSpPr>
        <p:spPr>
          <a:xfrm>
            <a:off x="9776671" y="4459537"/>
            <a:ext cx="8597291" cy="6052625"/>
          </a:xfrm>
          <a:prstGeom prst="rect">
            <a:avLst/>
          </a:prstGeom>
          <a:noFill/>
        </p:spPr>
        <p:txBody>
          <a:bodyPr wrap="square" lIns="198127" tIns="99063" rIns="198127" bIns="99063" rtlCol="0">
            <a:spAutoFit/>
          </a:bodyPr>
          <a:lstStyle/>
          <a:p>
            <a:pPr>
              <a:lnSpc>
                <a:spcPct val="120000"/>
              </a:lnSpc>
            </a:pPr>
            <a:r>
              <a:rPr lang="en-US" sz="2113" b="1" dirty="0">
                <a:latin typeface="Lato Regular"/>
                <a:cs typeface="Lato Regular"/>
              </a:rPr>
              <a:t>Lorem ipsum dolor </a:t>
            </a:r>
            <a:r>
              <a:rPr lang="en-US" sz="2113" dirty="0">
                <a:latin typeface="Lato Light"/>
                <a:cs typeface="Lato Light"/>
              </a:rPr>
              <a:t>sit amet, consectetur adipiscing elit. In in tortor in urna pulvinar blandit. Aliquam dolor nulla, interdum non quam ac, ultricies porttitor tellus. Vivamus vitae vestibulum mauris. In ut congue arcu. In lectus nibh, ultricies a elit ac, laoreet dictum nulla. </a:t>
            </a:r>
          </a:p>
          <a:p>
            <a:pPr>
              <a:lnSpc>
                <a:spcPct val="120000"/>
              </a:lnSpc>
            </a:pPr>
            <a:endParaRPr lang="en-US" sz="2113" dirty="0">
              <a:latin typeface="Lato Light"/>
              <a:cs typeface="Lato Light"/>
            </a:endParaRPr>
          </a:p>
          <a:p>
            <a:pPr>
              <a:lnSpc>
                <a:spcPct val="120000"/>
              </a:lnSpc>
            </a:pPr>
            <a:r>
              <a:rPr lang="en-US" sz="2113" dirty="0">
                <a:latin typeface="Lato Light"/>
                <a:cs typeface="Lato Light"/>
              </a:rPr>
              <a:t>Proin sed nisi justo. Cras quis placerat ipsum. Duis consequat ornare mollis. In luctus justo at dapibus pretium. Donec euismod ex et erat placerat viverra. Praesent sed convallis augue. Aenean facilisis nisi id neque faucibus, nec pharetra erat luctus.</a:t>
            </a:r>
          </a:p>
          <a:p>
            <a:pPr>
              <a:lnSpc>
                <a:spcPct val="120000"/>
              </a:lnSpc>
            </a:pPr>
            <a:endParaRPr lang="en-US" sz="2113" dirty="0">
              <a:latin typeface="Lato Light"/>
              <a:cs typeface="Lato Light"/>
            </a:endParaRPr>
          </a:p>
          <a:p>
            <a:pPr>
              <a:lnSpc>
                <a:spcPct val="120000"/>
              </a:lnSpc>
            </a:pPr>
            <a:r>
              <a:rPr lang="en-US" sz="2113" dirty="0">
                <a:latin typeface="Lato Light"/>
                <a:cs typeface="Lato Light"/>
              </a:rPr>
              <a:t>Pellentesque sit amet massa in tortor mattis ultricies. Proin eget dui sed diam aliquet suscipit. Cras semper, leo non hendrerit tempus, est turpis bibendum enim, sit amet commodo dui nunc ultrices metus. Donec sapien erat, pellentesque eget commodo id, rutrum quis mi. Proin sed nisi sapien. </a:t>
            </a:r>
          </a:p>
        </p:txBody>
      </p:sp>
      <p:grpSp>
        <p:nvGrpSpPr>
          <p:cNvPr id="10" name="Group 9"/>
          <p:cNvGrpSpPr/>
          <p:nvPr/>
        </p:nvGrpSpPr>
        <p:grpSpPr>
          <a:xfrm>
            <a:off x="4883564" y="1676978"/>
            <a:ext cx="10044872" cy="1689698"/>
            <a:chOff x="5988388" y="483017"/>
            <a:chExt cx="12359700" cy="2079087"/>
          </a:xfrm>
        </p:grpSpPr>
        <p:sp>
          <p:nvSpPr>
            <p:cNvPr id="11" name="TextBox 1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Best Apps</a:t>
              </a:r>
            </a:p>
          </p:txBody>
        </p:sp>
        <p:sp>
          <p:nvSpPr>
            <p:cNvPr id="12" name="Rectangle 1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6993868" y="5440953"/>
            <a:ext cx="1535415" cy="4180893"/>
          </a:xfrm>
        </p:spPr>
      </p:sp>
      <p:sp>
        <p:nvSpPr>
          <p:cNvPr id="2" name="Picture Placeholder 1"/>
          <p:cNvSpPr>
            <a:spLocks noGrp="1" noChangeAspect="1"/>
          </p:cNvSpPr>
          <p:nvPr>
            <p:ph type="pic" sz="quarter" idx="14"/>
          </p:nvPr>
        </p:nvSpPr>
        <p:spPr>
          <a:xfrm>
            <a:off x="1893396" y="5429483"/>
            <a:ext cx="1455700" cy="4179938"/>
          </a:xfrm>
        </p:spPr>
      </p:sp>
      <p:sp>
        <p:nvSpPr>
          <p:cNvPr id="3" name="Picture Placeholder 2"/>
          <p:cNvSpPr>
            <a:spLocks noGrp="1" noChangeAspect="1"/>
          </p:cNvSpPr>
          <p:nvPr>
            <p:ph type="pic" sz="quarter" idx="10"/>
          </p:nvPr>
        </p:nvSpPr>
        <p:spPr>
          <a:xfrm>
            <a:off x="3660912" y="4970753"/>
            <a:ext cx="3070833" cy="5476809"/>
          </a:xfrm>
        </p:spPr>
      </p:sp>
    </p:spTree>
    <p:extLst>
      <p:ext uri="{BB962C8B-B14F-4D97-AF65-F5344CB8AC3E}">
        <p14:creationId xmlns:p14="http://schemas.microsoft.com/office/powerpoint/2010/main" val="2516640901"/>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9"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dissolve">
                                      <p:cBhvr>
                                        <p:cTn id="14" dur="500"/>
                                        <p:tgtEl>
                                          <p:spTgt spid="6"/>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500" fill="hold"/>
                                        <p:tgtEl>
                                          <p:spTgt spid="16"/>
                                        </p:tgtEl>
                                        <p:attrNameLst>
                                          <p:attrName>ppt_x</p:attrName>
                                        </p:attrNameLst>
                                      </p:cBhvr>
                                      <p:tavLst>
                                        <p:tav tm="0">
                                          <p:val>
                                            <p:strVal val="#ppt_x"/>
                                          </p:val>
                                        </p:tav>
                                        <p:tav tm="100000">
                                          <p:val>
                                            <p:strVal val="#ppt_x"/>
                                          </p:val>
                                        </p:tav>
                                      </p:tavLst>
                                    </p:anim>
                                    <p:anim calcmode="lin" valueType="num">
                                      <p:cBhvr additive="base">
                                        <p:cTn id="19" dur="500" fill="hold"/>
                                        <p:tgtEl>
                                          <p:spTgt spid="1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ppt_x"/>
                                          </p:val>
                                        </p:tav>
                                        <p:tav tm="100000">
                                          <p:val>
                                            <p:strVal val="#ppt_x"/>
                                          </p:val>
                                        </p:tav>
                                      </p:tavLst>
                                    </p:anim>
                                    <p:anim calcmode="lin" valueType="num">
                                      <p:cBhvr additive="base">
                                        <p:cTn id="23" dur="500" fill="hold"/>
                                        <p:tgtEl>
                                          <p:spTgt spid="1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2"/>
          <a:stretch>
            <a:fillRect/>
          </a:stretch>
        </p:blipFill>
        <p:spPr>
          <a:xfrm>
            <a:off x="3187434" y="4136222"/>
            <a:ext cx="2762208" cy="5881191"/>
          </a:xfrm>
          <a:prstGeom prst="rect">
            <a:avLst/>
          </a:prstGeom>
        </p:spPr>
      </p:pic>
      <p:pic>
        <p:nvPicPr>
          <p:cNvPr id="19" name="Picture 18"/>
          <p:cNvPicPr>
            <a:picLocks noChangeAspect="1"/>
          </p:cNvPicPr>
          <p:nvPr/>
        </p:nvPicPr>
        <p:blipFill>
          <a:blip r:embed="rId2"/>
          <a:stretch>
            <a:fillRect/>
          </a:stretch>
        </p:blipFill>
        <p:spPr>
          <a:xfrm>
            <a:off x="8526148" y="4136222"/>
            <a:ext cx="2762208" cy="5881191"/>
          </a:xfrm>
          <a:prstGeom prst="rect">
            <a:avLst/>
          </a:prstGeom>
        </p:spPr>
      </p:pic>
      <p:pic>
        <p:nvPicPr>
          <p:cNvPr id="21" name="Picture 20"/>
          <p:cNvPicPr>
            <a:picLocks noChangeAspect="1"/>
          </p:cNvPicPr>
          <p:nvPr/>
        </p:nvPicPr>
        <p:blipFill>
          <a:blip r:embed="rId2"/>
          <a:stretch>
            <a:fillRect/>
          </a:stretch>
        </p:blipFill>
        <p:spPr>
          <a:xfrm>
            <a:off x="13937786" y="4136222"/>
            <a:ext cx="2762208" cy="5881191"/>
          </a:xfrm>
          <a:prstGeom prst="rect">
            <a:avLst/>
          </a:prstGeom>
        </p:spPr>
      </p:pic>
      <p:sp>
        <p:nvSpPr>
          <p:cNvPr id="6" name="TextBox 5"/>
          <p:cNvSpPr txBox="1"/>
          <p:nvPr/>
        </p:nvSpPr>
        <p:spPr>
          <a:xfrm>
            <a:off x="2113585" y="10115853"/>
            <a:ext cx="4984111" cy="600299"/>
          </a:xfrm>
          <a:prstGeom prst="rect">
            <a:avLst/>
          </a:prstGeom>
          <a:noFill/>
        </p:spPr>
        <p:txBody>
          <a:bodyPr wrap="square" lIns="198127" tIns="99063" rIns="198127" bIns="99063" rtlCol="0">
            <a:spAutoFit/>
          </a:bodyPr>
          <a:lstStyle/>
          <a:p>
            <a:pPr algn="ctr"/>
            <a:r>
              <a:rPr lang="en-US" sz="2601" b="1" dirty="0">
                <a:solidFill>
                  <a:schemeClr val="tx2"/>
                </a:solidFill>
                <a:latin typeface="Lato Regular"/>
                <a:cs typeface="Lato Regular"/>
              </a:rPr>
              <a:t>Smartphone</a:t>
            </a:r>
          </a:p>
        </p:txBody>
      </p:sp>
      <p:sp>
        <p:nvSpPr>
          <p:cNvPr id="14" name="TextBox 13"/>
          <p:cNvSpPr txBox="1"/>
          <p:nvPr/>
        </p:nvSpPr>
        <p:spPr>
          <a:xfrm>
            <a:off x="7446815" y="10126347"/>
            <a:ext cx="4984111" cy="600299"/>
          </a:xfrm>
          <a:prstGeom prst="rect">
            <a:avLst/>
          </a:prstGeom>
          <a:noFill/>
        </p:spPr>
        <p:txBody>
          <a:bodyPr wrap="square" lIns="198127" tIns="99063" rIns="198127" bIns="99063" rtlCol="0">
            <a:spAutoFit/>
          </a:bodyPr>
          <a:lstStyle/>
          <a:p>
            <a:pPr algn="ctr"/>
            <a:r>
              <a:rPr lang="en-US" sz="2601" b="1" dirty="0">
                <a:solidFill>
                  <a:schemeClr val="tx2"/>
                </a:solidFill>
                <a:latin typeface="Lato Regular"/>
                <a:cs typeface="Lato Regular"/>
              </a:rPr>
              <a:t>Data Plan</a:t>
            </a:r>
          </a:p>
        </p:txBody>
      </p:sp>
      <p:sp>
        <p:nvSpPr>
          <p:cNvPr id="20" name="TextBox 19"/>
          <p:cNvSpPr txBox="1"/>
          <p:nvPr/>
        </p:nvSpPr>
        <p:spPr>
          <a:xfrm>
            <a:off x="12898892" y="10090133"/>
            <a:ext cx="4984111" cy="600299"/>
          </a:xfrm>
          <a:prstGeom prst="rect">
            <a:avLst/>
          </a:prstGeom>
          <a:noFill/>
        </p:spPr>
        <p:txBody>
          <a:bodyPr wrap="square" lIns="198127" tIns="99063" rIns="198127" bIns="99063" rtlCol="0">
            <a:spAutoFit/>
          </a:bodyPr>
          <a:lstStyle/>
          <a:p>
            <a:pPr algn="ctr"/>
            <a:r>
              <a:rPr lang="en-US" sz="2601" b="1" dirty="0">
                <a:solidFill>
                  <a:schemeClr val="tx2"/>
                </a:solidFill>
                <a:latin typeface="Lato Regular"/>
                <a:cs typeface="Lato Regular"/>
              </a:rPr>
              <a:t>Roaming</a:t>
            </a:r>
          </a:p>
        </p:txBody>
      </p:sp>
      <p:grpSp>
        <p:nvGrpSpPr>
          <p:cNvPr id="13" name="Group 12"/>
          <p:cNvGrpSpPr/>
          <p:nvPr/>
        </p:nvGrpSpPr>
        <p:grpSpPr>
          <a:xfrm>
            <a:off x="4883564" y="1676978"/>
            <a:ext cx="10044872" cy="1689698"/>
            <a:chOff x="5988388" y="483017"/>
            <a:chExt cx="12359700" cy="2079087"/>
          </a:xfrm>
        </p:grpSpPr>
        <p:sp>
          <p:nvSpPr>
            <p:cNvPr id="16" name="TextBox 1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3 Best Apps</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439262" y="5011018"/>
            <a:ext cx="2304537" cy="4135690"/>
          </a:xfrm>
        </p:spPr>
      </p:sp>
      <p:sp>
        <p:nvSpPr>
          <p:cNvPr id="3" name="Picture Placeholder 2"/>
          <p:cNvSpPr>
            <a:spLocks noGrp="1" noChangeAspect="1"/>
          </p:cNvSpPr>
          <p:nvPr>
            <p:ph type="pic" sz="quarter" idx="11"/>
          </p:nvPr>
        </p:nvSpPr>
        <p:spPr>
          <a:xfrm>
            <a:off x="8777977" y="5011018"/>
            <a:ext cx="2304537" cy="4135690"/>
          </a:xfrm>
        </p:spPr>
      </p:sp>
      <p:sp>
        <p:nvSpPr>
          <p:cNvPr id="4" name="Picture Placeholder 3"/>
          <p:cNvSpPr>
            <a:spLocks noGrp="1" noChangeAspect="1"/>
          </p:cNvSpPr>
          <p:nvPr>
            <p:ph type="pic" sz="quarter" idx="12"/>
          </p:nvPr>
        </p:nvSpPr>
        <p:spPr>
          <a:xfrm>
            <a:off x="14189614" y="5011018"/>
            <a:ext cx="2304537" cy="4135690"/>
          </a:xfrm>
        </p:spPr>
      </p:sp>
    </p:spTree>
    <p:extLst>
      <p:ext uri="{BB962C8B-B14F-4D97-AF65-F5344CB8AC3E}">
        <p14:creationId xmlns:p14="http://schemas.microsoft.com/office/powerpoint/2010/main" val="4151317863"/>
      </p:ext>
    </p:extLst>
  </p:cSld>
  <p:clrMapOvr>
    <a:masterClrMapping/>
  </p:clrMapOvr>
  <mc:AlternateContent xmlns:mc="http://schemas.openxmlformats.org/markup-compatibility/2006" xmlns:p14="http://schemas.microsoft.com/office/powerpoint/2010/main">
    <mc:Choice Requires="p14">
      <p:transition spd="slow" p14:dur="1200" advClick="0" advTm="3000">
        <p14:prism/>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900" decel="100000" fill="hold"/>
                                        <p:tgtEl>
                                          <p:spTgt spid="1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ppt_x"/>
                                          </p:val>
                                        </p:tav>
                                        <p:tav tm="100000">
                                          <p:val>
                                            <p:strVal val="#ppt_x"/>
                                          </p:val>
                                        </p:tav>
                                      </p:tavLst>
                                    </p:anim>
                                    <p:anim calcmode="lin" valueType="num">
                                      <p:cBhvr additive="base">
                                        <p:cTn id="24" dur="500" fill="hold"/>
                                        <p:tgtEl>
                                          <p:spTgt spid="19"/>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500" fill="hold"/>
                                        <p:tgtEl>
                                          <p:spTgt spid="21"/>
                                        </p:tgtEl>
                                        <p:attrNameLst>
                                          <p:attrName>ppt_x</p:attrName>
                                        </p:attrNameLst>
                                      </p:cBhvr>
                                      <p:tavLst>
                                        <p:tav tm="0">
                                          <p:val>
                                            <p:strVal val="#ppt_x"/>
                                          </p:val>
                                        </p:tav>
                                        <p:tav tm="100000">
                                          <p:val>
                                            <p:strVal val="#ppt_x"/>
                                          </p:val>
                                        </p:tav>
                                      </p:tavLst>
                                    </p:anim>
                                    <p:anim calcmode="lin" valueType="num">
                                      <p:cBhvr additive="base">
                                        <p:cTn id="33" dur="50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4" grpId="0"/>
      <p:bldP spid="20"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43"/>
          <p:cNvPicPr>
            <a:picLocks noChangeAspect="1"/>
          </p:cNvPicPr>
          <p:nvPr/>
        </p:nvPicPr>
        <p:blipFill>
          <a:blip r:embed="rId2"/>
          <a:stretch>
            <a:fillRect/>
          </a:stretch>
        </p:blipFill>
        <p:spPr>
          <a:xfrm>
            <a:off x="10710759" y="4345999"/>
            <a:ext cx="2606463" cy="5549588"/>
          </a:xfrm>
          <a:prstGeom prst="rect">
            <a:avLst/>
          </a:prstGeom>
        </p:spPr>
      </p:pic>
      <p:pic>
        <p:nvPicPr>
          <p:cNvPr id="45" name="Picture 44"/>
          <p:cNvPicPr>
            <a:picLocks noChangeAspect="1"/>
          </p:cNvPicPr>
          <p:nvPr/>
        </p:nvPicPr>
        <p:blipFill>
          <a:blip r:embed="rId2"/>
          <a:stretch>
            <a:fillRect/>
          </a:stretch>
        </p:blipFill>
        <p:spPr>
          <a:xfrm>
            <a:off x="6346864" y="4345999"/>
            <a:ext cx="2606463" cy="5549588"/>
          </a:xfrm>
          <a:prstGeom prst="rect">
            <a:avLst/>
          </a:prstGeom>
        </p:spPr>
      </p:pic>
      <p:pic>
        <p:nvPicPr>
          <p:cNvPr id="46" name="Picture 45"/>
          <p:cNvPicPr>
            <a:picLocks noChangeAspect="1"/>
          </p:cNvPicPr>
          <p:nvPr/>
        </p:nvPicPr>
        <p:blipFill>
          <a:blip r:embed="rId2"/>
          <a:stretch>
            <a:fillRect/>
          </a:stretch>
        </p:blipFill>
        <p:spPr>
          <a:xfrm>
            <a:off x="8055816" y="3748011"/>
            <a:ext cx="3379287" cy="7195056"/>
          </a:xfrm>
          <a:prstGeom prst="rect">
            <a:avLst/>
          </a:prstGeom>
        </p:spPr>
      </p:pic>
      <p:sp>
        <p:nvSpPr>
          <p:cNvPr id="7" name="TextBox 6"/>
          <p:cNvSpPr txBox="1"/>
          <p:nvPr/>
        </p:nvSpPr>
        <p:spPr>
          <a:xfrm>
            <a:off x="2951393" y="4585665"/>
            <a:ext cx="3207503"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Search</a:t>
            </a:r>
          </a:p>
        </p:txBody>
      </p:sp>
      <p:sp>
        <p:nvSpPr>
          <p:cNvPr id="8" name="TextBox 7"/>
          <p:cNvSpPr txBox="1"/>
          <p:nvPr/>
        </p:nvSpPr>
        <p:spPr>
          <a:xfrm>
            <a:off x="2927686" y="5142250"/>
            <a:ext cx="3207503"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sp>
        <p:nvSpPr>
          <p:cNvPr id="9" name="TextBox 8"/>
          <p:cNvSpPr txBox="1"/>
          <p:nvPr/>
        </p:nvSpPr>
        <p:spPr>
          <a:xfrm>
            <a:off x="2951393" y="6508498"/>
            <a:ext cx="3207503"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Tags</a:t>
            </a:r>
          </a:p>
        </p:txBody>
      </p:sp>
      <p:sp>
        <p:nvSpPr>
          <p:cNvPr id="10" name="TextBox 9"/>
          <p:cNvSpPr txBox="1"/>
          <p:nvPr/>
        </p:nvSpPr>
        <p:spPr>
          <a:xfrm>
            <a:off x="2927686" y="7065082"/>
            <a:ext cx="3207503"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sp>
        <p:nvSpPr>
          <p:cNvPr id="11" name="TextBox 10"/>
          <p:cNvSpPr txBox="1"/>
          <p:nvPr/>
        </p:nvSpPr>
        <p:spPr>
          <a:xfrm>
            <a:off x="2951393" y="8360765"/>
            <a:ext cx="3207503"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Messages</a:t>
            </a:r>
          </a:p>
        </p:txBody>
      </p:sp>
      <p:sp>
        <p:nvSpPr>
          <p:cNvPr id="12" name="TextBox 11"/>
          <p:cNvSpPr txBox="1"/>
          <p:nvPr/>
        </p:nvSpPr>
        <p:spPr>
          <a:xfrm>
            <a:off x="2927686" y="8917351"/>
            <a:ext cx="3207503"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sp>
        <p:nvSpPr>
          <p:cNvPr id="13" name="TextBox 12"/>
          <p:cNvSpPr txBox="1"/>
          <p:nvPr/>
        </p:nvSpPr>
        <p:spPr>
          <a:xfrm>
            <a:off x="15299544" y="4547295"/>
            <a:ext cx="3231780"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Quality</a:t>
            </a:r>
          </a:p>
        </p:txBody>
      </p:sp>
      <p:sp>
        <p:nvSpPr>
          <p:cNvPr id="14" name="TextBox 13"/>
          <p:cNvSpPr txBox="1"/>
          <p:nvPr/>
        </p:nvSpPr>
        <p:spPr>
          <a:xfrm>
            <a:off x="15275655" y="5083492"/>
            <a:ext cx="3231780"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sp>
        <p:nvSpPr>
          <p:cNvPr id="15" name="TextBox 14"/>
          <p:cNvSpPr txBox="1"/>
          <p:nvPr/>
        </p:nvSpPr>
        <p:spPr>
          <a:xfrm>
            <a:off x="15299544" y="6506340"/>
            <a:ext cx="3231780"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Security</a:t>
            </a:r>
          </a:p>
        </p:txBody>
      </p:sp>
      <p:sp>
        <p:nvSpPr>
          <p:cNvPr id="16" name="TextBox 15"/>
          <p:cNvSpPr txBox="1"/>
          <p:nvPr/>
        </p:nvSpPr>
        <p:spPr>
          <a:xfrm>
            <a:off x="15275655" y="7042539"/>
            <a:ext cx="3231780"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sp>
        <p:nvSpPr>
          <p:cNvPr id="17" name="TextBox 16"/>
          <p:cNvSpPr txBox="1"/>
          <p:nvPr/>
        </p:nvSpPr>
        <p:spPr>
          <a:xfrm>
            <a:off x="15299544" y="8340500"/>
            <a:ext cx="3231780" cy="650290"/>
          </a:xfrm>
          <a:prstGeom prst="rect">
            <a:avLst/>
          </a:prstGeom>
          <a:noFill/>
        </p:spPr>
        <p:txBody>
          <a:bodyPr wrap="square" lIns="198103" tIns="99052" rIns="198103" bIns="99052" rtlCol="0">
            <a:spAutoFit/>
          </a:bodyPr>
          <a:lstStyle/>
          <a:p>
            <a:r>
              <a:rPr lang="en-US" sz="2926" dirty="0">
                <a:solidFill>
                  <a:schemeClr val="tx2"/>
                </a:solidFill>
                <a:latin typeface="Lato Regular"/>
                <a:cs typeface="Lato Regular"/>
              </a:rPr>
              <a:t>Favorites</a:t>
            </a:r>
          </a:p>
        </p:txBody>
      </p:sp>
      <p:sp>
        <p:nvSpPr>
          <p:cNvPr id="18" name="TextBox 17"/>
          <p:cNvSpPr txBox="1"/>
          <p:nvPr/>
        </p:nvSpPr>
        <p:spPr>
          <a:xfrm>
            <a:off x="15275655" y="8858592"/>
            <a:ext cx="3231780" cy="1100285"/>
          </a:xfrm>
          <a:prstGeom prst="rect">
            <a:avLst/>
          </a:prstGeom>
          <a:noFill/>
        </p:spPr>
        <p:txBody>
          <a:bodyPr wrap="square" lIns="198103" tIns="99052" rIns="198103" bIns="99052" rtlCol="0">
            <a:spAutoFit/>
          </a:bodyPr>
          <a:lstStyle/>
          <a:p>
            <a:r>
              <a:rPr lang="en-US" sz="1950" dirty="0">
                <a:latin typeface="Lato Light"/>
                <a:cs typeface="Lato Light"/>
              </a:rPr>
              <a:t>Lorem ipsum dolor sit amet, consectetur adipisicing elit, sed</a:t>
            </a:r>
            <a:endParaRPr lang="en-US" sz="1950" b="1" dirty="0">
              <a:latin typeface="Lato Light"/>
              <a:cs typeface="Lato Light"/>
            </a:endParaRPr>
          </a:p>
        </p:txBody>
      </p:sp>
      <p:grpSp>
        <p:nvGrpSpPr>
          <p:cNvPr id="19" name="Group 18"/>
          <p:cNvGrpSpPr/>
          <p:nvPr/>
        </p:nvGrpSpPr>
        <p:grpSpPr>
          <a:xfrm>
            <a:off x="1594314" y="4595145"/>
            <a:ext cx="1236624" cy="1293754"/>
            <a:chOff x="1523720" y="4073671"/>
            <a:chExt cx="1522197" cy="1591898"/>
          </a:xfrm>
        </p:grpSpPr>
        <p:sp>
          <p:nvSpPr>
            <p:cNvPr id="20" name="Oval 19"/>
            <p:cNvSpPr/>
            <p:nvPr/>
          </p:nvSpPr>
          <p:spPr>
            <a:xfrm>
              <a:off x="1523720" y="4073671"/>
              <a:ext cx="1522197"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2926" dirty="0">
                <a:latin typeface="Lato Light"/>
              </a:endParaRPr>
            </a:p>
          </p:txBody>
        </p:sp>
        <p:sp>
          <p:nvSpPr>
            <p:cNvPr id="21" name="AutoShape 115"/>
            <p:cNvSpPr>
              <a:spLocks/>
            </p:cNvSpPr>
            <p:nvPr/>
          </p:nvSpPr>
          <p:spPr bwMode="auto">
            <a:xfrm>
              <a:off x="1911609" y="4451102"/>
              <a:ext cx="820217" cy="8276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615363" y="6500029"/>
            <a:ext cx="1236624" cy="1293754"/>
            <a:chOff x="1549628" y="6417533"/>
            <a:chExt cx="1522197" cy="1591898"/>
          </a:xfrm>
        </p:grpSpPr>
        <p:sp>
          <p:nvSpPr>
            <p:cNvPr id="23" name="Oval 22"/>
            <p:cNvSpPr/>
            <p:nvPr/>
          </p:nvSpPr>
          <p:spPr>
            <a:xfrm>
              <a:off x="1549628" y="6417533"/>
              <a:ext cx="1522197"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2926" dirty="0">
                <a:latin typeface="Lato Light"/>
              </a:endParaRPr>
            </a:p>
          </p:txBody>
        </p:sp>
        <p:sp>
          <p:nvSpPr>
            <p:cNvPr id="24" name="AutoShape 60"/>
            <p:cNvSpPr>
              <a:spLocks noChangeAspect="1"/>
            </p:cNvSpPr>
            <p:nvPr/>
          </p:nvSpPr>
          <p:spPr bwMode="auto">
            <a:xfrm>
              <a:off x="1940525" y="6858000"/>
              <a:ext cx="889082" cy="788146"/>
            </a:xfrm>
            <a:custGeom>
              <a:avLst/>
              <a:gdLst>
                <a:gd name="T0" fmla="*/ 10800 w 21600"/>
                <a:gd name="T1" fmla="*/ 10796 h 21592"/>
                <a:gd name="T2" fmla="*/ 10800 w 21600"/>
                <a:gd name="T3" fmla="*/ 10796 h 21592"/>
                <a:gd name="T4" fmla="*/ 10800 w 21600"/>
                <a:gd name="T5" fmla="*/ 10796 h 21592"/>
                <a:gd name="T6" fmla="*/ 10800 w 21600"/>
                <a:gd name="T7" fmla="*/ 10796 h 21592"/>
              </a:gdLst>
              <a:ahLst/>
              <a:cxnLst>
                <a:cxn ang="0">
                  <a:pos x="T0" y="T1"/>
                </a:cxn>
                <a:cxn ang="0">
                  <a:pos x="T2" y="T3"/>
                </a:cxn>
                <a:cxn ang="0">
                  <a:pos x="T4" y="T5"/>
                </a:cxn>
                <a:cxn ang="0">
                  <a:pos x="T6" y="T7"/>
                </a:cxn>
              </a:cxnLst>
              <a:rect l="0" t="0" r="r" b="b"/>
              <a:pathLst>
                <a:path w="21600" h="21592">
                  <a:moveTo>
                    <a:pt x="16719" y="11484"/>
                  </a:moveTo>
                  <a:cubicBezTo>
                    <a:pt x="16972" y="11823"/>
                    <a:pt x="17102" y="12217"/>
                    <a:pt x="17111" y="12666"/>
                  </a:cubicBezTo>
                  <a:cubicBezTo>
                    <a:pt x="17118" y="13118"/>
                    <a:pt x="16986" y="13503"/>
                    <a:pt x="16719" y="13825"/>
                  </a:cubicBezTo>
                  <a:lnTo>
                    <a:pt x="10660" y="21039"/>
                  </a:lnTo>
                  <a:cubicBezTo>
                    <a:pt x="10393" y="21361"/>
                    <a:pt x="10061" y="21530"/>
                    <a:pt x="9664" y="21548"/>
                  </a:cubicBezTo>
                  <a:cubicBezTo>
                    <a:pt x="9270" y="21568"/>
                    <a:pt x="8950" y="21398"/>
                    <a:pt x="8704" y="21039"/>
                  </a:cubicBezTo>
                  <a:lnTo>
                    <a:pt x="991" y="10768"/>
                  </a:lnTo>
                  <a:cubicBezTo>
                    <a:pt x="721" y="10408"/>
                    <a:pt x="488" y="9960"/>
                    <a:pt x="293" y="9416"/>
                  </a:cubicBezTo>
                  <a:cubicBezTo>
                    <a:pt x="98" y="8878"/>
                    <a:pt x="0" y="8375"/>
                    <a:pt x="0" y="7918"/>
                  </a:cubicBezTo>
                  <a:lnTo>
                    <a:pt x="0" y="1668"/>
                  </a:lnTo>
                  <a:cubicBezTo>
                    <a:pt x="0" y="1216"/>
                    <a:pt x="134" y="825"/>
                    <a:pt x="401" y="497"/>
                  </a:cubicBezTo>
                  <a:cubicBezTo>
                    <a:pt x="671" y="166"/>
                    <a:pt x="1003" y="0"/>
                    <a:pt x="1392" y="0"/>
                  </a:cubicBezTo>
                  <a:lnTo>
                    <a:pt x="6619" y="0"/>
                  </a:lnTo>
                  <a:cubicBezTo>
                    <a:pt x="6811" y="0"/>
                    <a:pt x="7016" y="28"/>
                    <a:pt x="7237" y="83"/>
                  </a:cubicBezTo>
                  <a:cubicBezTo>
                    <a:pt x="7456" y="138"/>
                    <a:pt x="7677" y="224"/>
                    <a:pt x="7899" y="336"/>
                  </a:cubicBezTo>
                  <a:cubicBezTo>
                    <a:pt x="8120" y="451"/>
                    <a:pt x="8332" y="580"/>
                    <a:pt x="8524" y="724"/>
                  </a:cubicBezTo>
                  <a:cubicBezTo>
                    <a:pt x="8719" y="865"/>
                    <a:pt x="8880" y="1021"/>
                    <a:pt x="9005" y="1185"/>
                  </a:cubicBezTo>
                  <a:lnTo>
                    <a:pt x="16719" y="11484"/>
                  </a:lnTo>
                  <a:close/>
                  <a:moveTo>
                    <a:pt x="3603" y="5922"/>
                  </a:moveTo>
                  <a:cubicBezTo>
                    <a:pt x="3964" y="5922"/>
                    <a:pt x="4279" y="5761"/>
                    <a:pt x="4548" y="5441"/>
                  </a:cubicBezTo>
                  <a:cubicBezTo>
                    <a:pt x="4815" y="5116"/>
                    <a:pt x="4952" y="4740"/>
                    <a:pt x="4952" y="4311"/>
                  </a:cubicBezTo>
                  <a:cubicBezTo>
                    <a:pt x="4952" y="3862"/>
                    <a:pt x="4815" y="3477"/>
                    <a:pt x="4548" y="3160"/>
                  </a:cubicBezTo>
                  <a:cubicBezTo>
                    <a:pt x="4281" y="2844"/>
                    <a:pt x="3966" y="2686"/>
                    <a:pt x="3603" y="2686"/>
                  </a:cubicBezTo>
                  <a:cubicBezTo>
                    <a:pt x="3227" y="2686"/>
                    <a:pt x="2908" y="2844"/>
                    <a:pt x="2643" y="3160"/>
                  </a:cubicBezTo>
                  <a:cubicBezTo>
                    <a:pt x="2378" y="3477"/>
                    <a:pt x="2246" y="3862"/>
                    <a:pt x="2246" y="4311"/>
                  </a:cubicBezTo>
                  <a:cubicBezTo>
                    <a:pt x="2246" y="4739"/>
                    <a:pt x="2378" y="5116"/>
                    <a:pt x="2643" y="5441"/>
                  </a:cubicBezTo>
                  <a:cubicBezTo>
                    <a:pt x="2905" y="5761"/>
                    <a:pt x="3225" y="5922"/>
                    <a:pt x="3603" y="5922"/>
                  </a:cubicBezTo>
                  <a:moveTo>
                    <a:pt x="21198" y="11510"/>
                  </a:moveTo>
                  <a:cubicBezTo>
                    <a:pt x="21465" y="11852"/>
                    <a:pt x="21599" y="12252"/>
                    <a:pt x="21599" y="12709"/>
                  </a:cubicBezTo>
                  <a:cubicBezTo>
                    <a:pt x="21599" y="13167"/>
                    <a:pt x="21465" y="13558"/>
                    <a:pt x="21198" y="13880"/>
                  </a:cubicBezTo>
                  <a:lnTo>
                    <a:pt x="15163" y="21093"/>
                  </a:lnTo>
                  <a:cubicBezTo>
                    <a:pt x="14896" y="21415"/>
                    <a:pt x="14564" y="21582"/>
                    <a:pt x="14174" y="21591"/>
                  </a:cubicBezTo>
                  <a:cubicBezTo>
                    <a:pt x="13782" y="21600"/>
                    <a:pt x="13450" y="21433"/>
                    <a:pt x="13183" y="21093"/>
                  </a:cubicBezTo>
                  <a:lnTo>
                    <a:pt x="13044" y="20903"/>
                  </a:lnTo>
                  <a:lnTo>
                    <a:pt x="18963" y="13825"/>
                  </a:lnTo>
                  <a:cubicBezTo>
                    <a:pt x="19230" y="13503"/>
                    <a:pt x="19365" y="13118"/>
                    <a:pt x="19360" y="12660"/>
                  </a:cubicBezTo>
                  <a:cubicBezTo>
                    <a:pt x="19355" y="12206"/>
                    <a:pt x="19223" y="11812"/>
                    <a:pt x="18963" y="11484"/>
                  </a:cubicBezTo>
                  <a:lnTo>
                    <a:pt x="11247" y="1185"/>
                  </a:lnTo>
                  <a:cubicBezTo>
                    <a:pt x="11009" y="865"/>
                    <a:pt x="10689" y="604"/>
                    <a:pt x="10282" y="408"/>
                  </a:cubicBezTo>
                  <a:cubicBezTo>
                    <a:pt x="9873" y="210"/>
                    <a:pt x="9484" y="83"/>
                    <a:pt x="9109" y="28"/>
                  </a:cubicBezTo>
                  <a:lnTo>
                    <a:pt x="11112" y="28"/>
                  </a:lnTo>
                  <a:cubicBezTo>
                    <a:pt x="11502" y="28"/>
                    <a:pt x="11935" y="141"/>
                    <a:pt x="12406" y="365"/>
                  </a:cubicBezTo>
                  <a:cubicBezTo>
                    <a:pt x="12878" y="589"/>
                    <a:pt x="13236" y="874"/>
                    <a:pt x="13481" y="1213"/>
                  </a:cubicBezTo>
                  <a:lnTo>
                    <a:pt x="21198" y="11510"/>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5" name="Group 24"/>
          <p:cNvGrpSpPr/>
          <p:nvPr/>
        </p:nvGrpSpPr>
        <p:grpSpPr>
          <a:xfrm>
            <a:off x="1638202" y="8411700"/>
            <a:ext cx="1236624" cy="1293756"/>
            <a:chOff x="1577743" y="8769748"/>
            <a:chExt cx="1522197" cy="1591899"/>
          </a:xfrm>
        </p:grpSpPr>
        <p:sp>
          <p:nvSpPr>
            <p:cNvPr id="26" name="Oval 25"/>
            <p:cNvSpPr/>
            <p:nvPr/>
          </p:nvSpPr>
          <p:spPr>
            <a:xfrm>
              <a:off x="1577743" y="8769748"/>
              <a:ext cx="1522197" cy="15918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2926" dirty="0">
                <a:latin typeface="Lato Light"/>
              </a:endParaRPr>
            </a:p>
          </p:txBody>
        </p:sp>
        <p:sp>
          <p:nvSpPr>
            <p:cNvPr id="27" name="AutoShape 71"/>
            <p:cNvSpPr>
              <a:spLocks noChangeAspect="1"/>
            </p:cNvSpPr>
            <p:nvPr/>
          </p:nvSpPr>
          <p:spPr bwMode="auto">
            <a:xfrm>
              <a:off x="1976987" y="9202286"/>
              <a:ext cx="767800" cy="745703"/>
            </a:xfrm>
            <a:custGeom>
              <a:avLst/>
              <a:gdLst>
                <a:gd name="T0" fmla="*/ 10800 w 21600"/>
                <a:gd name="T1" fmla="*/ 10794 h 21588"/>
                <a:gd name="T2" fmla="*/ 10800 w 21600"/>
                <a:gd name="T3" fmla="*/ 10794 h 21588"/>
                <a:gd name="T4" fmla="*/ 10800 w 21600"/>
                <a:gd name="T5" fmla="*/ 10794 h 21588"/>
                <a:gd name="T6" fmla="*/ 10800 w 21600"/>
                <a:gd name="T7" fmla="*/ 10794 h 21588"/>
              </a:gdLst>
              <a:ahLst/>
              <a:cxnLst>
                <a:cxn ang="0">
                  <a:pos x="T0" y="T1"/>
                </a:cxn>
                <a:cxn ang="0">
                  <a:pos x="T2" y="T3"/>
                </a:cxn>
                <a:cxn ang="0">
                  <a:pos x="T4" y="T5"/>
                </a:cxn>
                <a:cxn ang="0">
                  <a:pos x="T6" y="T7"/>
                </a:cxn>
              </a:cxnLst>
              <a:rect l="0" t="0" r="r" b="b"/>
              <a:pathLst>
                <a:path w="21600" h="21588">
                  <a:moveTo>
                    <a:pt x="10794" y="0"/>
                  </a:moveTo>
                  <a:cubicBezTo>
                    <a:pt x="12288" y="0"/>
                    <a:pt x="13689" y="251"/>
                    <a:pt x="14997" y="750"/>
                  </a:cubicBezTo>
                  <a:cubicBezTo>
                    <a:pt x="16304" y="1249"/>
                    <a:pt x="17445" y="1929"/>
                    <a:pt x="18422" y="2781"/>
                  </a:cubicBezTo>
                  <a:cubicBezTo>
                    <a:pt x="19399" y="3639"/>
                    <a:pt x="20173" y="4640"/>
                    <a:pt x="20743" y="5783"/>
                  </a:cubicBezTo>
                  <a:cubicBezTo>
                    <a:pt x="21315" y="6926"/>
                    <a:pt x="21599" y="8156"/>
                    <a:pt x="21599" y="9468"/>
                  </a:cubicBezTo>
                  <a:cubicBezTo>
                    <a:pt x="21599" y="10774"/>
                    <a:pt x="21315" y="12002"/>
                    <a:pt x="20743" y="13141"/>
                  </a:cubicBezTo>
                  <a:cubicBezTo>
                    <a:pt x="20173" y="14287"/>
                    <a:pt x="19399" y="15288"/>
                    <a:pt x="18422" y="16149"/>
                  </a:cubicBezTo>
                  <a:cubicBezTo>
                    <a:pt x="17445" y="17007"/>
                    <a:pt x="16304" y="17686"/>
                    <a:pt x="14997" y="18180"/>
                  </a:cubicBezTo>
                  <a:cubicBezTo>
                    <a:pt x="13689" y="18677"/>
                    <a:pt x="12288" y="18922"/>
                    <a:pt x="10794" y="18922"/>
                  </a:cubicBezTo>
                  <a:cubicBezTo>
                    <a:pt x="10104" y="18922"/>
                    <a:pt x="9426" y="18869"/>
                    <a:pt x="8767" y="18761"/>
                  </a:cubicBezTo>
                  <a:cubicBezTo>
                    <a:pt x="7444" y="20014"/>
                    <a:pt x="5900" y="20877"/>
                    <a:pt x="4135" y="21354"/>
                  </a:cubicBezTo>
                  <a:cubicBezTo>
                    <a:pt x="3947" y="21391"/>
                    <a:pt x="3758" y="21430"/>
                    <a:pt x="3565" y="21467"/>
                  </a:cubicBezTo>
                  <a:cubicBezTo>
                    <a:pt x="3375" y="21509"/>
                    <a:pt x="3170" y="21549"/>
                    <a:pt x="2951" y="21583"/>
                  </a:cubicBezTo>
                  <a:cubicBezTo>
                    <a:pt x="2831" y="21600"/>
                    <a:pt x="2727" y="21571"/>
                    <a:pt x="2643" y="21495"/>
                  </a:cubicBezTo>
                  <a:cubicBezTo>
                    <a:pt x="2556" y="21419"/>
                    <a:pt x="2497" y="21309"/>
                    <a:pt x="2466" y="21165"/>
                  </a:cubicBezTo>
                  <a:cubicBezTo>
                    <a:pt x="2438" y="21021"/>
                    <a:pt x="2457" y="20900"/>
                    <a:pt x="2523" y="20807"/>
                  </a:cubicBezTo>
                  <a:cubicBezTo>
                    <a:pt x="2591" y="20714"/>
                    <a:pt x="2666" y="20621"/>
                    <a:pt x="2749" y="20530"/>
                  </a:cubicBezTo>
                  <a:cubicBezTo>
                    <a:pt x="2920" y="20324"/>
                    <a:pt x="3083" y="20124"/>
                    <a:pt x="3233" y="19929"/>
                  </a:cubicBezTo>
                  <a:cubicBezTo>
                    <a:pt x="3384" y="19737"/>
                    <a:pt x="3521" y="19506"/>
                    <a:pt x="3645" y="19241"/>
                  </a:cubicBezTo>
                  <a:cubicBezTo>
                    <a:pt x="3768" y="18976"/>
                    <a:pt x="3881" y="18662"/>
                    <a:pt x="3982" y="18301"/>
                  </a:cubicBezTo>
                  <a:cubicBezTo>
                    <a:pt x="4083" y="17940"/>
                    <a:pt x="4173" y="17506"/>
                    <a:pt x="4248" y="16992"/>
                  </a:cubicBezTo>
                  <a:cubicBezTo>
                    <a:pt x="2942" y="16109"/>
                    <a:pt x="1906" y="15020"/>
                    <a:pt x="1143" y="13731"/>
                  </a:cubicBezTo>
                  <a:cubicBezTo>
                    <a:pt x="381" y="12436"/>
                    <a:pt x="0" y="11017"/>
                    <a:pt x="0" y="9468"/>
                  </a:cubicBezTo>
                  <a:cubicBezTo>
                    <a:pt x="0" y="8164"/>
                    <a:pt x="284" y="6937"/>
                    <a:pt x="856" y="5789"/>
                  </a:cubicBezTo>
                  <a:cubicBezTo>
                    <a:pt x="1428" y="4640"/>
                    <a:pt x="2200" y="3639"/>
                    <a:pt x="3177" y="2781"/>
                  </a:cubicBezTo>
                  <a:cubicBezTo>
                    <a:pt x="4154" y="1929"/>
                    <a:pt x="5293" y="1249"/>
                    <a:pt x="6597" y="750"/>
                  </a:cubicBezTo>
                  <a:cubicBezTo>
                    <a:pt x="7901" y="251"/>
                    <a:pt x="9299" y="0"/>
                    <a:pt x="10794" y="0"/>
                  </a:cubicBezTo>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3942284" y="4536385"/>
            <a:ext cx="1236624" cy="1293756"/>
            <a:chOff x="17369805" y="4186092"/>
            <a:chExt cx="1522197" cy="1591899"/>
          </a:xfrm>
        </p:grpSpPr>
        <p:sp>
          <p:nvSpPr>
            <p:cNvPr id="29" name="Oval 28"/>
            <p:cNvSpPr/>
            <p:nvPr/>
          </p:nvSpPr>
          <p:spPr>
            <a:xfrm>
              <a:off x="17369805" y="4186092"/>
              <a:ext cx="1522197"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solidFill>
                  <a:schemeClr val="tx2"/>
                </a:solidFill>
                <a:latin typeface="Lato Light"/>
                <a:cs typeface="Lato Light"/>
              </a:endParaRPr>
            </a:p>
          </p:txBody>
        </p:sp>
        <p:sp>
          <p:nvSpPr>
            <p:cNvPr id="30" name="AutoShape 119"/>
            <p:cNvSpPr>
              <a:spLocks noChangeAspect="1"/>
            </p:cNvSpPr>
            <p:nvPr/>
          </p:nvSpPr>
          <p:spPr bwMode="auto">
            <a:xfrm>
              <a:off x="17756187" y="4572000"/>
              <a:ext cx="760654" cy="738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3963331" y="6441269"/>
            <a:ext cx="1236624" cy="1293756"/>
            <a:chOff x="17395712" y="6529953"/>
            <a:chExt cx="1522197" cy="1591899"/>
          </a:xfrm>
        </p:grpSpPr>
        <p:sp>
          <p:nvSpPr>
            <p:cNvPr id="32" name="Oval 31"/>
            <p:cNvSpPr/>
            <p:nvPr/>
          </p:nvSpPr>
          <p:spPr>
            <a:xfrm>
              <a:off x="17395712" y="6529953"/>
              <a:ext cx="1522197" cy="15918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solidFill>
                  <a:schemeClr val="tx2"/>
                </a:solidFill>
                <a:latin typeface="Lato Light"/>
                <a:cs typeface="Lato Light"/>
              </a:endParaRPr>
            </a:p>
          </p:txBody>
        </p:sp>
        <p:sp>
          <p:nvSpPr>
            <p:cNvPr id="33" name="AutoShape 94"/>
            <p:cNvSpPr>
              <a:spLocks noChangeAspect="1"/>
            </p:cNvSpPr>
            <p:nvPr/>
          </p:nvSpPr>
          <p:spPr bwMode="auto">
            <a:xfrm>
              <a:off x="17859994" y="6901722"/>
              <a:ext cx="625458" cy="7379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71" y="9829"/>
                  </a:moveTo>
                  <a:cubicBezTo>
                    <a:pt x="20671" y="9939"/>
                    <a:pt x="20995" y="10131"/>
                    <a:pt x="21232" y="10408"/>
                  </a:cubicBezTo>
                  <a:cubicBezTo>
                    <a:pt x="21481" y="10681"/>
                    <a:pt x="21599" y="11001"/>
                    <a:pt x="21599" y="11358"/>
                  </a:cubicBezTo>
                  <a:lnTo>
                    <a:pt x="21599" y="19987"/>
                  </a:lnTo>
                  <a:cubicBezTo>
                    <a:pt x="21599" y="20419"/>
                    <a:pt x="21398" y="20796"/>
                    <a:pt x="21002" y="21116"/>
                  </a:cubicBezTo>
                  <a:cubicBezTo>
                    <a:pt x="20606" y="21438"/>
                    <a:pt x="20138" y="21599"/>
                    <a:pt x="19598" y="21599"/>
                  </a:cubicBezTo>
                  <a:lnTo>
                    <a:pt x="2016" y="21599"/>
                  </a:lnTo>
                  <a:cubicBezTo>
                    <a:pt x="1476" y="21599"/>
                    <a:pt x="1004" y="21438"/>
                    <a:pt x="604" y="21116"/>
                  </a:cubicBezTo>
                  <a:cubicBezTo>
                    <a:pt x="198" y="20796"/>
                    <a:pt x="0" y="20419"/>
                    <a:pt x="0" y="19987"/>
                  </a:cubicBezTo>
                  <a:lnTo>
                    <a:pt x="0" y="11358"/>
                  </a:lnTo>
                  <a:cubicBezTo>
                    <a:pt x="0" y="11001"/>
                    <a:pt x="122" y="10681"/>
                    <a:pt x="367" y="10408"/>
                  </a:cubicBezTo>
                  <a:cubicBezTo>
                    <a:pt x="619" y="10131"/>
                    <a:pt x="939" y="9938"/>
                    <a:pt x="1346" y="9829"/>
                  </a:cubicBezTo>
                  <a:lnTo>
                    <a:pt x="1346" y="7566"/>
                  </a:lnTo>
                  <a:cubicBezTo>
                    <a:pt x="1346" y="6530"/>
                    <a:pt x="1591" y="5551"/>
                    <a:pt x="2084" y="4632"/>
                  </a:cubicBezTo>
                  <a:cubicBezTo>
                    <a:pt x="2581" y="3711"/>
                    <a:pt x="3254" y="2908"/>
                    <a:pt x="4108" y="2219"/>
                  </a:cubicBezTo>
                  <a:cubicBezTo>
                    <a:pt x="4968" y="1531"/>
                    <a:pt x="5973" y="990"/>
                    <a:pt x="7125" y="593"/>
                  </a:cubicBezTo>
                  <a:cubicBezTo>
                    <a:pt x="8281" y="198"/>
                    <a:pt x="9509" y="0"/>
                    <a:pt x="10809" y="0"/>
                  </a:cubicBezTo>
                  <a:cubicBezTo>
                    <a:pt x="12105" y="0"/>
                    <a:pt x="13329" y="198"/>
                    <a:pt x="14478" y="593"/>
                  </a:cubicBezTo>
                  <a:cubicBezTo>
                    <a:pt x="15630" y="990"/>
                    <a:pt x="16634" y="1531"/>
                    <a:pt x="17495" y="2219"/>
                  </a:cubicBezTo>
                  <a:cubicBezTo>
                    <a:pt x="18355" y="2908"/>
                    <a:pt x="19036" y="3714"/>
                    <a:pt x="19533" y="4641"/>
                  </a:cubicBezTo>
                  <a:cubicBezTo>
                    <a:pt x="20022" y="5562"/>
                    <a:pt x="20271" y="6538"/>
                    <a:pt x="20271" y="7566"/>
                  </a:cubicBezTo>
                  <a:lnTo>
                    <a:pt x="20271" y="9829"/>
                  </a:lnTo>
                  <a:close/>
                  <a:moveTo>
                    <a:pt x="16202" y="7566"/>
                  </a:moveTo>
                  <a:cubicBezTo>
                    <a:pt x="16202" y="6961"/>
                    <a:pt x="16062" y="6394"/>
                    <a:pt x="15781" y="5870"/>
                  </a:cubicBezTo>
                  <a:cubicBezTo>
                    <a:pt x="15496" y="5349"/>
                    <a:pt x="15108" y="4894"/>
                    <a:pt x="14614" y="4508"/>
                  </a:cubicBezTo>
                  <a:cubicBezTo>
                    <a:pt x="14125" y="4123"/>
                    <a:pt x="13545" y="3817"/>
                    <a:pt x="12886" y="3593"/>
                  </a:cubicBezTo>
                  <a:cubicBezTo>
                    <a:pt x="12224" y="3365"/>
                    <a:pt x="11532" y="3253"/>
                    <a:pt x="10809" y="3253"/>
                  </a:cubicBezTo>
                  <a:cubicBezTo>
                    <a:pt x="10049" y="3253"/>
                    <a:pt x="9347" y="3365"/>
                    <a:pt x="8706" y="3593"/>
                  </a:cubicBezTo>
                  <a:cubicBezTo>
                    <a:pt x="8061" y="3817"/>
                    <a:pt x="7489" y="4123"/>
                    <a:pt x="6988" y="4508"/>
                  </a:cubicBezTo>
                  <a:cubicBezTo>
                    <a:pt x="6488" y="4894"/>
                    <a:pt x="6099" y="5352"/>
                    <a:pt x="5818" y="5879"/>
                  </a:cubicBezTo>
                  <a:cubicBezTo>
                    <a:pt x="5537" y="6406"/>
                    <a:pt x="5397" y="6970"/>
                    <a:pt x="5397" y="7566"/>
                  </a:cubicBezTo>
                  <a:lnTo>
                    <a:pt x="5397" y="9717"/>
                  </a:lnTo>
                  <a:lnTo>
                    <a:pt x="16202" y="9717"/>
                  </a:lnTo>
                  <a:lnTo>
                    <a:pt x="16202" y="7566"/>
                  </a:lnTo>
                  <a:close/>
                  <a:moveTo>
                    <a:pt x="11964" y="15409"/>
                  </a:moveTo>
                  <a:cubicBezTo>
                    <a:pt x="12296" y="15245"/>
                    <a:pt x="12569" y="15020"/>
                    <a:pt x="12782" y="14744"/>
                  </a:cubicBezTo>
                  <a:cubicBezTo>
                    <a:pt x="12990" y="14462"/>
                    <a:pt x="13098" y="14159"/>
                    <a:pt x="13098" y="13840"/>
                  </a:cubicBezTo>
                  <a:cubicBezTo>
                    <a:pt x="13098" y="13333"/>
                    <a:pt x="12875" y="12898"/>
                    <a:pt x="12429" y="12530"/>
                  </a:cubicBezTo>
                  <a:cubicBezTo>
                    <a:pt x="11979" y="12161"/>
                    <a:pt x="11439" y="11980"/>
                    <a:pt x="10809" y="11980"/>
                  </a:cubicBezTo>
                  <a:cubicBezTo>
                    <a:pt x="10175" y="11980"/>
                    <a:pt x="9638" y="12161"/>
                    <a:pt x="9188" y="12530"/>
                  </a:cubicBezTo>
                  <a:cubicBezTo>
                    <a:pt x="8738" y="12898"/>
                    <a:pt x="8515" y="13333"/>
                    <a:pt x="8515" y="13840"/>
                  </a:cubicBezTo>
                  <a:cubicBezTo>
                    <a:pt x="8515" y="14159"/>
                    <a:pt x="8616" y="14462"/>
                    <a:pt x="8825" y="14744"/>
                  </a:cubicBezTo>
                  <a:cubicBezTo>
                    <a:pt x="9033" y="15020"/>
                    <a:pt x="9300" y="15233"/>
                    <a:pt x="9638" y="15383"/>
                  </a:cubicBezTo>
                  <a:lnTo>
                    <a:pt x="8515" y="19339"/>
                  </a:lnTo>
                  <a:lnTo>
                    <a:pt x="13098" y="19339"/>
                  </a:lnTo>
                  <a:lnTo>
                    <a:pt x="11964" y="15409"/>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3986166" y="8352943"/>
            <a:ext cx="1236624" cy="1293754"/>
            <a:chOff x="17423820" y="8882170"/>
            <a:chExt cx="1522197" cy="1591898"/>
          </a:xfrm>
        </p:grpSpPr>
        <p:sp>
          <p:nvSpPr>
            <p:cNvPr id="35" name="Oval 34"/>
            <p:cNvSpPr/>
            <p:nvPr/>
          </p:nvSpPr>
          <p:spPr>
            <a:xfrm>
              <a:off x="17423820" y="8882170"/>
              <a:ext cx="1522197" cy="1591898"/>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solidFill>
                  <a:schemeClr val="tx2"/>
                </a:solidFill>
                <a:latin typeface="Lato Light"/>
                <a:cs typeface="Lato Light"/>
              </a:endParaRPr>
            </a:p>
          </p:txBody>
        </p:sp>
        <p:sp>
          <p:nvSpPr>
            <p:cNvPr id="36" name="AutoShape 17"/>
            <p:cNvSpPr>
              <a:spLocks noChangeAspect="1"/>
            </p:cNvSpPr>
            <p:nvPr/>
          </p:nvSpPr>
          <p:spPr bwMode="auto">
            <a:xfrm>
              <a:off x="17859994" y="9324011"/>
              <a:ext cx="711429" cy="6937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4883564" y="1676978"/>
            <a:ext cx="10044872" cy="1689698"/>
            <a:chOff x="5988388" y="483017"/>
            <a:chExt cx="12359700" cy="2079087"/>
          </a:xfrm>
        </p:grpSpPr>
        <p:sp>
          <p:nvSpPr>
            <p:cNvPr id="38" name="TextBox 3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Features Apps</a:t>
              </a:r>
            </a:p>
          </p:txBody>
        </p:sp>
        <p:sp>
          <p:nvSpPr>
            <p:cNvPr id="39" name="Rectangle 3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4" name="Picture Placeholder 3"/>
          <p:cNvSpPr>
            <a:spLocks noGrp="1" noChangeAspect="1"/>
          </p:cNvSpPr>
          <p:nvPr>
            <p:ph type="pic" sz="quarter" idx="13"/>
          </p:nvPr>
        </p:nvSpPr>
        <p:spPr>
          <a:xfrm>
            <a:off x="11435099" y="5176325"/>
            <a:ext cx="1635998" cy="3876714"/>
          </a:xfrm>
        </p:spPr>
      </p:sp>
      <p:sp>
        <p:nvSpPr>
          <p:cNvPr id="2" name="Picture Placeholder 1"/>
          <p:cNvSpPr>
            <a:spLocks noGrp="1" noChangeAspect="1"/>
          </p:cNvSpPr>
          <p:nvPr>
            <p:ph type="pic" sz="quarter" idx="14"/>
          </p:nvPr>
        </p:nvSpPr>
        <p:spPr>
          <a:xfrm>
            <a:off x="6577795" y="5175241"/>
            <a:ext cx="1495657" cy="3876716"/>
          </a:xfrm>
        </p:spPr>
      </p:sp>
      <p:sp>
        <p:nvSpPr>
          <p:cNvPr id="3" name="Picture Placeholder 2"/>
          <p:cNvSpPr>
            <a:spLocks noGrp="1" noChangeAspect="1"/>
          </p:cNvSpPr>
          <p:nvPr>
            <p:ph type="pic" sz="quarter" idx="10"/>
          </p:nvPr>
        </p:nvSpPr>
        <p:spPr>
          <a:xfrm>
            <a:off x="8353287" y="4819380"/>
            <a:ext cx="2838950" cy="5062445"/>
          </a:xfrm>
        </p:spPr>
      </p:sp>
    </p:spTree>
    <p:extLst>
      <p:ext uri="{BB962C8B-B14F-4D97-AF65-F5344CB8AC3E}">
        <p14:creationId xmlns:p14="http://schemas.microsoft.com/office/powerpoint/2010/main" val="3181759087"/>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900" decel="100000" fill="hold"/>
                                        <p:tgtEl>
                                          <p:spTgt spid="3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45"/>
                                        </p:tgtEl>
                                        <p:attrNameLst>
                                          <p:attrName>style.visibility</p:attrName>
                                        </p:attrNameLst>
                                      </p:cBhvr>
                                      <p:to>
                                        <p:strVal val="visible"/>
                                      </p:to>
                                    </p:set>
                                    <p:anim calcmode="lin" valueType="num">
                                      <p:cBhvr additive="base">
                                        <p:cTn id="14" dur="500" fill="hold"/>
                                        <p:tgtEl>
                                          <p:spTgt spid="45"/>
                                        </p:tgtEl>
                                        <p:attrNameLst>
                                          <p:attrName>ppt_x</p:attrName>
                                        </p:attrNameLst>
                                      </p:cBhvr>
                                      <p:tavLst>
                                        <p:tav tm="0">
                                          <p:val>
                                            <p:strVal val="#ppt_x"/>
                                          </p:val>
                                        </p:tav>
                                        <p:tav tm="100000">
                                          <p:val>
                                            <p:strVal val="#ppt_x"/>
                                          </p:val>
                                        </p:tav>
                                      </p:tavLst>
                                    </p:anim>
                                    <p:anim calcmode="lin" valueType="num">
                                      <p:cBhvr additive="base">
                                        <p:cTn id="15" dur="500" fill="hold"/>
                                        <p:tgtEl>
                                          <p:spTgt spid="4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6"/>
                                        </p:tgtEl>
                                        <p:attrNameLst>
                                          <p:attrName>style.visibility</p:attrName>
                                        </p:attrNameLst>
                                      </p:cBhvr>
                                      <p:to>
                                        <p:strVal val="visible"/>
                                      </p:to>
                                    </p:set>
                                    <p:anim calcmode="lin" valueType="num">
                                      <p:cBhvr additive="base">
                                        <p:cTn id="18" dur="500" fill="hold"/>
                                        <p:tgtEl>
                                          <p:spTgt spid="46"/>
                                        </p:tgtEl>
                                        <p:attrNameLst>
                                          <p:attrName>ppt_x</p:attrName>
                                        </p:attrNameLst>
                                      </p:cBhvr>
                                      <p:tavLst>
                                        <p:tav tm="0">
                                          <p:val>
                                            <p:strVal val="#ppt_x"/>
                                          </p:val>
                                        </p:tav>
                                        <p:tav tm="100000">
                                          <p:val>
                                            <p:strVal val="#ppt_x"/>
                                          </p:val>
                                        </p:tav>
                                      </p:tavLst>
                                    </p:anim>
                                    <p:anim calcmode="lin" valueType="num">
                                      <p:cBhvr additive="base">
                                        <p:cTn id="19" dur="500" fill="hold"/>
                                        <p:tgtEl>
                                          <p:spTgt spid="4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ppt_x"/>
                                          </p:val>
                                        </p:tav>
                                        <p:tav tm="100000">
                                          <p:val>
                                            <p:strVal val="#ppt_x"/>
                                          </p:val>
                                        </p:tav>
                                      </p:tavLst>
                                    </p:anim>
                                    <p:anim calcmode="lin" valueType="num">
                                      <p:cBhvr additive="base">
                                        <p:cTn id="23" dur="500" fill="hold"/>
                                        <p:tgtEl>
                                          <p:spTgt spid="4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53" presetClass="entr" presetSubtype="16"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500"/>
                                        <p:tgtEl>
                                          <p:spTgt spid="9"/>
                                        </p:tgtEl>
                                      </p:cBhvr>
                                    </p:animEffect>
                                  </p:childTnLst>
                                </p:cTn>
                              </p:par>
                            </p:childTnLst>
                          </p:cTn>
                        </p:par>
                        <p:par>
                          <p:cTn id="48" fill="hold">
                            <p:stCondLst>
                              <p:cond delay="4000"/>
                            </p:stCondLst>
                            <p:childTnLst>
                              <p:par>
                                <p:cTn id="49" presetID="10" presetClass="entr" presetSubtype="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childTnLst>
                          </p:cTn>
                        </p:par>
                        <p:par>
                          <p:cTn id="52" fill="hold">
                            <p:stCondLst>
                              <p:cond delay="4500"/>
                            </p:stCondLst>
                            <p:childTnLst>
                              <p:par>
                                <p:cTn id="53" presetID="53" presetClass="entr" presetSubtype="16"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fade">
                                      <p:cBhvr>
                                        <p:cTn id="61" dur="500"/>
                                        <p:tgtEl>
                                          <p:spTgt spid="11"/>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fade">
                                      <p:cBhvr>
                                        <p:cTn id="65" dur="500"/>
                                        <p:tgtEl>
                                          <p:spTgt spid="12"/>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p:cTn id="69" dur="500" fill="hold"/>
                                        <p:tgtEl>
                                          <p:spTgt spid="28"/>
                                        </p:tgtEl>
                                        <p:attrNameLst>
                                          <p:attrName>ppt_w</p:attrName>
                                        </p:attrNameLst>
                                      </p:cBhvr>
                                      <p:tavLst>
                                        <p:tav tm="0">
                                          <p:val>
                                            <p:fltVal val="0"/>
                                          </p:val>
                                        </p:tav>
                                        <p:tav tm="100000">
                                          <p:val>
                                            <p:strVal val="#ppt_w"/>
                                          </p:val>
                                        </p:tav>
                                      </p:tavLst>
                                    </p:anim>
                                    <p:anim calcmode="lin" valueType="num">
                                      <p:cBhvr>
                                        <p:cTn id="70" dur="500" fill="hold"/>
                                        <p:tgtEl>
                                          <p:spTgt spid="28"/>
                                        </p:tgtEl>
                                        <p:attrNameLst>
                                          <p:attrName>ppt_h</p:attrName>
                                        </p:attrNameLst>
                                      </p:cBhvr>
                                      <p:tavLst>
                                        <p:tav tm="0">
                                          <p:val>
                                            <p:fltVal val="0"/>
                                          </p:val>
                                        </p:tav>
                                        <p:tav tm="100000">
                                          <p:val>
                                            <p:strVal val="#ppt_h"/>
                                          </p:val>
                                        </p:tav>
                                      </p:tavLst>
                                    </p:anim>
                                    <p:animEffect transition="in" filter="fade">
                                      <p:cBhvr>
                                        <p:cTn id="71" dur="500"/>
                                        <p:tgtEl>
                                          <p:spTgt spid="28"/>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500"/>
                                        <p:tgtEl>
                                          <p:spTgt spid="13"/>
                                        </p:tgtEl>
                                      </p:cBhvr>
                                    </p:animEffect>
                                  </p:childTnLst>
                                </p:cTn>
                              </p:par>
                            </p:childTnLst>
                          </p:cTn>
                        </p:par>
                        <p:par>
                          <p:cTn id="76" fill="hold">
                            <p:stCondLst>
                              <p:cond delay="7000"/>
                            </p:stCondLst>
                            <p:childTnLst>
                              <p:par>
                                <p:cTn id="77" presetID="10" presetClass="entr" presetSubtype="0"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fade">
                                      <p:cBhvr>
                                        <p:cTn id="79" dur="500"/>
                                        <p:tgtEl>
                                          <p:spTgt spid="14"/>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p:cTn id="83" dur="500" fill="hold"/>
                                        <p:tgtEl>
                                          <p:spTgt spid="31"/>
                                        </p:tgtEl>
                                        <p:attrNameLst>
                                          <p:attrName>ppt_w</p:attrName>
                                        </p:attrNameLst>
                                      </p:cBhvr>
                                      <p:tavLst>
                                        <p:tav tm="0">
                                          <p:val>
                                            <p:fltVal val="0"/>
                                          </p:val>
                                        </p:tav>
                                        <p:tav tm="100000">
                                          <p:val>
                                            <p:strVal val="#ppt_w"/>
                                          </p:val>
                                        </p:tav>
                                      </p:tavLst>
                                    </p:anim>
                                    <p:anim calcmode="lin" valueType="num">
                                      <p:cBhvr>
                                        <p:cTn id="84" dur="500" fill="hold"/>
                                        <p:tgtEl>
                                          <p:spTgt spid="31"/>
                                        </p:tgtEl>
                                        <p:attrNameLst>
                                          <p:attrName>ppt_h</p:attrName>
                                        </p:attrNameLst>
                                      </p:cBhvr>
                                      <p:tavLst>
                                        <p:tav tm="0">
                                          <p:val>
                                            <p:fltVal val="0"/>
                                          </p:val>
                                        </p:tav>
                                        <p:tav tm="100000">
                                          <p:val>
                                            <p:strVal val="#ppt_h"/>
                                          </p:val>
                                        </p:tav>
                                      </p:tavLst>
                                    </p:anim>
                                    <p:animEffect transition="in" filter="fade">
                                      <p:cBhvr>
                                        <p:cTn id="85" dur="500"/>
                                        <p:tgtEl>
                                          <p:spTgt spid="31"/>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15"/>
                                        </p:tgtEl>
                                        <p:attrNameLst>
                                          <p:attrName>style.visibility</p:attrName>
                                        </p:attrNameLst>
                                      </p:cBhvr>
                                      <p:to>
                                        <p:strVal val="visible"/>
                                      </p:to>
                                    </p:set>
                                    <p:animEffect transition="in" filter="fade">
                                      <p:cBhvr>
                                        <p:cTn id="89" dur="500"/>
                                        <p:tgtEl>
                                          <p:spTgt spid="15"/>
                                        </p:tgtEl>
                                      </p:cBhvr>
                                    </p:animEffect>
                                  </p:childTnLst>
                                </p:cTn>
                              </p:par>
                            </p:childTnLst>
                          </p:cTn>
                        </p:par>
                        <p:par>
                          <p:cTn id="90" fill="hold">
                            <p:stCondLst>
                              <p:cond delay="8500"/>
                            </p:stCondLst>
                            <p:childTnLst>
                              <p:par>
                                <p:cTn id="91" presetID="10" presetClass="entr" presetSubtype="0" fill="hold" grpId="0" nodeType="after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childTnLst>
                          </p:cTn>
                        </p:par>
                        <p:par>
                          <p:cTn id="94" fill="hold">
                            <p:stCondLst>
                              <p:cond delay="9000"/>
                            </p:stCondLst>
                            <p:childTnLst>
                              <p:par>
                                <p:cTn id="95" presetID="53" presetClass="entr" presetSubtype="16" fill="hold" nodeType="after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p:cTn id="97" dur="500" fill="hold"/>
                                        <p:tgtEl>
                                          <p:spTgt spid="34"/>
                                        </p:tgtEl>
                                        <p:attrNameLst>
                                          <p:attrName>ppt_w</p:attrName>
                                        </p:attrNameLst>
                                      </p:cBhvr>
                                      <p:tavLst>
                                        <p:tav tm="0">
                                          <p:val>
                                            <p:fltVal val="0"/>
                                          </p:val>
                                        </p:tav>
                                        <p:tav tm="100000">
                                          <p:val>
                                            <p:strVal val="#ppt_w"/>
                                          </p:val>
                                        </p:tav>
                                      </p:tavLst>
                                    </p:anim>
                                    <p:anim calcmode="lin" valueType="num">
                                      <p:cBhvr>
                                        <p:cTn id="98" dur="500" fill="hold"/>
                                        <p:tgtEl>
                                          <p:spTgt spid="34"/>
                                        </p:tgtEl>
                                        <p:attrNameLst>
                                          <p:attrName>ppt_h</p:attrName>
                                        </p:attrNameLst>
                                      </p:cBhvr>
                                      <p:tavLst>
                                        <p:tav tm="0">
                                          <p:val>
                                            <p:fltVal val="0"/>
                                          </p:val>
                                        </p:tav>
                                        <p:tav tm="100000">
                                          <p:val>
                                            <p:strVal val="#ppt_h"/>
                                          </p:val>
                                        </p:tav>
                                      </p:tavLst>
                                    </p:anim>
                                    <p:animEffect transition="in" filter="fade">
                                      <p:cBhvr>
                                        <p:cTn id="99" dur="500"/>
                                        <p:tgtEl>
                                          <p:spTgt spid="34"/>
                                        </p:tgtEl>
                                      </p:cBhvr>
                                    </p:animEffect>
                                  </p:childTnLst>
                                </p:cTn>
                              </p:par>
                            </p:childTnLst>
                          </p:cTn>
                        </p:par>
                        <p:par>
                          <p:cTn id="100" fill="hold">
                            <p:stCondLst>
                              <p:cond delay="9500"/>
                            </p:stCondLst>
                            <p:childTnLst>
                              <p:par>
                                <p:cTn id="101" presetID="10" presetClass="entr" presetSubtype="0" fill="hold" grpId="0" nodeType="afterEffect">
                                  <p:stCondLst>
                                    <p:cond delay="0"/>
                                  </p:stCondLst>
                                  <p:childTnLst>
                                    <p:set>
                                      <p:cBhvr>
                                        <p:cTn id="102" dur="1" fill="hold">
                                          <p:stCondLst>
                                            <p:cond delay="0"/>
                                          </p:stCondLst>
                                        </p:cTn>
                                        <p:tgtEl>
                                          <p:spTgt spid="17"/>
                                        </p:tgtEl>
                                        <p:attrNameLst>
                                          <p:attrName>style.visibility</p:attrName>
                                        </p:attrNameLst>
                                      </p:cBhvr>
                                      <p:to>
                                        <p:strVal val="visible"/>
                                      </p:to>
                                    </p:set>
                                    <p:animEffect transition="in" filter="fade">
                                      <p:cBhvr>
                                        <p:cTn id="103" dur="500"/>
                                        <p:tgtEl>
                                          <p:spTgt spid="17"/>
                                        </p:tgtEl>
                                      </p:cBhvr>
                                    </p:animEffect>
                                  </p:childTnLst>
                                </p:cTn>
                              </p:par>
                            </p:childTnLst>
                          </p:cTn>
                        </p:par>
                        <p:par>
                          <p:cTn id="104" fill="hold">
                            <p:stCondLst>
                              <p:cond delay="10000"/>
                            </p:stCondLst>
                            <p:childTnLst>
                              <p:par>
                                <p:cTn id="105" presetID="10" presetClass="entr" presetSubtype="0" fill="hold" grpId="0" nodeType="afterEffect">
                                  <p:stCondLst>
                                    <p:cond delay="0"/>
                                  </p:stCondLst>
                                  <p:childTnLst>
                                    <p:set>
                                      <p:cBhvr>
                                        <p:cTn id="106" dur="1" fill="hold">
                                          <p:stCondLst>
                                            <p:cond delay="0"/>
                                          </p:stCondLst>
                                        </p:cTn>
                                        <p:tgtEl>
                                          <p:spTgt spid="18"/>
                                        </p:tgtEl>
                                        <p:attrNameLst>
                                          <p:attrName>style.visibility</p:attrName>
                                        </p:attrNameLst>
                                      </p:cBhvr>
                                      <p:to>
                                        <p:strVal val="visible"/>
                                      </p:to>
                                    </p:set>
                                    <p:animEffect transition="in" filter="fade">
                                      <p:cBhvr>
                                        <p:cTn id="10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P spid="17" grpId="0"/>
      <p:bldP spid="18"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999202" y="3265482"/>
            <a:ext cx="10821195" cy="8421895"/>
            <a:chOff x="2101597" y="594889"/>
            <a:chExt cx="4994398" cy="3886016"/>
          </a:xfrm>
        </p:grpSpPr>
        <p:pic>
          <p:nvPicPr>
            <p:cNvPr id="26" name="Picture 25"/>
            <p:cNvPicPr>
              <a:picLocks noChangeAspect="1"/>
            </p:cNvPicPr>
            <p:nvPr/>
          </p:nvPicPr>
          <p:blipFill>
            <a:blip r:embed="rId2"/>
            <a:stretch>
              <a:fillRect/>
            </a:stretch>
          </p:blipFill>
          <p:spPr>
            <a:xfrm>
              <a:off x="2101597" y="594889"/>
              <a:ext cx="4994398" cy="3886016"/>
            </a:xfrm>
            <a:prstGeom prst="rect">
              <a:avLst/>
            </a:prstGeom>
          </p:spPr>
        </p:pic>
        <p:sp>
          <p:nvSpPr>
            <p:cNvPr id="33" name="Rectangle 32"/>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2926" dirty="0">
                <a:latin typeface="Lato Light"/>
              </a:endParaRPr>
            </a:p>
          </p:txBody>
        </p:sp>
      </p:grpSp>
      <p:sp>
        <p:nvSpPr>
          <p:cNvPr id="4" name="TextBox 3"/>
          <p:cNvSpPr txBox="1"/>
          <p:nvPr/>
        </p:nvSpPr>
        <p:spPr>
          <a:xfrm>
            <a:off x="13814104" y="4628570"/>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One</a:t>
            </a:r>
          </a:p>
        </p:txBody>
      </p:sp>
      <p:sp>
        <p:nvSpPr>
          <p:cNvPr id="5" name="TextBox 4"/>
          <p:cNvSpPr txBox="1"/>
          <p:nvPr/>
        </p:nvSpPr>
        <p:spPr>
          <a:xfrm>
            <a:off x="13823880" y="5240490"/>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sp>
        <p:nvSpPr>
          <p:cNvPr id="6" name="TextBox 5"/>
          <p:cNvSpPr txBox="1"/>
          <p:nvPr/>
        </p:nvSpPr>
        <p:spPr>
          <a:xfrm>
            <a:off x="13814104" y="6551404"/>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Two</a:t>
            </a:r>
          </a:p>
        </p:txBody>
      </p:sp>
      <p:sp>
        <p:nvSpPr>
          <p:cNvPr id="7" name="TextBox 6"/>
          <p:cNvSpPr txBox="1"/>
          <p:nvPr/>
        </p:nvSpPr>
        <p:spPr>
          <a:xfrm>
            <a:off x="13823880" y="7163325"/>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sp>
        <p:nvSpPr>
          <p:cNvPr id="8" name="TextBox 7"/>
          <p:cNvSpPr txBox="1"/>
          <p:nvPr/>
        </p:nvSpPr>
        <p:spPr>
          <a:xfrm>
            <a:off x="13814104" y="8403671"/>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Three</a:t>
            </a:r>
          </a:p>
        </p:txBody>
      </p:sp>
      <p:sp>
        <p:nvSpPr>
          <p:cNvPr id="9" name="TextBox 8"/>
          <p:cNvSpPr txBox="1"/>
          <p:nvPr/>
        </p:nvSpPr>
        <p:spPr>
          <a:xfrm>
            <a:off x="13823880" y="9015592"/>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grpSp>
        <p:nvGrpSpPr>
          <p:cNvPr id="28" name="Group 27"/>
          <p:cNvGrpSpPr/>
          <p:nvPr/>
        </p:nvGrpSpPr>
        <p:grpSpPr>
          <a:xfrm>
            <a:off x="12405645" y="4699210"/>
            <a:ext cx="1293417" cy="1293754"/>
            <a:chOff x="15270472" y="4509046"/>
            <a:chExt cx="1592106" cy="1591898"/>
          </a:xfrm>
        </p:grpSpPr>
        <p:sp>
          <p:nvSpPr>
            <p:cNvPr id="18" name="Oval 17"/>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27"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2" name="Group 31"/>
          <p:cNvGrpSpPr/>
          <p:nvPr/>
        </p:nvGrpSpPr>
        <p:grpSpPr>
          <a:xfrm>
            <a:off x="12390138" y="6604092"/>
            <a:ext cx="1293417" cy="1293756"/>
            <a:chOff x="15251383" y="6852908"/>
            <a:chExt cx="1592106" cy="1591899"/>
          </a:xfrm>
        </p:grpSpPr>
        <p:sp>
          <p:nvSpPr>
            <p:cNvPr id="16" name="Oval 15"/>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2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1" name="Group 30"/>
          <p:cNvGrpSpPr/>
          <p:nvPr/>
        </p:nvGrpSpPr>
        <p:grpSpPr>
          <a:xfrm>
            <a:off x="12414027" y="8515767"/>
            <a:ext cx="1293417" cy="1293754"/>
            <a:chOff x="15280790" y="9205123"/>
            <a:chExt cx="1592106" cy="1591898"/>
          </a:xfrm>
        </p:grpSpPr>
        <p:sp>
          <p:nvSpPr>
            <p:cNvPr id="14" name="Oval 13"/>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30"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883564" y="1676978"/>
            <a:ext cx="10044872" cy="1689698"/>
            <a:chOff x="5988388" y="483017"/>
            <a:chExt cx="12359700" cy="2079087"/>
          </a:xfrm>
        </p:grpSpPr>
        <p:sp>
          <p:nvSpPr>
            <p:cNvPr id="21" name="TextBox 2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Laptop Device</a:t>
              </a:r>
            </a:p>
          </p:txBody>
        </p:sp>
        <p:sp>
          <p:nvSpPr>
            <p:cNvPr id="24" name="Rectangle 2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2741959" y="4801083"/>
            <a:ext cx="7186802" cy="4501151"/>
          </a:xfrm>
        </p:spPr>
      </p:sp>
    </p:spTree>
    <p:extLst>
      <p:ext uri="{BB962C8B-B14F-4D97-AF65-F5344CB8AC3E}">
        <p14:creationId xmlns:p14="http://schemas.microsoft.com/office/powerpoint/2010/main" val="2108351149"/>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fade">
                                      <p:cBhvr>
                                        <p:cTn id="14" dur="1000"/>
                                        <p:tgtEl>
                                          <p:spTgt spid="23"/>
                                        </p:tgtEl>
                                      </p:cBhvr>
                                    </p:animEffect>
                                    <p:anim calcmode="lin" valueType="num">
                                      <p:cBhvr>
                                        <p:cTn id="15" dur="1000" fill="hold"/>
                                        <p:tgtEl>
                                          <p:spTgt spid="23"/>
                                        </p:tgtEl>
                                        <p:attrNameLst>
                                          <p:attrName>ppt_x</p:attrName>
                                        </p:attrNameLst>
                                      </p:cBhvr>
                                      <p:tavLst>
                                        <p:tav tm="0">
                                          <p:val>
                                            <p:strVal val="#ppt_x"/>
                                          </p:val>
                                        </p:tav>
                                        <p:tav tm="100000">
                                          <p:val>
                                            <p:strVal val="#ppt_x"/>
                                          </p:val>
                                        </p:tav>
                                      </p:tavLst>
                                    </p:anim>
                                    <p:anim calcmode="lin" valueType="num">
                                      <p:cBhvr>
                                        <p:cTn id="16" dur="900" decel="100000" fill="hold"/>
                                        <p:tgtEl>
                                          <p:spTgt spid="23"/>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p:cTn id="21" dur="500" fill="hold"/>
                                        <p:tgtEl>
                                          <p:spTgt spid="28"/>
                                        </p:tgtEl>
                                        <p:attrNameLst>
                                          <p:attrName>ppt_w</p:attrName>
                                        </p:attrNameLst>
                                      </p:cBhvr>
                                      <p:tavLst>
                                        <p:tav tm="0">
                                          <p:val>
                                            <p:fltVal val="0"/>
                                          </p:val>
                                        </p:tav>
                                        <p:tav tm="100000">
                                          <p:val>
                                            <p:strVal val="#ppt_w"/>
                                          </p:val>
                                        </p:tav>
                                      </p:tavLst>
                                    </p:anim>
                                    <p:anim calcmode="lin" valueType="num">
                                      <p:cBhvr>
                                        <p:cTn id="22" dur="500" fill="hold"/>
                                        <p:tgtEl>
                                          <p:spTgt spid="28"/>
                                        </p:tgtEl>
                                        <p:attrNameLst>
                                          <p:attrName>ppt_h</p:attrName>
                                        </p:attrNameLst>
                                      </p:cBhvr>
                                      <p:tavLst>
                                        <p:tav tm="0">
                                          <p:val>
                                            <p:fltVal val="0"/>
                                          </p:val>
                                        </p:tav>
                                        <p:tav tm="100000">
                                          <p:val>
                                            <p:strVal val="#ppt_h"/>
                                          </p:val>
                                        </p:tav>
                                      </p:tavLst>
                                    </p:anim>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500" fill="hold"/>
                                        <p:tgtEl>
                                          <p:spTgt spid="32"/>
                                        </p:tgtEl>
                                        <p:attrNameLst>
                                          <p:attrName>ppt_w</p:attrName>
                                        </p:attrNameLst>
                                      </p:cBhvr>
                                      <p:tavLst>
                                        <p:tav tm="0">
                                          <p:val>
                                            <p:fltVal val="0"/>
                                          </p:val>
                                        </p:tav>
                                        <p:tav tm="100000">
                                          <p:val>
                                            <p:strVal val="#ppt_w"/>
                                          </p:val>
                                        </p:tav>
                                      </p:tavLst>
                                    </p:anim>
                                    <p:anim calcmode="lin" valueType="num">
                                      <p:cBhvr>
                                        <p:cTn id="36" dur="500" fill="hold"/>
                                        <p:tgtEl>
                                          <p:spTgt spid="32"/>
                                        </p:tgtEl>
                                        <p:attrNameLst>
                                          <p:attrName>ppt_h</p:attrName>
                                        </p:attrNameLst>
                                      </p:cBhvr>
                                      <p:tavLst>
                                        <p:tav tm="0">
                                          <p:val>
                                            <p:fltVal val="0"/>
                                          </p:val>
                                        </p:tav>
                                        <p:tav tm="100000">
                                          <p:val>
                                            <p:strVal val="#ppt_h"/>
                                          </p:val>
                                        </p:tav>
                                      </p:tavLst>
                                    </p:anim>
                                    <p:animEffect transition="in" filter="fade">
                                      <p:cBhvr>
                                        <p:cTn id="37" dur="500"/>
                                        <p:tgtEl>
                                          <p:spTgt spid="32"/>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fade">
                                      <p:cBhvr>
                                        <p:cTn id="5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iMac.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589911" y="3172825"/>
            <a:ext cx="9600799" cy="8417011"/>
          </a:xfrm>
          <a:prstGeom prst="rect">
            <a:avLst/>
          </a:prstGeom>
        </p:spPr>
      </p:pic>
      <p:sp>
        <p:nvSpPr>
          <p:cNvPr id="22" name="TextBox 21"/>
          <p:cNvSpPr txBox="1"/>
          <p:nvPr/>
        </p:nvSpPr>
        <p:spPr>
          <a:xfrm>
            <a:off x="4095715" y="4345184"/>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One</a:t>
            </a:r>
          </a:p>
        </p:txBody>
      </p:sp>
      <p:sp>
        <p:nvSpPr>
          <p:cNvPr id="23" name="TextBox 22"/>
          <p:cNvSpPr txBox="1"/>
          <p:nvPr/>
        </p:nvSpPr>
        <p:spPr>
          <a:xfrm>
            <a:off x="4105491" y="4957104"/>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sp>
        <p:nvSpPr>
          <p:cNvPr id="24" name="TextBox 23"/>
          <p:cNvSpPr txBox="1"/>
          <p:nvPr/>
        </p:nvSpPr>
        <p:spPr>
          <a:xfrm>
            <a:off x="4095715" y="6268017"/>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Two</a:t>
            </a:r>
          </a:p>
        </p:txBody>
      </p:sp>
      <p:sp>
        <p:nvSpPr>
          <p:cNvPr id="25" name="TextBox 24"/>
          <p:cNvSpPr txBox="1"/>
          <p:nvPr/>
        </p:nvSpPr>
        <p:spPr>
          <a:xfrm>
            <a:off x="4105491" y="6879939"/>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sp>
        <p:nvSpPr>
          <p:cNvPr id="26" name="TextBox 25"/>
          <p:cNvSpPr txBox="1"/>
          <p:nvPr/>
        </p:nvSpPr>
        <p:spPr>
          <a:xfrm>
            <a:off x="4095715" y="8120285"/>
            <a:ext cx="3753583" cy="700304"/>
          </a:xfrm>
          <a:prstGeom prst="rect">
            <a:avLst/>
          </a:prstGeom>
          <a:noFill/>
        </p:spPr>
        <p:txBody>
          <a:bodyPr wrap="square" lIns="198103" tIns="99052" rIns="198103" bIns="99052" rtlCol="0">
            <a:spAutoFit/>
          </a:bodyPr>
          <a:lstStyle/>
          <a:p>
            <a:r>
              <a:rPr lang="en-US" sz="3251" dirty="0">
                <a:solidFill>
                  <a:schemeClr val="tx2"/>
                </a:solidFill>
                <a:latin typeface="Lato Regular"/>
                <a:cs typeface="Lato Regular"/>
              </a:rPr>
              <a:t>Feature Three</a:t>
            </a:r>
          </a:p>
        </p:txBody>
      </p:sp>
      <p:sp>
        <p:nvSpPr>
          <p:cNvPr id="33" name="TextBox 32"/>
          <p:cNvSpPr txBox="1"/>
          <p:nvPr/>
        </p:nvSpPr>
        <p:spPr>
          <a:xfrm>
            <a:off x="4105491" y="8732206"/>
            <a:ext cx="3753583" cy="1175498"/>
          </a:xfrm>
          <a:prstGeom prst="rect">
            <a:avLst/>
          </a:prstGeom>
          <a:noFill/>
        </p:spPr>
        <p:txBody>
          <a:bodyPr wrap="square" lIns="198103" tIns="99052" rIns="198103" bIns="99052" rtlCol="0">
            <a:spAutoFit/>
          </a:bodyPr>
          <a:lstStyle/>
          <a:p>
            <a:r>
              <a:rPr lang="en-US" sz="2113" dirty="0">
                <a:latin typeface="Lato Light"/>
                <a:cs typeface="Lato Light"/>
              </a:rPr>
              <a:t>Lorem ipsum dolor sit amet, consectetur adipisicing elit, sed</a:t>
            </a:r>
            <a:endParaRPr lang="en-US" sz="2113" b="1" dirty="0">
              <a:latin typeface="Lato Light"/>
              <a:cs typeface="Lato Light"/>
            </a:endParaRPr>
          </a:p>
        </p:txBody>
      </p:sp>
      <p:grpSp>
        <p:nvGrpSpPr>
          <p:cNvPr id="34" name="Group 33"/>
          <p:cNvGrpSpPr/>
          <p:nvPr/>
        </p:nvGrpSpPr>
        <p:grpSpPr>
          <a:xfrm>
            <a:off x="2687257" y="4415823"/>
            <a:ext cx="1293417" cy="1293754"/>
            <a:chOff x="15270472" y="4509046"/>
            <a:chExt cx="1592106" cy="1591898"/>
          </a:xfrm>
        </p:grpSpPr>
        <p:sp>
          <p:nvSpPr>
            <p:cNvPr id="35" name="Oval 34"/>
            <p:cNvSpPr/>
            <p:nvPr/>
          </p:nvSpPr>
          <p:spPr>
            <a:xfrm>
              <a:off x="15270472" y="4509046"/>
              <a:ext cx="1592106" cy="159189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36" name="AutoShape 81"/>
            <p:cNvSpPr>
              <a:spLocks/>
            </p:cNvSpPr>
            <p:nvPr/>
          </p:nvSpPr>
          <p:spPr bwMode="auto">
            <a:xfrm>
              <a:off x="15630214" y="4980611"/>
              <a:ext cx="841202" cy="6162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2" y="15633"/>
                  </a:moveTo>
                  <a:cubicBezTo>
                    <a:pt x="11211" y="15633"/>
                    <a:pt x="11622" y="15565"/>
                    <a:pt x="12011" y="15416"/>
                  </a:cubicBezTo>
                  <a:cubicBezTo>
                    <a:pt x="12403" y="15272"/>
                    <a:pt x="12778" y="15084"/>
                    <a:pt x="13138" y="14855"/>
                  </a:cubicBezTo>
                  <a:cubicBezTo>
                    <a:pt x="13498" y="14626"/>
                    <a:pt x="13845" y="14361"/>
                    <a:pt x="14181" y="14073"/>
                  </a:cubicBezTo>
                  <a:cubicBezTo>
                    <a:pt x="14516" y="13774"/>
                    <a:pt x="14844" y="13471"/>
                    <a:pt x="15168" y="13160"/>
                  </a:cubicBezTo>
                  <a:cubicBezTo>
                    <a:pt x="16142" y="12226"/>
                    <a:pt x="17126" y="11306"/>
                    <a:pt x="18120" y="10410"/>
                  </a:cubicBezTo>
                  <a:cubicBezTo>
                    <a:pt x="19112" y="9515"/>
                    <a:pt x="20113" y="8616"/>
                    <a:pt x="21120" y="7714"/>
                  </a:cubicBezTo>
                  <a:cubicBezTo>
                    <a:pt x="21198" y="7640"/>
                    <a:pt x="21279" y="7570"/>
                    <a:pt x="21360" y="7496"/>
                  </a:cubicBezTo>
                  <a:cubicBezTo>
                    <a:pt x="21443" y="7429"/>
                    <a:pt x="21524" y="7347"/>
                    <a:pt x="21599" y="7250"/>
                  </a:cubicBezTo>
                  <a:lnTo>
                    <a:pt x="21599" y="19981"/>
                  </a:lnTo>
                  <a:cubicBezTo>
                    <a:pt x="21599" y="20416"/>
                    <a:pt x="21470" y="20800"/>
                    <a:pt x="21208" y="21118"/>
                  </a:cubicBezTo>
                  <a:cubicBezTo>
                    <a:pt x="20946" y="21438"/>
                    <a:pt x="20632" y="21599"/>
                    <a:pt x="20265" y="21599"/>
                  </a:cubicBezTo>
                  <a:lnTo>
                    <a:pt x="1346" y="21599"/>
                  </a:lnTo>
                  <a:cubicBezTo>
                    <a:pt x="979" y="21599"/>
                    <a:pt x="663" y="21438"/>
                    <a:pt x="396" y="21118"/>
                  </a:cubicBezTo>
                  <a:cubicBezTo>
                    <a:pt x="132" y="20803"/>
                    <a:pt x="0" y="20419"/>
                    <a:pt x="0" y="19981"/>
                  </a:cubicBezTo>
                  <a:lnTo>
                    <a:pt x="0" y="7250"/>
                  </a:lnTo>
                  <a:cubicBezTo>
                    <a:pt x="75" y="7347"/>
                    <a:pt x="156" y="7429"/>
                    <a:pt x="239" y="7496"/>
                  </a:cubicBezTo>
                  <a:cubicBezTo>
                    <a:pt x="320" y="7570"/>
                    <a:pt x="401" y="7640"/>
                    <a:pt x="479" y="7714"/>
                  </a:cubicBezTo>
                  <a:cubicBezTo>
                    <a:pt x="1488" y="8616"/>
                    <a:pt x="2487" y="9514"/>
                    <a:pt x="3481" y="10410"/>
                  </a:cubicBezTo>
                  <a:cubicBezTo>
                    <a:pt x="4473" y="11306"/>
                    <a:pt x="5457" y="12223"/>
                    <a:pt x="6434" y="13160"/>
                  </a:cubicBezTo>
                  <a:cubicBezTo>
                    <a:pt x="6738" y="13454"/>
                    <a:pt x="7058" y="13744"/>
                    <a:pt x="7394" y="14038"/>
                  </a:cubicBezTo>
                  <a:cubicBezTo>
                    <a:pt x="7729" y="14338"/>
                    <a:pt x="8079" y="14599"/>
                    <a:pt x="8437" y="14840"/>
                  </a:cubicBezTo>
                  <a:cubicBezTo>
                    <a:pt x="8797" y="15075"/>
                    <a:pt x="9174" y="15269"/>
                    <a:pt x="9568" y="15413"/>
                  </a:cubicBezTo>
                  <a:cubicBezTo>
                    <a:pt x="9965" y="15563"/>
                    <a:pt x="10371" y="15633"/>
                    <a:pt x="10782" y="15633"/>
                  </a:cubicBezTo>
                  <a:moveTo>
                    <a:pt x="10782" y="12413"/>
                  </a:moveTo>
                  <a:cubicBezTo>
                    <a:pt x="10540" y="12413"/>
                    <a:pt x="10278" y="12334"/>
                    <a:pt x="9996" y="12167"/>
                  </a:cubicBezTo>
                  <a:cubicBezTo>
                    <a:pt x="9715" y="12005"/>
                    <a:pt x="9441" y="11806"/>
                    <a:pt x="9171" y="11576"/>
                  </a:cubicBezTo>
                  <a:cubicBezTo>
                    <a:pt x="8900" y="11347"/>
                    <a:pt x="8638" y="11106"/>
                    <a:pt x="8380" y="10854"/>
                  </a:cubicBezTo>
                  <a:cubicBezTo>
                    <a:pt x="8121" y="10601"/>
                    <a:pt x="7896" y="10390"/>
                    <a:pt x="7700" y="10222"/>
                  </a:cubicBezTo>
                  <a:cubicBezTo>
                    <a:pt x="6752" y="9356"/>
                    <a:pt x="5819" y="8507"/>
                    <a:pt x="4891" y="7664"/>
                  </a:cubicBezTo>
                  <a:cubicBezTo>
                    <a:pt x="3966" y="6815"/>
                    <a:pt x="3023" y="5960"/>
                    <a:pt x="2061" y="5087"/>
                  </a:cubicBezTo>
                  <a:cubicBezTo>
                    <a:pt x="1882" y="4920"/>
                    <a:pt x="1672" y="4691"/>
                    <a:pt x="1434" y="4406"/>
                  </a:cubicBezTo>
                  <a:cubicBezTo>
                    <a:pt x="1194" y="4118"/>
                    <a:pt x="974" y="3804"/>
                    <a:pt x="766" y="3460"/>
                  </a:cubicBezTo>
                  <a:cubicBezTo>
                    <a:pt x="560" y="3110"/>
                    <a:pt x="384" y="2761"/>
                    <a:pt x="239" y="2405"/>
                  </a:cubicBezTo>
                  <a:cubicBezTo>
                    <a:pt x="95" y="2050"/>
                    <a:pt x="22" y="1724"/>
                    <a:pt x="22" y="1436"/>
                  </a:cubicBezTo>
                  <a:cubicBezTo>
                    <a:pt x="22" y="1051"/>
                    <a:pt x="164" y="713"/>
                    <a:pt x="443" y="425"/>
                  </a:cubicBezTo>
                  <a:cubicBezTo>
                    <a:pt x="727" y="143"/>
                    <a:pt x="1025" y="0"/>
                    <a:pt x="1346" y="0"/>
                  </a:cubicBezTo>
                  <a:lnTo>
                    <a:pt x="20265" y="0"/>
                  </a:lnTo>
                  <a:cubicBezTo>
                    <a:pt x="20583" y="0"/>
                    <a:pt x="20882" y="143"/>
                    <a:pt x="21161" y="425"/>
                  </a:cubicBezTo>
                  <a:cubicBezTo>
                    <a:pt x="21438" y="713"/>
                    <a:pt x="21577" y="1051"/>
                    <a:pt x="21577" y="1436"/>
                  </a:cubicBezTo>
                  <a:cubicBezTo>
                    <a:pt x="21577" y="1724"/>
                    <a:pt x="21504" y="2050"/>
                    <a:pt x="21360" y="2405"/>
                  </a:cubicBezTo>
                  <a:cubicBezTo>
                    <a:pt x="21215" y="2761"/>
                    <a:pt x="21039" y="3110"/>
                    <a:pt x="20833" y="3460"/>
                  </a:cubicBezTo>
                  <a:cubicBezTo>
                    <a:pt x="20627" y="3804"/>
                    <a:pt x="20402" y="4121"/>
                    <a:pt x="20165" y="4406"/>
                  </a:cubicBezTo>
                  <a:cubicBezTo>
                    <a:pt x="19927" y="4691"/>
                    <a:pt x="19717" y="4923"/>
                    <a:pt x="19538" y="5087"/>
                  </a:cubicBezTo>
                  <a:cubicBezTo>
                    <a:pt x="18578" y="5948"/>
                    <a:pt x="17633" y="6803"/>
                    <a:pt x="16708" y="7652"/>
                  </a:cubicBezTo>
                  <a:cubicBezTo>
                    <a:pt x="15782" y="8501"/>
                    <a:pt x="14844" y="9356"/>
                    <a:pt x="13899" y="10222"/>
                  </a:cubicBezTo>
                  <a:cubicBezTo>
                    <a:pt x="13703" y="10390"/>
                    <a:pt x="13481" y="10601"/>
                    <a:pt x="13226" y="10854"/>
                  </a:cubicBezTo>
                  <a:cubicBezTo>
                    <a:pt x="12971" y="11106"/>
                    <a:pt x="12709" y="11347"/>
                    <a:pt x="12435" y="11576"/>
                  </a:cubicBezTo>
                  <a:cubicBezTo>
                    <a:pt x="12161" y="11806"/>
                    <a:pt x="11884" y="12005"/>
                    <a:pt x="11603" y="12167"/>
                  </a:cubicBezTo>
                  <a:cubicBezTo>
                    <a:pt x="11321" y="12334"/>
                    <a:pt x="11064" y="12413"/>
                    <a:pt x="10829" y="12413"/>
                  </a:cubicBezTo>
                  <a:lnTo>
                    <a:pt x="10804" y="12413"/>
                  </a:lnTo>
                  <a:lnTo>
                    <a:pt x="10782" y="12413"/>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7" name="Group 36"/>
          <p:cNvGrpSpPr/>
          <p:nvPr/>
        </p:nvGrpSpPr>
        <p:grpSpPr>
          <a:xfrm>
            <a:off x="2671749" y="6320706"/>
            <a:ext cx="1293417" cy="1293756"/>
            <a:chOff x="15251383" y="6852908"/>
            <a:chExt cx="1592106" cy="1591899"/>
          </a:xfrm>
        </p:grpSpPr>
        <p:sp>
          <p:nvSpPr>
            <p:cNvPr id="38" name="Oval 37"/>
            <p:cNvSpPr/>
            <p:nvPr/>
          </p:nvSpPr>
          <p:spPr>
            <a:xfrm>
              <a:off x="15251383" y="6852908"/>
              <a:ext cx="1592106" cy="15918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39" name="AutoShape 104"/>
            <p:cNvSpPr>
              <a:spLocks/>
            </p:cNvSpPr>
            <p:nvPr/>
          </p:nvSpPr>
          <p:spPr bwMode="auto">
            <a:xfrm>
              <a:off x="15604797" y="7287590"/>
              <a:ext cx="861467" cy="694250"/>
            </a:xfrm>
            <a:custGeom>
              <a:avLst/>
              <a:gdLst>
                <a:gd name="T0" fmla="+- 0 10800 41"/>
                <a:gd name="T1" fmla="*/ T0 w 21518"/>
                <a:gd name="T2" fmla="+- 0 10800 84"/>
                <a:gd name="T3" fmla="*/ 10800 h 21432"/>
                <a:gd name="T4" fmla="+- 0 10800 41"/>
                <a:gd name="T5" fmla="*/ T4 w 21518"/>
                <a:gd name="T6" fmla="+- 0 10800 84"/>
                <a:gd name="T7" fmla="*/ 10800 h 21432"/>
                <a:gd name="T8" fmla="+- 0 10800 41"/>
                <a:gd name="T9" fmla="*/ T8 w 21518"/>
                <a:gd name="T10" fmla="+- 0 10800 84"/>
                <a:gd name="T11" fmla="*/ 10800 h 21432"/>
                <a:gd name="T12" fmla="+- 0 10800 41"/>
                <a:gd name="T13" fmla="*/ T12 w 21518"/>
                <a:gd name="T14" fmla="+- 0 10800 84"/>
                <a:gd name="T15" fmla="*/ 10800 h 21432"/>
              </a:gdLst>
              <a:ahLst/>
              <a:cxnLst>
                <a:cxn ang="0">
                  <a:pos x="T1" y="T3"/>
                </a:cxn>
                <a:cxn ang="0">
                  <a:pos x="T5" y="T7"/>
                </a:cxn>
                <a:cxn ang="0">
                  <a:pos x="T9" y="T11"/>
                </a:cxn>
                <a:cxn ang="0">
                  <a:pos x="T13" y="T15"/>
                </a:cxn>
              </a:cxnLst>
              <a:rect l="0" t="0" r="r" b="b"/>
              <a:pathLst>
                <a:path w="21518" h="21432">
                  <a:moveTo>
                    <a:pt x="18959" y="13478"/>
                  </a:moveTo>
                  <a:cubicBezTo>
                    <a:pt x="19078" y="13531"/>
                    <a:pt x="19165" y="13624"/>
                    <a:pt x="19216" y="13755"/>
                  </a:cubicBezTo>
                  <a:cubicBezTo>
                    <a:pt x="19268" y="13884"/>
                    <a:pt x="19272" y="14021"/>
                    <a:pt x="19228" y="14164"/>
                  </a:cubicBezTo>
                  <a:cubicBezTo>
                    <a:pt x="18832" y="15579"/>
                    <a:pt x="18235" y="16805"/>
                    <a:pt x="17439" y="17841"/>
                  </a:cubicBezTo>
                  <a:cubicBezTo>
                    <a:pt x="16642" y="18886"/>
                    <a:pt x="15731" y="19706"/>
                    <a:pt x="14707" y="20308"/>
                  </a:cubicBezTo>
                  <a:cubicBezTo>
                    <a:pt x="13684" y="20911"/>
                    <a:pt x="12578" y="21275"/>
                    <a:pt x="11389" y="21395"/>
                  </a:cubicBezTo>
                  <a:cubicBezTo>
                    <a:pt x="10201" y="21516"/>
                    <a:pt x="9023" y="21336"/>
                    <a:pt x="7856" y="20866"/>
                  </a:cubicBezTo>
                  <a:cubicBezTo>
                    <a:pt x="6847" y="20443"/>
                    <a:pt x="5945" y="19849"/>
                    <a:pt x="5149" y="19068"/>
                  </a:cubicBezTo>
                  <a:cubicBezTo>
                    <a:pt x="4353" y="18292"/>
                    <a:pt x="3683" y="17362"/>
                    <a:pt x="3137" y="16281"/>
                  </a:cubicBezTo>
                  <a:lnTo>
                    <a:pt x="839" y="17623"/>
                  </a:lnTo>
                  <a:cubicBezTo>
                    <a:pt x="518" y="17827"/>
                    <a:pt x="282" y="17853"/>
                    <a:pt x="129" y="17693"/>
                  </a:cubicBezTo>
                  <a:cubicBezTo>
                    <a:pt x="-25" y="17539"/>
                    <a:pt x="-41" y="17250"/>
                    <a:pt x="78" y="16828"/>
                  </a:cubicBezTo>
                  <a:lnTo>
                    <a:pt x="1760" y="10972"/>
                  </a:lnTo>
                  <a:cubicBezTo>
                    <a:pt x="1835" y="10675"/>
                    <a:pt x="1985" y="10476"/>
                    <a:pt x="2200" y="10370"/>
                  </a:cubicBezTo>
                  <a:cubicBezTo>
                    <a:pt x="2416" y="10260"/>
                    <a:pt x="2638" y="10244"/>
                    <a:pt x="2863" y="10314"/>
                  </a:cubicBezTo>
                  <a:lnTo>
                    <a:pt x="7772" y="12327"/>
                  </a:lnTo>
                  <a:cubicBezTo>
                    <a:pt x="8109" y="12470"/>
                    <a:pt x="8280" y="12649"/>
                    <a:pt x="8287" y="12868"/>
                  </a:cubicBezTo>
                  <a:cubicBezTo>
                    <a:pt x="8297" y="13089"/>
                    <a:pt x="8140" y="13302"/>
                    <a:pt x="7819" y="13506"/>
                  </a:cubicBezTo>
                  <a:lnTo>
                    <a:pt x="5552" y="14845"/>
                  </a:lnTo>
                  <a:cubicBezTo>
                    <a:pt x="5948" y="15542"/>
                    <a:pt x="6409" y="16144"/>
                    <a:pt x="6938" y="16648"/>
                  </a:cubicBezTo>
                  <a:cubicBezTo>
                    <a:pt x="7465" y="17155"/>
                    <a:pt x="8063" y="17539"/>
                    <a:pt x="8739" y="17808"/>
                  </a:cubicBezTo>
                  <a:cubicBezTo>
                    <a:pt x="9569" y="18141"/>
                    <a:pt x="10395" y="18264"/>
                    <a:pt x="11222" y="18186"/>
                  </a:cubicBezTo>
                  <a:cubicBezTo>
                    <a:pt x="12049" y="18105"/>
                    <a:pt x="12827" y="17855"/>
                    <a:pt x="13543" y="17432"/>
                  </a:cubicBezTo>
                  <a:cubicBezTo>
                    <a:pt x="14265" y="17015"/>
                    <a:pt x="14900" y="16438"/>
                    <a:pt x="15448" y="15702"/>
                  </a:cubicBezTo>
                  <a:cubicBezTo>
                    <a:pt x="15998" y="14971"/>
                    <a:pt x="16410" y="14111"/>
                    <a:pt x="16687" y="13114"/>
                  </a:cubicBezTo>
                  <a:cubicBezTo>
                    <a:pt x="16734" y="12971"/>
                    <a:pt x="16808" y="12873"/>
                    <a:pt x="16919" y="12823"/>
                  </a:cubicBezTo>
                  <a:cubicBezTo>
                    <a:pt x="17026" y="12767"/>
                    <a:pt x="17141" y="12758"/>
                    <a:pt x="17261" y="12795"/>
                  </a:cubicBezTo>
                  <a:lnTo>
                    <a:pt x="18959" y="13478"/>
                  </a:lnTo>
                  <a:close/>
                  <a:moveTo>
                    <a:pt x="20675" y="3811"/>
                  </a:moveTo>
                  <a:cubicBezTo>
                    <a:pt x="20999" y="3609"/>
                    <a:pt x="21235" y="3581"/>
                    <a:pt x="21390" y="3741"/>
                  </a:cubicBezTo>
                  <a:cubicBezTo>
                    <a:pt x="21542" y="3895"/>
                    <a:pt x="21558" y="4175"/>
                    <a:pt x="21439" y="4576"/>
                  </a:cubicBezTo>
                  <a:lnTo>
                    <a:pt x="19755" y="10462"/>
                  </a:lnTo>
                  <a:cubicBezTo>
                    <a:pt x="19682" y="10756"/>
                    <a:pt x="19535" y="10961"/>
                    <a:pt x="19317" y="11064"/>
                  </a:cubicBezTo>
                  <a:cubicBezTo>
                    <a:pt x="19099" y="11173"/>
                    <a:pt x="18879" y="11190"/>
                    <a:pt x="18656" y="11117"/>
                  </a:cubicBezTo>
                  <a:lnTo>
                    <a:pt x="13745" y="9109"/>
                  </a:lnTo>
                  <a:cubicBezTo>
                    <a:pt x="13408" y="8964"/>
                    <a:pt x="13234" y="8782"/>
                    <a:pt x="13227" y="8563"/>
                  </a:cubicBezTo>
                  <a:cubicBezTo>
                    <a:pt x="13220" y="8345"/>
                    <a:pt x="13370" y="8132"/>
                    <a:pt x="13675" y="7928"/>
                  </a:cubicBezTo>
                  <a:lnTo>
                    <a:pt x="15942" y="6586"/>
                  </a:lnTo>
                  <a:cubicBezTo>
                    <a:pt x="15560" y="5889"/>
                    <a:pt x="15103" y="5287"/>
                    <a:pt x="14569" y="4786"/>
                  </a:cubicBezTo>
                  <a:cubicBezTo>
                    <a:pt x="14033" y="4279"/>
                    <a:pt x="13438" y="3892"/>
                    <a:pt x="12778" y="3626"/>
                  </a:cubicBezTo>
                  <a:cubicBezTo>
                    <a:pt x="11948" y="3293"/>
                    <a:pt x="11119" y="3170"/>
                    <a:pt x="10292" y="3248"/>
                  </a:cubicBezTo>
                  <a:cubicBezTo>
                    <a:pt x="9466" y="3329"/>
                    <a:pt x="8693" y="3581"/>
                    <a:pt x="7974" y="3999"/>
                  </a:cubicBezTo>
                  <a:cubicBezTo>
                    <a:pt x="7252" y="4421"/>
                    <a:pt x="6615" y="4998"/>
                    <a:pt x="6067" y="5732"/>
                  </a:cubicBezTo>
                  <a:cubicBezTo>
                    <a:pt x="5519" y="6463"/>
                    <a:pt x="5107" y="7326"/>
                    <a:pt x="4830" y="8317"/>
                  </a:cubicBezTo>
                  <a:cubicBezTo>
                    <a:pt x="4784" y="8460"/>
                    <a:pt x="4706" y="8558"/>
                    <a:pt x="4598" y="8614"/>
                  </a:cubicBezTo>
                  <a:cubicBezTo>
                    <a:pt x="4491" y="8664"/>
                    <a:pt x="4376" y="8672"/>
                    <a:pt x="4257" y="8639"/>
                  </a:cubicBezTo>
                  <a:lnTo>
                    <a:pt x="2549" y="7953"/>
                  </a:lnTo>
                  <a:cubicBezTo>
                    <a:pt x="2430" y="7902"/>
                    <a:pt x="2345" y="7810"/>
                    <a:pt x="2294" y="7681"/>
                  </a:cubicBezTo>
                  <a:cubicBezTo>
                    <a:pt x="2242" y="7552"/>
                    <a:pt x="2238" y="7415"/>
                    <a:pt x="2282" y="7270"/>
                  </a:cubicBezTo>
                  <a:cubicBezTo>
                    <a:pt x="2678" y="5878"/>
                    <a:pt x="3275" y="4654"/>
                    <a:pt x="4071" y="3604"/>
                  </a:cubicBezTo>
                  <a:cubicBezTo>
                    <a:pt x="4868" y="2554"/>
                    <a:pt x="5779" y="1727"/>
                    <a:pt x="6800" y="1125"/>
                  </a:cubicBezTo>
                  <a:cubicBezTo>
                    <a:pt x="7826" y="520"/>
                    <a:pt x="8927" y="156"/>
                    <a:pt x="10107" y="36"/>
                  </a:cubicBezTo>
                  <a:cubicBezTo>
                    <a:pt x="11290" y="-84"/>
                    <a:pt x="12471" y="95"/>
                    <a:pt x="13654" y="568"/>
                  </a:cubicBezTo>
                  <a:cubicBezTo>
                    <a:pt x="14647" y="988"/>
                    <a:pt x="15548" y="1587"/>
                    <a:pt x="16349" y="2363"/>
                  </a:cubicBezTo>
                  <a:cubicBezTo>
                    <a:pt x="17153" y="3144"/>
                    <a:pt x="17827" y="4071"/>
                    <a:pt x="18373" y="5152"/>
                  </a:cubicBezTo>
                  <a:lnTo>
                    <a:pt x="20675" y="3811"/>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2695638" y="8232381"/>
            <a:ext cx="1293417" cy="1293754"/>
            <a:chOff x="15280790" y="9205123"/>
            <a:chExt cx="1592106" cy="1591898"/>
          </a:xfrm>
        </p:grpSpPr>
        <p:sp>
          <p:nvSpPr>
            <p:cNvPr id="41" name="Oval 40"/>
            <p:cNvSpPr/>
            <p:nvPr/>
          </p:nvSpPr>
          <p:spPr>
            <a:xfrm>
              <a:off x="15280790" y="9205123"/>
              <a:ext cx="1592106" cy="159189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4314" tIns="37157" rIns="74314" bIns="37157" numCol="1" spcCol="0" rtlCol="0" fromWordArt="0" anchor="ctr" anchorCtr="0" forceAA="0" compatLnSpc="1">
              <a:prstTxWarp prst="textNoShape">
                <a:avLst/>
              </a:prstTxWarp>
              <a:noAutofit/>
            </a:bodyPr>
            <a:lstStyle/>
            <a:p>
              <a:pPr algn="ctr"/>
              <a:endParaRPr lang="en-US" sz="3576" dirty="0">
                <a:latin typeface="Lato Light"/>
                <a:cs typeface="Lato Light"/>
              </a:endParaRPr>
            </a:p>
          </p:txBody>
        </p:sp>
        <p:sp>
          <p:nvSpPr>
            <p:cNvPr id="42" name="AutoShape 131"/>
            <p:cNvSpPr>
              <a:spLocks noChangeAspect="1"/>
            </p:cNvSpPr>
            <p:nvPr/>
          </p:nvSpPr>
          <p:spPr bwMode="auto">
            <a:xfrm>
              <a:off x="15768361" y="9625274"/>
              <a:ext cx="653595" cy="6373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5"/>
                  </a:lnTo>
                  <a:cubicBezTo>
                    <a:pt x="15263" y="20634"/>
                    <a:pt x="15065" y="21152"/>
                    <a:pt x="14681" y="21320"/>
                  </a:cubicBezTo>
                  <a:cubicBezTo>
                    <a:pt x="14292" y="21486"/>
                    <a:pt x="13816" y="21264"/>
                    <a:pt x="13251" y="20656"/>
                  </a:cubicBezTo>
                  <a:lnTo>
                    <a:pt x="7758" y="14803"/>
                  </a:lnTo>
                  <a:lnTo>
                    <a:pt x="660" y="14803"/>
                  </a:lnTo>
                  <a:cubicBezTo>
                    <a:pt x="480" y="14803"/>
                    <a:pt x="324" y="14736"/>
                    <a:pt x="194" y="14604"/>
                  </a:cubicBezTo>
                  <a:cubicBezTo>
                    <a:pt x="67" y="14473"/>
                    <a:pt x="0" y="14304"/>
                    <a:pt x="0" y="14098"/>
                  </a:cubicBezTo>
                  <a:lnTo>
                    <a:pt x="0" y="7277"/>
                  </a:lnTo>
                  <a:cubicBezTo>
                    <a:pt x="0" y="7082"/>
                    <a:pt x="67" y="6917"/>
                    <a:pt x="194" y="6778"/>
                  </a:cubicBezTo>
                  <a:cubicBezTo>
                    <a:pt x="324" y="6643"/>
                    <a:pt x="480" y="6571"/>
                    <a:pt x="660" y="6571"/>
                  </a:cubicBezTo>
                  <a:lnTo>
                    <a:pt x="7758" y="6571"/>
                  </a:lnTo>
                  <a:lnTo>
                    <a:pt x="13251" y="718"/>
                  </a:lnTo>
                  <a:close/>
                  <a:moveTo>
                    <a:pt x="18002" y="3322"/>
                  </a:moveTo>
                  <a:cubicBezTo>
                    <a:pt x="18331" y="3127"/>
                    <a:pt x="18666" y="3086"/>
                    <a:pt x="19023" y="3179"/>
                  </a:cubicBezTo>
                  <a:cubicBezTo>
                    <a:pt x="19379" y="3273"/>
                    <a:pt x="19654" y="3495"/>
                    <a:pt x="19838" y="3844"/>
                  </a:cubicBezTo>
                  <a:cubicBezTo>
                    <a:pt x="21017" y="6023"/>
                    <a:pt x="21599" y="8301"/>
                    <a:pt x="21599" y="10687"/>
                  </a:cubicBezTo>
                  <a:cubicBezTo>
                    <a:pt x="21599" y="13092"/>
                    <a:pt x="21017" y="15373"/>
                    <a:pt x="19838" y="17527"/>
                  </a:cubicBezTo>
                  <a:cubicBezTo>
                    <a:pt x="19584" y="18018"/>
                    <a:pt x="19189" y="18266"/>
                    <a:pt x="18659" y="18266"/>
                  </a:cubicBezTo>
                  <a:cubicBezTo>
                    <a:pt x="18437" y="18266"/>
                    <a:pt x="18214" y="18195"/>
                    <a:pt x="17999" y="18049"/>
                  </a:cubicBezTo>
                  <a:cubicBezTo>
                    <a:pt x="17671" y="17857"/>
                    <a:pt x="17459" y="17572"/>
                    <a:pt x="17353" y="17189"/>
                  </a:cubicBezTo>
                  <a:cubicBezTo>
                    <a:pt x="17254" y="16807"/>
                    <a:pt x="17289" y="16439"/>
                    <a:pt x="17473" y="16090"/>
                  </a:cubicBezTo>
                  <a:cubicBezTo>
                    <a:pt x="18419" y="14353"/>
                    <a:pt x="18892" y="12552"/>
                    <a:pt x="18892" y="10687"/>
                  </a:cubicBezTo>
                  <a:cubicBezTo>
                    <a:pt x="18892" y="8819"/>
                    <a:pt x="18415" y="7014"/>
                    <a:pt x="17473" y="5277"/>
                  </a:cubicBezTo>
                  <a:cubicBezTo>
                    <a:pt x="17289" y="4932"/>
                    <a:pt x="17254" y="4567"/>
                    <a:pt x="17353" y="4181"/>
                  </a:cubicBezTo>
                  <a:cubicBezTo>
                    <a:pt x="17459" y="3802"/>
                    <a:pt x="17674" y="3514"/>
                    <a:pt x="18002" y="3322"/>
                  </a:cubicBezTo>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0" name="Group 19"/>
          <p:cNvGrpSpPr/>
          <p:nvPr/>
        </p:nvGrpSpPr>
        <p:grpSpPr>
          <a:xfrm>
            <a:off x="4883564" y="1676978"/>
            <a:ext cx="10044872" cy="1689698"/>
            <a:chOff x="5988388" y="483017"/>
            <a:chExt cx="12359700" cy="2079087"/>
          </a:xfrm>
        </p:grpSpPr>
        <p:sp>
          <p:nvSpPr>
            <p:cNvPr id="21" name="TextBox 2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Desktop Devices</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1"/>
          </p:nvPr>
        </p:nvSpPr>
        <p:spPr>
          <a:xfrm>
            <a:off x="10906629" y="4334560"/>
            <a:ext cx="7051624" cy="4049061"/>
          </a:xfrm>
        </p:spPr>
      </p:sp>
    </p:spTree>
    <p:extLst>
      <p:ext uri="{BB962C8B-B14F-4D97-AF65-F5344CB8AC3E}">
        <p14:creationId xmlns:p14="http://schemas.microsoft.com/office/powerpoint/2010/main" val="1818771391"/>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900" decel="100000" fill="hold"/>
                                        <p:tgtEl>
                                          <p:spTgt spid="2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p:cTn id="21" dur="500" fill="hold"/>
                                        <p:tgtEl>
                                          <p:spTgt spid="34"/>
                                        </p:tgtEl>
                                        <p:attrNameLst>
                                          <p:attrName>ppt_w</p:attrName>
                                        </p:attrNameLst>
                                      </p:cBhvr>
                                      <p:tavLst>
                                        <p:tav tm="0">
                                          <p:val>
                                            <p:fltVal val="0"/>
                                          </p:val>
                                        </p:tav>
                                        <p:tav tm="100000">
                                          <p:val>
                                            <p:strVal val="#ppt_w"/>
                                          </p:val>
                                        </p:tav>
                                      </p:tavLst>
                                    </p:anim>
                                    <p:anim calcmode="lin" valueType="num">
                                      <p:cBhvr>
                                        <p:cTn id="22" dur="500" fill="hold"/>
                                        <p:tgtEl>
                                          <p:spTgt spid="34"/>
                                        </p:tgtEl>
                                        <p:attrNameLst>
                                          <p:attrName>ppt_h</p:attrName>
                                        </p:attrNameLst>
                                      </p:cBhvr>
                                      <p:tavLst>
                                        <p:tav tm="0">
                                          <p:val>
                                            <p:fltVal val="0"/>
                                          </p:val>
                                        </p:tav>
                                        <p:tav tm="100000">
                                          <p:val>
                                            <p:strVal val="#ppt_h"/>
                                          </p:val>
                                        </p:tav>
                                      </p:tavLst>
                                    </p:anim>
                                    <p:animEffect transition="in" filter="fade">
                                      <p:cBhvr>
                                        <p:cTn id="23" dur="500"/>
                                        <p:tgtEl>
                                          <p:spTgt spid="34"/>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p:cTn id="35" dur="500" fill="hold"/>
                                        <p:tgtEl>
                                          <p:spTgt spid="37"/>
                                        </p:tgtEl>
                                        <p:attrNameLst>
                                          <p:attrName>ppt_w</p:attrName>
                                        </p:attrNameLst>
                                      </p:cBhvr>
                                      <p:tavLst>
                                        <p:tav tm="0">
                                          <p:val>
                                            <p:fltVal val="0"/>
                                          </p:val>
                                        </p:tav>
                                        <p:tav tm="100000">
                                          <p:val>
                                            <p:strVal val="#ppt_w"/>
                                          </p:val>
                                        </p:tav>
                                      </p:tavLst>
                                    </p:anim>
                                    <p:anim calcmode="lin" valueType="num">
                                      <p:cBhvr>
                                        <p:cTn id="36" dur="500" fill="hold"/>
                                        <p:tgtEl>
                                          <p:spTgt spid="37"/>
                                        </p:tgtEl>
                                        <p:attrNameLst>
                                          <p:attrName>ppt_h</p:attrName>
                                        </p:attrNameLst>
                                      </p:cBhvr>
                                      <p:tavLst>
                                        <p:tav tm="0">
                                          <p:val>
                                            <p:fltVal val="0"/>
                                          </p:val>
                                        </p:tav>
                                        <p:tav tm="100000">
                                          <p:val>
                                            <p:strVal val="#ppt_h"/>
                                          </p:val>
                                        </p:tav>
                                      </p:tavLst>
                                    </p:anim>
                                    <p:animEffect transition="in" filter="fade">
                                      <p:cBhvr>
                                        <p:cTn id="37" dur="500"/>
                                        <p:tgtEl>
                                          <p:spTgt spid="37"/>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childTnLst>
                          </p:cTn>
                        </p:par>
                        <p:par>
                          <p:cTn id="46" fill="hold">
                            <p:stCondLst>
                              <p:cond delay="50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fade">
                                      <p:cBhvr>
                                        <p:cTn id="5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408921" y="1676978"/>
            <a:ext cx="17036824" cy="1689698"/>
            <a:chOff x="1713018" y="483017"/>
            <a:chExt cx="20962938" cy="2079087"/>
          </a:xfrm>
        </p:grpSpPr>
        <p:sp>
          <p:nvSpPr>
            <p:cNvPr id="106" name="TextBox 105"/>
            <p:cNvSpPr txBox="1"/>
            <p:nvPr/>
          </p:nvSpPr>
          <p:spPr>
            <a:xfrm>
              <a:off x="1713018" y="483017"/>
              <a:ext cx="20962938"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Daily Social Media Activities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71" name="Bent Arrow 70"/>
          <p:cNvSpPr/>
          <p:nvPr/>
        </p:nvSpPr>
        <p:spPr>
          <a:xfrm rot="5400000" flipH="1">
            <a:off x="11815554" y="6909810"/>
            <a:ext cx="913349" cy="89517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3901" dirty="0">
              <a:solidFill>
                <a:schemeClr val="tx1"/>
              </a:solidFill>
              <a:latin typeface="Lato Light"/>
            </a:endParaRPr>
          </a:p>
        </p:txBody>
      </p:sp>
      <p:sp>
        <p:nvSpPr>
          <p:cNvPr id="54" name="Round Diagonal Corner Rectangle 53"/>
          <p:cNvSpPr/>
          <p:nvPr/>
        </p:nvSpPr>
        <p:spPr>
          <a:xfrm>
            <a:off x="4551630" y="5063029"/>
            <a:ext cx="1708785" cy="1709230"/>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67" name="TextBox 66"/>
          <p:cNvSpPr txBox="1"/>
          <p:nvPr/>
        </p:nvSpPr>
        <p:spPr>
          <a:xfrm>
            <a:off x="4819506" y="5987453"/>
            <a:ext cx="1134382" cy="542795"/>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90" name="Bent Arrow 89"/>
          <p:cNvSpPr/>
          <p:nvPr/>
        </p:nvSpPr>
        <p:spPr>
          <a:xfrm rot="10800000" flipH="1">
            <a:off x="7148102" y="6900726"/>
            <a:ext cx="913349" cy="895178"/>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3901" dirty="0">
              <a:solidFill>
                <a:schemeClr val="tx1"/>
              </a:solidFill>
              <a:latin typeface="Lato Light"/>
            </a:endParaRPr>
          </a:p>
        </p:txBody>
      </p:sp>
      <p:sp>
        <p:nvSpPr>
          <p:cNvPr id="99" name="Freeform 49"/>
          <p:cNvSpPr>
            <a:spLocks noChangeArrowheads="1"/>
          </p:cNvSpPr>
          <p:nvPr/>
        </p:nvSpPr>
        <p:spPr bwMode="auto">
          <a:xfrm>
            <a:off x="5130038" y="5480364"/>
            <a:ext cx="564527" cy="554173"/>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p:spPr>
        <p:txBody>
          <a:bodyPr wrap="none" anchor="ctr"/>
          <a:lstStyle/>
          <a:p>
            <a:endParaRPr lang="en-US" sz="2926" dirty="0">
              <a:latin typeface="Lato Light"/>
            </a:endParaRPr>
          </a:p>
        </p:txBody>
      </p:sp>
      <p:grpSp>
        <p:nvGrpSpPr>
          <p:cNvPr id="2" name="Group 1"/>
          <p:cNvGrpSpPr/>
          <p:nvPr/>
        </p:nvGrpSpPr>
        <p:grpSpPr>
          <a:xfrm>
            <a:off x="6353285" y="5063029"/>
            <a:ext cx="1708785" cy="1709230"/>
            <a:chOff x="7817390" y="4649380"/>
            <a:chExt cx="2102572" cy="2103120"/>
          </a:xfrm>
        </p:grpSpPr>
        <p:sp>
          <p:nvSpPr>
            <p:cNvPr id="53" name="Round Diagonal Corner Rectangle 52"/>
            <p:cNvSpPr/>
            <p:nvPr/>
          </p:nvSpPr>
          <p:spPr>
            <a:xfrm rot="5400000">
              <a:off x="7817116" y="4649654"/>
              <a:ext cx="2103120" cy="2102572"/>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62" name="TextBox 61"/>
            <p:cNvSpPr txBox="1"/>
            <p:nvPr/>
          </p:nvSpPr>
          <p:spPr>
            <a:xfrm>
              <a:off x="8180552" y="5786835"/>
              <a:ext cx="1395799" cy="667881"/>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100" name="Freeform 86"/>
            <p:cNvSpPr>
              <a:spLocks noChangeArrowheads="1"/>
            </p:cNvSpPr>
            <p:nvPr/>
          </p:nvSpPr>
          <p:spPr bwMode="auto">
            <a:xfrm>
              <a:off x="850219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926" dirty="0">
                <a:latin typeface="Lato Light"/>
              </a:endParaRPr>
            </a:p>
          </p:txBody>
        </p:sp>
      </p:grpSp>
      <p:grpSp>
        <p:nvGrpSpPr>
          <p:cNvPr id="7" name="Group 6"/>
          <p:cNvGrpSpPr/>
          <p:nvPr/>
        </p:nvGrpSpPr>
        <p:grpSpPr>
          <a:xfrm>
            <a:off x="13523904" y="5044922"/>
            <a:ext cx="1708785" cy="1709230"/>
            <a:chOff x="16640470" y="4627100"/>
            <a:chExt cx="2102572" cy="2103120"/>
          </a:xfrm>
        </p:grpSpPr>
        <p:sp>
          <p:nvSpPr>
            <p:cNvPr id="101" name="Round Diagonal Corner Rectangle 100"/>
            <p:cNvSpPr/>
            <p:nvPr/>
          </p:nvSpPr>
          <p:spPr>
            <a:xfrm rot="5400000">
              <a:off x="16640196" y="4627374"/>
              <a:ext cx="2103120" cy="2102572"/>
            </a:xfrm>
            <a:prstGeom prst="round2DiagRect">
              <a:avLst>
                <a:gd name="adj1" fmla="val 18841"/>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102" name="TextBox 101"/>
            <p:cNvSpPr txBox="1"/>
            <p:nvPr/>
          </p:nvSpPr>
          <p:spPr>
            <a:xfrm>
              <a:off x="17003632" y="5786835"/>
              <a:ext cx="1395799" cy="667881"/>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103" name="Freeform 86"/>
            <p:cNvSpPr>
              <a:spLocks noChangeArrowheads="1"/>
            </p:cNvSpPr>
            <p:nvPr/>
          </p:nvSpPr>
          <p:spPr bwMode="auto">
            <a:xfrm>
              <a:off x="1732527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p:spPr>
          <p:txBody>
            <a:bodyPr wrap="none" anchor="ctr"/>
            <a:lstStyle/>
            <a:p>
              <a:endParaRPr lang="en-US" sz="2926" dirty="0">
                <a:latin typeface="Lato Light"/>
              </a:endParaRPr>
            </a:p>
          </p:txBody>
        </p:sp>
      </p:grpSp>
      <p:grpSp>
        <p:nvGrpSpPr>
          <p:cNvPr id="6" name="Group 5"/>
          <p:cNvGrpSpPr/>
          <p:nvPr/>
        </p:nvGrpSpPr>
        <p:grpSpPr>
          <a:xfrm>
            <a:off x="11739029" y="5042778"/>
            <a:ext cx="1708785" cy="1709230"/>
            <a:chOff x="14444272" y="4624462"/>
            <a:chExt cx="2102572" cy="2103120"/>
          </a:xfrm>
        </p:grpSpPr>
        <p:sp>
          <p:nvSpPr>
            <p:cNvPr id="45" name="Round Diagonal Corner Rectangle 44"/>
            <p:cNvSpPr/>
            <p:nvPr/>
          </p:nvSpPr>
          <p:spPr>
            <a:xfrm>
              <a:off x="14444272" y="4624462"/>
              <a:ext cx="2102572" cy="2103120"/>
            </a:xfrm>
            <a:prstGeom prst="round2DiagRect">
              <a:avLst>
                <a:gd name="adj1" fmla="val 18841"/>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104" name="TextBox 103"/>
            <p:cNvSpPr txBox="1"/>
            <p:nvPr/>
          </p:nvSpPr>
          <p:spPr>
            <a:xfrm>
              <a:off x="14807404" y="5778210"/>
              <a:ext cx="1395799" cy="667881"/>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110" name="Freeform 78"/>
            <p:cNvSpPr>
              <a:spLocks noChangeArrowheads="1"/>
            </p:cNvSpPr>
            <p:nvPr/>
          </p:nvSpPr>
          <p:spPr bwMode="auto">
            <a:xfrm>
              <a:off x="15189499" y="5162893"/>
              <a:ext cx="694622" cy="681876"/>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p:spPr>
          <p:txBody>
            <a:bodyPr wrap="none" anchor="ctr"/>
            <a:lstStyle/>
            <a:p>
              <a:endParaRPr lang="en-US" sz="2926" dirty="0">
                <a:latin typeface="Lato Light"/>
              </a:endParaRPr>
            </a:p>
          </p:txBody>
        </p:sp>
      </p:grpSp>
      <p:grpSp>
        <p:nvGrpSpPr>
          <p:cNvPr id="4" name="Group 3"/>
          <p:cNvGrpSpPr/>
          <p:nvPr/>
        </p:nvGrpSpPr>
        <p:grpSpPr>
          <a:xfrm>
            <a:off x="8138055" y="6772259"/>
            <a:ext cx="1708785" cy="1709230"/>
            <a:chOff x="10013458" y="6752500"/>
            <a:chExt cx="2102572" cy="2103120"/>
          </a:xfrm>
        </p:grpSpPr>
        <p:sp>
          <p:nvSpPr>
            <p:cNvPr id="55" name="Round Diagonal Corner Rectangle 54"/>
            <p:cNvSpPr/>
            <p:nvPr/>
          </p:nvSpPr>
          <p:spPr>
            <a:xfrm>
              <a:off x="10013458" y="6752500"/>
              <a:ext cx="2102572" cy="2103120"/>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114" name="TextBox 113"/>
            <p:cNvSpPr txBox="1"/>
            <p:nvPr/>
          </p:nvSpPr>
          <p:spPr>
            <a:xfrm>
              <a:off x="10347056" y="7858857"/>
              <a:ext cx="1395799" cy="667881"/>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117" name="Freeform 79"/>
            <p:cNvSpPr>
              <a:spLocks noChangeArrowheads="1"/>
            </p:cNvSpPr>
            <p:nvPr/>
          </p:nvSpPr>
          <p:spPr bwMode="auto">
            <a:xfrm>
              <a:off x="10715993" y="7234910"/>
              <a:ext cx="694625" cy="681876"/>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p:spPr>
          <p:txBody>
            <a:bodyPr wrap="none" anchor="ctr"/>
            <a:lstStyle/>
            <a:p>
              <a:endParaRPr lang="en-US" sz="2926" dirty="0">
                <a:latin typeface="Lato Light"/>
              </a:endParaRPr>
            </a:p>
          </p:txBody>
        </p:sp>
      </p:grpSp>
      <p:grpSp>
        <p:nvGrpSpPr>
          <p:cNvPr id="5" name="Group 4"/>
          <p:cNvGrpSpPr/>
          <p:nvPr/>
        </p:nvGrpSpPr>
        <p:grpSpPr>
          <a:xfrm>
            <a:off x="9939708" y="6772259"/>
            <a:ext cx="1708785" cy="1709230"/>
            <a:chOff x="12230300" y="6752500"/>
            <a:chExt cx="2102572" cy="2103120"/>
          </a:xfrm>
        </p:grpSpPr>
        <p:sp>
          <p:nvSpPr>
            <p:cNvPr id="46" name="Round Diagonal Corner Rectangle 45"/>
            <p:cNvSpPr/>
            <p:nvPr/>
          </p:nvSpPr>
          <p:spPr>
            <a:xfrm rot="16200000">
              <a:off x="12230026" y="6752774"/>
              <a:ext cx="2103120" cy="2102572"/>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113" name="TextBox 112"/>
            <p:cNvSpPr txBox="1"/>
            <p:nvPr/>
          </p:nvSpPr>
          <p:spPr>
            <a:xfrm>
              <a:off x="12597455" y="7858857"/>
              <a:ext cx="1395799" cy="667881"/>
            </a:xfrm>
            <a:prstGeom prst="rect">
              <a:avLst/>
            </a:prstGeom>
            <a:noFill/>
          </p:spPr>
          <p:txBody>
            <a:bodyPr wrap="none" lIns="178324" tIns="89163" rIns="178324" bIns="89163" rtlCol="0">
              <a:spAutoFit/>
            </a:bodyPr>
            <a:lstStyle/>
            <a:p>
              <a:pPr algn="ctr"/>
              <a:r>
                <a:rPr lang="en-US" sz="2357" dirty="0">
                  <a:solidFill>
                    <a:schemeClr val="bg1"/>
                  </a:solidFill>
                  <a:latin typeface="Lato Regular"/>
                  <a:ea typeface="Open Sans Light" panose="020B0306030504020204" pitchFamily="34" charset="0"/>
                  <a:cs typeface="Lato Regular"/>
                </a:rPr>
                <a:t>Social</a:t>
              </a:r>
              <a:endParaRPr lang="bg-BG" sz="2357" dirty="0">
                <a:solidFill>
                  <a:schemeClr val="bg1"/>
                </a:solidFill>
                <a:latin typeface="Lato Regular"/>
                <a:ea typeface="Open Sans Light" panose="020B0306030504020204" pitchFamily="34" charset="0"/>
                <a:cs typeface="Lato Regular"/>
              </a:endParaRPr>
            </a:p>
          </p:txBody>
        </p:sp>
        <p:sp>
          <p:nvSpPr>
            <p:cNvPr id="118" name="Freeform 87"/>
            <p:cNvSpPr>
              <a:spLocks noChangeArrowheads="1"/>
            </p:cNvSpPr>
            <p:nvPr/>
          </p:nvSpPr>
          <p:spPr bwMode="auto">
            <a:xfrm>
              <a:off x="12973285" y="7251613"/>
              <a:ext cx="618153" cy="630895"/>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p:spPr>
          <p:txBody>
            <a:bodyPr wrap="none" anchor="ctr"/>
            <a:lstStyle/>
            <a:p>
              <a:endParaRPr lang="en-US" sz="2926" dirty="0">
                <a:latin typeface="Lato Light"/>
              </a:endParaRPr>
            </a:p>
          </p:txBody>
        </p:sp>
      </p:grpSp>
      <p:sp>
        <p:nvSpPr>
          <p:cNvPr id="119" name="TextBox 118"/>
          <p:cNvSpPr txBox="1"/>
          <p:nvPr/>
        </p:nvSpPr>
        <p:spPr>
          <a:xfrm>
            <a:off x="1966162" y="9128473"/>
            <a:ext cx="15869849" cy="1067600"/>
          </a:xfrm>
          <a:prstGeom prst="rect">
            <a:avLst/>
          </a:prstGeom>
          <a:noFill/>
        </p:spPr>
        <p:txBody>
          <a:bodyPr wrap="square" rtlCol="0">
            <a:spAutoFit/>
          </a:bodyPr>
          <a:lstStyle/>
          <a:p>
            <a:pPr>
              <a:lnSpc>
                <a:spcPct val="130000"/>
              </a:lnSpc>
            </a:pPr>
            <a:r>
              <a:rPr lang="pt-BR" sz="1625" b="1" dirty="0">
                <a:latin typeface="Lato Light"/>
                <a:cs typeface="Lato Light"/>
              </a:rPr>
              <a:t>Lorem ipsum dolor </a:t>
            </a:r>
            <a:r>
              <a:rPr lang="pt-BR" sz="1625"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625" dirty="0">
              <a:latin typeface="Lato Light"/>
              <a:cs typeface="Lato Light"/>
            </a:endParaRPr>
          </a:p>
        </p:txBody>
      </p:sp>
    </p:spTree>
    <p:extLst>
      <p:ext uri="{BB962C8B-B14F-4D97-AF65-F5344CB8AC3E}">
        <p14:creationId xmlns:p14="http://schemas.microsoft.com/office/powerpoint/2010/main" val="3858330133"/>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9"/>
                                        </p:tgtEl>
                                        <p:attrNameLst>
                                          <p:attrName>style.visibility</p:attrName>
                                        </p:attrNameLst>
                                      </p:cBhvr>
                                      <p:to>
                                        <p:strVal val="visible"/>
                                      </p:to>
                                    </p:set>
                                    <p:animEffect transition="in" filter="fade">
                                      <p:cBhvr>
                                        <p:cTn id="16" dur="500"/>
                                        <p:tgtEl>
                                          <p:spTgt spid="9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90"/>
                                        </p:tgtEl>
                                        <p:attrNameLst>
                                          <p:attrName>style.visibility</p:attrName>
                                        </p:attrNameLst>
                                      </p:cBhvr>
                                      <p:to>
                                        <p:strVal val="visible"/>
                                      </p:to>
                                    </p:set>
                                    <p:animEffect transition="in" filter="wipe(left)">
                                      <p:cBhvr>
                                        <p:cTn id="27" dur="500"/>
                                        <p:tgtEl>
                                          <p:spTgt spid="90"/>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wipe(down)">
                                      <p:cBhvr>
                                        <p:cTn id="39" dur="500"/>
                                        <p:tgtEl>
                                          <p:spTgt spid="71"/>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19">
                                            <p:txEl>
                                              <p:pRg st="0" end="0"/>
                                            </p:txEl>
                                          </p:spTgt>
                                        </p:tgtEl>
                                        <p:attrNameLst>
                                          <p:attrName>style.visibility</p:attrName>
                                        </p:attrNameLst>
                                      </p:cBhvr>
                                      <p:to>
                                        <p:strVal val="visible"/>
                                      </p:to>
                                    </p:set>
                                    <p:animEffect transition="in" filter="fade">
                                      <p:cBhvr>
                                        <p:cTn id="51" dur="500"/>
                                        <p:tgtEl>
                                          <p:spTgt spid="1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54" grpId="0" animBg="1"/>
      <p:bldP spid="67" grpId="0"/>
      <p:bldP spid="90" grpId="0" animBg="1"/>
      <p:bldP spid="99"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ubtitle 2"/>
          <p:cNvSpPr txBox="1">
            <a:spLocks/>
          </p:cNvSpPr>
          <p:nvPr/>
        </p:nvSpPr>
        <p:spPr>
          <a:xfrm>
            <a:off x="1399896" y="9405388"/>
            <a:ext cx="4983784" cy="2234814"/>
          </a:xfrm>
          <a:prstGeom prst="rect">
            <a:avLst/>
          </a:prstGeom>
        </p:spPr>
        <p:txBody>
          <a:bodyPr vert="horz" lIns="198127" tIns="99063" rIns="198127" bIns="9906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1" dirty="0">
                <a:latin typeface="Lato Regular"/>
                <a:cs typeface="Lato Regular"/>
              </a:rPr>
              <a:t>Address</a:t>
            </a:r>
            <a:endParaRPr lang="en-US" sz="2113" dirty="0">
              <a:latin typeface="Lato Regular"/>
              <a:cs typeface="Lato Regular"/>
            </a:endParaRPr>
          </a:p>
          <a:p>
            <a:pPr marL="0" indent="0">
              <a:buNone/>
            </a:pPr>
            <a:r>
              <a:rPr lang="en-US" sz="2113" dirty="0">
                <a:latin typeface="Lato Light"/>
                <a:cs typeface="Lato Light"/>
              </a:rPr>
              <a:t>Company Name</a:t>
            </a:r>
          </a:p>
          <a:p>
            <a:pPr marL="0" indent="0">
              <a:buNone/>
            </a:pPr>
            <a:r>
              <a:rPr lang="en-US" sz="2113" dirty="0">
                <a:latin typeface="Lato Light"/>
                <a:cs typeface="Lato Light"/>
              </a:rPr>
              <a:t>1234 Street Name </a:t>
            </a:r>
          </a:p>
          <a:p>
            <a:pPr marL="0" indent="0">
              <a:buNone/>
            </a:pPr>
            <a:r>
              <a:rPr lang="en-US" sz="2113" dirty="0">
                <a:latin typeface="Lato Light"/>
                <a:cs typeface="Lato Light"/>
              </a:rPr>
              <a:t>Miami, FL 88305</a:t>
            </a:r>
          </a:p>
        </p:txBody>
      </p:sp>
      <p:sp>
        <p:nvSpPr>
          <p:cNvPr id="10" name="Subtitle 2"/>
          <p:cNvSpPr txBox="1">
            <a:spLocks/>
          </p:cNvSpPr>
          <p:nvPr/>
        </p:nvSpPr>
        <p:spPr>
          <a:xfrm>
            <a:off x="7979516" y="9471687"/>
            <a:ext cx="4983784" cy="2234814"/>
          </a:xfrm>
          <a:prstGeom prst="rect">
            <a:avLst/>
          </a:prstGeom>
        </p:spPr>
        <p:txBody>
          <a:bodyPr vert="horz" lIns="198127" tIns="99063" rIns="198127" bIns="9906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1" dirty="0">
                <a:latin typeface="Lato Regular"/>
                <a:cs typeface="Lato Regular"/>
              </a:rPr>
              <a:t>Phone &amp; Fax</a:t>
            </a:r>
            <a:endParaRPr lang="en-US" sz="2113" dirty="0">
              <a:latin typeface="Lato Regular"/>
              <a:cs typeface="Lato Regular"/>
            </a:endParaRPr>
          </a:p>
          <a:p>
            <a:pPr marL="0" indent="0">
              <a:buNone/>
            </a:pPr>
            <a:r>
              <a:rPr lang="en-US" sz="2113" dirty="0">
                <a:latin typeface="Lato Light"/>
                <a:cs typeface="Lato Light"/>
              </a:rPr>
              <a:t>Direct Line: +001 123456789</a:t>
            </a:r>
          </a:p>
          <a:p>
            <a:pPr marL="0" indent="0">
              <a:buNone/>
            </a:pPr>
            <a:r>
              <a:rPr lang="en-US" sz="2113" dirty="0">
                <a:latin typeface="Lato Light"/>
                <a:cs typeface="Lato Light"/>
              </a:rPr>
              <a:t>Fax: +001 123456789</a:t>
            </a:r>
          </a:p>
          <a:p>
            <a:pPr marL="0" indent="0">
              <a:buNone/>
            </a:pPr>
            <a:r>
              <a:rPr lang="en-US" sz="2113" dirty="0" err="1">
                <a:latin typeface="Lato Light"/>
                <a:cs typeface="Lato Light"/>
              </a:rPr>
              <a:t>Contact@company.com</a:t>
            </a:r>
            <a:endParaRPr lang="en-US" sz="2113" dirty="0">
              <a:latin typeface="Lato Light"/>
              <a:cs typeface="Lato Light"/>
            </a:endParaRPr>
          </a:p>
        </p:txBody>
      </p:sp>
      <p:sp>
        <p:nvSpPr>
          <p:cNvPr id="11" name="Subtitle 2"/>
          <p:cNvSpPr txBox="1">
            <a:spLocks/>
          </p:cNvSpPr>
          <p:nvPr/>
        </p:nvSpPr>
        <p:spPr>
          <a:xfrm>
            <a:off x="14371272" y="9439023"/>
            <a:ext cx="4983784" cy="2234814"/>
          </a:xfrm>
          <a:prstGeom prst="rect">
            <a:avLst/>
          </a:prstGeom>
        </p:spPr>
        <p:txBody>
          <a:bodyPr vert="horz" lIns="198127" tIns="99063" rIns="198127" bIns="9906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1" dirty="0">
                <a:latin typeface="Lato Regular"/>
                <a:cs typeface="Lato Regular"/>
              </a:rPr>
              <a:t>Social Media</a:t>
            </a:r>
            <a:endParaRPr lang="en-US" sz="2113" dirty="0">
              <a:latin typeface="Lato Regular"/>
              <a:cs typeface="Lato Regular"/>
            </a:endParaRPr>
          </a:p>
          <a:p>
            <a:pPr marL="0" indent="0">
              <a:buNone/>
            </a:pPr>
            <a:r>
              <a:rPr lang="en-US" sz="2113" dirty="0" err="1">
                <a:latin typeface="Lato Light"/>
                <a:cs typeface="Lato Light"/>
              </a:rPr>
              <a:t>Facebook.com</a:t>
            </a:r>
            <a:r>
              <a:rPr lang="en-US" sz="2113" dirty="0">
                <a:latin typeface="Lato Light"/>
                <a:cs typeface="Lato Light"/>
              </a:rPr>
              <a:t>/</a:t>
            </a:r>
            <a:r>
              <a:rPr lang="en-US" sz="2113" dirty="0" err="1">
                <a:latin typeface="Lato Light"/>
                <a:cs typeface="Lato Light"/>
              </a:rPr>
              <a:t>CompanyName</a:t>
            </a:r>
            <a:endParaRPr lang="en-US" sz="2113" dirty="0">
              <a:latin typeface="Lato Light"/>
              <a:cs typeface="Lato Light"/>
            </a:endParaRPr>
          </a:p>
          <a:p>
            <a:pPr marL="0" indent="0">
              <a:buNone/>
            </a:pPr>
            <a:r>
              <a:rPr lang="en-US" sz="2113" dirty="0" err="1">
                <a:latin typeface="Lato Light"/>
                <a:cs typeface="Lato Light"/>
              </a:rPr>
              <a:t>Twitter.com</a:t>
            </a:r>
            <a:r>
              <a:rPr lang="en-US" sz="2113" dirty="0">
                <a:latin typeface="Lato Light"/>
                <a:cs typeface="Lato Light"/>
              </a:rPr>
              <a:t>/</a:t>
            </a:r>
            <a:r>
              <a:rPr lang="en-US" sz="2113" dirty="0" err="1">
                <a:latin typeface="Lato Light"/>
                <a:cs typeface="Lato Light"/>
              </a:rPr>
              <a:t>CompanyName</a:t>
            </a:r>
            <a:endParaRPr lang="en-US" sz="2113" dirty="0">
              <a:latin typeface="Lato Light"/>
              <a:cs typeface="Lato Light"/>
            </a:endParaRPr>
          </a:p>
          <a:p>
            <a:pPr marL="0" indent="0">
              <a:buNone/>
            </a:pPr>
            <a:r>
              <a:rPr lang="en-US" sz="2113" dirty="0" err="1">
                <a:latin typeface="Lato Light"/>
                <a:cs typeface="Lato Light"/>
              </a:rPr>
              <a:t>Youtube.com</a:t>
            </a:r>
            <a:r>
              <a:rPr lang="en-US" sz="2113" dirty="0">
                <a:latin typeface="Lato Light"/>
                <a:cs typeface="Lato Light"/>
              </a:rPr>
              <a:t>/</a:t>
            </a:r>
            <a:r>
              <a:rPr lang="en-US" sz="2113" dirty="0" err="1">
                <a:latin typeface="Lato Light"/>
                <a:cs typeface="Lato Light"/>
              </a:rPr>
              <a:t>CompanyName</a:t>
            </a:r>
            <a:endParaRPr lang="en-US" sz="2113" dirty="0">
              <a:latin typeface="Lato Light"/>
              <a:cs typeface="Lato Light"/>
            </a:endParaRPr>
          </a:p>
        </p:txBody>
      </p:sp>
      <p:grpSp>
        <p:nvGrpSpPr>
          <p:cNvPr id="14" name="Group 13"/>
          <p:cNvGrpSpPr/>
          <p:nvPr/>
        </p:nvGrpSpPr>
        <p:grpSpPr>
          <a:xfrm>
            <a:off x="4883564" y="1676978"/>
            <a:ext cx="10044872" cy="1689698"/>
            <a:chOff x="5988388" y="483017"/>
            <a:chExt cx="12359700" cy="2079087"/>
          </a:xfrm>
        </p:grpSpPr>
        <p:sp>
          <p:nvSpPr>
            <p:cNvPr id="15" name="TextBox 1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Contact Us</a:t>
              </a:r>
            </a:p>
          </p:txBody>
        </p:sp>
        <p:sp>
          <p:nvSpPr>
            <p:cNvPr id="16" name="Rectangle 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0" y="3737957"/>
            <a:ext cx="19812000" cy="5504767"/>
          </a:xfrm>
        </p:spPr>
      </p:sp>
    </p:spTree>
    <p:extLst>
      <p:ext uri="{BB962C8B-B14F-4D97-AF65-F5344CB8AC3E}">
        <p14:creationId xmlns:p14="http://schemas.microsoft.com/office/powerpoint/2010/main" val="2112993359"/>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spect="1"/>
          </p:cNvSpPr>
          <p:nvPr/>
        </p:nvSpPr>
        <p:spPr>
          <a:xfrm rot="5400000">
            <a:off x="2486963" y="-3186640"/>
            <a:ext cx="14703322" cy="19946752"/>
          </a:xfrm>
          <a:prstGeom prst="rect">
            <a:avLst/>
          </a:prstGeom>
          <a:solidFill>
            <a:schemeClr val="accent6">
              <a:alpha val="80000"/>
            </a:schemeClr>
          </a:solidFill>
          <a:ln>
            <a:noFill/>
          </a:ln>
        </p:spPr>
        <p:style>
          <a:lnRef idx="1">
            <a:schemeClr val="accent1"/>
          </a:lnRef>
          <a:fillRef idx="3">
            <a:schemeClr val="accent1"/>
          </a:fillRef>
          <a:effectRef idx="2">
            <a:schemeClr val="accent1"/>
          </a:effectRef>
          <a:fontRef idx="minor">
            <a:schemeClr val="lt1"/>
          </a:fontRef>
        </p:style>
        <p:txBody>
          <a:bodyPr lIns="198083" tIns="99040" rIns="198083" bIns="99040" rtlCol="0" anchor="ctr"/>
          <a:lstStyle/>
          <a:p>
            <a:pPr algn="ctr"/>
            <a:endParaRPr lang="en-US" sz="2926" dirty="0">
              <a:latin typeface="Lato Light"/>
            </a:endParaRPr>
          </a:p>
        </p:txBody>
      </p:sp>
      <p:sp>
        <p:nvSpPr>
          <p:cNvPr id="23" name="AutoShape 5"/>
          <p:cNvSpPr>
            <a:spLocks/>
          </p:cNvSpPr>
          <p:nvPr/>
        </p:nvSpPr>
        <p:spPr bwMode="auto">
          <a:xfrm>
            <a:off x="5674601" y="5634596"/>
            <a:ext cx="8508859" cy="3240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1278" tIns="41278" rIns="41278" bIns="41278" anchor="ctr"/>
          <a:lstStyle/>
          <a:p>
            <a:pPr algn="ctr">
              <a:defRPr/>
            </a:pPr>
            <a:r>
              <a:rPr lang="es-ES" sz="7477" dirty="0">
                <a:solidFill>
                  <a:schemeClr val="bg1"/>
                </a:solidFill>
                <a:latin typeface="Lato Regular"/>
                <a:cs typeface="Lato Regular"/>
              </a:rPr>
              <a:t>THANK YOU</a:t>
            </a:r>
          </a:p>
        </p:txBody>
      </p:sp>
      <p:sp>
        <p:nvSpPr>
          <p:cNvPr id="24" name="Line 4"/>
          <p:cNvSpPr>
            <a:spLocks noChangeShapeType="1"/>
          </p:cNvSpPr>
          <p:nvPr/>
        </p:nvSpPr>
        <p:spPr bwMode="auto">
          <a:xfrm flipV="1">
            <a:off x="7984257" y="8007187"/>
            <a:ext cx="3897121"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55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566629" y="8128070"/>
            <a:ext cx="6892813" cy="2173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526252">
              <a:lnSpc>
                <a:spcPct val="120000"/>
              </a:lnSpc>
              <a:spcBef>
                <a:spcPts val="1382"/>
              </a:spcBef>
              <a:defRPr/>
            </a:pPr>
            <a:r>
              <a:rPr lang="en-US" sz="2113"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2113" dirty="0">
              <a:solidFill>
                <a:schemeClr val="bg1"/>
              </a:solidFill>
              <a:latin typeface="Lato Light"/>
              <a:cs typeface="Lato Light"/>
            </a:endParaRPr>
          </a:p>
        </p:txBody>
      </p:sp>
      <p:sp>
        <p:nvSpPr>
          <p:cNvPr id="16" name="AutoShape 119"/>
          <p:cNvSpPr>
            <a:spLocks/>
          </p:cNvSpPr>
          <p:nvPr/>
        </p:nvSpPr>
        <p:spPr bwMode="auto">
          <a:xfrm>
            <a:off x="8038580" y="2556207"/>
            <a:ext cx="3749481" cy="37354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2" name="Picture Placeholder 1"/>
          <p:cNvSpPr>
            <a:spLocks noGrp="1" noChangeAspect="1"/>
          </p:cNvSpPr>
          <p:nvPr>
            <p:ph type="pic" sz="quarter" idx="13"/>
          </p:nvPr>
        </p:nvSpPr>
        <p:spPr>
          <a:xfrm>
            <a:off x="0" y="0"/>
            <a:ext cx="19812000" cy="13714413"/>
          </a:xfrm>
        </p:spPr>
      </p:sp>
    </p:spTree>
    <p:extLst>
      <p:ext uri="{BB962C8B-B14F-4D97-AF65-F5344CB8AC3E}">
        <p14:creationId xmlns:p14="http://schemas.microsoft.com/office/powerpoint/2010/main" val="142317887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1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3152" y="9676378"/>
            <a:ext cx="19836318" cy="2773964"/>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50" name="Content Placeholder 2"/>
          <p:cNvSpPr txBox="1">
            <a:spLocks/>
          </p:cNvSpPr>
          <p:nvPr/>
        </p:nvSpPr>
        <p:spPr bwMode="auto">
          <a:xfrm>
            <a:off x="10802634" y="9045392"/>
            <a:ext cx="2063690"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Paint</a:t>
            </a:r>
          </a:p>
        </p:txBody>
      </p:sp>
      <p:sp>
        <p:nvSpPr>
          <p:cNvPr id="53" name="Oval 52"/>
          <p:cNvSpPr/>
          <p:nvPr/>
        </p:nvSpPr>
        <p:spPr>
          <a:xfrm>
            <a:off x="5812247" y="6267772"/>
            <a:ext cx="1740428" cy="1744321"/>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latin typeface="Lato Light"/>
            </a:endParaRPr>
          </a:p>
        </p:txBody>
      </p:sp>
      <p:sp>
        <p:nvSpPr>
          <p:cNvPr id="54" name="Oval 53"/>
          <p:cNvSpPr/>
          <p:nvPr/>
        </p:nvSpPr>
        <p:spPr>
          <a:xfrm>
            <a:off x="8629264" y="4967271"/>
            <a:ext cx="1671637" cy="1668632"/>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latin typeface="Lato Light"/>
            </a:endParaRPr>
          </a:p>
        </p:txBody>
      </p:sp>
      <p:sp>
        <p:nvSpPr>
          <p:cNvPr id="55" name="Oval 54"/>
          <p:cNvSpPr/>
          <p:nvPr/>
        </p:nvSpPr>
        <p:spPr>
          <a:xfrm>
            <a:off x="3497406" y="4884699"/>
            <a:ext cx="1809221" cy="1809693"/>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solidFill>
                <a:schemeClr val="tx1">
                  <a:lumMod val="40000"/>
                  <a:lumOff val="60000"/>
                </a:schemeClr>
              </a:solidFill>
              <a:latin typeface="Lato Light"/>
            </a:endParaRPr>
          </a:p>
        </p:txBody>
      </p:sp>
      <p:sp>
        <p:nvSpPr>
          <p:cNvPr id="56" name="Oval 55"/>
          <p:cNvSpPr/>
          <p:nvPr/>
        </p:nvSpPr>
        <p:spPr>
          <a:xfrm>
            <a:off x="13712970" y="6023496"/>
            <a:ext cx="1730111" cy="1730562"/>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latin typeface="Lato Light"/>
            </a:endParaRPr>
          </a:p>
        </p:txBody>
      </p:sp>
      <p:cxnSp>
        <p:nvCxnSpPr>
          <p:cNvPr id="57" name="Straight Connector 56"/>
          <p:cNvCxnSpPr/>
          <p:nvPr/>
        </p:nvCxnSpPr>
        <p:spPr>
          <a:xfrm>
            <a:off x="9427248" y="7348084"/>
            <a:ext cx="1613165" cy="664011"/>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5" idx="6"/>
            <a:endCxn id="53" idx="1"/>
          </p:cNvCxnSpPr>
          <p:nvPr/>
        </p:nvCxnSpPr>
        <p:spPr>
          <a:xfrm>
            <a:off x="5306627" y="5789545"/>
            <a:ext cx="760149" cy="732824"/>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flipV="1">
            <a:off x="7552678" y="7348083"/>
            <a:ext cx="1874572" cy="123857"/>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9238072" y="6635904"/>
            <a:ext cx="189176" cy="712181"/>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5" idx="7"/>
          </p:cNvCxnSpPr>
          <p:nvPr/>
        </p:nvCxnSpPr>
        <p:spPr>
          <a:xfrm flipV="1">
            <a:off x="12323379" y="5098008"/>
            <a:ext cx="1389591" cy="2601002"/>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a:endCxn id="56" idx="0"/>
          </p:cNvCxnSpPr>
          <p:nvPr/>
        </p:nvCxnSpPr>
        <p:spPr>
          <a:xfrm>
            <a:off x="13712969" y="5149617"/>
            <a:ext cx="863336" cy="873881"/>
          </a:xfrm>
          <a:prstGeom prst="line">
            <a:avLst/>
          </a:prstGeom>
          <a:ln w="9525" cmpd="sng">
            <a:solidFill>
              <a:schemeClr val="bg1">
                <a:lumMod val="65000"/>
              </a:schemeClr>
            </a:solidFill>
            <a:prstDash val="sysDash"/>
          </a:ln>
          <a:effectLst/>
        </p:spPr>
        <p:style>
          <a:lnRef idx="2">
            <a:schemeClr val="accent1"/>
          </a:lnRef>
          <a:fillRef idx="0">
            <a:schemeClr val="accent1"/>
          </a:fillRef>
          <a:effectRef idx="1">
            <a:schemeClr val="accent1"/>
          </a:effectRef>
          <a:fontRef idx="minor">
            <a:schemeClr val="tx1"/>
          </a:fontRef>
        </p:style>
      </p:cxnSp>
      <p:sp>
        <p:nvSpPr>
          <p:cNvPr id="64" name="Oval 63"/>
          <p:cNvSpPr/>
          <p:nvPr/>
        </p:nvSpPr>
        <p:spPr>
          <a:xfrm>
            <a:off x="12694854" y="3447956"/>
            <a:ext cx="1699153" cy="1699596"/>
          </a:xfrm>
          <a:prstGeom prst="ellipse">
            <a:avLst/>
          </a:prstGeom>
          <a:noFill/>
          <a:ln w="952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solidFill>
                <a:srgbClr val="A5CD00"/>
              </a:solidFill>
              <a:latin typeface="Lato Light"/>
            </a:endParaRPr>
          </a:p>
        </p:txBody>
      </p:sp>
      <p:sp>
        <p:nvSpPr>
          <p:cNvPr id="65" name="Oval 64"/>
          <p:cNvSpPr/>
          <p:nvPr/>
        </p:nvSpPr>
        <p:spPr>
          <a:xfrm>
            <a:off x="10992260" y="7471942"/>
            <a:ext cx="1561571" cy="1558535"/>
          </a:xfrm>
          <a:prstGeom prst="ellipse">
            <a:avLst/>
          </a:prstGeom>
          <a:noFill/>
          <a:ln w="6350"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148599" tIns="74300" rIns="148599" bIns="74300" anchor="ctr"/>
          <a:lstStyle/>
          <a:p>
            <a:pPr algn="ctr">
              <a:defRPr/>
            </a:pPr>
            <a:endParaRPr lang="en-US" sz="2926" dirty="0">
              <a:latin typeface="Lato Light"/>
            </a:endParaRPr>
          </a:p>
        </p:txBody>
      </p:sp>
      <p:grpSp>
        <p:nvGrpSpPr>
          <p:cNvPr id="67" name="Group 66"/>
          <p:cNvGrpSpPr>
            <a:grpSpLocks/>
          </p:cNvGrpSpPr>
          <p:nvPr/>
        </p:nvGrpSpPr>
        <p:grpSpPr bwMode="auto">
          <a:xfrm>
            <a:off x="5005822" y="9788971"/>
            <a:ext cx="1191625" cy="1191936"/>
            <a:chOff x="1166350" y="3547680"/>
            <a:chExt cx="1054377" cy="1054377"/>
          </a:xfrm>
        </p:grpSpPr>
        <p:sp>
          <p:nvSpPr>
            <p:cNvPr id="118" name="Oval 117"/>
            <p:cNvSpPr/>
            <p:nvPr/>
          </p:nvSpPr>
          <p:spPr>
            <a:xfrm>
              <a:off x="1233043" y="3614373"/>
              <a:ext cx="930519" cy="93051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119" name="Oval 118"/>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69" name="Group 68"/>
          <p:cNvGrpSpPr>
            <a:grpSpLocks/>
          </p:cNvGrpSpPr>
          <p:nvPr/>
        </p:nvGrpSpPr>
        <p:grpSpPr bwMode="auto">
          <a:xfrm>
            <a:off x="6746251" y="9788971"/>
            <a:ext cx="1191625" cy="1191936"/>
            <a:chOff x="1166350" y="3547680"/>
            <a:chExt cx="1054377" cy="1054377"/>
          </a:xfrm>
        </p:grpSpPr>
        <p:sp>
          <p:nvSpPr>
            <p:cNvPr id="113" name="Oval 112"/>
            <p:cNvSpPr/>
            <p:nvPr/>
          </p:nvSpPr>
          <p:spPr>
            <a:xfrm>
              <a:off x="1233043" y="3614373"/>
              <a:ext cx="930519" cy="930519"/>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114" name="Oval 113"/>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70" name="Group 69"/>
          <p:cNvGrpSpPr>
            <a:grpSpLocks/>
          </p:cNvGrpSpPr>
          <p:nvPr/>
        </p:nvGrpSpPr>
        <p:grpSpPr bwMode="auto">
          <a:xfrm>
            <a:off x="8446170" y="9788971"/>
            <a:ext cx="1191625" cy="1191936"/>
            <a:chOff x="1166350" y="3547680"/>
            <a:chExt cx="1054377" cy="1054377"/>
          </a:xfrm>
        </p:grpSpPr>
        <p:sp>
          <p:nvSpPr>
            <p:cNvPr id="108" name="Oval 107"/>
            <p:cNvSpPr/>
            <p:nvPr/>
          </p:nvSpPr>
          <p:spPr>
            <a:xfrm>
              <a:off x="1233043" y="3614373"/>
              <a:ext cx="930519" cy="930519"/>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112" name="Oval 111"/>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71" name="Group 70"/>
          <p:cNvGrpSpPr>
            <a:grpSpLocks/>
          </p:cNvGrpSpPr>
          <p:nvPr/>
        </p:nvGrpSpPr>
        <p:grpSpPr bwMode="auto">
          <a:xfrm>
            <a:off x="10182847" y="9808899"/>
            <a:ext cx="1191625" cy="1191936"/>
            <a:chOff x="1166350" y="3547680"/>
            <a:chExt cx="1054377" cy="1054377"/>
          </a:xfrm>
        </p:grpSpPr>
        <p:sp>
          <p:nvSpPr>
            <p:cNvPr id="106" name="Oval 105"/>
            <p:cNvSpPr/>
            <p:nvPr/>
          </p:nvSpPr>
          <p:spPr>
            <a:xfrm>
              <a:off x="1233043" y="3614373"/>
              <a:ext cx="930519" cy="930519"/>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107" name="Oval 106"/>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73" name="Group 72"/>
          <p:cNvGrpSpPr>
            <a:grpSpLocks/>
          </p:cNvGrpSpPr>
          <p:nvPr/>
        </p:nvGrpSpPr>
        <p:grpSpPr bwMode="auto">
          <a:xfrm>
            <a:off x="11812520" y="9827665"/>
            <a:ext cx="1191625" cy="1191936"/>
            <a:chOff x="1166350" y="3547680"/>
            <a:chExt cx="1054377" cy="1054377"/>
          </a:xfrm>
        </p:grpSpPr>
        <p:sp>
          <p:nvSpPr>
            <p:cNvPr id="84" name="Oval 83"/>
            <p:cNvSpPr/>
            <p:nvPr/>
          </p:nvSpPr>
          <p:spPr>
            <a:xfrm>
              <a:off x="1233043" y="3614373"/>
              <a:ext cx="930519" cy="930519"/>
            </a:xfrm>
            <a:prstGeom prst="ellipse">
              <a:avLst/>
            </a:prstGeom>
            <a:solidFill>
              <a:schemeClr val="accent5"/>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86" name="Oval 8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74" name="Group 73"/>
          <p:cNvGrpSpPr>
            <a:grpSpLocks/>
          </p:cNvGrpSpPr>
          <p:nvPr/>
        </p:nvGrpSpPr>
        <p:grpSpPr bwMode="auto">
          <a:xfrm>
            <a:off x="13498301" y="9799743"/>
            <a:ext cx="1191625" cy="1191936"/>
            <a:chOff x="1166350" y="3547680"/>
            <a:chExt cx="1054377" cy="1054377"/>
          </a:xfrm>
        </p:grpSpPr>
        <p:sp>
          <p:nvSpPr>
            <p:cNvPr id="75" name="Oval 74"/>
            <p:cNvSpPr/>
            <p:nvPr/>
          </p:nvSpPr>
          <p:spPr>
            <a:xfrm>
              <a:off x="1233043" y="3614373"/>
              <a:ext cx="930519" cy="930519"/>
            </a:xfrm>
            <a:prstGeom prst="ellipse">
              <a:avLst/>
            </a:prstGeom>
            <a:solidFill>
              <a:schemeClr val="bg1">
                <a:lumMod val="75000"/>
              </a:schemeClr>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76" name="Oval 75"/>
            <p:cNvSpPr/>
            <p:nvPr/>
          </p:nvSpPr>
          <p:spPr>
            <a:xfrm>
              <a:off x="1166350" y="3547680"/>
              <a:ext cx="1054377" cy="1054377"/>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120" name="Group 588"/>
          <p:cNvGrpSpPr>
            <a:grpSpLocks/>
          </p:cNvGrpSpPr>
          <p:nvPr/>
        </p:nvGrpSpPr>
        <p:grpSpPr bwMode="auto">
          <a:xfrm>
            <a:off x="5354211" y="10132860"/>
            <a:ext cx="551180" cy="493620"/>
            <a:chOff x="2061431" y="5656262"/>
            <a:chExt cx="583344" cy="522287"/>
          </a:xfrm>
          <a:solidFill>
            <a:schemeClr val="bg1"/>
          </a:solidFill>
        </p:grpSpPr>
        <p:sp>
          <p:nvSpPr>
            <p:cNvPr id="121"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2"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3"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4"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5"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26" name="Freeform 545"/>
          <p:cNvSpPr>
            <a:spLocks noChangeArrowheads="1"/>
          </p:cNvSpPr>
          <p:nvPr/>
        </p:nvSpPr>
        <p:spPr bwMode="auto">
          <a:xfrm>
            <a:off x="8785889" y="10163840"/>
            <a:ext cx="607958" cy="429027"/>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127" name="Group 4700"/>
          <p:cNvGrpSpPr>
            <a:grpSpLocks/>
          </p:cNvGrpSpPr>
          <p:nvPr/>
        </p:nvGrpSpPr>
        <p:grpSpPr bwMode="auto">
          <a:xfrm>
            <a:off x="10480253" y="10108796"/>
            <a:ext cx="658985" cy="659156"/>
            <a:chOff x="3062288" y="3998912"/>
            <a:chExt cx="412750" cy="412750"/>
          </a:xfrm>
          <a:solidFill>
            <a:schemeClr val="bg1"/>
          </a:solidFill>
        </p:grpSpPr>
        <p:sp>
          <p:nvSpPr>
            <p:cNvPr id="128"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9"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30"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31"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32" name="Freeform 290"/>
          <p:cNvSpPr>
            <a:spLocks noChangeArrowheads="1"/>
          </p:cNvSpPr>
          <p:nvPr/>
        </p:nvSpPr>
        <p:spPr bwMode="auto">
          <a:xfrm>
            <a:off x="7051490" y="10194466"/>
            <a:ext cx="623065" cy="482588"/>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33" name="Freeform 417"/>
          <p:cNvSpPr>
            <a:spLocks noChangeArrowheads="1"/>
          </p:cNvSpPr>
          <p:nvPr/>
        </p:nvSpPr>
        <p:spPr bwMode="auto">
          <a:xfrm>
            <a:off x="12164296" y="10111955"/>
            <a:ext cx="565170" cy="565317"/>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34" name="Freeform 237"/>
          <p:cNvSpPr>
            <a:spLocks noChangeArrowheads="1"/>
          </p:cNvSpPr>
          <p:nvPr/>
        </p:nvSpPr>
        <p:spPr bwMode="auto">
          <a:xfrm>
            <a:off x="13792463" y="10172049"/>
            <a:ext cx="636082" cy="467277"/>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135" name="Group 588"/>
          <p:cNvGrpSpPr>
            <a:grpSpLocks/>
          </p:cNvGrpSpPr>
          <p:nvPr/>
        </p:nvGrpSpPr>
        <p:grpSpPr bwMode="auto">
          <a:xfrm>
            <a:off x="3994744" y="5383740"/>
            <a:ext cx="860782" cy="770888"/>
            <a:chOff x="2061431" y="5656262"/>
            <a:chExt cx="583344" cy="522287"/>
          </a:xfrm>
          <a:solidFill>
            <a:schemeClr val="accent1"/>
          </a:solidFill>
        </p:grpSpPr>
        <p:sp>
          <p:nvSpPr>
            <p:cNvPr id="136"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3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3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3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4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41" name="Freeform 545"/>
          <p:cNvSpPr>
            <a:spLocks noChangeArrowheads="1"/>
          </p:cNvSpPr>
          <p:nvPr/>
        </p:nvSpPr>
        <p:spPr bwMode="auto">
          <a:xfrm>
            <a:off x="9060502" y="5468833"/>
            <a:ext cx="949450" cy="670014"/>
          </a:xfrm>
          <a:custGeom>
            <a:avLst/>
            <a:gdLst>
              <a:gd name="T0" fmla="*/ 1363 w 1364"/>
              <a:gd name="T1" fmla="*/ 460 h 962"/>
              <a:gd name="T2" fmla="*/ 1355 w 1364"/>
              <a:gd name="T3" fmla="*/ 443 h 962"/>
              <a:gd name="T4" fmla="*/ 1146 w 1364"/>
              <a:gd name="T5" fmla="*/ 134 h 962"/>
              <a:gd name="T6" fmla="*/ 1113 w 1364"/>
              <a:gd name="T7" fmla="*/ 117 h 962"/>
              <a:gd name="T8" fmla="*/ 837 w 1364"/>
              <a:gd name="T9" fmla="*/ 117 h 962"/>
              <a:gd name="T10" fmla="*/ 795 w 1364"/>
              <a:gd name="T11" fmla="*/ 151 h 962"/>
              <a:gd name="T12" fmla="*/ 795 w 1364"/>
              <a:gd name="T13" fmla="*/ 753 h 962"/>
              <a:gd name="T14" fmla="*/ 837 w 1364"/>
              <a:gd name="T15" fmla="*/ 794 h 962"/>
              <a:gd name="T16" fmla="*/ 912 w 1364"/>
              <a:gd name="T17" fmla="*/ 794 h 962"/>
              <a:gd name="T18" fmla="*/ 1079 w 1364"/>
              <a:gd name="T19" fmla="*/ 961 h 962"/>
              <a:gd name="T20" fmla="*/ 1246 w 1364"/>
              <a:gd name="T21" fmla="*/ 794 h 962"/>
              <a:gd name="T22" fmla="*/ 1322 w 1364"/>
              <a:gd name="T23" fmla="*/ 794 h 962"/>
              <a:gd name="T24" fmla="*/ 1363 w 1364"/>
              <a:gd name="T25" fmla="*/ 753 h 962"/>
              <a:gd name="T26" fmla="*/ 1363 w 1364"/>
              <a:gd name="T27" fmla="*/ 468 h 962"/>
              <a:gd name="T28" fmla="*/ 1363 w 1364"/>
              <a:gd name="T29" fmla="*/ 460 h 962"/>
              <a:gd name="T30" fmla="*/ 962 w 1364"/>
              <a:gd name="T31" fmla="*/ 452 h 962"/>
              <a:gd name="T32" fmla="*/ 962 w 1364"/>
              <a:gd name="T33" fmla="*/ 226 h 962"/>
              <a:gd name="T34" fmla="*/ 1113 w 1364"/>
              <a:gd name="T35" fmla="*/ 226 h 962"/>
              <a:gd name="T36" fmla="*/ 1263 w 1364"/>
              <a:gd name="T37" fmla="*/ 452 h 962"/>
              <a:gd name="T38" fmla="*/ 962 w 1364"/>
              <a:gd name="T39" fmla="*/ 452 h 962"/>
              <a:gd name="T40" fmla="*/ 1079 w 1364"/>
              <a:gd name="T41" fmla="*/ 878 h 962"/>
              <a:gd name="T42" fmla="*/ 995 w 1364"/>
              <a:gd name="T43" fmla="*/ 794 h 962"/>
              <a:gd name="T44" fmla="*/ 1079 w 1364"/>
              <a:gd name="T45" fmla="*/ 711 h 962"/>
              <a:gd name="T46" fmla="*/ 1163 w 1364"/>
              <a:gd name="T47" fmla="*/ 794 h 962"/>
              <a:gd name="T48" fmla="*/ 1079 w 1364"/>
              <a:gd name="T49" fmla="*/ 878 h 962"/>
              <a:gd name="T50" fmla="*/ 686 w 1364"/>
              <a:gd name="T51" fmla="*/ 0 h 962"/>
              <a:gd name="T52" fmla="*/ 51 w 1364"/>
              <a:gd name="T53" fmla="*/ 0 h 962"/>
              <a:gd name="T54" fmla="*/ 0 w 1364"/>
              <a:gd name="T55" fmla="*/ 50 h 962"/>
              <a:gd name="T56" fmla="*/ 0 w 1364"/>
              <a:gd name="T57" fmla="*/ 744 h 962"/>
              <a:gd name="T58" fmla="*/ 51 w 1364"/>
              <a:gd name="T59" fmla="*/ 794 h 962"/>
              <a:gd name="T60" fmla="*/ 176 w 1364"/>
              <a:gd name="T61" fmla="*/ 794 h 962"/>
              <a:gd name="T62" fmla="*/ 343 w 1364"/>
              <a:gd name="T63" fmla="*/ 961 h 962"/>
              <a:gd name="T64" fmla="*/ 511 w 1364"/>
              <a:gd name="T65" fmla="*/ 794 h 962"/>
              <a:gd name="T66" fmla="*/ 686 w 1364"/>
              <a:gd name="T67" fmla="*/ 794 h 962"/>
              <a:gd name="T68" fmla="*/ 736 w 1364"/>
              <a:gd name="T69" fmla="*/ 744 h 962"/>
              <a:gd name="T70" fmla="*/ 736 w 1364"/>
              <a:gd name="T71" fmla="*/ 50 h 962"/>
              <a:gd name="T72" fmla="*/ 686 w 1364"/>
              <a:gd name="T73" fmla="*/ 0 h 962"/>
              <a:gd name="T74" fmla="*/ 343 w 1364"/>
              <a:gd name="T75" fmla="*/ 878 h 962"/>
              <a:gd name="T76" fmla="*/ 260 w 1364"/>
              <a:gd name="T77" fmla="*/ 794 h 962"/>
              <a:gd name="T78" fmla="*/ 343 w 1364"/>
              <a:gd name="T79" fmla="*/ 711 h 962"/>
              <a:gd name="T80" fmla="*/ 427 w 1364"/>
              <a:gd name="T81" fmla="*/ 794 h 962"/>
              <a:gd name="T82" fmla="*/ 343 w 1364"/>
              <a:gd name="T83" fmla="*/ 878 h 962"/>
              <a:gd name="T84" fmla="*/ 343 w 1364"/>
              <a:gd name="T85" fmla="*/ 878 h 962"/>
              <a:gd name="T86" fmla="*/ 343 w 1364"/>
              <a:gd name="T87" fmla="*/ 878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962">
                <a:moveTo>
                  <a:pt x="1363" y="460"/>
                </a:moveTo>
                <a:cubicBezTo>
                  <a:pt x="1363" y="460"/>
                  <a:pt x="1363" y="452"/>
                  <a:pt x="1355" y="443"/>
                </a:cubicBezTo>
                <a:cubicBezTo>
                  <a:pt x="1146" y="134"/>
                  <a:pt x="1146" y="134"/>
                  <a:pt x="1146" y="134"/>
                </a:cubicBezTo>
                <a:cubicBezTo>
                  <a:pt x="1138" y="117"/>
                  <a:pt x="1129" y="117"/>
                  <a:pt x="1113" y="117"/>
                </a:cubicBezTo>
                <a:cubicBezTo>
                  <a:pt x="837" y="117"/>
                  <a:pt x="837" y="117"/>
                  <a:pt x="837" y="117"/>
                </a:cubicBezTo>
                <a:cubicBezTo>
                  <a:pt x="812" y="117"/>
                  <a:pt x="795" y="134"/>
                  <a:pt x="795" y="151"/>
                </a:cubicBezTo>
                <a:cubicBezTo>
                  <a:pt x="795" y="753"/>
                  <a:pt x="795" y="753"/>
                  <a:pt x="795" y="753"/>
                </a:cubicBezTo>
                <a:cubicBezTo>
                  <a:pt x="795" y="778"/>
                  <a:pt x="812" y="794"/>
                  <a:pt x="837" y="794"/>
                </a:cubicBezTo>
                <a:cubicBezTo>
                  <a:pt x="912" y="794"/>
                  <a:pt x="912" y="794"/>
                  <a:pt x="912" y="794"/>
                </a:cubicBezTo>
                <a:cubicBezTo>
                  <a:pt x="912" y="886"/>
                  <a:pt x="987" y="961"/>
                  <a:pt x="1079" y="961"/>
                </a:cubicBezTo>
                <a:cubicBezTo>
                  <a:pt x="1171" y="961"/>
                  <a:pt x="1246" y="886"/>
                  <a:pt x="1246" y="794"/>
                </a:cubicBezTo>
                <a:cubicBezTo>
                  <a:pt x="1322" y="794"/>
                  <a:pt x="1322" y="794"/>
                  <a:pt x="1322" y="794"/>
                </a:cubicBezTo>
                <a:cubicBezTo>
                  <a:pt x="1347" y="794"/>
                  <a:pt x="1363" y="778"/>
                  <a:pt x="1363" y="753"/>
                </a:cubicBezTo>
                <a:cubicBezTo>
                  <a:pt x="1363" y="468"/>
                  <a:pt x="1363" y="468"/>
                  <a:pt x="1363" y="468"/>
                </a:cubicBezTo>
                <a:lnTo>
                  <a:pt x="1363" y="460"/>
                </a:lnTo>
                <a:close/>
                <a:moveTo>
                  <a:pt x="962" y="452"/>
                </a:moveTo>
                <a:cubicBezTo>
                  <a:pt x="962" y="226"/>
                  <a:pt x="962" y="226"/>
                  <a:pt x="962" y="226"/>
                </a:cubicBezTo>
                <a:cubicBezTo>
                  <a:pt x="1113" y="226"/>
                  <a:pt x="1113" y="226"/>
                  <a:pt x="1113" y="226"/>
                </a:cubicBezTo>
                <a:cubicBezTo>
                  <a:pt x="1263" y="452"/>
                  <a:pt x="1263" y="452"/>
                  <a:pt x="1263" y="452"/>
                </a:cubicBezTo>
                <a:lnTo>
                  <a:pt x="962" y="452"/>
                </a:lnTo>
                <a:close/>
                <a:moveTo>
                  <a:pt x="1079" y="878"/>
                </a:moveTo>
                <a:cubicBezTo>
                  <a:pt x="1029" y="878"/>
                  <a:pt x="995" y="836"/>
                  <a:pt x="995" y="794"/>
                </a:cubicBezTo>
                <a:cubicBezTo>
                  <a:pt x="995" y="744"/>
                  <a:pt x="1029" y="711"/>
                  <a:pt x="1079" y="711"/>
                </a:cubicBezTo>
                <a:cubicBezTo>
                  <a:pt x="1129" y="711"/>
                  <a:pt x="1163" y="744"/>
                  <a:pt x="1163" y="794"/>
                </a:cubicBezTo>
                <a:cubicBezTo>
                  <a:pt x="1163" y="836"/>
                  <a:pt x="1129" y="878"/>
                  <a:pt x="1079" y="878"/>
                </a:cubicBezTo>
                <a:close/>
                <a:moveTo>
                  <a:pt x="686" y="0"/>
                </a:moveTo>
                <a:cubicBezTo>
                  <a:pt x="51" y="0"/>
                  <a:pt x="51" y="0"/>
                  <a:pt x="51" y="0"/>
                </a:cubicBezTo>
                <a:cubicBezTo>
                  <a:pt x="26" y="0"/>
                  <a:pt x="0" y="25"/>
                  <a:pt x="0" y="50"/>
                </a:cubicBezTo>
                <a:cubicBezTo>
                  <a:pt x="0" y="744"/>
                  <a:pt x="0" y="744"/>
                  <a:pt x="0" y="744"/>
                </a:cubicBezTo>
                <a:cubicBezTo>
                  <a:pt x="0" y="769"/>
                  <a:pt x="26" y="794"/>
                  <a:pt x="51" y="794"/>
                </a:cubicBezTo>
                <a:cubicBezTo>
                  <a:pt x="176" y="794"/>
                  <a:pt x="176" y="794"/>
                  <a:pt x="176" y="794"/>
                </a:cubicBezTo>
                <a:cubicBezTo>
                  <a:pt x="176" y="886"/>
                  <a:pt x="251" y="961"/>
                  <a:pt x="343" y="961"/>
                </a:cubicBezTo>
                <a:cubicBezTo>
                  <a:pt x="435" y="961"/>
                  <a:pt x="511" y="886"/>
                  <a:pt x="511" y="794"/>
                </a:cubicBezTo>
                <a:cubicBezTo>
                  <a:pt x="686" y="794"/>
                  <a:pt x="686" y="794"/>
                  <a:pt x="686" y="794"/>
                </a:cubicBezTo>
                <a:cubicBezTo>
                  <a:pt x="720" y="794"/>
                  <a:pt x="736" y="769"/>
                  <a:pt x="736" y="744"/>
                </a:cubicBezTo>
                <a:cubicBezTo>
                  <a:pt x="736" y="50"/>
                  <a:pt x="736" y="50"/>
                  <a:pt x="736" y="50"/>
                </a:cubicBezTo>
                <a:cubicBezTo>
                  <a:pt x="736" y="25"/>
                  <a:pt x="720" y="0"/>
                  <a:pt x="686" y="0"/>
                </a:cubicBezTo>
                <a:close/>
                <a:moveTo>
                  <a:pt x="343" y="878"/>
                </a:moveTo>
                <a:cubicBezTo>
                  <a:pt x="293" y="878"/>
                  <a:pt x="260" y="836"/>
                  <a:pt x="260" y="794"/>
                </a:cubicBezTo>
                <a:cubicBezTo>
                  <a:pt x="260" y="744"/>
                  <a:pt x="293" y="711"/>
                  <a:pt x="343" y="711"/>
                </a:cubicBezTo>
                <a:cubicBezTo>
                  <a:pt x="394" y="711"/>
                  <a:pt x="427" y="744"/>
                  <a:pt x="427" y="794"/>
                </a:cubicBezTo>
                <a:cubicBezTo>
                  <a:pt x="427" y="836"/>
                  <a:pt x="394" y="878"/>
                  <a:pt x="343" y="878"/>
                </a:cubicBezTo>
                <a:close/>
                <a:moveTo>
                  <a:pt x="343" y="878"/>
                </a:moveTo>
                <a:lnTo>
                  <a:pt x="343" y="878"/>
                </a:lnTo>
                <a:close/>
              </a:path>
            </a:pathLst>
          </a:custGeom>
          <a:solidFill>
            <a:schemeClr val="accent3"/>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142" name="Group 4700"/>
          <p:cNvGrpSpPr>
            <a:grpSpLocks/>
          </p:cNvGrpSpPr>
          <p:nvPr/>
        </p:nvGrpSpPr>
        <p:grpSpPr bwMode="auto">
          <a:xfrm>
            <a:off x="11326643" y="7754058"/>
            <a:ext cx="1029140" cy="1029408"/>
            <a:chOff x="3062288" y="3998912"/>
            <a:chExt cx="412750" cy="412750"/>
          </a:xfrm>
          <a:solidFill>
            <a:schemeClr val="accent4"/>
          </a:solidFill>
        </p:grpSpPr>
        <p:sp>
          <p:nvSpPr>
            <p:cNvPr id="143"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44"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45"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46"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47" name="Freeform 290"/>
          <p:cNvSpPr>
            <a:spLocks noChangeArrowheads="1"/>
          </p:cNvSpPr>
          <p:nvPr/>
        </p:nvSpPr>
        <p:spPr bwMode="auto">
          <a:xfrm>
            <a:off x="6223533" y="6802367"/>
            <a:ext cx="973045" cy="753662"/>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accent2"/>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48" name="Freeform 417"/>
          <p:cNvSpPr>
            <a:spLocks noChangeArrowheads="1"/>
          </p:cNvSpPr>
          <p:nvPr/>
        </p:nvSpPr>
        <p:spPr bwMode="auto">
          <a:xfrm>
            <a:off x="13148205" y="3790991"/>
            <a:ext cx="882630" cy="882860"/>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accent5"/>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49" name="Freeform 237"/>
          <p:cNvSpPr>
            <a:spLocks noChangeArrowheads="1"/>
          </p:cNvSpPr>
          <p:nvPr/>
        </p:nvSpPr>
        <p:spPr bwMode="auto">
          <a:xfrm>
            <a:off x="14105473" y="6559069"/>
            <a:ext cx="993371" cy="729748"/>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lumMod val="75000"/>
            </a:schemeClr>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50" name="Content Placeholder 2"/>
          <p:cNvSpPr txBox="1">
            <a:spLocks/>
          </p:cNvSpPr>
          <p:nvPr/>
        </p:nvSpPr>
        <p:spPr bwMode="auto">
          <a:xfrm>
            <a:off x="3365713" y="6755549"/>
            <a:ext cx="2063690"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Support</a:t>
            </a:r>
          </a:p>
        </p:txBody>
      </p:sp>
      <p:sp>
        <p:nvSpPr>
          <p:cNvPr id="151" name="Content Placeholder 2"/>
          <p:cNvSpPr txBox="1">
            <a:spLocks/>
          </p:cNvSpPr>
          <p:nvPr/>
        </p:nvSpPr>
        <p:spPr bwMode="auto">
          <a:xfrm>
            <a:off x="5655987" y="8080960"/>
            <a:ext cx="2063690"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Decision</a:t>
            </a:r>
          </a:p>
        </p:txBody>
      </p:sp>
      <p:sp>
        <p:nvSpPr>
          <p:cNvPr id="152" name="Content Placeholder 2"/>
          <p:cNvSpPr txBox="1">
            <a:spLocks/>
          </p:cNvSpPr>
          <p:nvPr/>
        </p:nvSpPr>
        <p:spPr bwMode="auto">
          <a:xfrm>
            <a:off x="8455211" y="4206041"/>
            <a:ext cx="2063690"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Delivery</a:t>
            </a:r>
          </a:p>
        </p:txBody>
      </p:sp>
      <p:sp>
        <p:nvSpPr>
          <p:cNvPr id="153" name="Content Placeholder 2"/>
          <p:cNvSpPr txBox="1">
            <a:spLocks/>
          </p:cNvSpPr>
          <p:nvPr/>
        </p:nvSpPr>
        <p:spPr bwMode="auto">
          <a:xfrm>
            <a:off x="14405838" y="3872690"/>
            <a:ext cx="1537611"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Edition</a:t>
            </a:r>
          </a:p>
        </p:txBody>
      </p:sp>
      <p:sp>
        <p:nvSpPr>
          <p:cNvPr id="154" name="Content Placeholder 2"/>
          <p:cNvSpPr txBox="1">
            <a:spLocks/>
          </p:cNvSpPr>
          <p:nvPr/>
        </p:nvSpPr>
        <p:spPr bwMode="auto">
          <a:xfrm>
            <a:off x="13585227" y="7866804"/>
            <a:ext cx="2063690" cy="516579"/>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b="1" dirty="0">
                <a:latin typeface="Lato Regular"/>
                <a:cs typeface="Lato Regular"/>
              </a:rPr>
              <a:t>Contact</a:t>
            </a:r>
          </a:p>
        </p:txBody>
      </p:sp>
      <p:sp>
        <p:nvSpPr>
          <p:cNvPr id="155" name="Content Placeholder 2"/>
          <p:cNvSpPr txBox="1">
            <a:spLocks/>
          </p:cNvSpPr>
          <p:nvPr/>
        </p:nvSpPr>
        <p:spPr bwMode="auto">
          <a:xfrm>
            <a:off x="1524220" y="11040391"/>
            <a:ext cx="16638984" cy="127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8599" tIns="74300" rIns="148599" bIns="74300"/>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just"/>
            <a:r>
              <a:rPr lang="en-US" sz="2113" dirty="0">
                <a:solidFill>
                  <a:schemeClr val="bg1"/>
                </a:solidFill>
                <a:latin typeface="Lato Light"/>
                <a:cs typeface="Lato Light"/>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Lorem ipsum dolor sit amet, consectetur adipiscing elit curabitur elementum posuere pretium. Quisque nibh dolor, dignissim ac  </a:t>
            </a:r>
            <a:endParaRPr lang="en-US" sz="1950" dirty="0">
              <a:solidFill>
                <a:schemeClr val="bg1"/>
              </a:solidFill>
              <a:latin typeface="Source Sans Pro ExtraLight"/>
              <a:cs typeface="Source Sans Pro ExtraLight"/>
            </a:endParaRPr>
          </a:p>
        </p:txBody>
      </p:sp>
      <p:grpSp>
        <p:nvGrpSpPr>
          <p:cNvPr id="72" name="Group 71"/>
          <p:cNvGrpSpPr/>
          <p:nvPr/>
        </p:nvGrpSpPr>
        <p:grpSpPr>
          <a:xfrm>
            <a:off x="4883564" y="1676978"/>
            <a:ext cx="10044872" cy="1689698"/>
            <a:chOff x="5988388" y="483017"/>
            <a:chExt cx="12359700" cy="2079087"/>
          </a:xfrm>
        </p:grpSpPr>
        <p:sp>
          <p:nvSpPr>
            <p:cNvPr id="77" name="TextBox 76"/>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Services</a:t>
              </a:r>
            </a:p>
          </p:txBody>
        </p:sp>
        <p:sp>
          <p:nvSpPr>
            <p:cNvPr id="78" name="Rectangle 7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4434155"/>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35"/>
                                        </p:tgtEl>
                                        <p:attrNameLst>
                                          <p:attrName>style.visibility</p:attrName>
                                        </p:attrNameLst>
                                      </p:cBhvr>
                                      <p:to>
                                        <p:strVal val="visible"/>
                                      </p:to>
                                    </p:set>
                                    <p:anim calcmode="lin" valueType="num">
                                      <p:cBhvr>
                                        <p:cTn id="13" dur="500" fill="hold"/>
                                        <p:tgtEl>
                                          <p:spTgt spid="135"/>
                                        </p:tgtEl>
                                        <p:attrNameLst>
                                          <p:attrName>ppt_w</p:attrName>
                                        </p:attrNameLst>
                                      </p:cBhvr>
                                      <p:tavLst>
                                        <p:tav tm="0">
                                          <p:val>
                                            <p:fltVal val="0"/>
                                          </p:val>
                                        </p:tav>
                                        <p:tav tm="100000">
                                          <p:val>
                                            <p:strVal val="#ppt_w"/>
                                          </p:val>
                                        </p:tav>
                                      </p:tavLst>
                                    </p:anim>
                                    <p:anim calcmode="lin" valueType="num">
                                      <p:cBhvr>
                                        <p:cTn id="14" dur="500" fill="hold"/>
                                        <p:tgtEl>
                                          <p:spTgt spid="135"/>
                                        </p:tgtEl>
                                        <p:attrNameLst>
                                          <p:attrName>ppt_h</p:attrName>
                                        </p:attrNameLst>
                                      </p:cBhvr>
                                      <p:tavLst>
                                        <p:tav tm="0">
                                          <p:val>
                                            <p:fltVal val="0"/>
                                          </p:val>
                                        </p:tav>
                                        <p:tav tm="100000">
                                          <p:val>
                                            <p:strVal val="#ppt_h"/>
                                          </p:val>
                                        </p:tav>
                                      </p:tavLst>
                                    </p:anim>
                                    <p:animEffect transition="in" filter="fade">
                                      <p:cBhvr>
                                        <p:cTn id="15" dur="500"/>
                                        <p:tgtEl>
                                          <p:spTgt spid="13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50"/>
                                        </p:tgtEl>
                                        <p:attrNameLst>
                                          <p:attrName>style.visibility</p:attrName>
                                        </p:attrNameLst>
                                      </p:cBhvr>
                                      <p:to>
                                        <p:strVal val="visible"/>
                                      </p:to>
                                    </p:set>
                                    <p:anim calcmode="lin" valueType="num">
                                      <p:cBhvr>
                                        <p:cTn id="23" dur="500" fill="hold"/>
                                        <p:tgtEl>
                                          <p:spTgt spid="150"/>
                                        </p:tgtEl>
                                        <p:attrNameLst>
                                          <p:attrName>ppt_w</p:attrName>
                                        </p:attrNameLst>
                                      </p:cBhvr>
                                      <p:tavLst>
                                        <p:tav tm="0">
                                          <p:val>
                                            <p:fltVal val="0"/>
                                          </p:val>
                                        </p:tav>
                                        <p:tav tm="100000">
                                          <p:val>
                                            <p:strVal val="#ppt_w"/>
                                          </p:val>
                                        </p:tav>
                                      </p:tavLst>
                                    </p:anim>
                                    <p:anim calcmode="lin" valueType="num">
                                      <p:cBhvr>
                                        <p:cTn id="24" dur="500" fill="hold"/>
                                        <p:tgtEl>
                                          <p:spTgt spid="150"/>
                                        </p:tgtEl>
                                        <p:attrNameLst>
                                          <p:attrName>ppt_h</p:attrName>
                                        </p:attrNameLst>
                                      </p:cBhvr>
                                      <p:tavLst>
                                        <p:tav tm="0">
                                          <p:val>
                                            <p:fltVal val="0"/>
                                          </p:val>
                                        </p:tav>
                                        <p:tav tm="100000">
                                          <p:val>
                                            <p:strVal val="#ppt_h"/>
                                          </p:val>
                                        </p:tav>
                                      </p:tavLst>
                                    </p:anim>
                                    <p:animEffect transition="in" filter="fade">
                                      <p:cBhvr>
                                        <p:cTn id="25" dur="500"/>
                                        <p:tgtEl>
                                          <p:spTgt spid="150"/>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9"/>
                                        </p:tgtEl>
                                        <p:attrNameLst>
                                          <p:attrName>style.visibility</p:attrName>
                                        </p:attrNameLst>
                                      </p:cBhvr>
                                      <p:to>
                                        <p:strVal val="visible"/>
                                      </p:to>
                                    </p:set>
                                    <p:animEffect transition="in" filter="fade">
                                      <p:cBhvr>
                                        <p:cTn id="29" dur="500"/>
                                        <p:tgtEl>
                                          <p:spTgt spid="59"/>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47"/>
                                        </p:tgtEl>
                                        <p:attrNameLst>
                                          <p:attrName>style.visibility</p:attrName>
                                        </p:attrNameLst>
                                      </p:cBhvr>
                                      <p:to>
                                        <p:strVal val="visible"/>
                                      </p:to>
                                    </p:set>
                                    <p:anim calcmode="lin" valueType="num">
                                      <p:cBhvr>
                                        <p:cTn id="33" dur="500" fill="hold"/>
                                        <p:tgtEl>
                                          <p:spTgt spid="147"/>
                                        </p:tgtEl>
                                        <p:attrNameLst>
                                          <p:attrName>ppt_w</p:attrName>
                                        </p:attrNameLst>
                                      </p:cBhvr>
                                      <p:tavLst>
                                        <p:tav tm="0">
                                          <p:val>
                                            <p:fltVal val="0"/>
                                          </p:val>
                                        </p:tav>
                                        <p:tav tm="100000">
                                          <p:val>
                                            <p:strVal val="#ppt_w"/>
                                          </p:val>
                                        </p:tav>
                                      </p:tavLst>
                                    </p:anim>
                                    <p:anim calcmode="lin" valueType="num">
                                      <p:cBhvr>
                                        <p:cTn id="34" dur="500" fill="hold"/>
                                        <p:tgtEl>
                                          <p:spTgt spid="147"/>
                                        </p:tgtEl>
                                        <p:attrNameLst>
                                          <p:attrName>ppt_h</p:attrName>
                                        </p:attrNameLst>
                                      </p:cBhvr>
                                      <p:tavLst>
                                        <p:tav tm="0">
                                          <p:val>
                                            <p:fltVal val="0"/>
                                          </p:val>
                                        </p:tav>
                                        <p:tav tm="100000">
                                          <p:val>
                                            <p:strVal val="#ppt_h"/>
                                          </p:val>
                                        </p:tav>
                                      </p:tavLst>
                                    </p:anim>
                                    <p:animEffect transition="in" filter="fade">
                                      <p:cBhvr>
                                        <p:cTn id="35" dur="500"/>
                                        <p:tgtEl>
                                          <p:spTgt spid="147"/>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fade">
                                      <p:cBhvr>
                                        <p:cTn id="39" dur="500"/>
                                        <p:tgtEl>
                                          <p:spTgt spid="53"/>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51"/>
                                        </p:tgtEl>
                                        <p:attrNameLst>
                                          <p:attrName>style.visibility</p:attrName>
                                        </p:attrNameLst>
                                      </p:cBhvr>
                                      <p:to>
                                        <p:strVal val="visible"/>
                                      </p:to>
                                    </p:set>
                                    <p:anim calcmode="lin" valueType="num">
                                      <p:cBhvr>
                                        <p:cTn id="43" dur="500" fill="hold"/>
                                        <p:tgtEl>
                                          <p:spTgt spid="151"/>
                                        </p:tgtEl>
                                        <p:attrNameLst>
                                          <p:attrName>ppt_w</p:attrName>
                                        </p:attrNameLst>
                                      </p:cBhvr>
                                      <p:tavLst>
                                        <p:tav tm="0">
                                          <p:val>
                                            <p:fltVal val="0"/>
                                          </p:val>
                                        </p:tav>
                                        <p:tav tm="100000">
                                          <p:val>
                                            <p:strVal val="#ppt_w"/>
                                          </p:val>
                                        </p:tav>
                                      </p:tavLst>
                                    </p:anim>
                                    <p:anim calcmode="lin" valueType="num">
                                      <p:cBhvr>
                                        <p:cTn id="44" dur="500" fill="hold"/>
                                        <p:tgtEl>
                                          <p:spTgt spid="151"/>
                                        </p:tgtEl>
                                        <p:attrNameLst>
                                          <p:attrName>ppt_h</p:attrName>
                                        </p:attrNameLst>
                                      </p:cBhvr>
                                      <p:tavLst>
                                        <p:tav tm="0">
                                          <p:val>
                                            <p:fltVal val="0"/>
                                          </p:val>
                                        </p:tav>
                                        <p:tav tm="100000">
                                          <p:val>
                                            <p:strVal val="#ppt_h"/>
                                          </p:val>
                                        </p:tav>
                                      </p:tavLst>
                                    </p:anim>
                                    <p:animEffect transition="in" filter="fade">
                                      <p:cBhvr>
                                        <p:cTn id="45" dur="500"/>
                                        <p:tgtEl>
                                          <p:spTgt spid="151"/>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fade">
                                      <p:cBhvr>
                                        <p:cTn id="49" dur="500"/>
                                        <p:tgtEl>
                                          <p:spTgt spid="60"/>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 calcmode="lin" valueType="num">
                                      <p:cBhvr>
                                        <p:cTn id="53" dur="500" fill="hold"/>
                                        <p:tgtEl>
                                          <p:spTgt spid="141"/>
                                        </p:tgtEl>
                                        <p:attrNameLst>
                                          <p:attrName>ppt_w</p:attrName>
                                        </p:attrNameLst>
                                      </p:cBhvr>
                                      <p:tavLst>
                                        <p:tav tm="0">
                                          <p:val>
                                            <p:fltVal val="0"/>
                                          </p:val>
                                        </p:tav>
                                        <p:tav tm="100000">
                                          <p:val>
                                            <p:strVal val="#ppt_w"/>
                                          </p:val>
                                        </p:tav>
                                      </p:tavLst>
                                    </p:anim>
                                    <p:anim calcmode="lin" valueType="num">
                                      <p:cBhvr>
                                        <p:cTn id="54" dur="500" fill="hold"/>
                                        <p:tgtEl>
                                          <p:spTgt spid="141"/>
                                        </p:tgtEl>
                                        <p:attrNameLst>
                                          <p:attrName>ppt_h</p:attrName>
                                        </p:attrNameLst>
                                      </p:cBhvr>
                                      <p:tavLst>
                                        <p:tav tm="0">
                                          <p:val>
                                            <p:fltVal val="0"/>
                                          </p:val>
                                        </p:tav>
                                        <p:tav tm="100000">
                                          <p:val>
                                            <p:strVal val="#ppt_h"/>
                                          </p:val>
                                        </p:tav>
                                      </p:tavLst>
                                    </p:anim>
                                    <p:animEffect transition="in" filter="fade">
                                      <p:cBhvr>
                                        <p:cTn id="55" dur="500"/>
                                        <p:tgtEl>
                                          <p:spTgt spid="141"/>
                                        </p:tgtEl>
                                      </p:cBhvr>
                                    </p:animEffect>
                                  </p:childTnLst>
                                </p:cTn>
                              </p:par>
                            </p:childTnLst>
                          </p:cTn>
                        </p:par>
                        <p:par>
                          <p:cTn id="56" fill="hold">
                            <p:stCondLst>
                              <p:cond delay="5500"/>
                            </p:stCondLst>
                            <p:childTnLst>
                              <p:par>
                                <p:cTn id="57" presetID="10"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500"/>
                                        <p:tgtEl>
                                          <p:spTgt spid="54"/>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52"/>
                                        </p:tgtEl>
                                        <p:attrNameLst>
                                          <p:attrName>style.visibility</p:attrName>
                                        </p:attrNameLst>
                                      </p:cBhvr>
                                      <p:to>
                                        <p:strVal val="visible"/>
                                      </p:to>
                                    </p:set>
                                    <p:anim calcmode="lin" valueType="num">
                                      <p:cBhvr>
                                        <p:cTn id="63" dur="500" fill="hold"/>
                                        <p:tgtEl>
                                          <p:spTgt spid="152"/>
                                        </p:tgtEl>
                                        <p:attrNameLst>
                                          <p:attrName>ppt_w</p:attrName>
                                        </p:attrNameLst>
                                      </p:cBhvr>
                                      <p:tavLst>
                                        <p:tav tm="0">
                                          <p:val>
                                            <p:fltVal val="0"/>
                                          </p:val>
                                        </p:tav>
                                        <p:tav tm="100000">
                                          <p:val>
                                            <p:strVal val="#ppt_w"/>
                                          </p:val>
                                        </p:tav>
                                      </p:tavLst>
                                    </p:anim>
                                    <p:anim calcmode="lin" valueType="num">
                                      <p:cBhvr>
                                        <p:cTn id="64" dur="500" fill="hold"/>
                                        <p:tgtEl>
                                          <p:spTgt spid="152"/>
                                        </p:tgtEl>
                                        <p:attrNameLst>
                                          <p:attrName>ppt_h</p:attrName>
                                        </p:attrNameLst>
                                      </p:cBhvr>
                                      <p:tavLst>
                                        <p:tav tm="0">
                                          <p:val>
                                            <p:fltVal val="0"/>
                                          </p:val>
                                        </p:tav>
                                        <p:tav tm="100000">
                                          <p:val>
                                            <p:strVal val="#ppt_h"/>
                                          </p:val>
                                        </p:tav>
                                      </p:tavLst>
                                    </p:anim>
                                    <p:animEffect transition="in" filter="fade">
                                      <p:cBhvr>
                                        <p:cTn id="65" dur="500"/>
                                        <p:tgtEl>
                                          <p:spTgt spid="152"/>
                                        </p:tgtEl>
                                      </p:cBhvr>
                                    </p:animEffect>
                                  </p:childTnLst>
                                </p:cTn>
                              </p:par>
                            </p:childTnLst>
                          </p:cTn>
                        </p:par>
                        <p:par>
                          <p:cTn id="66" fill="hold">
                            <p:stCondLst>
                              <p:cond delay="6500"/>
                            </p:stCondLst>
                            <p:childTnLst>
                              <p:par>
                                <p:cTn id="67" presetID="10" presetClass="entr" presetSubtype="0" fill="hold" nodeType="afterEffect">
                                  <p:stCondLst>
                                    <p:cond delay="0"/>
                                  </p:stCondLst>
                                  <p:childTnLst>
                                    <p:set>
                                      <p:cBhvr>
                                        <p:cTn id="68" dur="1" fill="hold">
                                          <p:stCondLst>
                                            <p:cond delay="0"/>
                                          </p:stCondLst>
                                        </p:cTn>
                                        <p:tgtEl>
                                          <p:spTgt spid="61"/>
                                        </p:tgtEl>
                                        <p:attrNameLst>
                                          <p:attrName>style.visibility</p:attrName>
                                        </p:attrNameLst>
                                      </p:cBhvr>
                                      <p:to>
                                        <p:strVal val="visible"/>
                                      </p:to>
                                    </p:set>
                                    <p:animEffect transition="in" filter="fade">
                                      <p:cBhvr>
                                        <p:cTn id="69" dur="500"/>
                                        <p:tgtEl>
                                          <p:spTgt spid="61"/>
                                        </p:tgtEl>
                                      </p:cBhvr>
                                    </p:animEffect>
                                  </p:childTnLst>
                                </p:cTn>
                              </p:par>
                            </p:childTnLst>
                          </p:cTn>
                        </p:par>
                        <p:par>
                          <p:cTn id="70" fill="hold">
                            <p:stCondLst>
                              <p:cond delay="7000"/>
                            </p:stCondLst>
                            <p:childTnLst>
                              <p:par>
                                <p:cTn id="71" presetID="10" presetClass="entr" presetSubtype="0" fill="hold" nodeType="afterEffect">
                                  <p:stCondLst>
                                    <p:cond delay="0"/>
                                  </p:stCondLst>
                                  <p:childTnLst>
                                    <p:set>
                                      <p:cBhvr>
                                        <p:cTn id="72" dur="1" fill="hold">
                                          <p:stCondLst>
                                            <p:cond delay="0"/>
                                          </p:stCondLst>
                                        </p:cTn>
                                        <p:tgtEl>
                                          <p:spTgt spid="57"/>
                                        </p:tgtEl>
                                        <p:attrNameLst>
                                          <p:attrName>style.visibility</p:attrName>
                                        </p:attrNameLst>
                                      </p:cBhvr>
                                      <p:to>
                                        <p:strVal val="visible"/>
                                      </p:to>
                                    </p:set>
                                    <p:animEffect transition="in" filter="fade">
                                      <p:cBhvr>
                                        <p:cTn id="73" dur="500"/>
                                        <p:tgtEl>
                                          <p:spTgt spid="57"/>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142"/>
                                        </p:tgtEl>
                                        <p:attrNameLst>
                                          <p:attrName>style.visibility</p:attrName>
                                        </p:attrNameLst>
                                      </p:cBhvr>
                                      <p:to>
                                        <p:strVal val="visible"/>
                                      </p:to>
                                    </p:set>
                                    <p:anim calcmode="lin" valueType="num">
                                      <p:cBhvr>
                                        <p:cTn id="77" dur="500" fill="hold"/>
                                        <p:tgtEl>
                                          <p:spTgt spid="142"/>
                                        </p:tgtEl>
                                        <p:attrNameLst>
                                          <p:attrName>ppt_w</p:attrName>
                                        </p:attrNameLst>
                                      </p:cBhvr>
                                      <p:tavLst>
                                        <p:tav tm="0">
                                          <p:val>
                                            <p:fltVal val="0"/>
                                          </p:val>
                                        </p:tav>
                                        <p:tav tm="100000">
                                          <p:val>
                                            <p:strVal val="#ppt_w"/>
                                          </p:val>
                                        </p:tav>
                                      </p:tavLst>
                                    </p:anim>
                                    <p:anim calcmode="lin" valueType="num">
                                      <p:cBhvr>
                                        <p:cTn id="78" dur="500" fill="hold"/>
                                        <p:tgtEl>
                                          <p:spTgt spid="142"/>
                                        </p:tgtEl>
                                        <p:attrNameLst>
                                          <p:attrName>ppt_h</p:attrName>
                                        </p:attrNameLst>
                                      </p:cBhvr>
                                      <p:tavLst>
                                        <p:tav tm="0">
                                          <p:val>
                                            <p:fltVal val="0"/>
                                          </p:val>
                                        </p:tav>
                                        <p:tav tm="100000">
                                          <p:val>
                                            <p:strVal val="#ppt_h"/>
                                          </p:val>
                                        </p:tav>
                                      </p:tavLst>
                                    </p:anim>
                                    <p:animEffect transition="in" filter="fade">
                                      <p:cBhvr>
                                        <p:cTn id="79" dur="500"/>
                                        <p:tgtEl>
                                          <p:spTgt spid="142"/>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65"/>
                                        </p:tgtEl>
                                        <p:attrNameLst>
                                          <p:attrName>style.visibility</p:attrName>
                                        </p:attrNameLst>
                                      </p:cBhvr>
                                      <p:to>
                                        <p:strVal val="visible"/>
                                      </p:to>
                                    </p:set>
                                    <p:animEffect transition="in" filter="fade">
                                      <p:cBhvr>
                                        <p:cTn id="83" dur="500"/>
                                        <p:tgtEl>
                                          <p:spTgt spid="65"/>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childTnLst>
                          </p:cTn>
                        </p:par>
                        <p:par>
                          <p:cTn id="90" fill="hold">
                            <p:stCondLst>
                              <p:cond delay="9000"/>
                            </p:stCondLst>
                            <p:childTnLst>
                              <p:par>
                                <p:cTn id="91" presetID="10" presetClass="entr" presetSubtype="0" fill="hold" nodeType="afterEffect">
                                  <p:stCondLst>
                                    <p:cond delay="0"/>
                                  </p:stCondLst>
                                  <p:childTnLst>
                                    <p:set>
                                      <p:cBhvr>
                                        <p:cTn id="92" dur="1" fill="hold">
                                          <p:stCondLst>
                                            <p:cond delay="0"/>
                                          </p:stCondLst>
                                        </p:cTn>
                                        <p:tgtEl>
                                          <p:spTgt spid="62"/>
                                        </p:tgtEl>
                                        <p:attrNameLst>
                                          <p:attrName>style.visibility</p:attrName>
                                        </p:attrNameLst>
                                      </p:cBhvr>
                                      <p:to>
                                        <p:strVal val="visible"/>
                                      </p:to>
                                    </p:set>
                                    <p:animEffect transition="in" filter="fade">
                                      <p:cBhvr>
                                        <p:cTn id="93" dur="500"/>
                                        <p:tgtEl>
                                          <p:spTgt spid="62"/>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148"/>
                                        </p:tgtEl>
                                        <p:attrNameLst>
                                          <p:attrName>style.visibility</p:attrName>
                                        </p:attrNameLst>
                                      </p:cBhvr>
                                      <p:to>
                                        <p:strVal val="visible"/>
                                      </p:to>
                                    </p:set>
                                    <p:anim calcmode="lin" valueType="num">
                                      <p:cBhvr>
                                        <p:cTn id="97" dur="500" fill="hold"/>
                                        <p:tgtEl>
                                          <p:spTgt spid="148"/>
                                        </p:tgtEl>
                                        <p:attrNameLst>
                                          <p:attrName>ppt_w</p:attrName>
                                        </p:attrNameLst>
                                      </p:cBhvr>
                                      <p:tavLst>
                                        <p:tav tm="0">
                                          <p:val>
                                            <p:fltVal val="0"/>
                                          </p:val>
                                        </p:tav>
                                        <p:tav tm="100000">
                                          <p:val>
                                            <p:strVal val="#ppt_w"/>
                                          </p:val>
                                        </p:tav>
                                      </p:tavLst>
                                    </p:anim>
                                    <p:anim calcmode="lin" valueType="num">
                                      <p:cBhvr>
                                        <p:cTn id="98" dur="500" fill="hold"/>
                                        <p:tgtEl>
                                          <p:spTgt spid="148"/>
                                        </p:tgtEl>
                                        <p:attrNameLst>
                                          <p:attrName>ppt_h</p:attrName>
                                        </p:attrNameLst>
                                      </p:cBhvr>
                                      <p:tavLst>
                                        <p:tav tm="0">
                                          <p:val>
                                            <p:fltVal val="0"/>
                                          </p:val>
                                        </p:tav>
                                        <p:tav tm="100000">
                                          <p:val>
                                            <p:strVal val="#ppt_h"/>
                                          </p:val>
                                        </p:tav>
                                      </p:tavLst>
                                    </p:anim>
                                    <p:animEffect transition="in" filter="fade">
                                      <p:cBhvr>
                                        <p:cTn id="99" dur="500"/>
                                        <p:tgtEl>
                                          <p:spTgt spid="148"/>
                                        </p:tgtEl>
                                      </p:cBhvr>
                                    </p:animEffect>
                                  </p:childTnLst>
                                </p:cTn>
                              </p:par>
                            </p:childTnLst>
                          </p:cTn>
                        </p:par>
                        <p:par>
                          <p:cTn id="100" fill="hold">
                            <p:stCondLst>
                              <p:cond delay="10000"/>
                            </p:stCondLst>
                            <p:childTnLst>
                              <p:par>
                                <p:cTn id="101" presetID="10" presetClass="entr" presetSubtype="0" fill="hold" grpId="0" nodeType="afterEffect">
                                  <p:stCondLst>
                                    <p:cond delay="0"/>
                                  </p:stCondLst>
                                  <p:childTnLst>
                                    <p:set>
                                      <p:cBhvr>
                                        <p:cTn id="102" dur="1" fill="hold">
                                          <p:stCondLst>
                                            <p:cond delay="0"/>
                                          </p:stCondLst>
                                        </p:cTn>
                                        <p:tgtEl>
                                          <p:spTgt spid="64"/>
                                        </p:tgtEl>
                                        <p:attrNameLst>
                                          <p:attrName>style.visibility</p:attrName>
                                        </p:attrNameLst>
                                      </p:cBhvr>
                                      <p:to>
                                        <p:strVal val="visible"/>
                                      </p:to>
                                    </p:set>
                                    <p:animEffect transition="in" filter="fade">
                                      <p:cBhvr>
                                        <p:cTn id="103" dur="500"/>
                                        <p:tgtEl>
                                          <p:spTgt spid="64"/>
                                        </p:tgtEl>
                                      </p:cBhvr>
                                    </p:animEffect>
                                  </p:childTnLst>
                                </p:cTn>
                              </p:par>
                            </p:childTnLst>
                          </p:cTn>
                        </p:par>
                        <p:par>
                          <p:cTn id="104" fill="hold">
                            <p:stCondLst>
                              <p:cond delay="10500"/>
                            </p:stCondLst>
                            <p:childTnLst>
                              <p:par>
                                <p:cTn id="105" presetID="53" presetClass="entr" presetSubtype="16" fill="hold" grpId="0" nodeType="afterEffect">
                                  <p:stCondLst>
                                    <p:cond delay="0"/>
                                  </p:stCondLst>
                                  <p:childTnLst>
                                    <p:set>
                                      <p:cBhvr>
                                        <p:cTn id="106" dur="1" fill="hold">
                                          <p:stCondLst>
                                            <p:cond delay="0"/>
                                          </p:stCondLst>
                                        </p:cTn>
                                        <p:tgtEl>
                                          <p:spTgt spid="153"/>
                                        </p:tgtEl>
                                        <p:attrNameLst>
                                          <p:attrName>style.visibility</p:attrName>
                                        </p:attrNameLst>
                                      </p:cBhvr>
                                      <p:to>
                                        <p:strVal val="visible"/>
                                      </p:to>
                                    </p:set>
                                    <p:anim calcmode="lin" valueType="num">
                                      <p:cBhvr>
                                        <p:cTn id="107" dur="500" fill="hold"/>
                                        <p:tgtEl>
                                          <p:spTgt spid="153"/>
                                        </p:tgtEl>
                                        <p:attrNameLst>
                                          <p:attrName>ppt_w</p:attrName>
                                        </p:attrNameLst>
                                      </p:cBhvr>
                                      <p:tavLst>
                                        <p:tav tm="0">
                                          <p:val>
                                            <p:fltVal val="0"/>
                                          </p:val>
                                        </p:tav>
                                        <p:tav tm="100000">
                                          <p:val>
                                            <p:strVal val="#ppt_w"/>
                                          </p:val>
                                        </p:tav>
                                      </p:tavLst>
                                    </p:anim>
                                    <p:anim calcmode="lin" valueType="num">
                                      <p:cBhvr>
                                        <p:cTn id="108" dur="500" fill="hold"/>
                                        <p:tgtEl>
                                          <p:spTgt spid="153"/>
                                        </p:tgtEl>
                                        <p:attrNameLst>
                                          <p:attrName>ppt_h</p:attrName>
                                        </p:attrNameLst>
                                      </p:cBhvr>
                                      <p:tavLst>
                                        <p:tav tm="0">
                                          <p:val>
                                            <p:fltVal val="0"/>
                                          </p:val>
                                        </p:tav>
                                        <p:tav tm="100000">
                                          <p:val>
                                            <p:strVal val="#ppt_h"/>
                                          </p:val>
                                        </p:tav>
                                      </p:tavLst>
                                    </p:anim>
                                    <p:animEffect transition="in" filter="fade">
                                      <p:cBhvr>
                                        <p:cTn id="109" dur="500"/>
                                        <p:tgtEl>
                                          <p:spTgt spid="153"/>
                                        </p:tgtEl>
                                      </p:cBhvr>
                                    </p:animEffect>
                                  </p:childTnLst>
                                </p:cTn>
                              </p:par>
                            </p:childTnLst>
                          </p:cTn>
                        </p:par>
                        <p:par>
                          <p:cTn id="110" fill="hold">
                            <p:stCondLst>
                              <p:cond delay="11000"/>
                            </p:stCondLst>
                            <p:childTnLst>
                              <p:par>
                                <p:cTn id="111" presetID="10" presetClass="entr" presetSubtype="0" fill="hold" nodeType="afterEffect">
                                  <p:stCondLst>
                                    <p:cond delay="0"/>
                                  </p:stCondLst>
                                  <p:childTnLst>
                                    <p:set>
                                      <p:cBhvr>
                                        <p:cTn id="112" dur="1" fill="hold">
                                          <p:stCondLst>
                                            <p:cond delay="0"/>
                                          </p:stCondLst>
                                        </p:cTn>
                                        <p:tgtEl>
                                          <p:spTgt spid="63"/>
                                        </p:tgtEl>
                                        <p:attrNameLst>
                                          <p:attrName>style.visibility</p:attrName>
                                        </p:attrNameLst>
                                      </p:cBhvr>
                                      <p:to>
                                        <p:strVal val="visible"/>
                                      </p:to>
                                    </p:set>
                                    <p:animEffect transition="in" filter="fade">
                                      <p:cBhvr>
                                        <p:cTn id="113" dur="500"/>
                                        <p:tgtEl>
                                          <p:spTgt spid="63"/>
                                        </p:tgtEl>
                                      </p:cBhvr>
                                    </p:animEffect>
                                  </p:childTnLst>
                                </p:cTn>
                              </p:par>
                            </p:childTnLst>
                          </p:cTn>
                        </p:par>
                        <p:par>
                          <p:cTn id="114" fill="hold">
                            <p:stCondLst>
                              <p:cond delay="11500"/>
                            </p:stCondLst>
                            <p:childTnLst>
                              <p:par>
                                <p:cTn id="115" presetID="53" presetClass="entr" presetSubtype="16" fill="hold" grpId="0" nodeType="afterEffect">
                                  <p:stCondLst>
                                    <p:cond delay="0"/>
                                  </p:stCondLst>
                                  <p:childTnLst>
                                    <p:set>
                                      <p:cBhvr>
                                        <p:cTn id="116" dur="1" fill="hold">
                                          <p:stCondLst>
                                            <p:cond delay="0"/>
                                          </p:stCondLst>
                                        </p:cTn>
                                        <p:tgtEl>
                                          <p:spTgt spid="149"/>
                                        </p:tgtEl>
                                        <p:attrNameLst>
                                          <p:attrName>style.visibility</p:attrName>
                                        </p:attrNameLst>
                                      </p:cBhvr>
                                      <p:to>
                                        <p:strVal val="visible"/>
                                      </p:to>
                                    </p:set>
                                    <p:anim calcmode="lin" valueType="num">
                                      <p:cBhvr>
                                        <p:cTn id="117" dur="500" fill="hold"/>
                                        <p:tgtEl>
                                          <p:spTgt spid="149"/>
                                        </p:tgtEl>
                                        <p:attrNameLst>
                                          <p:attrName>ppt_w</p:attrName>
                                        </p:attrNameLst>
                                      </p:cBhvr>
                                      <p:tavLst>
                                        <p:tav tm="0">
                                          <p:val>
                                            <p:fltVal val="0"/>
                                          </p:val>
                                        </p:tav>
                                        <p:tav tm="100000">
                                          <p:val>
                                            <p:strVal val="#ppt_w"/>
                                          </p:val>
                                        </p:tav>
                                      </p:tavLst>
                                    </p:anim>
                                    <p:anim calcmode="lin" valueType="num">
                                      <p:cBhvr>
                                        <p:cTn id="118" dur="500" fill="hold"/>
                                        <p:tgtEl>
                                          <p:spTgt spid="149"/>
                                        </p:tgtEl>
                                        <p:attrNameLst>
                                          <p:attrName>ppt_h</p:attrName>
                                        </p:attrNameLst>
                                      </p:cBhvr>
                                      <p:tavLst>
                                        <p:tav tm="0">
                                          <p:val>
                                            <p:fltVal val="0"/>
                                          </p:val>
                                        </p:tav>
                                        <p:tav tm="100000">
                                          <p:val>
                                            <p:strVal val="#ppt_h"/>
                                          </p:val>
                                        </p:tav>
                                      </p:tavLst>
                                    </p:anim>
                                    <p:animEffect transition="in" filter="fade">
                                      <p:cBhvr>
                                        <p:cTn id="119" dur="500"/>
                                        <p:tgtEl>
                                          <p:spTgt spid="149"/>
                                        </p:tgtEl>
                                      </p:cBhvr>
                                    </p:animEffect>
                                  </p:childTnLst>
                                </p:cTn>
                              </p:par>
                            </p:childTnLst>
                          </p:cTn>
                        </p:par>
                        <p:par>
                          <p:cTn id="120" fill="hold">
                            <p:stCondLst>
                              <p:cond delay="12000"/>
                            </p:stCondLst>
                            <p:childTnLst>
                              <p:par>
                                <p:cTn id="121" presetID="10" presetClass="entr" presetSubtype="0" fill="hold" grpId="0" nodeType="afterEffect">
                                  <p:stCondLst>
                                    <p:cond delay="0"/>
                                  </p:stCondLst>
                                  <p:childTnLst>
                                    <p:set>
                                      <p:cBhvr>
                                        <p:cTn id="122" dur="1" fill="hold">
                                          <p:stCondLst>
                                            <p:cond delay="0"/>
                                          </p:stCondLst>
                                        </p:cTn>
                                        <p:tgtEl>
                                          <p:spTgt spid="56"/>
                                        </p:tgtEl>
                                        <p:attrNameLst>
                                          <p:attrName>style.visibility</p:attrName>
                                        </p:attrNameLst>
                                      </p:cBhvr>
                                      <p:to>
                                        <p:strVal val="visible"/>
                                      </p:to>
                                    </p:set>
                                    <p:animEffect transition="in" filter="fade">
                                      <p:cBhvr>
                                        <p:cTn id="123" dur="500"/>
                                        <p:tgtEl>
                                          <p:spTgt spid="56"/>
                                        </p:tgtEl>
                                      </p:cBhvr>
                                    </p:animEffect>
                                  </p:childTnLst>
                                </p:cTn>
                              </p:par>
                            </p:childTnLst>
                          </p:cTn>
                        </p:par>
                        <p:par>
                          <p:cTn id="124" fill="hold">
                            <p:stCondLst>
                              <p:cond delay="12500"/>
                            </p:stCondLst>
                            <p:childTnLst>
                              <p:par>
                                <p:cTn id="125" presetID="53" presetClass="entr" presetSubtype="16" fill="hold" grpId="0" nodeType="afterEffect">
                                  <p:stCondLst>
                                    <p:cond delay="0"/>
                                  </p:stCondLst>
                                  <p:childTnLst>
                                    <p:set>
                                      <p:cBhvr>
                                        <p:cTn id="126" dur="1" fill="hold">
                                          <p:stCondLst>
                                            <p:cond delay="0"/>
                                          </p:stCondLst>
                                        </p:cTn>
                                        <p:tgtEl>
                                          <p:spTgt spid="154"/>
                                        </p:tgtEl>
                                        <p:attrNameLst>
                                          <p:attrName>style.visibility</p:attrName>
                                        </p:attrNameLst>
                                      </p:cBhvr>
                                      <p:to>
                                        <p:strVal val="visible"/>
                                      </p:to>
                                    </p:set>
                                    <p:anim calcmode="lin" valueType="num">
                                      <p:cBhvr>
                                        <p:cTn id="127" dur="500" fill="hold"/>
                                        <p:tgtEl>
                                          <p:spTgt spid="154"/>
                                        </p:tgtEl>
                                        <p:attrNameLst>
                                          <p:attrName>ppt_w</p:attrName>
                                        </p:attrNameLst>
                                      </p:cBhvr>
                                      <p:tavLst>
                                        <p:tav tm="0">
                                          <p:val>
                                            <p:fltVal val="0"/>
                                          </p:val>
                                        </p:tav>
                                        <p:tav tm="100000">
                                          <p:val>
                                            <p:strVal val="#ppt_w"/>
                                          </p:val>
                                        </p:tav>
                                      </p:tavLst>
                                    </p:anim>
                                    <p:anim calcmode="lin" valueType="num">
                                      <p:cBhvr>
                                        <p:cTn id="128" dur="500" fill="hold"/>
                                        <p:tgtEl>
                                          <p:spTgt spid="154"/>
                                        </p:tgtEl>
                                        <p:attrNameLst>
                                          <p:attrName>ppt_h</p:attrName>
                                        </p:attrNameLst>
                                      </p:cBhvr>
                                      <p:tavLst>
                                        <p:tav tm="0">
                                          <p:val>
                                            <p:fltVal val="0"/>
                                          </p:val>
                                        </p:tav>
                                        <p:tav tm="100000">
                                          <p:val>
                                            <p:strVal val="#ppt_h"/>
                                          </p:val>
                                        </p:tav>
                                      </p:tavLst>
                                    </p:anim>
                                    <p:animEffect transition="in" filter="fade">
                                      <p:cBhvr>
                                        <p:cTn id="129" dur="500"/>
                                        <p:tgtEl>
                                          <p:spTgt spid="154"/>
                                        </p:tgtEl>
                                      </p:cBhvr>
                                    </p:animEffect>
                                  </p:childTnLst>
                                </p:cTn>
                              </p:par>
                            </p:childTnLst>
                          </p:cTn>
                        </p:par>
                        <p:par>
                          <p:cTn id="130" fill="hold">
                            <p:stCondLst>
                              <p:cond delay="13000"/>
                            </p:stCondLst>
                            <p:childTnLst>
                              <p:par>
                                <p:cTn id="131" presetID="10" presetClass="entr" presetSubtype="0" fill="hold" grpId="0" nodeType="afterEffect">
                                  <p:stCondLst>
                                    <p:cond delay="0"/>
                                  </p:stCondLst>
                                  <p:childTnLst>
                                    <p:set>
                                      <p:cBhvr>
                                        <p:cTn id="132" dur="1" fill="hold">
                                          <p:stCondLst>
                                            <p:cond delay="0"/>
                                          </p:stCondLst>
                                        </p:cTn>
                                        <p:tgtEl>
                                          <p:spTgt spid="51"/>
                                        </p:tgtEl>
                                        <p:attrNameLst>
                                          <p:attrName>style.visibility</p:attrName>
                                        </p:attrNameLst>
                                      </p:cBhvr>
                                      <p:to>
                                        <p:strVal val="visible"/>
                                      </p:to>
                                    </p:set>
                                    <p:animEffect transition="in" filter="fade">
                                      <p:cBhvr>
                                        <p:cTn id="133" dur="500"/>
                                        <p:tgtEl>
                                          <p:spTgt spid="51"/>
                                        </p:tgtEl>
                                      </p:cBhvr>
                                    </p:animEffect>
                                  </p:childTnLst>
                                </p:cTn>
                              </p:par>
                            </p:childTnLst>
                          </p:cTn>
                        </p:par>
                        <p:par>
                          <p:cTn id="134" fill="hold">
                            <p:stCondLst>
                              <p:cond delay="13500"/>
                            </p:stCondLst>
                            <p:childTnLst>
                              <p:par>
                                <p:cTn id="135" presetID="10" presetClass="entr" presetSubtype="0" fill="hold" nodeType="afterEffect">
                                  <p:stCondLst>
                                    <p:cond delay="0"/>
                                  </p:stCondLst>
                                  <p:childTnLst>
                                    <p:set>
                                      <p:cBhvr>
                                        <p:cTn id="136" dur="1" fill="hold">
                                          <p:stCondLst>
                                            <p:cond delay="0"/>
                                          </p:stCondLst>
                                        </p:cTn>
                                        <p:tgtEl>
                                          <p:spTgt spid="67"/>
                                        </p:tgtEl>
                                        <p:attrNameLst>
                                          <p:attrName>style.visibility</p:attrName>
                                        </p:attrNameLst>
                                      </p:cBhvr>
                                      <p:to>
                                        <p:strVal val="visible"/>
                                      </p:to>
                                    </p:set>
                                    <p:animEffect transition="in" filter="fade">
                                      <p:cBhvr>
                                        <p:cTn id="137" dur="500"/>
                                        <p:tgtEl>
                                          <p:spTgt spid="67"/>
                                        </p:tgtEl>
                                      </p:cBhvr>
                                    </p:animEffect>
                                  </p:childTnLst>
                                </p:cTn>
                              </p:par>
                            </p:childTnLst>
                          </p:cTn>
                        </p:par>
                        <p:par>
                          <p:cTn id="138" fill="hold">
                            <p:stCondLst>
                              <p:cond delay="14000"/>
                            </p:stCondLst>
                            <p:childTnLst>
                              <p:par>
                                <p:cTn id="139" presetID="53" presetClass="entr" presetSubtype="16" fill="hold" nodeType="afterEffect">
                                  <p:stCondLst>
                                    <p:cond delay="0"/>
                                  </p:stCondLst>
                                  <p:childTnLst>
                                    <p:set>
                                      <p:cBhvr>
                                        <p:cTn id="140" dur="1" fill="hold">
                                          <p:stCondLst>
                                            <p:cond delay="0"/>
                                          </p:stCondLst>
                                        </p:cTn>
                                        <p:tgtEl>
                                          <p:spTgt spid="120"/>
                                        </p:tgtEl>
                                        <p:attrNameLst>
                                          <p:attrName>style.visibility</p:attrName>
                                        </p:attrNameLst>
                                      </p:cBhvr>
                                      <p:to>
                                        <p:strVal val="visible"/>
                                      </p:to>
                                    </p:set>
                                    <p:anim calcmode="lin" valueType="num">
                                      <p:cBhvr>
                                        <p:cTn id="141" dur="500" fill="hold"/>
                                        <p:tgtEl>
                                          <p:spTgt spid="120"/>
                                        </p:tgtEl>
                                        <p:attrNameLst>
                                          <p:attrName>ppt_w</p:attrName>
                                        </p:attrNameLst>
                                      </p:cBhvr>
                                      <p:tavLst>
                                        <p:tav tm="0">
                                          <p:val>
                                            <p:fltVal val="0"/>
                                          </p:val>
                                        </p:tav>
                                        <p:tav tm="100000">
                                          <p:val>
                                            <p:strVal val="#ppt_w"/>
                                          </p:val>
                                        </p:tav>
                                      </p:tavLst>
                                    </p:anim>
                                    <p:anim calcmode="lin" valueType="num">
                                      <p:cBhvr>
                                        <p:cTn id="142" dur="500" fill="hold"/>
                                        <p:tgtEl>
                                          <p:spTgt spid="120"/>
                                        </p:tgtEl>
                                        <p:attrNameLst>
                                          <p:attrName>ppt_h</p:attrName>
                                        </p:attrNameLst>
                                      </p:cBhvr>
                                      <p:tavLst>
                                        <p:tav tm="0">
                                          <p:val>
                                            <p:fltVal val="0"/>
                                          </p:val>
                                        </p:tav>
                                        <p:tav tm="100000">
                                          <p:val>
                                            <p:strVal val="#ppt_h"/>
                                          </p:val>
                                        </p:tav>
                                      </p:tavLst>
                                    </p:anim>
                                    <p:animEffect transition="in" filter="fade">
                                      <p:cBhvr>
                                        <p:cTn id="143" dur="500"/>
                                        <p:tgtEl>
                                          <p:spTgt spid="120"/>
                                        </p:tgtEl>
                                      </p:cBhvr>
                                    </p:animEffect>
                                  </p:childTnLst>
                                </p:cTn>
                              </p:par>
                            </p:childTnLst>
                          </p:cTn>
                        </p:par>
                        <p:par>
                          <p:cTn id="144" fill="hold">
                            <p:stCondLst>
                              <p:cond delay="14500"/>
                            </p:stCondLst>
                            <p:childTnLst>
                              <p:par>
                                <p:cTn id="145" presetID="10" presetClass="entr" presetSubtype="0" fill="hold" nodeType="afterEffect">
                                  <p:stCondLst>
                                    <p:cond delay="0"/>
                                  </p:stCondLst>
                                  <p:childTnLst>
                                    <p:set>
                                      <p:cBhvr>
                                        <p:cTn id="146" dur="1" fill="hold">
                                          <p:stCondLst>
                                            <p:cond delay="0"/>
                                          </p:stCondLst>
                                        </p:cTn>
                                        <p:tgtEl>
                                          <p:spTgt spid="69"/>
                                        </p:tgtEl>
                                        <p:attrNameLst>
                                          <p:attrName>style.visibility</p:attrName>
                                        </p:attrNameLst>
                                      </p:cBhvr>
                                      <p:to>
                                        <p:strVal val="visible"/>
                                      </p:to>
                                    </p:set>
                                    <p:animEffect transition="in" filter="fade">
                                      <p:cBhvr>
                                        <p:cTn id="147" dur="500"/>
                                        <p:tgtEl>
                                          <p:spTgt spid="69"/>
                                        </p:tgtEl>
                                      </p:cBhvr>
                                    </p:animEffect>
                                  </p:childTnLst>
                                </p:cTn>
                              </p:par>
                            </p:childTnLst>
                          </p:cTn>
                        </p:par>
                        <p:par>
                          <p:cTn id="148" fill="hold">
                            <p:stCondLst>
                              <p:cond delay="15000"/>
                            </p:stCondLst>
                            <p:childTnLst>
                              <p:par>
                                <p:cTn id="149" presetID="53" presetClass="entr" presetSubtype="16" fill="hold" grpId="0" nodeType="afterEffect">
                                  <p:stCondLst>
                                    <p:cond delay="0"/>
                                  </p:stCondLst>
                                  <p:childTnLst>
                                    <p:set>
                                      <p:cBhvr>
                                        <p:cTn id="150" dur="1" fill="hold">
                                          <p:stCondLst>
                                            <p:cond delay="0"/>
                                          </p:stCondLst>
                                        </p:cTn>
                                        <p:tgtEl>
                                          <p:spTgt spid="132"/>
                                        </p:tgtEl>
                                        <p:attrNameLst>
                                          <p:attrName>style.visibility</p:attrName>
                                        </p:attrNameLst>
                                      </p:cBhvr>
                                      <p:to>
                                        <p:strVal val="visible"/>
                                      </p:to>
                                    </p:set>
                                    <p:anim calcmode="lin" valueType="num">
                                      <p:cBhvr>
                                        <p:cTn id="151" dur="500" fill="hold"/>
                                        <p:tgtEl>
                                          <p:spTgt spid="132"/>
                                        </p:tgtEl>
                                        <p:attrNameLst>
                                          <p:attrName>ppt_w</p:attrName>
                                        </p:attrNameLst>
                                      </p:cBhvr>
                                      <p:tavLst>
                                        <p:tav tm="0">
                                          <p:val>
                                            <p:fltVal val="0"/>
                                          </p:val>
                                        </p:tav>
                                        <p:tav tm="100000">
                                          <p:val>
                                            <p:strVal val="#ppt_w"/>
                                          </p:val>
                                        </p:tav>
                                      </p:tavLst>
                                    </p:anim>
                                    <p:anim calcmode="lin" valueType="num">
                                      <p:cBhvr>
                                        <p:cTn id="152" dur="500" fill="hold"/>
                                        <p:tgtEl>
                                          <p:spTgt spid="132"/>
                                        </p:tgtEl>
                                        <p:attrNameLst>
                                          <p:attrName>ppt_h</p:attrName>
                                        </p:attrNameLst>
                                      </p:cBhvr>
                                      <p:tavLst>
                                        <p:tav tm="0">
                                          <p:val>
                                            <p:fltVal val="0"/>
                                          </p:val>
                                        </p:tav>
                                        <p:tav tm="100000">
                                          <p:val>
                                            <p:strVal val="#ppt_h"/>
                                          </p:val>
                                        </p:tav>
                                      </p:tavLst>
                                    </p:anim>
                                    <p:animEffect transition="in" filter="fade">
                                      <p:cBhvr>
                                        <p:cTn id="153" dur="500"/>
                                        <p:tgtEl>
                                          <p:spTgt spid="132"/>
                                        </p:tgtEl>
                                      </p:cBhvr>
                                    </p:animEffect>
                                  </p:childTnLst>
                                </p:cTn>
                              </p:par>
                            </p:childTnLst>
                          </p:cTn>
                        </p:par>
                        <p:par>
                          <p:cTn id="154" fill="hold">
                            <p:stCondLst>
                              <p:cond delay="15500"/>
                            </p:stCondLst>
                            <p:childTnLst>
                              <p:par>
                                <p:cTn id="155" presetID="10" presetClass="entr" presetSubtype="0" fill="hold" nodeType="afterEffect">
                                  <p:stCondLst>
                                    <p:cond delay="0"/>
                                  </p:stCondLst>
                                  <p:childTnLst>
                                    <p:set>
                                      <p:cBhvr>
                                        <p:cTn id="156" dur="1" fill="hold">
                                          <p:stCondLst>
                                            <p:cond delay="0"/>
                                          </p:stCondLst>
                                        </p:cTn>
                                        <p:tgtEl>
                                          <p:spTgt spid="70"/>
                                        </p:tgtEl>
                                        <p:attrNameLst>
                                          <p:attrName>style.visibility</p:attrName>
                                        </p:attrNameLst>
                                      </p:cBhvr>
                                      <p:to>
                                        <p:strVal val="visible"/>
                                      </p:to>
                                    </p:set>
                                    <p:animEffect transition="in" filter="fade">
                                      <p:cBhvr>
                                        <p:cTn id="157" dur="500"/>
                                        <p:tgtEl>
                                          <p:spTgt spid="70"/>
                                        </p:tgtEl>
                                      </p:cBhvr>
                                    </p:animEffect>
                                  </p:childTnLst>
                                </p:cTn>
                              </p:par>
                            </p:childTnLst>
                          </p:cTn>
                        </p:par>
                        <p:par>
                          <p:cTn id="158" fill="hold">
                            <p:stCondLst>
                              <p:cond delay="16000"/>
                            </p:stCondLst>
                            <p:childTnLst>
                              <p:par>
                                <p:cTn id="159" presetID="53" presetClass="entr" presetSubtype="16" fill="hold" grpId="0" nodeType="afterEffect">
                                  <p:stCondLst>
                                    <p:cond delay="0"/>
                                  </p:stCondLst>
                                  <p:childTnLst>
                                    <p:set>
                                      <p:cBhvr>
                                        <p:cTn id="160" dur="1" fill="hold">
                                          <p:stCondLst>
                                            <p:cond delay="0"/>
                                          </p:stCondLst>
                                        </p:cTn>
                                        <p:tgtEl>
                                          <p:spTgt spid="126"/>
                                        </p:tgtEl>
                                        <p:attrNameLst>
                                          <p:attrName>style.visibility</p:attrName>
                                        </p:attrNameLst>
                                      </p:cBhvr>
                                      <p:to>
                                        <p:strVal val="visible"/>
                                      </p:to>
                                    </p:set>
                                    <p:anim calcmode="lin" valueType="num">
                                      <p:cBhvr>
                                        <p:cTn id="161" dur="500" fill="hold"/>
                                        <p:tgtEl>
                                          <p:spTgt spid="126"/>
                                        </p:tgtEl>
                                        <p:attrNameLst>
                                          <p:attrName>ppt_w</p:attrName>
                                        </p:attrNameLst>
                                      </p:cBhvr>
                                      <p:tavLst>
                                        <p:tav tm="0">
                                          <p:val>
                                            <p:fltVal val="0"/>
                                          </p:val>
                                        </p:tav>
                                        <p:tav tm="100000">
                                          <p:val>
                                            <p:strVal val="#ppt_w"/>
                                          </p:val>
                                        </p:tav>
                                      </p:tavLst>
                                    </p:anim>
                                    <p:anim calcmode="lin" valueType="num">
                                      <p:cBhvr>
                                        <p:cTn id="162" dur="500" fill="hold"/>
                                        <p:tgtEl>
                                          <p:spTgt spid="126"/>
                                        </p:tgtEl>
                                        <p:attrNameLst>
                                          <p:attrName>ppt_h</p:attrName>
                                        </p:attrNameLst>
                                      </p:cBhvr>
                                      <p:tavLst>
                                        <p:tav tm="0">
                                          <p:val>
                                            <p:fltVal val="0"/>
                                          </p:val>
                                        </p:tav>
                                        <p:tav tm="100000">
                                          <p:val>
                                            <p:strVal val="#ppt_h"/>
                                          </p:val>
                                        </p:tav>
                                      </p:tavLst>
                                    </p:anim>
                                    <p:animEffect transition="in" filter="fade">
                                      <p:cBhvr>
                                        <p:cTn id="163" dur="500"/>
                                        <p:tgtEl>
                                          <p:spTgt spid="126"/>
                                        </p:tgtEl>
                                      </p:cBhvr>
                                    </p:animEffect>
                                  </p:childTnLst>
                                </p:cTn>
                              </p:par>
                            </p:childTnLst>
                          </p:cTn>
                        </p:par>
                        <p:par>
                          <p:cTn id="164" fill="hold">
                            <p:stCondLst>
                              <p:cond delay="16500"/>
                            </p:stCondLst>
                            <p:childTnLst>
                              <p:par>
                                <p:cTn id="165" presetID="53" presetClass="entr" presetSubtype="16" fill="hold" nodeType="afterEffect">
                                  <p:stCondLst>
                                    <p:cond delay="0"/>
                                  </p:stCondLst>
                                  <p:childTnLst>
                                    <p:set>
                                      <p:cBhvr>
                                        <p:cTn id="166" dur="1" fill="hold">
                                          <p:stCondLst>
                                            <p:cond delay="0"/>
                                          </p:stCondLst>
                                        </p:cTn>
                                        <p:tgtEl>
                                          <p:spTgt spid="127"/>
                                        </p:tgtEl>
                                        <p:attrNameLst>
                                          <p:attrName>style.visibility</p:attrName>
                                        </p:attrNameLst>
                                      </p:cBhvr>
                                      <p:to>
                                        <p:strVal val="visible"/>
                                      </p:to>
                                    </p:set>
                                    <p:anim calcmode="lin" valueType="num">
                                      <p:cBhvr>
                                        <p:cTn id="167" dur="500" fill="hold"/>
                                        <p:tgtEl>
                                          <p:spTgt spid="127"/>
                                        </p:tgtEl>
                                        <p:attrNameLst>
                                          <p:attrName>ppt_w</p:attrName>
                                        </p:attrNameLst>
                                      </p:cBhvr>
                                      <p:tavLst>
                                        <p:tav tm="0">
                                          <p:val>
                                            <p:fltVal val="0"/>
                                          </p:val>
                                        </p:tav>
                                        <p:tav tm="100000">
                                          <p:val>
                                            <p:strVal val="#ppt_w"/>
                                          </p:val>
                                        </p:tav>
                                      </p:tavLst>
                                    </p:anim>
                                    <p:anim calcmode="lin" valueType="num">
                                      <p:cBhvr>
                                        <p:cTn id="168" dur="500" fill="hold"/>
                                        <p:tgtEl>
                                          <p:spTgt spid="127"/>
                                        </p:tgtEl>
                                        <p:attrNameLst>
                                          <p:attrName>ppt_h</p:attrName>
                                        </p:attrNameLst>
                                      </p:cBhvr>
                                      <p:tavLst>
                                        <p:tav tm="0">
                                          <p:val>
                                            <p:fltVal val="0"/>
                                          </p:val>
                                        </p:tav>
                                        <p:tav tm="100000">
                                          <p:val>
                                            <p:strVal val="#ppt_h"/>
                                          </p:val>
                                        </p:tav>
                                      </p:tavLst>
                                    </p:anim>
                                    <p:animEffect transition="in" filter="fade">
                                      <p:cBhvr>
                                        <p:cTn id="169" dur="500"/>
                                        <p:tgtEl>
                                          <p:spTgt spid="127"/>
                                        </p:tgtEl>
                                      </p:cBhvr>
                                    </p:animEffect>
                                  </p:childTnLst>
                                </p:cTn>
                              </p:par>
                            </p:childTnLst>
                          </p:cTn>
                        </p:par>
                        <p:par>
                          <p:cTn id="170" fill="hold">
                            <p:stCondLst>
                              <p:cond delay="17000"/>
                            </p:stCondLst>
                            <p:childTnLst>
                              <p:par>
                                <p:cTn id="171" presetID="10" presetClass="entr" presetSubtype="0" fill="hold" nodeType="afterEffect">
                                  <p:stCondLst>
                                    <p:cond delay="0"/>
                                  </p:stCondLst>
                                  <p:childTnLst>
                                    <p:set>
                                      <p:cBhvr>
                                        <p:cTn id="172" dur="1" fill="hold">
                                          <p:stCondLst>
                                            <p:cond delay="0"/>
                                          </p:stCondLst>
                                        </p:cTn>
                                        <p:tgtEl>
                                          <p:spTgt spid="71"/>
                                        </p:tgtEl>
                                        <p:attrNameLst>
                                          <p:attrName>style.visibility</p:attrName>
                                        </p:attrNameLst>
                                      </p:cBhvr>
                                      <p:to>
                                        <p:strVal val="visible"/>
                                      </p:to>
                                    </p:set>
                                    <p:animEffect transition="in" filter="fade">
                                      <p:cBhvr>
                                        <p:cTn id="173" dur="500"/>
                                        <p:tgtEl>
                                          <p:spTgt spid="71"/>
                                        </p:tgtEl>
                                      </p:cBhvr>
                                    </p:animEffect>
                                  </p:childTnLst>
                                </p:cTn>
                              </p:par>
                            </p:childTnLst>
                          </p:cTn>
                        </p:par>
                        <p:par>
                          <p:cTn id="174" fill="hold">
                            <p:stCondLst>
                              <p:cond delay="17500"/>
                            </p:stCondLst>
                            <p:childTnLst>
                              <p:par>
                                <p:cTn id="175" presetID="10" presetClass="entr" presetSubtype="0" fill="hold" nodeType="afterEffect">
                                  <p:stCondLst>
                                    <p:cond delay="0"/>
                                  </p:stCondLst>
                                  <p:childTnLst>
                                    <p:set>
                                      <p:cBhvr>
                                        <p:cTn id="176" dur="1" fill="hold">
                                          <p:stCondLst>
                                            <p:cond delay="0"/>
                                          </p:stCondLst>
                                        </p:cTn>
                                        <p:tgtEl>
                                          <p:spTgt spid="73"/>
                                        </p:tgtEl>
                                        <p:attrNameLst>
                                          <p:attrName>style.visibility</p:attrName>
                                        </p:attrNameLst>
                                      </p:cBhvr>
                                      <p:to>
                                        <p:strVal val="visible"/>
                                      </p:to>
                                    </p:set>
                                    <p:animEffect transition="in" filter="fade">
                                      <p:cBhvr>
                                        <p:cTn id="177" dur="500"/>
                                        <p:tgtEl>
                                          <p:spTgt spid="73"/>
                                        </p:tgtEl>
                                      </p:cBhvr>
                                    </p:animEffect>
                                  </p:childTnLst>
                                </p:cTn>
                              </p:par>
                            </p:childTnLst>
                          </p:cTn>
                        </p:par>
                        <p:par>
                          <p:cTn id="178" fill="hold">
                            <p:stCondLst>
                              <p:cond delay="18000"/>
                            </p:stCondLst>
                            <p:childTnLst>
                              <p:par>
                                <p:cTn id="179" presetID="53" presetClass="entr" presetSubtype="16" fill="hold" grpId="0" nodeType="afterEffect">
                                  <p:stCondLst>
                                    <p:cond delay="0"/>
                                  </p:stCondLst>
                                  <p:childTnLst>
                                    <p:set>
                                      <p:cBhvr>
                                        <p:cTn id="180" dur="1" fill="hold">
                                          <p:stCondLst>
                                            <p:cond delay="0"/>
                                          </p:stCondLst>
                                        </p:cTn>
                                        <p:tgtEl>
                                          <p:spTgt spid="133"/>
                                        </p:tgtEl>
                                        <p:attrNameLst>
                                          <p:attrName>style.visibility</p:attrName>
                                        </p:attrNameLst>
                                      </p:cBhvr>
                                      <p:to>
                                        <p:strVal val="visible"/>
                                      </p:to>
                                    </p:set>
                                    <p:anim calcmode="lin" valueType="num">
                                      <p:cBhvr>
                                        <p:cTn id="181" dur="500" fill="hold"/>
                                        <p:tgtEl>
                                          <p:spTgt spid="133"/>
                                        </p:tgtEl>
                                        <p:attrNameLst>
                                          <p:attrName>ppt_w</p:attrName>
                                        </p:attrNameLst>
                                      </p:cBhvr>
                                      <p:tavLst>
                                        <p:tav tm="0">
                                          <p:val>
                                            <p:fltVal val="0"/>
                                          </p:val>
                                        </p:tav>
                                        <p:tav tm="100000">
                                          <p:val>
                                            <p:strVal val="#ppt_w"/>
                                          </p:val>
                                        </p:tav>
                                      </p:tavLst>
                                    </p:anim>
                                    <p:anim calcmode="lin" valueType="num">
                                      <p:cBhvr>
                                        <p:cTn id="182" dur="500" fill="hold"/>
                                        <p:tgtEl>
                                          <p:spTgt spid="133"/>
                                        </p:tgtEl>
                                        <p:attrNameLst>
                                          <p:attrName>ppt_h</p:attrName>
                                        </p:attrNameLst>
                                      </p:cBhvr>
                                      <p:tavLst>
                                        <p:tav tm="0">
                                          <p:val>
                                            <p:fltVal val="0"/>
                                          </p:val>
                                        </p:tav>
                                        <p:tav tm="100000">
                                          <p:val>
                                            <p:strVal val="#ppt_h"/>
                                          </p:val>
                                        </p:tav>
                                      </p:tavLst>
                                    </p:anim>
                                    <p:animEffect transition="in" filter="fade">
                                      <p:cBhvr>
                                        <p:cTn id="183" dur="500"/>
                                        <p:tgtEl>
                                          <p:spTgt spid="133"/>
                                        </p:tgtEl>
                                      </p:cBhvr>
                                    </p:animEffect>
                                  </p:childTnLst>
                                </p:cTn>
                              </p:par>
                            </p:childTnLst>
                          </p:cTn>
                        </p:par>
                        <p:par>
                          <p:cTn id="184" fill="hold">
                            <p:stCondLst>
                              <p:cond delay="18500"/>
                            </p:stCondLst>
                            <p:childTnLst>
                              <p:par>
                                <p:cTn id="185" presetID="10" presetClass="entr" presetSubtype="0" fill="hold" nodeType="afterEffect">
                                  <p:stCondLst>
                                    <p:cond delay="0"/>
                                  </p:stCondLst>
                                  <p:childTnLst>
                                    <p:set>
                                      <p:cBhvr>
                                        <p:cTn id="186" dur="1" fill="hold">
                                          <p:stCondLst>
                                            <p:cond delay="0"/>
                                          </p:stCondLst>
                                        </p:cTn>
                                        <p:tgtEl>
                                          <p:spTgt spid="74"/>
                                        </p:tgtEl>
                                        <p:attrNameLst>
                                          <p:attrName>style.visibility</p:attrName>
                                        </p:attrNameLst>
                                      </p:cBhvr>
                                      <p:to>
                                        <p:strVal val="visible"/>
                                      </p:to>
                                    </p:set>
                                    <p:animEffect transition="in" filter="fade">
                                      <p:cBhvr>
                                        <p:cTn id="187" dur="500"/>
                                        <p:tgtEl>
                                          <p:spTgt spid="74"/>
                                        </p:tgtEl>
                                      </p:cBhvr>
                                    </p:animEffect>
                                  </p:childTnLst>
                                </p:cTn>
                              </p:par>
                            </p:childTnLst>
                          </p:cTn>
                        </p:par>
                        <p:par>
                          <p:cTn id="188" fill="hold">
                            <p:stCondLst>
                              <p:cond delay="19000"/>
                            </p:stCondLst>
                            <p:childTnLst>
                              <p:par>
                                <p:cTn id="189" presetID="53" presetClass="entr" presetSubtype="16" fill="hold" grpId="0" nodeType="afterEffect">
                                  <p:stCondLst>
                                    <p:cond delay="0"/>
                                  </p:stCondLst>
                                  <p:childTnLst>
                                    <p:set>
                                      <p:cBhvr>
                                        <p:cTn id="190" dur="1" fill="hold">
                                          <p:stCondLst>
                                            <p:cond delay="0"/>
                                          </p:stCondLst>
                                        </p:cTn>
                                        <p:tgtEl>
                                          <p:spTgt spid="134"/>
                                        </p:tgtEl>
                                        <p:attrNameLst>
                                          <p:attrName>style.visibility</p:attrName>
                                        </p:attrNameLst>
                                      </p:cBhvr>
                                      <p:to>
                                        <p:strVal val="visible"/>
                                      </p:to>
                                    </p:set>
                                    <p:anim calcmode="lin" valueType="num">
                                      <p:cBhvr>
                                        <p:cTn id="191" dur="500" fill="hold"/>
                                        <p:tgtEl>
                                          <p:spTgt spid="134"/>
                                        </p:tgtEl>
                                        <p:attrNameLst>
                                          <p:attrName>ppt_w</p:attrName>
                                        </p:attrNameLst>
                                      </p:cBhvr>
                                      <p:tavLst>
                                        <p:tav tm="0">
                                          <p:val>
                                            <p:fltVal val="0"/>
                                          </p:val>
                                        </p:tav>
                                        <p:tav tm="100000">
                                          <p:val>
                                            <p:strVal val="#ppt_w"/>
                                          </p:val>
                                        </p:tav>
                                      </p:tavLst>
                                    </p:anim>
                                    <p:anim calcmode="lin" valueType="num">
                                      <p:cBhvr>
                                        <p:cTn id="192" dur="500" fill="hold"/>
                                        <p:tgtEl>
                                          <p:spTgt spid="134"/>
                                        </p:tgtEl>
                                        <p:attrNameLst>
                                          <p:attrName>ppt_h</p:attrName>
                                        </p:attrNameLst>
                                      </p:cBhvr>
                                      <p:tavLst>
                                        <p:tav tm="0">
                                          <p:val>
                                            <p:fltVal val="0"/>
                                          </p:val>
                                        </p:tav>
                                        <p:tav tm="100000">
                                          <p:val>
                                            <p:strVal val="#ppt_h"/>
                                          </p:val>
                                        </p:tav>
                                      </p:tavLst>
                                    </p:anim>
                                    <p:animEffect transition="in" filter="fade">
                                      <p:cBhvr>
                                        <p:cTn id="193" dur="500"/>
                                        <p:tgtEl>
                                          <p:spTgt spid="134"/>
                                        </p:tgtEl>
                                      </p:cBhvr>
                                    </p:animEffect>
                                  </p:childTnLst>
                                </p:cTn>
                              </p:par>
                            </p:childTnLst>
                          </p:cTn>
                        </p:par>
                        <p:par>
                          <p:cTn id="194" fill="hold">
                            <p:stCondLst>
                              <p:cond delay="19500"/>
                            </p:stCondLst>
                            <p:childTnLst>
                              <p:par>
                                <p:cTn id="195" presetID="53" presetClass="entr" presetSubtype="16" fill="hold" grpId="0" nodeType="afterEffect">
                                  <p:stCondLst>
                                    <p:cond delay="0"/>
                                  </p:stCondLst>
                                  <p:childTnLst>
                                    <p:set>
                                      <p:cBhvr>
                                        <p:cTn id="196" dur="1" fill="hold">
                                          <p:stCondLst>
                                            <p:cond delay="0"/>
                                          </p:stCondLst>
                                        </p:cTn>
                                        <p:tgtEl>
                                          <p:spTgt spid="155"/>
                                        </p:tgtEl>
                                        <p:attrNameLst>
                                          <p:attrName>style.visibility</p:attrName>
                                        </p:attrNameLst>
                                      </p:cBhvr>
                                      <p:to>
                                        <p:strVal val="visible"/>
                                      </p:to>
                                    </p:set>
                                    <p:anim calcmode="lin" valueType="num">
                                      <p:cBhvr>
                                        <p:cTn id="197" dur="500" fill="hold"/>
                                        <p:tgtEl>
                                          <p:spTgt spid="155"/>
                                        </p:tgtEl>
                                        <p:attrNameLst>
                                          <p:attrName>ppt_w</p:attrName>
                                        </p:attrNameLst>
                                      </p:cBhvr>
                                      <p:tavLst>
                                        <p:tav tm="0">
                                          <p:val>
                                            <p:fltVal val="0"/>
                                          </p:val>
                                        </p:tav>
                                        <p:tav tm="100000">
                                          <p:val>
                                            <p:strVal val="#ppt_w"/>
                                          </p:val>
                                        </p:tav>
                                      </p:tavLst>
                                    </p:anim>
                                    <p:anim calcmode="lin" valueType="num">
                                      <p:cBhvr>
                                        <p:cTn id="198" dur="500" fill="hold"/>
                                        <p:tgtEl>
                                          <p:spTgt spid="155"/>
                                        </p:tgtEl>
                                        <p:attrNameLst>
                                          <p:attrName>ppt_h</p:attrName>
                                        </p:attrNameLst>
                                      </p:cBhvr>
                                      <p:tavLst>
                                        <p:tav tm="0">
                                          <p:val>
                                            <p:fltVal val="0"/>
                                          </p:val>
                                        </p:tav>
                                        <p:tav tm="100000">
                                          <p:val>
                                            <p:strVal val="#ppt_h"/>
                                          </p:val>
                                        </p:tav>
                                      </p:tavLst>
                                    </p:anim>
                                    <p:animEffect transition="in" filter="fade">
                                      <p:cBhvr>
                                        <p:cTn id="199"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0" grpId="0"/>
      <p:bldP spid="53" grpId="0" animBg="1"/>
      <p:bldP spid="54" grpId="0" animBg="1"/>
      <p:bldP spid="55" grpId="0" animBg="1"/>
      <p:bldP spid="56" grpId="0" animBg="1"/>
      <p:bldP spid="64" grpId="0" animBg="1"/>
      <p:bldP spid="65" grpId="0" animBg="1"/>
      <p:bldP spid="126" grpId="0" animBg="1"/>
      <p:bldP spid="132" grpId="0" animBg="1"/>
      <p:bldP spid="133" grpId="0" animBg="1"/>
      <p:bldP spid="134" grpId="0" animBg="1"/>
      <p:bldP spid="141" grpId="0" animBg="1"/>
      <p:bldP spid="147" grpId="0" animBg="1"/>
      <p:bldP spid="148" grpId="0" animBg="1"/>
      <p:bldP spid="149" grpId="0" animBg="1"/>
      <p:bldP spid="150" grpId="0"/>
      <p:bldP spid="151" grpId="0"/>
      <p:bldP spid="152" grpId="0"/>
      <p:bldP spid="153" grpId="0"/>
      <p:bldP spid="154" grpId="0"/>
      <p:bldP spid="1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9895679" y="3928185"/>
            <a:ext cx="8561771" cy="5554726"/>
          </a:xfrm>
          <a:prstGeom prst="rect">
            <a:avLst/>
          </a:prstGeom>
          <a:noFill/>
        </p:spPr>
        <p:txBody>
          <a:bodyPr wrap="square" rtlCol="0">
            <a:spAutoFit/>
          </a:bodyPr>
          <a:lstStyle/>
          <a:p>
            <a:pPr algn="just">
              <a:lnSpc>
                <a:spcPct val="120000"/>
              </a:lnSpc>
            </a:pPr>
            <a:r>
              <a:rPr lang="pt-BR" sz="2113" b="1" dirty="0">
                <a:latin typeface="Lato Regular"/>
                <a:cs typeface="Lato Regular"/>
              </a:rPr>
              <a:t>Lorem ipsum dolor </a:t>
            </a:r>
            <a:r>
              <a:rPr lang="pt-BR" sz="2113" dirty="0">
                <a:latin typeface="Lato Light"/>
                <a:cs typeface="Lato Light"/>
              </a:rPr>
              <a:t>sit amet, eos numquam accommodare et. In cibo graeco dicunt sea. Augue zril sapientem ne mei, ad suas voluptatibus eum. Tempor mediocrem imperdiet no usu tractatos salutatus vel detraxit laboramus. </a:t>
            </a:r>
          </a:p>
          <a:p>
            <a:pPr algn="just">
              <a:lnSpc>
                <a:spcPct val="120000"/>
              </a:lnSpc>
            </a:pPr>
            <a:endParaRPr lang="pt-BR" sz="2113" dirty="0">
              <a:latin typeface="Lato Light"/>
              <a:cs typeface="Lato Light"/>
            </a:endParaRPr>
          </a:p>
          <a:p>
            <a:pPr algn="just">
              <a:lnSpc>
                <a:spcPct val="120000"/>
              </a:lnSpc>
            </a:pPr>
            <a:r>
              <a:rPr lang="pt-BR" sz="2113" dirty="0">
                <a:latin typeface="Lato Light"/>
                <a:cs typeface="Lato Light"/>
              </a:rPr>
              <a:t>Cu nam unum liber audiam, sed an graeci prompta invenire, in gubergren percipitur scribentur nam. Sale omnis indoctum has ei, ne sed ludus tamquam urbanitas. Vis id illud iusto, id omnium percipitur duo. Ex habemus imperdiet maiestatis sit, ei utroque laoreet philosophia mea. Est movet omnium principes te, id suas mandamus patrioque est. </a:t>
            </a:r>
          </a:p>
          <a:p>
            <a:pPr algn="just">
              <a:lnSpc>
                <a:spcPct val="120000"/>
              </a:lnSpc>
            </a:pPr>
            <a:endParaRPr lang="pt-BR" sz="2113" dirty="0">
              <a:latin typeface="Lato Light"/>
              <a:cs typeface="Lato Light"/>
            </a:endParaRPr>
          </a:p>
          <a:p>
            <a:pPr algn="just">
              <a:lnSpc>
                <a:spcPct val="120000"/>
              </a:lnSpc>
            </a:pPr>
            <a:r>
              <a:rPr lang="pt-BR" sz="2113" dirty="0">
                <a:latin typeface="Lato Light"/>
                <a:cs typeface="Lato Light"/>
              </a:rPr>
              <a:t>Eu quo solet facete dignissim, et has iuvaret ullamcorper intellegebat, ex doming facilis urbanitas est. Quis ridens te pro, quo no appareat mnesarchum. Elitr latine per ne. Id mazim </a:t>
            </a:r>
            <a:r>
              <a:rPr lang="pt-BR" sz="2113" dirty="0" err="1">
                <a:latin typeface="Lato Light"/>
                <a:cs typeface="Lato Light"/>
              </a:rPr>
              <a:t>graecis</a:t>
            </a:r>
            <a:r>
              <a:rPr lang="pt-BR" sz="2113" dirty="0">
                <a:latin typeface="Lato Light"/>
                <a:cs typeface="Lato Light"/>
              </a:rPr>
              <a:t> usu</a:t>
            </a:r>
            <a:endParaRPr lang="en-US" sz="2113" dirty="0">
              <a:latin typeface="Lato Light"/>
              <a:cs typeface="Lato Light"/>
            </a:endParaRPr>
          </a:p>
        </p:txBody>
      </p:sp>
      <p:sp>
        <p:nvSpPr>
          <p:cNvPr id="35" name="Oval 34"/>
          <p:cNvSpPr/>
          <p:nvPr/>
        </p:nvSpPr>
        <p:spPr bwMode="auto">
          <a:xfrm>
            <a:off x="12739631" y="9912208"/>
            <a:ext cx="1262326" cy="1262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6" name="Oval 35"/>
          <p:cNvSpPr/>
          <p:nvPr/>
        </p:nvSpPr>
        <p:spPr bwMode="auto">
          <a:xfrm>
            <a:off x="14372979" y="9921586"/>
            <a:ext cx="1262326" cy="126265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7" name="Oval 36"/>
          <p:cNvSpPr/>
          <p:nvPr/>
        </p:nvSpPr>
        <p:spPr bwMode="auto">
          <a:xfrm>
            <a:off x="11106883" y="9912208"/>
            <a:ext cx="1262326" cy="126265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8" name="Oval 37"/>
          <p:cNvSpPr/>
          <p:nvPr/>
        </p:nvSpPr>
        <p:spPr bwMode="auto">
          <a:xfrm>
            <a:off x="15977120" y="9921587"/>
            <a:ext cx="1262326" cy="12626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9" name="AutoShape 19"/>
          <p:cNvSpPr>
            <a:spLocks/>
          </p:cNvSpPr>
          <p:nvPr/>
        </p:nvSpPr>
        <p:spPr bwMode="auto">
          <a:xfrm>
            <a:off x="13047610" y="10201847"/>
            <a:ext cx="616386" cy="61654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0" name="Freeform 169"/>
          <p:cNvSpPr>
            <a:spLocks noChangeArrowheads="1"/>
          </p:cNvSpPr>
          <p:nvPr/>
        </p:nvSpPr>
        <p:spPr bwMode="auto">
          <a:xfrm>
            <a:off x="14672319" y="10243811"/>
            <a:ext cx="637788" cy="510230"/>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 name="AutoShape 124"/>
          <p:cNvSpPr>
            <a:spLocks noChangeAspect="1"/>
          </p:cNvSpPr>
          <p:nvPr/>
        </p:nvSpPr>
        <p:spPr bwMode="auto">
          <a:xfrm flipH="1">
            <a:off x="11459406" y="10305971"/>
            <a:ext cx="628467" cy="512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2" name="AutoShape 82"/>
          <p:cNvSpPr>
            <a:spLocks/>
          </p:cNvSpPr>
          <p:nvPr/>
        </p:nvSpPr>
        <p:spPr bwMode="auto">
          <a:xfrm>
            <a:off x="16364679" y="10297570"/>
            <a:ext cx="512636" cy="512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nvGrpSpPr>
          <p:cNvPr id="22" name="Group 21"/>
          <p:cNvGrpSpPr/>
          <p:nvPr/>
        </p:nvGrpSpPr>
        <p:grpSpPr>
          <a:xfrm>
            <a:off x="9368299" y="1658805"/>
            <a:ext cx="10044872" cy="1689698"/>
            <a:chOff x="5988388" y="483017"/>
            <a:chExt cx="12359700" cy="2079087"/>
          </a:xfrm>
        </p:grpSpPr>
        <p:sp>
          <p:nvSpPr>
            <p:cNvPr id="24" name="TextBox 2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Objectives</a:t>
              </a:r>
            </a:p>
          </p:txBody>
        </p:sp>
        <p:sp>
          <p:nvSpPr>
            <p:cNvPr id="25" name="Rectangle 2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1" y="0"/>
            <a:ext cx="9675552" cy="13714413"/>
          </a:xfrm>
        </p:spPr>
      </p:sp>
    </p:spTree>
    <p:extLst>
      <p:ext uri="{BB962C8B-B14F-4D97-AF65-F5344CB8AC3E}">
        <p14:creationId xmlns:p14="http://schemas.microsoft.com/office/powerpoint/2010/main" val="1080354086"/>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500"/>
                                        <p:tgtEl>
                                          <p:spTgt spid="41"/>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500"/>
                                        <p:tgtEl>
                                          <p:spTgt spid="3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500"/>
                                        <p:tgtEl>
                                          <p:spTgt spid="40"/>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35" grpId="0" animBg="1"/>
      <p:bldP spid="36" grpId="0" animBg="1"/>
      <p:bldP spid="37" grpId="0" animBg="1"/>
      <p:bldP spid="38" grpId="0" animBg="1"/>
      <p:bldP spid="39" grpId="0" animBg="1"/>
      <p:bldP spid="40" grpId="0" animBg="1"/>
      <p:bldP spid="41" grpId="0" animBg="1"/>
      <p:bldP spid="4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4883564" y="1676978"/>
            <a:ext cx="10044872" cy="1689698"/>
            <a:chOff x="5988388" y="483017"/>
            <a:chExt cx="12359700" cy="2079087"/>
          </a:xfrm>
        </p:grpSpPr>
        <p:sp>
          <p:nvSpPr>
            <p:cNvPr id="48" name="TextBox 4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SWOT Analysis</a:t>
              </a:r>
              <a:endParaRPr lang="id-ID" sz="715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2" name="Group 1"/>
          <p:cNvGrpSpPr/>
          <p:nvPr/>
        </p:nvGrpSpPr>
        <p:grpSpPr>
          <a:xfrm>
            <a:off x="7022628" y="3920050"/>
            <a:ext cx="2989299" cy="3821238"/>
            <a:chOff x="8596422" y="3243003"/>
            <a:chExt cx="3678179" cy="4701838"/>
          </a:xfrm>
        </p:grpSpPr>
        <p:sp>
          <p:nvSpPr>
            <p:cNvPr id="51" name="Freeform 5"/>
            <p:cNvSpPr>
              <a:spLocks/>
            </p:cNvSpPr>
            <p:nvPr/>
          </p:nvSpPr>
          <p:spPr bwMode="auto">
            <a:xfrm rot="18900000">
              <a:off x="8596422" y="3243003"/>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178324" tIns="89163" rIns="178324" bIns="89163" numCol="1" anchor="t" anchorCtr="0" compatLnSpc="1">
              <a:prstTxWarp prst="textNoShape">
                <a:avLst/>
              </a:prstTxWarp>
            </a:bodyPr>
            <a:lstStyle/>
            <a:p>
              <a:endParaRPr lang="bg-BG" sz="2926" dirty="0">
                <a:latin typeface="Lato Light"/>
              </a:endParaRPr>
            </a:p>
          </p:txBody>
        </p:sp>
        <p:sp>
          <p:nvSpPr>
            <p:cNvPr id="55" name="TextBox 54"/>
            <p:cNvSpPr txBox="1"/>
            <p:nvPr/>
          </p:nvSpPr>
          <p:spPr>
            <a:xfrm>
              <a:off x="8953104" y="3981103"/>
              <a:ext cx="2858554" cy="2923602"/>
            </a:xfrm>
            <a:prstGeom prst="rect">
              <a:avLst/>
            </a:prstGeom>
            <a:noFill/>
          </p:spPr>
          <p:txBody>
            <a:bodyPr wrap="square" lIns="148599" tIns="74300" rIns="148599" bIns="74300" rtlCol="0">
              <a:spAutoFit/>
            </a:bodyPr>
            <a:lstStyle/>
            <a:p>
              <a:pPr algn="ctr"/>
              <a:r>
                <a:rPr lang="id-ID" sz="14465" b="1" dirty="0">
                  <a:solidFill>
                    <a:schemeClr val="bg1"/>
                  </a:solidFill>
                  <a:latin typeface="Lato Regular"/>
                  <a:cs typeface="Lato Regular"/>
                </a:rPr>
                <a:t>S</a:t>
              </a:r>
            </a:p>
          </p:txBody>
        </p:sp>
      </p:grpSp>
      <p:grpSp>
        <p:nvGrpSpPr>
          <p:cNvPr id="5" name="Group 4"/>
          <p:cNvGrpSpPr/>
          <p:nvPr/>
        </p:nvGrpSpPr>
        <p:grpSpPr>
          <a:xfrm>
            <a:off x="9393585" y="4335630"/>
            <a:ext cx="3820243" cy="2990077"/>
            <a:chOff x="11513763" y="3754352"/>
            <a:chExt cx="4700613" cy="3679138"/>
          </a:xfrm>
        </p:grpSpPr>
        <p:sp>
          <p:nvSpPr>
            <p:cNvPr id="52" name="Freeform 5"/>
            <p:cNvSpPr>
              <a:spLocks/>
            </p:cNvSpPr>
            <p:nvPr/>
          </p:nvSpPr>
          <p:spPr bwMode="auto">
            <a:xfrm rot="2700000">
              <a:off x="12024501" y="3243614"/>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178324" tIns="89163" rIns="178324" bIns="89163" numCol="1" anchor="t" anchorCtr="0" compatLnSpc="1">
              <a:prstTxWarp prst="textNoShape">
                <a:avLst/>
              </a:prstTxWarp>
            </a:bodyPr>
            <a:lstStyle/>
            <a:p>
              <a:endParaRPr lang="bg-BG" sz="2926" dirty="0">
                <a:latin typeface="Lato Light"/>
              </a:endParaRPr>
            </a:p>
          </p:txBody>
        </p:sp>
        <p:sp>
          <p:nvSpPr>
            <p:cNvPr id="56" name="TextBox 55"/>
            <p:cNvSpPr txBox="1"/>
            <p:nvPr/>
          </p:nvSpPr>
          <p:spPr>
            <a:xfrm>
              <a:off x="12459131" y="3981102"/>
              <a:ext cx="2858554" cy="2846758"/>
            </a:xfrm>
            <a:prstGeom prst="rect">
              <a:avLst/>
            </a:prstGeom>
            <a:noFill/>
          </p:spPr>
          <p:txBody>
            <a:bodyPr wrap="square" lIns="148599" tIns="74300" rIns="148599" bIns="74300" rtlCol="0">
              <a:spAutoFit/>
            </a:bodyPr>
            <a:lstStyle/>
            <a:p>
              <a:pPr algn="ctr"/>
              <a:r>
                <a:rPr lang="id-ID" sz="14059" b="1" dirty="0">
                  <a:solidFill>
                    <a:schemeClr val="bg1"/>
                  </a:solidFill>
                  <a:latin typeface="Lato Regular"/>
                  <a:cs typeface="Lato Regular"/>
                </a:rPr>
                <a:t>W</a:t>
              </a:r>
            </a:p>
          </p:txBody>
        </p:sp>
      </p:grpSp>
      <p:grpSp>
        <p:nvGrpSpPr>
          <p:cNvPr id="3" name="Group 2"/>
          <p:cNvGrpSpPr/>
          <p:nvPr/>
        </p:nvGrpSpPr>
        <p:grpSpPr>
          <a:xfrm>
            <a:off x="6607152" y="7117796"/>
            <a:ext cx="3820243" cy="2990077"/>
            <a:chOff x="8085200" y="7177666"/>
            <a:chExt cx="4700613" cy="3679138"/>
          </a:xfrm>
        </p:grpSpPr>
        <p:sp>
          <p:nvSpPr>
            <p:cNvPr id="53" name="Freeform 5"/>
            <p:cNvSpPr>
              <a:spLocks/>
            </p:cNvSpPr>
            <p:nvPr/>
          </p:nvSpPr>
          <p:spPr bwMode="auto">
            <a:xfrm rot="2700000" flipH="1">
              <a:off x="8595938" y="6666928"/>
              <a:ext cx="3679138" cy="4700613"/>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178324" tIns="89163" rIns="178324" bIns="89163" numCol="1" anchor="t" anchorCtr="0" compatLnSpc="1">
              <a:prstTxWarp prst="textNoShape">
                <a:avLst/>
              </a:prstTxWarp>
            </a:bodyPr>
            <a:lstStyle/>
            <a:p>
              <a:endParaRPr lang="bg-BG" sz="2926" dirty="0">
                <a:latin typeface="Lato Light"/>
              </a:endParaRPr>
            </a:p>
          </p:txBody>
        </p:sp>
        <p:sp>
          <p:nvSpPr>
            <p:cNvPr id="57" name="TextBox 56"/>
            <p:cNvSpPr txBox="1"/>
            <p:nvPr/>
          </p:nvSpPr>
          <p:spPr>
            <a:xfrm>
              <a:off x="8975384" y="7389911"/>
              <a:ext cx="2858554" cy="2923603"/>
            </a:xfrm>
            <a:prstGeom prst="rect">
              <a:avLst/>
            </a:prstGeom>
            <a:noFill/>
          </p:spPr>
          <p:txBody>
            <a:bodyPr wrap="square" lIns="148599" tIns="74300" rIns="148599" bIns="74300" rtlCol="0">
              <a:spAutoFit/>
            </a:bodyPr>
            <a:lstStyle/>
            <a:p>
              <a:pPr algn="ctr"/>
              <a:r>
                <a:rPr lang="id-ID" sz="14465" b="1" dirty="0">
                  <a:solidFill>
                    <a:schemeClr val="bg1"/>
                  </a:solidFill>
                  <a:latin typeface="Lato Regular"/>
                  <a:cs typeface="Lato Regular"/>
                </a:rPr>
                <a:t>O</a:t>
              </a:r>
            </a:p>
          </p:txBody>
        </p:sp>
      </p:grpSp>
      <p:grpSp>
        <p:nvGrpSpPr>
          <p:cNvPr id="4" name="Group 3"/>
          <p:cNvGrpSpPr/>
          <p:nvPr/>
        </p:nvGrpSpPr>
        <p:grpSpPr>
          <a:xfrm>
            <a:off x="9809055" y="6702218"/>
            <a:ext cx="2989299" cy="3821238"/>
            <a:chOff x="12024978" y="6666318"/>
            <a:chExt cx="3678179" cy="4701838"/>
          </a:xfrm>
        </p:grpSpPr>
        <p:sp>
          <p:nvSpPr>
            <p:cNvPr id="54" name="Freeform 5"/>
            <p:cNvSpPr>
              <a:spLocks/>
            </p:cNvSpPr>
            <p:nvPr/>
          </p:nvSpPr>
          <p:spPr bwMode="auto">
            <a:xfrm rot="18900000" flipH="1">
              <a:off x="12024978" y="6666318"/>
              <a:ext cx="3678179" cy="470183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178324" tIns="89163" rIns="178324" bIns="89163" numCol="1" anchor="t" anchorCtr="0" compatLnSpc="1">
              <a:prstTxWarp prst="textNoShape">
                <a:avLst/>
              </a:prstTxWarp>
            </a:bodyPr>
            <a:lstStyle/>
            <a:p>
              <a:endParaRPr lang="bg-BG" sz="2926" dirty="0">
                <a:latin typeface="Lato Light"/>
              </a:endParaRPr>
            </a:p>
          </p:txBody>
        </p:sp>
        <p:sp>
          <p:nvSpPr>
            <p:cNvPr id="58" name="TextBox 57"/>
            <p:cNvSpPr txBox="1"/>
            <p:nvPr/>
          </p:nvSpPr>
          <p:spPr>
            <a:xfrm>
              <a:off x="12347732" y="7389911"/>
              <a:ext cx="2858554" cy="2923602"/>
            </a:xfrm>
            <a:prstGeom prst="rect">
              <a:avLst/>
            </a:prstGeom>
            <a:noFill/>
          </p:spPr>
          <p:txBody>
            <a:bodyPr wrap="square" lIns="148599" tIns="74300" rIns="148599" bIns="74300" rtlCol="0">
              <a:spAutoFit/>
            </a:bodyPr>
            <a:lstStyle/>
            <a:p>
              <a:pPr algn="ctr"/>
              <a:r>
                <a:rPr lang="id-ID" sz="14465" b="1" dirty="0">
                  <a:solidFill>
                    <a:schemeClr val="bg1"/>
                  </a:solidFill>
                  <a:latin typeface="Lato Regular"/>
                  <a:cs typeface="Lato Regular"/>
                </a:rPr>
                <a:t>T</a:t>
              </a:r>
            </a:p>
          </p:txBody>
        </p:sp>
      </p:grpSp>
      <p:grpSp>
        <p:nvGrpSpPr>
          <p:cNvPr id="68" name="Group 67"/>
          <p:cNvGrpSpPr/>
          <p:nvPr/>
        </p:nvGrpSpPr>
        <p:grpSpPr>
          <a:xfrm>
            <a:off x="1758077" y="4923448"/>
            <a:ext cx="4434739" cy="1375444"/>
            <a:chOff x="2163222" y="4477634"/>
            <a:chExt cx="5456719" cy="1692413"/>
          </a:xfrm>
        </p:grpSpPr>
        <p:sp>
          <p:nvSpPr>
            <p:cNvPr id="23" name="TextBox 22"/>
            <p:cNvSpPr txBox="1"/>
            <p:nvPr/>
          </p:nvSpPr>
          <p:spPr>
            <a:xfrm>
              <a:off x="3715656" y="4477634"/>
              <a:ext cx="3904285" cy="1692413"/>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Strengths</a:t>
              </a:r>
            </a:p>
            <a:p>
              <a:r>
                <a:rPr lang="en-US" sz="1950" dirty="0">
                  <a:latin typeface="Lato Light"/>
                  <a:cs typeface="Lato Light"/>
                </a:rPr>
                <a:t>Lorem ipsum dolor </a:t>
              </a:r>
              <a:r>
                <a:rPr lang="en-US" sz="1950" dirty="0" err="1">
                  <a:latin typeface="Lato Light"/>
                  <a:cs typeface="Lato Light"/>
                </a:rPr>
                <a:t>sitadown</a:t>
              </a:r>
              <a:r>
                <a:rPr lang="en-US" sz="1950" dirty="0">
                  <a:latin typeface="Lato Light"/>
                  <a:cs typeface="Lato Light"/>
                </a:rPr>
                <a:t> amet,consectetur adipisicing elit, sed do eiusmod tempor</a:t>
              </a:r>
            </a:p>
          </p:txBody>
        </p:sp>
        <p:grpSp>
          <p:nvGrpSpPr>
            <p:cNvPr id="34" name="Group 33"/>
            <p:cNvGrpSpPr/>
            <p:nvPr/>
          </p:nvGrpSpPr>
          <p:grpSpPr>
            <a:xfrm>
              <a:off x="2163222" y="4675182"/>
              <a:ext cx="1312452" cy="1312794"/>
              <a:chOff x="2163222" y="4675182"/>
              <a:chExt cx="1312452" cy="1312794"/>
            </a:xfrm>
          </p:grpSpPr>
          <p:sp>
            <p:nvSpPr>
              <p:cNvPr id="22" name="Oval 21"/>
              <p:cNvSpPr/>
              <p:nvPr/>
            </p:nvSpPr>
            <p:spPr>
              <a:xfrm>
                <a:off x="2163222" y="4675182"/>
                <a:ext cx="1312452" cy="131279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64" name="Freeform 2"/>
              <p:cNvSpPr>
                <a:spLocks noChangeArrowheads="1"/>
              </p:cNvSpPr>
              <p:nvPr/>
            </p:nvSpPr>
            <p:spPr bwMode="auto">
              <a:xfrm>
                <a:off x="2492792" y="4959721"/>
                <a:ext cx="693093" cy="693273"/>
              </a:xfrm>
              <a:custGeom>
                <a:avLst/>
                <a:gdLst>
                  <a:gd name="T0" fmla="*/ 3437 w 6844"/>
                  <a:gd name="T1" fmla="*/ 1719 h 6844"/>
                  <a:gd name="T2" fmla="*/ 3437 w 6844"/>
                  <a:gd name="T3" fmla="*/ 2875 h 6844"/>
                  <a:gd name="T4" fmla="*/ 3437 w 6844"/>
                  <a:gd name="T5" fmla="*/ 1719 h 6844"/>
                  <a:gd name="T6" fmla="*/ 6843 w 6844"/>
                  <a:gd name="T7" fmla="*/ 188 h 6844"/>
                  <a:gd name="T8" fmla="*/ 5437 w 6844"/>
                  <a:gd name="T9" fmla="*/ 2375 h 6844"/>
                  <a:gd name="T10" fmla="*/ 5124 w 6844"/>
                  <a:gd name="T11" fmla="*/ 1250 h 6844"/>
                  <a:gd name="T12" fmla="*/ 5093 w 6844"/>
                  <a:gd name="T13" fmla="*/ 2719 h 6844"/>
                  <a:gd name="T14" fmla="*/ 4437 w 6844"/>
                  <a:gd name="T15" fmla="*/ 3749 h 6844"/>
                  <a:gd name="T16" fmla="*/ 5218 w 6844"/>
                  <a:gd name="T17" fmla="*/ 4562 h 6844"/>
                  <a:gd name="T18" fmla="*/ 5218 w 6844"/>
                  <a:gd name="T19" fmla="*/ 4593 h 6844"/>
                  <a:gd name="T20" fmla="*/ 5124 w 6844"/>
                  <a:gd name="T21" fmla="*/ 6624 h 6844"/>
                  <a:gd name="T22" fmla="*/ 4812 w 6844"/>
                  <a:gd name="T23" fmla="*/ 6843 h 6844"/>
                  <a:gd name="T24" fmla="*/ 4812 w 6844"/>
                  <a:gd name="T25" fmla="*/ 5093 h 6844"/>
                  <a:gd name="T26" fmla="*/ 2594 w 6844"/>
                  <a:gd name="T27" fmla="*/ 5812 h 6844"/>
                  <a:gd name="T28" fmla="*/ 2438 w 6844"/>
                  <a:gd name="T29" fmla="*/ 5968 h 6844"/>
                  <a:gd name="T30" fmla="*/ 875 w 6844"/>
                  <a:gd name="T31" fmla="*/ 6843 h 6844"/>
                  <a:gd name="T32" fmla="*/ 719 w 6844"/>
                  <a:gd name="T33" fmla="*/ 6312 h 6844"/>
                  <a:gd name="T34" fmla="*/ 2844 w 6844"/>
                  <a:gd name="T35" fmla="*/ 4562 h 6844"/>
                  <a:gd name="T36" fmla="*/ 1782 w 6844"/>
                  <a:gd name="T37" fmla="*/ 2750 h 6844"/>
                  <a:gd name="T38" fmla="*/ 1719 w 6844"/>
                  <a:gd name="T39" fmla="*/ 2594 h 6844"/>
                  <a:gd name="T40" fmla="*/ 1250 w 6844"/>
                  <a:gd name="T41" fmla="*/ 1313 h 6844"/>
                  <a:gd name="T42" fmla="*/ 407 w 6844"/>
                  <a:gd name="T43" fmla="*/ 2563 h 6844"/>
                  <a:gd name="T44" fmla="*/ 1032 w 6844"/>
                  <a:gd name="T45" fmla="*/ 32 h 6844"/>
                  <a:gd name="T46" fmla="*/ 1813 w 6844"/>
                  <a:gd name="T47" fmla="*/ 938 h 6844"/>
                  <a:gd name="T48" fmla="*/ 2157 w 6844"/>
                  <a:gd name="T49" fmla="*/ 907 h 6844"/>
                  <a:gd name="T50" fmla="*/ 4718 w 6844"/>
                  <a:gd name="T51" fmla="*/ 907 h 6844"/>
                  <a:gd name="T52" fmla="*/ 5031 w 6844"/>
                  <a:gd name="T53" fmla="*/ 938 h 6844"/>
                  <a:gd name="T54" fmla="*/ 5812 w 6844"/>
                  <a:gd name="T55" fmla="*/ 0 h 6844"/>
                  <a:gd name="T56" fmla="*/ 4562 w 6844"/>
                  <a:gd name="T57" fmla="*/ 1188 h 6844"/>
                  <a:gd name="T58" fmla="*/ 3437 w 6844"/>
                  <a:gd name="T59" fmla="*/ 1157 h 6844"/>
                  <a:gd name="T60" fmla="*/ 2282 w 6844"/>
                  <a:gd name="T61" fmla="*/ 2469 h 6844"/>
                  <a:gd name="T62" fmla="*/ 3718 w 6844"/>
                  <a:gd name="T63" fmla="*/ 3157 h 6844"/>
                  <a:gd name="T64" fmla="*/ 4562 w 6844"/>
                  <a:gd name="T65" fmla="*/ 1188 h 6844"/>
                  <a:gd name="T66" fmla="*/ 4562 w 6844"/>
                  <a:gd name="T67" fmla="*/ 1188 h 6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4" h="6844">
                    <a:moveTo>
                      <a:pt x="3437" y="1719"/>
                    </a:moveTo>
                    <a:lnTo>
                      <a:pt x="3437" y="1719"/>
                    </a:lnTo>
                    <a:cubicBezTo>
                      <a:pt x="3749" y="1719"/>
                      <a:pt x="3999" y="2000"/>
                      <a:pt x="3999" y="2313"/>
                    </a:cubicBezTo>
                    <a:cubicBezTo>
                      <a:pt x="3999" y="2625"/>
                      <a:pt x="3749" y="2875"/>
                      <a:pt x="3437" y="2875"/>
                    </a:cubicBezTo>
                    <a:cubicBezTo>
                      <a:pt x="3125" y="2875"/>
                      <a:pt x="2844" y="2625"/>
                      <a:pt x="2844" y="2313"/>
                    </a:cubicBezTo>
                    <a:cubicBezTo>
                      <a:pt x="2844" y="2000"/>
                      <a:pt x="3125" y="1719"/>
                      <a:pt x="3437" y="1719"/>
                    </a:cubicBezTo>
                    <a:close/>
                    <a:moveTo>
                      <a:pt x="6843" y="188"/>
                    </a:moveTo>
                    <a:lnTo>
                      <a:pt x="6843" y="188"/>
                    </a:lnTo>
                    <a:cubicBezTo>
                      <a:pt x="6437" y="2532"/>
                      <a:pt x="6437" y="2532"/>
                      <a:pt x="6437" y="2532"/>
                    </a:cubicBezTo>
                    <a:cubicBezTo>
                      <a:pt x="5437" y="2375"/>
                      <a:pt x="5437" y="2375"/>
                      <a:pt x="5437" y="2375"/>
                    </a:cubicBezTo>
                    <a:cubicBezTo>
                      <a:pt x="5593" y="1282"/>
                      <a:pt x="5593" y="1282"/>
                      <a:pt x="5593" y="1282"/>
                    </a:cubicBezTo>
                    <a:cubicBezTo>
                      <a:pt x="5468" y="1282"/>
                      <a:pt x="5312" y="1250"/>
                      <a:pt x="5124" y="1250"/>
                    </a:cubicBezTo>
                    <a:cubicBezTo>
                      <a:pt x="5124" y="2594"/>
                      <a:pt x="5124" y="2594"/>
                      <a:pt x="5124" y="2594"/>
                    </a:cubicBezTo>
                    <a:cubicBezTo>
                      <a:pt x="5124" y="2625"/>
                      <a:pt x="5124" y="2688"/>
                      <a:pt x="5093" y="2719"/>
                    </a:cubicBezTo>
                    <a:lnTo>
                      <a:pt x="5093" y="2750"/>
                    </a:lnTo>
                    <a:cubicBezTo>
                      <a:pt x="4437" y="3749"/>
                      <a:pt x="4437" y="3749"/>
                      <a:pt x="4437" y="3749"/>
                    </a:cubicBezTo>
                    <a:cubicBezTo>
                      <a:pt x="4249" y="4281"/>
                      <a:pt x="4249" y="4281"/>
                      <a:pt x="4249" y="4281"/>
                    </a:cubicBezTo>
                    <a:cubicBezTo>
                      <a:pt x="5218" y="4562"/>
                      <a:pt x="5218" y="4562"/>
                      <a:pt x="5218" y="4562"/>
                    </a:cubicBezTo>
                    <a:cubicBezTo>
                      <a:pt x="5218" y="4562"/>
                      <a:pt x="5218" y="4562"/>
                      <a:pt x="5187" y="4593"/>
                    </a:cubicBezTo>
                    <a:cubicBezTo>
                      <a:pt x="5218" y="4593"/>
                      <a:pt x="5218" y="4593"/>
                      <a:pt x="5218" y="4593"/>
                    </a:cubicBezTo>
                    <a:cubicBezTo>
                      <a:pt x="5343" y="4624"/>
                      <a:pt x="5437" y="4749"/>
                      <a:pt x="5406" y="4906"/>
                    </a:cubicBezTo>
                    <a:cubicBezTo>
                      <a:pt x="5124" y="6624"/>
                      <a:pt x="5124" y="6624"/>
                      <a:pt x="5124" y="6624"/>
                    </a:cubicBezTo>
                    <a:cubicBezTo>
                      <a:pt x="5093" y="6749"/>
                      <a:pt x="4999" y="6843"/>
                      <a:pt x="4843" y="6843"/>
                    </a:cubicBezTo>
                    <a:lnTo>
                      <a:pt x="4812" y="6843"/>
                    </a:lnTo>
                    <a:cubicBezTo>
                      <a:pt x="4656" y="6812"/>
                      <a:pt x="4531" y="6687"/>
                      <a:pt x="4562" y="6531"/>
                    </a:cubicBezTo>
                    <a:cubicBezTo>
                      <a:pt x="4812" y="5093"/>
                      <a:pt x="4812" y="5093"/>
                      <a:pt x="4812" y="5093"/>
                    </a:cubicBezTo>
                    <a:cubicBezTo>
                      <a:pt x="3531" y="5124"/>
                      <a:pt x="3531" y="5124"/>
                      <a:pt x="3531" y="5124"/>
                    </a:cubicBezTo>
                    <a:cubicBezTo>
                      <a:pt x="2594" y="5812"/>
                      <a:pt x="2594" y="5812"/>
                      <a:pt x="2594" y="5812"/>
                    </a:cubicBezTo>
                    <a:cubicBezTo>
                      <a:pt x="2500" y="5906"/>
                      <a:pt x="2500" y="5906"/>
                      <a:pt x="2500" y="5906"/>
                    </a:cubicBezTo>
                    <a:cubicBezTo>
                      <a:pt x="2469" y="5937"/>
                      <a:pt x="2469" y="5937"/>
                      <a:pt x="2438" y="5968"/>
                    </a:cubicBezTo>
                    <a:cubicBezTo>
                      <a:pt x="1000" y="6812"/>
                      <a:pt x="1000" y="6812"/>
                      <a:pt x="1000" y="6812"/>
                    </a:cubicBezTo>
                    <a:cubicBezTo>
                      <a:pt x="969" y="6843"/>
                      <a:pt x="907" y="6843"/>
                      <a:pt x="875" y="6843"/>
                    </a:cubicBezTo>
                    <a:cubicBezTo>
                      <a:pt x="782" y="6843"/>
                      <a:pt x="688" y="6812"/>
                      <a:pt x="625" y="6718"/>
                    </a:cubicBezTo>
                    <a:cubicBezTo>
                      <a:pt x="532" y="6562"/>
                      <a:pt x="594" y="6406"/>
                      <a:pt x="719" y="6312"/>
                    </a:cubicBezTo>
                    <a:cubicBezTo>
                      <a:pt x="1969" y="5562"/>
                      <a:pt x="1969" y="5562"/>
                      <a:pt x="1969" y="5562"/>
                    </a:cubicBezTo>
                    <a:cubicBezTo>
                      <a:pt x="2844" y="4562"/>
                      <a:pt x="2844" y="4562"/>
                      <a:pt x="2844" y="4562"/>
                    </a:cubicBezTo>
                    <a:cubicBezTo>
                      <a:pt x="2563" y="3718"/>
                      <a:pt x="2563" y="3718"/>
                      <a:pt x="2563" y="3718"/>
                    </a:cubicBezTo>
                    <a:cubicBezTo>
                      <a:pt x="1782" y="2750"/>
                      <a:pt x="1782" y="2750"/>
                      <a:pt x="1782" y="2750"/>
                    </a:cubicBezTo>
                    <a:lnTo>
                      <a:pt x="1782" y="2750"/>
                    </a:lnTo>
                    <a:cubicBezTo>
                      <a:pt x="1750" y="2688"/>
                      <a:pt x="1719" y="2657"/>
                      <a:pt x="1719" y="2594"/>
                    </a:cubicBezTo>
                    <a:cubicBezTo>
                      <a:pt x="1719" y="1250"/>
                      <a:pt x="1719" y="1250"/>
                      <a:pt x="1719" y="1250"/>
                    </a:cubicBezTo>
                    <a:cubicBezTo>
                      <a:pt x="1532" y="1250"/>
                      <a:pt x="1375" y="1282"/>
                      <a:pt x="1250" y="1313"/>
                    </a:cubicBezTo>
                    <a:cubicBezTo>
                      <a:pt x="1407" y="2375"/>
                      <a:pt x="1407" y="2375"/>
                      <a:pt x="1407" y="2375"/>
                    </a:cubicBezTo>
                    <a:cubicBezTo>
                      <a:pt x="407" y="2563"/>
                      <a:pt x="407" y="2563"/>
                      <a:pt x="407" y="2563"/>
                    </a:cubicBezTo>
                    <a:cubicBezTo>
                      <a:pt x="0" y="188"/>
                      <a:pt x="0" y="188"/>
                      <a:pt x="0" y="188"/>
                    </a:cubicBezTo>
                    <a:cubicBezTo>
                      <a:pt x="1032" y="32"/>
                      <a:pt x="1032" y="32"/>
                      <a:pt x="1032" y="32"/>
                    </a:cubicBezTo>
                    <a:cubicBezTo>
                      <a:pt x="1188" y="1032"/>
                      <a:pt x="1188" y="1032"/>
                      <a:pt x="1188" y="1032"/>
                    </a:cubicBezTo>
                    <a:cubicBezTo>
                      <a:pt x="1375" y="1000"/>
                      <a:pt x="1594" y="969"/>
                      <a:pt x="1813" y="938"/>
                    </a:cubicBezTo>
                    <a:cubicBezTo>
                      <a:pt x="1875" y="907"/>
                      <a:pt x="1938" y="875"/>
                      <a:pt x="2000" y="875"/>
                    </a:cubicBezTo>
                    <a:cubicBezTo>
                      <a:pt x="2063" y="875"/>
                      <a:pt x="2094" y="907"/>
                      <a:pt x="2157" y="907"/>
                    </a:cubicBezTo>
                    <a:cubicBezTo>
                      <a:pt x="2532" y="907"/>
                      <a:pt x="2938" y="875"/>
                      <a:pt x="3437" y="875"/>
                    </a:cubicBezTo>
                    <a:cubicBezTo>
                      <a:pt x="3906" y="875"/>
                      <a:pt x="4343" y="907"/>
                      <a:pt x="4718" y="907"/>
                    </a:cubicBezTo>
                    <a:cubicBezTo>
                      <a:pt x="4749" y="907"/>
                      <a:pt x="4781" y="875"/>
                      <a:pt x="4843" y="875"/>
                    </a:cubicBezTo>
                    <a:cubicBezTo>
                      <a:pt x="4906" y="875"/>
                      <a:pt x="4968" y="907"/>
                      <a:pt x="5031" y="938"/>
                    </a:cubicBezTo>
                    <a:cubicBezTo>
                      <a:pt x="5281" y="969"/>
                      <a:pt x="5468" y="1000"/>
                      <a:pt x="5656" y="1000"/>
                    </a:cubicBezTo>
                    <a:cubicBezTo>
                      <a:pt x="5812" y="0"/>
                      <a:pt x="5812" y="0"/>
                      <a:pt x="5812" y="0"/>
                    </a:cubicBezTo>
                    <a:lnTo>
                      <a:pt x="6843" y="188"/>
                    </a:lnTo>
                    <a:close/>
                    <a:moveTo>
                      <a:pt x="4562" y="1188"/>
                    </a:moveTo>
                    <a:lnTo>
                      <a:pt x="4562" y="1188"/>
                    </a:lnTo>
                    <a:cubicBezTo>
                      <a:pt x="4218" y="1188"/>
                      <a:pt x="3843" y="1157"/>
                      <a:pt x="3437" y="1157"/>
                    </a:cubicBezTo>
                    <a:cubicBezTo>
                      <a:pt x="3000" y="1157"/>
                      <a:pt x="2625" y="1188"/>
                      <a:pt x="2282" y="1188"/>
                    </a:cubicBezTo>
                    <a:cubicBezTo>
                      <a:pt x="2282" y="2469"/>
                      <a:pt x="2282" y="2469"/>
                      <a:pt x="2282" y="2469"/>
                    </a:cubicBezTo>
                    <a:cubicBezTo>
                      <a:pt x="3157" y="3157"/>
                      <a:pt x="3157" y="3157"/>
                      <a:pt x="3157" y="3157"/>
                    </a:cubicBezTo>
                    <a:cubicBezTo>
                      <a:pt x="3718" y="3157"/>
                      <a:pt x="3718" y="3157"/>
                      <a:pt x="3718" y="3157"/>
                    </a:cubicBezTo>
                    <a:cubicBezTo>
                      <a:pt x="4562" y="2469"/>
                      <a:pt x="4562" y="2469"/>
                      <a:pt x="4562" y="2469"/>
                    </a:cubicBezTo>
                    <a:lnTo>
                      <a:pt x="4562" y="1188"/>
                    </a:lnTo>
                    <a:close/>
                    <a:moveTo>
                      <a:pt x="4562" y="1188"/>
                    </a:moveTo>
                    <a:lnTo>
                      <a:pt x="4562" y="1188"/>
                    </a:lnTo>
                    <a:close/>
                  </a:path>
                </a:pathLst>
              </a:custGeom>
              <a:solidFill>
                <a:schemeClr val="bg1"/>
              </a:solidFill>
              <a:ln>
                <a:noFill/>
              </a:ln>
              <a:effectLst/>
            </p:spPr>
            <p:txBody>
              <a:bodyPr wrap="none" lIns="198137" tIns="99069" rIns="198137" bIns="99069" anchor="ctr"/>
              <a:lstStyle/>
              <a:p>
                <a:endParaRPr lang="en-US" sz="2926" dirty="0">
                  <a:latin typeface="Lato Light"/>
                </a:endParaRPr>
              </a:p>
            </p:txBody>
          </p:sp>
        </p:grpSp>
      </p:grpSp>
      <p:grpSp>
        <p:nvGrpSpPr>
          <p:cNvPr id="70" name="Group 69"/>
          <p:cNvGrpSpPr/>
          <p:nvPr/>
        </p:nvGrpSpPr>
        <p:grpSpPr>
          <a:xfrm>
            <a:off x="13784465" y="4914635"/>
            <a:ext cx="4516422" cy="1375444"/>
            <a:chOff x="16961077" y="4466790"/>
            <a:chExt cx="5557226" cy="1692413"/>
          </a:xfrm>
        </p:grpSpPr>
        <p:sp>
          <p:nvSpPr>
            <p:cNvPr id="26" name="TextBox 25"/>
            <p:cNvSpPr txBox="1"/>
            <p:nvPr/>
          </p:nvSpPr>
          <p:spPr>
            <a:xfrm>
              <a:off x="18513512" y="4466790"/>
              <a:ext cx="4004791" cy="1692413"/>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Weaknesses</a:t>
              </a:r>
            </a:p>
            <a:p>
              <a:r>
                <a:rPr lang="en-US" sz="1950" dirty="0">
                  <a:latin typeface="Lato Light"/>
                  <a:cs typeface="Lato Light"/>
                </a:rPr>
                <a:t>Lorem ipsum dolor </a:t>
              </a:r>
              <a:r>
                <a:rPr lang="en-US" sz="1950" dirty="0" err="1">
                  <a:latin typeface="Lato Light"/>
                  <a:cs typeface="Lato Light"/>
                </a:rPr>
                <a:t>sitadown</a:t>
              </a:r>
              <a:r>
                <a:rPr lang="en-US" sz="1950" dirty="0">
                  <a:latin typeface="Lato Light"/>
                  <a:cs typeface="Lato Light"/>
                </a:rPr>
                <a:t> </a:t>
              </a:r>
              <a:r>
                <a:rPr lang="en-US" sz="1950" dirty="0" err="1">
                  <a:latin typeface="Lato Light"/>
                  <a:cs typeface="Lato Light"/>
                </a:rPr>
                <a:t>amet,consectetur</a:t>
              </a:r>
              <a:r>
                <a:rPr lang="en-US" sz="1950" dirty="0">
                  <a:latin typeface="Lato Light"/>
                  <a:cs typeface="Lato Light"/>
                </a:rPr>
                <a:t> adipisicing elit, sed do eiusmod tempor</a:t>
              </a:r>
            </a:p>
          </p:txBody>
        </p:sp>
        <p:grpSp>
          <p:nvGrpSpPr>
            <p:cNvPr id="30" name="Group 29"/>
            <p:cNvGrpSpPr/>
            <p:nvPr/>
          </p:nvGrpSpPr>
          <p:grpSpPr>
            <a:xfrm>
              <a:off x="16961077" y="4664338"/>
              <a:ext cx="1312454" cy="1312794"/>
              <a:chOff x="16961077" y="4664338"/>
              <a:chExt cx="1312454" cy="1312794"/>
            </a:xfrm>
          </p:grpSpPr>
          <p:sp>
            <p:nvSpPr>
              <p:cNvPr id="32" name="Oval 31"/>
              <p:cNvSpPr/>
              <p:nvPr/>
            </p:nvSpPr>
            <p:spPr>
              <a:xfrm>
                <a:off x="16961077" y="4664338"/>
                <a:ext cx="1312454" cy="131279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r>
                  <a:rPr lang="en-US" sz="2926" dirty="0">
                    <a:latin typeface="Lato Light"/>
                  </a:rPr>
                  <a:t> </a:t>
                </a:r>
              </a:p>
            </p:txBody>
          </p:sp>
          <p:sp>
            <p:nvSpPr>
              <p:cNvPr id="65" name="Freeform 3"/>
              <p:cNvSpPr>
                <a:spLocks noChangeArrowheads="1"/>
              </p:cNvSpPr>
              <p:nvPr/>
            </p:nvSpPr>
            <p:spPr bwMode="auto">
              <a:xfrm>
                <a:off x="17321877" y="5035861"/>
                <a:ext cx="670572" cy="514855"/>
              </a:xfrm>
              <a:custGeom>
                <a:avLst/>
                <a:gdLst>
                  <a:gd name="T0" fmla="*/ 3034 w 6392"/>
                  <a:gd name="T1" fmla="*/ 2260 h 4907"/>
                  <a:gd name="T2" fmla="*/ 2582 w 6392"/>
                  <a:gd name="T3" fmla="*/ 1937 h 4907"/>
                  <a:gd name="T4" fmla="*/ 1421 w 6392"/>
                  <a:gd name="T5" fmla="*/ 2196 h 4907"/>
                  <a:gd name="T6" fmla="*/ 388 w 6392"/>
                  <a:gd name="T7" fmla="*/ 4583 h 4907"/>
                  <a:gd name="T8" fmla="*/ 2712 w 6392"/>
                  <a:gd name="T9" fmla="*/ 3551 h 4907"/>
                  <a:gd name="T10" fmla="*/ 3034 w 6392"/>
                  <a:gd name="T11" fmla="*/ 2260 h 4907"/>
                  <a:gd name="T12" fmla="*/ 2454 w 6392"/>
                  <a:gd name="T13" fmla="*/ 3228 h 4907"/>
                  <a:gd name="T14" fmla="*/ 711 w 6392"/>
                  <a:gd name="T15" fmla="*/ 4261 h 4907"/>
                  <a:gd name="T16" fmla="*/ 1679 w 6392"/>
                  <a:gd name="T17" fmla="*/ 2518 h 4907"/>
                  <a:gd name="T18" fmla="*/ 1874 w 6392"/>
                  <a:gd name="T19" fmla="*/ 2648 h 4907"/>
                  <a:gd name="T20" fmla="*/ 2260 w 6392"/>
                  <a:gd name="T21" fmla="*/ 3034 h 4907"/>
                  <a:gd name="T22" fmla="*/ 2454 w 6392"/>
                  <a:gd name="T23" fmla="*/ 3228 h 4907"/>
                  <a:gd name="T24" fmla="*/ 6197 w 6392"/>
                  <a:gd name="T25" fmla="*/ 710 h 4907"/>
                  <a:gd name="T26" fmla="*/ 3615 w 6392"/>
                  <a:gd name="T27" fmla="*/ 646 h 4907"/>
                  <a:gd name="T28" fmla="*/ 2776 w 6392"/>
                  <a:gd name="T29" fmla="*/ 1679 h 4907"/>
                  <a:gd name="T30" fmla="*/ 3034 w 6392"/>
                  <a:gd name="T31" fmla="*/ 2196 h 4907"/>
                  <a:gd name="T32" fmla="*/ 4326 w 6392"/>
                  <a:gd name="T33" fmla="*/ 2454 h 4907"/>
                  <a:gd name="T34" fmla="*/ 6197 w 6392"/>
                  <a:gd name="T35" fmla="*/ 710 h 4907"/>
                  <a:gd name="T36" fmla="*/ 5489 w 6392"/>
                  <a:gd name="T37" fmla="*/ 1549 h 4907"/>
                  <a:gd name="T38" fmla="*/ 3681 w 6392"/>
                  <a:gd name="T39" fmla="*/ 1937 h 4907"/>
                  <a:gd name="T40" fmla="*/ 4067 w 6392"/>
                  <a:gd name="T41" fmla="*/ 1485 h 4907"/>
                  <a:gd name="T42" fmla="*/ 3487 w 6392"/>
                  <a:gd name="T43" fmla="*/ 1421 h 4907"/>
                  <a:gd name="T44" fmla="*/ 5164 w 6392"/>
                  <a:gd name="T45" fmla="*/ 582 h 4907"/>
                  <a:gd name="T46" fmla="*/ 5489 w 6392"/>
                  <a:gd name="T47" fmla="*/ 1549 h 4907"/>
                  <a:gd name="T48" fmla="*/ 3165 w 6392"/>
                  <a:gd name="T49" fmla="*/ 2260 h 4907"/>
                  <a:gd name="T50" fmla="*/ 3423 w 6392"/>
                  <a:gd name="T51" fmla="*/ 3098 h 4907"/>
                  <a:gd name="T52" fmla="*/ 3423 w 6392"/>
                  <a:gd name="T53" fmla="*/ 2582 h 4907"/>
                  <a:gd name="T54" fmla="*/ 3165 w 6392"/>
                  <a:gd name="T55" fmla="*/ 2260 h 4907"/>
                  <a:gd name="T56" fmla="*/ 2196 w 6392"/>
                  <a:gd name="T57" fmla="*/ 1615 h 4907"/>
                  <a:gd name="T58" fmla="*/ 2066 w 6392"/>
                  <a:gd name="T59" fmla="*/ 1163 h 4907"/>
                  <a:gd name="T60" fmla="*/ 2518 w 6392"/>
                  <a:gd name="T61" fmla="*/ 1549 h 4907"/>
                  <a:gd name="T62" fmla="*/ 2582 w 6392"/>
                  <a:gd name="T63" fmla="*/ 1873 h 4907"/>
                  <a:gd name="T64" fmla="*/ 2196 w 6392"/>
                  <a:gd name="T65" fmla="*/ 1615 h 4907"/>
                  <a:gd name="T66" fmla="*/ 2196 w 6392"/>
                  <a:gd name="T67" fmla="*/ 1615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92" h="4907">
                    <a:moveTo>
                      <a:pt x="3034" y="2260"/>
                    </a:moveTo>
                    <a:lnTo>
                      <a:pt x="3034" y="2260"/>
                    </a:lnTo>
                    <a:cubicBezTo>
                      <a:pt x="2776" y="2196"/>
                      <a:pt x="2776" y="2196"/>
                      <a:pt x="2776" y="2196"/>
                    </a:cubicBezTo>
                    <a:cubicBezTo>
                      <a:pt x="2582" y="1937"/>
                      <a:pt x="2582" y="1937"/>
                      <a:pt x="2582" y="1937"/>
                    </a:cubicBezTo>
                    <a:cubicBezTo>
                      <a:pt x="2454" y="2001"/>
                      <a:pt x="2454" y="2001"/>
                      <a:pt x="2454" y="2001"/>
                    </a:cubicBezTo>
                    <a:cubicBezTo>
                      <a:pt x="2132" y="1873"/>
                      <a:pt x="1679" y="1937"/>
                      <a:pt x="1421" y="2196"/>
                    </a:cubicBezTo>
                    <a:cubicBezTo>
                      <a:pt x="388" y="3228"/>
                      <a:pt x="388" y="3228"/>
                      <a:pt x="388" y="3228"/>
                    </a:cubicBezTo>
                    <a:cubicBezTo>
                      <a:pt x="0" y="3615"/>
                      <a:pt x="0" y="4197"/>
                      <a:pt x="388" y="4583"/>
                    </a:cubicBezTo>
                    <a:cubicBezTo>
                      <a:pt x="775" y="4906"/>
                      <a:pt x="1357" y="4906"/>
                      <a:pt x="1743" y="4583"/>
                    </a:cubicBezTo>
                    <a:cubicBezTo>
                      <a:pt x="2712" y="3551"/>
                      <a:pt x="2712" y="3551"/>
                      <a:pt x="2712" y="3551"/>
                    </a:cubicBezTo>
                    <a:cubicBezTo>
                      <a:pt x="3034" y="3228"/>
                      <a:pt x="3099" y="2776"/>
                      <a:pt x="2906" y="2454"/>
                    </a:cubicBezTo>
                    <a:lnTo>
                      <a:pt x="3034" y="2260"/>
                    </a:lnTo>
                    <a:close/>
                    <a:moveTo>
                      <a:pt x="2454" y="3228"/>
                    </a:moveTo>
                    <a:lnTo>
                      <a:pt x="2454" y="3228"/>
                    </a:lnTo>
                    <a:cubicBezTo>
                      <a:pt x="1421" y="4261"/>
                      <a:pt x="1421" y="4261"/>
                      <a:pt x="1421" y="4261"/>
                    </a:cubicBezTo>
                    <a:cubicBezTo>
                      <a:pt x="1227" y="4455"/>
                      <a:pt x="905" y="4455"/>
                      <a:pt x="711" y="4261"/>
                    </a:cubicBezTo>
                    <a:cubicBezTo>
                      <a:pt x="516" y="4067"/>
                      <a:pt x="516" y="3745"/>
                      <a:pt x="711" y="3551"/>
                    </a:cubicBezTo>
                    <a:cubicBezTo>
                      <a:pt x="1679" y="2518"/>
                      <a:pt x="1679" y="2518"/>
                      <a:pt x="1679" y="2518"/>
                    </a:cubicBezTo>
                    <a:cubicBezTo>
                      <a:pt x="1807" y="2390"/>
                      <a:pt x="2002" y="2324"/>
                      <a:pt x="2132" y="2390"/>
                    </a:cubicBezTo>
                    <a:cubicBezTo>
                      <a:pt x="1874" y="2648"/>
                      <a:pt x="1874" y="2648"/>
                      <a:pt x="1874" y="2648"/>
                    </a:cubicBezTo>
                    <a:cubicBezTo>
                      <a:pt x="1743" y="2776"/>
                      <a:pt x="1743" y="2970"/>
                      <a:pt x="1874" y="3034"/>
                    </a:cubicBezTo>
                    <a:cubicBezTo>
                      <a:pt x="1938" y="3164"/>
                      <a:pt x="2132" y="3164"/>
                      <a:pt x="2260" y="3034"/>
                    </a:cubicBezTo>
                    <a:cubicBezTo>
                      <a:pt x="2582" y="2776"/>
                      <a:pt x="2582" y="2776"/>
                      <a:pt x="2582" y="2776"/>
                    </a:cubicBezTo>
                    <a:cubicBezTo>
                      <a:pt x="2582" y="2906"/>
                      <a:pt x="2582" y="3098"/>
                      <a:pt x="2454" y="3228"/>
                    </a:cubicBezTo>
                    <a:close/>
                    <a:moveTo>
                      <a:pt x="6197" y="710"/>
                    </a:moveTo>
                    <a:lnTo>
                      <a:pt x="6197" y="710"/>
                    </a:lnTo>
                    <a:cubicBezTo>
                      <a:pt x="6005" y="258"/>
                      <a:pt x="5489" y="0"/>
                      <a:pt x="4972" y="194"/>
                    </a:cubicBezTo>
                    <a:cubicBezTo>
                      <a:pt x="3615" y="646"/>
                      <a:pt x="3615" y="646"/>
                      <a:pt x="3615" y="646"/>
                    </a:cubicBezTo>
                    <a:cubicBezTo>
                      <a:pt x="3229" y="841"/>
                      <a:pt x="3034" y="1163"/>
                      <a:pt x="3034" y="1549"/>
                    </a:cubicBezTo>
                    <a:cubicBezTo>
                      <a:pt x="2776" y="1679"/>
                      <a:pt x="2776" y="1679"/>
                      <a:pt x="2776" y="1679"/>
                    </a:cubicBezTo>
                    <a:cubicBezTo>
                      <a:pt x="2840" y="2001"/>
                      <a:pt x="2840" y="2001"/>
                      <a:pt x="2840" y="2001"/>
                    </a:cubicBezTo>
                    <a:cubicBezTo>
                      <a:pt x="3034" y="2196"/>
                      <a:pt x="3034" y="2196"/>
                      <a:pt x="3034" y="2196"/>
                    </a:cubicBezTo>
                    <a:cubicBezTo>
                      <a:pt x="3229" y="2132"/>
                      <a:pt x="3229" y="2132"/>
                      <a:pt x="3229" y="2132"/>
                    </a:cubicBezTo>
                    <a:cubicBezTo>
                      <a:pt x="3487" y="2454"/>
                      <a:pt x="3939" y="2582"/>
                      <a:pt x="4326" y="2454"/>
                    </a:cubicBezTo>
                    <a:cubicBezTo>
                      <a:pt x="5681" y="1937"/>
                      <a:pt x="5681" y="1937"/>
                      <a:pt x="5681" y="1937"/>
                    </a:cubicBezTo>
                    <a:cubicBezTo>
                      <a:pt x="6133" y="1743"/>
                      <a:pt x="6391" y="1227"/>
                      <a:pt x="6197" y="710"/>
                    </a:cubicBezTo>
                    <a:close/>
                    <a:moveTo>
                      <a:pt x="5489" y="1549"/>
                    </a:moveTo>
                    <a:lnTo>
                      <a:pt x="5489" y="1549"/>
                    </a:lnTo>
                    <a:cubicBezTo>
                      <a:pt x="4131" y="2065"/>
                      <a:pt x="4131" y="2065"/>
                      <a:pt x="4131" y="2065"/>
                    </a:cubicBezTo>
                    <a:cubicBezTo>
                      <a:pt x="4003" y="2132"/>
                      <a:pt x="3809" y="2065"/>
                      <a:pt x="3681" y="1937"/>
                    </a:cubicBezTo>
                    <a:cubicBezTo>
                      <a:pt x="3939" y="1873"/>
                      <a:pt x="3939" y="1873"/>
                      <a:pt x="3939" y="1873"/>
                    </a:cubicBezTo>
                    <a:cubicBezTo>
                      <a:pt x="4067" y="1807"/>
                      <a:pt x="4131" y="1679"/>
                      <a:pt x="4067" y="1485"/>
                    </a:cubicBezTo>
                    <a:cubicBezTo>
                      <a:pt x="4003" y="1357"/>
                      <a:pt x="3873" y="1291"/>
                      <a:pt x="3681" y="1291"/>
                    </a:cubicBezTo>
                    <a:cubicBezTo>
                      <a:pt x="3487" y="1421"/>
                      <a:pt x="3487" y="1421"/>
                      <a:pt x="3487" y="1421"/>
                    </a:cubicBezTo>
                    <a:cubicBezTo>
                      <a:pt x="3551" y="1227"/>
                      <a:pt x="3615" y="1163"/>
                      <a:pt x="3809" y="1099"/>
                    </a:cubicBezTo>
                    <a:cubicBezTo>
                      <a:pt x="5164" y="582"/>
                      <a:pt x="5164" y="582"/>
                      <a:pt x="5164" y="582"/>
                    </a:cubicBezTo>
                    <a:cubicBezTo>
                      <a:pt x="5422" y="452"/>
                      <a:pt x="5681" y="646"/>
                      <a:pt x="5811" y="905"/>
                    </a:cubicBezTo>
                    <a:cubicBezTo>
                      <a:pt x="5875" y="1163"/>
                      <a:pt x="5747" y="1421"/>
                      <a:pt x="5489" y="1549"/>
                    </a:cubicBezTo>
                    <a:close/>
                    <a:moveTo>
                      <a:pt x="3165" y="2260"/>
                    </a:moveTo>
                    <a:lnTo>
                      <a:pt x="3165" y="2260"/>
                    </a:lnTo>
                    <a:cubicBezTo>
                      <a:pt x="3551" y="2518"/>
                      <a:pt x="3551" y="2518"/>
                      <a:pt x="3551" y="2518"/>
                    </a:cubicBezTo>
                    <a:cubicBezTo>
                      <a:pt x="3423" y="3098"/>
                      <a:pt x="3423" y="3098"/>
                      <a:pt x="3423" y="3098"/>
                    </a:cubicBezTo>
                    <a:cubicBezTo>
                      <a:pt x="3293" y="3098"/>
                      <a:pt x="3293" y="3098"/>
                      <a:pt x="3293" y="3098"/>
                    </a:cubicBezTo>
                    <a:cubicBezTo>
                      <a:pt x="3423" y="2582"/>
                      <a:pt x="3423" y="2582"/>
                      <a:pt x="3423" y="2582"/>
                    </a:cubicBezTo>
                    <a:cubicBezTo>
                      <a:pt x="3034" y="2324"/>
                      <a:pt x="3034" y="2324"/>
                      <a:pt x="3034" y="2324"/>
                    </a:cubicBezTo>
                    <a:lnTo>
                      <a:pt x="3165" y="2260"/>
                    </a:lnTo>
                    <a:close/>
                    <a:moveTo>
                      <a:pt x="2196" y="1615"/>
                    </a:moveTo>
                    <a:lnTo>
                      <a:pt x="2196" y="1615"/>
                    </a:lnTo>
                    <a:cubicBezTo>
                      <a:pt x="1938" y="1163"/>
                      <a:pt x="1938" y="1163"/>
                      <a:pt x="1938" y="1163"/>
                    </a:cubicBezTo>
                    <a:cubicBezTo>
                      <a:pt x="2066" y="1163"/>
                      <a:pt x="2066" y="1163"/>
                      <a:pt x="2066" y="1163"/>
                    </a:cubicBezTo>
                    <a:cubicBezTo>
                      <a:pt x="2260" y="1549"/>
                      <a:pt x="2260" y="1549"/>
                      <a:pt x="2260" y="1549"/>
                    </a:cubicBezTo>
                    <a:cubicBezTo>
                      <a:pt x="2518" y="1549"/>
                      <a:pt x="2518" y="1549"/>
                      <a:pt x="2518" y="1549"/>
                    </a:cubicBezTo>
                    <a:cubicBezTo>
                      <a:pt x="2648" y="1807"/>
                      <a:pt x="2648" y="1807"/>
                      <a:pt x="2648" y="1807"/>
                    </a:cubicBezTo>
                    <a:cubicBezTo>
                      <a:pt x="2582" y="1873"/>
                      <a:pt x="2582" y="1873"/>
                      <a:pt x="2582" y="1873"/>
                    </a:cubicBezTo>
                    <a:cubicBezTo>
                      <a:pt x="2454" y="1679"/>
                      <a:pt x="2454" y="1679"/>
                      <a:pt x="2454" y="1679"/>
                    </a:cubicBezTo>
                    <a:lnTo>
                      <a:pt x="2196" y="1615"/>
                    </a:lnTo>
                    <a:close/>
                    <a:moveTo>
                      <a:pt x="2196" y="1615"/>
                    </a:moveTo>
                    <a:lnTo>
                      <a:pt x="2196" y="1615"/>
                    </a:lnTo>
                    <a:close/>
                  </a:path>
                </a:pathLst>
              </a:custGeom>
              <a:solidFill>
                <a:schemeClr val="bg1"/>
              </a:solidFill>
              <a:ln>
                <a:noFill/>
              </a:ln>
              <a:effectLst/>
            </p:spPr>
            <p:txBody>
              <a:bodyPr wrap="none" lIns="198137" tIns="99069" rIns="198137" bIns="99069" anchor="ctr"/>
              <a:lstStyle/>
              <a:p>
                <a:endParaRPr lang="en-US" sz="2926" dirty="0">
                  <a:latin typeface="Lato Light"/>
                </a:endParaRPr>
              </a:p>
            </p:txBody>
          </p:sp>
        </p:grpSp>
      </p:grpSp>
      <p:grpSp>
        <p:nvGrpSpPr>
          <p:cNvPr id="69" name="Group 68"/>
          <p:cNvGrpSpPr/>
          <p:nvPr/>
        </p:nvGrpSpPr>
        <p:grpSpPr>
          <a:xfrm>
            <a:off x="1776183" y="7838675"/>
            <a:ext cx="4416632" cy="1375444"/>
            <a:chOff x="2185502" y="8064673"/>
            <a:chExt cx="5434439" cy="1692413"/>
          </a:xfrm>
        </p:grpSpPr>
        <p:sp>
          <p:nvSpPr>
            <p:cNvPr id="25" name="TextBox 24"/>
            <p:cNvSpPr txBox="1"/>
            <p:nvPr/>
          </p:nvSpPr>
          <p:spPr>
            <a:xfrm>
              <a:off x="3737937" y="8064673"/>
              <a:ext cx="3882004" cy="1692413"/>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Opportunities</a:t>
              </a:r>
            </a:p>
            <a:p>
              <a:r>
                <a:rPr lang="en-US" sz="1950" dirty="0">
                  <a:latin typeface="Lato Light"/>
                  <a:cs typeface="Lato Light"/>
                </a:rPr>
                <a:t>Lorem ipsum dolor </a:t>
              </a:r>
              <a:r>
                <a:rPr lang="en-US" sz="1950" dirty="0" err="1">
                  <a:latin typeface="Lato Light"/>
                  <a:cs typeface="Lato Light"/>
                </a:rPr>
                <a:t>sitadown</a:t>
              </a:r>
              <a:r>
                <a:rPr lang="en-US" sz="1950" dirty="0">
                  <a:latin typeface="Lato Light"/>
                  <a:cs typeface="Lato Light"/>
                </a:rPr>
                <a:t> </a:t>
              </a:r>
              <a:r>
                <a:rPr lang="en-US" sz="1950" dirty="0" err="1">
                  <a:latin typeface="Lato Light"/>
                  <a:cs typeface="Lato Light"/>
                </a:rPr>
                <a:t>amet,consectetur</a:t>
              </a:r>
              <a:r>
                <a:rPr lang="en-US" sz="1950" dirty="0">
                  <a:latin typeface="Lato Light"/>
                  <a:cs typeface="Lato Light"/>
                </a:rPr>
                <a:t> adipisicing elit, sed do eiusmod tempor</a:t>
              </a:r>
            </a:p>
          </p:txBody>
        </p:sp>
        <p:grpSp>
          <p:nvGrpSpPr>
            <p:cNvPr id="33" name="Group 32"/>
            <p:cNvGrpSpPr/>
            <p:nvPr/>
          </p:nvGrpSpPr>
          <p:grpSpPr>
            <a:xfrm>
              <a:off x="2185502" y="8262221"/>
              <a:ext cx="1312452" cy="1312794"/>
              <a:chOff x="2185502" y="8262221"/>
              <a:chExt cx="1312452" cy="1312794"/>
            </a:xfrm>
          </p:grpSpPr>
          <p:sp>
            <p:nvSpPr>
              <p:cNvPr id="24" name="Oval 23"/>
              <p:cNvSpPr/>
              <p:nvPr/>
            </p:nvSpPr>
            <p:spPr>
              <a:xfrm>
                <a:off x="2185502" y="8262221"/>
                <a:ext cx="1312452" cy="131279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66" name="Freeform 1"/>
              <p:cNvSpPr>
                <a:spLocks noChangeArrowheads="1"/>
              </p:cNvSpPr>
              <p:nvPr/>
            </p:nvSpPr>
            <p:spPr bwMode="auto">
              <a:xfrm>
                <a:off x="2601873" y="8668010"/>
                <a:ext cx="478384" cy="478508"/>
              </a:xfrm>
              <a:custGeom>
                <a:avLst/>
                <a:gdLst>
                  <a:gd name="T0" fmla="*/ 4905 w 5031"/>
                  <a:gd name="T1" fmla="*/ 0 h 5031"/>
                  <a:gd name="T2" fmla="*/ 4905 w 5031"/>
                  <a:gd name="T3" fmla="*/ 0 h 5031"/>
                  <a:gd name="T4" fmla="*/ 125 w 5031"/>
                  <a:gd name="T5" fmla="*/ 0 h 5031"/>
                  <a:gd name="T6" fmla="*/ 0 w 5031"/>
                  <a:gd name="T7" fmla="*/ 125 h 5031"/>
                  <a:gd name="T8" fmla="*/ 0 w 5031"/>
                  <a:gd name="T9" fmla="*/ 4905 h 5031"/>
                  <a:gd name="T10" fmla="*/ 125 w 5031"/>
                  <a:gd name="T11" fmla="*/ 5030 h 5031"/>
                  <a:gd name="T12" fmla="*/ 4905 w 5031"/>
                  <a:gd name="T13" fmla="*/ 5030 h 5031"/>
                  <a:gd name="T14" fmla="*/ 5030 w 5031"/>
                  <a:gd name="T15" fmla="*/ 4905 h 5031"/>
                  <a:gd name="T16" fmla="*/ 5030 w 5031"/>
                  <a:gd name="T17" fmla="*/ 125 h 5031"/>
                  <a:gd name="T18" fmla="*/ 4905 w 5031"/>
                  <a:gd name="T19" fmla="*/ 0 h 5031"/>
                  <a:gd name="T20" fmla="*/ 3687 w 5031"/>
                  <a:gd name="T21" fmla="*/ 2624 h 5031"/>
                  <a:gd name="T22" fmla="*/ 3687 w 5031"/>
                  <a:gd name="T23" fmla="*/ 2624 h 5031"/>
                  <a:gd name="T24" fmla="*/ 3624 w 5031"/>
                  <a:gd name="T25" fmla="*/ 2687 h 5031"/>
                  <a:gd name="T26" fmla="*/ 3562 w 5031"/>
                  <a:gd name="T27" fmla="*/ 2687 h 5031"/>
                  <a:gd name="T28" fmla="*/ 3187 w 5031"/>
                  <a:gd name="T29" fmla="*/ 2313 h 5031"/>
                  <a:gd name="T30" fmla="*/ 1688 w 5031"/>
                  <a:gd name="T31" fmla="*/ 3812 h 5031"/>
                  <a:gd name="T32" fmla="*/ 1625 w 5031"/>
                  <a:gd name="T33" fmla="*/ 3843 h 5031"/>
                  <a:gd name="T34" fmla="*/ 1563 w 5031"/>
                  <a:gd name="T35" fmla="*/ 3812 h 5031"/>
                  <a:gd name="T36" fmla="*/ 1219 w 5031"/>
                  <a:gd name="T37" fmla="*/ 3468 h 5031"/>
                  <a:gd name="T38" fmla="*/ 1188 w 5031"/>
                  <a:gd name="T39" fmla="*/ 3405 h 5031"/>
                  <a:gd name="T40" fmla="*/ 1219 w 5031"/>
                  <a:gd name="T41" fmla="*/ 3343 h 5031"/>
                  <a:gd name="T42" fmla="*/ 2718 w 5031"/>
                  <a:gd name="T43" fmla="*/ 1844 h 5031"/>
                  <a:gd name="T44" fmla="*/ 2344 w 5031"/>
                  <a:gd name="T45" fmla="*/ 1469 h 5031"/>
                  <a:gd name="T46" fmla="*/ 2344 w 5031"/>
                  <a:gd name="T47" fmla="*/ 1406 h 5031"/>
                  <a:gd name="T48" fmla="*/ 2406 w 5031"/>
                  <a:gd name="T49" fmla="*/ 1344 h 5031"/>
                  <a:gd name="T50" fmla="*/ 3749 w 5031"/>
                  <a:gd name="T51" fmla="*/ 1188 h 5031"/>
                  <a:gd name="T52" fmla="*/ 3812 w 5031"/>
                  <a:gd name="T53" fmla="*/ 1219 h 5031"/>
                  <a:gd name="T54" fmla="*/ 3843 w 5031"/>
                  <a:gd name="T55" fmla="*/ 1281 h 5031"/>
                  <a:gd name="T56" fmla="*/ 3687 w 5031"/>
                  <a:gd name="T57" fmla="*/ 2624 h 5031"/>
                  <a:gd name="T58" fmla="*/ 3687 w 5031"/>
                  <a:gd name="T59" fmla="*/ 2624 h 5031"/>
                  <a:gd name="T60" fmla="*/ 3687 w 5031"/>
                  <a:gd name="T61" fmla="*/ 2624 h 5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31" h="5031">
                    <a:moveTo>
                      <a:pt x="4905" y="0"/>
                    </a:moveTo>
                    <a:lnTo>
                      <a:pt x="4905" y="0"/>
                    </a:lnTo>
                    <a:cubicBezTo>
                      <a:pt x="125" y="0"/>
                      <a:pt x="125" y="0"/>
                      <a:pt x="125" y="0"/>
                    </a:cubicBezTo>
                    <a:cubicBezTo>
                      <a:pt x="62" y="0"/>
                      <a:pt x="0" y="62"/>
                      <a:pt x="0" y="125"/>
                    </a:cubicBezTo>
                    <a:cubicBezTo>
                      <a:pt x="0" y="4905"/>
                      <a:pt x="0" y="4905"/>
                      <a:pt x="0" y="4905"/>
                    </a:cubicBezTo>
                    <a:cubicBezTo>
                      <a:pt x="0" y="4968"/>
                      <a:pt x="62" y="5030"/>
                      <a:pt x="125" y="5030"/>
                    </a:cubicBezTo>
                    <a:cubicBezTo>
                      <a:pt x="4905" y="5030"/>
                      <a:pt x="4905" y="5030"/>
                      <a:pt x="4905" y="5030"/>
                    </a:cubicBezTo>
                    <a:cubicBezTo>
                      <a:pt x="4968" y="5030"/>
                      <a:pt x="5030" y="4968"/>
                      <a:pt x="5030" y="4905"/>
                    </a:cubicBezTo>
                    <a:cubicBezTo>
                      <a:pt x="5030" y="125"/>
                      <a:pt x="5030" y="125"/>
                      <a:pt x="5030" y="125"/>
                    </a:cubicBezTo>
                    <a:cubicBezTo>
                      <a:pt x="5030" y="62"/>
                      <a:pt x="4968" y="0"/>
                      <a:pt x="4905" y="0"/>
                    </a:cubicBezTo>
                    <a:close/>
                    <a:moveTo>
                      <a:pt x="3687" y="2624"/>
                    </a:moveTo>
                    <a:lnTo>
                      <a:pt x="3687" y="2624"/>
                    </a:lnTo>
                    <a:cubicBezTo>
                      <a:pt x="3687" y="2655"/>
                      <a:pt x="3655" y="2687"/>
                      <a:pt x="3624" y="2687"/>
                    </a:cubicBezTo>
                    <a:cubicBezTo>
                      <a:pt x="3593" y="2687"/>
                      <a:pt x="3562" y="2687"/>
                      <a:pt x="3562" y="2687"/>
                    </a:cubicBezTo>
                    <a:cubicBezTo>
                      <a:pt x="3187" y="2313"/>
                      <a:pt x="3187" y="2313"/>
                      <a:pt x="3187" y="2313"/>
                    </a:cubicBezTo>
                    <a:cubicBezTo>
                      <a:pt x="1688" y="3812"/>
                      <a:pt x="1688" y="3812"/>
                      <a:pt x="1688" y="3812"/>
                    </a:cubicBezTo>
                    <a:cubicBezTo>
                      <a:pt x="1656" y="3812"/>
                      <a:pt x="1625" y="3843"/>
                      <a:pt x="1625" y="3843"/>
                    </a:cubicBezTo>
                    <a:cubicBezTo>
                      <a:pt x="1594" y="3843"/>
                      <a:pt x="1594" y="3812"/>
                      <a:pt x="1563" y="3812"/>
                    </a:cubicBezTo>
                    <a:cubicBezTo>
                      <a:pt x="1219" y="3468"/>
                      <a:pt x="1219" y="3468"/>
                      <a:pt x="1219" y="3468"/>
                    </a:cubicBezTo>
                    <a:cubicBezTo>
                      <a:pt x="1219" y="3437"/>
                      <a:pt x="1188" y="3437"/>
                      <a:pt x="1188" y="3405"/>
                    </a:cubicBezTo>
                    <a:cubicBezTo>
                      <a:pt x="1188" y="3374"/>
                      <a:pt x="1219" y="3374"/>
                      <a:pt x="1219" y="3343"/>
                    </a:cubicBezTo>
                    <a:cubicBezTo>
                      <a:pt x="2718" y="1844"/>
                      <a:pt x="2718" y="1844"/>
                      <a:pt x="2718" y="1844"/>
                    </a:cubicBezTo>
                    <a:cubicBezTo>
                      <a:pt x="2344" y="1469"/>
                      <a:pt x="2344" y="1469"/>
                      <a:pt x="2344" y="1469"/>
                    </a:cubicBezTo>
                    <a:cubicBezTo>
                      <a:pt x="2344" y="1469"/>
                      <a:pt x="2313" y="1438"/>
                      <a:pt x="2344" y="1406"/>
                    </a:cubicBezTo>
                    <a:cubicBezTo>
                      <a:pt x="2344" y="1375"/>
                      <a:pt x="2375" y="1344"/>
                      <a:pt x="2406" y="1344"/>
                    </a:cubicBezTo>
                    <a:cubicBezTo>
                      <a:pt x="3749" y="1188"/>
                      <a:pt x="3749" y="1188"/>
                      <a:pt x="3749" y="1188"/>
                    </a:cubicBezTo>
                    <a:cubicBezTo>
                      <a:pt x="3780" y="1188"/>
                      <a:pt x="3780" y="1188"/>
                      <a:pt x="3812" y="1219"/>
                    </a:cubicBezTo>
                    <a:cubicBezTo>
                      <a:pt x="3812" y="1250"/>
                      <a:pt x="3843" y="1250"/>
                      <a:pt x="3843" y="1281"/>
                    </a:cubicBezTo>
                    <a:lnTo>
                      <a:pt x="3687" y="2624"/>
                    </a:lnTo>
                    <a:close/>
                    <a:moveTo>
                      <a:pt x="3687" y="2624"/>
                    </a:moveTo>
                    <a:lnTo>
                      <a:pt x="3687" y="2624"/>
                    </a:lnTo>
                    <a:close/>
                  </a:path>
                </a:pathLst>
              </a:custGeom>
              <a:solidFill>
                <a:schemeClr val="bg1"/>
              </a:solidFill>
              <a:ln>
                <a:noFill/>
              </a:ln>
              <a:effectLst/>
            </p:spPr>
            <p:txBody>
              <a:bodyPr wrap="none" lIns="198137" tIns="99069" rIns="198137" bIns="99069" anchor="ctr"/>
              <a:lstStyle/>
              <a:p>
                <a:endParaRPr lang="en-US" sz="2926" dirty="0">
                  <a:latin typeface="Lato Light"/>
                </a:endParaRPr>
              </a:p>
            </p:txBody>
          </p:sp>
        </p:grpSp>
      </p:grpSp>
      <p:grpSp>
        <p:nvGrpSpPr>
          <p:cNvPr id="71" name="Group 70"/>
          <p:cNvGrpSpPr/>
          <p:nvPr/>
        </p:nvGrpSpPr>
        <p:grpSpPr>
          <a:xfrm>
            <a:off x="13784465" y="7811037"/>
            <a:ext cx="4516422" cy="1375444"/>
            <a:chOff x="16961077" y="8030666"/>
            <a:chExt cx="5557226" cy="1692413"/>
          </a:xfrm>
        </p:grpSpPr>
        <p:sp>
          <p:nvSpPr>
            <p:cNvPr id="28" name="TextBox 27"/>
            <p:cNvSpPr txBox="1"/>
            <p:nvPr/>
          </p:nvSpPr>
          <p:spPr>
            <a:xfrm>
              <a:off x="18513513" y="8030666"/>
              <a:ext cx="4004790" cy="1692413"/>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Threats</a:t>
              </a:r>
            </a:p>
            <a:p>
              <a:r>
                <a:rPr lang="en-US" sz="1950" dirty="0">
                  <a:latin typeface="Lato Light"/>
                  <a:cs typeface="Lato Light"/>
                </a:rPr>
                <a:t>Lorem ipsum dolor </a:t>
              </a:r>
              <a:r>
                <a:rPr lang="en-US" sz="1950" dirty="0" err="1">
                  <a:latin typeface="Lato Light"/>
                  <a:cs typeface="Lato Light"/>
                </a:rPr>
                <a:t>sitadown</a:t>
              </a:r>
              <a:r>
                <a:rPr lang="en-US" sz="1950" dirty="0">
                  <a:latin typeface="Lato Light"/>
                  <a:cs typeface="Lato Light"/>
                </a:rPr>
                <a:t> </a:t>
              </a:r>
              <a:r>
                <a:rPr lang="en-US" sz="1950" dirty="0" err="1">
                  <a:latin typeface="Lato Light"/>
                  <a:cs typeface="Lato Light"/>
                </a:rPr>
                <a:t>amet,consectetur</a:t>
              </a:r>
              <a:r>
                <a:rPr lang="en-US" sz="1950" dirty="0">
                  <a:latin typeface="Lato Light"/>
                  <a:cs typeface="Lato Light"/>
                </a:rPr>
                <a:t> adipisicing elit, sed do eiusmod tempor</a:t>
              </a:r>
            </a:p>
          </p:txBody>
        </p:sp>
        <p:grpSp>
          <p:nvGrpSpPr>
            <p:cNvPr id="31" name="Group 30"/>
            <p:cNvGrpSpPr/>
            <p:nvPr/>
          </p:nvGrpSpPr>
          <p:grpSpPr>
            <a:xfrm>
              <a:off x="16961077" y="8228214"/>
              <a:ext cx="1312452" cy="1312794"/>
              <a:chOff x="16961077" y="8228214"/>
              <a:chExt cx="1312452" cy="1312794"/>
            </a:xfrm>
          </p:grpSpPr>
          <p:sp>
            <p:nvSpPr>
              <p:cNvPr id="27" name="Oval 26"/>
              <p:cNvSpPr/>
              <p:nvPr/>
            </p:nvSpPr>
            <p:spPr>
              <a:xfrm>
                <a:off x="16961077" y="8228214"/>
                <a:ext cx="1312452" cy="13127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67" name="Freeform 4"/>
              <p:cNvSpPr>
                <a:spLocks noChangeArrowheads="1"/>
              </p:cNvSpPr>
              <p:nvPr/>
            </p:nvSpPr>
            <p:spPr bwMode="auto">
              <a:xfrm>
                <a:off x="17344156" y="8604489"/>
                <a:ext cx="586436" cy="586589"/>
              </a:xfrm>
              <a:custGeom>
                <a:avLst/>
                <a:gdLst>
                  <a:gd name="T0" fmla="*/ 2374 w 2594"/>
                  <a:gd name="T1" fmla="*/ 0 h 2594"/>
                  <a:gd name="T2" fmla="*/ 2374 w 2594"/>
                  <a:gd name="T3" fmla="*/ 0 h 2594"/>
                  <a:gd name="T4" fmla="*/ 219 w 2594"/>
                  <a:gd name="T5" fmla="*/ 0 h 2594"/>
                  <a:gd name="T6" fmla="*/ 0 w 2594"/>
                  <a:gd name="T7" fmla="*/ 219 h 2594"/>
                  <a:gd name="T8" fmla="*/ 0 w 2594"/>
                  <a:gd name="T9" fmla="*/ 2374 h 2594"/>
                  <a:gd name="T10" fmla="*/ 219 w 2594"/>
                  <a:gd name="T11" fmla="*/ 2593 h 2594"/>
                  <a:gd name="T12" fmla="*/ 2374 w 2594"/>
                  <a:gd name="T13" fmla="*/ 2593 h 2594"/>
                  <a:gd name="T14" fmla="*/ 2593 w 2594"/>
                  <a:gd name="T15" fmla="*/ 2374 h 2594"/>
                  <a:gd name="T16" fmla="*/ 2593 w 2594"/>
                  <a:gd name="T17" fmla="*/ 219 h 2594"/>
                  <a:gd name="T18" fmla="*/ 2374 w 2594"/>
                  <a:gd name="T19" fmla="*/ 0 h 2594"/>
                  <a:gd name="T20" fmla="*/ 2249 w 2594"/>
                  <a:gd name="T21" fmla="*/ 250 h 2594"/>
                  <a:gd name="T22" fmla="*/ 2249 w 2594"/>
                  <a:gd name="T23" fmla="*/ 250 h 2594"/>
                  <a:gd name="T24" fmla="*/ 2343 w 2594"/>
                  <a:gd name="T25" fmla="*/ 313 h 2594"/>
                  <a:gd name="T26" fmla="*/ 2249 w 2594"/>
                  <a:gd name="T27" fmla="*/ 407 h 2594"/>
                  <a:gd name="T28" fmla="*/ 2156 w 2594"/>
                  <a:gd name="T29" fmla="*/ 313 h 2594"/>
                  <a:gd name="T30" fmla="*/ 2249 w 2594"/>
                  <a:gd name="T31" fmla="*/ 250 h 2594"/>
                  <a:gd name="T32" fmla="*/ 1937 w 2594"/>
                  <a:gd name="T33" fmla="*/ 250 h 2594"/>
                  <a:gd name="T34" fmla="*/ 1937 w 2594"/>
                  <a:gd name="T35" fmla="*/ 250 h 2594"/>
                  <a:gd name="T36" fmla="*/ 2031 w 2594"/>
                  <a:gd name="T37" fmla="*/ 313 h 2594"/>
                  <a:gd name="T38" fmla="*/ 1937 w 2594"/>
                  <a:gd name="T39" fmla="*/ 407 h 2594"/>
                  <a:gd name="T40" fmla="*/ 1843 w 2594"/>
                  <a:gd name="T41" fmla="*/ 313 h 2594"/>
                  <a:gd name="T42" fmla="*/ 1937 w 2594"/>
                  <a:gd name="T43" fmla="*/ 250 h 2594"/>
                  <a:gd name="T44" fmla="*/ 2343 w 2594"/>
                  <a:gd name="T45" fmla="*/ 2343 h 2594"/>
                  <a:gd name="T46" fmla="*/ 2343 w 2594"/>
                  <a:gd name="T47" fmla="*/ 2343 h 2594"/>
                  <a:gd name="T48" fmla="*/ 250 w 2594"/>
                  <a:gd name="T49" fmla="*/ 2343 h 2594"/>
                  <a:gd name="T50" fmla="*/ 250 w 2594"/>
                  <a:gd name="T51" fmla="*/ 625 h 2594"/>
                  <a:gd name="T52" fmla="*/ 2343 w 2594"/>
                  <a:gd name="T53" fmla="*/ 625 h 2594"/>
                  <a:gd name="T54" fmla="*/ 2343 w 2594"/>
                  <a:gd name="T55" fmla="*/ 2343 h 2594"/>
                  <a:gd name="T56" fmla="*/ 594 w 2594"/>
                  <a:gd name="T57" fmla="*/ 2093 h 2594"/>
                  <a:gd name="T58" fmla="*/ 594 w 2594"/>
                  <a:gd name="T59" fmla="*/ 2093 h 2594"/>
                  <a:gd name="T60" fmla="*/ 1999 w 2594"/>
                  <a:gd name="T61" fmla="*/ 2093 h 2594"/>
                  <a:gd name="T62" fmla="*/ 2031 w 2594"/>
                  <a:gd name="T63" fmla="*/ 2062 h 2594"/>
                  <a:gd name="T64" fmla="*/ 2031 w 2594"/>
                  <a:gd name="T65" fmla="*/ 2031 h 2594"/>
                  <a:gd name="T66" fmla="*/ 1343 w 2594"/>
                  <a:gd name="T67" fmla="*/ 844 h 2594"/>
                  <a:gd name="T68" fmla="*/ 1312 w 2594"/>
                  <a:gd name="T69" fmla="*/ 813 h 2594"/>
                  <a:gd name="T70" fmla="*/ 1250 w 2594"/>
                  <a:gd name="T71" fmla="*/ 844 h 2594"/>
                  <a:gd name="T72" fmla="*/ 563 w 2594"/>
                  <a:gd name="T73" fmla="*/ 2031 h 2594"/>
                  <a:gd name="T74" fmla="*/ 563 w 2594"/>
                  <a:gd name="T75" fmla="*/ 2093 h 2594"/>
                  <a:gd name="T76" fmla="*/ 594 w 2594"/>
                  <a:gd name="T77" fmla="*/ 2093 h 2594"/>
                  <a:gd name="T78" fmla="*/ 1374 w 2594"/>
                  <a:gd name="T79" fmla="*/ 1937 h 2594"/>
                  <a:gd name="T80" fmla="*/ 1374 w 2594"/>
                  <a:gd name="T81" fmla="*/ 1937 h 2594"/>
                  <a:gd name="T82" fmla="*/ 1343 w 2594"/>
                  <a:gd name="T83" fmla="*/ 1968 h 2594"/>
                  <a:gd name="T84" fmla="*/ 1250 w 2594"/>
                  <a:gd name="T85" fmla="*/ 1968 h 2594"/>
                  <a:gd name="T86" fmla="*/ 1219 w 2594"/>
                  <a:gd name="T87" fmla="*/ 1937 h 2594"/>
                  <a:gd name="T88" fmla="*/ 1219 w 2594"/>
                  <a:gd name="T89" fmla="*/ 1843 h 2594"/>
                  <a:gd name="T90" fmla="*/ 1250 w 2594"/>
                  <a:gd name="T91" fmla="*/ 1812 h 2594"/>
                  <a:gd name="T92" fmla="*/ 1343 w 2594"/>
                  <a:gd name="T93" fmla="*/ 1812 h 2594"/>
                  <a:gd name="T94" fmla="*/ 1374 w 2594"/>
                  <a:gd name="T95" fmla="*/ 1843 h 2594"/>
                  <a:gd name="T96" fmla="*/ 1374 w 2594"/>
                  <a:gd name="T97" fmla="*/ 1937 h 2594"/>
                  <a:gd name="T98" fmla="*/ 1219 w 2594"/>
                  <a:gd name="T99" fmla="*/ 1125 h 2594"/>
                  <a:gd name="T100" fmla="*/ 1219 w 2594"/>
                  <a:gd name="T101" fmla="*/ 1125 h 2594"/>
                  <a:gd name="T102" fmla="*/ 1374 w 2594"/>
                  <a:gd name="T103" fmla="*/ 1125 h 2594"/>
                  <a:gd name="T104" fmla="*/ 1406 w 2594"/>
                  <a:gd name="T105" fmla="*/ 1157 h 2594"/>
                  <a:gd name="T106" fmla="*/ 1374 w 2594"/>
                  <a:gd name="T107" fmla="*/ 1718 h 2594"/>
                  <a:gd name="T108" fmla="*/ 1343 w 2594"/>
                  <a:gd name="T109" fmla="*/ 1749 h 2594"/>
                  <a:gd name="T110" fmla="*/ 1250 w 2594"/>
                  <a:gd name="T111" fmla="*/ 1749 h 2594"/>
                  <a:gd name="T112" fmla="*/ 1219 w 2594"/>
                  <a:gd name="T113" fmla="*/ 1718 h 2594"/>
                  <a:gd name="T114" fmla="*/ 1219 w 2594"/>
                  <a:gd name="T115" fmla="*/ 1157 h 2594"/>
                  <a:gd name="T116" fmla="*/ 1219 w 2594"/>
                  <a:gd name="T117" fmla="*/ 1125 h 2594"/>
                  <a:gd name="T118" fmla="*/ 1219 w 2594"/>
                  <a:gd name="T119" fmla="*/ 1125 h 2594"/>
                  <a:gd name="T120" fmla="*/ 1219 w 2594"/>
                  <a:gd name="T121" fmla="*/ 1125 h 2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4" h="2594">
                    <a:moveTo>
                      <a:pt x="2374" y="0"/>
                    </a:moveTo>
                    <a:lnTo>
                      <a:pt x="2374" y="0"/>
                    </a:lnTo>
                    <a:cubicBezTo>
                      <a:pt x="219" y="0"/>
                      <a:pt x="219" y="0"/>
                      <a:pt x="219" y="0"/>
                    </a:cubicBezTo>
                    <a:cubicBezTo>
                      <a:pt x="94" y="0"/>
                      <a:pt x="0" y="94"/>
                      <a:pt x="0" y="219"/>
                    </a:cubicBezTo>
                    <a:cubicBezTo>
                      <a:pt x="0" y="2374"/>
                      <a:pt x="0" y="2374"/>
                      <a:pt x="0" y="2374"/>
                    </a:cubicBezTo>
                    <a:cubicBezTo>
                      <a:pt x="0" y="2499"/>
                      <a:pt x="94" y="2593"/>
                      <a:pt x="219" y="2593"/>
                    </a:cubicBezTo>
                    <a:cubicBezTo>
                      <a:pt x="2374" y="2593"/>
                      <a:pt x="2374" y="2593"/>
                      <a:pt x="2374" y="2593"/>
                    </a:cubicBezTo>
                    <a:cubicBezTo>
                      <a:pt x="2499" y="2593"/>
                      <a:pt x="2593" y="2499"/>
                      <a:pt x="2593" y="2374"/>
                    </a:cubicBezTo>
                    <a:cubicBezTo>
                      <a:pt x="2593" y="219"/>
                      <a:pt x="2593" y="219"/>
                      <a:pt x="2593" y="219"/>
                    </a:cubicBezTo>
                    <a:cubicBezTo>
                      <a:pt x="2593" y="94"/>
                      <a:pt x="2499" y="0"/>
                      <a:pt x="2374" y="0"/>
                    </a:cubicBezTo>
                    <a:close/>
                    <a:moveTo>
                      <a:pt x="2249" y="250"/>
                    </a:moveTo>
                    <a:lnTo>
                      <a:pt x="2249" y="250"/>
                    </a:lnTo>
                    <a:cubicBezTo>
                      <a:pt x="2312" y="250"/>
                      <a:pt x="2343" y="282"/>
                      <a:pt x="2343" y="313"/>
                    </a:cubicBezTo>
                    <a:cubicBezTo>
                      <a:pt x="2343" y="375"/>
                      <a:pt x="2312" y="407"/>
                      <a:pt x="2249" y="407"/>
                    </a:cubicBezTo>
                    <a:cubicBezTo>
                      <a:pt x="2187" y="407"/>
                      <a:pt x="2156" y="375"/>
                      <a:pt x="2156" y="313"/>
                    </a:cubicBezTo>
                    <a:cubicBezTo>
                      <a:pt x="2156" y="282"/>
                      <a:pt x="2187" y="250"/>
                      <a:pt x="2249" y="250"/>
                    </a:cubicBezTo>
                    <a:close/>
                    <a:moveTo>
                      <a:pt x="1937" y="250"/>
                    </a:moveTo>
                    <a:lnTo>
                      <a:pt x="1937" y="250"/>
                    </a:lnTo>
                    <a:cubicBezTo>
                      <a:pt x="1999" y="250"/>
                      <a:pt x="2031" y="282"/>
                      <a:pt x="2031" y="313"/>
                    </a:cubicBezTo>
                    <a:cubicBezTo>
                      <a:pt x="2031" y="375"/>
                      <a:pt x="1999" y="407"/>
                      <a:pt x="1937" y="407"/>
                    </a:cubicBezTo>
                    <a:cubicBezTo>
                      <a:pt x="1906" y="407"/>
                      <a:pt x="1843" y="375"/>
                      <a:pt x="1843" y="313"/>
                    </a:cubicBezTo>
                    <a:cubicBezTo>
                      <a:pt x="1843" y="282"/>
                      <a:pt x="1906" y="250"/>
                      <a:pt x="1937" y="250"/>
                    </a:cubicBezTo>
                    <a:close/>
                    <a:moveTo>
                      <a:pt x="2343" y="2343"/>
                    </a:moveTo>
                    <a:lnTo>
                      <a:pt x="2343" y="2343"/>
                    </a:lnTo>
                    <a:cubicBezTo>
                      <a:pt x="250" y="2343"/>
                      <a:pt x="250" y="2343"/>
                      <a:pt x="250" y="2343"/>
                    </a:cubicBezTo>
                    <a:cubicBezTo>
                      <a:pt x="250" y="625"/>
                      <a:pt x="250" y="625"/>
                      <a:pt x="250" y="625"/>
                    </a:cubicBezTo>
                    <a:cubicBezTo>
                      <a:pt x="2343" y="625"/>
                      <a:pt x="2343" y="625"/>
                      <a:pt x="2343" y="625"/>
                    </a:cubicBezTo>
                    <a:lnTo>
                      <a:pt x="2343" y="2343"/>
                    </a:lnTo>
                    <a:close/>
                    <a:moveTo>
                      <a:pt x="594" y="2093"/>
                    </a:moveTo>
                    <a:lnTo>
                      <a:pt x="594" y="2093"/>
                    </a:lnTo>
                    <a:cubicBezTo>
                      <a:pt x="1999" y="2093"/>
                      <a:pt x="1999" y="2093"/>
                      <a:pt x="1999" y="2093"/>
                    </a:cubicBezTo>
                    <a:cubicBezTo>
                      <a:pt x="2031" y="2093"/>
                      <a:pt x="2031" y="2093"/>
                      <a:pt x="2031" y="2062"/>
                    </a:cubicBezTo>
                    <a:lnTo>
                      <a:pt x="2031" y="2031"/>
                    </a:lnTo>
                    <a:cubicBezTo>
                      <a:pt x="1343" y="844"/>
                      <a:pt x="1343" y="844"/>
                      <a:pt x="1343" y="844"/>
                    </a:cubicBezTo>
                    <a:cubicBezTo>
                      <a:pt x="1343" y="813"/>
                      <a:pt x="1312" y="813"/>
                      <a:pt x="1312" y="813"/>
                    </a:cubicBezTo>
                    <a:cubicBezTo>
                      <a:pt x="1281" y="813"/>
                      <a:pt x="1281" y="813"/>
                      <a:pt x="1250" y="844"/>
                    </a:cubicBezTo>
                    <a:cubicBezTo>
                      <a:pt x="563" y="2031"/>
                      <a:pt x="563" y="2031"/>
                      <a:pt x="563" y="2031"/>
                    </a:cubicBezTo>
                    <a:cubicBezTo>
                      <a:pt x="563" y="2062"/>
                      <a:pt x="563" y="2062"/>
                      <a:pt x="563" y="2093"/>
                    </a:cubicBezTo>
                    <a:lnTo>
                      <a:pt x="594" y="2093"/>
                    </a:lnTo>
                    <a:close/>
                    <a:moveTo>
                      <a:pt x="1374" y="1937"/>
                    </a:moveTo>
                    <a:lnTo>
                      <a:pt x="1374" y="1937"/>
                    </a:lnTo>
                    <a:cubicBezTo>
                      <a:pt x="1374" y="1968"/>
                      <a:pt x="1374" y="1968"/>
                      <a:pt x="1343" y="1968"/>
                    </a:cubicBezTo>
                    <a:cubicBezTo>
                      <a:pt x="1250" y="1968"/>
                      <a:pt x="1250" y="1968"/>
                      <a:pt x="1250" y="1968"/>
                    </a:cubicBezTo>
                    <a:cubicBezTo>
                      <a:pt x="1219" y="1968"/>
                      <a:pt x="1219" y="1968"/>
                      <a:pt x="1219" y="1937"/>
                    </a:cubicBezTo>
                    <a:cubicBezTo>
                      <a:pt x="1219" y="1843"/>
                      <a:pt x="1219" y="1843"/>
                      <a:pt x="1219" y="1843"/>
                    </a:cubicBezTo>
                    <a:cubicBezTo>
                      <a:pt x="1219" y="1812"/>
                      <a:pt x="1219" y="1812"/>
                      <a:pt x="1250" y="1812"/>
                    </a:cubicBezTo>
                    <a:cubicBezTo>
                      <a:pt x="1343" y="1812"/>
                      <a:pt x="1343" y="1812"/>
                      <a:pt x="1343" y="1812"/>
                    </a:cubicBezTo>
                    <a:cubicBezTo>
                      <a:pt x="1374" y="1812"/>
                      <a:pt x="1374" y="1812"/>
                      <a:pt x="1374" y="1843"/>
                    </a:cubicBezTo>
                    <a:lnTo>
                      <a:pt x="1374" y="1937"/>
                    </a:lnTo>
                    <a:close/>
                    <a:moveTo>
                      <a:pt x="1219" y="1125"/>
                    </a:moveTo>
                    <a:lnTo>
                      <a:pt x="1219" y="1125"/>
                    </a:lnTo>
                    <a:cubicBezTo>
                      <a:pt x="1374" y="1125"/>
                      <a:pt x="1374" y="1125"/>
                      <a:pt x="1374" y="1125"/>
                    </a:cubicBezTo>
                    <a:lnTo>
                      <a:pt x="1406" y="1157"/>
                    </a:lnTo>
                    <a:cubicBezTo>
                      <a:pt x="1374" y="1718"/>
                      <a:pt x="1374" y="1718"/>
                      <a:pt x="1374" y="1718"/>
                    </a:cubicBezTo>
                    <a:cubicBezTo>
                      <a:pt x="1374" y="1749"/>
                      <a:pt x="1374" y="1749"/>
                      <a:pt x="1343" y="1749"/>
                    </a:cubicBezTo>
                    <a:cubicBezTo>
                      <a:pt x="1250" y="1749"/>
                      <a:pt x="1250" y="1749"/>
                      <a:pt x="1250" y="1749"/>
                    </a:cubicBezTo>
                    <a:cubicBezTo>
                      <a:pt x="1219" y="1749"/>
                      <a:pt x="1219" y="1749"/>
                      <a:pt x="1219" y="1718"/>
                    </a:cubicBezTo>
                    <a:cubicBezTo>
                      <a:pt x="1219" y="1157"/>
                      <a:pt x="1219" y="1157"/>
                      <a:pt x="1219" y="1157"/>
                    </a:cubicBezTo>
                    <a:lnTo>
                      <a:pt x="1219" y="1125"/>
                    </a:lnTo>
                    <a:close/>
                    <a:moveTo>
                      <a:pt x="1219" y="1125"/>
                    </a:moveTo>
                    <a:lnTo>
                      <a:pt x="1219" y="1125"/>
                    </a:lnTo>
                    <a:close/>
                  </a:path>
                </a:pathLst>
              </a:custGeom>
              <a:solidFill>
                <a:schemeClr val="bg1"/>
              </a:solidFill>
              <a:ln>
                <a:noFill/>
              </a:ln>
              <a:effectLst/>
            </p:spPr>
            <p:txBody>
              <a:bodyPr wrap="none" lIns="198137" tIns="99069" rIns="198137" bIns="99069" anchor="ctr"/>
              <a:lstStyle/>
              <a:p>
                <a:endParaRPr lang="en-US" sz="2926" dirty="0">
                  <a:latin typeface="Lato Light"/>
                </a:endParaRPr>
              </a:p>
            </p:txBody>
          </p:sp>
        </p:grpSp>
      </p:grpSp>
    </p:spTree>
    <p:extLst>
      <p:ext uri="{BB962C8B-B14F-4D97-AF65-F5344CB8AC3E}">
        <p14:creationId xmlns:p14="http://schemas.microsoft.com/office/powerpoint/2010/main" val="2580592205"/>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500"/>
                                        <p:tgtEl>
                                          <p:spTgt spid="68"/>
                                        </p:tgtEl>
                                      </p:cBhvr>
                                    </p:animEffect>
                                  </p:childTnLst>
                                </p:cTn>
                              </p:par>
                              <p:par>
                                <p:cTn id="14" presetID="10"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nodeType="with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fade">
                                      <p:cBhvr>
                                        <p:cTn id="23" dur="500"/>
                                        <p:tgtEl>
                                          <p:spTgt spid="70"/>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69"/>
                                        </p:tgtEl>
                                        <p:attrNameLst>
                                          <p:attrName>style.visibility</p:attrName>
                                        </p:attrNameLst>
                                      </p:cBhvr>
                                      <p:to>
                                        <p:strVal val="visible"/>
                                      </p:to>
                                    </p:set>
                                    <p:animEffect transition="in" filter="fade">
                                      <p:cBhvr>
                                        <p:cTn id="27" dur="500"/>
                                        <p:tgtEl>
                                          <p:spTgt spid="69"/>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71"/>
                                        </p:tgtEl>
                                        <p:attrNameLst>
                                          <p:attrName>style.visibility</p:attrName>
                                        </p:attrNameLst>
                                      </p:cBhvr>
                                      <p:to>
                                        <p:strVal val="visible"/>
                                      </p:to>
                                    </p:set>
                                    <p:animEffect transition="in" filter="fade">
                                      <p:cBhvr>
                                        <p:cTn id="34" dur="500"/>
                                        <p:tgtEl>
                                          <p:spTgt spid="71"/>
                                        </p:tgtEl>
                                      </p:cBhvr>
                                    </p:animEffect>
                                  </p:childTnLst>
                                </p:cTn>
                              </p:par>
                              <p:par>
                                <p:cTn id="35" presetID="10" presetClass="entr" presetSubtype="0"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681978" y="4506676"/>
            <a:ext cx="6460273" cy="2151423"/>
            <a:chOff x="3300034" y="3964815"/>
            <a:chExt cx="7949035" cy="2647214"/>
          </a:xfrm>
        </p:grpSpPr>
        <p:sp>
          <p:nvSpPr>
            <p:cNvPr id="19" name="Oval 18"/>
            <p:cNvSpPr/>
            <p:nvPr/>
          </p:nvSpPr>
          <p:spPr bwMode="auto">
            <a:xfrm>
              <a:off x="3300034" y="4123575"/>
              <a:ext cx="1553227" cy="15536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4" name="TextBox 33"/>
            <p:cNvSpPr txBox="1"/>
            <p:nvPr/>
          </p:nvSpPr>
          <p:spPr>
            <a:xfrm>
              <a:off x="4830579" y="3964815"/>
              <a:ext cx="5397883" cy="830872"/>
            </a:xfrm>
            <a:prstGeom prst="rect">
              <a:avLst/>
            </a:prstGeom>
            <a:noFill/>
          </p:spPr>
          <p:txBody>
            <a:bodyPr wrap="square" lIns="148599" tIns="74300" rIns="148599" bIns="74300" rtlCol="0">
              <a:spAutoFit/>
            </a:bodyPr>
            <a:lstStyle/>
            <a:p>
              <a:r>
                <a:rPr lang="id-ID" sz="3413" b="1" dirty="0">
                  <a:solidFill>
                    <a:schemeClr val="tx2"/>
                  </a:solidFill>
                  <a:latin typeface="Lato Regular"/>
                  <a:cs typeface="Lato Regular"/>
                </a:rPr>
                <a:t>ADVERTISING</a:t>
              </a:r>
              <a:endParaRPr lang="en-US" sz="3413" b="1" dirty="0">
                <a:solidFill>
                  <a:schemeClr val="tx2"/>
                </a:solidFill>
                <a:latin typeface="Lato Regular"/>
                <a:cs typeface="Lato Regular"/>
              </a:endParaRPr>
            </a:p>
          </p:txBody>
        </p:sp>
        <p:sp>
          <p:nvSpPr>
            <p:cNvPr id="35" name="TextBox 34"/>
            <p:cNvSpPr txBox="1"/>
            <p:nvPr/>
          </p:nvSpPr>
          <p:spPr>
            <a:xfrm>
              <a:off x="4810307" y="4666735"/>
              <a:ext cx="6438762" cy="1945294"/>
            </a:xfrm>
            <a:prstGeom prst="rect">
              <a:avLst/>
            </a:prstGeom>
            <a:noFill/>
          </p:spPr>
          <p:txBody>
            <a:bodyPr wrap="square" lIns="178324" tIns="89163" rIns="178324" bIns="89163" rtlCol="0">
              <a:spAutoFit/>
            </a:bodyPr>
            <a:lstStyle/>
            <a:p>
              <a:r>
                <a:rPr lang="en-US" sz="2276"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7" name="AutoShape 19"/>
            <p:cNvSpPr>
              <a:spLocks/>
            </p:cNvSpPr>
            <p:nvPr/>
          </p:nvSpPr>
          <p:spPr bwMode="auto">
            <a:xfrm>
              <a:off x="3678988" y="4479962"/>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0682720" y="4488244"/>
            <a:ext cx="6460273" cy="2151423"/>
            <a:chOff x="13144537" y="3942135"/>
            <a:chExt cx="7949035" cy="2647214"/>
          </a:xfrm>
        </p:grpSpPr>
        <p:sp>
          <p:nvSpPr>
            <p:cNvPr id="41" name="Oval 40"/>
            <p:cNvSpPr/>
            <p:nvPr/>
          </p:nvSpPr>
          <p:spPr bwMode="auto">
            <a:xfrm>
              <a:off x="13144537" y="4100895"/>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9" name="TextBox 38"/>
            <p:cNvSpPr txBox="1"/>
            <p:nvPr/>
          </p:nvSpPr>
          <p:spPr>
            <a:xfrm>
              <a:off x="14675084" y="3942135"/>
              <a:ext cx="4557150" cy="830872"/>
            </a:xfrm>
            <a:prstGeom prst="rect">
              <a:avLst/>
            </a:prstGeom>
            <a:noFill/>
          </p:spPr>
          <p:txBody>
            <a:bodyPr wrap="square" lIns="148599" tIns="74300" rIns="148599" bIns="74300" rtlCol="0">
              <a:spAutoFit/>
            </a:bodyPr>
            <a:lstStyle/>
            <a:p>
              <a:r>
                <a:rPr lang="id-ID" sz="3413" b="1" dirty="0">
                  <a:solidFill>
                    <a:schemeClr val="tx2"/>
                  </a:solidFill>
                  <a:latin typeface="Lato Regular"/>
                  <a:cs typeface="Lato Regular"/>
                </a:rPr>
                <a:t>SEO ANALYSIS</a:t>
              </a:r>
              <a:endParaRPr lang="en-US" sz="3413" b="1" dirty="0">
                <a:solidFill>
                  <a:schemeClr val="tx2"/>
                </a:solidFill>
                <a:latin typeface="Lato Regular"/>
                <a:cs typeface="Lato Regular"/>
              </a:endParaRPr>
            </a:p>
          </p:txBody>
        </p:sp>
        <p:sp>
          <p:nvSpPr>
            <p:cNvPr id="40" name="TextBox 39"/>
            <p:cNvSpPr txBox="1"/>
            <p:nvPr/>
          </p:nvSpPr>
          <p:spPr>
            <a:xfrm>
              <a:off x="14654810" y="4644055"/>
              <a:ext cx="6438762" cy="1945294"/>
            </a:xfrm>
            <a:prstGeom prst="rect">
              <a:avLst/>
            </a:prstGeom>
            <a:noFill/>
          </p:spPr>
          <p:txBody>
            <a:bodyPr wrap="square" lIns="178324" tIns="89163" rIns="178324" bIns="89163" rtlCol="0">
              <a:spAutoFit/>
            </a:bodyPr>
            <a:lstStyle/>
            <a:p>
              <a:r>
                <a:rPr lang="en-US" sz="2276"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58" name="Freeform 169"/>
            <p:cNvSpPr>
              <a:spLocks noChangeArrowheads="1"/>
            </p:cNvSpPr>
            <p:nvPr/>
          </p:nvSpPr>
          <p:spPr bwMode="auto">
            <a:xfrm>
              <a:off x="13512861" y="4497378"/>
              <a:ext cx="784765" cy="62781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4" name="Group 3"/>
          <p:cNvGrpSpPr/>
          <p:nvPr/>
        </p:nvGrpSpPr>
        <p:grpSpPr>
          <a:xfrm>
            <a:off x="2681978" y="7972018"/>
            <a:ext cx="6460273" cy="2151423"/>
            <a:chOff x="3300034" y="8228741"/>
            <a:chExt cx="7949035" cy="2647214"/>
          </a:xfrm>
        </p:grpSpPr>
        <p:sp>
          <p:nvSpPr>
            <p:cNvPr id="49" name="Oval 48"/>
            <p:cNvSpPr/>
            <p:nvPr/>
          </p:nvSpPr>
          <p:spPr bwMode="auto">
            <a:xfrm>
              <a:off x="3300034" y="8387501"/>
              <a:ext cx="1553227" cy="15536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6" name="TextBox 45"/>
            <p:cNvSpPr txBox="1"/>
            <p:nvPr/>
          </p:nvSpPr>
          <p:spPr>
            <a:xfrm>
              <a:off x="4830581" y="8228741"/>
              <a:ext cx="4966972" cy="830872"/>
            </a:xfrm>
            <a:prstGeom prst="rect">
              <a:avLst/>
            </a:prstGeom>
            <a:noFill/>
          </p:spPr>
          <p:txBody>
            <a:bodyPr wrap="square" lIns="148599" tIns="74300" rIns="148599" bIns="74300" rtlCol="0">
              <a:spAutoFit/>
            </a:bodyPr>
            <a:lstStyle/>
            <a:p>
              <a:r>
                <a:rPr lang="id-ID" sz="3413" b="1" dirty="0">
                  <a:solidFill>
                    <a:schemeClr val="tx2"/>
                  </a:solidFill>
                  <a:latin typeface="Lato Regular"/>
                  <a:cs typeface="Lato Regular"/>
                </a:rPr>
                <a:t>DELIVERY</a:t>
              </a:r>
              <a:endParaRPr lang="en-US" sz="3413" b="1" dirty="0">
                <a:solidFill>
                  <a:schemeClr val="tx2"/>
                </a:solidFill>
                <a:latin typeface="Lato Regular"/>
                <a:cs typeface="Lato Regular"/>
              </a:endParaRPr>
            </a:p>
          </p:txBody>
        </p:sp>
        <p:sp>
          <p:nvSpPr>
            <p:cNvPr id="48" name="TextBox 47"/>
            <p:cNvSpPr txBox="1"/>
            <p:nvPr/>
          </p:nvSpPr>
          <p:spPr>
            <a:xfrm>
              <a:off x="4810307" y="8930661"/>
              <a:ext cx="6438762" cy="1945294"/>
            </a:xfrm>
            <a:prstGeom prst="rect">
              <a:avLst/>
            </a:prstGeom>
            <a:noFill/>
          </p:spPr>
          <p:txBody>
            <a:bodyPr wrap="square" lIns="178324" tIns="89163" rIns="178324" bIns="89163" rtlCol="0">
              <a:spAutoFit/>
            </a:bodyPr>
            <a:lstStyle/>
            <a:p>
              <a:r>
                <a:rPr lang="en-US" sz="2276"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1" name="AutoShape 124"/>
            <p:cNvSpPr>
              <a:spLocks noChangeAspect="1"/>
            </p:cNvSpPr>
            <p:nvPr/>
          </p:nvSpPr>
          <p:spPr bwMode="auto">
            <a:xfrm flipH="1">
              <a:off x="3733796" y="8872008"/>
              <a:ext cx="773296"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0682720" y="7953586"/>
            <a:ext cx="6460273" cy="2151423"/>
            <a:chOff x="13144537" y="8206061"/>
            <a:chExt cx="7949035" cy="2647214"/>
          </a:xfrm>
        </p:grpSpPr>
        <p:sp>
          <p:nvSpPr>
            <p:cNvPr id="55" name="Oval 54"/>
            <p:cNvSpPr/>
            <p:nvPr/>
          </p:nvSpPr>
          <p:spPr bwMode="auto">
            <a:xfrm>
              <a:off x="13144537" y="8364819"/>
              <a:ext cx="1553227" cy="155363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53" name="TextBox 52"/>
            <p:cNvSpPr txBox="1"/>
            <p:nvPr/>
          </p:nvSpPr>
          <p:spPr>
            <a:xfrm>
              <a:off x="14675084" y="8206061"/>
              <a:ext cx="5691126" cy="830872"/>
            </a:xfrm>
            <a:prstGeom prst="rect">
              <a:avLst/>
            </a:prstGeom>
            <a:noFill/>
          </p:spPr>
          <p:txBody>
            <a:bodyPr wrap="square" lIns="148599" tIns="74300" rIns="148599" bIns="74300" rtlCol="0">
              <a:spAutoFit/>
            </a:bodyPr>
            <a:lstStyle/>
            <a:p>
              <a:r>
                <a:rPr lang="id-ID" sz="3413" b="1" dirty="0">
                  <a:solidFill>
                    <a:schemeClr val="tx2"/>
                  </a:solidFill>
                  <a:latin typeface="Lato Regular"/>
                  <a:cs typeface="Lato Regular"/>
                </a:rPr>
                <a:t>PUBLIC RELATIONS</a:t>
              </a:r>
              <a:endParaRPr lang="en-US" sz="3413" b="1" dirty="0">
                <a:solidFill>
                  <a:schemeClr val="tx2"/>
                </a:solidFill>
                <a:latin typeface="Lato Regular"/>
                <a:cs typeface="Lato Regular"/>
              </a:endParaRPr>
            </a:p>
          </p:txBody>
        </p:sp>
        <p:sp>
          <p:nvSpPr>
            <p:cNvPr id="54" name="TextBox 53"/>
            <p:cNvSpPr txBox="1"/>
            <p:nvPr/>
          </p:nvSpPr>
          <p:spPr>
            <a:xfrm>
              <a:off x="14654810" y="8907981"/>
              <a:ext cx="6438762" cy="1945294"/>
            </a:xfrm>
            <a:prstGeom prst="rect">
              <a:avLst/>
            </a:prstGeom>
            <a:noFill/>
          </p:spPr>
          <p:txBody>
            <a:bodyPr wrap="square" lIns="178324" tIns="89163" rIns="178324" bIns="89163" rtlCol="0">
              <a:spAutoFit/>
            </a:bodyPr>
            <a:lstStyle/>
            <a:p>
              <a:r>
                <a:rPr lang="en-US" sz="2276" dirty="0">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62" name="AutoShape 82"/>
            <p:cNvSpPr>
              <a:spLocks/>
            </p:cNvSpPr>
            <p:nvPr/>
          </p:nvSpPr>
          <p:spPr bwMode="auto">
            <a:xfrm>
              <a:off x="13621410" y="8827448"/>
              <a:ext cx="630772" cy="630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4883564" y="1676978"/>
            <a:ext cx="10044872" cy="1689698"/>
            <a:chOff x="5988388" y="483017"/>
            <a:chExt cx="12359700" cy="2079087"/>
          </a:xfrm>
        </p:grpSpPr>
        <p:sp>
          <p:nvSpPr>
            <p:cNvPr id="29" name="TextBox 2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SEO Analysis</a:t>
              </a:r>
            </a:p>
          </p:txBody>
        </p:sp>
        <p:sp>
          <p:nvSpPr>
            <p:cNvPr id="30" name="Rectangle 2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94040979"/>
      </p:ext>
    </p:extLst>
  </p:cSld>
  <p:clrMapOvr>
    <a:masterClrMapping/>
  </p:clrMapOvr>
  <mc:AlternateContent xmlns:mc="http://schemas.openxmlformats.org/markup-compatibility/2006" xmlns:p14="http://schemas.microsoft.com/office/powerpoint/2010/main">
    <mc:Choice Requires="p14">
      <p:transition spd="slow" p14:dur="800" advClick="0">
        <p:circle/>
      </p:transition>
    </mc:Choice>
    <mc:Fallback xmlns="">
      <p:transition xmlns:p14="http://schemas.microsoft.com/office/powerpoint/2010/main" spd="slow" advClick="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1000"/>
                                        <p:tgtEl>
                                          <p:spTgt spid="28"/>
                                        </p:tgtEl>
                                      </p:cBhvr>
                                    </p:animEffect>
                                    <p:anim calcmode="lin" valueType="num">
                                      <p:cBhvr>
                                        <p:cTn id="8" dur="1000" fill="hold"/>
                                        <p:tgtEl>
                                          <p:spTgt spid="28"/>
                                        </p:tgtEl>
                                        <p:attrNameLst>
                                          <p:attrName>ppt_x</p:attrName>
                                        </p:attrNameLst>
                                      </p:cBhvr>
                                      <p:tavLst>
                                        <p:tav tm="0">
                                          <p:val>
                                            <p:strVal val="#ppt_x"/>
                                          </p:val>
                                        </p:tav>
                                        <p:tav tm="100000">
                                          <p:val>
                                            <p:strVal val="#ppt_x"/>
                                          </p:val>
                                        </p:tav>
                                      </p:tavLst>
                                    </p:anim>
                                    <p:anim calcmode="lin" valueType="num">
                                      <p:cBhvr>
                                        <p:cTn id="9" dur="900" decel="100000" fill="hold"/>
                                        <p:tgtEl>
                                          <p:spTgt spid="2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3" presetClass="entr" presetSubtype="16"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23" presetClass="entr" presetSubtype="16"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3" presetClass="entr" presetSubtype="16"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408921" y="1676978"/>
            <a:ext cx="17036824" cy="1689698"/>
            <a:chOff x="1713018" y="483017"/>
            <a:chExt cx="20962938" cy="2079087"/>
          </a:xfrm>
        </p:grpSpPr>
        <p:sp>
          <p:nvSpPr>
            <p:cNvPr id="106" name="TextBox 105"/>
            <p:cNvSpPr txBox="1"/>
            <p:nvPr/>
          </p:nvSpPr>
          <p:spPr>
            <a:xfrm>
              <a:off x="1713018" y="483017"/>
              <a:ext cx="20962938"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Smart Shopping Strategies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28" name="Group 27"/>
          <p:cNvGrpSpPr/>
          <p:nvPr/>
        </p:nvGrpSpPr>
        <p:grpSpPr>
          <a:xfrm>
            <a:off x="2277496" y="5044797"/>
            <a:ext cx="5484928" cy="4625413"/>
            <a:chOff x="2116116" y="1357314"/>
            <a:chExt cx="11765602" cy="9921875"/>
          </a:xfrm>
        </p:grpSpPr>
        <p:sp>
          <p:nvSpPr>
            <p:cNvPr id="29" name="Freeform 1"/>
            <p:cNvSpPr>
              <a:spLocks noChangeArrowheads="1"/>
            </p:cNvSpPr>
            <p:nvPr/>
          </p:nvSpPr>
          <p:spPr bwMode="auto">
            <a:xfrm>
              <a:off x="10324000" y="1357314"/>
              <a:ext cx="3557718" cy="1994958"/>
            </a:xfrm>
            <a:custGeom>
              <a:avLst/>
              <a:gdLst>
                <a:gd name="T0" fmla="*/ 5242 w 5933"/>
                <a:gd name="T1" fmla="*/ 0 h 3325"/>
                <a:gd name="T2" fmla="*/ 5242 w 5933"/>
                <a:gd name="T3" fmla="*/ 0 h 3325"/>
                <a:gd name="T4" fmla="*/ 2540 w 5933"/>
                <a:gd name="T5" fmla="*/ 0 h 3325"/>
                <a:gd name="T6" fmla="*/ 2514 w 5933"/>
                <a:gd name="T7" fmla="*/ 0 h 3325"/>
                <a:gd name="T8" fmla="*/ 1906 w 5933"/>
                <a:gd name="T9" fmla="*/ 460 h 3325"/>
                <a:gd name="T10" fmla="*/ 0 w 5933"/>
                <a:gd name="T11" fmla="*/ 3324 h 3325"/>
                <a:gd name="T12" fmla="*/ 1230 w 5933"/>
                <a:gd name="T13" fmla="*/ 3324 h 3325"/>
                <a:gd name="T14" fmla="*/ 1230 w 5933"/>
                <a:gd name="T15" fmla="*/ 3202 h 3325"/>
                <a:gd name="T16" fmla="*/ 1163 w 5933"/>
                <a:gd name="T17" fmla="*/ 3080 h 3325"/>
                <a:gd name="T18" fmla="*/ 1041 w 5933"/>
                <a:gd name="T19" fmla="*/ 2756 h 3325"/>
                <a:gd name="T20" fmla="*/ 1163 w 5933"/>
                <a:gd name="T21" fmla="*/ 2378 h 3325"/>
                <a:gd name="T22" fmla="*/ 1595 w 5933"/>
                <a:gd name="T23" fmla="*/ 2189 h 3325"/>
                <a:gd name="T24" fmla="*/ 2027 w 5933"/>
                <a:gd name="T25" fmla="*/ 2378 h 3325"/>
                <a:gd name="T26" fmla="*/ 2149 w 5933"/>
                <a:gd name="T27" fmla="*/ 2756 h 3325"/>
                <a:gd name="T28" fmla="*/ 2014 w 5933"/>
                <a:gd name="T29" fmla="*/ 3094 h 3325"/>
                <a:gd name="T30" fmla="*/ 1933 w 5933"/>
                <a:gd name="T31" fmla="*/ 3229 h 3325"/>
                <a:gd name="T32" fmla="*/ 1933 w 5933"/>
                <a:gd name="T33" fmla="*/ 3324 h 3325"/>
                <a:gd name="T34" fmla="*/ 2514 w 5933"/>
                <a:gd name="T35" fmla="*/ 3324 h 3325"/>
                <a:gd name="T36" fmla="*/ 3027 w 5933"/>
                <a:gd name="T37" fmla="*/ 1351 h 3325"/>
                <a:gd name="T38" fmla="*/ 5242 w 5933"/>
                <a:gd name="T39" fmla="*/ 1351 h 3325"/>
                <a:gd name="T40" fmla="*/ 5932 w 5933"/>
                <a:gd name="T41" fmla="*/ 676 h 3325"/>
                <a:gd name="T42" fmla="*/ 5242 w 5933"/>
                <a:gd name="T43" fmla="*/ 0 h 3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3" h="3325">
                  <a:moveTo>
                    <a:pt x="5242" y="0"/>
                  </a:moveTo>
                  <a:lnTo>
                    <a:pt x="5242" y="0"/>
                  </a:lnTo>
                  <a:cubicBezTo>
                    <a:pt x="2540" y="0"/>
                    <a:pt x="2540" y="0"/>
                    <a:pt x="2540" y="0"/>
                  </a:cubicBezTo>
                  <a:cubicBezTo>
                    <a:pt x="2527" y="0"/>
                    <a:pt x="2527" y="0"/>
                    <a:pt x="2514" y="0"/>
                  </a:cubicBezTo>
                  <a:cubicBezTo>
                    <a:pt x="2243" y="27"/>
                    <a:pt x="1906" y="460"/>
                    <a:pt x="1906" y="460"/>
                  </a:cubicBezTo>
                  <a:cubicBezTo>
                    <a:pt x="0" y="3324"/>
                    <a:pt x="0" y="3324"/>
                    <a:pt x="0" y="3324"/>
                  </a:cubicBezTo>
                  <a:cubicBezTo>
                    <a:pt x="1230" y="3324"/>
                    <a:pt x="1230" y="3324"/>
                    <a:pt x="1230" y="3324"/>
                  </a:cubicBezTo>
                  <a:cubicBezTo>
                    <a:pt x="1230" y="3202"/>
                    <a:pt x="1230" y="3202"/>
                    <a:pt x="1230" y="3202"/>
                  </a:cubicBezTo>
                  <a:cubicBezTo>
                    <a:pt x="1230" y="3175"/>
                    <a:pt x="1230" y="3175"/>
                    <a:pt x="1163" y="3080"/>
                  </a:cubicBezTo>
                  <a:cubicBezTo>
                    <a:pt x="1109" y="3013"/>
                    <a:pt x="1041" y="2905"/>
                    <a:pt x="1041" y="2756"/>
                  </a:cubicBezTo>
                  <a:cubicBezTo>
                    <a:pt x="1041" y="2634"/>
                    <a:pt x="1068" y="2486"/>
                    <a:pt x="1163" y="2378"/>
                  </a:cubicBezTo>
                  <a:cubicBezTo>
                    <a:pt x="1243" y="2270"/>
                    <a:pt x="1406" y="2189"/>
                    <a:pt x="1595" y="2189"/>
                  </a:cubicBezTo>
                  <a:cubicBezTo>
                    <a:pt x="1784" y="2189"/>
                    <a:pt x="1946" y="2270"/>
                    <a:pt x="2027" y="2378"/>
                  </a:cubicBezTo>
                  <a:cubicBezTo>
                    <a:pt x="2122" y="2486"/>
                    <a:pt x="2149" y="2621"/>
                    <a:pt x="2149" y="2756"/>
                  </a:cubicBezTo>
                  <a:cubicBezTo>
                    <a:pt x="2149" y="2905"/>
                    <a:pt x="2068" y="3026"/>
                    <a:pt x="2014" y="3094"/>
                  </a:cubicBezTo>
                  <a:cubicBezTo>
                    <a:pt x="1946" y="3188"/>
                    <a:pt x="1933" y="3202"/>
                    <a:pt x="1933" y="3229"/>
                  </a:cubicBezTo>
                  <a:cubicBezTo>
                    <a:pt x="1933" y="3324"/>
                    <a:pt x="1933" y="3324"/>
                    <a:pt x="1933" y="3324"/>
                  </a:cubicBezTo>
                  <a:cubicBezTo>
                    <a:pt x="2514" y="3324"/>
                    <a:pt x="2514" y="3324"/>
                    <a:pt x="2514" y="3324"/>
                  </a:cubicBezTo>
                  <a:cubicBezTo>
                    <a:pt x="3027" y="1351"/>
                    <a:pt x="3027" y="1351"/>
                    <a:pt x="3027" y="1351"/>
                  </a:cubicBezTo>
                  <a:cubicBezTo>
                    <a:pt x="5242" y="1351"/>
                    <a:pt x="5242" y="1351"/>
                    <a:pt x="5242" y="1351"/>
                  </a:cubicBezTo>
                  <a:cubicBezTo>
                    <a:pt x="5594" y="1364"/>
                    <a:pt x="5932" y="1041"/>
                    <a:pt x="5932" y="676"/>
                  </a:cubicBezTo>
                  <a:cubicBezTo>
                    <a:pt x="5932" y="324"/>
                    <a:pt x="5594" y="0"/>
                    <a:pt x="5242" y="0"/>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0" name="Freeform 2"/>
            <p:cNvSpPr>
              <a:spLocks noChangeArrowheads="1"/>
            </p:cNvSpPr>
            <p:nvPr/>
          </p:nvSpPr>
          <p:spPr bwMode="auto">
            <a:xfrm>
              <a:off x="2116116" y="3513668"/>
              <a:ext cx="3338172" cy="1531938"/>
            </a:xfrm>
            <a:custGeom>
              <a:avLst/>
              <a:gdLst>
                <a:gd name="T0" fmla="*/ 5471 w 5567"/>
                <a:gd name="T1" fmla="*/ 1013 h 2554"/>
                <a:gd name="T2" fmla="*/ 5471 w 5567"/>
                <a:gd name="T3" fmla="*/ 1013 h 2554"/>
                <a:gd name="T4" fmla="*/ 5228 w 5567"/>
                <a:gd name="T5" fmla="*/ 945 h 2554"/>
                <a:gd name="T6" fmla="*/ 5026 w 5567"/>
                <a:gd name="T7" fmla="*/ 1026 h 2554"/>
                <a:gd name="T8" fmla="*/ 4783 w 5567"/>
                <a:gd name="T9" fmla="*/ 1135 h 2554"/>
                <a:gd name="T10" fmla="*/ 4296 w 5567"/>
                <a:gd name="T11" fmla="*/ 1135 h 2554"/>
                <a:gd name="T12" fmla="*/ 4296 w 5567"/>
                <a:gd name="T13" fmla="*/ 0 h 2554"/>
                <a:gd name="T14" fmla="*/ 500 w 5567"/>
                <a:gd name="T15" fmla="*/ 0 h 2554"/>
                <a:gd name="T16" fmla="*/ 162 w 5567"/>
                <a:gd name="T17" fmla="*/ 229 h 2554"/>
                <a:gd name="T18" fmla="*/ 54 w 5567"/>
                <a:gd name="T19" fmla="*/ 824 h 2554"/>
                <a:gd name="T20" fmla="*/ 554 w 5567"/>
                <a:gd name="T21" fmla="*/ 2553 h 2554"/>
                <a:gd name="T22" fmla="*/ 2094 w 5567"/>
                <a:gd name="T23" fmla="*/ 2553 h 2554"/>
                <a:gd name="T24" fmla="*/ 2094 w 5567"/>
                <a:gd name="T25" fmla="*/ 2472 h 2554"/>
                <a:gd name="T26" fmla="*/ 2013 w 5567"/>
                <a:gd name="T27" fmla="*/ 2337 h 2554"/>
                <a:gd name="T28" fmla="*/ 1878 w 5567"/>
                <a:gd name="T29" fmla="*/ 1999 h 2554"/>
                <a:gd name="T30" fmla="*/ 1999 w 5567"/>
                <a:gd name="T31" fmla="*/ 1621 h 2554"/>
                <a:gd name="T32" fmla="*/ 2432 w 5567"/>
                <a:gd name="T33" fmla="*/ 1432 h 2554"/>
                <a:gd name="T34" fmla="*/ 2864 w 5567"/>
                <a:gd name="T35" fmla="*/ 1621 h 2554"/>
                <a:gd name="T36" fmla="*/ 2985 w 5567"/>
                <a:gd name="T37" fmla="*/ 1999 h 2554"/>
                <a:gd name="T38" fmla="*/ 2864 w 5567"/>
                <a:gd name="T39" fmla="*/ 2323 h 2554"/>
                <a:gd name="T40" fmla="*/ 2796 w 5567"/>
                <a:gd name="T41" fmla="*/ 2445 h 2554"/>
                <a:gd name="T42" fmla="*/ 2796 w 5567"/>
                <a:gd name="T43" fmla="*/ 2553 h 2554"/>
                <a:gd name="T44" fmla="*/ 4296 w 5567"/>
                <a:gd name="T45" fmla="*/ 2553 h 2554"/>
                <a:gd name="T46" fmla="*/ 4296 w 5567"/>
                <a:gd name="T47" fmla="*/ 1391 h 2554"/>
                <a:gd name="T48" fmla="*/ 4769 w 5567"/>
                <a:gd name="T49" fmla="*/ 1391 h 2554"/>
                <a:gd name="T50" fmla="*/ 4769 w 5567"/>
                <a:gd name="T51" fmla="*/ 1391 h 2554"/>
                <a:gd name="T52" fmla="*/ 5026 w 5567"/>
                <a:gd name="T53" fmla="*/ 1526 h 2554"/>
                <a:gd name="T54" fmla="*/ 5228 w 5567"/>
                <a:gd name="T55" fmla="*/ 1607 h 2554"/>
                <a:gd name="T56" fmla="*/ 5458 w 5567"/>
                <a:gd name="T57" fmla="*/ 1540 h 2554"/>
                <a:gd name="T58" fmla="*/ 5566 w 5567"/>
                <a:gd name="T59" fmla="*/ 1269 h 2554"/>
                <a:gd name="T60" fmla="*/ 5471 w 5567"/>
                <a:gd name="T61"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67" h="2554">
                  <a:moveTo>
                    <a:pt x="5471" y="1013"/>
                  </a:moveTo>
                  <a:lnTo>
                    <a:pt x="5471" y="1013"/>
                  </a:lnTo>
                  <a:cubicBezTo>
                    <a:pt x="5404" y="959"/>
                    <a:pt x="5323" y="945"/>
                    <a:pt x="5228" y="945"/>
                  </a:cubicBezTo>
                  <a:cubicBezTo>
                    <a:pt x="5147" y="945"/>
                    <a:pt x="5093" y="972"/>
                    <a:pt x="5026" y="1026"/>
                  </a:cubicBezTo>
                  <a:cubicBezTo>
                    <a:pt x="4958" y="1067"/>
                    <a:pt x="4891" y="1135"/>
                    <a:pt x="4783" y="1135"/>
                  </a:cubicBezTo>
                  <a:cubicBezTo>
                    <a:pt x="4296" y="1135"/>
                    <a:pt x="4296" y="1135"/>
                    <a:pt x="4296" y="1135"/>
                  </a:cubicBezTo>
                  <a:cubicBezTo>
                    <a:pt x="4296" y="0"/>
                    <a:pt x="4296" y="0"/>
                    <a:pt x="4296" y="0"/>
                  </a:cubicBezTo>
                  <a:cubicBezTo>
                    <a:pt x="500" y="0"/>
                    <a:pt x="500" y="0"/>
                    <a:pt x="500" y="0"/>
                  </a:cubicBezTo>
                  <a:cubicBezTo>
                    <a:pt x="365" y="40"/>
                    <a:pt x="243" y="121"/>
                    <a:pt x="162" y="229"/>
                  </a:cubicBezTo>
                  <a:cubicBezTo>
                    <a:pt x="40" y="405"/>
                    <a:pt x="0" y="621"/>
                    <a:pt x="54" y="824"/>
                  </a:cubicBezTo>
                  <a:cubicBezTo>
                    <a:pt x="554" y="2553"/>
                    <a:pt x="554" y="2553"/>
                    <a:pt x="554" y="2553"/>
                  </a:cubicBezTo>
                  <a:cubicBezTo>
                    <a:pt x="2094" y="2553"/>
                    <a:pt x="2094" y="2553"/>
                    <a:pt x="2094" y="2553"/>
                  </a:cubicBezTo>
                  <a:cubicBezTo>
                    <a:pt x="2094" y="2472"/>
                    <a:pt x="2094" y="2472"/>
                    <a:pt x="2094" y="2472"/>
                  </a:cubicBezTo>
                  <a:cubicBezTo>
                    <a:pt x="2094" y="2445"/>
                    <a:pt x="2081" y="2418"/>
                    <a:pt x="2013" y="2337"/>
                  </a:cubicBezTo>
                  <a:cubicBezTo>
                    <a:pt x="1945" y="2256"/>
                    <a:pt x="1878" y="2148"/>
                    <a:pt x="1878" y="1999"/>
                  </a:cubicBezTo>
                  <a:cubicBezTo>
                    <a:pt x="1878" y="1864"/>
                    <a:pt x="1905" y="1729"/>
                    <a:pt x="1999" y="1621"/>
                  </a:cubicBezTo>
                  <a:cubicBezTo>
                    <a:pt x="2081" y="1513"/>
                    <a:pt x="2243" y="1432"/>
                    <a:pt x="2432" y="1432"/>
                  </a:cubicBezTo>
                  <a:cubicBezTo>
                    <a:pt x="2607" y="1432"/>
                    <a:pt x="2783" y="1513"/>
                    <a:pt x="2864" y="1621"/>
                  </a:cubicBezTo>
                  <a:cubicBezTo>
                    <a:pt x="2959" y="1729"/>
                    <a:pt x="2985" y="1864"/>
                    <a:pt x="2985" y="1999"/>
                  </a:cubicBezTo>
                  <a:cubicBezTo>
                    <a:pt x="2985" y="2134"/>
                    <a:pt x="2918" y="2256"/>
                    <a:pt x="2864" y="2323"/>
                  </a:cubicBezTo>
                  <a:cubicBezTo>
                    <a:pt x="2796" y="2418"/>
                    <a:pt x="2796" y="2418"/>
                    <a:pt x="2796" y="2445"/>
                  </a:cubicBezTo>
                  <a:cubicBezTo>
                    <a:pt x="2796" y="2553"/>
                    <a:pt x="2796" y="2553"/>
                    <a:pt x="2796" y="2553"/>
                  </a:cubicBezTo>
                  <a:cubicBezTo>
                    <a:pt x="4296" y="2553"/>
                    <a:pt x="4296" y="2553"/>
                    <a:pt x="4296" y="2553"/>
                  </a:cubicBezTo>
                  <a:cubicBezTo>
                    <a:pt x="4296" y="1391"/>
                    <a:pt x="4296" y="1391"/>
                    <a:pt x="4296" y="1391"/>
                  </a:cubicBezTo>
                  <a:cubicBezTo>
                    <a:pt x="4769" y="1391"/>
                    <a:pt x="4769" y="1391"/>
                    <a:pt x="4769" y="1391"/>
                  </a:cubicBezTo>
                  <a:lnTo>
                    <a:pt x="4769" y="1391"/>
                  </a:lnTo>
                  <a:cubicBezTo>
                    <a:pt x="4891" y="1391"/>
                    <a:pt x="4958" y="1472"/>
                    <a:pt x="5026" y="1526"/>
                  </a:cubicBezTo>
                  <a:cubicBezTo>
                    <a:pt x="5080" y="1580"/>
                    <a:pt x="5147" y="1607"/>
                    <a:pt x="5228" y="1607"/>
                  </a:cubicBezTo>
                  <a:cubicBezTo>
                    <a:pt x="5323" y="1607"/>
                    <a:pt x="5404" y="1594"/>
                    <a:pt x="5458" y="1540"/>
                  </a:cubicBezTo>
                  <a:cubicBezTo>
                    <a:pt x="5525" y="1499"/>
                    <a:pt x="5566" y="1418"/>
                    <a:pt x="5566" y="1269"/>
                  </a:cubicBezTo>
                  <a:cubicBezTo>
                    <a:pt x="5566" y="1135"/>
                    <a:pt x="5525" y="1053"/>
                    <a:pt x="5471"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1" name="Freeform 3"/>
            <p:cNvSpPr>
              <a:spLocks noChangeArrowheads="1"/>
            </p:cNvSpPr>
            <p:nvPr/>
          </p:nvSpPr>
          <p:spPr bwMode="auto">
            <a:xfrm>
              <a:off x="4853841" y="3513668"/>
              <a:ext cx="4253392" cy="1531938"/>
            </a:xfrm>
            <a:custGeom>
              <a:avLst/>
              <a:gdLst>
                <a:gd name="T0" fmla="*/ 6984 w 7093"/>
                <a:gd name="T1" fmla="*/ 1013 h 2554"/>
                <a:gd name="T2" fmla="*/ 6984 w 7093"/>
                <a:gd name="T3" fmla="*/ 1013 h 2554"/>
                <a:gd name="T4" fmla="*/ 6741 w 7093"/>
                <a:gd name="T5" fmla="*/ 945 h 2554"/>
                <a:gd name="T6" fmla="*/ 6538 w 7093"/>
                <a:gd name="T7" fmla="*/ 1026 h 2554"/>
                <a:gd name="T8" fmla="*/ 6295 w 7093"/>
                <a:gd name="T9" fmla="*/ 1135 h 2554"/>
                <a:gd name="T10" fmla="*/ 5849 w 7093"/>
                <a:gd name="T11" fmla="*/ 1135 h 2554"/>
                <a:gd name="T12" fmla="*/ 5849 w 7093"/>
                <a:gd name="T13" fmla="*/ 0 h 2554"/>
                <a:gd name="T14" fmla="*/ 0 w 7093"/>
                <a:gd name="T15" fmla="*/ 0 h 2554"/>
                <a:gd name="T16" fmla="*/ 0 w 7093"/>
                <a:gd name="T17" fmla="*/ 918 h 2554"/>
                <a:gd name="T18" fmla="*/ 217 w 7093"/>
                <a:gd name="T19" fmla="*/ 918 h 2554"/>
                <a:gd name="T20" fmla="*/ 325 w 7093"/>
                <a:gd name="T21" fmla="*/ 837 h 2554"/>
                <a:gd name="T22" fmla="*/ 662 w 7093"/>
                <a:gd name="T23" fmla="*/ 716 h 2554"/>
                <a:gd name="T24" fmla="*/ 1041 w 7093"/>
                <a:gd name="T25" fmla="*/ 837 h 2554"/>
                <a:gd name="T26" fmla="*/ 1216 w 7093"/>
                <a:gd name="T27" fmla="*/ 1283 h 2554"/>
                <a:gd name="T28" fmla="*/ 1041 w 7093"/>
                <a:gd name="T29" fmla="*/ 1716 h 2554"/>
                <a:gd name="T30" fmla="*/ 662 w 7093"/>
                <a:gd name="T31" fmla="*/ 1837 h 2554"/>
                <a:gd name="T32" fmla="*/ 311 w 7093"/>
                <a:gd name="T33" fmla="*/ 1702 h 2554"/>
                <a:gd name="T34" fmla="*/ 189 w 7093"/>
                <a:gd name="T35" fmla="*/ 1607 h 2554"/>
                <a:gd name="T36" fmla="*/ 0 w 7093"/>
                <a:gd name="T37" fmla="*/ 1607 h 2554"/>
                <a:gd name="T38" fmla="*/ 0 w 7093"/>
                <a:gd name="T39" fmla="*/ 2553 h 2554"/>
                <a:gd name="T40" fmla="*/ 3135 w 7093"/>
                <a:gd name="T41" fmla="*/ 2553 h 2554"/>
                <a:gd name="T42" fmla="*/ 3135 w 7093"/>
                <a:gd name="T43" fmla="*/ 2472 h 2554"/>
                <a:gd name="T44" fmla="*/ 3054 w 7093"/>
                <a:gd name="T45" fmla="*/ 2337 h 2554"/>
                <a:gd name="T46" fmla="*/ 2919 w 7093"/>
                <a:gd name="T47" fmla="*/ 1999 h 2554"/>
                <a:gd name="T48" fmla="*/ 3040 w 7093"/>
                <a:gd name="T49" fmla="*/ 1621 h 2554"/>
                <a:gd name="T50" fmla="*/ 3472 w 7093"/>
                <a:gd name="T51" fmla="*/ 1432 h 2554"/>
                <a:gd name="T52" fmla="*/ 3905 w 7093"/>
                <a:gd name="T53" fmla="*/ 1621 h 2554"/>
                <a:gd name="T54" fmla="*/ 4026 w 7093"/>
                <a:gd name="T55" fmla="*/ 1999 h 2554"/>
                <a:gd name="T56" fmla="*/ 3905 w 7093"/>
                <a:gd name="T57" fmla="*/ 2323 h 2554"/>
                <a:gd name="T58" fmla="*/ 3837 w 7093"/>
                <a:gd name="T59" fmla="*/ 2445 h 2554"/>
                <a:gd name="T60" fmla="*/ 3837 w 7093"/>
                <a:gd name="T61" fmla="*/ 2553 h 2554"/>
                <a:gd name="T62" fmla="*/ 5849 w 7093"/>
                <a:gd name="T63" fmla="*/ 2553 h 2554"/>
                <a:gd name="T64" fmla="*/ 5849 w 7093"/>
                <a:gd name="T65" fmla="*/ 1391 h 2554"/>
                <a:gd name="T66" fmla="*/ 6282 w 7093"/>
                <a:gd name="T67" fmla="*/ 1391 h 2554"/>
                <a:gd name="T68" fmla="*/ 6295 w 7093"/>
                <a:gd name="T69" fmla="*/ 1391 h 2554"/>
                <a:gd name="T70" fmla="*/ 6538 w 7093"/>
                <a:gd name="T71" fmla="*/ 1526 h 2554"/>
                <a:gd name="T72" fmla="*/ 6741 w 7093"/>
                <a:gd name="T73" fmla="*/ 1607 h 2554"/>
                <a:gd name="T74" fmla="*/ 6984 w 7093"/>
                <a:gd name="T75" fmla="*/ 1540 h 2554"/>
                <a:gd name="T76" fmla="*/ 7079 w 7093"/>
                <a:gd name="T77" fmla="*/ 1269 h 2554"/>
                <a:gd name="T78" fmla="*/ 6984 w 7093"/>
                <a:gd name="T79" fmla="*/ 1013 h 2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93" h="2554">
                  <a:moveTo>
                    <a:pt x="6984" y="1013"/>
                  </a:moveTo>
                  <a:lnTo>
                    <a:pt x="6984" y="1013"/>
                  </a:lnTo>
                  <a:cubicBezTo>
                    <a:pt x="6917" y="959"/>
                    <a:pt x="6835" y="945"/>
                    <a:pt x="6741" y="945"/>
                  </a:cubicBezTo>
                  <a:cubicBezTo>
                    <a:pt x="6660" y="945"/>
                    <a:pt x="6606" y="972"/>
                    <a:pt x="6538" y="1026"/>
                  </a:cubicBezTo>
                  <a:cubicBezTo>
                    <a:pt x="6470" y="1067"/>
                    <a:pt x="6403" y="1135"/>
                    <a:pt x="6295" y="1135"/>
                  </a:cubicBezTo>
                  <a:cubicBezTo>
                    <a:pt x="5849" y="1135"/>
                    <a:pt x="5849" y="1135"/>
                    <a:pt x="5849" y="1135"/>
                  </a:cubicBezTo>
                  <a:cubicBezTo>
                    <a:pt x="5849" y="0"/>
                    <a:pt x="5849" y="0"/>
                    <a:pt x="5849" y="0"/>
                  </a:cubicBezTo>
                  <a:cubicBezTo>
                    <a:pt x="0" y="0"/>
                    <a:pt x="0" y="0"/>
                    <a:pt x="0" y="0"/>
                  </a:cubicBezTo>
                  <a:cubicBezTo>
                    <a:pt x="0" y="918"/>
                    <a:pt x="0" y="918"/>
                    <a:pt x="0" y="918"/>
                  </a:cubicBezTo>
                  <a:cubicBezTo>
                    <a:pt x="217" y="918"/>
                    <a:pt x="217" y="918"/>
                    <a:pt x="217" y="918"/>
                  </a:cubicBezTo>
                  <a:cubicBezTo>
                    <a:pt x="230" y="918"/>
                    <a:pt x="243" y="905"/>
                    <a:pt x="325" y="837"/>
                  </a:cubicBezTo>
                  <a:cubicBezTo>
                    <a:pt x="406" y="783"/>
                    <a:pt x="514" y="716"/>
                    <a:pt x="662" y="716"/>
                  </a:cubicBezTo>
                  <a:cubicBezTo>
                    <a:pt x="784" y="716"/>
                    <a:pt x="919" y="743"/>
                    <a:pt x="1041" y="837"/>
                  </a:cubicBezTo>
                  <a:cubicBezTo>
                    <a:pt x="1149" y="918"/>
                    <a:pt x="1230" y="1094"/>
                    <a:pt x="1216" y="1283"/>
                  </a:cubicBezTo>
                  <a:cubicBezTo>
                    <a:pt x="1216" y="1459"/>
                    <a:pt x="1149" y="1621"/>
                    <a:pt x="1041" y="1716"/>
                  </a:cubicBezTo>
                  <a:cubicBezTo>
                    <a:pt x="919" y="1810"/>
                    <a:pt x="784" y="1837"/>
                    <a:pt x="662" y="1837"/>
                  </a:cubicBezTo>
                  <a:cubicBezTo>
                    <a:pt x="514" y="1837"/>
                    <a:pt x="392" y="1756"/>
                    <a:pt x="311" y="1702"/>
                  </a:cubicBezTo>
                  <a:cubicBezTo>
                    <a:pt x="230" y="1621"/>
                    <a:pt x="217" y="1607"/>
                    <a:pt x="189" y="1607"/>
                  </a:cubicBezTo>
                  <a:cubicBezTo>
                    <a:pt x="0" y="1607"/>
                    <a:pt x="0" y="1607"/>
                    <a:pt x="0" y="1607"/>
                  </a:cubicBezTo>
                  <a:cubicBezTo>
                    <a:pt x="0" y="2553"/>
                    <a:pt x="0" y="2553"/>
                    <a:pt x="0" y="2553"/>
                  </a:cubicBezTo>
                  <a:cubicBezTo>
                    <a:pt x="3135" y="2553"/>
                    <a:pt x="3135" y="2553"/>
                    <a:pt x="3135" y="2553"/>
                  </a:cubicBezTo>
                  <a:cubicBezTo>
                    <a:pt x="3135" y="2472"/>
                    <a:pt x="3135" y="2472"/>
                    <a:pt x="3135" y="2472"/>
                  </a:cubicBezTo>
                  <a:cubicBezTo>
                    <a:pt x="3135" y="2445"/>
                    <a:pt x="3121" y="2418"/>
                    <a:pt x="3054" y="2337"/>
                  </a:cubicBezTo>
                  <a:cubicBezTo>
                    <a:pt x="2999" y="2256"/>
                    <a:pt x="2919" y="2148"/>
                    <a:pt x="2919" y="1999"/>
                  </a:cubicBezTo>
                  <a:cubicBezTo>
                    <a:pt x="2919" y="1864"/>
                    <a:pt x="2945" y="1729"/>
                    <a:pt x="3040" y="1621"/>
                  </a:cubicBezTo>
                  <a:cubicBezTo>
                    <a:pt x="3121" y="1513"/>
                    <a:pt x="3283" y="1432"/>
                    <a:pt x="3472" y="1432"/>
                  </a:cubicBezTo>
                  <a:cubicBezTo>
                    <a:pt x="3661" y="1432"/>
                    <a:pt x="3823" y="1513"/>
                    <a:pt x="3905" y="1621"/>
                  </a:cubicBezTo>
                  <a:cubicBezTo>
                    <a:pt x="3999" y="1729"/>
                    <a:pt x="4026" y="1864"/>
                    <a:pt x="4026" y="1999"/>
                  </a:cubicBezTo>
                  <a:cubicBezTo>
                    <a:pt x="4026" y="2134"/>
                    <a:pt x="3959" y="2256"/>
                    <a:pt x="3905" y="2323"/>
                  </a:cubicBezTo>
                  <a:cubicBezTo>
                    <a:pt x="3837" y="2418"/>
                    <a:pt x="3837" y="2418"/>
                    <a:pt x="3837" y="2445"/>
                  </a:cubicBezTo>
                  <a:cubicBezTo>
                    <a:pt x="3837" y="2553"/>
                    <a:pt x="3837" y="2553"/>
                    <a:pt x="3837" y="2553"/>
                  </a:cubicBezTo>
                  <a:cubicBezTo>
                    <a:pt x="5849" y="2553"/>
                    <a:pt x="5849" y="2553"/>
                    <a:pt x="5849" y="2553"/>
                  </a:cubicBezTo>
                  <a:cubicBezTo>
                    <a:pt x="5849" y="1391"/>
                    <a:pt x="5849" y="1391"/>
                    <a:pt x="5849" y="1391"/>
                  </a:cubicBezTo>
                  <a:cubicBezTo>
                    <a:pt x="6282" y="1391"/>
                    <a:pt x="6282" y="1391"/>
                    <a:pt x="6282" y="1391"/>
                  </a:cubicBezTo>
                  <a:cubicBezTo>
                    <a:pt x="6295" y="1391"/>
                    <a:pt x="6295" y="1391"/>
                    <a:pt x="6295" y="1391"/>
                  </a:cubicBezTo>
                  <a:cubicBezTo>
                    <a:pt x="6403" y="1391"/>
                    <a:pt x="6470" y="1472"/>
                    <a:pt x="6538" y="1526"/>
                  </a:cubicBezTo>
                  <a:cubicBezTo>
                    <a:pt x="6606" y="1580"/>
                    <a:pt x="6660" y="1607"/>
                    <a:pt x="6741" y="1607"/>
                  </a:cubicBezTo>
                  <a:cubicBezTo>
                    <a:pt x="6835" y="1607"/>
                    <a:pt x="6917" y="1594"/>
                    <a:pt x="6984" y="1540"/>
                  </a:cubicBezTo>
                  <a:cubicBezTo>
                    <a:pt x="7038" y="1499"/>
                    <a:pt x="7079" y="1418"/>
                    <a:pt x="7079" y="1269"/>
                  </a:cubicBezTo>
                  <a:cubicBezTo>
                    <a:pt x="7092" y="1135"/>
                    <a:pt x="7038" y="1053"/>
                    <a:pt x="6984" y="10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2" name="Freeform 4"/>
            <p:cNvSpPr>
              <a:spLocks noChangeArrowheads="1"/>
            </p:cNvSpPr>
            <p:nvPr/>
          </p:nvSpPr>
          <p:spPr bwMode="auto">
            <a:xfrm>
              <a:off x="8525301" y="2799292"/>
              <a:ext cx="3266752" cy="2246313"/>
            </a:xfrm>
            <a:custGeom>
              <a:avLst/>
              <a:gdLst>
                <a:gd name="T0" fmla="*/ 4702 w 5446"/>
                <a:gd name="T1" fmla="*/ 810 h 3743"/>
                <a:gd name="T2" fmla="*/ 4702 w 5446"/>
                <a:gd name="T3" fmla="*/ 810 h 3743"/>
                <a:gd name="T4" fmla="*/ 4702 w 5446"/>
                <a:gd name="T5" fmla="*/ 797 h 3743"/>
                <a:gd name="T6" fmla="*/ 4837 w 5446"/>
                <a:gd name="T7" fmla="*/ 554 h 3743"/>
                <a:gd name="T8" fmla="*/ 4932 w 5446"/>
                <a:gd name="T9" fmla="*/ 351 h 3743"/>
                <a:gd name="T10" fmla="*/ 4864 w 5446"/>
                <a:gd name="T11" fmla="*/ 108 h 3743"/>
                <a:gd name="T12" fmla="*/ 4594 w 5446"/>
                <a:gd name="T13" fmla="*/ 13 h 3743"/>
                <a:gd name="T14" fmla="*/ 4324 w 5446"/>
                <a:gd name="T15" fmla="*/ 108 h 3743"/>
                <a:gd name="T16" fmla="*/ 4256 w 5446"/>
                <a:gd name="T17" fmla="*/ 351 h 3743"/>
                <a:gd name="T18" fmla="*/ 4337 w 5446"/>
                <a:gd name="T19" fmla="*/ 554 h 3743"/>
                <a:gd name="T20" fmla="*/ 4445 w 5446"/>
                <a:gd name="T21" fmla="*/ 797 h 3743"/>
                <a:gd name="T22" fmla="*/ 4445 w 5446"/>
                <a:gd name="T23" fmla="*/ 1189 h 3743"/>
                <a:gd name="T24" fmla="*/ 0 w 5446"/>
                <a:gd name="T25" fmla="*/ 1189 h 3743"/>
                <a:gd name="T26" fmla="*/ 0 w 5446"/>
                <a:gd name="T27" fmla="*/ 2107 h 3743"/>
                <a:gd name="T28" fmla="*/ 176 w 5446"/>
                <a:gd name="T29" fmla="*/ 2107 h 3743"/>
                <a:gd name="T30" fmla="*/ 284 w 5446"/>
                <a:gd name="T31" fmla="*/ 2026 h 3743"/>
                <a:gd name="T32" fmla="*/ 622 w 5446"/>
                <a:gd name="T33" fmla="*/ 1905 h 3743"/>
                <a:gd name="T34" fmla="*/ 1000 w 5446"/>
                <a:gd name="T35" fmla="*/ 2026 h 3743"/>
                <a:gd name="T36" fmla="*/ 1189 w 5446"/>
                <a:gd name="T37" fmla="*/ 2472 h 3743"/>
                <a:gd name="T38" fmla="*/ 1000 w 5446"/>
                <a:gd name="T39" fmla="*/ 2905 h 3743"/>
                <a:gd name="T40" fmla="*/ 622 w 5446"/>
                <a:gd name="T41" fmla="*/ 3026 h 3743"/>
                <a:gd name="T42" fmla="*/ 284 w 5446"/>
                <a:gd name="T43" fmla="*/ 2891 h 3743"/>
                <a:gd name="T44" fmla="*/ 149 w 5446"/>
                <a:gd name="T45" fmla="*/ 2796 h 3743"/>
                <a:gd name="T46" fmla="*/ 0 w 5446"/>
                <a:gd name="T47" fmla="*/ 2796 h 3743"/>
                <a:gd name="T48" fmla="*/ 0 w 5446"/>
                <a:gd name="T49" fmla="*/ 3742 h 3743"/>
                <a:gd name="T50" fmla="*/ 2027 w 5446"/>
                <a:gd name="T51" fmla="*/ 3742 h 3743"/>
                <a:gd name="T52" fmla="*/ 2027 w 5446"/>
                <a:gd name="T53" fmla="*/ 3661 h 3743"/>
                <a:gd name="T54" fmla="*/ 1933 w 5446"/>
                <a:gd name="T55" fmla="*/ 3526 h 3743"/>
                <a:gd name="T56" fmla="*/ 1797 w 5446"/>
                <a:gd name="T57" fmla="*/ 3188 h 3743"/>
                <a:gd name="T58" fmla="*/ 1919 w 5446"/>
                <a:gd name="T59" fmla="*/ 2810 h 3743"/>
                <a:gd name="T60" fmla="*/ 2351 w 5446"/>
                <a:gd name="T61" fmla="*/ 2621 h 3743"/>
                <a:gd name="T62" fmla="*/ 2797 w 5446"/>
                <a:gd name="T63" fmla="*/ 2810 h 3743"/>
                <a:gd name="T64" fmla="*/ 2919 w 5446"/>
                <a:gd name="T65" fmla="*/ 3188 h 3743"/>
                <a:gd name="T66" fmla="*/ 2797 w 5446"/>
                <a:gd name="T67" fmla="*/ 3512 h 3743"/>
                <a:gd name="T68" fmla="*/ 2716 w 5446"/>
                <a:gd name="T69" fmla="*/ 3634 h 3743"/>
                <a:gd name="T70" fmla="*/ 2716 w 5446"/>
                <a:gd name="T71" fmla="*/ 3742 h 3743"/>
                <a:gd name="T72" fmla="*/ 4783 w 5446"/>
                <a:gd name="T73" fmla="*/ 3742 h 3743"/>
                <a:gd name="T74" fmla="*/ 5445 w 5446"/>
                <a:gd name="T75" fmla="*/ 1189 h 3743"/>
                <a:gd name="T76" fmla="*/ 4702 w 5446"/>
                <a:gd name="T77" fmla="*/ 1189 h 3743"/>
                <a:gd name="T78" fmla="*/ 4702 w 5446"/>
                <a:gd name="T79" fmla="*/ 810 h 3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46" h="3743">
                  <a:moveTo>
                    <a:pt x="4702" y="810"/>
                  </a:moveTo>
                  <a:lnTo>
                    <a:pt x="4702" y="810"/>
                  </a:lnTo>
                  <a:cubicBezTo>
                    <a:pt x="4702" y="797"/>
                    <a:pt x="4702" y="797"/>
                    <a:pt x="4702" y="797"/>
                  </a:cubicBezTo>
                  <a:cubicBezTo>
                    <a:pt x="4715" y="689"/>
                    <a:pt x="4783" y="621"/>
                    <a:pt x="4837" y="554"/>
                  </a:cubicBezTo>
                  <a:cubicBezTo>
                    <a:pt x="4891" y="486"/>
                    <a:pt x="4932" y="432"/>
                    <a:pt x="4932" y="351"/>
                  </a:cubicBezTo>
                  <a:cubicBezTo>
                    <a:pt x="4932" y="257"/>
                    <a:pt x="4905" y="175"/>
                    <a:pt x="4864" y="108"/>
                  </a:cubicBezTo>
                  <a:cubicBezTo>
                    <a:pt x="4810" y="54"/>
                    <a:pt x="4729" y="13"/>
                    <a:pt x="4594" y="13"/>
                  </a:cubicBezTo>
                  <a:cubicBezTo>
                    <a:pt x="4445" y="0"/>
                    <a:pt x="4378" y="41"/>
                    <a:pt x="4324" y="108"/>
                  </a:cubicBezTo>
                  <a:cubicBezTo>
                    <a:pt x="4283" y="162"/>
                    <a:pt x="4256" y="257"/>
                    <a:pt x="4256" y="351"/>
                  </a:cubicBezTo>
                  <a:cubicBezTo>
                    <a:pt x="4256" y="432"/>
                    <a:pt x="4296" y="486"/>
                    <a:pt x="4337" y="554"/>
                  </a:cubicBezTo>
                  <a:cubicBezTo>
                    <a:pt x="4378" y="621"/>
                    <a:pt x="4445" y="689"/>
                    <a:pt x="4445" y="797"/>
                  </a:cubicBezTo>
                  <a:cubicBezTo>
                    <a:pt x="4445" y="1189"/>
                    <a:pt x="4445" y="1189"/>
                    <a:pt x="4445" y="1189"/>
                  </a:cubicBezTo>
                  <a:cubicBezTo>
                    <a:pt x="0" y="1189"/>
                    <a:pt x="0" y="1189"/>
                    <a:pt x="0" y="1189"/>
                  </a:cubicBezTo>
                  <a:cubicBezTo>
                    <a:pt x="0" y="2107"/>
                    <a:pt x="0" y="2107"/>
                    <a:pt x="0" y="2107"/>
                  </a:cubicBezTo>
                  <a:cubicBezTo>
                    <a:pt x="176" y="2107"/>
                    <a:pt x="176" y="2107"/>
                    <a:pt x="176" y="2107"/>
                  </a:cubicBezTo>
                  <a:cubicBezTo>
                    <a:pt x="189" y="2107"/>
                    <a:pt x="203" y="2094"/>
                    <a:pt x="284" y="2026"/>
                  </a:cubicBezTo>
                  <a:cubicBezTo>
                    <a:pt x="365" y="1972"/>
                    <a:pt x="473" y="1905"/>
                    <a:pt x="622" y="1905"/>
                  </a:cubicBezTo>
                  <a:cubicBezTo>
                    <a:pt x="744" y="1905"/>
                    <a:pt x="878" y="1932"/>
                    <a:pt x="1000" y="2026"/>
                  </a:cubicBezTo>
                  <a:cubicBezTo>
                    <a:pt x="1108" y="2107"/>
                    <a:pt x="1189" y="2283"/>
                    <a:pt x="1189" y="2472"/>
                  </a:cubicBezTo>
                  <a:cubicBezTo>
                    <a:pt x="1176" y="2648"/>
                    <a:pt x="1108" y="2810"/>
                    <a:pt x="1000" y="2905"/>
                  </a:cubicBezTo>
                  <a:cubicBezTo>
                    <a:pt x="892" y="2999"/>
                    <a:pt x="744" y="3026"/>
                    <a:pt x="622" y="3026"/>
                  </a:cubicBezTo>
                  <a:cubicBezTo>
                    <a:pt x="473" y="3026"/>
                    <a:pt x="351" y="2945"/>
                    <a:pt x="284" y="2891"/>
                  </a:cubicBezTo>
                  <a:cubicBezTo>
                    <a:pt x="189" y="2810"/>
                    <a:pt x="176" y="2796"/>
                    <a:pt x="149" y="2796"/>
                  </a:cubicBezTo>
                  <a:cubicBezTo>
                    <a:pt x="0" y="2796"/>
                    <a:pt x="0" y="2796"/>
                    <a:pt x="0" y="2796"/>
                  </a:cubicBezTo>
                  <a:cubicBezTo>
                    <a:pt x="0" y="3742"/>
                    <a:pt x="0" y="3742"/>
                    <a:pt x="0" y="3742"/>
                  </a:cubicBezTo>
                  <a:cubicBezTo>
                    <a:pt x="2027" y="3742"/>
                    <a:pt x="2027" y="3742"/>
                    <a:pt x="2027" y="3742"/>
                  </a:cubicBezTo>
                  <a:cubicBezTo>
                    <a:pt x="2027" y="3661"/>
                    <a:pt x="2027" y="3661"/>
                    <a:pt x="2027" y="3661"/>
                  </a:cubicBezTo>
                  <a:cubicBezTo>
                    <a:pt x="2027" y="3634"/>
                    <a:pt x="2013" y="3607"/>
                    <a:pt x="1933" y="3526"/>
                  </a:cubicBezTo>
                  <a:cubicBezTo>
                    <a:pt x="1878" y="3445"/>
                    <a:pt x="1797" y="3337"/>
                    <a:pt x="1797" y="3188"/>
                  </a:cubicBezTo>
                  <a:cubicBezTo>
                    <a:pt x="1797" y="3053"/>
                    <a:pt x="1824" y="2918"/>
                    <a:pt x="1919" y="2810"/>
                  </a:cubicBezTo>
                  <a:cubicBezTo>
                    <a:pt x="2013" y="2702"/>
                    <a:pt x="2175" y="2621"/>
                    <a:pt x="2351" y="2621"/>
                  </a:cubicBezTo>
                  <a:cubicBezTo>
                    <a:pt x="2540" y="2621"/>
                    <a:pt x="2716" y="2702"/>
                    <a:pt x="2797" y="2810"/>
                  </a:cubicBezTo>
                  <a:cubicBezTo>
                    <a:pt x="2891" y="2918"/>
                    <a:pt x="2919" y="3053"/>
                    <a:pt x="2919" y="3188"/>
                  </a:cubicBezTo>
                  <a:cubicBezTo>
                    <a:pt x="2919" y="3323"/>
                    <a:pt x="2851" y="3445"/>
                    <a:pt x="2797" y="3512"/>
                  </a:cubicBezTo>
                  <a:cubicBezTo>
                    <a:pt x="2729" y="3607"/>
                    <a:pt x="2716" y="3607"/>
                    <a:pt x="2716" y="3634"/>
                  </a:cubicBezTo>
                  <a:cubicBezTo>
                    <a:pt x="2716" y="3742"/>
                    <a:pt x="2716" y="3742"/>
                    <a:pt x="2716" y="3742"/>
                  </a:cubicBezTo>
                  <a:cubicBezTo>
                    <a:pt x="4783" y="3742"/>
                    <a:pt x="4783" y="3742"/>
                    <a:pt x="4783" y="3742"/>
                  </a:cubicBezTo>
                  <a:cubicBezTo>
                    <a:pt x="5445" y="1189"/>
                    <a:pt x="5445" y="1189"/>
                    <a:pt x="5445" y="1189"/>
                  </a:cubicBezTo>
                  <a:cubicBezTo>
                    <a:pt x="4702" y="1189"/>
                    <a:pt x="4702" y="1189"/>
                    <a:pt x="4702" y="1189"/>
                  </a:cubicBezTo>
                  <a:lnTo>
                    <a:pt x="4702" y="81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3" name="Freeform 5"/>
            <p:cNvSpPr>
              <a:spLocks noChangeArrowheads="1"/>
            </p:cNvSpPr>
            <p:nvPr/>
          </p:nvSpPr>
          <p:spPr bwMode="auto">
            <a:xfrm>
              <a:off x="2486437" y="4500564"/>
              <a:ext cx="2862046" cy="2958042"/>
            </a:xfrm>
            <a:custGeom>
              <a:avLst/>
              <a:gdLst>
                <a:gd name="T0" fmla="*/ 1945 w 4770"/>
                <a:gd name="T1" fmla="*/ 797 h 4931"/>
                <a:gd name="T2" fmla="*/ 1945 w 4770"/>
                <a:gd name="T3" fmla="*/ 797 h 4931"/>
                <a:gd name="T4" fmla="*/ 2067 w 4770"/>
                <a:gd name="T5" fmla="*/ 554 h 4931"/>
                <a:gd name="T6" fmla="*/ 2148 w 4770"/>
                <a:gd name="T7" fmla="*/ 351 h 4931"/>
                <a:gd name="T8" fmla="*/ 2081 w 4770"/>
                <a:gd name="T9" fmla="*/ 108 h 4931"/>
                <a:gd name="T10" fmla="*/ 1811 w 4770"/>
                <a:gd name="T11" fmla="*/ 0 h 4931"/>
                <a:gd name="T12" fmla="*/ 1540 w 4770"/>
                <a:gd name="T13" fmla="*/ 108 h 4931"/>
                <a:gd name="T14" fmla="*/ 1473 w 4770"/>
                <a:gd name="T15" fmla="*/ 351 h 4931"/>
                <a:gd name="T16" fmla="*/ 1554 w 4770"/>
                <a:gd name="T17" fmla="*/ 554 h 4931"/>
                <a:gd name="T18" fmla="*/ 1703 w 4770"/>
                <a:gd name="T19" fmla="*/ 797 h 4931"/>
                <a:gd name="T20" fmla="*/ 1703 w 4770"/>
                <a:gd name="T21" fmla="*/ 810 h 4931"/>
                <a:gd name="T22" fmla="*/ 1703 w 4770"/>
                <a:gd name="T23" fmla="*/ 1175 h 4931"/>
                <a:gd name="T24" fmla="*/ 0 w 4770"/>
                <a:gd name="T25" fmla="*/ 1175 h 4931"/>
                <a:gd name="T26" fmla="*/ 730 w 4770"/>
                <a:gd name="T27" fmla="*/ 3727 h 4931"/>
                <a:gd name="T28" fmla="*/ 2675 w 4770"/>
                <a:gd name="T29" fmla="*/ 3727 h 4931"/>
                <a:gd name="T30" fmla="*/ 2675 w 4770"/>
                <a:gd name="T31" fmla="*/ 4133 h 4931"/>
                <a:gd name="T32" fmla="*/ 2675 w 4770"/>
                <a:gd name="T33" fmla="*/ 4133 h 4931"/>
                <a:gd name="T34" fmla="*/ 2540 w 4770"/>
                <a:gd name="T35" fmla="*/ 4376 h 4931"/>
                <a:gd name="T36" fmla="*/ 2459 w 4770"/>
                <a:gd name="T37" fmla="*/ 4578 h 4931"/>
                <a:gd name="T38" fmla="*/ 2527 w 4770"/>
                <a:gd name="T39" fmla="*/ 4822 h 4931"/>
                <a:gd name="T40" fmla="*/ 2797 w 4770"/>
                <a:gd name="T41" fmla="*/ 4930 h 4931"/>
                <a:gd name="T42" fmla="*/ 3054 w 4770"/>
                <a:gd name="T43" fmla="*/ 4822 h 4931"/>
                <a:gd name="T44" fmla="*/ 3135 w 4770"/>
                <a:gd name="T45" fmla="*/ 4578 h 4931"/>
                <a:gd name="T46" fmla="*/ 3040 w 4770"/>
                <a:gd name="T47" fmla="*/ 4376 h 4931"/>
                <a:gd name="T48" fmla="*/ 2932 w 4770"/>
                <a:gd name="T49" fmla="*/ 4146 h 4931"/>
                <a:gd name="T50" fmla="*/ 2932 w 4770"/>
                <a:gd name="T51" fmla="*/ 3727 h 4931"/>
                <a:gd name="T52" fmla="*/ 4769 w 4770"/>
                <a:gd name="T53" fmla="*/ 3727 h 4931"/>
                <a:gd name="T54" fmla="*/ 4769 w 4770"/>
                <a:gd name="T55" fmla="*/ 2783 h 4931"/>
                <a:gd name="T56" fmla="*/ 4621 w 4770"/>
                <a:gd name="T57" fmla="*/ 2783 h 4931"/>
                <a:gd name="T58" fmla="*/ 4499 w 4770"/>
                <a:gd name="T59" fmla="*/ 2864 h 4931"/>
                <a:gd name="T60" fmla="*/ 4162 w 4770"/>
                <a:gd name="T61" fmla="*/ 2999 h 4931"/>
                <a:gd name="T62" fmla="*/ 3783 w 4770"/>
                <a:gd name="T63" fmla="*/ 2891 h 4931"/>
                <a:gd name="T64" fmla="*/ 3594 w 4770"/>
                <a:gd name="T65" fmla="*/ 2445 h 4931"/>
                <a:gd name="T66" fmla="*/ 3769 w 4770"/>
                <a:gd name="T67" fmla="*/ 2012 h 4931"/>
                <a:gd name="T68" fmla="*/ 4162 w 4770"/>
                <a:gd name="T69" fmla="*/ 1891 h 4931"/>
                <a:gd name="T70" fmla="*/ 4486 w 4770"/>
                <a:gd name="T71" fmla="*/ 2012 h 4931"/>
                <a:gd name="T72" fmla="*/ 4594 w 4770"/>
                <a:gd name="T73" fmla="*/ 2080 h 4931"/>
                <a:gd name="T74" fmla="*/ 4769 w 4770"/>
                <a:gd name="T75" fmla="*/ 2080 h 4931"/>
                <a:gd name="T76" fmla="*/ 4769 w 4770"/>
                <a:gd name="T77" fmla="*/ 1175 h 4931"/>
                <a:gd name="T78" fmla="*/ 1945 w 4770"/>
                <a:gd name="T79" fmla="*/ 1175 h 4931"/>
                <a:gd name="T80" fmla="*/ 1945 w 4770"/>
                <a:gd name="T81"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70" h="4931">
                  <a:moveTo>
                    <a:pt x="1945" y="797"/>
                  </a:moveTo>
                  <a:lnTo>
                    <a:pt x="1945" y="797"/>
                  </a:lnTo>
                  <a:cubicBezTo>
                    <a:pt x="1945" y="689"/>
                    <a:pt x="2013" y="621"/>
                    <a:pt x="2067" y="554"/>
                  </a:cubicBezTo>
                  <a:cubicBezTo>
                    <a:pt x="2108" y="486"/>
                    <a:pt x="2148" y="432"/>
                    <a:pt x="2148" y="351"/>
                  </a:cubicBezTo>
                  <a:cubicBezTo>
                    <a:pt x="2148" y="256"/>
                    <a:pt x="2121" y="162"/>
                    <a:pt x="2081" y="108"/>
                  </a:cubicBezTo>
                  <a:cubicBezTo>
                    <a:pt x="2027" y="40"/>
                    <a:pt x="1945" y="0"/>
                    <a:pt x="1811" y="0"/>
                  </a:cubicBezTo>
                  <a:cubicBezTo>
                    <a:pt x="1662" y="14"/>
                    <a:pt x="1594" y="54"/>
                    <a:pt x="1540" y="108"/>
                  </a:cubicBezTo>
                  <a:cubicBezTo>
                    <a:pt x="1500" y="162"/>
                    <a:pt x="1473" y="256"/>
                    <a:pt x="1473" y="351"/>
                  </a:cubicBezTo>
                  <a:cubicBezTo>
                    <a:pt x="1473" y="432"/>
                    <a:pt x="1514" y="486"/>
                    <a:pt x="1554" y="554"/>
                  </a:cubicBezTo>
                  <a:cubicBezTo>
                    <a:pt x="1608" y="621"/>
                    <a:pt x="1689" y="689"/>
                    <a:pt x="1703" y="797"/>
                  </a:cubicBezTo>
                  <a:cubicBezTo>
                    <a:pt x="1703" y="797"/>
                    <a:pt x="1703" y="797"/>
                    <a:pt x="1703" y="810"/>
                  </a:cubicBezTo>
                  <a:cubicBezTo>
                    <a:pt x="1703" y="1175"/>
                    <a:pt x="1703" y="1175"/>
                    <a:pt x="1703" y="1175"/>
                  </a:cubicBezTo>
                  <a:cubicBezTo>
                    <a:pt x="0" y="1175"/>
                    <a:pt x="0" y="1175"/>
                    <a:pt x="0" y="1175"/>
                  </a:cubicBezTo>
                  <a:cubicBezTo>
                    <a:pt x="730" y="3727"/>
                    <a:pt x="730" y="3727"/>
                    <a:pt x="730" y="3727"/>
                  </a:cubicBezTo>
                  <a:cubicBezTo>
                    <a:pt x="2675" y="3727"/>
                    <a:pt x="2675" y="3727"/>
                    <a:pt x="2675" y="3727"/>
                  </a:cubicBezTo>
                  <a:cubicBezTo>
                    <a:pt x="2675" y="4133"/>
                    <a:pt x="2675" y="4133"/>
                    <a:pt x="2675" y="4133"/>
                  </a:cubicBezTo>
                  <a:lnTo>
                    <a:pt x="2675" y="4133"/>
                  </a:lnTo>
                  <a:cubicBezTo>
                    <a:pt x="2662" y="4241"/>
                    <a:pt x="2594" y="4308"/>
                    <a:pt x="2540" y="4376"/>
                  </a:cubicBezTo>
                  <a:cubicBezTo>
                    <a:pt x="2486" y="4444"/>
                    <a:pt x="2459" y="4498"/>
                    <a:pt x="2459" y="4578"/>
                  </a:cubicBezTo>
                  <a:cubicBezTo>
                    <a:pt x="2459" y="4673"/>
                    <a:pt x="2472" y="4768"/>
                    <a:pt x="2527" y="4822"/>
                  </a:cubicBezTo>
                  <a:cubicBezTo>
                    <a:pt x="2567" y="4876"/>
                    <a:pt x="2648" y="4930"/>
                    <a:pt x="2797" y="4930"/>
                  </a:cubicBezTo>
                  <a:cubicBezTo>
                    <a:pt x="2932" y="4930"/>
                    <a:pt x="3013" y="4889"/>
                    <a:pt x="3054" y="4822"/>
                  </a:cubicBezTo>
                  <a:cubicBezTo>
                    <a:pt x="3108" y="4768"/>
                    <a:pt x="3135" y="4673"/>
                    <a:pt x="3135" y="4578"/>
                  </a:cubicBezTo>
                  <a:cubicBezTo>
                    <a:pt x="3135" y="4498"/>
                    <a:pt x="3094" y="4444"/>
                    <a:pt x="3040" y="4376"/>
                  </a:cubicBezTo>
                  <a:cubicBezTo>
                    <a:pt x="2999" y="4322"/>
                    <a:pt x="2932" y="4254"/>
                    <a:pt x="2932" y="4146"/>
                  </a:cubicBezTo>
                  <a:cubicBezTo>
                    <a:pt x="2932" y="3727"/>
                    <a:pt x="2932" y="3727"/>
                    <a:pt x="2932" y="3727"/>
                  </a:cubicBezTo>
                  <a:cubicBezTo>
                    <a:pt x="4769" y="3727"/>
                    <a:pt x="4769" y="3727"/>
                    <a:pt x="4769" y="3727"/>
                  </a:cubicBezTo>
                  <a:cubicBezTo>
                    <a:pt x="4769" y="2783"/>
                    <a:pt x="4769" y="2783"/>
                    <a:pt x="4769" y="2783"/>
                  </a:cubicBezTo>
                  <a:cubicBezTo>
                    <a:pt x="4621" y="2783"/>
                    <a:pt x="4621" y="2783"/>
                    <a:pt x="4621" y="2783"/>
                  </a:cubicBezTo>
                  <a:cubicBezTo>
                    <a:pt x="4607" y="2783"/>
                    <a:pt x="4580" y="2796"/>
                    <a:pt x="4499" y="2864"/>
                  </a:cubicBezTo>
                  <a:cubicBezTo>
                    <a:pt x="4418" y="2932"/>
                    <a:pt x="4310" y="2999"/>
                    <a:pt x="4162" y="2999"/>
                  </a:cubicBezTo>
                  <a:cubicBezTo>
                    <a:pt x="4026" y="2999"/>
                    <a:pt x="3891" y="2972"/>
                    <a:pt x="3783" y="2891"/>
                  </a:cubicBezTo>
                  <a:cubicBezTo>
                    <a:pt x="3675" y="2796"/>
                    <a:pt x="3594" y="2634"/>
                    <a:pt x="3594" y="2445"/>
                  </a:cubicBezTo>
                  <a:cubicBezTo>
                    <a:pt x="3594" y="2269"/>
                    <a:pt x="3675" y="2094"/>
                    <a:pt x="3769" y="2012"/>
                  </a:cubicBezTo>
                  <a:cubicBezTo>
                    <a:pt x="3891" y="1918"/>
                    <a:pt x="4026" y="1891"/>
                    <a:pt x="4162" y="1891"/>
                  </a:cubicBezTo>
                  <a:cubicBezTo>
                    <a:pt x="4296" y="1891"/>
                    <a:pt x="4418" y="1959"/>
                    <a:pt x="4486" y="2012"/>
                  </a:cubicBezTo>
                  <a:cubicBezTo>
                    <a:pt x="4580" y="2080"/>
                    <a:pt x="4580" y="2080"/>
                    <a:pt x="4594" y="2080"/>
                  </a:cubicBezTo>
                  <a:cubicBezTo>
                    <a:pt x="4769" y="2080"/>
                    <a:pt x="4769" y="2080"/>
                    <a:pt x="4769" y="2080"/>
                  </a:cubicBezTo>
                  <a:cubicBezTo>
                    <a:pt x="4769" y="1175"/>
                    <a:pt x="4769" y="1175"/>
                    <a:pt x="4769" y="1175"/>
                  </a:cubicBezTo>
                  <a:cubicBezTo>
                    <a:pt x="1945" y="1175"/>
                    <a:pt x="1945" y="1175"/>
                    <a:pt x="1945" y="1175"/>
                  </a:cubicBezTo>
                  <a:lnTo>
                    <a:pt x="1945"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4" name="Freeform 6"/>
            <p:cNvSpPr>
              <a:spLocks noChangeArrowheads="1"/>
            </p:cNvSpPr>
            <p:nvPr/>
          </p:nvSpPr>
          <p:spPr bwMode="auto">
            <a:xfrm>
              <a:off x="4771840" y="4500564"/>
              <a:ext cx="3589462" cy="2958042"/>
            </a:xfrm>
            <a:custGeom>
              <a:avLst/>
              <a:gdLst>
                <a:gd name="T0" fmla="*/ 3742 w 5985"/>
                <a:gd name="T1" fmla="*/ 797 h 4931"/>
                <a:gd name="T2" fmla="*/ 3742 w 5985"/>
                <a:gd name="T3" fmla="*/ 797 h 4931"/>
                <a:gd name="T4" fmla="*/ 3864 w 5985"/>
                <a:gd name="T5" fmla="*/ 554 h 4931"/>
                <a:gd name="T6" fmla="*/ 3945 w 5985"/>
                <a:gd name="T7" fmla="*/ 351 h 4931"/>
                <a:gd name="T8" fmla="*/ 3878 w 5985"/>
                <a:gd name="T9" fmla="*/ 108 h 4931"/>
                <a:gd name="T10" fmla="*/ 3607 w 5985"/>
                <a:gd name="T11" fmla="*/ 0 h 4931"/>
                <a:gd name="T12" fmla="*/ 3337 w 5985"/>
                <a:gd name="T13" fmla="*/ 108 h 4931"/>
                <a:gd name="T14" fmla="*/ 3270 w 5985"/>
                <a:gd name="T15" fmla="*/ 351 h 4931"/>
                <a:gd name="T16" fmla="*/ 3364 w 5985"/>
                <a:gd name="T17" fmla="*/ 554 h 4931"/>
                <a:gd name="T18" fmla="*/ 3499 w 5985"/>
                <a:gd name="T19" fmla="*/ 797 h 4931"/>
                <a:gd name="T20" fmla="*/ 3499 w 5985"/>
                <a:gd name="T21" fmla="*/ 810 h 4931"/>
                <a:gd name="T22" fmla="*/ 3499 w 5985"/>
                <a:gd name="T23" fmla="*/ 1175 h 4931"/>
                <a:gd name="T24" fmla="*/ 1230 w 5985"/>
                <a:gd name="T25" fmla="*/ 1175 h 4931"/>
                <a:gd name="T26" fmla="*/ 1230 w 5985"/>
                <a:gd name="T27" fmla="*/ 2310 h 4931"/>
                <a:gd name="T28" fmla="*/ 797 w 5985"/>
                <a:gd name="T29" fmla="*/ 2310 h 4931"/>
                <a:gd name="T30" fmla="*/ 554 w 5985"/>
                <a:gd name="T31" fmla="*/ 2188 h 4931"/>
                <a:gd name="T32" fmla="*/ 352 w 5985"/>
                <a:gd name="T33" fmla="*/ 2107 h 4931"/>
                <a:gd name="T34" fmla="*/ 108 w 5985"/>
                <a:gd name="T35" fmla="*/ 2188 h 4931"/>
                <a:gd name="T36" fmla="*/ 0 w 5985"/>
                <a:gd name="T37" fmla="*/ 2445 h 4931"/>
                <a:gd name="T38" fmla="*/ 108 w 5985"/>
                <a:gd name="T39" fmla="*/ 2715 h 4931"/>
                <a:gd name="T40" fmla="*/ 352 w 5985"/>
                <a:gd name="T41" fmla="*/ 2783 h 4931"/>
                <a:gd name="T42" fmla="*/ 554 w 5985"/>
                <a:gd name="T43" fmla="*/ 2702 h 4931"/>
                <a:gd name="T44" fmla="*/ 797 w 5985"/>
                <a:gd name="T45" fmla="*/ 2553 h 4931"/>
                <a:gd name="T46" fmla="*/ 811 w 5985"/>
                <a:gd name="T47" fmla="*/ 2553 h 4931"/>
                <a:gd name="T48" fmla="*/ 1230 w 5985"/>
                <a:gd name="T49" fmla="*/ 2553 h 4931"/>
                <a:gd name="T50" fmla="*/ 1230 w 5985"/>
                <a:gd name="T51" fmla="*/ 3727 h 4931"/>
                <a:gd name="T52" fmla="*/ 2837 w 5985"/>
                <a:gd name="T53" fmla="*/ 3727 h 4931"/>
                <a:gd name="T54" fmla="*/ 2837 w 5985"/>
                <a:gd name="T55" fmla="*/ 4133 h 4931"/>
                <a:gd name="T56" fmla="*/ 2837 w 5985"/>
                <a:gd name="T57" fmla="*/ 4133 h 4931"/>
                <a:gd name="T58" fmla="*/ 2702 w 5985"/>
                <a:gd name="T59" fmla="*/ 4376 h 4931"/>
                <a:gd name="T60" fmla="*/ 2607 w 5985"/>
                <a:gd name="T61" fmla="*/ 4578 h 4931"/>
                <a:gd name="T62" fmla="*/ 2689 w 5985"/>
                <a:gd name="T63" fmla="*/ 4822 h 4931"/>
                <a:gd name="T64" fmla="*/ 2946 w 5985"/>
                <a:gd name="T65" fmla="*/ 4930 h 4931"/>
                <a:gd name="T66" fmla="*/ 3216 w 5985"/>
                <a:gd name="T67" fmla="*/ 4822 h 4931"/>
                <a:gd name="T68" fmla="*/ 3283 w 5985"/>
                <a:gd name="T69" fmla="*/ 4578 h 4931"/>
                <a:gd name="T70" fmla="*/ 3202 w 5985"/>
                <a:gd name="T71" fmla="*/ 4376 h 4931"/>
                <a:gd name="T72" fmla="*/ 3094 w 5985"/>
                <a:gd name="T73" fmla="*/ 4146 h 4931"/>
                <a:gd name="T74" fmla="*/ 3094 w 5985"/>
                <a:gd name="T75" fmla="*/ 3727 h 4931"/>
                <a:gd name="T76" fmla="*/ 5984 w 5985"/>
                <a:gd name="T77" fmla="*/ 3727 h 4931"/>
                <a:gd name="T78" fmla="*/ 5984 w 5985"/>
                <a:gd name="T79" fmla="*/ 2783 h 4931"/>
                <a:gd name="T80" fmla="*/ 5836 w 5985"/>
                <a:gd name="T81" fmla="*/ 2783 h 4931"/>
                <a:gd name="T82" fmla="*/ 5714 w 5985"/>
                <a:gd name="T83" fmla="*/ 2864 h 4931"/>
                <a:gd name="T84" fmla="*/ 5377 w 5985"/>
                <a:gd name="T85" fmla="*/ 2999 h 4931"/>
                <a:gd name="T86" fmla="*/ 4999 w 5985"/>
                <a:gd name="T87" fmla="*/ 2891 h 4931"/>
                <a:gd name="T88" fmla="*/ 4810 w 5985"/>
                <a:gd name="T89" fmla="*/ 2445 h 4931"/>
                <a:gd name="T90" fmla="*/ 4985 w 5985"/>
                <a:gd name="T91" fmla="*/ 2012 h 4931"/>
                <a:gd name="T92" fmla="*/ 5377 w 5985"/>
                <a:gd name="T93" fmla="*/ 1891 h 4931"/>
                <a:gd name="T94" fmla="*/ 5701 w 5985"/>
                <a:gd name="T95" fmla="*/ 2012 h 4931"/>
                <a:gd name="T96" fmla="*/ 5809 w 5985"/>
                <a:gd name="T97" fmla="*/ 2080 h 4931"/>
                <a:gd name="T98" fmla="*/ 5984 w 5985"/>
                <a:gd name="T99" fmla="*/ 2080 h 4931"/>
                <a:gd name="T100" fmla="*/ 5984 w 5985"/>
                <a:gd name="T101" fmla="*/ 1175 h 4931"/>
                <a:gd name="T102" fmla="*/ 3742 w 5985"/>
                <a:gd name="T103" fmla="*/ 1175 h 4931"/>
                <a:gd name="T104" fmla="*/ 3742 w 5985"/>
                <a:gd name="T105"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85" h="4931">
                  <a:moveTo>
                    <a:pt x="3742" y="797"/>
                  </a:moveTo>
                  <a:lnTo>
                    <a:pt x="3742" y="797"/>
                  </a:lnTo>
                  <a:cubicBezTo>
                    <a:pt x="3742" y="689"/>
                    <a:pt x="3810" y="621"/>
                    <a:pt x="3864" y="554"/>
                  </a:cubicBezTo>
                  <a:cubicBezTo>
                    <a:pt x="3904" y="486"/>
                    <a:pt x="3945" y="432"/>
                    <a:pt x="3945" y="351"/>
                  </a:cubicBezTo>
                  <a:cubicBezTo>
                    <a:pt x="3945" y="256"/>
                    <a:pt x="3918" y="162"/>
                    <a:pt x="3878" y="108"/>
                  </a:cubicBezTo>
                  <a:cubicBezTo>
                    <a:pt x="3824" y="40"/>
                    <a:pt x="3756" y="0"/>
                    <a:pt x="3607" y="0"/>
                  </a:cubicBezTo>
                  <a:cubicBezTo>
                    <a:pt x="3472" y="14"/>
                    <a:pt x="3391" y="54"/>
                    <a:pt x="3337" y="108"/>
                  </a:cubicBezTo>
                  <a:cubicBezTo>
                    <a:pt x="3297" y="162"/>
                    <a:pt x="3270" y="256"/>
                    <a:pt x="3270" y="351"/>
                  </a:cubicBezTo>
                  <a:cubicBezTo>
                    <a:pt x="3270" y="432"/>
                    <a:pt x="3310" y="486"/>
                    <a:pt x="3364" y="554"/>
                  </a:cubicBezTo>
                  <a:cubicBezTo>
                    <a:pt x="3418" y="621"/>
                    <a:pt x="3486" y="689"/>
                    <a:pt x="3499" y="797"/>
                  </a:cubicBezTo>
                  <a:cubicBezTo>
                    <a:pt x="3499" y="797"/>
                    <a:pt x="3499" y="797"/>
                    <a:pt x="3499" y="810"/>
                  </a:cubicBezTo>
                  <a:cubicBezTo>
                    <a:pt x="3499" y="1175"/>
                    <a:pt x="3499" y="1175"/>
                    <a:pt x="3499" y="1175"/>
                  </a:cubicBezTo>
                  <a:cubicBezTo>
                    <a:pt x="1230" y="1175"/>
                    <a:pt x="1230" y="1175"/>
                    <a:pt x="1230" y="1175"/>
                  </a:cubicBezTo>
                  <a:cubicBezTo>
                    <a:pt x="1230" y="2310"/>
                    <a:pt x="1230" y="2310"/>
                    <a:pt x="1230" y="2310"/>
                  </a:cubicBezTo>
                  <a:cubicBezTo>
                    <a:pt x="797" y="2310"/>
                    <a:pt x="797" y="2310"/>
                    <a:pt x="797" y="2310"/>
                  </a:cubicBezTo>
                  <a:cubicBezTo>
                    <a:pt x="676" y="2310"/>
                    <a:pt x="608" y="2242"/>
                    <a:pt x="554" y="2188"/>
                  </a:cubicBezTo>
                  <a:cubicBezTo>
                    <a:pt x="486" y="2148"/>
                    <a:pt x="432" y="2107"/>
                    <a:pt x="352" y="2107"/>
                  </a:cubicBezTo>
                  <a:cubicBezTo>
                    <a:pt x="257" y="2107"/>
                    <a:pt x="162" y="2134"/>
                    <a:pt x="108" y="2188"/>
                  </a:cubicBezTo>
                  <a:cubicBezTo>
                    <a:pt x="41" y="2229"/>
                    <a:pt x="0" y="2310"/>
                    <a:pt x="0" y="2445"/>
                  </a:cubicBezTo>
                  <a:cubicBezTo>
                    <a:pt x="0" y="2593"/>
                    <a:pt x="54" y="2661"/>
                    <a:pt x="108" y="2715"/>
                  </a:cubicBezTo>
                  <a:cubicBezTo>
                    <a:pt x="162" y="2756"/>
                    <a:pt x="257" y="2783"/>
                    <a:pt x="352" y="2783"/>
                  </a:cubicBezTo>
                  <a:cubicBezTo>
                    <a:pt x="432" y="2783"/>
                    <a:pt x="486" y="2742"/>
                    <a:pt x="554" y="2702"/>
                  </a:cubicBezTo>
                  <a:cubicBezTo>
                    <a:pt x="622" y="2648"/>
                    <a:pt x="689" y="2567"/>
                    <a:pt x="797" y="2553"/>
                  </a:cubicBezTo>
                  <a:cubicBezTo>
                    <a:pt x="811" y="2553"/>
                    <a:pt x="811" y="2553"/>
                    <a:pt x="811" y="2553"/>
                  </a:cubicBezTo>
                  <a:cubicBezTo>
                    <a:pt x="1230" y="2553"/>
                    <a:pt x="1230" y="2553"/>
                    <a:pt x="1230" y="2553"/>
                  </a:cubicBezTo>
                  <a:cubicBezTo>
                    <a:pt x="1230" y="3727"/>
                    <a:pt x="1230" y="3727"/>
                    <a:pt x="1230" y="3727"/>
                  </a:cubicBezTo>
                  <a:cubicBezTo>
                    <a:pt x="2837" y="3727"/>
                    <a:pt x="2837" y="3727"/>
                    <a:pt x="2837" y="3727"/>
                  </a:cubicBezTo>
                  <a:cubicBezTo>
                    <a:pt x="2837" y="4133"/>
                    <a:pt x="2837" y="4133"/>
                    <a:pt x="2837" y="4133"/>
                  </a:cubicBezTo>
                  <a:lnTo>
                    <a:pt x="2837" y="4133"/>
                  </a:lnTo>
                  <a:cubicBezTo>
                    <a:pt x="2824" y="4241"/>
                    <a:pt x="2756" y="4308"/>
                    <a:pt x="2702" y="4376"/>
                  </a:cubicBezTo>
                  <a:cubicBezTo>
                    <a:pt x="2648" y="4444"/>
                    <a:pt x="2607" y="4498"/>
                    <a:pt x="2607" y="4578"/>
                  </a:cubicBezTo>
                  <a:cubicBezTo>
                    <a:pt x="2607" y="4673"/>
                    <a:pt x="2635" y="4768"/>
                    <a:pt x="2689" y="4822"/>
                  </a:cubicBezTo>
                  <a:cubicBezTo>
                    <a:pt x="2729" y="4876"/>
                    <a:pt x="2810" y="4930"/>
                    <a:pt x="2946" y="4930"/>
                  </a:cubicBezTo>
                  <a:cubicBezTo>
                    <a:pt x="3094" y="4930"/>
                    <a:pt x="3162" y="4889"/>
                    <a:pt x="3216" y="4822"/>
                  </a:cubicBezTo>
                  <a:cubicBezTo>
                    <a:pt x="3256" y="4768"/>
                    <a:pt x="3283" y="4673"/>
                    <a:pt x="3283" y="4578"/>
                  </a:cubicBezTo>
                  <a:cubicBezTo>
                    <a:pt x="3283" y="4498"/>
                    <a:pt x="3256" y="4444"/>
                    <a:pt x="3202" y="4376"/>
                  </a:cubicBezTo>
                  <a:cubicBezTo>
                    <a:pt x="3162" y="4322"/>
                    <a:pt x="3094" y="4254"/>
                    <a:pt x="3094" y="4146"/>
                  </a:cubicBezTo>
                  <a:cubicBezTo>
                    <a:pt x="3094" y="3727"/>
                    <a:pt x="3094" y="3727"/>
                    <a:pt x="3094" y="3727"/>
                  </a:cubicBezTo>
                  <a:cubicBezTo>
                    <a:pt x="5984" y="3727"/>
                    <a:pt x="5984" y="3727"/>
                    <a:pt x="5984" y="3727"/>
                  </a:cubicBezTo>
                  <a:cubicBezTo>
                    <a:pt x="5984" y="2783"/>
                    <a:pt x="5984" y="2783"/>
                    <a:pt x="5984" y="2783"/>
                  </a:cubicBezTo>
                  <a:cubicBezTo>
                    <a:pt x="5836" y="2783"/>
                    <a:pt x="5836" y="2783"/>
                    <a:pt x="5836" y="2783"/>
                  </a:cubicBezTo>
                  <a:cubicBezTo>
                    <a:pt x="5822" y="2783"/>
                    <a:pt x="5795" y="2796"/>
                    <a:pt x="5714" y="2864"/>
                  </a:cubicBezTo>
                  <a:cubicBezTo>
                    <a:pt x="5633" y="2932"/>
                    <a:pt x="5525" y="2999"/>
                    <a:pt x="5377" y="2999"/>
                  </a:cubicBezTo>
                  <a:cubicBezTo>
                    <a:pt x="5242" y="2999"/>
                    <a:pt x="5107" y="2972"/>
                    <a:pt x="4999" y="2891"/>
                  </a:cubicBezTo>
                  <a:cubicBezTo>
                    <a:pt x="4891" y="2796"/>
                    <a:pt x="4810" y="2634"/>
                    <a:pt x="4810" y="2445"/>
                  </a:cubicBezTo>
                  <a:cubicBezTo>
                    <a:pt x="4810" y="2269"/>
                    <a:pt x="4877" y="2094"/>
                    <a:pt x="4985" y="2012"/>
                  </a:cubicBezTo>
                  <a:cubicBezTo>
                    <a:pt x="5107" y="1918"/>
                    <a:pt x="5242" y="1891"/>
                    <a:pt x="5377" y="1891"/>
                  </a:cubicBezTo>
                  <a:cubicBezTo>
                    <a:pt x="5511" y="1891"/>
                    <a:pt x="5633" y="1959"/>
                    <a:pt x="5701" y="2012"/>
                  </a:cubicBezTo>
                  <a:cubicBezTo>
                    <a:pt x="5795" y="2080"/>
                    <a:pt x="5795" y="2080"/>
                    <a:pt x="5809" y="2080"/>
                  </a:cubicBezTo>
                  <a:cubicBezTo>
                    <a:pt x="5984" y="2080"/>
                    <a:pt x="5984" y="2080"/>
                    <a:pt x="5984" y="2080"/>
                  </a:cubicBezTo>
                  <a:cubicBezTo>
                    <a:pt x="5984" y="1175"/>
                    <a:pt x="5984" y="1175"/>
                    <a:pt x="5984" y="1175"/>
                  </a:cubicBezTo>
                  <a:cubicBezTo>
                    <a:pt x="3742" y="1175"/>
                    <a:pt x="3742" y="1175"/>
                    <a:pt x="3742" y="1175"/>
                  </a:cubicBezTo>
                  <a:lnTo>
                    <a:pt x="3742"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5" name="Freeform 7"/>
            <p:cNvSpPr>
              <a:spLocks noChangeArrowheads="1"/>
            </p:cNvSpPr>
            <p:nvPr/>
          </p:nvSpPr>
          <p:spPr bwMode="auto">
            <a:xfrm>
              <a:off x="7787305" y="4500564"/>
              <a:ext cx="3565655" cy="2958042"/>
            </a:xfrm>
            <a:custGeom>
              <a:avLst/>
              <a:gdLst>
                <a:gd name="T0" fmla="*/ 3728 w 5944"/>
                <a:gd name="T1" fmla="*/ 797 h 4931"/>
                <a:gd name="T2" fmla="*/ 3728 w 5944"/>
                <a:gd name="T3" fmla="*/ 797 h 4931"/>
                <a:gd name="T4" fmla="*/ 3836 w 5944"/>
                <a:gd name="T5" fmla="*/ 554 h 4931"/>
                <a:gd name="T6" fmla="*/ 3917 w 5944"/>
                <a:gd name="T7" fmla="*/ 351 h 4931"/>
                <a:gd name="T8" fmla="*/ 3849 w 5944"/>
                <a:gd name="T9" fmla="*/ 108 h 4931"/>
                <a:gd name="T10" fmla="*/ 3593 w 5944"/>
                <a:gd name="T11" fmla="*/ 0 h 4931"/>
                <a:gd name="T12" fmla="*/ 3323 w 5944"/>
                <a:gd name="T13" fmla="*/ 108 h 4931"/>
                <a:gd name="T14" fmla="*/ 3255 w 5944"/>
                <a:gd name="T15" fmla="*/ 351 h 4931"/>
                <a:gd name="T16" fmla="*/ 3336 w 5944"/>
                <a:gd name="T17" fmla="*/ 554 h 4931"/>
                <a:gd name="T18" fmla="*/ 3471 w 5944"/>
                <a:gd name="T19" fmla="*/ 797 h 4931"/>
                <a:gd name="T20" fmla="*/ 3471 w 5944"/>
                <a:gd name="T21" fmla="*/ 810 h 4931"/>
                <a:gd name="T22" fmla="*/ 3471 w 5944"/>
                <a:gd name="T23" fmla="*/ 1175 h 4931"/>
                <a:gd name="T24" fmla="*/ 1228 w 5944"/>
                <a:gd name="T25" fmla="*/ 1175 h 4931"/>
                <a:gd name="T26" fmla="*/ 1228 w 5944"/>
                <a:gd name="T27" fmla="*/ 2310 h 4931"/>
                <a:gd name="T28" fmla="*/ 783 w 5944"/>
                <a:gd name="T29" fmla="*/ 2310 h 4931"/>
                <a:gd name="T30" fmla="*/ 553 w 5944"/>
                <a:gd name="T31" fmla="*/ 2188 h 4931"/>
                <a:gd name="T32" fmla="*/ 351 w 5944"/>
                <a:gd name="T33" fmla="*/ 2107 h 4931"/>
                <a:gd name="T34" fmla="*/ 108 w 5944"/>
                <a:gd name="T35" fmla="*/ 2188 h 4931"/>
                <a:gd name="T36" fmla="*/ 0 w 5944"/>
                <a:gd name="T37" fmla="*/ 2445 h 4931"/>
                <a:gd name="T38" fmla="*/ 108 w 5944"/>
                <a:gd name="T39" fmla="*/ 2715 h 4931"/>
                <a:gd name="T40" fmla="*/ 351 w 5944"/>
                <a:gd name="T41" fmla="*/ 2783 h 4931"/>
                <a:gd name="T42" fmla="*/ 553 w 5944"/>
                <a:gd name="T43" fmla="*/ 2702 h 4931"/>
                <a:gd name="T44" fmla="*/ 796 w 5944"/>
                <a:gd name="T45" fmla="*/ 2553 h 4931"/>
                <a:gd name="T46" fmla="*/ 796 w 5944"/>
                <a:gd name="T47" fmla="*/ 2553 h 4931"/>
                <a:gd name="T48" fmla="*/ 1228 w 5944"/>
                <a:gd name="T49" fmla="*/ 2553 h 4931"/>
                <a:gd name="T50" fmla="*/ 1228 w 5944"/>
                <a:gd name="T51" fmla="*/ 3727 h 4931"/>
                <a:gd name="T52" fmla="*/ 2444 w 5944"/>
                <a:gd name="T53" fmla="*/ 3727 h 4931"/>
                <a:gd name="T54" fmla="*/ 2444 w 5944"/>
                <a:gd name="T55" fmla="*/ 4133 h 4931"/>
                <a:gd name="T56" fmla="*/ 2444 w 5944"/>
                <a:gd name="T57" fmla="*/ 4133 h 4931"/>
                <a:gd name="T58" fmla="*/ 2309 w 5944"/>
                <a:gd name="T59" fmla="*/ 4376 h 4931"/>
                <a:gd name="T60" fmla="*/ 2228 w 5944"/>
                <a:gd name="T61" fmla="*/ 4578 h 4931"/>
                <a:gd name="T62" fmla="*/ 2296 w 5944"/>
                <a:gd name="T63" fmla="*/ 4822 h 4931"/>
                <a:gd name="T64" fmla="*/ 2566 w 5944"/>
                <a:gd name="T65" fmla="*/ 4930 h 4931"/>
                <a:gd name="T66" fmla="*/ 2822 w 5944"/>
                <a:gd name="T67" fmla="*/ 4822 h 4931"/>
                <a:gd name="T68" fmla="*/ 2904 w 5944"/>
                <a:gd name="T69" fmla="*/ 4578 h 4931"/>
                <a:gd name="T70" fmla="*/ 2822 w 5944"/>
                <a:gd name="T71" fmla="*/ 4376 h 4931"/>
                <a:gd name="T72" fmla="*/ 2701 w 5944"/>
                <a:gd name="T73" fmla="*/ 4146 h 4931"/>
                <a:gd name="T74" fmla="*/ 2701 w 5944"/>
                <a:gd name="T75" fmla="*/ 3727 h 4931"/>
                <a:gd name="T76" fmla="*/ 5281 w 5944"/>
                <a:gd name="T77" fmla="*/ 3727 h 4931"/>
                <a:gd name="T78" fmla="*/ 5943 w 5944"/>
                <a:gd name="T79" fmla="*/ 1175 h 4931"/>
                <a:gd name="T80" fmla="*/ 3728 w 5944"/>
                <a:gd name="T81" fmla="*/ 1175 h 4931"/>
                <a:gd name="T82" fmla="*/ 3728 w 5944"/>
                <a:gd name="T83" fmla="*/ 797 h 4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44" h="4931">
                  <a:moveTo>
                    <a:pt x="3728" y="797"/>
                  </a:moveTo>
                  <a:lnTo>
                    <a:pt x="3728" y="797"/>
                  </a:lnTo>
                  <a:cubicBezTo>
                    <a:pt x="3728" y="689"/>
                    <a:pt x="3795" y="621"/>
                    <a:pt x="3836" y="554"/>
                  </a:cubicBezTo>
                  <a:cubicBezTo>
                    <a:pt x="3890" y="486"/>
                    <a:pt x="3917" y="432"/>
                    <a:pt x="3917" y="351"/>
                  </a:cubicBezTo>
                  <a:cubicBezTo>
                    <a:pt x="3917" y="256"/>
                    <a:pt x="3903" y="162"/>
                    <a:pt x="3849" y="108"/>
                  </a:cubicBezTo>
                  <a:cubicBezTo>
                    <a:pt x="3809" y="40"/>
                    <a:pt x="3728" y="0"/>
                    <a:pt x="3593" y="0"/>
                  </a:cubicBezTo>
                  <a:cubicBezTo>
                    <a:pt x="3444" y="14"/>
                    <a:pt x="3363" y="54"/>
                    <a:pt x="3323" y="108"/>
                  </a:cubicBezTo>
                  <a:cubicBezTo>
                    <a:pt x="3269" y="162"/>
                    <a:pt x="3255" y="256"/>
                    <a:pt x="3255" y="351"/>
                  </a:cubicBezTo>
                  <a:cubicBezTo>
                    <a:pt x="3255" y="432"/>
                    <a:pt x="3282" y="486"/>
                    <a:pt x="3336" y="554"/>
                  </a:cubicBezTo>
                  <a:cubicBezTo>
                    <a:pt x="3390" y="621"/>
                    <a:pt x="3458" y="689"/>
                    <a:pt x="3471" y="797"/>
                  </a:cubicBezTo>
                  <a:cubicBezTo>
                    <a:pt x="3471" y="797"/>
                    <a:pt x="3471" y="797"/>
                    <a:pt x="3471" y="810"/>
                  </a:cubicBezTo>
                  <a:cubicBezTo>
                    <a:pt x="3471" y="1175"/>
                    <a:pt x="3471" y="1175"/>
                    <a:pt x="3471" y="1175"/>
                  </a:cubicBezTo>
                  <a:cubicBezTo>
                    <a:pt x="1228" y="1175"/>
                    <a:pt x="1228" y="1175"/>
                    <a:pt x="1228" y="1175"/>
                  </a:cubicBezTo>
                  <a:cubicBezTo>
                    <a:pt x="1228" y="2310"/>
                    <a:pt x="1228" y="2310"/>
                    <a:pt x="1228" y="2310"/>
                  </a:cubicBezTo>
                  <a:cubicBezTo>
                    <a:pt x="783" y="2310"/>
                    <a:pt x="783" y="2310"/>
                    <a:pt x="783" y="2310"/>
                  </a:cubicBezTo>
                  <a:cubicBezTo>
                    <a:pt x="675" y="2310"/>
                    <a:pt x="607" y="2242"/>
                    <a:pt x="553" y="2188"/>
                  </a:cubicBezTo>
                  <a:cubicBezTo>
                    <a:pt x="485" y="2148"/>
                    <a:pt x="431" y="2107"/>
                    <a:pt x="351" y="2107"/>
                  </a:cubicBezTo>
                  <a:cubicBezTo>
                    <a:pt x="257" y="2107"/>
                    <a:pt x="162" y="2134"/>
                    <a:pt x="108" y="2188"/>
                  </a:cubicBezTo>
                  <a:cubicBezTo>
                    <a:pt x="41" y="2229"/>
                    <a:pt x="0" y="2310"/>
                    <a:pt x="0" y="2445"/>
                  </a:cubicBezTo>
                  <a:cubicBezTo>
                    <a:pt x="0" y="2593"/>
                    <a:pt x="54" y="2661"/>
                    <a:pt x="108" y="2715"/>
                  </a:cubicBezTo>
                  <a:cubicBezTo>
                    <a:pt x="162" y="2756"/>
                    <a:pt x="257" y="2783"/>
                    <a:pt x="351" y="2783"/>
                  </a:cubicBezTo>
                  <a:cubicBezTo>
                    <a:pt x="431" y="2783"/>
                    <a:pt x="485" y="2742"/>
                    <a:pt x="553" y="2702"/>
                  </a:cubicBezTo>
                  <a:cubicBezTo>
                    <a:pt x="621" y="2648"/>
                    <a:pt x="688" y="2567"/>
                    <a:pt x="796" y="2553"/>
                  </a:cubicBezTo>
                  <a:lnTo>
                    <a:pt x="796" y="2553"/>
                  </a:lnTo>
                  <a:cubicBezTo>
                    <a:pt x="1228" y="2553"/>
                    <a:pt x="1228" y="2553"/>
                    <a:pt x="1228" y="2553"/>
                  </a:cubicBezTo>
                  <a:cubicBezTo>
                    <a:pt x="1228" y="3727"/>
                    <a:pt x="1228" y="3727"/>
                    <a:pt x="1228" y="3727"/>
                  </a:cubicBezTo>
                  <a:cubicBezTo>
                    <a:pt x="2444" y="3727"/>
                    <a:pt x="2444" y="3727"/>
                    <a:pt x="2444" y="3727"/>
                  </a:cubicBezTo>
                  <a:cubicBezTo>
                    <a:pt x="2444" y="4133"/>
                    <a:pt x="2444" y="4133"/>
                    <a:pt x="2444" y="4133"/>
                  </a:cubicBezTo>
                  <a:lnTo>
                    <a:pt x="2444" y="4133"/>
                  </a:lnTo>
                  <a:cubicBezTo>
                    <a:pt x="2444" y="4241"/>
                    <a:pt x="2363" y="4308"/>
                    <a:pt x="2309" y="4376"/>
                  </a:cubicBezTo>
                  <a:cubicBezTo>
                    <a:pt x="2269" y="4444"/>
                    <a:pt x="2228" y="4498"/>
                    <a:pt x="2228" y="4578"/>
                  </a:cubicBezTo>
                  <a:cubicBezTo>
                    <a:pt x="2228" y="4673"/>
                    <a:pt x="2241" y="4768"/>
                    <a:pt x="2296" y="4822"/>
                  </a:cubicBezTo>
                  <a:cubicBezTo>
                    <a:pt x="2350" y="4876"/>
                    <a:pt x="2417" y="4930"/>
                    <a:pt x="2566" y="4930"/>
                  </a:cubicBezTo>
                  <a:cubicBezTo>
                    <a:pt x="2701" y="4930"/>
                    <a:pt x="2782" y="4889"/>
                    <a:pt x="2822" y="4822"/>
                  </a:cubicBezTo>
                  <a:cubicBezTo>
                    <a:pt x="2876" y="4768"/>
                    <a:pt x="2904" y="4673"/>
                    <a:pt x="2904" y="4578"/>
                  </a:cubicBezTo>
                  <a:cubicBezTo>
                    <a:pt x="2904" y="4498"/>
                    <a:pt x="2863" y="4444"/>
                    <a:pt x="2822" y="4376"/>
                  </a:cubicBezTo>
                  <a:cubicBezTo>
                    <a:pt x="2768" y="4322"/>
                    <a:pt x="2701" y="4254"/>
                    <a:pt x="2701" y="4146"/>
                  </a:cubicBezTo>
                  <a:cubicBezTo>
                    <a:pt x="2701" y="3727"/>
                    <a:pt x="2701" y="3727"/>
                    <a:pt x="2701" y="3727"/>
                  </a:cubicBezTo>
                  <a:cubicBezTo>
                    <a:pt x="5281" y="3727"/>
                    <a:pt x="5281" y="3727"/>
                    <a:pt x="5281" y="3727"/>
                  </a:cubicBezTo>
                  <a:cubicBezTo>
                    <a:pt x="5943" y="1175"/>
                    <a:pt x="5943" y="1175"/>
                    <a:pt x="5943" y="1175"/>
                  </a:cubicBezTo>
                  <a:cubicBezTo>
                    <a:pt x="3728" y="1175"/>
                    <a:pt x="3728" y="1175"/>
                    <a:pt x="3728" y="1175"/>
                  </a:cubicBezTo>
                  <a:lnTo>
                    <a:pt x="3728" y="797"/>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6" name="Freeform 8"/>
            <p:cNvSpPr>
              <a:spLocks noChangeArrowheads="1"/>
            </p:cNvSpPr>
            <p:nvPr/>
          </p:nvSpPr>
          <p:spPr bwMode="auto">
            <a:xfrm>
              <a:off x="2973143" y="6892397"/>
              <a:ext cx="2375340" cy="1460500"/>
            </a:xfrm>
            <a:custGeom>
              <a:avLst/>
              <a:gdLst>
                <a:gd name="T0" fmla="*/ 2337 w 3959"/>
                <a:gd name="T1" fmla="*/ 162 h 2433"/>
                <a:gd name="T2" fmla="*/ 2337 w 3959"/>
                <a:gd name="T3" fmla="*/ 162 h 2433"/>
                <a:gd name="T4" fmla="*/ 2418 w 3959"/>
                <a:gd name="T5" fmla="*/ 270 h 2433"/>
                <a:gd name="T6" fmla="*/ 2540 w 3959"/>
                <a:gd name="T7" fmla="*/ 594 h 2433"/>
                <a:gd name="T8" fmla="*/ 2418 w 3959"/>
                <a:gd name="T9" fmla="*/ 986 h 2433"/>
                <a:gd name="T10" fmla="*/ 1972 w 3959"/>
                <a:gd name="T11" fmla="*/ 1162 h 2433"/>
                <a:gd name="T12" fmla="*/ 1540 w 3959"/>
                <a:gd name="T13" fmla="*/ 986 h 2433"/>
                <a:gd name="T14" fmla="*/ 1419 w 3959"/>
                <a:gd name="T15" fmla="*/ 594 h 2433"/>
                <a:gd name="T16" fmla="*/ 1553 w 3959"/>
                <a:gd name="T17" fmla="*/ 257 h 2433"/>
                <a:gd name="T18" fmla="*/ 1648 w 3959"/>
                <a:gd name="T19" fmla="*/ 135 h 2433"/>
                <a:gd name="T20" fmla="*/ 1648 w 3959"/>
                <a:gd name="T21" fmla="*/ 0 h 2433"/>
                <a:gd name="T22" fmla="*/ 0 w 3959"/>
                <a:gd name="T23" fmla="*/ 0 h 2433"/>
                <a:gd name="T24" fmla="*/ 513 w 3959"/>
                <a:gd name="T25" fmla="*/ 1811 h 2433"/>
                <a:gd name="T26" fmla="*/ 729 w 3959"/>
                <a:gd name="T27" fmla="*/ 2148 h 2433"/>
                <a:gd name="T28" fmla="*/ 729 w 3959"/>
                <a:gd name="T29" fmla="*/ 2148 h 2433"/>
                <a:gd name="T30" fmla="*/ 1297 w 3959"/>
                <a:gd name="T31" fmla="*/ 2432 h 2433"/>
                <a:gd name="T32" fmla="*/ 3958 w 3959"/>
                <a:gd name="T33" fmla="*/ 2432 h 2433"/>
                <a:gd name="T34" fmla="*/ 3958 w 3959"/>
                <a:gd name="T35" fmla="*/ 1554 h 2433"/>
                <a:gd name="T36" fmla="*/ 3810 w 3959"/>
                <a:gd name="T37" fmla="*/ 1554 h 2433"/>
                <a:gd name="T38" fmla="*/ 3688 w 3959"/>
                <a:gd name="T39" fmla="*/ 1635 h 2433"/>
                <a:gd name="T40" fmla="*/ 3351 w 3959"/>
                <a:gd name="T41" fmla="*/ 1770 h 2433"/>
                <a:gd name="T42" fmla="*/ 2972 w 3959"/>
                <a:gd name="T43" fmla="*/ 1648 h 2433"/>
                <a:gd name="T44" fmla="*/ 2783 w 3959"/>
                <a:gd name="T45" fmla="*/ 1216 h 2433"/>
                <a:gd name="T46" fmla="*/ 2958 w 3959"/>
                <a:gd name="T47" fmla="*/ 784 h 2433"/>
                <a:gd name="T48" fmla="*/ 3351 w 3959"/>
                <a:gd name="T49" fmla="*/ 662 h 2433"/>
                <a:gd name="T50" fmla="*/ 3675 w 3959"/>
                <a:gd name="T51" fmla="*/ 784 h 2433"/>
                <a:gd name="T52" fmla="*/ 3783 w 3959"/>
                <a:gd name="T53" fmla="*/ 851 h 2433"/>
                <a:gd name="T54" fmla="*/ 3958 w 3959"/>
                <a:gd name="T55" fmla="*/ 851 h 2433"/>
                <a:gd name="T56" fmla="*/ 3958 w 3959"/>
                <a:gd name="T57" fmla="*/ 0 h 2433"/>
                <a:gd name="T58" fmla="*/ 2337 w 3959"/>
                <a:gd name="T59" fmla="*/ 0 h 2433"/>
                <a:gd name="T60" fmla="*/ 2337 w 3959"/>
                <a:gd name="T61"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59" h="2433">
                  <a:moveTo>
                    <a:pt x="2337" y="162"/>
                  </a:moveTo>
                  <a:lnTo>
                    <a:pt x="2337" y="162"/>
                  </a:lnTo>
                  <a:cubicBezTo>
                    <a:pt x="2337" y="176"/>
                    <a:pt x="2351" y="176"/>
                    <a:pt x="2418" y="270"/>
                  </a:cubicBezTo>
                  <a:cubicBezTo>
                    <a:pt x="2472" y="338"/>
                    <a:pt x="2540" y="460"/>
                    <a:pt x="2540" y="594"/>
                  </a:cubicBezTo>
                  <a:cubicBezTo>
                    <a:pt x="2540" y="730"/>
                    <a:pt x="2513" y="865"/>
                    <a:pt x="2418" y="986"/>
                  </a:cubicBezTo>
                  <a:cubicBezTo>
                    <a:pt x="2337" y="1094"/>
                    <a:pt x="2162" y="1162"/>
                    <a:pt x="1972" y="1162"/>
                  </a:cubicBezTo>
                  <a:cubicBezTo>
                    <a:pt x="1797" y="1162"/>
                    <a:pt x="1635" y="1081"/>
                    <a:pt x="1540" y="986"/>
                  </a:cubicBezTo>
                  <a:cubicBezTo>
                    <a:pt x="1445" y="865"/>
                    <a:pt x="1419" y="730"/>
                    <a:pt x="1419" y="594"/>
                  </a:cubicBezTo>
                  <a:cubicBezTo>
                    <a:pt x="1419" y="446"/>
                    <a:pt x="1499" y="338"/>
                    <a:pt x="1553" y="257"/>
                  </a:cubicBezTo>
                  <a:cubicBezTo>
                    <a:pt x="1621" y="176"/>
                    <a:pt x="1648" y="149"/>
                    <a:pt x="1648" y="135"/>
                  </a:cubicBezTo>
                  <a:cubicBezTo>
                    <a:pt x="1648" y="0"/>
                    <a:pt x="1648" y="0"/>
                    <a:pt x="1648" y="0"/>
                  </a:cubicBezTo>
                  <a:cubicBezTo>
                    <a:pt x="0" y="0"/>
                    <a:pt x="0" y="0"/>
                    <a:pt x="0" y="0"/>
                  </a:cubicBezTo>
                  <a:cubicBezTo>
                    <a:pt x="513" y="1811"/>
                    <a:pt x="513" y="1811"/>
                    <a:pt x="513" y="1811"/>
                  </a:cubicBezTo>
                  <a:cubicBezTo>
                    <a:pt x="554" y="1932"/>
                    <a:pt x="621" y="2053"/>
                    <a:pt x="729" y="2148"/>
                  </a:cubicBezTo>
                  <a:lnTo>
                    <a:pt x="729" y="2148"/>
                  </a:lnTo>
                  <a:cubicBezTo>
                    <a:pt x="865" y="2324"/>
                    <a:pt x="1081" y="2432"/>
                    <a:pt x="1297" y="2432"/>
                  </a:cubicBezTo>
                  <a:cubicBezTo>
                    <a:pt x="3958" y="2432"/>
                    <a:pt x="3958" y="2432"/>
                    <a:pt x="3958" y="2432"/>
                  </a:cubicBezTo>
                  <a:cubicBezTo>
                    <a:pt x="3958" y="1554"/>
                    <a:pt x="3958" y="1554"/>
                    <a:pt x="3958" y="1554"/>
                  </a:cubicBezTo>
                  <a:cubicBezTo>
                    <a:pt x="3810" y="1554"/>
                    <a:pt x="3810" y="1554"/>
                    <a:pt x="3810" y="1554"/>
                  </a:cubicBezTo>
                  <a:cubicBezTo>
                    <a:pt x="3796" y="1554"/>
                    <a:pt x="3769" y="1567"/>
                    <a:pt x="3688" y="1635"/>
                  </a:cubicBezTo>
                  <a:cubicBezTo>
                    <a:pt x="3607" y="1702"/>
                    <a:pt x="3499" y="1770"/>
                    <a:pt x="3351" y="1770"/>
                  </a:cubicBezTo>
                  <a:cubicBezTo>
                    <a:pt x="3215" y="1770"/>
                    <a:pt x="3080" y="1743"/>
                    <a:pt x="2972" y="1648"/>
                  </a:cubicBezTo>
                  <a:cubicBezTo>
                    <a:pt x="2864" y="1567"/>
                    <a:pt x="2783" y="1405"/>
                    <a:pt x="2783" y="1216"/>
                  </a:cubicBezTo>
                  <a:cubicBezTo>
                    <a:pt x="2783" y="1040"/>
                    <a:pt x="2864" y="865"/>
                    <a:pt x="2958" y="784"/>
                  </a:cubicBezTo>
                  <a:cubicBezTo>
                    <a:pt x="3080" y="689"/>
                    <a:pt x="3215" y="662"/>
                    <a:pt x="3351" y="662"/>
                  </a:cubicBezTo>
                  <a:cubicBezTo>
                    <a:pt x="3485" y="662"/>
                    <a:pt x="3607" y="730"/>
                    <a:pt x="3675" y="784"/>
                  </a:cubicBezTo>
                  <a:cubicBezTo>
                    <a:pt x="3769" y="851"/>
                    <a:pt x="3769" y="851"/>
                    <a:pt x="3783" y="851"/>
                  </a:cubicBezTo>
                  <a:cubicBezTo>
                    <a:pt x="3958" y="851"/>
                    <a:pt x="3958" y="851"/>
                    <a:pt x="3958" y="851"/>
                  </a:cubicBezTo>
                  <a:cubicBezTo>
                    <a:pt x="3958" y="0"/>
                    <a:pt x="3958" y="0"/>
                    <a:pt x="3958" y="0"/>
                  </a:cubicBezTo>
                  <a:cubicBezTo>
                    <a:pt x="2337" y="0"/>
                    <a:pt x="2337" y="0"/>
                    <a:pt x="2337" y="0"/>
                  </a:cubicBezTo>
                  <a:lnTo>
                    <a:pt x="2337"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7" name="Freeform 9"/>
            <p:cNvSpPr>
              <a:spLocks noChangeArrowheads="1"/>
            </p:cNvSpPr>
            <p:nvPr/>
          </p:nvSpPr>
          <p:spPr bwMode="auto">
            <a:xfrm>
              <a:off x="3597397" y="9599084"/>
              <a:ext cx="706254" cy="664105"/>
            </a:xfrm>
            <a:custGeom>
              <a:avLst/>
              <a:gdLst>
                <a:gd name="T0" fmla="*/ 608 w 1176"/>
                <a:gd name="T1" fmla="*/ 351 h 1109"/>
                <a:gd name="T2" fmla="*/ 608 w 1176"/>
                <a:gd name="T3" fmla="*/ 351 h 1109"/>
                <a:gd name="T4" fmla="*/ 365 w 1176"/>
                <a:gd name="T5" fmla="*/ 419 h 1109"/>
                <a:gd name="T6" fmla="*/ 149 w 1176"/>
                <a:gd name="T7" fmla="*/ 487 h 1109"/>
                <a:gd name="T8" fmla="*/ 14 w 1176"/>
                <a:gd name="T9" fmla="*/ 703 h 1109"/>
                <a:gd name="T10" fmla="*/ 122 w 1176"/>
                <a:gd name="T11" fmla="*/ 973 h 1109"/>
                <a:gd name="T12" fmla="*/ 379 w 1176"/>
                <a:gd name="T13" fmla="*/ 1108 h 1109"/>
                <a:gd name="T14" fmla="*/ 595 w 1176"/>
                <a:gd name="T15" fmla="*/ 1000 h 1109"/>
                <a:gd name="T16" fmla="*/ 689 w 1176"/>
                <a:gd name="T17" fmla="*/ 797 h 1109"/>
                <a:gd name="T18" fmla="*/ 784 w 1176"/>
                <a:gd name="T19" fmla="*/ 527 h 1109"/>
                <a:gd name="T20" fmla="*/ 797 w 1176"/>
                <a:gd name="T21" fmla="*/ 527 h 1109"/>
                <a:gd name="T22" fmla="*/ 1175 w 1176"/>
                <a:gd name="T23" fmla="*/ 189 h 1109"/>
                <a:gd name="T24" fmla="*/ 1014 w 1176"/>
                <a:gd name="T25" fmla="*/ 0 h 1109"/>
                <a:gd name="T26" fmla="*/ 608 w 1176"/>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6" h="1109">
                  <a:moveTo>
                    <a:pt x="608" y="351"/>
                  </a:moveTo>
                  <a:lnTo>
                    <a:pt x="608" y="351"/>
                  </a:lnTo>
                  <a:cubicBezTo>
                    <a:pt x="527" y="419"/>
                    <a:pt x="433" y="406"/>
                    <a:pt x="365" y="419"/>
                  </a:cubicBezTo>
                  <a:cubicBezTo>
                    <a:pt x="284" y="433"/>
                    <a:pt x="216" y="433"/>
                    <a:pt x="149" y="487"/>
                  </a:cubicBezTo>
                  <a:cubicBezTo>
                    <a:pt x="81" y="554"/>
                    <a:pt x="27" y="622"/>
                    <a:pt x="14" y="703"/>
                  </a:cubicBezTo>
                  <a:cubicBezTo>
                    <a:pt x="0" y="784"/>
                    <a:pt x="27" y="865"/>
                    <a:pt x="122" y="973"/>
                  </a:cubicBezTo>
                  <a:cubicBezTo>
                    <a:pt x="216" y="1081"/>
                    <a:pt x="297" y="1108"/>
                    <a:pt x="379" y="1108"/>
                  </a:cubicBezTo>
                  <a:cubicBezTo>
                    <a:pt x="446" y="1095"/>
                    <a:pt x="527" y="1054"/>
                    <a:pt x="595" y="1000"/>
                  </a:cubicBezTo>
                  <a:cubicBezTo>
                    <a:pt x="662" y="946"/>
                    <a:pt x="676" y="878"/>
                    <a:pt x="689" y="797"/>
                  </a:cubicBezTo>
                  <a:cubicBezTo>
                    <a:pt x="703" y="716"/>
                    <a:pt x="703" y="608"/>
                    <a:pt x="784" y="527"/>
                  </a:cubicBezTo>
                  <a:cubicBezTo>
                    <a:pt x="784" y="527"/>
                    <a:pt x="784" y="527"/>
                    <a:pt x="797" y="527"/>
                  </a:cubicBezTo>
                  <a:cubicBezTo>
                    <a:pt x="1175" y="189"/>
                    <a:pt x="1175" y="189"/>
                    <a:pt x="1175" y="189"/>
                  </a:cubicBezTo>
                  <a:cubicBezTo>
                    <a:pt x="1014" y="0"/>
                    <a:pt x="1014" y="0"/>
                    <a:pt x="1014"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8" name="Freeform 10"/>
            <p:cNvSpPr>
              <a:spLocks noChangeArrowheads="1"/>
            </p:cNvSpPr>
            <p:nvPr/>
          </p:nvSpPr>
          <p:spPr bwMode="auto">
            <a:xfrm>
              <a:off x="4771841" y="6892397"/>
              <a:ext cx="3541849" cy="1460500"/>
            </a:xfrm>
            <a:custGeom>
              <a:avLst/>
              <a:gdLst>
                <a:gd name="T0" fmla="*/ 5795 w 5904"/>
                <a:gd name="T1" fmla="*/ 946 h 2433"/>
                <a:gd name="T2" fmla="*/ 5795 w 5904"/>
                <a:gd name="T3" fmla="*/ 946 h 2433"/>
                <a:gd name="T4" fmla="*/ 5552 w 5904"/>
                <a:gd name="T5" fmla="*/ 878 h 2433"/>
                <a:gd name="T6" fmla="*/ 5350 w 5904"/>
                <a:gd name="T7" fmla="*/ 959 h 2433"/>
                <a:gd name="T8" fmla="*/ 5107 w 5904"/>
                <a:gd name="T9" fmla="*/ 1081 h 2433"/>
                <a:gd name="T10" fmla="*/ 4675 w 5904"/>
                <a:gd name="T11" fmla="*/ 1081 h 2433"/>
                <a:gd name="T12" fmla="*/ 4675 w 5904"/>
                <a:gd name="T13" fmla="*/ 0 h 2433"/>
                <a:gd name="T14" fmla="*/ 3310 w 5904"/>
                <a:gd name="T15" fmla="*/ 0 h 2433"/>
                <a:gd name="T16" fmla="*/ 3310 w 5904"/>
                <a:gd name="T17" fmla="*/ 162 h 2433"/>
                <a:gd name="T18" fmla="*/ 3378 w 5904"/>
                <a:gd name="T19" fmla="*/ 270 h 2433"/>
                <a:gd name="T20" fmla="*/ 3499 w 5904"/>
                <a:gd name="T21" fmla="*/ 594 h 2433"/>
                <a:gd name="T22" fmla="*/ 3391 w 5904"/>
                <a:gd name="T23" fmla="*/ 986 h 2433"/>
                <a:gd name="T24" fmla="*/ 2946 w 5904"/>
                <a:gd name="T25" fmla="*/ 1162 h 2433"/>
                <a:gd name="T26" fmla="*/ 2513 w 5904"/>
                <a:gd name="T27" fmla="*/ 986 h 2433"/>
                <a:gd name="T28" fmla="*/ 2391 w 5904"/>
                <a:gd name="T29" fmla="*/ 594 h 2433"/>
                <a:gd name="T30" fmla="*/ 2527 w 5904"/>
                <a:gd name="T31" fmla="*/ 257 h 2433"/>
                <a:gd name="T32" fmla="*/ 2621 w 5904"/>
                <a:gd name="T33" fmla="*/ 135 h 2433"/>
                <a:gd name="T34" fmla="*/ 2621 w 5904"/>
                <a:gd name="T35" fmla="*/ 0 h 2433"/>
                <a:gd name="T36" fmla="*/ 1230 w 5904"/>
                <a:gd name="T37" fmla="*/ 0 h 2433"/>
                <a:gd name="T38" fmla="*/ 1230 w 5904"/>
                <a:gd name="T39" fmla="*/ 1081 h 2433"/>
                <a:gd name="T40" fmla="*/ 784 w 5904"/>
                <a:gd name="T41" fmla="*/ 1081 h 2433"/>
                <a:gd name="T42" fmla="*/ 554 w 5904"/>
                <a:gd name="T43" fmla="*/ 959 h 2433"/>
                <a:gd name="T44" fmla="*/ 352 w 5904"/>
                <a:gd name="T45" fmla="*/ 878 h 2433"/>
                <a:gd name="T46" fmla="*/ 108 w 5904"/>
                <a:gd name="T47" fmla="*/ 946 h 2433"/>
                <a:gd name="T48" fmla="*/ 0 w 5904"/>
                <a:gd name="T49" fmla="*/ 1216 h 2433"/>
                <a:gd name="T50" fmla="*/ 108 w 5904"/>
                <a:gd name="T51" fmla="*/ 1486 h 2433"/>
                <a:gd name="T52" fmla="*/ 352 w 5904"/>
                <a:gd name="T53" fmla="*/ 1554 h 2433"/>
                <a:gd name="T54" fmla="*/ 554 w 5904"/>
                <a:gd name="T55" fmla="*/ 1472 h 2433"/>
                <a:gd name="T56" fmla="*/ 797 w 5904"/>
                <a:gd name="T57" fmla="*/ 1324 h 2433"/>
                <a:gd name="T58" fmla="*/ 797 w 5904"/>
                <a:gd name="T59" fmla="*/ 1324 h 2433"/>
                <a:gd name="T60" fmla="*/ 1230 w 5904"/>
                <a:gd name="T61" fmla="*/ 1324 h 2433"/>
                <a:gd name="T62" fmla="*/ 1230 w 5904"/>
                <a:gd name="T63" fmla="*/ 2432 h 2433"/>
                <a:gd name="T64" fmla="*/ 4675 w 5904"/>
                <a:gd name="T65" fmla="*/ 2432 h 2433"/>
                <a:gd name="T66" fmla="*/ 4675 w 5904"/>
                <a:gd name="T67" fmla="*/ 1324 h 2433"/>
                <a:gd name="T68" fmla="*/ 5093 w 5904"/>
                <a:gd name="T69" fmla="*/ 1324 h 2433"/>
                <a:gd name="T70" fmla="*/ 5107 w 5904"/>
                <a:gd name="T71" fmla="*/ 1324 h 2433"/>
                <a:gd name="T72" fmla="*/ 5350 w 5904"/>
                <a:gd name="T73" fmla="*/ 1472 h 2433"/>
                <a:gd name="T74" fmla="*/ 5552 w 5904"/>
                <a:gd name="T75" fmla="*/ 1554 h 2433"/>
                <a:gd name="T76" fmla="*/ 5795 w 5904"/>
                <a:gd name="T77" fmla="*/ 1486 h 2433"/>
                <a:gd name="T78" fmla="*/ 5890 w 5904"/>
                <a:gd name="T79" fmla="*/ 1216 h 2433"/>
                <a:gd name="T80" fmla="*/ 5795 w 5904"/>
                <a:gd name="T81" fmla="*/ 946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04" h="2433">
                  <a:moveTo>
                    <a:pt x="5795" y="946"/>
                  </a:moveTo>
                  <a:lnTo>
                    <a:pt x="5795" y="946"/>
                  </a:lnTo>
                  <a:cubicBezTo>
                    <a:pt x="5741" y="905"/>
                    <a:pt x="5647" y="878"/>
                    <a:pt x="5552" y="878"/>
                  </a:cubicBezTo>
                  <a:cubicBezTo>
                    <a:pt x="5471" y="878"/>
                    <a:pt x="5417" y="919"/>
                    <a:pt x="5350" y="959"/>
                  </a:cubicBezTo>
                  <a:cubicBezTo>
                    <a:pt x="5283" y="1013"/>
                    <a:pt x="5215" y="1081"/>
                    <a:pt x="5107" y="1081"/>
                  </a:cubicBezTo>
                  <a:cubicBezTo>
                    <a:pt x="4675" y="1081"/>
                    <a:pt x="4675" y="1081"/>
                    <a:pt x="4675" y="1081"/>
                  </a:cubicBezTo>
                  <a:cubicBezTo>
                    <a:pt x="4675" y="0"/>
                    <a:pt x="4675" y="0"/>
                    <a:pt x="4675" y="0"/>
                  </a:cubicBezTo>
                  <a:cubicBezTo>
                    <a:pt x="3310" y="0"/>
                    <a:pt x="3310" y="0"/>
                    <a:pt x="3310" y="0"/>
                  </a:cubicBezTo>
                  <a:cubicBezTo>
                    <a:pt x="3310" y="162"/>
                    <a:pt x="3310" y="162"/>
                    <a:pt x="3310" y="162"/>
                  </a:cubicBezTo>
                  <a:cubicBezTo>
                    <a:pt x="3310" y="176"/>
                    <a:pt x="3324" y="176"/>
                    <a:pt x="3378" y="270"/>
                  </a:cubicBezTo>
                  <a:cubicBezTo>
                    <a:pt x="3432" y="338"/>
                    <a:pt x="3499" y="460"/>
                    <a:pt x="3499" y="594"/>
                  </a:cubicBezTo>
                  <a:cubicBezTo>
                    <a:pt x="3499" y="730"/>
                    <a:pt x="3486" y="865"/>
                    <a:pt x="3391" y="986"/>
                  </a:cubicBezTo>
                  <a:cubicBezTo>
                    <a:pt x="3297" y="1094"/>
                    <a:pt x="3134" y="1162"/>
                    <a:pt x="2946" y="1162"/>
                  </a:cubicBezTo>
                  <a:cubicBezTo>
                    <a:pt x="2756" y="1162"/>
                    <a:pt x="2594" y="1081"/>
                    <a:pt x="2513" y="986"/>
                  </a:cubicBezTo>
                  <a:cubicBezTo>
                    <a:pt x="2419" y="865"/>
                    <a:pt x="2391" y="730"/>
                    <a:pt x="2391" y="594"/>
                  </a:cubicBezTo>
                  <a:cubicBezTo>
                    <a:pt x="2391" y="446"/>
                    <a:pt x="2473" y="338"/>
                    <a:pt x="2527" y="257"/>
                  </a:cubicBezTo>
                  <a:cubicBezTo>
                    <a:pt x="2594" y="176"/>
                    <a:pt x="2607" y="149"/>
                    <a:pt x="2621" y="135"/>
                  </a:cubicBezTo>
                  <a:cubicBezTo>
                    <a:pt x="2621" y="0"/>
                    <a:pt x="2621" y="0"/>
                    <a:pt x="2621" y="0"/>
                  </a:cubicBezTo>
                  <a:cubicBezTo>
                    <a:pt x="1230" y="0"/>
                    <a:pt x="1230" y="0"/>
                    <a:pt x="1230" y="0"/>
                  </a:cubicBezTo>
                  <a:cubicBezTo>
                    <a:pt x="1230" y="1081"/>
                    <a:pt x="1230" y="1081"/>
                    <a:pt x="1230" y="1081"/>
                  </a:cubicBezTo>
                  <a:cubicBezTo>
                    <a:pt x="784" y="1081"/>
                    <a:pt x="784" y="1081"/>
                    <a:pt x="784" y="1081"/>
                  </a:cubicBezTo>
                  <a:cubicBezTo>
                    <a:pt x="676" y="1081"/>
                    <a:pt x="608" y="1013"/>
                    <a:pt x="554" y="959"/>
                  </a:cubicBezTo>
                  <a:cubicBezTo>
                    <a:pt x="486" y="919"/>
                    <a:pt x="419" y="878"/>
                    <a:pt x="352" y="878"/>
                  </a:cubicBezTo>
                  <a:cubicBezTo>
                    <a:pt x="257" y="878"/>
                    <a:pt x="162" y="905"/>
                    <a:pt x="108" y="946"/>
                  </a:cubicBezTo>
                  <a:cubicBezTo>
                    <a:pt x="41" y="1000"/>
                    <a:pt x="0" y="1081"/>
                    <a:pt x="0" y="1216"/>
                  </a:cubicBezTo>
                  <a:cubicBezTo>
                    <a:pt x="0" y="1364"/>
                    <a:pt x="54" y="1432"/>
                    <a:pt x="108" y="1486"/>
                  </a:cubicBezTo>
                  <a:cubicBezTo>
                    <a:pt x="162" y="1527"/>
                    <a:pt x="244" y="1554"/>
                    <a:pt x="352" y="1554"/>
                  </a:cubicBezTo>
                  <a:cubicBezTo>
                    <a:pt x="432" y="1554"/>
                    <a:pt x="486" y="1513"/>
                    <a:pt x="554" y="1472"/>
                  </a:cubicBezTo>
                  <a:cubicBezTo>
                    <a:pt x="622" y="1418"/>
                    <a:pt x="689" y="1338"/>
                    <a:pt x="797" y="1324"/>
                  </a:cubicBezTo>
                  <a:lnTo>
                    <a:pt x="797" y="1324"/>
                  </a:lnTo>
                  <a:cubicBezTo>
                    <a:pt x="1230" y="1324"/>
                    <a:pt x="1230" y="1324"/>
                    <a:pt x="1230" y="1324"/>
                  </a:cubicBezTo>
                  <a:cubicBezTo>
                    <a:pt x="1230" y="2432"/>
                    <a:pt x="1230" y="2432"/>
                    <a:pt x="1230" y="2432"/>
                  </a:cubicBezTo>
                  <a:cubicBezTo>
                    <a:pt x="4675" y="2432"/>
                    <a:pt x="4675" y="2432"/>
                    <a:pt x="4675" y="2432"/>
                  </a:cubicBezTo>
                  <a:cubicBezTo>
                    <a:pt x="4675" y="1324"/>
                    <a:pt x="4675" y="1324"/>
                    <a:pt x="4675" y="1324"/>
                  </a:cubicBezTo>
                  <a:cubicBezTo>
                    <a:pt x="5093" y="1324"/>
                    <a:pt x="5093" y="1324"/>
                    <a:pt x="5093" y="1324"/>
                  </a:cubicBezTo>
                  <a:cubicBezTo>
                    <a:pt x="5107" y="1324"/>
                    <a:pt x="5107" y="1324"/>
                    <a:pt x="5107" y="1324"/>
                  </a:cubicBezTo>
                  <a:cubicBezTo>
                    <a:pt x="5215" y="1338"/>
                    <a:pt x="5283" y="1418"/>
                    <a:pt x="5350" y="1472"/>
                  </a:cubicBezTo>
                  <a:cubicBezTo>
                    <a:pt x="5417" y="1513"/>
                    <a:pt x="5471" y="1554"/>
                    <a:pt x="5552" y="1554"/>
                  </a:cubicBezTo>
                  <a:cubicBezTo>
                    <a:pt x="5647" y="1554"/>
                    <a:pt x="5727" y="1527"/>
                    <a:pt x="5795" y="1486"/>
                  </a:cubicBezTo>
                  <a:cubicBezTo>
                    <a:pt x="5849" y="1432"/>
                    <a:pt x="5890" y="1364"/>
                    <a:pt x="5890" y="1216"/>
                  </a:cubicBezTo>
                  <a:cubicBezTo>
                    <a:pt x="5903" y="1081"/>
                    <a:pt x="5862" y="1000"/>
                    <a:pt x="5795" y="946"/>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39" name="Freeform 11"/>
            <p:cNvSpPr>
              <a:spLocks noChangeArrowheads="1"/>
            </p:cNvSpPr>
            <p:nvPr/>
          </p:nvSpPr>
          <p:spPr bwMode="auto">
            <a:xfrm>
              <a:off x="9271232" y="9599084"/>
              <a:ext cx="698318" cy="664105"/>
            </a:xfrm>
            <a:custGeom>
              <a:avLst/>
              <a:gdLst>
                <a:gd name="T0" fmla="*/ 608 w 1163"/>
                <a:gd name="T1" fmla="*/ 351 h 1109"/>
                <a:gd name="T2" fmla="*/ 608 w 1163"/>
                <a:gd name="T3" fmla="*/ 351 h 1109"/>
                <a:gd name="T4" fmla="*/ 351 w 1163"/>
                <a:gd name="T5" fmla="*/ 419 h 1109"/>
                <a:gd name="T6" fmla="*/ 149 w 1163"/>
                <a:gd name="T7" fmla="*/ 487 h 1109"/>
                <a:gd name="T8" fmla="*/ 14 w 1163"/>
                <a:gd name="T9" fmla="*/ 703 h 1109"/>
                <a:gd name="T10" fmla="*/ 108 w 1163"/>
                <a:gd name="T11" fmla="*/ 973 h 1109"/>
                <a:gd name="T12" fmla="*/ 365 w 1163"/>
                <a:gd name="T13" fmla="*/ 1108 h 1109"/>
                <a:gd name="T14" fmla="*/ 595 w 1163"/>
                <a:gd name="T15" fmla="*/ 1000 h 1109"/>
                <a:gd name="T16" fmla="*/ 690 w 1163"/>
                <a:gd name="T17" fmla="*/ 797 h 1109"/>
                <a:gd name="T18" fmla="*/ 784 w 1163"/>
                <a:gd name="T19" fmla="*/ 527 h 1109"/>
                <a:gd name="T20" fmla="*/ 784 w 1163"/>
                <a:gd name="T21" fmla="*/ 527 h 1109"/>
                <a:gd name="T22" fmla="*/ 1162 w 1163"/>
                <a:gd name="T23" fmla="*/ 189 h 1109"/>
                <a:gd name="T24" fmla="*/ 1000 w 1163"/>
                <a:gd name="T25" fmla="*/ 0 h 1109"/>
                <a:gd name="T26" fmla="*/ 608 w 1163"/>
                <a:gd name="T27" fmla="*/ 35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3" h="1109">
                  <a:moveTo>
                    <a:pt x="608" y="351"/>
                  </a:moveTo>
                  <a:lnTo>
                    <a:pt x="608" y="351"/>
                  </a:lnTo>
                  <a:cubicBezTo>
                    <a:pt x="527" y="419"/>
                    <a:pt x="433" y="406"/>
                    <a:pt x="351" y="419"/>
                  </a:cubicBezTo>
                  <a:cubicBezTo>
                    <a:pt x="271" y="433"/>
                    <a:pt x="203" y="433"/>
                    <a:pt x="149" y="487"/>
                  </a:cubicBezTo>
                  <a:cubicBezTo>
                    <a:pt x="81" y="554"/>
                    <a:pt x="27" y="622"/>
                    <a:pt x="14" y="703"/>
                  </a:cubicBezTo>
                  <a:cubicBezTo>
                    <a:pt x="0" y="784"/>
                    <a:pt x="14" y="865"/>
                    <a:pt x="108" y="973"/>
                  </a:cubicBezTo>
                  <a:cubicBezTo>
                    <a:pt x="203" y="1081"/>
                    <a:pt x="284" y="1108"/>
                    <a:pt x="365" y="1108"/>
                  </a:cubicBezTo>
                  <a:cubicBezTo>
                    <a:pt x="446" y="1095"/>
                    <a:pt x="514" y="1054"/>
                    <a:pt x="595" y="1000"/>
                  </a:cubicBezTo>
                  <a:cubicBezTo>
                    <a:pt x="649" y="946"/>
                    <a:pt x="676" y="878"/>
                    <a:pt x="690" y="797"/>
                  </a:cubicBezTo>
                  <a:cubicBezTo>
                    <a:pt x="703" y="716"/>
                    <a:pt x="703" y="608"/>
                    <a:pt x="784" y="527"/>
                  </a:cubicBezTo>
                  <a:lnTo>
                    <a:pt x="784" y="527"/>
                  </a:lnTo>
                  <a:cubicBezTo>
                    <a:pt x="1162" y="189"/>
                    <a:pt x="1162" y="189"/>
                    <a:pt x="1162" y="189"/>
                  </a:cubicBezTo>
                  <a:cubicBezTo>
                    <a:pt x="1000" y="0"/>
                    <a:pt x="1000" y="0"/>
                    <a:pt x="1000" y="0"/>
                  </a:cubicBezTo>
                  <a:lnTo>
                    <a:pt x="608" y="351"/>
                  </a:lnTo>
                </a:path>
              </a:pathLst>
            </a:custGeom>
            <a:solidFill>
              <a:schemeClr val="bg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0" name="Freeform 12"/>
            <p:cNvSpPr>
              <a:spLocks noChangeArrowheads="1"/>
            </p:cNvSpPr>
            <p:nvPr/>
          </p:nvSpPr>
          <p:spPr bwMode="auto">
            <a:xfrm>
              <a:off x="7731758" y="6892397"/>
              <a:ext cx="3184754" cy="1460500"/>
            </a:xfrm>
            <a:custGeom>
              <a:avLst/>
              <a:gdLst>
                <a:gd name="T0" fmla="*/ 3026 w 5310"/>
                <a:gd name="T1" fmla="*/ 162 h 2433"/>
                <a:gd name="T2" fmla="*/ 3026 w 5310"/>
                <a:gd name="T3" fmla="*/ 162 h 2433"/>
                <a:gd name="T4" fmla="*/ 3093 w 5310"/>
                <a:gd name="T5" fmla="*/ 270 h 2433"/>
                <a:gd name="T6" fmla="*/ 3215 w 5310"/>
                <a:gd name="T7" fmla="*/ 594 h 2433"/>
                <a:gd name="T8" fmla="*/ 3093 w 5310"/>
                <a:gd name="T9" fmla="*/ 986 h 2433"/>
                <a:gd name="T10" fmla="*/ 2661 w 5310"/>
                <a:gd name="T11" fmla="*/ 1162 h 2433"/>
                <a:gd name="T12" fmla="*/ 2215 w 5310"/>
                <a:gd name="T13" fmla="*/ 986 h 2433"/>
                <a:gd name="T14" fmla="*/ 2107 w 5310"/>
                <a:gd name="T15" fmla="*/ 594 h 2433"/>
                <a:gd name="T16" fmla="*/ 2242 w 5310"/>
                <a:gd name="T17" fmla="*/ 257 h 2433"/>
                <a:gd name="T18" fmla="*/ 2323 w 5310"/>
                <a:gd name="T19" fmla="*/ 135 h 2433"/>
                <a:gd name="T20" fmla="*/ 2323 w 5310"/>
                <a:gd name="T21" fmla="*/ 0 h 2433"/>
                <a:gd name="T22" fmla="*/ 0 w 5310"/>
                <a:gd name="T23" fmla="*/ 0 h 2433"/>
                <a:gd name="T24" fmla="*/ 0 w 5310"/>
                <a:gd name="T25" fmla="*/ 851 h 2433"/>
                <a:gd name="T26" fmla="*/ 176 w 5310"/>
                <a:gd name="T27" fmla="*/ 851 h 2433"/>
                <a:gd name="T28" fmla="*/ 298 w 5310"/>
                <a:gd name="T29" fmla="*/ 784 h 2433"/>
                <a:gd name="T30" fmla="*/ 621 w 5310"/>
                <a:gd name="T31" fmla="*/ 662 h 2433"/>
                <a:gd name="T32" fmla="*/ 999 w 5310"/>
                <a:gd name="T33" fmla="*/ 784 h 2433"/>
                <a:gd name="T34" fmla="*/ 1188 w 5310"/>
                <a:gd name="T35" fmla="*/ 1216 h 2433"/>
                <a:gd name="T36" fmla="*/ 999 w 5310"/>
                <a:gd name="T37" fmla="*/ 1648 h 2433"/>
                <a:gd name="T38" fmla="*/ 621 w 5310"/>
                <a:gd name="T39" fmla="*/ 1770 h 2433"/>
                <a:gd name="T40" fmla="*/ 284 w 5310"/>
                <a:gd name="T41" fmla="*/ 1635 h 2433"/>
                <a:gd name="T42" fmla="*/ 149 w 5310"/>
                <a:gd name="T43" fmla="*/ 1554 h 2433"/>
                <a:gd name="T44" fmla="*/ 0 w 5310"/>
                <a:gd name="T45" fmla="*/ 1554 h 2433"/>
                <a:gd name="T46" fmla="*/ 0 w 5310"/>
                <a:gd name="T47" fmla="*/ 2432 h 2433"/>
                <a:gd name="T48" fmla="*/ 4160 w 5310"/>
                <a:gd name="T49" fmla="*/ 2432 h 2433"/>
                <a:gd name="T50" fmla="*/ 4809 w 5310"/>
                <a:gd name="T51" fmla="*/ 1973 h 2433"/>
                <a:gd name="T52" fmla="*/ 5309 w 5310"/>
                <a:gd name="T53" fmla="*/ 0 h 2433"/>
                <a:gd name="T54" fmla="*/ 3026 w 5310"/>
                <a:gd name="T55" fmla="*/ 0 h 2433"/>
                <a:gd name="T56" fmla="*/ 3026 w 5310"/>
                <a:gd name="T57" fmla="*/ 162 h 2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10" h="2433">
                  <a:moveTo>
                    <a:pt x="3026" y="162"/>
                  </a:moveTo>
                  <a:lnTo>
                    <a:pt x="3026" y="162"/>
                  </a:lnTo>
                  <a:cubicBezTo>
                    <a:pt x="3026" y="176"/>
                    <a:pt x="3026" y="176"/>
                    <a:pt x="3093" y="270"/>
                  </a:cubicBezTo>
                  <a:cubicBezTo>
                    <a:pt x="3147" y="338"/>
                    <a:pt x="3215" y="460"/>
                    <a:pt x="3215" y="594"/>
                  </a:cubicBezTo>
                  <a:cubicBezTo>
                    <a:pt x="3215" y="730"/>
                    <a:pt x="3188" y="865"/>
                    <a:pt x="3093" y="986"/>
                  </a:cubicBezTo>
                  <a:cubicBezTo>
                    <a:pt x="3012" y="1094"/>
                    <a:pt x="2837" y="1162"/>
                    <a:pt x="2661" y="1162"/>
                  </a:cubicBezTo>
                  <a:cubicBezTo>
                    <a:pt x="2472" y="1162"/>
                    <a:pt x="2310" y="1081"/>
                    <a:pt x="2215" y="986"/>
                  </a:cubicBezTo>
                  <a:cubicBezTo>
                    <a:pt x="2121" y="865"/>
                    <a:pt x="2107" y="730"/>
                    <a:pt x="2107" y="594"/>
                  </a:cubicBezTo>
                  <a:cubicBezTo>
                    <a:pt x="2107" y="446"/>
                    <a:pt x="2175" y="338"/>
                    <a:pt x="2242" y="257"/>
                  </a:cubicBezTo>
                  <a:cubicBezTo>
                    <a:pt x="2310" y="176"/>
                    <a:pt x="2323" y="149"/>
                    <a:pt x="2323" y="135"/>
                  </a:cubicBezTo>
                  <a:cubicBezTo>
                    <a:pt x="2323" y="0"/>
                    <a:pt x="2323" y="0"/>
                    <a:pt x="2323" y="0"/>
                  </a:cubicBezTo>
                  <a:cubicBezTo>
                    <a:pt x="0" y="0"/>
                    <a:pt x="0" y="0"/>
                    <a:pt x="0" y="0"/>
                  </a:cubicBezTo>
                  <a:cubicBezTo>
                    <a:pt x="0" y="851"/>
                    <a:pt x="0" y="851"/>
                    <a:pt x="0" y="851"/>
                  </a:cubicBezTo>
                  <a:cubicBezTo>
                    <a:pt x="176" y="851"/>
                    <a:pt x="176" y="851"/>
                    <a:pt x="176" y="851"/>
                  </a:cubicBezTo>
                  <a:cubicBezTo>
                    <a:pt x="203" y="851"/>
                    <a:pt x="203" y="851"/>
                    <a:pt x="298" y="784"/>
                  </a:cubicBezTo>
                  <a:cubicBezTo>
                    <a:pt x="365" y="730"/>
                    <a:pt x="472" y="662"/>
                    <a:pt x="621" y="662"/>
                  </a:cubicBezTo>
                  <a:cubicBezTo>
                    <a:pt x="742" y="662"/>
                    <a:pt x="891" y="689"/>
                    <a:pt x="999" y="784"/>
                  </a:cubicBezTo>
                  <a:cubicBezTo>
                    <a:pt x="1107" y="865"/>
                    <a:pt x="1188" y="1040"/>
                    <a:pt x="1188" y="1216"/>
                  </a:cubicBezTo>
                  <a:cubicBezTo>
                    <a:pt x="1188" y="1405"/>
                    <a:pt x="1107" y="1567"/>
                    <a:pt x="999" y="1648"/>
                  </a:cubicBezTo>
                  <a:cubicBezTo>
                    <a:pt x="891" y="1743"/>
                    <a:pt x="756" y="1770"/>
                    <a:pt x="621" y="1770"/>
                  </a:cubicBezTo>
                  <a:cubicBezTo>
                    <a:pt x="472" y="1770"/>
                    <a:pt x="352" y="1702"/>
                    <a:pt x="284" y="1635"/>
                  </a:cubicBezTo>
                  <a:cubicBezTo>
                    <a:pt x="190" y="1567"/>
                    <a:pt x="176" y="1554"/>
                    <a:pt x="149" y="1554"/>
                  </a:cubicBezTo>
                  <a:cubicBezTo>
                    <a:pt x="0" y="1554"/>
                    <a:pt x="0" y="1554"/>
                    <a:pt x="0" y="1554"/>
                  </a:cubicBezTo>
                  <a:cubicBezTo>
                    <a:pt x="0" y="2432"/>
                    <a:pt x="0" y="2432"/>
                    <a:pt x="0" y="2432"/>
                  </a:cubicBezTo>
                  <a:cubicBezTo>
                    <a:pt x="4160" y="2432"/>
                    <a:pt x="4160" y="2432"/>
                    <a:pt x="4160" y="2432"/>
                  </a:cubicBezTo>
                  <a:cubicBezTo>
                    <a:pt x="4444" y="2432"/>
                    <a:pt x="4715" y="2229"/>
                    <a:pt x="4809" y="1973"/>
                  </a:cubicBezTo>
                  <a:cubicBezTo>
                    <a:pt x="5309" y="0"/>
                    <a:pt x="5309" y="0"/>
                    <a:pt x="5309" y="0"/>
                  </a:cubicBezTo>
                  <a:cubicBezTo>
                    <a:pt x="3026" y="0"/>
                    <a:pt x="3026" y="0"/>
                    <a:pt x="3026" y="0"/>
                  </a:cubicBezTo>
                  <a:lnTo>
                    <a:pt x="3026" y="162"/>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1" name="Freeform 13"/>
            <p:cNvSpPr>
              <a:spLocks noChangeArrowheads="1"/>
            </p:cNvSpPr>
            <p:nvPr/>
          </p:nvSpPr>
          <p:spPr bwMode="auto">
            <a:xfrm>
              <a:off x="2608112" y="8585731"/>
              <a:ext cx="2690113" cy="2693458"/>
            </a:xfrm>
            <a:custGeom>
              <a:avLst/>
              <a:gdLst>
                <a:gd name="T0" fmla="*/ 2243 w 4486"/>
                <a:gd name="T1" fmla="*/ 0 h 4487"/>
                <a:gd name="T2" fmla="*/ 2243 w 4486"/>
                <a:gd name="T3" fmla="*/ 0 h 4487"/>
                <a:gd name="T4" fmla="*/ 0 w 4486"/>
                <a:gd name="T5" fmla="*/ 2243 h 4487"/>
                <a:gd name="T6" fmla="*/ 2243 w 4486"/>
                <a:gd name="T7" fmla="*/ 4486 h 4487"/>
                <a:gd name="T8" fmla="*/ 4485 w 4486"/>
                <a:gd name="T9" fmla="*/ 2243 h 4487"/>
                <a:gd name="T10" fmla="*/ 2243 w 4486"/>
                <a:gd name="T11" fmla="*/ 0 h 4487"/>
                <a:gd name="T12" fmla="*/ 2972 w 4486"/>
                <a:gd name="T13" fmla="*/ 2040 h 4487"/>
                <a:gd name="T14" fmla="*/ 2972 w 4486"/>
                <a:gd name="T15" fmla="*/ 2040 h 4487"/>
                <a:gd name="T16" fmla="*/ 2972 w 4486"/>
                <a:gd name="T17" fmla="*/ 2040 h 4487"/>
                <a:gd name="T18" fmla="*/ 2594 w 4486"/>
                <a:gd name="T19" fmla="*/ 2378 h 4487"/>
                <a:gd name="T20" fmla="*/ 2554 w 4486"/>
                <a:gd name="T21" fmla="*/ 2527 h 4487"/>
                <a:gd name="T22" fmla="*/ 2391 w 4486"/>
                <a:gd name="T23" fmla="*/ 2851 h 4487"/>
                <a:gd name="T24" fmla="*/ 2027 w 4486"/>
                <a:gd name="T25" fmla="*/ 3013 h 4487"/>
                <a:gd name="T26" fmla="*/ 1608 w 4486"/>
                <a:gd name="T27" fmla="*/ 2810 h 4487"/>
                <a:gd name="T28" fmla="*/ 1445 w 4486"/>
                <a:gd name="T29" fmla="*/ 2351 h 4487"/>
                <a:gd name="T30" fmla="*/ 1662 w 4486"/>
                <a:gd name="T31" fmla="*/ 2014 h 4487"/>
                <a:gd name="T32" fmla="*/ 1986 w 4486"/>
                <a:gd name="T33" fmla="*/ 1892 h 4487"/>
                <a:gd name="T34" fmla="*/ 2121 w 4486"/>
                <a:gd name="T35" fmla="*/ 1865 h 4487"/>
                <a:gd name="T36" fmla="*/ 2513 w 4486"/>
                <a:gd name="T37" fmla="*/ 1527 h 4487"/>
                <a:gd name="T38" fmla="*/ 2648 w 4486"/>
                <a:gd name="T39" fmla="*/ 1473 h 4487"/>
                <a:gd name="T40" fmla="*/ 2823 w 4486"/>
                <a:gd name="T41" fmla="*/ 1541 h 4487"/>
                <a:gd name="T42" fmla="*/ 2986 w 4486"/>
                <a:gd name="T43" fmla="*/ 1730 h 4487"/>
                <a:gd name="T44" fmla="*/ 2972 w 4486"/>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6" h="4487">
                  <a:moveTo>
                    <a:pt x="2243" y="0"/>
                  </a:moveTo>
                  <a:lnTo>
                    <a:pt x="2243" y="0"/>
                  </a:lnTo>
                  <a:cubicBezTo>
                    <a:pt x="1000" y="0"/>
                    <a:pt x="0" y="1000"/>
                    <a:pt x="0" y="2243"/>
                  </a:cubicBezTo>
                  <a:cubicBezTo>
                    <a:pt x="0" y="3486"/>
                    <a:pt x="1000" y="4486"/>
                    <a:pt x="2243" y="4486"/>
                  </a:cubicBezTo>
                  <a:cubicBezTo>
                    <a:pt x="3486" y="4486"/>
                    <a:pt x="4485" y="3486"/>
                    <a:pt x="4485" y="2243"/>
                  </a:cubicBezTo>
                  <a:cubicBezTo>
                    <a:pt x="4485" y="1000"/>
                    <a:pt x="3486" y="0"/>
                    <a:pt x="2243" y="0"/>
                  </a:cubicBezTo>
                  <a:close/>
                  <a:moveTo>
                    <a:pt x="2972" y="2040"/>
                  </a:moveTo>
                  <a:lnTo>
                    <a:pt x="2972" y="2040"/>
                  </a:lnTo>
                  <a:lnTo>
                    <a:pt x="2972" y="2040"/>
                  </a:lnTo>
                  <a:cubicBezTo>
                    <a:pt x="2594" y="2378"/>
                    <a:pt x="2594" y="2378"/>
                    <a:pt x="2594" y="2378"/>
                  </a:cubicBezTo>
                  <a:cubicBezTo>
                    <a:pt x="2580" y="2392"/>
                    <a:pt x="2580" y="2419"/>
                    <a:pt x="2554" y="2527"/>
                  </a:cubicBezTo>
                  <a:cubicBezTo>
                    <a:pt x="2540" y="2621"/>
                    <a:pt x="2499" y="2756"/>
                    <a:pt x="2391" y="2851"/>
                  </a:cubicBezTo>
                  <a:cubicBezTo>
                    <a:pt x="2297" y="2932"/>
                    <a:pt x="2175" y="3000"/>
                    <a:pt x="2027" y="3013"/>
                  </a:cubicBezTo>
                  <a:cubicBezTo>
                    <a:pt x="1891" y="3013"/>
                    <a:pt x="1729" y="2946"/>
                    <a:pt x="1608" y="2810"/>
                  </a:cubicBezTo>
                  <a:cubicBezTo>
                    <a:pt x="1473" y="2676"/>
                    <a:pt x="1419" y="2486"/>
                    <a:pt x="1445" y="2351"/>
                  </a:cubicBezTo>
                  <a:cubicBezTo>
                    <a:pt x="1473" y="2203"/>
                    <a:pt x="1554" y="2095"/>
                    <a:pt x="1662" y="2014"/>
                  </a:cubicBezTo>
                  <a:cubicBezTo>
                    <a:pt x="1756" y="1919"/>
                    <a:pt x="1891" y="1892"/>
                    <a:pt x="1986" y="1892"/>
                  </a:cubicBezTo>
                  <a:cubicBezTo>
                    <a:pt x="2094" y="1878"/>
                    <a:pt x="2107" y="1878"/>
                    <a:pt x="2121" y="1865"/>
                  </a:cubicBezTo>
                  <a:cubicBezTo>
                    <a:pt x="2513" y="1527"/>
                    <a:pt x="2513" y="1527"/>
                    <a:pt x="2513" y="1527"/>
                  </a:cubicBezTo>
                  <a:cubicBezTo>
                    <a:pt x="2540" y="1487"/>
                    <a:pt x="2594" y="1473"/>
                    <a:pt x="2648" y="1473"/>
                  </a:cubicBezTo>
                  <a:cubicBezTo>
                    <a:pt x="2716" y="1459"/>
                    <a:pt x="2770" y="1487"/>
                    <a:pt x="2823" y="1541"/>
                  </a:cubicBezTo>
                  <a:cubicBezTo>
                    <a:pt x="2986" y="1730"/>
                    <a:pt x="2986" y="1730"/>
                    <a:pt x="2986" y="1730"/>
                  </a:cubicBezTo>
                  <a:cubicBezTo>
                    <a:pt x="3067" y="1824"/>
                    <a:pt x="3053"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2" name="Freeform 14"/>
            <p:cNvSpPr>
              <a:spLocks noChangeArrowheads="1"/>
            </p:cNvSpPr>
            <p:nvPr/>
          </p:nvSpPr>
          <p:spPr bwMode="auto">
            <a:xfrm>
              <a:off x="8274012" y="8585731"/>
              <a:ext cx="2698047" cy="2693458"/>
            </a:xfrm>
            <a:custGeom>
              <a:avLst/>
              <a:gdLst>
                <a:gd name="T0" fmla="*/ 2242 w 4499"/>
                <a:gd name="T1" fmla="*/ 0 h 4487"/>
                <a:gd name="T2" fmla="*/ 2242 w 4499"/>
                <a:gd name="T3" fmla="*/ 0 h 4487"/>
                <a:gd name="T4" fmla="*/ 0 w 4499"/>
                <a:gd name="T5" fmla="*/ 2243 h 4487"/>
                <a:gd name="T6" fmla="*/ 2242 w 4499"/>
                <a:gd name="T7" fmla="*/ 4486 h 4487"/>
                <a:gd name="T8" fmla="*/ 4498 w 4499"/>
                <a:gd name="T9" fmla="*/ 2243 h 4487"/>
                <a:gd name="T10" fmla="*/ 2242 w 4499"/>
                <a:gd name="T11" fmla="*/ 0 h 4487"/>
                <a:gd name="T12" fmla="*/ 2972 w 4499"/>
                <a:gd name="T13" fmla="*/ 2040 h 4487"/>
                <a:gd name="T14" fmla="*/ 2972 w 4499"/>
                <a:gd name="T15" fmla="*/ 2040 h 4487"/>
                <a:gd name="T16" fmla="*/ 2972 w 4499"/>
                <a:gd name="T17" fmla="*/ 2040 h 4487"/>
                <a:gd name="T18" fmla="*/ 2593 w 4499"/>
                <a:gd name="T19" fmla="*/ 2378 h 4487"/>
                <a:gd name="T20" fmla="*/ 2566 w 4499"/>
                <a:gd name="T21" fmla="*/ 2527 h 4487"/>
                <a:gd name="T22" fmla="*/ 2391 w 4499"/>
                <a:gd name="T23" fmla="*/ 2851 h 4487"/>
                <a:gd name="T24" fmla="*/ 2026 w 4499"/>
                <a:gd name="T25" fmla="*/ 3013 h 4487"/>
                <a:gd name="T26" fmla="*/ 1607 w 4499"/>
                <a:gd name="T27" fmla="*/ 2810 h 4487"/>
                <a:gd name="T28" fmla="*/ 1459 w 4499"/>
                <a:gd name="T29" fmla="*/ 2351 h 4487"/>
                <a:gd name="T30" fmla="*/ 1661 w 4499"/>
                <a:gd name="T31" fmla="*/ 2014 h 4487"/>
                <a:gd name="T32" fmla="*/ 1986 w 4499"/>
                <a:gd name="T33" fmla="*/ 1892 h 4487"/>
                <a:gd name="T34" fmla="*/ 2121 w 4499"/>
                <a:gd name="T35" fmla="*/ 1865 h 4487"/>
                <a:gd name="T36" fmla="*/ 2513 w 4499"/>
                <a:gd name="T37" fmla="*/ 1527 h 4487"/>
                <a:gd name="T38" fmla="*/ 2648 w 4499"/>
                <a:gd name="T39" fmla="*/ 1473 h 4487"/>
                <a:gd name="T40" fmla="*/ 2823 w 4499"/>
                <a:gd name="T41" fmla="*/ 1541 h 4487"/>
                <a:gd name="T42" fmla="*/ 2999 w 4499"/>
                <a:gd name="T43" fmla="*/ 1730 h 4487"/>
                <a:gd name="T44" fmla="*/ 2972 w 4499"/>
                <a:gd name="T45" fmla="*/ 2040 h 4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99" h="4487">
                  <a:moveTo>
                    <a:pt x="2242" y="0"/>
                  </a:moveTo>
                  <a:lnTo>
                    <a:pt x="2242" y="0"/>
                  </a:lnTo>
                  <a:cubicBezTo>
                    <a:pt x="1013" y="0"/>
                    <a:pt x="0" y="1000"/>
                    <a:pt x="0" y="2243"/>
                  </a:cubicBezTo>
                  <a:cubicBezTo>
                    <a:pt x="0" y="3486"/>
                    <a:pt x="1013" y="4486"/>
                    <a:pt x="2242" y="4486"/>
                  </a:cubicBezTo>
                  <a:cubicBezTo>
                    <a:pt x="3485" y="4486"/>
                    <a:pt x="4498" y="3486"/>
                    <a:pt x="4498" y="2243"/>
                  </a:cubicBezTo>
                  <a:cubicBezTo>
                    <a:pt x="4498" y="1000"/>
                    <a:pt x="3485" y="0"/>
                    <a:pt x="2242" y="0"/>
                  </a:cubicBezTo>
                  <a:close/>
                  <a:moveTo>
                    <a:pt x="2972" y="2040"/>
                  </a:moveTo>
                  <a:lnTo>
                    <a:pt x="2972" y="2040"/>
                  </a:lnTo>
                  <a:lnTo>
                    <a:pt x="2972" y="2040"/>
                  </a:lnTo>
                  <a:cubicBezTo>
                    <a:pt x="2593" y="2378"/>
                    <a:pt x="2593" y="2378"/>
                    <a:pt x="2593" y="2378"/>
                  </a:cubicBezTo>
                  <a:cubicBezTo>
                    <a:pt x="2580" y="2392"/>
                    <a:pt x="2580" y="2419"/>
                    <a:pt x="2566" y="2527"/>
                  </a:cubicBezTo>
                  <a:cubicBezTo>
                    <a:pt x="2539" y="2621"/>
                    <a:pt x="2513" y="2756"/>
                    <a:pt x="2391" y="2851"/>
                  </a:cubicBezTo>
                  <a:cubicBezTo>
                    <a:pt x="2296" y="2932"/>
                    <a:pt x="2175" y="3000"/>
                    <a:pt x="2026" y="3013"/>
                  </a:cubicBezTo>
                  <a:cubicBezTo>
                    <a:pt x="1891" y="3013"/>
                    <a:pt x="1729" y="2946"/>
                    <a:pt x="1607" y="2810"/>
                  </a:cubicBezTo>
                  <a:cubicBezTo>
                    <a:pt x="1486" y="2676"/>
                    <a:pt x="1431" y="2486"/>
                    <a:pt x="1459" y="2351"/>
                  </a:cubicBezTo>
                  <a:cubicBezTo>
                    <a:pt x="1486" y="2203"/>
                    <a:pt x="1567" y="2095"/>
                    <a:pt x="1661" y="2014"/>
                  </a:cubicBezTo>
                  <a:cubicBezTo>
                    <a:pt x="1769" y="1919"/>
                    <a:pt x="1904" y="1892"/>
                    <a:pt x="1986" y="1892"/>
                  </a:cubicBezTo>
                  <a:cubicBezTo>
                    <a:pt x="2094" y="1878"/>
                    <a:pt x="2107" y="1878"/>
                    <a:pt x="2121" y="1865"/>
                  </a:cubicBezTo>
                  <a:cubicBezTo>
                    <a:pt x="2513" y="1527"/>
                    <a:pt x="2513" y="1527"/>
                    <a:pt x="2513" y="1527"/>
                  </a:cubicBezTo>
                  <a:cubicBezTo>
                    <a:pt x="2553" y="1487"/>
                    <a:pt x="2593" y="1473"/>
                    <a:pt x="2648" y="1473"/>
                  </a:cubicBezTo>
                  <a:cubicBezTo>
                    <a:pt x="2715" y="1459"/>
                    <a:pt x="2783" y="1487"/>
                    <a:pt x="2823" y="1541"/>
                  </a:cubicBezTo>
                  <a:cubicBezTo>
                    <a:pt x="2999" y="1730"/>
                    <a:pt x="2999" y="1730"/>
                    <a:pt x="2999" y="1730"/>
                  </a:cubicBezTo>
                  <a:cubicBezTo>
                    <a:pt x="3080" y="1824"/>
                    <a:pt x="3066" y="1960"/>
                    <a:pt x="2972" y="2040"/>
                  </a:cubicBez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grpSp>
      <p:grpSp>
        <p:nvGrpSpPr>
          <p:cNvPr id="2" name="Group 1"/>
          <p:cNvGrpSpPr/>
          <p:nvPr/>
        </p:nvGrpSpPr>
        <p:grpSpPr>
          <a:xfrm>
            <a:off x="9172661" y="4662611"/>
            <a:ext cx="9705122" cy="1232469"/>
            <a:chOff x="11598408" y="3889323"/>
            <a:chExt cx="11941655" cy="1516489"/>
          </a:xfrm>
        </p:grpSpPr>
        <p:sp>
          <p:nvSpPr>
            <p:cNvPr id="43" name="TextBox 42"/>
            <p:cNvSpPr txBox="1"/>
            <p:nvPr/>
          </p:nvSpPr>
          <p:spPr>
            <a:xfrm>
              <a:off x="12098059" y="4445777"/>
              <a:ext cx="11442004"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 prompta invenire.</a:t>
              </a:r>
              <a:endParaRPr lang="en-US" sz="195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1598408" y="400923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6" name="TextBox 55"/>
            <p:cNvSpPr txBox="1"/>
            <p:nvPr/>
          </p:nvSpPr>
          <p:spPr>
            <a:xfrm>
              <a:off x="12119956" y="3889323"/>
              <a:ext cx="2487629"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Eat Before</a:t>
              </a:r>
            </a:p>
          </p:txBody>
        </p:sp>
      </p:grpSp>
      <p:grpSp>
        <p:nvGrpSpPr>
          <p:cNvPr id="4" name="Group 3"/>
          <p:cNvGrpSpPr/>
          <p:nvPr/>
        </p:nvGrpSpPr>
        <p:grpSpPr>
          <a:xfrm>
            <a:off x="9198578" y="5992215"/>
            <a:ext cx="9705122" cy="1232469"/>
            <a:chOff x="11630298" y="5525333"/>
            <a:chExt cx="11941655" cy="1516489"/>
          </a:xfrm>
        </p:grpSpPr>
        <p:sp>
          <p:nvSpPr>
            <p:cNvPr id="57" name="TextBox 56"/>
            <p:cNvSpPr txBox="1"/>
            <p:nvPr/>
          </p:nvSpPr>
          <p:spPr>
            <a:xfrm>
              <a:off x="12129949" y="6081787"/>
              <a:ext cx="11442004"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 prompta invenire.</a:t>
              </a:r>
              <a:endParaRPr lang="en-US" sz="195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1630298" y="5645243"/>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9" name="TextBox 58"/>
            <p:cNvSpPr txBox="1"/>
            <p:nvPr/>
          </p:nvSpPr>
          <p:spPr>
            <a:xfrm>
              <a:off x="12151846" y="5525333"/>
              <a:ext cx="2515244"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Bring Cash</a:t>
              </a:r>
            </a:p>
          </p:txBody>
        </p:sp>
      </p:grpSp>
      <p:grpSp>
        <p:nvGrpSpPr>
          <p:cNvPr id="5" name="Group 4"/>
          <p:cNvGrpSpPr/>
          <p:nvPr/>
        </p:nvGrpSpPr>
        <p:grpSpPr>
          <a:xfrm>
            <a:off x="9180781" y="7282204"/>
            <a:ext cx="9705122" cy="1232469"/>
            <a:chOff x="11608400" y="7112598"/>
            <a:chExt cx="11941655" cy="1516489"/>
          </a:xfrm>
        </p:grpSpPr>
        <p:sp>
          <p:nvSpPr>
            <p:cNvPr id="60" name="TextBox 59"/>
            <p:cNvSpPr txBox="1"/>
            <p:nvPr/>
          </p:nvSpPr>
          <p:spPr>
            <a:xfrm>
              <a:off x="12108051" y="7669052"/>
              <a:ext cx="11442004"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 prompta invenire.</a:t>
              </a:r>
              <a:endParaRPr lang="en-US" sz="195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1608400" y="723250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3" name="TextBox 62"/>
            <p:cNvSpPr txBox="1"/>
            <p:nvPr/>
          </p:nvSpPr>
          <p:spPr>
            <a:xfrm>
              <a:off x="12129948" y="7112598"/>
              <a:ext cx="2777574"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Be Strategic</a:t>
              </a:r>
            </a:p>
          </p:txBody>
        </p:sp>
      </p:grpSp>
      <p:grpSp>
        <p:nvGrpSpPr>
          <p:cNvPr id="6" name="Group 5"/>
          <p:cNvGrpSpPr/>
          <p:nvPr/>
        </p:nvGrpSpPr>
        <p:grpSpPr>
          <a:xfrm>
            <a:off x="9206699" y="8611810"/>
            <a:ext cx="9705122" cy="1232469"/>
            <a:chOff x="11640290" y="8748608"/>
            <a:chExt cx="11941655" cy="1516489"/>
          </a:xfrm>
        </p:grpSpPr>
        <p:sp>
          <p:nvSpPr>
            <p:cNvPr id="64" name="TextBox 63"/>
            <p:cNvSpPr txBox="1"/>
            <p:nvPr/>
          </p:nvSpPr>
          <p:spPr>
            <a:xfrm>
              <a:off x="12139941" y="9305062"/>
              <a:ext cx="11442004"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 prompta invenire.</a:t>
              </a:r>
              <a:endParaRPr lang="en-US" sz="195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1640290" y="886851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6" name="TextBox 65"/>
            <p:cNvSpPr txBox="1"/>
            <p:nvPr/>
          </p:nvSpPr>
          <p:spPr>
            <a:xfrm>
              <a:off x="12161838" y="8748608"/>
              <a:ext cx="2162181"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Organize</a:t>
              </a:r>
            </a:p>
          </p:txBody>
        </p:sp>
      </p:grpSp>
    </p:spTree>
    <p:extLst>
      <p:ext uri="{BB962C8B-B14F-4D97-AF65-F5344CB8AC3E}">
        <p14:creationId xmlns:p14="http://schemas.microsoft.com/office/powerpoint/2010/main" val="69849983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2"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additive="base">
                                        <p:cTn id="14" dur="500"/>
                                        <p:tgtEl>
                                          <p:spTgt spid="28"/>
                                        </p:tgtEl>
                                        <p:attrNameLst>
                                          <p:attrName>ppt_x</p:attrName>
                                        </p:attrNameLst>
                                      </p:cBhvr>
                                      <p:tavLst>
                                        <p:tav tm="0">
                                          <p:val>
                                            <p:strVal val="#ppt_x+#ppt_w*1.125000"/>
                                          </p:val>
                                        </p:tav>
                                        <p:tav tm="100000">
                                          <p:val>
                                            <p:strVal val="#ppt_x"/>
                                          </p:val>
                                        </p:tav>
                                      </p:tavLst>
                                    </p:anim>
                                    <p:animEffect transition="in" filter="wipe(left)">
                                      <p:cBhvr>
                                        <p:cTn id="15" dur="500"/>
                                        <p:tgtEl>
                                          <p:spTgt spid="28"/>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408921" y="1676978"/>
            <a:ext cx="17036824" cy="1689698"/>
            <a:chOff x="1713018" y="483017"/>
            <a:chExt cx="20962938" cy="2079087"/>
          </a:xfrm>
        </p:grpSpPr>
        <p:sp>
          <p:nvSpPr>
            <p:cNvPr id="106" name="TextBox 105"/>
            <p:cNvSpPr txBox="1"/>
            <p:nvPr/>
          </p:nvSpPr>
          <p:spPr>
            <a:xfrm>
              <a:off x="1713018" y="483017"/>
              <a:ext cx="20962938"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Ways To Save Money</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3" name="Group 2"/>
          <p:cNvGrpSpPr/>
          <p:nvPr/>
        </p:nvGrpSpPr>
        <p:grpSpPr>
          <a:xfrm>
            <a:off x="1569093" y="4836835"/>
            <a:ext cx="8601279" cy="1232469"/>
            <a:chOff x="1930687" y="4371057"/>
            <a:chExt cx="10583433" cy="1516489"/>
          </a:xfrm>
        </p:grpSpPr>
        <p:sp>
          <p:nvSpPr>
            <p:cNvPr id="43" name="TextBox 42"/>
            <p:cNvSpPr txBox="1"/>
            <p:nvPr/>
          </p:nvSpPr>
          <p:spPr>
            <a:xfrm>
              <a:off x="2430338" y="4927511"/>
              <a:ext cx="10083782"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6" name="TextBox 55"/>
            <p:cNvSpPr txBox="1"/>
            <p:nvPr/>
          </p:nvSpPr>
          <p:spPr>
            <a:xfrm>
              <a:off x="2452235" y="4371057"/>
              <a:ext cx="2246995"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Set Goals</a:t>
              </a:r>
            </a:p>
          </p:txBody>
        </p:sp>
      </p:grpSp>
      <p:grpSp>
        <p:nvGrpSpPr>
          <p:cNvPr id="4" name="Group 3"/>
          <p:cNvGrpSpPr/>
          <p:nvPr/>
        </p:nvGrpSpPr>
        <p:grpSpPr>
          <a:xfrm>
            <a:off x="1595010" y="6166438"/>
            <a:ext cx="8575362" cy="1232469"/>
            <a:chOff x="1962577" y="6007067"/>
            <a:chExt cx="10551543" cy="1516489"/>
          </a:xfrm>
        </p:grpSpPr>
        <p:sp>
          <p:nvSpPr>
            <p:cNvPr id="57" name="TextBox 56"/>
            <p:cNvSpPr txBox="1"/>
            <p:nvPr/>
          </p:nvSpPr>
          <p:spPr>
            <a:xfrm>
              <a:off x="2462228" y="6563521"/>
              <a:ext cx="10051892"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9" name="TextBox 58"/>
            <p:cNvSpPr txBox="1"/>
            <p:nvPr/>
          </p:nvSpPr>
          <p:spPr>
            <a:xfrm>
              <a:off x="2484125" y="6007067"/>
              <a:ext cx="2248969"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Use ATM</a:t>
              </a:r>
            </a:p>
          </p:txBody>
        </p:sp>
      </p:grpSp>
      <p:grpSp>
        <p:nvGrpSpPr>
          <p:cNvPr id="5" name="Group 4"/>
          <p:cNvGrpSpPr/>
          <p:nvPr/>
        </p:nvGrpSpPr>
        <p:grpSpPr>
          <a:xfrm>
            <a:off x="1577214" y="7456429"/>
            <a:ext cx="8593159" cy="1232469"/>
            <a:chOff x="1940679" y="7594332"/>
            <a:chExt cx="10573441" cy="1516489"/>
          </a:xfrm>
        </p:grpSpPr>
        <p:sp>
          <p:nvSpPr>
            <p:cNvPr id="60" name="TextBox 59"/>
            <p:cNvSpPr txBox="1"/>
            <p:nvPr/>
          </p:nvSpPr>
          <p:spPr>
            <a:xfrm>
              <a:off x="2440330" y="8150786"/>
              <a:ext cx="10073790"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3" name="TextBox 62"/>
            <p:cNvSpPr txBox="1"/>
            <p:nvPr/>
          </p:nvSpPr>
          <p:spPr>
            <a:xfrm>
              <a:off x="2462227" y="7594332"/>
              <a:ext cx="3860429"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Plan Withdrawals</a:t>
              </a:r>
            </a:p>
          </p:txBody>
        </p:sp>
      </p:grpSp>
      <p:grpSp>
        <p:nvGrpSpPr>
          <p:cNvPr id="6" name="Group 5"/>
          <p:cNvGrpSpPr/>
          <p:nvPr/>
        </p:nvGrpSpPr>
        <p:grpSpPr>
          <a:xfrm>
            <a:off x="1603131" y="8786033"/>
            <a:ext cx="8567241" cy="1232469"/>
            <a:chOff x="1972569" y="9230342"/>
            <a:chExt cx="10541551" cy="1516489"/>
          </a:xfrm>
        </p:grpSpPr>
        <p:sp>
          <p:nvSpPr>
            <p:cNvPr id="64" name="TextBox 63"/>
            <p:cNvSpPr txBox="1"/>
            <p:nvPr/>
          </p:nvSpPr>
          <p:spPr>
            <a:xfrm>
              <a:off x="2472220" y="9786796"/>
              <a:ext cx="10041900"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6" name="TextBox 65"/>
            <p:cNvSpPr txBox="1"/>
            <p:nvPr/>
          </p:nvSpPr>
          <p:spPr>
            <a:xfrm>
              <a:off x="2494117" y="9230342"/>
              <a:ext cx="2189796"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Be Smart</a:t>
              </a:r>
            </a:p>
          </p:txBody>
        </p:sp>
      </p:grpSp>
      <p:grpSp>
        <p:nvGrpSpPr>
          <p:cNvPr id="71" name="Group 70"/>
          <p:cNvGrpSpPr/>
          <p:nvPr/>
        </p:nvGrpSpPr>
        <p:grpSpPr>
          <a:xfrm>
            <a:off x="11140636" y="3909657"/>
            <a:ext cx="5926245" cy="6469728"/>
            <a:chOff x="1796054" y="1153584"/>
            <a:chExt cx="8882395" cy="9696980"/>
          </a:xfrm>
        </p:grpSpPr>
        <p:sp>
          <p:nvSpPr>
            <p:cNvPr id="72" name="Freeform 1"/>
            <p:cNvSpPr>
              <a:spLocks noChangeArrowheads="1"/>
            </p:cNvSpPr>
            <p:nvPr/>
          </p:nvSpPr>
          <p:spPr bwMode="auto">
            <a:xfrm>
              <a:off x="2846176" y="4590522"/>
              <a:ext cx="3086884" cy="2000250"/>
            </a:xfrm>
            <a:custGeom>
              <a:avLst/>
              <a:gdLst>
                <a:gd name="T0" fmla="*/ 5072 w 5147"/>
                <a:gd name="T1" fmla="*/ 1282 h 3334"/>
                <a:gd name="T2" fmla="*/ 5072 w 5147"/>
                <a:gd name="T3" fmla="*/ 1282 h 3334"/>
                <a:gd name="T4" fmla="*/ 4890 w 5147"/>
                <a:gd name="T5" fmla="*/ 1228 h 3334"/>
                <a:gd name="T6" fmla="*/ 4743 w 5147"/>
                <a:gd name="T7" fmla="*/ 1282 h 3334"/>
                <a:gd name="T8" fmla="*/ 4560 w 5147"/>
                <a:gd name="T9" fmla="*/ 1374 h 3334"/>
                <a:gd name="T10" fmla="*/ 4285 w 5147"/>
                <a:gd name="T11" fmla="*/ 1374 h 3334"/>
                <a:gd name="T12" fmla="*/ 4285 w 5147"/>
                <a:gd name="T13" fmla="*/ 476 h 3334"/>
                <a:gd name="T14" fmla="*/ 4203 w 5147"/>
                <a:gd name="T15" fmla="*/ 540 h 3334"/>
                <a:gd name="T16" fmla="*/ 4185 w 5147"/>
                <a:gd name="T17" fmla="*/ 632 h 3334"/>
                <a:gd name="T18" fmla="*/ 4056 w 5147"/>
                <a:gd name="T19" fmla="*/ 861 h 3334"/>
                <a:gd name="T20" fmla="*/ 3791 w 5147"/>
                <a:gd name="T21" fmla="*/ 989 h 3334"/>
                <a:gd name="T22" fmla="*/ 3471 w 5147"/>
                <a:gd name="T23" fmla="*/ 843 h 3334"/>
                <a:gd name="T24" fmla="*/ 3361 w 5147"/>
                <a:gd name="T25" fmla="*/ 513 h 3334"/>
                <a:gd name="T26" fmla="*/ 3507 w 5147"/>
                <a:gd name="T27" fmla="*/ 257 h 3334"/>
                <a:gd name="T28" fmla="*/ 3763 w 5147"/>
                <a:gd name="T29" fmla="*/ 156 h 3334"/>
                <a:gd name="T30" fmla="*/ 3873 w 5147"/>
                <a:gd name="T31" fmla="*/ 147 h 3334"/>
                <a:gd name="T32" fmla="*/ 3965 w 5147"/>
                <a:gd name="T33" fmla="*/ 64 h 3334"/>
                <a:gd name="T34" fmla="*/ 3919 w 5147"/>
                <a:gd name="T35" fmla="*/ 0 h 3334"/>
                <a:gd name="T36" fmla="*/ 2133 w 5147"/>
                <a:gd name="T37" fmla="*/ 439 h 3334"/>
                <a:gd name="T38" fmla="*/ 1557 w 5147"/>
                <a:gd name="T39" fmla="*/ 770 h 3334"/>
                <a:gd name="T40" fmla="*/ 348 w 5147"/>
                <a:gd name="T41" fmla="*/ 138 h 3334"/>
                <a:gd name="T42" fmla="*/ 284 w 5147"/>
                <a:gd name="T43" fmla="*/ 165 h 3334"/>
                <a:gd name="T44" fmla="*/ 247 w 5147"/>
                <a:gd name="T45" fmla="*/ 779 h 3334"/>
                <a:gd name="T46" fmla="*/ 605 w 5147"/>
                <a:gd name="T47" fmla="*/ 1538 h 3334"/>
                <a:gd name="T48" fmla="*/ 0 w 5147"/>
                <a:gd name="T49" fmla="*/ 2426 h 3334"/>
                <a:gd name="T50" fmla="*/ 376 w 5147"/>
                <a:gd name="T51" fmla="*/ 2426 h 3334"/>
                <a:gd name="T52" fmla="*/ 376 w 5147"/>
                <a:gd name="T53" fmla="*/ 2738 h 3334"/>
                <a:gd name="T54" fmla="*/ 376 w 5147"/>
                <a:gd name="T55" fmla="*/ 2747 h 3334"/>
                <a:gd name="T56" fmla="*/ 275 w 5147"/>
                <a:gd name="T57" fmla="*/ 2921 h 3334"/>
                <a:gd name="T58" fmla="*/ 210 w 5147"/>
                <a:gd name="T59" fmla="*/ 3077 h 3334"/>
                <a:gd name="T60" fmla="*/ 266 w 5147"/>
                <a:gd name="T61" fmla="*/ 3251 h 3334"/>
                <a:gd name="T62" fmla="*/ 467 w 5147"/>
                <a:gd name="T63" fmla="*/ 3333 h 3334"/>
                <a:gd name="T64" fmla="*/ 659 w 5147"/>
                <a:gd name="T65" fmla="*/ 3260 h 3334"/>
                <a:gd name="T66" fmla="*/ 714 w 5147"/>
                <a:gd name="T67" fmla="*/ 3077 h 3334"/>
                <a:gd name="T68" fmla="*/ 650 w 5147"/>
                <a:gd name="T69" fmla="*/ 2930 h 3334"/>
                <a:gd name="T70" fmla="*/ 568 w 5147"/>
                <a:gd name="T71" fmla="*/ 2747 h 3334"/>
                <a:gd name="T72" fmla="*/ 568 w 5147"/>
                <a:gd name="T73" fmla="*/ 2426 h 3334"/>
                <a:gd name="T74" fmla="*/ 2546 w 5147"/>
                <a:gd name="T75" fmla="*/ 2426 h 3334"/>
                <a:gd name="T76" fmla="*/ 2546 w 5147"/>
                <a:gd name="T77" fmla="*/ 2399 h 3334"/>
                <a:gd name="T78" fmla="*/ 2482 w 5147"/>
                <a:gd name="T79" fmla="*/ 2308 h 3334"/>
                <a:gd name="T80" fmla="*/ 2381 w 5147"/>
                <a:gd name="T81" fmla="*/ 2051 h 3334"/>
                <a:gd name="T82" fmla="*/ 2473 w 5147"/>
                <a:gd name="T83" fmla="*/ 1768 h 3334"/>
                <a:gd name="T84" fmla="*/ 2793 w 5147"/>
                <a:gd name="T85" fmla="*/ 1630 h 3334"/>
                <a:gd name="T86" fmla="*/ 3122 w 5147"/>
                <a:gd name="T87" fmla="*/ 1768 h 3334"/>
                <a:gd name="T88" fmla="*/ 3205 w 5147"/>
                <a:gd name="T89" fmla="*/ 2051 h 3334"/>
                <a:gd name="T90" fmla="*/ 3113 w 5147"/>
                <a:gd name="T91" fmla="*/ 2299 h 3334"/>
                <a:gd name="T92" fmla="*/ 3058 w 5147"/>
                <a:gd name="T93" fmla="*/ 2381 h 3334"/>
                <a:gd name="T94" fmla="*/ 3058 w 5147"/>
                <a:gd name="T95" fmla="*/ 2426 h 3334"/>
                <a:gd name="T96" fmla="*/ 4285 w 5147"/>
                <a:gd name="T97" fmla="*/ 2426 h 3334"/>
                <a:gd name="T98" fmla="*/ 4285 w 5147"/>
                <a:gd name="T99" fmla="*/ 1557 h 3334"/>
                <a:gd name="T100" fmla="*/ 4551 w 5147"/>
                <a:gd name="T101" fmla="*/ 1557 h 3334"/>
                <a:gd name="T102" fmla="*/ 4560 w 5147"/>
                <a:gd name="T103" fmla="*/ 1557 h 3334"/>
                <a:gd name="T104" fmla="*/ 4743 w 5147"/>
                <a:gd name="T105" fmla="*/ 1658 h 3334"/>
                <a:gd name="T106" fmla="*/ 4890 w 5147"/>
                <a:gd name="T107" fmla="*/ 1722 h 3334"/>
                <a:gd name="T108" fmla="*/ 5072 w 5147"/>
                <a:gd name="T109" fmla="*/ 1676 h 3334"/>
                <a:gd name="T110" fmla="*/ 5146 w 5147"/>
                <a:gd name="T111" fmla="*/ 1474 h 3334"/>
                <a:gd name="T112" fmla="*/ 5072 w 5147"/>
                <a:gd name="T113" fmla="*/ 1282 h 3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7" h="3334">
                  <a:moveTo>
                    <a:pt x="5072" y="1282"/>
                  </a:moveTo>
                  <a:lnTo>
                    <a:pt x="5072" y="1282"/>
                  </a:lnTo>
                  <a:cubicBezTo>
                    <a:pt x="5027" y="1246"/>
                    <a:pt x="4963" y="1228"/>
                    <a:pt x="4890" y="1228"/>
                  </a:cubicBezTo>
                  <a:cubicBezTo>
                    <a:pt x="4835" y="1228"/>
                    <a:pt x="4789" y="1255"/>
                    <a:pt x="4743" y="1282"/>
                  </a:cubicBezTo>
                  <a:cubicBezTo>
                    <a:pt x="4697" y="1319"/>
                    <a:pt x="4642" y="1374"/>
                    <a:pt x="4560" y="1374"/>
                  </a:cubicBezTo>
                  <a:cubicBezTo>
                    <a:pt x="4285" y="1374"/>
                    <a:pt x="4285" y="1374"/>
                    <a:pt x="4285" y="1374"/>
                  </a:cubicBezTo>
                  <a:cubicBezTo>
                    <a:pt x="4285" y="476"/>
                    <a:pt x="4285" y="476"/>
                    <a:pt x="4285" y="476"/>
                  </a:cubicBezTo>
                  <a:cubicBezTo>
                    <a:pt x="4203" y="540"/>
                    <a:pt x="4203" y="540"/>
                    <a:pt x="4203" y="540"/>
                  </a:cubicBezTo>
                  <a:cubicBezTo>
                    <a:pt x="4194" y="550"/>
                    <a:pt x="4194" y="559"/>
                    <a:pt x="4185" y="632"/>
                  </a:cubicBezTo>
                  <a:cubicBezTo>
                    <a:pt x="4166" y="696"/>
                    <a:pt x="4138" y="797"/>
                    <a:pt x="4056" y="861"/>
                  </a:cubicBezTo>
                  <a:cubicBezTo>
                    <a:pt x="3993" y="925"/>
                    <a:pt x="3901" y="980"/>
                    <a:pt x="3791" y="989"/>
                  </a:cubicBezTo>
                  <a:cubicBezTo>
                    <a:pt x="3690" y="998"/>
                    <a:pt x="3562" y="943"/>
                    <a:pt x="3471" y="843"/>
                  </a:cubicBezTo>
                  <a:cubicBezTo>
                    <a:pt x="3379" y="733"/>
                    <a:pt x="3342" y="614"/>
                    <a:pt x="3361" y="513"/>
                  </a:cubicBezTo>
                  <a:cubicBezTo>
                    <a:pt x="3370" y="403"/>
                    <a:pt x="3434" y="321"/>
                    <a:pt x="3507" y="257"/>
                  </a:cubicBezTo>
                  <a:cubicBezTo>
                    <a:pt x="3589" y="184"/>
                    <a:pt x="3690" y="165"/>
                    <a:pt x="3763" y="156"/>
                  </a:cubicBezTo>
                  <a:cubicBezTo>
                    <a:pt x="3846" y="156"/>
                    <a:pt x="3864" y="156"/>
                    <a:pt x="3873" y="147"/>
                  </a:cubicBezTo>
                  <a:cubicBezTo>
                    <a:pt x="3965" y="64"/>
                    <a:pt x="3965" y="64"/>
                    <a:pt x="3965" y="64"/>
                  </a:cubicBezTo>
                  <a:cubicBezTo>
                    <a:pt x="3947" y="46"/>
                    <a:pt x="3929" y="19"/>
                    <a:pt x="3919" y="0"/>
                  </a:cubicBezTo>
                  <a:cubicBezTo>
                    <a:pt x="3077" y="73"/>
                    <a:pt x="2408" y="248"/>
                    <a:pt x="2133" y="439"/>
                  </a:cubicBezTo>
                  <a:cubicBezTo>
                    <a:pt x="1951" y="559"/>
                    <a:pt x="1740" y="651"/>
                    <a:pt x="1557" y="770"/>
                  </a:cubicBezTo>
                  <a:cubicBezTo>
                    <a:pt x="1199" y="294"/>
                    <a:pt x="568" y="110"/>
                    <a:pt x="348" y="138"/>
                  </a:cubicBezTo>
                  <a:cubicBezTo>
                    <a:pt x="321" y="147"/>
                    <a:pt x="293" y="147"/>
                    <a:pt x="284" y="165"/>
                  </a:cubicBezTo>
                  <a:cubicBezTo>
                    <a:pt x="174" y="348"/>
                    <a:pt x="156" y="586"/>
                    <a:pt x="247" y="779"/>
                  </a:cubicBezTo>
                  <a:cubicBezTo>
                    <a:pt x="605" y="1538"/>
                    <a:pt x="605" y="1538"/>
                    <a:pt x="605" y="1538"/>
                  </a:cubicBezTo>
                  <a:cubicBezTo>
                    <a:pt x="376" y="1768"/>
                    <a:pt x="174" y="2088"/>
                    <a:pt x="0" y="2426"/>
                  </a:cubicBezTo>
                  <a:cubicBezTo>
                    <a:pt x="376" y="2426"/>
                    <a:pt x="376" y="2426"/>
                    <a:pt x="376" y="2426"/>
                  </a:cubicBezTo>
                  <a:cubicBezTo>
                    <a:pt x="376" y="2738"/>
                    <a:pt x="376" y="2738"/>
                    <a:pt x="376" y="2738"/>
                  </a:cubicBezTo>
                  <a:cubicBezTo>
                    <a:pt x="376" y="2738"/>
                    <a:pt x="376" y="2738"/>
                    <a:pt x="376" y="2747"/>
                  </a:cubicBezTo>
                  <a:cubicBezTo>
                    <a:pt x="376" y="2830"/>
                    <a:pt x="321" y="2875"/>
                    <a:pt x="275" y="2921"/>
                  </a:cubicBezTo>
                  <a:cubicBezTo>
                    <a:pt x="238" y="2976"/>
                    <a:pt x="210" y="3012"/>
                    <a:pt x="210" y="3077"/>
                  </a:cubicBezTo>
                  <a:cubicBezTo>
                    <a:pt x="210" y="3150"/>
                    <a:pt x="229" y="3214"/>
                    <a:pt x="266" y="3251"/>
                  </a:cubicBezTo>
                  <a:cubicBezTo>
                    <a:pt x="302" y="3297"/>
                    <a:pt x="357" y="3324"/>
                    <a:pt x="467" y="3333"/>
                  </a:cubicBezTo>
                  <a:cubicBezTo>
                    <a:pt x="568" y="3333"/>
                    <a:pt x="623" y="3306"/>
                    <a:pt x="659" y="3260"/>
                  </a:cubicBezTo>
                  <a:cubicBezTo>
                    <a:pt x="696" y="3214"/>
                    <a:pt x="714" y="3141"/>
                    <a:pt x="714" y="3077"/>
                  </a:cubicBezTo>
                  <a:cubicBezTo>
                    <a:pt x="714" y="3012"/>
                    <a:pt x="687" y="2976"/>
                    <a:pt x="650" y="2930"/>
                  </a:cubicBezTo>
                  <a:cubicBezTo>
                    <a:pt x="614" y="2875"/>
                    <a:pt x="568" y="2830"/>
                    <a:pt x="568" y="2747"/>
                  </a:cubicBezTo>
                  <a:cubicBezTo>
                    <a:pt x="568" y="2426"/>
                    <a:pt x="568" y="2426"/>
                    <a:pt x="568" y="2426"/>
                  </a:cubicBezTo>
                  <a:cubicBezTo>
                    <a:pt x="2546" y="2426"/>
                    <a:pt x="2546" y="2426"/>
                    <a:pt x="2546" y="2426"/>
                  </a:cubicBezTo>
                  <a:cubicBezTo>
                    <a:pt x="2546" y="2399"/>
                    <a:pt x="2546" y="2399"/>
                    <a:pt x="2546" y="2399"/>
                  </a:cubicBezTo>
                  <a:cubicBezTo>
                    <a:pt x="2546" y="2381"/>
                    <a:pt x="2537" y="2372"/>
                    <a:pt x="2482" y="2308"/>
                  </a:cubicBezTo>
                  <a:cubicBezTo>
                    <a:pt x="2436" y="2253"/>
                    <a:pt x="2381" y="2161"/>
                    <a:pt x="2381" y="2051"/>
                  </a:cubicBezTo>
                  <a:cubicBezTo>
                    <a:pt x="2381" y="1960"/>
                    <a:pt x="2399" y="1850"/>
                    <a:pt x="2473" y="1768"/>
                  </a:cubicBezTo>
                  <a:cubicBezTo>
                    <a:pt x="2537" y="1694"/>
                    <a:pt x="2655" y="1639"/>
                    <a:pt x="2793" y="1630"/>
                  </a:cubicBezTo>
                  <a:cubicBezTo>
                    <a:pt x="2930" y="1630"/>
                    <a:pt x="3058" y="1694"/>
                    <a:pt x="3122" y="1768"/>
                  </a:cubicBezTo>
                  <a:cubicBezTo>
                    <a:pt x="3186" y="1859"/>
                    <a:pt x="3205" y="1960"/>
                    <a:pt x="3205" y="2051"/>
                  </a:cubicBezTo>
                  <a:cubicBezTo>
                    <a:pt x="3205" y="2161"/>
                    <a:pt x="3159" y="2244"/>
                    <a:pt x="3113" y="2299"/>
                  </a:cubicBezTo>
                  <a:cubicBezTo>
                    <a:pt x="3068" y="2362"/>
                    <a:pt x="3058" y="2372"/>
                    <a:pt x="3058" y="2381"/>
                  </a:cubicBezTo>
                  <a:cubicBezTo>
                    <a:pt x="3058" y="2426"/>
                    <a:pt x="3058" y="2426"/>
                    <a:pt x="3058" y="2426"/>
                  </a:cubicBezTo>
                  <a:cubicBezTo>
                    <a:pt x="4285" y="2426"/>
                    <a:pt x="4285" y="2426"/>
                    <a:pt x="4285" y="2426"/>
                  </a:cubicBezTo>
                  <a:cubicBezTo>
                    <a:pt x="4285" y="1557"/>
                    <a:pt x="4285" y="1557"/>
                    <a:pt x="4285" y="1557"/>
                  </a:cubicBezTo>
                  <a:cubicBezTo>
                    <a:pt x="4551" y="1557"/>
                    <a:pt x="4551" y="1557"/>
                    <a:pt x="4551" y="1557"/>
                  </a:cubicBezTo>
                  <a:lnTo>
                    <a:pt x="4560" y="1557"/>
                  </a:lnTo>
                  <a:cubicBezTo>
                    <a:pt x="4642" y="1566"/>
                    <a:pt x="4688" y="1621"/>
                    <a:pt x="4743" y="1658"/>
                  </a:cubicBezTo>
                  <a:cubicBezTo>
                    <a:pt x="4789" y="1694"/>
                    <a:pt x="4835" y="1722"/>
                    <a:pt x="4890" y="1722"/>
                  </a:cubicBezTo>
                  <a:cubicBezTo>
                    <a:pt x="4963" y="1722"/>
                    <a:pt x="5027" y="1713"/>
                    <a:pt x="5072" y="1676"/>
                  </a:cubicBezTo>
                  <a:cubicBezTo>
                    <a:pt x="5109" y="1639"/>
                    <a:pt x="5146" y="1584"/>
                    <a:pt x="5146" y="1474"/>
                  </a:cubicBezTo>
                  <a:cubicBezTo>
                    <a:pt x="5146" y="1374"/>
                    <a:pt x="5118" y="1319"/>
                    <a:pt x="5072" y="128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3" name="Freeform 2"/>
            <p:cNvSpPr>
              <a:spLocks noChangeArrowheads="1"/>
            </p:cNvSpPr>
            <p:nvPr/>
          </p:nvSpPr>
          <p:spPr bwMode="auto">
            <a:xfrm>
              <a:off x="5557449" y="4614334"/>
              <a:ext cx="1785472" cy="1434042"/>
            </a:xfrm>
            <a:custGeom>
              <a:avLst/>
              <a:gdLst>
                <a:gd name="T0" fmla="*/ 1987 w 2977"/>
                <a:gd name="T1" fmla="*/ 202 h 2390"/>
                <a:gd name="T2" fmla="*/ 1987 w 2977"/>
                <a:gd name="T3" fmla="*/ 202 h 2390"/>
                <a:gd name="T4" fmla="*/ 1740 w 2977"/>
                <a:gd name="T5" fmla="*/ 411 h 2390"/>
                <a:gd name="T6" fmla="*/ 1759 w 2977"/>
                <a:gd name="T7" fmla="*/ 439 h 2390"/>
                <a:gd name="T8" fmla="*/ 1850 w 2977"/>
                <a:gd name="T9" fmla="*/ 476 h 2390"/>
                <a:gd name="T10" fmla="*/ 2051 w 2977"/>
                <a:gd name="T11" fmla="*/ 641 h 2390"/>
                <a:gd name="T12" fmla="*/ 2134 w 2977"/>
                <a:gd name="T13" fmla="*/ 924 h 2390"/>
                <a:gd name="T14" fmla="*/ 1923 w 2977"/>
                <a:gd name="T15" fmla="*/ 1209 h 2390"/>
                <a:gd name="T16" fmla="*/ 1584 w 2977"/>
                <a:gd name="T17" fmla="*/ 1264 h 2390"/>
                <a:gd name="T18" fmla="*/ 1356 w 2977"/>
                <a:gd name="T19" fmla="*/ 1071 h 2390"/>
                <a:gd name="T20" fmla="*/ 1310 w 2977"/>
                <a:gd name="T21" fmla="*/ 806 h 2390"/>
                <a:gd name="T22" fmla="*/ 1310 w 2977"/>
                <a:gd name="T23" fmla="*/ 696 h 2390"/>
                <a:gd name="T24" fmla="*/ 1282 w 2977"/>
                <a:gd name="T25" fmla="*/ 641 h 2390"/>
                <a:gd name="T26" fmla="*/ 0 w 2977"/>
                <a:gd name="T27" fmla="*/ 522 h 2390"/>
                <a:gd name="T28" fmla="*/ 0 w 2977"/>
                <a:gd name="T29" fmla="*/ 1172 h 2390"/>
                <a:gd name="T30" fmla="*/ 37 w 2977"/>
                <a:gd name="T31" fmla="*/ 1172 h 2390"/>
                <a:gd name="T32" fmla="*/ 119 w 2977"/>
                <a:gd name="T33" fmla="*/ 1117 h 2390"/>
                <a:gd name="T34" fmla="*/ 367 w 2977"/>
                <a:gd name="T35" fmla="*/ 1025 h 2390"/>
                <a:gd name="T36" fmla="*/ 651 w 2977"/>
                <a:gd name="T37" fmla="*/ 1117 h 2390"/>
                <a:gd name="T38" fmla="*/ 788 w 2977"/>
                <a:gd name="T39" fmla="*/ 1437 h 2390"/>
                <a:gd name="T40" fmla="*/ 651 w 2977"/>
                <a:gd name="T41" fmla="*/ 1767 h 2390"/>
                <a:gd name="T42" fmla="*/ 367 w 2977"/>
                <a:gd name="T43" fmla="*/ 1849 h 2390"/>
                <a:gd name="T44" fmla="*/ 119 w 2977"/>
                <a:gd name="T45" fmla="*/ 1749 h 2390"/>
                <a:gd name="T46" fmla="*/ 19 w 2977"/>
                <a:gd name="T47" fmla="*/ 1685 h 2390"/>
                <a:gd name="T48" fmla="*/ 0 w 2977"/>
                <a:gd name="T49" fmla="*/ 1685 h 2390"/>
                <a:gd name="T50" fmla="*/ 0 w 2977"/>
                <a:gd name="T51" fmla="*/ 2389 h 2390"/>
                <a:gd name="T52" fmla="*/ 1237 w 2977"/>
                <a:gd name="T53" fmla="*/ 2389 h 2390"/>
                <a:gd name="T54" fmla="*/ 1237 w 2977"/>
                <a:gd name="T55" fmla="*/ 2362 h 2390"/>
                <a:gd name="T56" fmla="*/ 1172 w 2977"/>
                <a:gd name="T57" fmla="*/ 2271 h 2390"/>
                <a:gd name="T58" fmla="*/ 1071 w 2977"/>
                <a:gd name="T59" fmla="*/ 2014 h 2390"/>
                <a:gd name="T60" fmla="*/ 1163 w 2977"/>
                <a:gd name="T61" fmla="*/ 1731 h 2390"/>
                <a:gd name="T62" fmla="*/ 1484 w 2977"/>
                <a:gd name="T63" fmla="*/ 1593 h 2390"/>
                <a:gd name="T64" fmla="*/ 1813 w 2977"/>
                <a:gd name="T65" fmla="*/ 1731 h 2390"/>
                <a:gd name="T66" fmla="*/ 1896 w 2977"/>
                <a:gd name="T67" fmla="*/ 2014 h 2390"/>
                <a:gd name="T68" fmla="*/ 1804 w 2977"/>
                <a:gd name="T69" fmla="*/ 2262 h 2390"/>
                <a:gd name="T70" fmla="*/ 1759 w 2977"/>
                <a:gd name="T71" fmla="*/ 2344 h 2390"/>
                <a:gd name="T72" fmla="*/ 1759 w 2977"/>
                <a:gd name="T73" fmla="*/ 2389 h 2390"/>
                <a:gd name="T74" fmla="*/ 2976 w 2977"/>
                <a:gd name="T75" fmla="*/ 2389 h 2390"/>
                <a:gd name="T76" fmla="*/ 2976 w 2977"/>
                <a:gd name="T77" fmla="*/ 137 h 2390"/>
                <a:gd name="T78" fmla="*/ 2134 w 2977"/>
                <a:gd name="T79" fmla="*/ 0 h 2390"/>
                <a:gd name="T80" fmla="*/ 1987 w 2977"/>
                <a:gd name="T81" fmla="*/ 202 h 2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7" h="2390">
                  <a:moveTo>
                    <a:pt x="1987" y="202"/>
                  </a:moveTo>
                  <a:lnTo>
                    <a:pt x="1987" y="202"/>
                  </a:lnTo>
                  <a:cubicBezTo>
                    <a:pt x="1905" y="275"/>
                    <a:pt x="1832" y="348"/>
                    <a:pt x="1740" y="411"/>
                  </a:cubicBezTo>
                  <a:cubicBezTo>
                    <a:pt x="1759" y="439"/>
                    <a:pt x="1759" y="439"/>
                    <a:pt x="1759" y="439"/>
                  </a:cubicBezTo>
                  <a:cubicBezTo>
                    <a:pt x="1768" y="448"/>
                    <a:pt x="1777" y="448"/>
                    <a:pt x="1850" y="476"/>
                  </a:cubicBezTo>
                  <a:cubicBezTo>
                    <a:pt x="1914" y="503"/>
                    <a:pt x="1996" y="549"/>
                    <a:pt x="2051" y="641"/>
                  </a:cubicBezTo>
                  <a:cubicBezTo>
                    <a:pt x="2106" y="715"/>
                    <a:pt x="2143" y="815"/>
                    <a:pt x="2134" y="924"/>
                  </a:cubicBezTo>
                  <a:cubicBezTo>
                    <a:pt x="2116" y="1025"/>
                    <a:pt x="2042" y="1144"/>
                    <a:pt x="1923" y="1209"/>
                  </a:cubicBezTo>
                  <a:cubicBezTo>
                    <a:pt x="1804" y="1282"/>
                    <a:pt x="1676" y="1300"/>
                    <a:pt x="1584" y="1264"/>
                  </a:cubicBezTo>
                  <a:cubicBezTo>
                    <a:pt x="1475" y="1227"/>
                    <a:pt x="1402" y="1154"/>
                    <a:pt x="1356" y="1071"/>
                  </a:cubicBezTo>
                  <a:cubicBezTo>
                    <a:pt x="1301" y="980"/>
                    <a:pt x="1301" y="879"/>
                    <a:pt x="1310" y="806"/>
                  </a:cubicBezTo>
                  <a:cubicBezTo>
                    <a:pt x="1319" y="724"/>
                    <a:pt x="1319" y="705"/>
                    <a:pt x="1310" y="696"/>
                  </a:cubicBezTo>
                  <a:cubicBezTo>
                    <a:pt x="1282" y="641"/>
                    <a:pt x="1282" y="641"/>
                    <a:pt x="1282" y="641"/>
                  </a:cubicBezTo>
                  <a:cubicBezTo>
                    <a:pt x="861" y="778"/>
                    <a:pt x="395" y="742"/>
                    <a:pt x="0" y="522"/>
                  </a:cubicBezTo>
                  <a:cubicBezTo>
                    <a:pt x="0" y="1172"/>
                    <a:pt x="0" y="1172"/>
                    <a:pt x="0" y="1172"/>
                  </a:cubicBezTo>
                  <a:cubicBezTo>
                    <a:pt x="37" y="1172"/>
                    <a:pt x="37" y="1172"/>
                    <a:pt x="37" y="1172"/>
                  </a:cubicBezTo>
                  <a:cubicBezTo>
                    <a:pt x="55" y="1172"/>
                    <a:pt x="55" y="1163"/>
                    <a:pt x="119" y="1117"/>
                  </a:cubicBezTo>
                  <a:cubicBezTo>
                    <a:pt x="174" y="1081"/>
                    <a:pt x="266" y="1025"/>
                    <a:pt x="367" y="1025"/>
                  </a:cubicBezTo>
                  <a:cubicBezTo>
                    <a:pt x="458" y="1025"/>
                    <a:pt x="559" y="1044"/>
                    <a:pt x="651" y="1117"/>
                  </a:cubicBezTo>
                  <a:cubicBezTo>
                    <a:pt x="733" y="1181"/>
                    <a:pt x="788" y="1300"/>
                    <a:pt x="788" y="1437"/>
                  </a:cubicBezTo>
                  <a:cubicBezTo>
                    <a:pt x="788" y="1584"/>
                    <a:pt x="724" y="1703"/>
                    <a:pt x="651" y="1767"/>
                  </a:cubicBezTo>
                  <a:cubicBezTo>
                    <a:pt x="568" y="1831"/>
                    <a:pt x="468" y="1849"/>
                    <a:pt x="367" y="1849"/>
                  </a:cubicBezTo>
                  <a:cubicBezTo>
                    <a:pt x="257" y="1849"/>
                    <a:pt x="174" y="1795"/>
                    <a:pt x="119" y="1749"/>
                  </a:cubicBezTo>
                  <a:cubicBezTo>
                    <a:pt x="55" y="1703"/>
                    <a:pt x="37" y="1685"/>
                    <a:pt x="19" y="1685"/>
                  </a:cubicBezTo>
                  <a:cubicBezTo>
                    <a:pt x="0" y="1685"/>
                    <a:pt x="0" y="1685"/>
                    <a:pt x="0" y="1685"/>
                  </a:cubicBezTo>
                  <a:cubicBezTo>
                    <a:pt x="0" y="2389"/>
                    <a:pt x="0" y="2389"/>
                    <a:pt x="0" y="2389"/>
                  </a:cubicBezTo>
                  <a:cubicBezTo>
                    <a:pt x="1237" y="2389"/>
                    <a:pt x="1237" y="2389"/>
                    <a:pt x="1237" y="2389"/>
                  </a:cubicBezTo>
                  <a:cubicBezTo>
                    <a:pt x="1237" y="2362"/>
                    <a:pt x="1237" y="2362"/>
                    <a:pt x="1237" y="2362"/>
                  </a:cubicBezTo>
                  <a:cubicBezTo>
                    <a:pt x="1237" y="2344"/>
                    <a:pt x="1227" y="2335"/>
                    <a:pt x="1172" y="2271"/>
                  </a:cubicBezTo>
                  <a:cubicBezTo>
                    <a:pt x="1136" y="2216"/>
                    <a:pt x="1071" y="2124"/>
                    <a:pt x="1071" y="2014"/>
                  </a:cubicBezTo>
                  <a:cubicBezTo>
                    <a:pt x="1071" y="1923"/>
                    <a:pt x="1090" y="1813"/>
                    <a:pt x="1163" y="1731"/>
                  </a:cubicBezTo>
                  <a:cubicBezTo>
                    <a:pt x="1227" y="1657"/>
                    <a:pt x="1347" y="1602"/>
                    <a:pt x="1484" y="1593"/>
                  </a:cubicBezTo>
                  <a:cubicBezTo>
                    <a:pt x="1621" y="1593"/>
                    <a:pt x="1750" y="1657"/>
                    <a:pt x="1813" y="1731"/>
                  </a:cubicBezTo>
                  <a:cubicBezTo>
                    <a:pt x="1878" y="1822"/>
                    <a:pt x="1896" y="1923"/>
                    <a:pt x="1896" y="2014"/>
                  </a:cubicBezTo>
                  <a:cubicBezTo>
                    <a:pt x="1896" y="2124"/>
                    <a:pt x="1850" y="2207"/>
                    <a:pt x="1804" y="2262"/>
                  </a:cubicBezTo>
                  <a:cubicBezTo>
                    <a:pt x="1759" y="2325"/>
                    <a:pt x="1759" y="2335"/>
                    <a:pt x="1759" y="2344"/>
                  </a:cubicBezTo>
                  <a:cubicBezTo>
                    <a:pt x="1759" y="2389"/>
                    <a:pt x="1759" y="2389"/>
                    <a:pt x="1759" y="2389"/>
                  </a:cubicBezTo>
                  <a:cubicBezTo>
                    <a:pt x="2976" y="2389"/>
                    <a:pt x="2976" y="2389"/>
                    <a:pt x="2976" y="2389"/>
                  </a:cubicBezTo>
                  <a:cubicBezTo>
                    <a:pt x="2976" y="137"/>
                    <a:pt x="2976" y="137"/>
                    <a:pt x="2976" y="137"/>
                  </a:cubicBezTo>
                  <a:cubicBezTo>
                    <a:pt x="2702" y="82"/>
                    <a:pt x="2418" y="36"/>
                    <a:pt x="2134" y="0"/>
                  </a:cubicBezTo>
                  <a:cubicBezTo>
                    <a:pt x="2088" y="73"/>
                    <a:pt x="2042" y="137"/>
                    <a:pt x="1987" y="20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4" name="Freeform 3"/>
            <p:cNvSpPr>
              <a:spLocks noChangeArrowheads="1"/>
            </p:cNvSpPr>
            <p:nvPr/>
          </p:nvSpPr>
          <p:spPr bwMode="auto">
            <a:xfrm>
              <a:off x="7488405" y="4728106"/>
              <a:ext cx="1632053" cy="1317625"/>
            </a:xfrm>
            <a:custGeom>
              <a:avLst/>
              <a:gdLst>
                <a:gd name="T0" fmla="*/ 0 w 2719"/>
                <a:gd name="T1" fmla="*/ 0 h 2198"/>
                <a:gd name="T2" fmla="*/ 0 w 2719"/>
                <a:gd name="T3" fmla="*/ 0 h 2198"/>
                <a:gd name="T4" fmla="*/ 0 w 2719"/>
                <a:gd name="T5" fmla="*/ 980 h 2198"/>
                <a:gd name="T6" fmla="*/ 45 w 2719"/>
                <a:gd name="T7" fmla="*/ 980 h 2198"/>
                <a:gd name="T8" fmla="*/ 128 w 2719"/>
                <a:gd name="T9" fmla="*/ 925 h 2198"/>
                <a:gd name="T10" fmla="*/ 366 w 2719"/>
                <a:gd name="T11" fmla="*/ 833 h 2198"/>
                <a:gd name="T12" fmla="*/ 650 w 2719"/>
                <a:gd name="T13" fmla="*/ 925 h 2198"/>
                <a:gd name="T14" fmla="*/ 786 w 2719"/>
                <a:gd name="T15" fmla="*/ 1245 h 2198"/>
                <a:gd name="T16" fmla="*/ 650 w 2719"/>
                <a:gd name="T17" fmla="*/ 1575 h 2198"/>
                <a:gd name="T18" fmla="*/ 366 w 2719"/>
                <a:gd name="T19" fmla="*/ 1657 h 2198"/>
                <a:gd name="T20" fmla="*/ 119 w 2719"/>
                <a:gd name="T21" fmla="*/ 1557 h 2198"/>
                <a:gd name="T22" fmla="*/ 18 w 2719"/>
                <a:gd name="T23" fmla="*/ 1493 h 2198"/>
                <a:gd name="T24" fmla="*/ 0 w 2719"/>
                <a:gd name="T25" fmla="*/ 1493 h 2198"/>
                <a:gd name="T26" fmla="*/ 0 w 2719"/>
                <a:gd name="T27" fmla="*/ 2197 h 2198"/>
                <a:gd name="T28" fmla="*/ 1244 w 2719"/>
                <a:gd name="T29" fmla="*/ 2197 h 2198"/>
                <a:gd name="T30" fmla="*/ 1244 w 2719"/>
                <a:gd name="T31" fmla="*/ 2170 h 2198"/>
                <a:gd name="T32" fmla="*/ 1181 w 2719"/>
                <a:gd name="T33" fmla="*/ 2079 h 2198"/>
                <a:gd name="T34" fmla="*/ 1071 w 2719"/>
                <a:gd name="T35" fmla="*/ 1822 h 2198"/>
                <a:gd name="T36" fmla="*/ 1162 w 2719"/>
                <a:gd name="T37" fmla="*/ 1539 h 2198"/>
                <a:gd name="T38" fmla="*/ 1483 w 2719"/>
                <a:gd name="T39" fmla="*/ 1401 h 2198"/>
                <a:gd name="T40" fmla="*/ 1812 w 2719"/>
                <a:gd name="T41" fmla="*/ 1539 h 2198"/>
                <a:gd name="T42" fmla="*/ 1904 w 2719"/>
                <a:gd name="T43" fmla="*/ 1822 h 2198"/>
                <a:gd name="T44" fmla="*/ 1812 w 2719"/>
                <a:gd name="T45" fmla="*/ 2070 h 2198"/>
                <a:gd name="T46" fmla="*/ 1757 w 2719"/>
                <a:gd name="T47" fmla="*/ 2152 h 2198"/>
                <a:gd name="T48" fmla="*/ 1757 w 2719"/>
                <a:gd name="T49" fmla="*/ 2197 h 2198"/>
                <a:gd name="T50" fmla="*/ 2718 w 2719"/>
                <a:gd name="T51" fmla="*/ 2197 h 2198"/>
                <a:gd name="T52" fmla="*/ 2124 w 2719"/>
                <a:gd name="T53" fmla="*/ 1236 h 2198"/>
                <a:gd name="T54" fmla="*/ 0 w 2719"/>
                <a:gd name="T55" fmla="*/ 0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19" h="2198">
                  <a:moveTo>
                    <a:pt x="0" y="0"/>
                  </a:moveTo>
                  <a:lnTo>
                    <a:pt x="0" y="0"/>
                  </a:lnTo>
                  <a:cubicBezTo>
                    <a:pt x="0" y="980"/>
                    <a:pt x="0" y="980"/>
                    <a:pt x="0" y="980"/>
                  </a:cubicBezTo>
                  <a:cubicBezTo>
                    <a:pt x="45" y="980"/>
                    <a:pt x="45" y="980"/>
                    <a:pt x="45" y="980"/>
                  </a:cubicBezTo>
                  <a:cubicBezTo>
                    <a:pt x="54" y="980"/>
                    <a:pt x="63" y="971"/>
                    <a:pt x="128" y="925"/>
                  </a:cubicBezTo>
                  <a:cubicBezTo>
                    <a:pt x="183" y="889"/>
                    <a:pt x="265" y="833"/>
                    <a:pt x="366" y="833"/>
                  </a:cubicBezTo>
                  <a:cubicBezTo>
                    <a:pt x="466" y="833"/>
                    <a:pt x="567" y="852"/>
                    <a:pt x="650" y="925"/>
                  </a:cubicBezTo>
                  <a:cubicBezTo>
                    <a:pt x="732" y="989"/>
                    <a:pt x="786" y="1108"/>
                    <a:pt x="786" y="1245"/>
                  </a:cubicBezTo>
                  <a:cubicBezTo>
                    <a:pt x="786" y="1392"/>
                    <a:pt x="732" y="1511"/>
                    <a:pt x="650" y="1575"/>
                  </a:cubicBezTo>
                  <a:cubicBezTo>
                    <a:pt x="567" y="1639"/>
                    <a:pt x="466" y="1657"/>
                    <a:pt x="366" y="1657"/>
                  </a:cubicBezTo>
                  <a:cubicBezTo>
                    <a:pt x="255" y="1657"/>
                    <a:pt x="173" y="1603"/>
                    <a:pt x="119" y="1557"/>
                  </a:cubicBezTo>
                  <a:cubicBezTo>
                    <a:pt x="54" y="1511"/>
                    <a:pt x="36" y="1493"/>
                    <a:pt x="18" y="1493"/>
                  </a:cubicBezTo>
                  <a:cubicBezTo>
                    <a:pt x="0" y="1493"/>
                    <a:pt x="0" y="1493"/>
                    <a:pt x="0" y="1493"/>
                  </a:cubicBezTo>
                  <a:cubicBezTo>
                    <a:pt x="0" y="2197"/>
                    <a:pt x="0" y="2197"/>
                    <a:pt x="0" y="2197"/>
                  </a:cubicBezTo>
                  <a:cubicBezTo>
                    <a:pt x="1244" y="2197"/>
                    <a:pt x="1244" y="2197"/>
                    <a:pt x="1244" y="2197"/>
                  </a:cubicBezTo>
                  <a:cubicBezTo>
                    <a:pt x="1244" y="2170"/>
                    <a:pt x="1244" y="2170"/>
                    <a:pt x="1244" y="2170"/>
                  </a:cubicBezTo>
                  <a:cubicBezTo>
                    <a:pt x="1235" y="2152"/>
                    <a:pt x="1226" y="2143"/>
                    <a:pt x="1181" y="2079"/>
                  </a:cubicBezTo>
                  <a:cubicBezTo>
                    <a:pt x="1135" y="2024"/>
                    <a:pt x="1071" y="1932"/>
                    <a:pt x="1071" y="1822"/>
                  </a:cubicBezTo>
                  <a:cubicBezTo>
                    <a:pt x="1071" y="1731"/>
                    <a:pt x="1099" y="1621"/>
                    <a:pt x="1162" y="1539"/>
                  </a:cubicBezTo>
                  <a:cubicBezTo>
                    <a:pt x="1226" y="1465"/>
                    <a:pt x="1345" y="1410"/>
                    <a:pt x="1483" y="1401"/>
                  </a:cubicBezTo>
                  <a:cubicBezTo>
                    <a:pt x="1620" y="1401"/>
                    <a:pt x="1748" y="1465"/>
                    <a:pt x="1812" y="1539"/>
                  </a:cubicBezTo>
                  <a:cubicBezTo>
                    <a:pt x="1885" y="1630"/>
                    <a:pt x="1904" y="1731"/>
                    <a:pt x="1904" y="1822"/>
                  </a:cubicBezTo>
                  <a:cubicBezTo>
                    <a:pt x="1904" y="1932"/>
                    <a:pt x="1849" y="2015"/>
                    <a:pt x="1812" y="2070"/>
                  </a:cubicBezTo>
                  <a:cubicBezTo>
                    <a:pt x="1766" y="2133"/>
                    <a:pt x="1757" y="2143"/>
                    <a:pt x="1757" y="2152"/>
                  </a:cubicBezTo>
                  <a:cubicBezTo>
                    <a:pt x="1757" y="2197"/>
                    <a:pt x="1757" y="2197"/>
                    <a:pt x="1757" y="2197"/>
                  </a:cubicBezTo>
                  <a:cubicBezTo>
                    <a:pt x="2718" y="2197"/>
                    <a:pt x="2718" y="2197"/>
                    <a:pt x="2718" y="2197"/>
                  </a:cubicBezTo>
                  <a:cubicBezTo>
                    <a:pt x="2554" y="1841"/>
                    <a:pt x="2352" y="1511"/>
                    <a:pt x="2124" y="1236"/>
                  </a:cubicBezTo>
                  <a:cubicBezTo>
                    <a:pt x="1611" y="596"/>
                    <a:pt x="842" y="219"/>
                    <a:pt x="0" y="0"/>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5" name="Freeform 4"/>
            <p:cNvSpPr>
              <a:spLocks noChangeArrowheads="1"/>
            </p:cNvSpPr>
            <p:nvPr/>
          </p:nvSpPr>
          <p:spPr bwMode="auto">
            <a:xfrm>
              <a:off x="1796054" y="6191250"/>
              <a:ext cx="2243082" cy="3153833"/>
            </a:xfrm>
            <a:custGeom>
              <a:avLst/>
              <a:gdLst>
                <a:gd name="T0" fmla="*/ 3141 w 3738"/>
                <a:gd name="T1" fmla="*/ 1437 h 5256"/>
                <a:gd name="T2" fmla="*/ 3141 w 3738"/>
                <a:gd name="T3" fmla="*/ 1437 h 5256"/>
                <a:gd name="T4" fmla="*/ 3150 w 3738"/>
                <a:gd name="T5" fmla="*/ 1437 h 5256"/>
                <a:gd name="T6" fmla="*/ 3333 w 3738"/>
                <a:gd name="T7" fmla="*/ 1538 h 5256"/>
                <a:gd name="T8" fmla="*/ 3479 w 3738"/>
                <a:gd name="T9" fmla="*/ 1611 h 5256"/>
                <a:gd name="T10" fmla="*/ 3663 w 3738"/>
                <a:gd name="T11" fmla="*/ 1556 h 5256"/>
                <a:gd name="T12" fmla="*/ 3737 w 3738"/>
                <a:gd name="T13" fmla="*/ 1355 h 5256"/>
                <a:gd name="T14" fmla="*/ 3663 w 3738"/>
                <a:gd name="T15" fmla="*/ 1162 h 5256"/>
                <a:gd name="T16" fmla="*/ 3479 w 3738"/>
                <a:gd name="T17" fmla="*/ 1108 h 5256"/>
                <a:gd name="T18" fmla="*/ 3333 w 3738"/>
                <a:gd name="T19" fmla="*/ 1172 h 5256"/>
                <a:gd name="T20" fmla="*/ 3150 w 3738"/>
                <a:gd name="T21" fmla="*/ 1254 h 5256"/>
                <a:gd name="T22" fmla="*/ 2812 w 3738"/>
                <a:gd name="T23" fmla="*/ 1254 h 5256"/>
                <a:gd name="T24" fmla="*/ 2812 w 3738"/>
                <a:gd name="T25" fmla="*/ 0 h 5256"/>
                <a:gd name="T26" fmla="*/ 2481 w 3738"/>
                <a:gd name="T27" fmla="*/ 0 h 5256"/>
                <a:gd name="T28" fmla="*/ 2481 w 3738"/>
                <a:gd name="T29" fmla="*/ 82 h 5256"/>
                <a:gd name="T30" fmla="*/ 2537 w 3738"/>
                <a:gd name="T31" fmla="*/ 165 h 5256"/>
                <a:gd name="T32" fmla="*/ 2628 w 3738"/>
                <a:gd name="T33" fmla="*/ 412 h 5256"/>
                <a:gd name="T34" fmla="*/ 2537 w 3738"/>
                <a:gd name="T35" fmla="*/ 695 h 5256"/>
                <a:gd name="T36" fmla="*/ 2207 w 3738"/>
                <a:gd name="T37" fmla="*/ 833 h 5256"/>
                <a:gd name="T38" fmla="*/ 1887 w 3738"/>
                <a:gd name="T39" fmla="*/ 695 h 5256"/>
                <a:gd name="T40" fmla="*/ 1795 w 3738"/>
                <a:gd name="T41" fmla="*/ 412 h 5256"/>
                <a:gd name="T42" fmla="*/ 1896 w 3738"/>
                <a:gd name="T43" fmla="*/ 155 h 5256"/>
                <a:gd name="T44" fmla="*/ 1968 w 3738"/>
                <a:gd name="T45" fmla="*/ 64 h 5256"/>
                <a:gd name="T46" fmla="*/ 1968 w 3738"/>
                <a:gd name="T47" fmla="*/ 0 h 5256"/>
                <a:gd name="T48" fmla="*/ 1639 w 3738"/>
                <a:gd name="T49" fmla="*/ 0 h 5256"/>
                <a:gd name="T50" fmla="*/ 1236 w 3738"/>
                <a:gd name="T51" fmla="*/ 980 h 5256"/>
                <a:gd name="T52" fmla="*/ 1145 w 3738"/>
                <a:gd name="T53" fmla="*/ 980 h 5256"/>
                <a:gd name="T54" fmla="*/ 55 w 3738"/>
                <a:gd name="T55" fmla="*/ 2481 h 5256"/>
                <a:gd name="T56" fmla="*/ 1145 w 3738"/>
                <a:gd name="T57" fmla="*/ 4358 h 5256"/>
                <a:gd name="T58" fmla="*/ 1740 w 3738"/>
                <a:gd name="T59" fmla="*/ 4358 h 5256"/>
                <a:gd name="T60" fmla="*/ 2738 w 3738"/>
                <a:gd name="T61" fmla="*/ 5255 h 5256"/>
                <a:gd name="T62" fmla="*/ 2812 w 3738"/>
                <a:gd name="T63" fmla="*/ 5255 h 5256"/>
                <a:gd name="T64" fmla="*/ 2812 w 3738"/>
                <a:gd name="T65" fmla="*/ 4193 h 5256"/>
                <a:gd name="T66" fmla="*/ 3141 w 3738"/>
                <a:gd name="T67" fmla="*/ 4193 h 5256"/>
                <a:gd name="T68" fmla="*/ 3150 w 3738"/>
                <a:gd name="T69" fmla="*/ 4193 h 5256"/>
                <a:gd name="T70" fmla="*/ 3333 w 3738"/>
                <a:gd name="T71" fmla="*/ 4294 h 5256"/>
                <a:gd name="T72" fmla="*/ 3479 w 3738"/>
                <a:gd name="T73" fmla="*/ 4358 h 5256"/>
                <a:gd name="T74" fmla="*/ 3663 w 3738"/>
                <a:gd name="T75" fmla="*/ 4303 h 5256"/>
                <a:gd name="T76" fmla="*/ 3737 w 3738"/>
                <a:gd name="T77" fmla="*/ 4111 h 5256"/>
                <a:gd name="T78" fmla="*/ 3663 w 3738"/>
                <a:gd name="T79" fmla="*/ 3910 h 5256"/>
                <a:gd name="T80" fmla="*/ 3479 w 3738"/>
                <a:gd name="T81" fmla="*/ 3854 h 5256"/>
                <a:gd name="T82" fmla="*/ 3333 w 3738"/>
                <a:gd name="T83" fmla="*/ 3919 h 5256"/>
                <a:gd name="T84" fmla="*/ 3150 w 3738"/>
                <a:gd name="T85" fmla="*/ 4001 h 5256"/>
                <a:gd name="T86" fmla="*/ 2812 w 3738"/>
                <a:gd name="T87" fmla="*/ 4001 h 5256"/>
                <a:gd name="T88" fmla="*/ 2812 w 3738"/>
                <a:gd name="T89" fmla="*/ 1437 h 5256"/>
                <a:gd name="T90" fmla="*/ 3141 w 3738"/>
                <a:gd name="T91" fmla="*/ 1437 h 5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38" h="5256">
                  <a:moveTo>
                    <a:pt x="3141" y="1437"/>
                  </a:moveTo>
                  <a:lnTo>
                    <a:pt x="3141" y="1437"/>
                  </a:lnTo>
                  <a:lnTo>
                    <a:pt x="3150" y="1437"/>
                  </a:lnTo>
                  <a:cubicBezTo>
                    <a:pt x="3233" y="1446"/>
                    <a:pt x="3288" y="1502"/>
                    <a:pt x="3333" y="1538"/>
                  </a:cubicBezTo>
                  <a:cubicBezTo>
                    <a:pt x="3379" y="1584"/>
                    <a:pt x="3424" y="1611"/>
                    <a:pt x="3479" y="1611"/>
                  </a:cubicBezTo>
                  <a:cubicBezTo>
                    <a:pt x="3553" y="1611"/>
                    <a:pt x="3617" y="1593"/>
                    <a:pt x="3663" y="1556"/>
                  </a:cubicBezTo>
                  <a:cubicBezTo>
                    <a:pt x="3700" y="1520"/>
                    <a:pt x="3737" y="1465"/>
                    <a:pt x="3737" y="1355"/>
                  </a:cubicBezTo>
                  <a:cubicBezTo>
                    <a:pt x="3737" y="1254"/>
                    <a:pt x="3709" y="1199"/>
                    <a:pt x="3663" y="1162"/>
                  </a:cubicBezTo>
                  <a:cubicBezTo>
                    <a:pt x="3617" y="1126"/>
                    <a:pt x="3553" y="1108"/>
                    <a:pt x="3479" y="1108"/>
                  </a:cubicBezTo>
                  <a:cubicBezTo>
                    <a:pt x="3424" y="1108"/>
                    <a:pt x="3379" y="1135"/>
                    <a:pt x="3333" y="1172"/>
                  </a:cubicBezTo>
                  <a:cubicBezTo>
                    <a:pt x="3288" y="1199"/>
                    <a:pt x="3233" y="1254"/>
                    <a:pt x="3150" y="1254"/>
                  </a:cubicBezTo>
                  <a:cubicBezTo>
                    <a:pt x="2812" y="1254"/>
                    <a:pt x="2812" y="1254"/>
                    <a:pt x="2812" y="1254"/>
                  </a:cubicBezTo>
                  <a:cubicBezTo>
                    <a:pt x="2812" y="0"/>
                    <a:pt x="2812" y="0"/>
                    <a:pt x="2812" y="0"/>
                  </a:cubicBezTo>
                  <a:cubicBezTo>
                    <a:pt x="2481" y="0"/>
                    <a:pt x="2481" y="0"/>
                    <a:pt x="2481" y="0"/>
                  </a:cubicBezTo>
                  <a:cubicBezTo>
                    <a:pt x="2481" y="82"/>
                    <a:pt x="2481" y="82"/>
                    <a:pt x="2481" y="82"/>
                  </a:cubicBezTo>
                  <a:cubicBezTo>
                    <a:pt x="2481" y="91"/>
                    <a:pt x="2481" y="101"/>
                    <a:pt x="2537" y="165"/>
                  </a:cubicBezTo>
                  <a:cubicBezTo>
                    <a:pt x="2573" y="219"/>
                    <a:pt x="2628" y="302"/>
                    <a:pt x="2628" y="412"/>
                  </a:cubicBezTo>
                  <a:cubicBezTo>
                    <a:pt x="2628" y="504"/>
                    <a:pt x="2610" y="604"/>
                    <a:pt x="2537" y="695"/>
                  </a:cubicBezTo>
                  <a:cubicBezTo>
                    <a:pt x="2472" y="778"/>
                    <a:pt x="2345" y="833"/>
                    <a:pt x="2207" y="833"/>
                  </a:cubicBezTo>
                  <a:cubicBezTo>
                    <a:pt x="2070" y="823"/>
                    <a:pt x="1950" y="769"/>
                    <a:pt x="1887" y="695"/>
                  </a:cubicBezTo>
                  <a:cubicBezTo>
                    <a:pt x="1823" y="604"/>
                    <a:pt x="1795" y="504"/>
                    <a:pt x="1795" y="412"/>
                  </a:cubicBezTo>
                  <a:cubicBezTo>
                    <a:pt x="1795" y="302"/>
                    <a:pt x="1859" y="210"/>
                    <a:pt x="1896" y="155"/>
                  </a:cubicBezTo>
                  <a:cubicBezTo>
                    <a:pt x="1950" y="91"/>
                    <a:pt x="1959" y="82"/>
                    <a:pt x="1968" y="64"/>
                  </a:cubicBezTo>
                  <a:cubicBezTo>
                    <a:pt x="1968" y="0"/>
                    <a:pt x="1968" y="0"/>
                    <a:pt x="1968" y="0"/>
                  </a:cubicBezTo>
                  <a:cubicBezTo>
                    <a:pt x="1639" y="0"/>
                    <a:pt x="1639" y="0"/>
                    <a:pt x="1639" y="0"/>
                  </a:cubicBezTo>
                  <a:cubicBezTo>
                    <a:pt x="1474" y="347"/>
                    <a:pt x="1347" y="695"/>
                    <a:pt x="1236" y="980"/>
                  </a:cubicBezTo>
                  <a:cubicBezTo>
                    <a:pt x="1145" y="980"/>
                    <a:pt x="1145" y="980"/>
                    <a:pt x="1145" y="980"/>
                  </a:cubicBezTo>
                  <a:cubicBezTo>
                    <a:pt x="0" y="1099"/>
                    <a:pt x="55" y="1904"/>
                    <a:pt x="55" y="2481"/>
                  </a:cubicBezTo>
                  <a:cubicBezTo>
                    <a:pt x="18" y="3387"/>
                    <a:pt x="476" y="4358"/>
                    <a:pt x="1145" y="4358"/>
                  </a:cubicBezTo>
                  <a:cubicBezTo>
                    <a:pt x="1740" y="4358"/>
                    <a:pt x="1740" y="4358"/>
                    <a:pt x="1740" y="4358"/>
                  </a:cubicBezTo>
                  <a:cubicBezTo>
                    <a:pt x="2005" y="4705"/>
                    <a:pt x="2345" y="4999"/>
                    <a:pt x="2738" y="5255"/>
                  </a:cubicBezTo>
                  <a:cubicBezTo>
                    <a:pt x="2812" y="5255"/>
                    <a:pt x="2812" y="5255"/>
                    <a:pt x="2812" y="5255"/>
                  </a:cubicBezTo>
                  <a:cubicBezTo>
                    <a:pt x="2812" y="4193"/>
                    <a:pt x="2812" y="4193"/>
                    <a:pt x="2812" y="4193"/>
                  </a:cubicBezTo>
                  <a:cubicBezTo>
                    <a:pt x="3141" y="4193"/>
                    <a:pt x="3141" y="4193"/>
                    <a:pt x="3141" y="4193"/>
                  </a:cubicBezTo>
                  <a:lnTo>
                    <a:pt x="3150" y="4193"/>
                  </a:lnTo>
                  <a:cubicBezTo>
                    <a:pt x="3233" y="4202"/>
                    <a:pt x="3288" y="4257"/>
                    <a:pt x="3333" y="4294"/>
                  </a:cubicBezTo>
                  <a:cubicBezTo>
                    <a:pt x="3379" y="4330"/>
                    <a:pt x="3424" y="4358"/>
                    <a:pt x="3479" y="4358"/>
                  </a:cubicBezTo>
                  <a:cubicBezTo>
                    <a:pt x="3553" y="4358"/>
                    <a:pt x="3617" y="4340"/>
                    <a:pt x="3663" y="4303"/>
                  </a:cubicBezTo>
                  <a:cubicBezTo>
                    <a:pt x="3700" y="4266"/>
                    <a:pt x="3737" y="4211"/>
                    <a:pt x="3737" y="4111"/>
                  </a:cubicBezTo>
                  <a:cubicBezTo>
                    <a:pt x="3737" y="4001"/>
                    <a:pt x="3709" y="3946"/>
                    <a:pt x="3663" y="3910"/>
                  </a:cubicBezTo>
                  <a:cubicBezTo>
                    <a:pt x="3617" y="3873"/>
                    <a:pt x="3553" y="3854"/>
                    <a:pt x="3479" y="3854"/>
                  </a:cubicBezTo>
                  <a:cubicBezTo>
                    <a:pt x="3424" y="3854"/>
                    <a:pt x="3379" y="3882"/>
                    <a:pt x="3333" y="3919"/>
                  </a:cubicBezTo>
                  <a:cubicBezTo>
                    <a:pt x="3288" y="3955"/>
                    <a:pt x="3233" y="4001"/>
                    <a:pt x="3150" y="4001"/>
                  </a:cubicBezTo>
                  <a:cubicBezTo>
                    <a:pt x="2812" y="4001"/>
                    <a:pt x="2812" y="4001"/>
                    <a:pt x="2812" y="4001"/>
                  </a:cubicBezTo>
                  <a:cubicBezTo>
                    <a:pt x="2812" y="1437"/>
                    <a:pt x="2812" y="1437"/>
                    <a:pt x="2812" y="1437"/>
                  </a:cubicBezTo>
                  <a:lnTo>
                    <a:pt x="3141" y="14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6" name="Freeform 5"/>
            <p:cNvSpPr>
              <a:spLocks noChangeArrowheads="1"/>
            </p:cNvSpPr>
            <p:nvPr/>
          </p:nvSpPr>
          <p:spPr bwMode="auto">
            <a:xfrm>
              <a:off x="3631784" y="5670021"/>
              <a:ext cx="2867336" cy="2674937"/>
            </a:xfrm>
            <a:custGeom>
              <a:avLst/>
              <a:gdLst>
                <a:gd name="T0" fmla="*/ 4707 w 4781"/>
                <a:gd name="T1" fmla="*/ 2032 h 4460"/>
                <a:gd name="T2" fmla="*/ 4707 w 4781"/>
                <a:gd name="T3" fmla="*/ 2032 h 4460"/>
                <a:gd name="T4" fmla="*/ 4524 w 4781"/>
                <a:gd name="T5" fmla="*/ 1978 h 4460"/>
                <a:gd name="T6" fmla="*/ 4377 w 4781"/>
                <a:gd name="T7" fmla="*/ 2042 h 4460"/>
                <a:gd name="T8" fmla="*/ 4194 w 4781"/>
                <a:gd name="T9" fmla="*/ 2124 h 4460"/>
                <a:gd name="T10" fmla="*/ 3883 w 4781"/>
                <a:gd name="T11" fmla="*/ 2124 h 4460"/>
                <a:gd name="T12" fmla="*/ 3883 w 4781"/>
                <a:gd name="T13" fmla="*/ 870 h 4460"/>
                <a:gd name="T14" fmla="*/ 1585 w 4781"/>
                <a:gd name="T15" fmla="*/ 870 h 4460"/>
                <a:gd name="T16" fmla="*/ 1585 w 4781"/>
                <a:gd name="T17" fmla="*/ 586 h 4460"/>
                <a:gd name="T18" fmla="*/ 1677 w 4781"/>
                <a:gd name="T19" fmla="*/ 403 h 4460"/>
                <a:gd name="T20" fmla="*/ 1731 w 4781"/>
                <a:gd name="T21" fmla="*/ 256 h 4460"/>
                <a:gd name="T22" fmla="*/ 1686 w 4781"/>
                <a:gd name="T23" fmla="*/ 73 h 4460"/>
                <a:gd name="T24" fmla="*/ 1484 w 4781"/>
                <a:gd name="T25" fmla="*/ 0 h 4460"/>
                <a:gd name="T26" fmla="*/ 1291 w 4781"/>
                <a:gd name="T27" fmla="*/ 82 h 4460"/>
                <a:gd name="T28" fmla="*/ 1237 w 4781"/>
                <a:gd name="T29" fmla="*/ 256 h 4460"/>
                <a:gd name="T30" fmla="*/ 1301 w 4781"/>
                <a:gd name="T31" fmla="*/ 412 h 4460"/>
                <a:gd name="T32" fmla="*/ 1401 w 4781"/>
                <a:gd name="T33" fmla="*/ 586 h 4460"/>
                <a:gd name="T34" fmla="*/ 1401 w 4781"/>
                <a:gd name="T35" fmla="*/ 595 h 4460"/>
                <a:gd name="T36" fmla="*/ 1401 w 4781"/>
                <a:gd name="T37" fmla="*/ 870 h 4460"/>
                <a:gd name="T38" fmla="*/ 0 w 4781"/>
                <a:gd name="T39" fmla="*/ 870 h 4460"/>
                <a:gd name="T40" fmla="*/ 0 w 4781"/>
                <a:gd name="T41" fmla="*/ 1960 h 4460"/>
                <a:gd name="T42" fmla="*/ 92 w 4781"/>
                <a:gd name="T43" fmla="*/ 1960 h 4460"/>
                <a:gd name="T44" fmla="*/ 175 w 4781"/>
                <a:gd name="T45" fmla="*/ 1905 h 4460"/>
                <a:gd name="T46" fmla="*/ 421 w 4781"/>
                <a:gd name="T47" fmla="*/ 1813 h 4460"/>
                <a:gd name="T48" fmla="*/ 706 w 4781"/>
                <a:gd name="T49" fmla="*/ 1905 h 4460"/>
                <a:gd name="T50" fmla="*/ 843 w 4781"/>
                <a:gd name="T51" fmla="*/ 2234 h 4460"/>
                <a:gd name="T52" fmla="*/ 706 w 4781"/>
                <a:gd name="T53" fmla="*/ 2554 h 4460"/>
                <a:gd name="T54" fmla="*/ 421 w 4781"/>
                <a:gd name="T55" fmla="*/ 2646 h 4460"/>
                <a:gd name="T56" fmla="*/ 175 w 4781"/>
                <a:gd name="T57" fmla="*/ 2536 h 4460"/>
                <a:gd name="T58" fmla="*/ 74 w 4781"/>
                <a:gd name="T59" fmla="*/ 2472 h 4460"/>
                <a:gd name="T60" fmla="*/ 0 w 4781"/>
                <a:gd name="T61" fmla="*/ 2472 h 4460"/>
                <a:gd name="T62" fmla="*/ 0 w 4781"/>
                <a:gd name="T63" fmla="*/ 3589 h 4460"/>
                <a:gd name="T64" fmla="*/ 1942 w 4781"/>
                <a:gd name="T65" fmla="*/ 3589 h 4460"/>
                <a:gd name="T66" fmla="*/ 1942 w 4781"/>
                <a:gd name="T67" fmla="*/ 3864 h 4460"/>
                <a:gd name="T68" fmla="*/ 1942 w 4781"/>
                <a:gd name="T69" fmla="*/ 3864 h 4460"/>
                <a:gd name="T70" fmla="*/ 1841 w 4781"/>
                <a:gd name="T71" fmla="*/ 4047 h 4460"/>
                <a:gd name="T72" fmla="*/ 1777 w 4781"/>
                <a:gd name="T73" fmla="*/ 4202 h 4460"/>
                <a:gd name="T74" fmla="*/ 1831 w 4781"/>
                <a:gd name="T75" fmla="*/ 4377 h 4460"/>
                <a:gd name="T76" fmla="*/ 2033 w 4781"/>
                <a:gd name="T77" fmla="*/ 4459 h 4460"/>
                <a:gd name="T78" fmla="*/ 2226 w 4781"/>
                <a:gd name="T79" fmla="*/ 4377 h 4460"/>
                <a:gd name="T80" fmla="*/ 2280 w 4781"/>
                <a:gd name="T81" fmla="*/ 4202 h 4460"/>
                <a:gd name="T82" fmla="*/ 2217 w 4781"/>
                <a:gd name="T83" fmla="*/ 4047 h 4460"/>
                <a:gd name="T84" fmla="*/ 2134 w 4781"/>
                <a:gd name="T85" fmla="*/ 3873 h 4460"/>
                <a:gd name="T86" fmla="*/ 2134 w 4781"/>
                <a:gd name="T87" fmla="*/ 3589 h 4460"/>
                <a:gd name="T88" fmla="*/ 3883 w 4781"/>
                <a:gd name="T89" fmla="*/ 3589 h 4460"/>
                <a:gd name="T90" fmla="*/ 3883 w 4781"/>
                <a:gd name="T91" fmla="*/ 2307 h 4460"/>
                <a:gd name="T92" fmla="*/ 4185 w 4781"/>
                <a:gd name="T93" fmla="*/ 2307 h 4460"/>
                <a:gd name="T94" fmla="*/ 4194 w 4781"/>
                <a:gd name="T95" fmla="*/ 2307 h 4460"/>
                <a:gd name="T96" fmla="*/ 4377 w 4781"/>
                <a:gd name="T97" fmla="*/ 2408 h 4460"/>
                <a:gd name="T98" fmla="*/ 4524 w 4781"/>
                <a:gd name="T99" fmla="*/ 2481 h 4460"/>
                <a:gd name="T100" fmla="*/ 4698 w 4781"/>
                <a:gd name="T101" fmla="*/ 2426 h 4460"/>
                <a:gd name="T102" fmla="*/ 4780 w 4781"/>
                <a:gd name="T103" fmla="*/ 2225 h 4460"/>
                <a:gd name="T104" fmla="*/ 4707 w 4781"/>
                <a:gd name="T105" fmla="*/ 2032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81" h="4460">
                  <a:moveTo>
                    <a:pt x="4707" y="2032"/>
                  </a:moveTo>
                  <a:lnTo>
                    <a:pt x="4707" y="2032"/>
                  </a:lnTo>
                  <a:cubicBezTo>
                    <a:pt x="4661" y="1996"/>
                    <a:pt x="4598" y="1978"/>
                    <a:pt x="4524" y="1978"/>
                  </a:cubicBezTo>
                  <a:cubicBezTo>
                    <a:pt x="4469" y="1978"/>
                    <a:pt x="4423" y="2005"/>
                    <a:pt x="4377" y="2042"/>
                  </a:cubicBezTo>
                  <a:cubicBezTo>
                    <a:pt x="4322" y="2069"/>
                    <a:pt x="4276" y="2124"/>
                    <a:pt x="4194" y="2124"/>
                  </a:cubicBezTo>
                  <a:cubicBezTo>
                    <a:pt x="3883" y="2124"/>
                    <a:pt x="3883" y="2124"/>
                    <a:pt x="3883" y="2124"/>
                  </a:cubicBezTo>
                  <a:cubicBezTo>
                    <a:pt x="3883" y="870"/>
                    <a:pt x="3883" y="870"/>
                    <a:pt x="3883" y="870"/>
                  </a:cubicBezTo>
                  <a:cubicBezTo>
                    <a:pt x="1585" y="870"/>
                    <a:pt x="1585" y="870"/>
                    <a:pt x="1585" y="870"/>
                  </a:cubicBezTo>
                  <a:cubicBezTo>
                    <a:pt x="1585" y="586"/>
                    <a:pt x="1585" y="586"/>
                    <a:pt x="1585" y="586"/>
                  </a:cubicBezTo>
                  <a:cubicBezTo>
                    <a:pt x="1585" y="504"/>
                    <a:pt x="1640" y="458"/>
                    <a:pt x="1677" y="403"/>
                  </a:cubicBezTo>
                  <a:cubicBezTo>
                    <a:pt x="1713" y="357"/>
                    <a:pt x="1731" y="320"/>
                    <a:pt x="1731" y="256"/>
                  </a:cubicBezTo>
                  <a:cubicBezTo>
                    <a:pt x="1731" y="192"/>
                    <a:pt x="1722" y="119"/>
                    <a:pt x="1686" y="73"/>
                  </a:cubicBezTo>
                  <a:cubicBezTo>
                    <a:pt x="1649" y="28"/>
                    <a:pt x="1594" y="0"/>
                    <a:pt x="1484" y="0"/>
                  </a:cubicBezTo>
                  <a:cubicBezTo>
                    <a:pt x="1383" y="9"/>
                    <a:pt x="1319" y="37"/>
                    <a:pt x="1291" y="82"/>
                  </a:cubicBezTo>
                  <a:cubicBezTo>
                    <a:pt x="1255" y="119"/>
                    <a:pt x="1237" y="183"/>
                    <a:pt x="1237" y="256"/>
                  </a:cubicBezTo>
                  <a:cubicBezTo>
                    <a:pt x="1237" y="320"/>
                    <a:pt x="1264" y="357"/>
                    <a:pt x="1301" y="412"/>
                  </a:cubicBezTo>
                  <a:cubicBezTo>
                    <a:pt x="1337" y="458"/>
                    <a:pt x="1392" y="504"/>
                    <a:pt x="1401" y="586"/>
                  </a:cubicBezTo>
                  <a:cubicBezTo>
                    <a:pt x="1401" y="595"/>
                    <a:pt x="1401" y="595"/>
                    <a:pt x="1401" y="595"/>
                  </a:cubicBezTo>
                  <a:cubicBezTo>
                    <a:pt x="1401" y="870"/>
                    <a:pt x="1401" y="870"/>
                    <a:pt x="1401" y="870"/>
                  </a:cubicBezTo>
                  <a:cubicBezTo>
                    <a:pt x="0" y="870"/>
                    <a:pt x="0" y="870"/>
                    <a:pt x="0" y="870"/>
                  </a:cubicBezTo>
                  <a:cubicBezTo>
                    <a:pt x="0" y="1960"/>
                    <a:pt x="0" y="1960"/>
                    <a:pt x="0" y="1960"/>
                  </a:cubicBezTo>
                  <a:cubicBezTo>
                    <a:pt x="92" y="1960"/>
                    <a:pt x="92" y="1960"/>
                    <a:pt x="92" y="1960"/>
                  </a:cubicBezTo>
                  <a:cubicBezTo>
                    <a:pt x="111" y="1960"/>
                    <a:pt x="111" y="1950"/>
                    <a:pt x="175" y="1905"/>
                  </a:cubicBezTo>
                  <a:cubicBezTo>
                    <a:pt x="230" y="1868"/>
                    <a:pt x="321" y="1813"/>
                    <a:pt x="421" y="1813"/>
                  </a:cubicBezTo>
                  <a:cubicBezTo>
                    <a:pt x="522" y="1813"/>
                    <a:pt x="623" y="1831"/>
                    <a:pt x="706" y="1905"/>
                  </a:cubicBezTo>
                  <a:cubicBezTo>
                    <a:pt x="788" y="1969"/>
                    <a:pt x="843" y="2096"/>
                    <a:pt x="843" y="2234"/>
                  </a:cubicBezTo>
                  <a:cubicBezTo>
                    <a:pt x="843" y="2372"/>
                    <a:pt x="788" y="2490"/>
                    <a:pt x="706" y="2554"/>
                  </a:cubicBezTo>
                  <a:cubicBezTo>
                    <a:pt x="623" y="2618"/>
                    <a:pt x="522" y="2646"/>
                    <a:pt x="421" y="2646"/>
                  </a:cubicBezTo>
                  <a:cubicBezTo>
                    <a:pt x="312" y="2646"/>
                    <a:pt x="230" y="2582"/>
                    <a:pt x="175" y="2536"/>
                  </a:cubicBezTo>
                  <a:cubicBezTo>
                    <a:pt x="111" y="2490"/>
                    <a:pt x="92" y="2481"/>
                    <a:pt x="74" y="2472"/>
                  </a:cubicBezTo>
                  <a:cubicBezTo>
                    <a:pt x="0" y="2472"/>
                    <a:pt x="0" y="2472"/>
                    <a:pt x="0" y="2472"/>
                  </a:cubicBezTo>
                  <a:cubicBezTo>
                    <a:pt x="0" y="3589"/>
                    <a:pt x="0" y="3589"/>
                    <a:pt x="0" y="3589"/>
                  </a:cubicBezTo>
                  <a:cubicBezTo>
                    <a:pt x="1942" y="3589"/>
                    <a:pt x="1942" y="3589"/>
                    <a:pt x="1942" y="3589"/>
                  </a:cubicBezTo>
                  <a:cubicBezTo>
                    <a:pt x="1942" y="3864"/>
                    <a:pt x="1942" y="3864"/>
                    <a:pt x="1942" y="3864"/>
                  </a:cubicBezTo>
                  <a:lnTo>
                    <a:pt x="1942" y="3864"/>
                  </a:lnTo>
                  <a:cubicBezTo>
                    <a:pt x="1932" y="3946"/>
                    <a:pt x="1887" y="4001"/>
                    <a:pt x="1841" y="4047"/>
                  </a:cubicBezTo>
                  <a:cubicBezTo>
                    <a:pt x="1804" y="4101"/>
                    <a:pt x="1777" y="4138"/>
                    <a:pt x="1777" y="4202"/>
                  </a:cubicBezTo>
                  <a:cubicBezTo>
                    <a:pt x="1777" y="4267"/>
                    <a:pt x="1795" y="4331"/>
                    <a:pt x="1831" y="4377"/>
                  </a:cubicBezTo>
                  <a:cubicBezTo>
                    <a:pt x="1868" y="4423"/>
                    <a:pt x="1923" y="4450"/>
                    <a:pt x="2033" y="4459"/>
                  </a:cubicBezTo>
                  <a:cubicBezTo>
                    <a:pt x="2134" y="4459"/>
                    <a:pt x="2189" y="4423"/>
                    <a:pt x="2226" y="4377"/>
                  </a:cubicBezTo>
                  <a:cubicBezTo>
                    <a:pt x="2262" y="4340"/>
                    <a:pt x="2280" y="4267"/>
                    <a:pt x="2280" y="4202"/>
                  </a:cubicBezTo>
                  <a:cubicBezTo>
                    <a:pt x="2280" y="4138"/>
                    <a:pt x="2253" y="4101"/>
                    <a:pt x="2217" y="4047"/>
                  </a:cubicBezTo>
                  <a:cubicBezTo>
                    <a:pt x="2180" y="4001"/>
                    <a:pt x="2134" y="3956"/>
                    <a:pt x="2134" y="3873"/>
                  </a:cubicBezTo>
                  <a:cubicBezTo>
                    <a:pt x="2134" y="3589"/>
                    <a:pt x="2134" y="3589"/>
                    <a:pt x="2134" y="3589"/>
                  </a:cubicBezTo>
                  <a:cubicBezTo>
                    <a:pt x="3883" y="3589"/>
                    <a:pt x="3883" y="3589"/>
                    <a:pt x="3883" y="3589"/>
                  </a:cubicBezTo>
                  <a:cubicBezTo>
                    <a:pt x="3883" y="2307"/>
                    <a:pt x="3883" y="2307"/>
                    <a:pt x="3883" y="2307"/>
                  </a:cubicBezTo>
                  <a:cubicBezTo>
                    <a:pt x="4185" y="2307"/>
                    <a:pt x="4185" y="2307"/>
                    <a:pt x="4185" y="2307"/>
                  </a:cubicBezTo>
                  <a:lnTo>
                    <a:pt x="4194" y="2307"/>
                  </a:lnTo>
                  <a:cubicBezTo>
                    <a:pt x="4276" y="2316"/>
                    <a:pt x="4322" y="2372"/>
                    <a:pt x="4377" y="2408"/>
                  </a:cubicBezTo>
                  <a:cubicBezTo>
                    <a:pt x="4423" y="2454"/>
                    <a:pt x="4469" y="2481"/>
                    <a:pt x="4524" y="2481"/>
                  </a:cubicBezTo>
                  <a:cubicBezTo>
                    <a:pt x="4598" y="2481"/>
                    <a:pt x="4661" y="2463"/>
                    <a:pt x="4698" y="2426"/>
                  </a:cubicBezTo>
                  <a:cubicBezTo>
                    <a:pt x="4743" y="2390"/>
                    <a:pt x="4780" y="2335"/>
                    <a:pt x="4780" y="2225"/>
                  </a:cubicBezTo>
                  <a:cubicBezTo>
                    <a:pt x="4780" y="2124"/>
                    <a:pt x="4752" y="2069"/>
                    <a:pt x="4707" y="2032"/>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7" name="Freeform 6"/>
            <p:cNvSpPr>
              <a:spLocks noChangeArrowheads="1"/>
            </p:cNvSpPr>
            <p:nvPr/>
          </p:nvSpPr>
          <p:spPr bwMode="auto">
            <a:xfrm>
              <a:off x="6102349" y="5670021"/>
              <a:ext cx="1785472" cy="2674937"/>
            </a:xfrm>
            <a:custGeom>
              <a:avLst/>
              <a:gdLst>
                <a:gd name="T0" fmla="*/ 686 w 2977"/>
                <a:gd name="T1" fmla="*/ 586 h 4460"/>
                <a:gd name="T2" fmla="*/ 686 w 2977"/>
                <a:gd name="T3" fmla="*/ 586 h 4460"/>
                <a:gd name="T4" fmla="*/ 769 w 2977"/>
                <a:gd name="T5" fmla="*/ 403 h 4460"/>
                <a:gd name="T6" fmla="*/ 833 w 2977"/>
                <a:gd name="T7" fmla="*/ 256 h 4460"/>
                <a:gd name="T8" fmla="*/ 778 w 2977"/>
                <a:gd name="T9" fmla="*/ 73 h 4460"/>
                <a:gd name="T10" fmla="*/ 577 w 2977"/>
                <a:gd name="T11" fmla="*/ 0 h 4460"/>
                <a:gd name="T12" fmla="*/ 385 w 2977"/>
                <a:gd name="T13" fmla="*/ 82 h 4460"/>
                <a:gd name="T14" fmla="*/ 330 w 2977"/>
                <a:gd name="T15" fmla="*/ 256 h 4460"/>
                <a:gd name="T16" fmla="*/ 394 w 2977"/>
                <a:gd name="T17" fmla="*/ 412 h 4460"/>
                <a:gd name="T18" fmla="*/ 495 w 2977"/>
                <a:gd name="T19" fmla="*/ 586 h 4460"/>
                <a:gd name="T20" fmla="*/ 495 w 2977"/>
                <a:gd name="T21" fmla="*/ 595 h 4460"/>
                <a:gd name="T22" fmla="*/ 495 w 2977"/>
                <a:gd name="T23" fmla="*/ 870 h 4460"/>
                <a:gd name="T24" fmla="*/ 0 w 2977"/>
                <a:gd name="T25" fmla="*/ 870 h 4460"/>
                <a:gd name="T26" fmla="*/ 0 w 2977"/>
                <a:gd name="T27" fmla="*/ 1960 h 4460"/>
                <a:gd name="T28" fmla="*/ 73 w 2977"/>
                <a:gd name="T29" fmla="*/ 1960 h 4460"/>
                <a:gd name="T30" fmla="*/ 155 w 2977"/>
                <a:gd name="T31" fmla="*/ 1905 h 4460"/>
                <a:gd name="T32" fmla="*/ 403 w 2977"/>
                <a:gd name="T33" fmla="*/ 1813 h 4460"/>
                <a:gd name="T34" fmla="*/ 686 w 2977"/>
                <a:gd name="T35" fmla="*/ 1905 h 4460"/>
                <a:gd name="T36" fmla="*/ 824 w 2977"/>
                <a:gd name="T37" fmla="*/ 2234 h 4460"/>
                <a:gd name="T38" fmla="*/ 686 w 2977"/>
                <a:gd name="T39" fmla="*/ 2554 h 4460"/>
                <a:gd name="T40" fmla="*/ 403 w 2977"/>
                <a:gd name="T41" fmla="*/ 2646 h 4460"/>
                <a:gd name="T42" fmla="*/ 155 w 2977"/>
                <a:gd name="T43" fmla="*/ 2536 h 4460"/>
                <a:gd name="T44" fmla="*/ 55 w 2977"/>
                <a:gd name="T45" fmla="*/ 2472 h 4460"/>
                <a:gd name="T46" fmla="*/ 0 w 2977"/>
                <a:gd name="T47" fmla="*/ 2472 h 4460"/>
                <a:gd name="T48" fmla="*/ 0 w 2977"/>
                <a:gd name="T49" fmla="*/ 3589 h 4460"/>
                <a:gd name="T50" fmla="*/ 1044 w 2977"/>
                <a:gd name="T51" fmla="*/ 3589 h 4460"/>
                <a:gd name="T52" fmla="*/ 1044 w 2977"/>
                <a:gd name="T53" fmla="*/ 3864 h 4460"/>
                <a:gd name="T54" fmla="*/ 1044 w 2977"/>
                <a:gd name="T55" fmla="*/ 3864 h 4460"/>
                <a:gd name="T56" fmla="*/ 943 w 2977"/>
                <a:gd name="T57" fmla="*/ 4047 h 4460"/>
                <a:gd name="T58" fmla="*/ 870 w 2977"/>
                <a:gd name="T59" fmla="*/ 4202 h 4460"/>
                <a:gd name="T60" fmla="*/ 925 w 2977"/>
                <a:gd name="T61" fmla="*/ 4377 h 4460"/>
                <a:gd name="T62" fmla="*/ 1126 w 2977"/>
                <a:gd name="T63" fmla="*/ 4459 h 4460"/>
                <a:gd name="T64" fmla="*/ 1319 w 2977"/>
                <a:gd name="T65" fmla="*/ 4377 h 4460"/>
                <a:gd name="T66" fmla="*/ 1373 w 2977"/>
                <a:gd name="T67" fmla="*/ 4202 h 4460"/>
                <a:gd name="T68" fmla="*/ 1309 w 2977"/>
                <a:gd name="T69" fmla="*/ 4047 h 4460"/>
                <a:gd name="T70" fmla="*/ 1227 w 2977"/>
                <a:gd name="T71" fmla="*/ 3873 h 4460"/>
                <a:gd name="T72" fmla="*/ 1227 w 2977"/>
                <a:gd name="T73" fmla="*/ 3589 h 4460"/>
                <a:gd name="T74" fmla="*/ 2976 w 2977"/>
                <a:gd name="T75" fmla="*/ 3589 h 4460"/>
                <a:gd name="T76" fmla="*/ 2976 w 2977"/>
                <a:gd name="T77" fmla="*/ 2472 h 4460"/>
                <a:gd name="T78" fmla="*/ 2940 w 2977"/>
                <a:gd name="T79" fmla="*/ 2472 h 4460"/>
                <a:gd name="T80" fmla="*/ 2848 w 2977"/>
                <a:gd name="T81" fmla="*/ 2536 h 4460"/>
                <a:gd name="T82" fmla="*/ 2600 w 2977"/>
                <a:gd name="T83" fmla="*/ 2646 h 4460"/>
                <a:gd name="T84" fmla="*/ 2317 w 2977"/>
                <a:gd name="T85" fmla="*/ 2554 h 4460"/>
                <a:gd name="T86" fmla="*/ 2179 w 2977"/>
                <a:gd name="T87" fmla="*/ 2234 h 4460"/>
                <a:gd name="T88" fmla="*/ 2317 w 2977"/>
                <a:gd name="T89" fmla="*/ 1905 h 4460"/>
                <a:gd name="T90" fmla="*/ 2600 w 2977"/>
                <a:gd name="T91" fmla="*/ 1813 h 4460"/>
                <a:gd name="T92" fmla="*/ 2838 w 2977"/>
                <a:gd name="T93" fmla="*/ 1905 h 4460"/>
                <a:gd name="T94" fmla="*/ 2921 w 2977"/>
                <a:gd name="T95" fmla="*/ 1960 h 4460"/>
                <a:gd name="T96" fmla="*/ 2976 w 2977"/>
                <a:gd name="T97" fmla="*/ 1960 h 4460"/>
                <a:gd name="T98" fmla="*/ 2976 w 2977"/>
                <a:gd name="T99" fmla="*/ 870 h 4460"/>
                <a:gd name="T100" fmla="*/ 686 w 2977"/>
                <a:gd name="T101" fmla="*/ 870 h 4460"/>
                <a:gd name="T102" fmla="*/ 686 w 2977"/>
                <a:gd name="T103" fmla="*/ 586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7" h="4460">
                  <a:moveTo>
                    <a:pt x="686" y="586"/>
                  </a:moveTo>
                  <a:lnTo>
                    <a:pt x="686" y="586"/>
                  </a:lnTo>
                  <a:cubicBezTo>
                    <a:pt x="686" y="504"/>
                    <a:pt x="732" y="458"/>
                    <a:pt x="769" y="403"/>
                  </a:cubicBezTo>
                  <a:cubicBezTo>
                    <a:pt x="806" y="357"/>
                    <a:pt x="833" y="320"/>
                    <a:pt x="833" y="256"/>
                  </a:cubicBezTo>
                  <a:cubicBezTo>
                    <a:pt x="833" y="192"/>
                    <a:pt x="815" y="119"/>
                    <a:pt x="778" y="73"/>
                  </a:cubicBezTo>
                  <a:cubicBezTo>
                    <a:pt x="741" y="28"/>
                    <a:pt x="686" y="0"/>
                    <a:pt x="577" y="0"/>
                  </a:cubicBezTo>
                  <a:cubicBezTo>
                    <a:pt x="477" y="9"/>
                    <a:pt x="421" y="37"/>
                    <a:pt x="385" y="82"/>
                  </a:cubicBezTo>
                  <a:cubicBezTo>
                    <a:pt x="348" y="119"/>
                    <a:pt x="330" y="183"/>
                    <a:pt x="330" y="256"/>
                  </a:cubicBezTo>
                  <a:cubicBezTo>
                    <a:pt x="330" y="320"/>
                    <a:pt x="357" y="357"/>
                    <a:pt x="394" y="412"/>
                  </a:cubicBezTo>
                  <a:cubicBezTo>
                    <a:pt x="440" y="458"/>
                    <a:pt x="486" y="504"/>
                    <a:pt x="495" y="586"/>
                  </a:cubicBezTo>
                  <a:cubicBezTo>
                    <a:pt x="495" y="595"/>
                    <a:pt x="495" y="595"/>
                    <a:pt x="495" y="595"/>
                  </a:cubicBezTo>
                  <a:cubicBezTo>
                    <a:pt x="495" y="870"/>
                    <a:pt x="495" y="870"/>
                    <a:pt x="495" y="870"/>
                  </a:cubicBezTo>
                  <a:cubicBezTo>
                    <a:pt x="0" y="870"/>
                    <a:pt x="0" y="870"/>
                    <a:pt x="0" y="870"/>
                  </a:cubicBezTo>
                  <a:cubicBezTo>
                    <a:pt x="0" y="1960"/>
                    <a:pt x="0" y="1960"/>
                    <a:pt x="0" y="1960"/>
                  </a:cubicBezTo>
                  <a:cubicBezTo>
                    <a:pt x="73" y="1960"/>
                    <a:pt x="73" y="1960"/>
                    <a:pt x="73" y="1960"/>
                  </a:cubicBezTo>
                  <a:cubicBezTo>
                    <a:pt x="91" y="1960"/>
                    <a:pt x="91" y="1950"/>
                    <a:pt x="155" y="1905"/>
                  </a:cubicBezTo>
                  <a:cubicBezTo>
                    <a:pt x="210" y="1868"/>
                    <a:pt x="293" y="1813"/>
                    <a:pt x="403" y="1813"/>
                  </a:cubicBezTo>
                  <a:cubicBezTo>
                    <a:pt x="495" y="1813"/>
                    <a:pt x="595" y="1831"/>
                    <a:pt x="686" y="1905"/>
                  </a:cubicBezTo>
                  <a:cubicBezTo>
                    <a:pt x="769" y="1969"/>
                    <a:pt x="824" y="2096"/>
                    <a:pt x="824" y="2234"/>
                  </a:cubicBezTo>
                  <a:cubicBezTo>
                    <a:pt x="824" y="2372"/>
                    <a:pt x="760" y="2490"/>
                    <a:pt x="686" y="2554"/>
                  </a:cubicBezTo>
                  <a:cubicBezTo>
                    <a:pt x="604" y="2618"/>
                    <a:pt x="495" y="2646"/>
                    <a:pt x="403" y="2646"/>
                  </a:cubicBezTo>
                  <a:cubicBezTo>
                    <a:pt x="293" y="2646"/>
                    <a:pt x="210" y="2582"/>
                    <a:pt x="155" y="2536"/>
                  </a:cubicBezTo>
                  <a:cubicBezTo>
                    <a:pt x="91" y="2490"/>
                    <a:pt x="73" y="2481"/>
                    <a:pt x="55" y="2472"/>
                  </a:cubicBezTo>
                  <a:cubicBezTo>
                    <a:pt x="0" y="2472"/>
                    <a:pt x="0" y="2472"/>
                    <a:pt x="0" y="2472"/>
                  </a:cubicBezTo>
                  <a:cubicBezTo>
                    <a:pt x="0" y="3589"/>
                    <a:pt x="0" y="3589"/>
                    <a:pt x="0" y="3589"/>
                  </a:cubicBezTo>
                  <a:cubicBezTo>
                    <a:pt x="1044" y="3589"/>
                    <a:pt x="1044" y="3589"/>
                    <a:pt x="1044" y="3589"/>
                  </a:cubicBezTo>
                  <a:cubicBezTo>
                    <a:pt x="1044" y="3864"/>
                    <a:pt x="1044" y="3864"/>
                    <a:pt x="1044" y="3864"/>
                  </a:cubicBezTo>
                  <a:lnTo>
                    <a:pt x="1044" y="3864"/>
                  </a:lnTo>
                  <a:cubicBezTo>
                    <a:pt x="1035" y="3946"/>
                    <a:pt x="980" y="4001"/>
                    <a:pt x="943" y="4047"/>
                  </a:cubicBezTo>
                  <a:cubicBezTo>
                    <a:pt x="897" y="4101"/>
                    <a:pt x="870" y="4138"/>
                    <a:pt x="870" y="4202"/>
                  </a:cubicBezTo>
                  <a:cubicBezTo>
                    <a:pt x="870" y="4267"/>
                    <a:pt x="888" y="4331"/>
                    <a:pt x="925" y="4377"/>
                  </a:cubicBezTo>
                  <a:cubicBezTo>
                    <a:pt x="962" y="4423"/>
                    <a:pt x="1016" y="4450"/>
                    <a:pt x="1126" y="4459"/>
                  </a:cubicBezTo>
                  <a:cubicBezTo>
                    <a:pt x="1227" y="4459"/>
                    <a:pt x="1282" y="4423"/>
                    <a:pt x="1319" y="4377"/>
                  </a:cubicBezTo>
                  <a:cubicBezTo>
                    <a:pt x="1355" y="4340"/>
                    <a:pt x="1373" y="4267"/>
                    <a:pt x="1373" y="4202"/>
                  </a:cubicBezTo>
                  <a:cubicBezTo>
                    <a:pt x="1373" y="4138"/>
                    <a:pt x="1346" y="4101"/>
                    <a:pt x="1309" y="4047"/>
                  </a:cubicBezTo>
                  <a:cubicBezTo>
                    <a:pt x="1282" y="4001"/>
                    <a:pt x="1227" y="3956"/>
                    <a:pt x="1227" y="3873"/>
                  </a:cubicBezTo>
                  <a:cubicBezTo>
                    <a:pt x="1227" y="3589"/>
                    <a:pt x="1227" y="3589"/>
                    <a:pt x="1227" y="3589"/>
                  </a:cubicBezTo>
                  <a:cubicBezTo>
                    <a:pt x="2976" y="3589"/>
                    <a:pt x="2976" y="3589"/>
                    <a:pt x="2976" y="3589"/>
                  </a:cubicBezTo>
                  <a:cubicBezTo>
                    <a:pt x="2976" y="2472"/>
                    <a:pt x="2976" y="2472"/>
                    <a:pt x="2976" y="2472"/>
                  </a:cubicBezTo>
                  <a:cubicBezTo>
                    <a:pt x="2940" y="2472"/>
                    <a:pt x="2940" y="2472"/>
                    <a:pt x="2940" y="2472"/>
                  </a:cubicBezTo>
                  <a:cubicBezTo>
                    <a:pt x="2930" y="2481"/>
                    <a:pt x="2912" y="2490"/>
                    <a:pt x="2848" y="2536"/>
                  </a:cubicBezTo>
                  <a:cubicBezTo>
                    <a:pt x="2793" y="2582"/>
                    <a:pt x="2710" y="2646"/>
                    <a:pt x="2600" y="2646"/>
                  </a:cubicBezTo>
                  <a:cubicBezTo>
                    <a:pt x="2500" y="2646"/>
                    <a:pt x="2399" y="2618"/>
                    <a:pt x="2317" y="2554"/>
                  </a:cubicBezTo>
                  <a:cubicBezTo>
                    <a:pt x="2234" y="2490"/>
                    <a:pt x="2179" y="2372"/>
                    <a:pt x="2179" y="2234"/>
                  </a:cubicBezTo>
                  <a:cubicBezTo>
                    <a:pt x="2170" y="2096"/>
                    <a:pt x="2234" y="1969"/>
                    <a:pt x="2317" y="1905"/>
                  </a:cubicBezTo>
                  <a:cubicBezTo>
                    <a:pt x="2399" y="1831"/>
                    <a:pt x="2500" y="1813"/>
                    <a:pt x="2600" y="1813"/>
                  </a:cubicBezTo>
                  <a:cubicBezTo>
                    <a:pt x="2701" y="1813"/>
                    <a:pt x="2784" y="1868"/>
                    <a:pt x="2838" y="1905"/>
                  </a:cubicBezTo>
                  <a:cubicBezTo>
                    <a:pt x="2903" y="1950"/>
                    <a:pt x="2912" y="1960"/>
                    <a:pt x="2921" y="1960"/>
                  </a:cubicBezTo>
                  <a:cubicBezTo>
                    <a:pt x="2976" y="1960"/>
                    <a:pt x="2976" y="1960"/>
                    <a:pt x="2976" y="1960"/>
                  </a:cubicBezTo>
                  <a:cubicBezTo>
                    <a:pt x="2976" y="870"/>
                    <a:pt x="2976" y="870"/>
                    <a:pt x="2976" y="870"/>
                  </a:cubicBezTo>
                  <a:cubicBezTo>
                    <a:pt x="686" y="870"/>
                    <a:pt x="686" y="870"/>
                    <a:pt x="686" y="870"/>
                  </a:cubicBezTo>
                  <a:lnTo>
                    <a:pt x="686" y="586"/>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8" name="Freeform 7"/>
            <p:cNvSpPr>
              <a:spLocks noChangeArrowheads="1"/>
            </p:cNvSpPr>
            <p:nvPr/>
          </p:nvSpPr>
          <p:spPr bwMode="auto">
            <a:xfrm>
              <a:off x="7509566" y="5670021"/>
              <a:ext cx="3168883" cy="2674937"/>
            </a:xfrm>
            <a:custGeom>
              <a:avLst/>
              <a:gdLst>
                <a:gd name="T0" fmla="*/ 5100 w 5284"/>
                <a:gd name="T1" fmla="*/ 1895 h 4460"/>
                <a:gd name="T2" fmla="*/ 4697 w 5284"/>
                <a:gd name="T3" fmla="*/ 2509 h 4460"/>
                <a:gd name="T4" fmla="*/ 4359 w 5284"/>
                <a:gd name="T5" fmla="*/ 2866 h 4460"/>
                <a:gd name="T6" fmla="*/ 4285 w 5284"/>
                <a:gd name="T7" fmla="*/ 2627 h 4460"/>
                <a:gd name="T8" fmla="*/ 4514 w 5284"/>
                <a:gd name="T9" fmla="*/ 1565 h 4460"/>
                <a:gd name="T10" fmla="*/ 3443 w 5284"/>
                <a:gd name="T11" fmla="*/ 1529 h 4460"/>
                <a:gd name="T12" fmla="*/ 3507 w 5284"/>
                <a:gd name="T13" fmla="*/ 2728 h 4460"/>
                <a:gd name="T14" fmla="*/ 3250 w 5284"/>
                <a:gd name="T15" fmla="*/ 2829 h 4460"/>
                <a:gd name="T16" fmla="*/ 1557 w 5284"/>
                <a:gd name="T17" fmla="*/ 870 h 4460"/>
                <a:gd name="T18" fmla="*/ 1639 w 5284"/>
                <a:gd name="T19" fmla="*/ 403 h 4460"/>
                <a:gd name="T20" fmla="*/ 1648 w 5284"/>
                <a:gd name="T21" fmla="*/ 73 h 4460"/>
                <a:gd name="T22" fmla="*/ 1254 w 5284"/>
                <a:gd name="T23" fmla="*/ 82 h 4460"/>
                <a:gd name="T24" fmla="*/ 1272 w 5284"/>
                <a:gd name="T25" fmla="*/ 412 h 4460"/>
                <a:gd name="T26" fmla="*/ 1373 w 5284"/>
                <a:gd name="T27" fmla="*/ 595 h 4460"/>
                <a:gd name="T28" fmla="*/ 879 w 5284"/>
                <a:gd name="T29" fmla="*/ 870 h 4460"/>
                <a:gd name="T30" fmla="*/ 577 w 5284"/>
                <a:gd name="T31" fmla="*/ 2124 h 4460"/>
                <a:gd name="T32" fmla="*/ 247 w 5284"/>
                <a:gd name="T33" fmla="*/ 1978 h 4460"/>
                <a:gd name="T34" fmla="*/ 0 w 5284"/>
                <a:gd name="T35" fmla="*/ 2225 h 4460"/>
                <a:gd name="T36" fmla="*/ 247 w 5284"/>
                <a:gd name="T37" fmla="*/ 2481 h 4460"/>
                <a:gd name="T38" fmla="*/ 586 w 5284"/>
                <a:gd name="T39" fmla="*/ 2307 h 4460"/>
                <a:gd name="T40" fmla="*/ 879 w 5284"/>
                <a:gd name="T41" fmla="*/ 2307 h 4460"/>
                <a:gd name="T42" fmla="*/ 1914 w 5284"/>
                <a:gd name="T43" fmla="*/ 3589 h 4460"/>
                <a:gd name="T44" fmla="*/ 1914 w 5284"/>
                <a:gd name="T45" fmla="*/ 3864 h 4460"/>
                <a:gd name="T46" fmla="*/ 1748 w 5284"/>
                <a:gd name="T47" fmla="*/ 4202 h 4460"/>
                <a:gd name="T48" fmla="*/ 1996 w 5284"/>
                <a:gd name="T49" fmla="*/ 4459 h 4460"/>
                <a:gd name="T50" fmla="*/ 2243 w 5284"/>
                <a:gd name="T51" fmla="*/ 4202 h 4460"/>
                <a:gd name="T52" fmla="*/ 2097 w 5284"/>
                <a:gd name="T53" fmla="*/ 3873 h 4460"/>
                <a:gd name="T54" fmla="*/ 3250 w 5284"/>
                <a:gd name="T55" fmla="*/ 3589 h 4460"/>
                <a:gd name="T56" fmla="*/ 3369 w 5284"/>
                <a:gd name="T57" fmla="*/ 3268 h 4460"/>
                <a:gd name="T58" fmla="*/ 4322 w 5284"/>
                <a:gd name="T59" fmla="*/ 3268 h 4460"/>
                <a:gd name="T60" fmla="*/ 5063 w 5284"/>
                <a:gd name="T61" fmla="*/ 2682 h 4460"/>
                <a:gd name="T62" fmla="*/ 5100 w 5284"/>
                <a:gd name="T63" fmla="*/ 1895 h 4460"/>
                <a:gd name="T64" fmla="*/ 3836 w 5284"/>
                <a:gd name="T65" fmla="*/ 2472 h 4460"/>
                <a:gd name="T66" fmla="*/ 3809 w 5284"/>
                <a:gd name="T67" fmla="*/ 1730 h 4460"/>
                <a:gd name="T68" fmla="*/ 4138 w 5284"/>
                <a:gd name="T69" fmla="*/ 1721 h 4460"/>
                <a:gd name="T70" fmla="*/ 3983 w 5284"/>
                <a:gd name="T71" fmla="*/ 2353 h 4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84" h="4460">
                  <a:moveTo>
                    <a:pt x="5100" y="1895"/>
                  </a:moveTo>
                  <a:lnTo>
                    <a:pt x="5100" y="1895"/>
                  </a:lnTo>
                  <a:cubicBezTo>
                    <a:pt x="5000" y="1868"/>
                    <a:pt x="4880" y="1941"/>
                    <a:pt x="4853" y="2051"/>
                  </a:cubicBezTo>
                  <a:cubicBezTo>
                    <a:pt x="4853" y="2051"/>
                    <a:pt x="4798" y="2289"/>
                    <a:pt x="4697" y="2509"/>
                  </a:cubicBezTo>
                  <a:cubicBezTo>
                    <a:pt x="4642" y="2618"/>
                    <a:pt x="4569" y="2719"/>
                    <a:pt x="4514" y="2783"/>
                  </a:cubicBezTo>
                  <a:cubicBezTo>
                    <a:pt x="4450" y="2848"/>
                    <a:pt x="4404" y="2866"/>
                    <a:pt x="4359" y="2866"/>
                  </a:cubicBezTo>
                  <a:cubicBezTo>
                    <a:pt x="4276" y="2857"/>
                    <a:pt x="4193" y="2820"/>
                    <a:pt x="4111" y="2774"/>
                  </a:cubicBezTo>
                  <a:cubicBezTo>
                    <a:pt x="4166" y="2719"/>
                    <a:pt x="4239" y="2673"/>
                    <a:pt x="4285" y="2627"/>
                  </a:cubicBezTo>
                  <a:cubicBezTo>
                    <a:pt x="4413" y="2481"/>
                    <a:pt x="4505" y="2353"/>
                    <a:pt x="4551" y="2179"/>
                  </a:cubicBezTo>
                  <a:cubicBezTo>
                    <a:pt x="4596" y="1987"/>
                    <a:pt x="4596" y="1758"/>
                    <a:pt x="4514" y="1565"/>
                  </a:cubicBezTo>
                  <a:cubicBezTo>
                    <a:pt x="4423" y="1364"/>
                    <a:pt x="4212" y="1181"/>
                    <a:pt x="3946" y="1190"/>
                  </a:cubicBezTo>
                  <a:cubicBezTo>
                    <a:pt x="3699" y="1190"/>
                    <a:pt x="3535" y="1364"/>
                    <a:pt x="3443" y="1529"/>
                  </a:cubicBezTo>
                  <a:cubicBezTo>
                    <a:pt x="3351" y="1703"/>
                    <a:pt x="3305" y="1895"/>
                    <a:pt x="3296" y="2060"/>
                  </a:cubicBezTo>
                  <a:cubicBezTo>
                    <a:pt x="3287" y="2298"/>
                    <a:pt x="3379" y="2527"/>
                    <a:pt x="3507" y="2728"/>
                  </a:cubicBezTo>
                  <a:cubicBezTo>
                    <a:pt x="3415" y="2783"/>
                    <a:pt x="3323" y="2848"/>
                    <a:pt x="3250" y="2875"/>
                  </a:cubicBezTo>
                  <a:cubicBezTo>
                    <a:pt x="3250" y="2866"/>
                    <a:pt x="3241" y="2848"/>
                    <a:pt x="3250" y="2829"/>
                  </a:cubicBezTo>
                  <a:cubicBezTo>
                    <a:pt x="3186" y="2179"/>
                    <a:pt x="3031" y="1493"/>
                    <a:pt x="2783" y="870"/>
                  </a:cubicBezTo>
                  <a:cubicBezTo>
                    <a:pt x="1557" y="870"/>
                    <a:pt x="1557" y="870"/>
                    <a:pt x="1557" y="870"/>
                  </a:cubicBezTo>
                  <a:cubicBezTo>
                    <a:pt x="1557" y="586"/>
                    <a:pt x="1557" y="586"/>
                    <a:pt x="1557" y="586"/>
                  </a:cubicBezTo>
                  <a:cubicBezTo>
                    <a:pt x="1557" y="504"/>
                    <a:pt x="1612" y="458"/>
                    <a:pt x="1639" y="403"/>
                  </a:cubicBezTo>
                  <a:cubicBezTo>
                    <a:pt x="1675" y="357"/>
                    <a:pt x="1703" y="320"/>
                    <a:pt x="1703" y="256"/>
                  </a:cubicBezTo>
                  <a:cubicBezTo>
                    <a:pt x="1703" y="192"/>
                    <a:pt x="1684" y="119"/>
                    <a:pt x="1648" y="73"/>
                  </a:cubicBezTo>
                  <a:cubicBezTo>
                    <a:pt x="1612" y="28"/>
                    <a:pt x="1557" y="0"/>
                    <a:pt x="1456" y="0"/>
                  </a:cubicBezTo>
                  <a:cubicBezTo>
                    <a:pt x="1346" y="9"/>
                    <a:pt x="1291" y="37"/>
                    <a:pt x="1254" y="82"/>
                  </a:cubicBezTo>
                  <a:cubicBezTo>
                    <a:pt x="1217" y="119"/>
                    <a:pt x="1199" y="183"/>
                    <a:pt x="1199" y="256"/>
                  </a:cubicBezTo>
                  <a:cubicBezTo>
                    <a:pt x="1199" y="320"/>
                    <a:pt x="1226" y="357"/>
                    <a:pt x="1272" y="412"/>
                  </a:cubicBezTo>
                  <a:cubicBezTo>
                    <a:pt x="1309" y="458"/>
                    <a:pt x="1364" y="504"/>
                    <a:pt x="1373" y="586"/>
                  </a:cubicBezTo>
                  <a:cubicBezTo>
                    <a:pt x="1373" y="595"/>
                    <a:pt x="1373" y="595"/>
                    <a:pt x="1373" y="595"/>
                  </a:cubicBezTo>
                  <a:cubicBezTo>
                    <a:pt x="1373" y="870"/>
                    <a:pt x="1373" y="870"/>
                    <a:pt x="1373" y="870"/>
                  </a:cubicBezTo>
                  <a:cubicBezTo>
                    <a:pt x="879" y="870"/>
                    <a:pt x="879" y="870"/>
                    <a:pt x="879" y="870"/>
                  </a:cubicBezTo>
                  <a:cubicBezTo>
                    <a:pt x="879" y="2124"/>
                    <a:pt x="879" y="2124"/>
                    <a:pt x="879" y="2124"/>
                  </a:cubicBezTo>
                  <a:cubicBezTo>
                    <a:pt x="577" y="2124"/>
                    <a:pt x="577" y="2124"/>
                    <a:pt x="577" y="2124"/>
                  </a:cubicBezTo>
                  <a:cubicBezTo>
                    <a:pt x="504" y="2124"/>
                    <a:pt x="449" y="2069"/>
                    <a:pt x="403" y="2042"/>
                  </a:cubicBezTo>
                  <a:cubicBezTo>
                    <a:pt x="357" y="2005"/>
                    <a:pt x="311" y="1978"/>
                    <a:pt x="247" y="1978"/>
                  </a:cubicBezTo>
                  <a:cubicBezTo>
                    <a:pt x="183" y="1978"/>
                    <a:pt x="119" y="1996"/>
                    <a:pt x="74" y="2032"/>
                  </a:cubicBezTo>
                  <a:cubicBezTo>
                    <a:pt x="27" y="2069"/>
                    <a:pt x="0" y="2124"/>
                    <a:pt x="0" y="2225"/>
                  </a:cubicBezTo>
                  <a:cubicBezTo>
                    <a:pt x="0" y="2335"/>
                    <a:pt x="27" y="2390"/>
                    <a:pt x="74" y="2426"/>
                  </a:cubicBezTo>
                  <a:cubicBezTo>
                    <a:pt x="119" y="2463"/>
                    <a:pt x="183" y="2481"/>
                    <a:pt x="247" y="2481"/>
                  </a:cubicBezTo>
                  <a:cubicBezTo>
                    <a:pt x="311" y="2481"/>
                    <a:pt x="357" y="2454"/>
                    <a:pt x="403" y="2408"/>
                  </a:cubicBezTo>
                  <a:cubicBezTo>
                    <a:pt x="449" y="2372"/>
                    <a:pt x="504" y="2316"/>
                    <a:pt x="586" y="2307"/>
                  </a:cubicBezTo>
                  <a:lnTo>
                    <a:pt x="586" y="2307"/>
                  </a:lnTo>
                  <a:cubicBezTo>
                    <a:pt x="879" y="2307"/>
                    <a:pt x="879" y="2307"/>
                    <a:pt x="879" y="2307"/>
                  </a:cubicBezTo>
                  <a:cubicBezTo>
                    <a:pt x="879" y="3589"/>
                    <a:pt x="879" y="3589"/>
                    <a:pt x="879" y="3589"/>
                  </a:cubicBezTo>
                  <a:cubicBezTo>
                    <a:pt x="1914" y="3589"/>
                    <a:pt x="1914" y="3589"/>
                    <a:pt x="1914" y="3589"/>
                  </a:cubicBezTo>
                  <a:cubicBezTo>
                    <a:pt x="1914" y="3864"/>
                    <a:pt x="1914" y="3864"/>
                    <a:pt x="1914" y="3864"/>
                  </a:cubicBezTo>
                  <a:lnTo>
                    <a:pt x="1914" y="3864"/>
                  </a:lnTo>
                  <a:cubicBezTo>
                    <a:pt x="1905" y="3946"/>
                    <a:pt x="1849" y="4001"/>
                    <a:pt x="1813" y="4047"/>
                  </a:cubicBezTo>
                  <a:cubicBezTo>
                    <a:pt x="1776" y="4101"/>
                    <a:pt x="1748" y="4138"/>
                    <a:pt x="1748" y="4202"/>
                  </a:cubicBezTo>
                  <a:cubicBezTo>
                    <a:pt x="1748" y="4267"/>
                    <a:pt x="1758" y="4331"/>
                    <a:pt x="1794" y="4377"/>
                  </a:cubicBezTo>
                  <a:cubicBezTo>
                    <a:pt x="1831" y="4423"/>
                    <a:pt x="1886" y="4450"/>
                    <a:pt x="1996" y="4459"/>
                  </a:cubicBezTo>
                  <a:cubicBezTo>
                    <a:pt x="2097" y="4459"/>
                    <a:pt x="2152" y="4423"/>
                    <a:pt x="2188" y="4377"/>
                  </a:cubicBezTo>
                  <a:cubicBezTo>
                    <a:pt x="2224" y="4340"/>
                    <a:pt x="2243" y="4267"/>
                    <a:pt x="2243" y="4202"/>
                  </a:cubicBezTo>
                  <a:cubicBezTo>
                    <a:pt x="2243" y="4138"/>
                    <a:pt x="2215" y="4101"/>
                    <a:pt x="2188" y="4047"/>
                  </a:cubicBezTo>
                  <a:cubicBezTo>
                    <a:pt x="2152" y="4001"/>
                    <a:pt x="2097" y="3956"/>
                    <a:pt x="2097" y="3873"/>
                  </a:cubicBezTo>
                  <a:cubicBezTo>
                    <a:pt x="2097" y="3589"/>
                    <a:pt x="2097" y="3589"/>
                    <a:pt x="2097" y="3589"/>
                  </a:cubicBezTo>
                  <a:cubicBezTo>
                    <a:pt x="3250" y="3589"/>
                    <a:pt x="3250" y="3589"/>
                    <a:pt x="3250" y="3589"/>
                  </a:cubicBezTo>
                  <a:cubicBezTo>
                    <a:pt x="3278" y="3461"/>
                    <a:pt x="3278" y="3379"/>
                    <a:pt x="3269" y="3305"/>
                  </a:cubicBezTo>
                  <a:cubicBezTo>
                    <a:pt x="3305" y="3296"/>
                    <a:pt x="3333" y="3287"/>
                    <a:pt x="3369" y="3268"/>
                  </a:cubicBezTo>
                  <a:cubicBezTo>
                    <a:pt x="3507" y="3214"/>
                    <a:pt x="3653" y="3131"/>
                    <a:pt x="3800" y="3030"/>
                  </a:cubicBezTo>
                  <a:cubicBezTo>
                    <a:pt x="3946" y="3149"/>
                    <a:pt x="4120" y="3250"/>
                    <a:pt x="4322" y="3268"/>
                  </a:cubicBezTo>
                  <a:cubicBezTo>
                    <a:pt x="4514" y="3287"/>
                    <a:pt x="4678" y="3195"/>
                    <a:pt x="4798" y="3076"/>
                  </a:cubicBezTo>
                  <a:cubicBezTo>
                    <a:pt x="4917" y="2967"/>
                    <a:pt x="5000" y="2820"/>
                    <a:pt x="5063" y="2682"/>
                  </a:cubicBezTo>
                  <a:cubicBezTo>
                    <a:pt x="5191" y="2408"/>
                    <a:pt x="5256" y="2142"/>
                    <a:pt x="5256" y="2142"/>
                  </a:cubicBezTo>
                  <a:cubicBezTo>
                    <a:pt x="5283" y="2032"/>
                    <a:pt x="5210" y="1914"/>
                    <a:pt x="5100" y="1895"/>
                  </a:cubicBezTo>
                  <a:close/>
                  <a:moveTo>
                    <a:pt x="3836" y="2472"/>
                  </a:moveTo>
                  <a:lnTo>
                    <a:pt x="3836" y="2472"/>
                  </a:lnTo>
                  <a:cubicBezTo>
                    <a:pt x="3754" y="2344"/>
                    <a:pt x="3708" y="2197"/>
                    <a:pt x="3708" y="2078"/>
                  </a:cubicBezTo>
                  <a:cubicBezTo>
                    <a:pt x="3708" y="1978"/>
                    <a:pt x="3754" y="1831"/>
                    <a:pt x="3809" y="1730"/>
                  </a:cubicBezTo>
                  <a:cubicBezTo>
                    <a:pt x="3864" y="1630"/>
                    <a:pt x="3910" y="1593"/>
                    <a:pt x="3946" y="1593"/>
                  </a:cubicBezTo>
                  <a:cubicBezTo>
                    <a:pt x="4065" y="1593"/>
                    <a:pt x="4093" y="1630"/>
                    <a:pt x="4138" y="1721"/>
                  </a:cubicBezTo>
                  <a:cubicBezTo>
                    <a:pt x="4175" y="1813"/>
                    <a:pt x="4175" y="1969"/>
                    <a:pt x="4147" y="2078"/>
                  </a:cubicBezTo>
                  <a:cubicBezTo>
                    <a:pt x="4138" y="2133"/>
                    <a:pt x="4084" y="2243"/>
                    <a:pt x="3983" y="2353"/>
                  </a:cubicBezTo>
                  <a:cubicBezTo>
                    <a:pt x="3946" y="2390"/>
                    <a:pt x="3882" y="2426"/>
                    <a:pt x="3836" y="2472"/>
                  </a:cubicBez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79" name="Freeform 8"/>
            <p:cNvSpPr>
              <a:spLocks noChangeArrowheads="1"/>
            </p:cNvSpPr>
            <p:nvPr/>
          </p:nvSpPr>
          <p:spPr bwMode="auto">
            <a:xfrm>
              <a:off x="3631785" y="7963958"/>
              <a:ext cx="2340952" cy="1378480"/>
            </a:xfrm>
            <a:custGeom>
              <a:avLst/>
              <a:gdLst>
                <a:gd name="T0" fmla="*/ 3818 w 3902"/>
                <a:gd name="T1" fmla="*/ 953 h 2299"/>
                <a:gd name="T2" fmla="*/ 3818 w 3902"/>
                <a:gd name="T3" fmla="*/ 953 h 2299"/>
                <a:gd name="T4" fmla="*/ 3645 w 3902"/>
                <a:gd name="T5" fmla="*/ 897 h 2299"/>
                <a:gd name="T6" fmla="*/ 3489 w 3902"/>
                <a:gd name="T7" fmla="*/ 962 h 2299"/>
                <a:gd name="T8" fmla="*/ 3315 w 3902"/>
                <a:gd name="T9" fmla="*/ 1044 h 2299"/>
                <a:gd name="T10" fmla="*/ 2976 w 3902"/>
                <a:gd name="T11" fmla="*/ 1044 h 2299"/>
                <a:gd name="T12" fmla="*/ 2976 w 3902"/>
                <a:gd name="T13" fmla="*/ 0 h 2299"/>
                <a:gd name="T14" fmla="*/ 2298 w 3902"/>
                <a:gd name="T15" fmla="*/ 0 h 2299"/>
                <a:gd name="T16" fmla="*/ 2298 w 3902"/>
                <a:gd name="T17" fmla="*/ 46 h 2299"/>
                <a:gd name="T18" fmla="*/ 2353 w 3902"/>
                <a:gd name="T19" fmla="*/ 129 h 2299"/>
                <a:gd name="T20" fmla="*/ 2445 w 3902"/>
                <a:gd name="T21" fmla="*/ 375 h 2299"/>
                <a:gd name="T22" fmla="*/ 2353 w 3902"/>
                <a:gd name="T23" fmla="*/ 659 h 2299"/>
                <a:gd name="T24" fmla="*/ 2024 w 3902"/>
                <a:gd name="T25" fmla="*/ 796 h 2299"/>
                <a:gd name="T26" fmla="*/ 1704 w 3902"/>
                <a:gd name="T27" fmla="*/ 659 h 2299"/>
                <a:gd name="T28" fmla="*/ 1612 w 3902"/>
                <a:gd name="T29" fmla="*/ 375 h 2299"/>
                <a:gd name="T30" fmla="*/ 1713 w 3902"/>
                <a:gd name="T31" fmla="*/ 119 h 2299"/>
                <a:gd name="T32" fmla="*/ 1777 w 3902"/>
                <a:gd name="T33" fmla="*/ 28 h 2299"/>
                <a:gd name="T34" fmla="*/ 1777 w 3902"/>
                <a:gd name="T35" fmla="*/ 0 h 2299"/>
                <a:gd name="T36" fmla="*/ 0 w 3902"/>
                <a:gd name="T37" fmla="*/ 0 h 2299"/>
                <a:gd name="T38" fmla="*/ 0 w 3902"/>
                <a:gd name="T39" fmla="*/ 879 h 2299"/>
                <a:gd name="T40" fmla="*/ 92 w 3902"/>
                <a:gd name="T41" fmla="*/ 879 h 2299"/>
                <a:gd name="T42" fmla="*/ 175 w 3902"/>
                <a:gd name="T43" fmla="*/ 833 h 2299"/>
                <a:gd name="T44" fmla="*/ 421 w 3902"/>
                <a:gd name="T45" fmla="*/ 741 h 2299"/>
                <a:gd name="T46" fmla="*/ 706 w 3902"/>
                <a:gd name="T47" fmla="*/ 824 h 2299"/>
                <a:gd name="T48" fmla="*/ 843 w 3902"/>
                <a:gd name="T49" fmla="*/ 1154 h 2299"/>
                <a:gd name="T50" fmla="*/ 706 w 3902"/>
                <a:gd name="T51" fmla="*/ 1474 h 2299"/>
                <a:gd name="T52" fmla="*/ 421 w 3902"/>
                <a:gd name="T53" fmla="*/ 1566 h 2299"/>
                <a:gd name="T54" fmla="*/ 175 w 3902"/>
                <a:gd name="T55" fmla="*/ 1465 h 2299"/>
                <a:gd name="T56" fmla="*/ 74 w 3902"/>
                <a:gd name="T57" fmla="*/ 1401 h 2299"/>
                <a:gd name="T58" fmla="*/ 0 w 3902"/>
                <a:gd name="T59" fmla="*/ 1401 h 2299"/>
                <a:gd name="T60" fmla="*/ 0 w 3902"/>
                <a:gd name="T61" fmla="*/ 2298 h 2299"/>
                <a:gd name="T62" fmla="*/ 1237 w 3902"/>
                <a:gd name="T63" fmla="*/ 2298 h 2299"/>
                <a:gd name="T64" fmla="*/ 1237 w 3902"/>
                <a:gd name="T65" fmla="*/ 2243 h 2299"/>
                <a:gd name="T66" fmla="*/ 1173 w 3902"/>
                <a:gd name="T67" fmla="*/ 2152 h 2299"/>
                <a:gd name="T68" fmla="*/ 1072 w 3902"/>
                <a:gd name="T69" fmla="*/ 1895 h 2299"/>
                <a:gd name="T70" fmla="*/ 1164 w 3902"/>
                <a:gd name="T71" fmla="*/ 1612 h 2299"/>
                <a:gd name="T72" fmla="*/ 1484 w 3902"/>
                <a:gd name="T73" fmla="*/ 1474 h 2299"/>
                <a:gd name="T74" fmla="*/ 1813 w 3902"/>
                <a:gd name="T75" fmla="*/ 1612 h 2299"/>
                <a:gd name="T76" fmla="*/ 1896 w 3902"/>
                <a:gd name="T77" fmla="*/ 1895 h 2299"/>
                <a:gd name="T78" fmla="*/ 1804 w 3902"/>
                <a:gd name="T79" fmla="*/ 2143 h 2299"/>
                <a:gd name="T80" fmla="*/ 1749 w 3902"/>
                <a:gd name="T81" fmla="*/ 2225 h 2299"/>
                <a:gd name="T82" fmla="*/ 1749 w 3902"/>
                <a:gd name="T83" fmla="*/ 2298 h 2299"/>
                <a:gd name="T84" fmla="*/ 2976 w 3902"/>
                <a:gd name="T85" fmla="*/ 2298 h 2299"/>
                <a:gd name="T86" fmla="*/ 2976 w 3902"/>
                <a:gd name="T87" fmla="*/ 1236 h 2299"/>
                <a:gd name="T88" fmla="*/ 3306 w 3902"/>
                <a:gd name="T89" fmla="*/ 1236 h 2299"/>
                <a:gd name="T90" fmla="*/ 3306 w 3902"/>
                <a:gd name="T91" fmla="*/ 1236 h 2299"/>
                <a:gd name="T92" fmla="*/ 3489 w 3902"/>
                <a:gd name="T93" fmla="*/ 1337 h 2299"/>
                <a:gd name="T94" fmla="*/ 3645 w 3902"/>
                <a:gd name="T95" fmla="*/ 1401 h 2299"/>
                <a:gd name="T96" fmla="*/ 3818 w 3902"/>
                <a:gd name="T97" fmla="*/ 1346 h 2299"/>
                <a:gd name="T98" fmla="*/ 3892 w 3902"/>
                <a:gd name="T99" fmla="*/ 1154 h 2299"/>
                <a:gd name="T100" fmla="*/ 3818 w 3902"/>
                <a:gd name="T101" fmla="*/ 95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2" h="2299">
                  <a:moveTo>
                    <a:pt x="3818" y="953"/>
                  </a:moveTo>
                  <a:lnTo>
                    <a:pt x="3818" y="953"/>
                  </a:lnTo>
                  <a:cubicBezTo>
                    <a:pt x="3773" y="916"/>
                    <a:pt x="3709" y="897"/>
                    <a:pt x="3645" y="897"/>
                  </a:cubicBezTo>
                  <a:cubicBezTo>
                    <a:pt x="3581" y="897"/>
                    <a:pt x="3535" y="925"/>
                    <a:pt x="3489" y="962"/>
                  </a:cubicBezTo>
                  <a:cubicBezTo>
                    <a:pt x="3443" y="998"/>
                    <a:pt x="3388" y="1044"/>
                    <a:pt x="3315" y="1044"/>
                  </a:cubicBezTo>
                  <a:cubicBezTo>
                    <a:pt x="2976" y="1044"/>
                    <a:pt x="2976" y="1044"/>
                    <a:pt x="2976" y="1044"/>
                  </a:cubicBezTo>
                  <a:cubicBezTo>
                    <a:pt x="2976" y="0"/>
                    <a:pt x="2976" y="0"/>
                    <a:pt x="2976" y="0"/>
                  </a:cubicBezTo>
                  <a:cubicBezTo>
                    <a:pt x="2298" y="0"/>
                    <a:pt x="2298" y="0"/>
                    <a:pt x="2298" y="0"/>
                  </a:cubicBezTo>
                  <a:cubicBezTo>
                    <a:pt x="2298" y="46"/>
                    <a:pt x="2298" y="46"/>
                    <a:pt x="2298" y="46"/>
                  </a:cubicBezTo>
                  <a:cubicBezTo>
                    <a:pt x="2298" y="55"/>
                    <a:pt x="2298" y="64"/>
                    <a:pt x="2353" y="129"/>
                  </a:cubicBezTo>
                  <a:cubicBezTo>
                    <a:pt x="2390" y="183"/>
                    <a:pt x="2445" y="265"/>
                    <a:pt x="2445" y="375"/>
                  </a:cubicBezTo>
                  <a:cubicBezTo>
                    <a:pt x="2445" y="467"/>
                    <a:pt x="2427" y="568"/>
                    <a:pt x="2353" y="659"/>
                  </a:cubicBezTo>
                  <a:cubicBezTo>
                    <a:pt x="2289" y="732"/>
                    <a:pt x="2162" y="796"/>
                    <a:pt x="2024" y="796"/>
                  </a:cubicBezTo>
                  <a:cubicBezTo>
                    <a:pt x="1887" y="787"/>
                    <a:pt x="1768" y="732"/>
                    <a:pt x="1704" y="659"/>
                  </a:cubicBezTo>
                  <a:cubicBezTo>
                    <a:pt x="1631" y="568"/>
                    <a:pt x="1612" y="467"/>
                    <a:pt x="1612" y="375"/>
                  </a:cubicBezTo>
                  <a:cubicBezTo>
                    <a:pt x="1612" y="265"/>
                    <a:pt x="1677" y="174"/>
                    <a:pt x="1713" y="119"/>
                  </a:cubicBezTo>
                  <a:cubicBezTo>
                    <a:pt x="1768" y="55"/>
                    <a:pt x="1777" y="46"/>
                    <a:pt x="1777" y="28"/>
                  </a:cubicBezTo>
                  <a:cubicBezTo>
                    <a:pt x="1777" y="0"/>
                    <a:pt x="1777" y="0"/>
                    <a:pt x="1777" y="0"/>
                  </a:cubicBezTo>
                  <a:cubicBezTo>
                    <a:pt x="0" y="0"/>
                    <a:pt x="0" y="0"/>
                    <a:pt x="0" y="0"/>
                  </a:cubicBezTo>
                  <a:cubicBezTo>
                    <a:pt x="0" y="879"/>
                    <a:pt x="0" y="879"/>
                    <a:pt x="0" y="879"/>
                  </a:cubicBezTo>
                  <a:cubicBezTo>
                    <a:pt x="92" y="879"/>
                    <a:pt x="92" y="879"/>
                    <a:pt x="92" y="879"/>
                  </a:cubicBezTo>
                  <a:cubicBezTo>
                    <a:pt x="111" y="879"/>
                    <a:pt x="111" y="879"/>
                    <a:pt x="175" y="833"/>
                  </a:cubicBezTo>
                  <a:cubicBezTo>
                    <a:pt x="230" y="787"/>
                    <a:pt x="321" y="741"/>
                    <a:pt x="421" y="741"/>
                  </a:cubicBezTo>
                  <a:cubicBezTo>
                    <a:pt x="522" y="741"/>
                    <a:pt x="623" y="760"/>
                    <a:pt x="706" y="824"/>
                  </a:cubicBezTo>
                  <a:cubicBezTo>
                    <a:pt x="788" y="888"/>
                    <a:pt x="843" y="1017"/>
                    <a:pt x="843" y="1154"/>
                  </a:cubicBezTo>
                  <a:cubicBezTo>
                    <a:pt x="843" y="1291"/>
                    <a:pt x="788" y="1410"/>
                    <a:pt x="706" y="1474"/>
                  </a:cubicBezTo>
                  <a:cubicBezTo>
                    <a:pt x="623" y="1548"/>
                    <a:pt x="522" y="1566"/>
                    <a:pt x="421" y="1566"/>
                  </a:cubicBezTo>
                  <a:cubicBezTo>
                    <a:pt x="312" y="1566"/>
                    <a:pt x="230" y="1511"/>
                    <a:pt x="175" y="1465"/>
                  </a:cubicBezTo>
                  <a:cubicBezTo>
                    <a:pt x="111" y="1410"/>
                    <a:pt x="92" y="1401"/>
                    <a:pt x="74"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8" y="2215"/>
                    <a:pt x="1173" y="2152"/>
                  </a:cubicBezTo>
                  <a:cubicBezTo>
                    <a:pt x="1127" y="2097"/>
                    <a:pt x="1072" y="2005"/>
                    <a:pt x="1072" y="1895"/>
                  </a:cubicBezTo>
                  <a:cubicBezTo>
                    <a:pt x="1072" y="1804"/>
                    <a:pt x="1090" y="1703"/>
                    <a:pt x="1164" y="1612"/>
                  </a:cubicBezTo>
                  <a:cubicBezTo>
                    <a:pt x="1228" y="1539"/>
                    <a:pt x="1346" y="1484"/>
                    <a:pt x="1484" y="1474"/>
                  </a:cubicBezTo>
                  <a:cubicBezTo>
                    <a:pt x="1621" y="1474"/>
                    <a:pt x="1749" y="1539"/>
                    <a:pt x="1813" y="1612"/>
                  </a:cubicBezTo>
                  <a:cubicBezTo>
                    <a:pt x="1877" y="1703"/>
                    <a:pt x="1896" y="1804"/>
                    <a:pt x="1896" y="1895"/>
                  </a:cubicBezTo>
                  <a:cubicBezTo>
                    <a:pt x="1896" y="2005"/>
                    <a:pt x="1850" y="2088"/>
                    <a:pt x="1804" y="2143"/>
                  </a:cubicBezTo>
                  <a:cubicBezTo>
                    <a:pt x="1759" y="2206"/>
                    <a:pt x="1749" y="2215"/>
                    <a:pt x="1749" y="2225"/>
                  </a:cubicBezTo>
                  <a:cubicBezTo>
                    <a:pt x="1749" y="2298"/>
                    <a:pt x="1749" y="2298"/>
                    <a:pt x="1749" y="2298"/>
                  </a:cubicBezTo>
                  <a:cubicBezTo>
                    <a:pt x="2976" y="2298"/>
                    <a:pt x="2976" y="2298"/>
                    <a:pt x="2976" y="2298"/>
                  </a:cubicBezTo>
                  <a:cubicBezTo>
                    <a:pt x="2976" y="1236"/>
                    <a:pt x="2976" y="1236"/>
                    <a:pt x="2976" y="1236"/>
                  </a:cubicBezTo>
                  <a:cubicBezTo>
                    <a:pt x="3306" y="1236"/>
                    <a:pt x="3306" y="1236"/>
                    <a:pt x="3306" y="1236"/>
                  </a:cubicBezTo>
                  <a:lnTo>
                    <a:pt x="3306" y="1236"/>
                  </a:lnTo>
                  <a:cubicBezTo>
                    <a:pt x="3388" y="1245"/>
                    <a:pt x="3443" y="1300"/>
                    <a:pt x="3489" y="1337"/>
                  </a:cubicBezTo>
                  <a:cubicBezTo>
                    <a:pt x="3535" y="1373"/>
                    <a:pt x="3581" y="1401"/>
                    <a:pt x="3645" y="1401"/>
                  </a:cubicBezTo>
                  <a:cubicBezTo>
                    <a:pt x="3709" y="1401"/>
                    <a:pt x="3773" y="1383"/>
                    <a:pt x="3818" y="1346"/>
                  </a:cubicBezTo>
                  <a:cubicBezTo>
                    <a:pt x="3865" y="1309"/>
                    <a:pt x="3892" y="1254"/>
                    <a:pt x="3892" y="1154"/>
                  </a:cubicBezTo>
                  <a:cubicBezTo>
                    <a:pt x="3901" y="1044"/>
                    <a:pt x="3865" y="989"/>
                    <a:pt x="3818" y="953"/>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0" name="Freeform 9"/>
            <p:cNvSpPr>
              <a:spLocks noChangeArrowheads="1"/>
            </p:cNvSpPr>
            <p:nvPr/>
          </p:nvSpPr>
          <p:spPr bwMode="auto">
            <a:xfrm>
              <a:off x="5557449" y="7963958"/>
              <a:ext cx="1785472" cy="1378480"/>
            </a:xfrm>
            <a:custGeom>
              <a:avLst/>
              <a:gdLst>
                <a:gd name="T0" fmla="*/ 2299 w 2977"/>
                <a:gd name="T1" fmla="*/ 46 h 2299"/>
                <a:gd name="T2" fmla="*/ 2299 w 2977"/>
                <a:gd name="T3" fmla="*/ 46 h 2299"/>
                <a:gd name="T4" fmla="*/ 2354 w 2977"/>
                <a:gd name="T5" fmla="*/ 129 h 2299"/>
                <a:gd name="T6" fmla="*/ 2445 w 2977"/>
                <a:gd name="T7" fmla="*/ 375 h 2299"/>
                <a:gd name="T8" fmla="*/ 2354 w 2977"/>
                <a:gd name="T9" fmla="*/ 659 h 2299"/>
                <a:gd name="T10" fmla="*/ 2024 w 2977"/>
                <a:gd name="T11" fmla="*/ 796 h 2299"/>
                <a:gd name="T12" fmla="*/ 1703 w 2977"/>
                <a:gd name="T13" fmla="*/ 659 h 2299"/>
                <a:gd name="T14" fmla="*/ 1621 w 2977"/>
                <a:gd name="T15" fmla="*/ 375 h 2299"/>
                <a:gd name="T16" fmla="*/ 1722 w 2977"/>
                <a:gd name="T17" fmla="*/ 119 h 2299"/>
                <a:gd name="T18" fmla="*/ 1786 w 2977"/>
                <a:gd name="T19" fmla="*/ 28 h 2299"/>
                <a:gd name="T20" fmla="*/ 1786 w 2977"/>
                <a:gd name="T21" fmla="*/ 0 h 2299"/>
                <a:gd name="T22" fmla="*/ 0 w 2977"/>
                <a:gd name="T23" fmla="*/ 0 h 2299"/>
                <a:gd name="T24" fmla="*/ 0 w 2977"/>
                <a:gd name="T25" fmla="*/ 879 h 2299"/>
                <a:gd name="T26" fmla="*/ 101 w 2977"/>
                <a:gd name="T27" fmla="*/ 879 h 2299"/>
                <a:gd name="T28" fmla="*/ 183 w 2977"/>
                <a:gd name="T29" fmla="*/ 833 h 2299"/>
                <a:gd name="T30" fmla="*/ 422 w 2977"/>
                <a:gd name="T31" fmla="*/ 741 h 2299"/>
                <a:gd name="T32" fmla="*/ 705 w 2977"/>
                <a:gd name="T33" fmla="*/ 824 h 2299"/>
                <a:gd name="T34" fmla="*/ 843 w 2977"/>
                <a:gd name="T35" fmla="*/ 1154 h 2299"/>
                <a:gd name="T36" fmla="*/ 705 w 2977"/>
                <a:gd name="T37" fmla="*/ 1474 h 2299"/>
                <a:gd name="T38" fmla="*/ 422 w 2977"/>
                <a:gd name="T39" fmla="*/ 1566 h 2299"/>
                <a:gd name="T40" fmla="*/ 174 w 2977"/>
                <a:gd name="T41" fmla="*/ 1465 h 2299"/>
                <a:gd name="T42" fmla="*/ 82 w 2977"/>
                <a:gd name="T43" fmla="*/ 1401 h 2299"/>
                <a:gd name="T44" fmla="*/ 0 w 2977"/>
                <a:gd name="T45" fmla="*/ 1401 h 2299"/>
                <a:gd name="T46" fmla="*/ 0 w 2977"/>
                <a:gd name="T47" fmla="*/ 2298 h 2299"/>
                <a:gd name="T48" fmla="*/ 1237 w 2977"/>
                <a:gd name="T49" fmla="*/ 2298 h 2299"/>
                <a:gd name="T50" fmla="*/ 1237 w 2977"/>
                <a:gd name="T51" fmla="*/ 2243 h 2299"/>
                <a:gd name="T52" fmla="*/ 1172 w 2977"/>
                <a:gd name="T53" fmla="*/ 2152 h 2299"/>
                <a:gd name="T54" fmla="*/ 1071 w 2977"/>
                <a:gd name="T55" fmla="*/ 1895 h 2299"/>
                <a:gd name="T56" fmla="*/ 1163 w 2977"/>
                <a:gd name="T57" fmla="*/ 1612 h 2299"/>
                <a:gd name="T58" fmla="*/ 1484 w 2977"/>
                <a:gd name="T59" fmla="*/ 1474 h 2299"/>
                <a:gd name="T60" fmla="*/ 1813 w 2977"/>
                <a:gd name="T61" fmla="*/ 1612 h 2299"/>
                <a:gd name="T62" fmla="*/ 1896 w 2977"/>
                <a:gd name="T63" fmla="*/ 1895 h 2299"/>
                <a:gd name="T64" fmla="*/ 1804 w 2977"/>
                <a:gd name="T65" fmla="*/ 2143 h 2299"/>
                <a:gd name="T66" fmla="*/ 1759 w 2977"/>
                <a:gd name="T67" fmla="*/ 2225 h 2299"/>
                <a:gd name="T68" fmla="*/ 1759 w 2977"/>
                <a:gd name="T69" fmla="*/ 2298 h 2299"/>
                <a:gd name="T70" fmla="*/ 2976 w 2977"/>
                <a:gd name="T71" fmla="*/ 2298 h 2299"/>
                <a:gd name="T72" fmla="*/ 2976 w 2977"/>
                <a:gd name="T73" fmla="*/ 0 h 2299"/>
                <a:gd name="T74" fmla="*/ 2299 w 2977"/>
                <a:gd name="T75" fmla="*/ 0 h 2299"/>
                <a:gd name="T76" fmla="*/ 2299 w 2977"/>
                <a:gd name="T77" fmla="*/ 46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7" h="2299">
                  <a:moveTo>
                    <a:pt x="2299" y="46"/>
                  </a:moveTo>
                  <a:lnTo>
                    <a:pt x="2299" y="46"/>
                  </a:lnTo>
                  <a:cubicBezTo>
                    <a:pt x="2299" y="55"/>
                    <a:pt x="2308" y="64"/>
                    <a:pt x="2354" y="129"/>
                  </a:cubicBezTo>
                  <a:cubicBezTo>
                    <a:pt x="2391" y="183"/>
                    <a:pt x="2445" y="265"/>
                    <a:pt x="2445" y="375"/>
                  </a:cubicBezTo>
                  <a:cubicBezTo>
                    <a:pt x="2445" y="467"/>
                    <a:pt x="2427" y="568"/>
                    <a:pt x="2354" y="659"/>
                  </a:cubicBezTo>
                  <a:cubicBezTo>
                    <a:pt x="2290" y="732"/>
                    <a:pt x="2161" y="796"/>
                    <a:pt x="2024" y="796"/>
                  </a:cubicBezTo>
                  <a:cubicBezTo>
                    <a:pt x="1887" y="787"/>
                    <a:pt x="1768" y="732"/>
                    <a:pt x="1703" y="659"/>
                  </a:cubicBezTo>
                  <a:cubicBezTo>
                    <a:pt x="1639" y="568"/>
                    <a:pt x="1621" y="467"/>
                    <a:pt x="1621" y="375"/>
                  </a:cubicBezTo>
                  <a:cubicBezTo>
                    <a:pt x="1621" y="265"/>
                    <a:pt x="1676" y="174"/>
                    <a:pt x="1722" y="119"/>
                  </a:cubicBezTo>
                  <a:cubicBezTo>
                    <a:pt x="1768" y="55"/>
                    <a:pt x="1786" y="46"/>
                    <a:pt x="1786" y="28"/>
                  </a:cubicBezTo>
                  <a:cubicBezTo>
                    <a:pt x="1786" y="0"/>
                    <a:pt x="1786" y="0"/>
                    <a:pt x="1786" y="0"/>
                  </a:cubicBezTo>
                  <a:cubicBezTo>
                    <a:pt x="0" y="0"/>
                    <a:pt x="0" y="0"/>
                    <a:pt x="0" y="0"/>
                  </a:cubicBezTo>
                  <a:cubicBezTo>
                    <a:pt x="0" y="879"/>
                    <a:pt x="0" y="879"/>
                    <a:pt x="0" y="879"/>
                  </a:cubicBezTo>
                  <a:cubicBezTo>
                    <a:pt x="101" y="879"/>
                    <a:pt x="101" y="879"/>
                    <a:pt x="101" y="879"/>
                  </a:cubicBezTo>
                  <a:cubicBezTo>
                    <a:pt x="110" y="879"/>
                    <a:pt x="119" y="879"/>
                    <a:pt x="183" y="833"/>
                  </a:cubicBezTo>
                  <a:cubicBezTo>
                    <a:pt x="238" y="787"/>
                    <a:pt x="321" y="741"/>
                    <a:pt x="422" y="741"/>
                  </a:cubicBezTo>
                  <a:cubicBezTo>
                    <a:pt x="522" y="741"/>
                    <a:pt x="623" y="760"/>
                    <a:pt x="705" y="824"/>
                  </a:cubicBezTo>
                  <a:cubicBezTo>
                    <a:pt x="788" y="888"/>
                    <a:pt x="843" y="1017"/>
                    <a:pt x="843" y="1154"/>
                  </a:cubicBezTo>
                  <a:cubicBezTo>
                    <a:pt x="843" y="1291"/>
                    <a:pt x="788" y="1410"/>
                    <a:pt x="705" y="1474"/>
                  </a:cubicBezTo>
                  <a:cubicBezTo>
                    <a:pt x="623" y="1548"/>
                    <a:pt x="522" y="1566"/>
                    <a:pt x="422" y="1566"/>
                  </a:cubicBezTo>
                  <a:cubicBezTo>
                    <a:pt x="312" y="1566"/>
                    <a:pt x="229" y="1511"/>
                    <a:pt x="174" y="1465"/>
                  </a:cubicBezTo>
                  <a:cubicBezTo>
                    <a:pt x="110" y="1410"/>
                    <a:pt x="92" y="1401"/>
                    <a:pt x="82"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7" y="2215"/>
                    <a:pt x="1172" y="2152"/>
                  </a:cubicBezTo>
                  <a:cubicBezTo>
                    <a:pt x="1136" y="2097"/>
                    <a:pt x="1071" y="2005"/>
                    <a:pt x="1071" y="1895"/>
                  </a:cubicBezTo>
                  <a:cubicBezTo>
                    <a:pt x="1071" y="1804"/>
                    <a:pt x="1090" y="1703"/>
                    <a:pt x="1163" y="1612"/>
                  </a:cubicBezTo>
                  <a:cubicBezTo>
                    <a:pt x="1227" y="1539"/>
                    <a:pt x="1347" y="1484"/>
                    <a:pt x="1484" y="1474"/>
                  </a:cubicBezTo>
                  <a:cubicBezTo>
                    <a:pt x="1621" y="1474"/>
                    <a:pt x="1750" y="1539"/>
                    <a:pt x="1813" y="1612"/>
                  </a:cubicBezTo>
                  <a:cubicBezTo>
                    <a:pt x="1878" y="1703"/>
                    <a:pt x="1896" y="1804"/>
                    <a:pt x="1896" y="1895"/>
                  </a:cubicBezTo>
                  <a:cubicBezTo>
                    <a:pt x="1896" y="2005"/>
                    <a:pt x="1850" y="2088"/>
                    <a:pt x="1804" y="2143"/>
                  </a:cubicBezTo>
                  <a:cubicBezTo>
                    <a:pt x="1759" y="2206"/>
                    <a:pt x="1759" y="2215"/>
                    <a:pt x="1759" y="2225"/>
                  </a:cubicBezTo>
                  <a:cubicBezTo>
                    <a:pt x="1759" y="2298"/>
                    <a:pt x="1759" y="2298"/>
                    <a:pt x="1759" y="2298"/>
                  </a:cubicBezTo>
                  <a:cubicBezTo>
                    <a:pt x="2976" y="2298"/>
                    <a:pt x="2976" y="2298"/>
                    <a:pt x="2976" y="2298"/>
                  </a:cubicBezTo>
                  <a:cubicBezTo>
                    <a:pt x="2976" y="0"/>
                    <a:pt x="2976" y="0"/>
                    <a:pt x="2976" y="0"/>
                  </a:cubicBezTo>
                  <a:cubicBezTo>
                    <a:pt x="2299" y="0"/>
                    <a:pt x="2299" y="0"/>
                    <a:pt x="2299" y="0"/>
                  </a:cubicBezTo>
                  <a:lnTo>
                    <a:pt x="2299"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1" name="Freeform 10"/>
            <p:cNvSpPr>
              <a:spLocks noChangeArrowheads="1"/>
            </p:cNvSpPr>
            <p:nvPr/>
          </p:nvSpPr>
          <p:spPr bwMode="auto">
            <a:xfrm>
              <a:off x="7488405" y="7963958"/>
              <a:ext cx="1938890" cy="1907647"/>
            </a:xfrm>
            <a:custGeom>
              <a:avLst/>
              <a:gdLst>
                <a:gd name="T0" fmla="*/ 2297 w 3232"/>
                <a:gd name="T1" fmla="*/ 46 h 3178"/>
                <a:gd name="T2" fmla="*/ 2297 w 3232"/>
                <a:gd name="T3" fmla="*/ 46 h 3178"/>
                <a:gd name="T4" fmla="*/ 2352 w 3232"/>
                <a:gd name="T5" fmla="*/ 129 h 3178"/>
                <a:gd name="T6" fmla="*/ 2444 w 3232"/>
                <a:gd name="T7" fmla="*/ 375 h 3178"/>
                <a:gd name="T8" fmla="*/ 2352 w 3232"/>
                <a:gd name="T9" fmla="*/ 659 h 3178"/>
                <a:gd name="T10" fmla="*/ 2032 w 3232"/>
                <a:gd name="T11" fmla="*/ 796 h 3178"/>
                <a:gd name="T12" fmla="*/ 1702 w 3232"/>
                <a:gd name="T13" fmla="*/ 659 h 3178"/>
                <a:gd name="T14" fmla="*/ 1620 w 3232"/>
                <a:gd name="T15" fmla="*/ 375 h 3178"/>
                <a:gd name="T16" fmla="*/ 1720 w 3232"/>
                <a:gd name="T17" fmla="*/ 119 h 3178"/>
                <a:gd name="T18" fmla="*/ 1784 w 3232"/>
                <a:gd name="T19" fmla="*/ 28 h 3178"/>
                <a:gd name="T20" fmla="*/ 1784 w 3232"/>
                <a:gd name="T21" fmla="*/ 0 h 3178"/>
                <a:gd name="T22" fmla="*/ 0 w 3232"/>
                <a:gd name="T23" fmla="*/ 0 h 3178"/>
                <a:gd name="T24" fmla="*/ 0 w 3232"/>
                <a:gd name="T25" fmla="*/ 2298 h 3178"/>
                <a:gd name="T26" fmla="*/ 328 w 3232"/>
                <a:gd name="T27" fmla="*/ 2298 h 3178"/>
                <a:gd name="T28" fmla="*/ 328 w 3232"/>
                <a:gd name="T29" fmla="*/ 2582 h 3178"/>
                <a:gd name="T30" fmla="*/ 328 w 3232"/>
                <a:gd name="T31" fmla="*/ 2591 h 3178"/>
                <a:gd name="T32" fmla="*/ 228 w 3232"/>
                <a:gd name="T33" fmla="*/ 2765 h 3178"/>
                <a:gd name="T34" fmla="*/ 164 w 3232"/>
                <a:gd name="T35" fmla="*/ 2921 h 3178"/>
                <a:gd name="T36" fmla="*/ 210 w 3232"/>
                <a:gd name="T37" fmla="*/ 3095 h 3178"/>
                <a:gd name="T38" fmla="*/ 411 w 3232"/>
                <a:gd name="T39" fmla="*/ 3177 h 3178"/>
                <a:gd name="T40" fmla="*/ 604 w 3232"/>
                <a:gd name="T41" fmla="*/ 3104 h 3178"/>
                <a:gd name="T42" fmla="*/ 659 w 3232"/>
                <a:gd name="T43" fmla="*/ 2921 h 3178"/>
                <a:gd name="T44" fmla="*/ 595 w 3232"/>
                <a:gd name="T45" fmla="*/ 2774 h 3178"/>
                <a:gd name="T46" fmla="*/ 512 w 3232"/>
                <a:gd name="T47" fmla="*/ 2591 h 3178"/>
                <a:gd name="T48" fmla="*/ 512 w 3232"/>
                <a:gd name="T49" fmla="*/ 2298 h 3178"/>
                <a:gd name="T50" fmla="*/ 1556 w 3232"/>
                <a:gd name="T51" fmla="*/ 2298 h 3178"/>
                <a:gd name="T52" fmla="*/ 3085 w 3232"/>
                <a:gd name="T53" fmla="*/ 467 h 3178"/>
                <a:gd name="T54" fmla="*/ 3231 w 3232"/>
                <a:gd name="T55" fmla="*/ 0 h 3178"/>
                <a:gd name="T56" fmla="*/ 2297 w 3232"/>
                <a:gd name="T57" fmla="*/ 0 h 3178"/>
                <a:gd name="T58" fmla="*/ 2297 w 3232"/>
                <a:gd name="T59" fmla="*/ 46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32" h="3178">
                  <a:moveTo>
                    <a:pt x="2297" y="46"/>
                  </a:moveTo>
                  <a:lnTo>
                    <a:pt x="2297" y="46"/>
                  </a:lnTo>
                  <a:cubicBezTo>
                    <a:pt x="2297" y="55"/>
                    <a:pt x="2306" y="64"/>
                    <a:pt x="2352" y="129"/>
                  </a:cubicBezTo>
                  <a:cubicBezTo>
                    <a:pt x="2389" y="183"/>
                    <a:pt x="2444" y="265"/>
                    <a:pt x="2444" y="375"/>
                  </a:cubicBezTo>
                  <a:cubicBezTo>
                    <a:pt x="2444" y="467"/>
                    <a:pt x="2426" y="568"/>
                    <a:pt x="2352" y="659"/>
                  </a:cubicBezTo>
                  <a:cubicBezTo>
                    <a:pt x="2288" y="732"/>
                    <a:pt x="2169" y="796"/>
                    <a:pt x="2032" y="796"/>
                  </a:cubicBezTo>
                  <a:cubicBezTo>
                    <a:pt x="1894" y="787"/>
                    <a:pt x="1775" y="732"/>
                    <a:pt x="1702" y="659"/>
                  </a:cubicBezTo>
                  <a:cubicBezTo>
                    <a:pt x="1639" y="568"/>
                    <a:pt x="1620" y="467"/>
                    <a:pt x="1620" y="375"/>
                  </a:cubicBezTo>
                  <a:cubicBezTo>
                    <a:pt x="1620" y="265"/>
                    <a:pt x="1675" y="174"/>
                    <a:pt x="1720" y="119"/>
                  </a:cubicBezTo>
                  <a:cubicBezTo>
                    <a:pt x="1766" y="55"/>
                    <a:pt x="1784" y="46"/>
                    <a:pt x="1784" y="28"/>
                  </a:cubicBezTo>
                  <a:cubicBezTo>
                    <a:pt x="1784" y="0"/>
                    <a:pt x="1784" y="0"/>
                    <a:pt x="1784" y="0"/>
                  </a:cubicBezTo>
                  <a:cubicBezTo>
                    <a:pt x="0" y="0"/>
                    <a:pt x="0" y="0"/>
                    <a:pt x="0" y="0"/>
                  </a:cubicBezTo>
                  <a:cubicBezTo>
                    <a:pt x="0" y="2298"/>
                    <a:pt x="0" y="2298"/>
                    <a:pt x="0" y="2298"/>
                  </a:cubicBezTo>
                  <a:cubicBezTo>
                    <a:pt x="328" y="2298"/>
                    <a:pt x="328" y="2298"/>
                    <a:pt x="328" y="2298"/>
                  </a:cubicBezTo>
                  <a:cubicBezTo>
                    <a:pt x="328" y="2582"/>
                    <a:pt x="328" y="2582"/>
                    <a:pt x="328" y="2582"/>
                  </a:cubicBezTo>
                  <a:lnTo>
                    <a:pt x="328" y="2591"/>
                  </a:lnTo>
                  <a:cubicBezTo>
                    <a:pt x="319" y="2673"/>
                    <a:pt x="265" y="2719"/>
                    <a:pt x="228" y="2765"/>
                  </a:cubicBezTo>
                  <a:cubicBezTo>
                    <a:pt x="192" y="2820"/>
                    <a:pt x="164" y="2857"/>
                    <a:pt x="164" y="2921"/>
                  </a:cubicBezTo>
                  <a:cubicBezTo>
                    <a:pt x="164" y="2994"/>
                    <a:pt x="173" y="3059"/>
                    <a:pt x="210" y="3095"/>
                  </a:cubicBezTo>
                  <a:cubicBezTo>
                    <a:pt x="246" y="3140"/>
                    <a:pt x="301" y="3177"/>
                    <a:pt x="411" y="3177"/>
                  </a:cubicBezTo>
                  <a:cubicBezTo>
                    <a:pt x="512" y="3177"/>
                    <a:pt x="567" y="3150"/>
                    <a:pt x="604" y="3104"/>
                  </a:cubicBezTo>
                  <a:cubicBezTo>
                    <a:pt x="641" y="3059"/>
                    <a:pt x="659" y="2985"/>
                    <a:pt x="659" y="2921"/>
                  </a:cubicBezTo>
                  <a:cubicBezTo>
                    <a:pt x="659" y="2866"/>
                    <a:pt x="632" y="2820"/>
                    <a:pt x="595" y="2774"/>
                  </a:cubicBezTo>
                  <a:cubicBezTo>
                    <a:pt x="567" y="2719"/>
                    <a:pt x="512" y="2673"/>
                    <a:pt x="512" y="2591"/>
                  </a:cubicBezTo>
                  <a:cubicBezTo>
                    <a:pt x="512" y="2298"/>
                    <a:pt x="512" y="2298"/>
                    <a:pt x="512" y="2298"/>
                  </a:cubicBezTo>
                  <a:cubicBezTo>
                    <a:pt x="1556" y="2298"/>
                    <a:pt x="1556" y="2298"/>
                    <a:pt x="1556" y="2298"/>
                  </a:cubicBezTo>
                  <a:cubicBezTo>
                    <a:pt x="2260" y="1831"/>
                    <a:pt x="2801" y="1218"/>
                    <a:pt x="3085" y="467"/>
                  </a:cubicBezTo>
                  <a:cubicBezTo>
                    <a:pt x="3149" y="274"/>
                    <a:pt x="3195" y="129"/>
                    <a:pt x="3231" y="0"/>
                  </a:cubicBezTo>
                  <a:cubicBezTo>
                    <a:pt x="2297" y="0"/>
                    <a:pt x="2297" y="0"/>
                    <a:pt x="2297" y="0"/>
                  </a:cubicBezTo>
                  <a:lnTo>
                    <a:pt x="2297" y="46"/>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2" name="Freeform 11"/>
            <p:cNvSpPr>
              <a:spLocks noChangeArrowheads="1"/>
            </p:cNvSpPr>
            <p:nvPr/>
          </p:nvSpPr>
          <p:spPr bwMode="auto">
            <a:xfrm>
              <a:off x="3679398" y="8948209"/>
              <a:ext cx="2280114" cy="1902355"/>
            </a:xfrm>
            <a:custGeom>
              <a:avLst/>
              <a:gdLst>
                <a:gd name="T0" fmla="*/ 1502 w 3801"/>
                <a:gd name="T1" fmla="*/ 586 h 3169"/>
                <a:gd name="T2" fmla="*/ 1502 w 3801"/>
                <a:gd name="T3" fmla="*/ 586 h 3169"/>
                <a:gd name="T4" fmla="*/ 1594 w 3801"/>
                <a:gd name="T5" fmla="*/ 413 h 3169"/>
                <a:gd name="T6" fmla="*/ 1648 w 3801"/>
                <a:gd name="T7" fmla="*/ 256 h 3169"/>
                <a:gd name="T8" fmla="*/ 1603 w 3801"/>
                <a:gd name="T9" fmla="*/ 82 h 3169"/>
                <a:gd name="T10" fmla="*/ 1401 w 3801"/>
                <a:gd name="T11" fmla="*/ 0 h 3169"/>
                <a:gd name="T12" fmla="*/ 1208 w 3801"/>
                <a:gd name="T13" fmla="*/ 82 h 3169"/>
                <a:gd name="T14" fmla="*/ 1154 w 3801"/>
                <a:gd name="T15" fmla="*/ 256 h 3169"/>
                <a:gd name="T16" fmla="*/ 1218 w 3801"/>
                <a:gd name="T17" fmla="*/ 413 h 3169"/>
                <a:gd name="T18" fmla="*/ 1318 w 3801"/>
                <a:gd name="T19" fmla="*/ 586 h 3169"/>
                <a:gd name="T20" fmla="*/ 1318 w 3801"/>
                <a:gd name="T21" fmla="*/ 595 h 3169"/>
                <a:gd name="T22" fmla="*/ 1318 w 3801"/>
                <a:gd name="T23" fmla="*/ 907 h 3169"/>
                <a:gd name="T24" fmla="*/ 0 w 3801"/>
                <a:gd name="T25" fmla="*/ 907 h 3169"/>
                <a:gd name="T26" fmla="*/ 73 w 3801"/>
                <a:gd name="T27" fmla="*/ 943 h 3169"/>
                <a:gd name="T28" fmla="*/ 73 w 3801"/>
                <a:gd name="T29" fmla="*/ 1795 h 3169"/>
                <a:gd name="T30" fmla="*/ 504 w 3801"/>
                <a:gd name="T31" fmla="*/ 2912 h 3169"/>
                <a:gd name="T32" fmla="*/ 2601 w 3801"/>
                <a:gd name="T33" fmla="*/ 2912 h 3169"/>
                <a:gd name="T34" fmla="*/ 3031 w 3801"/>
                <a:gd name="T35" fmla="*/ 1795 h 3169"/>
                <a:gd name="T36" fmla="*/ 3031 w 3801"/>
                <a:gd name="T37" fmla="*/ 1703 h 3169"/>
                <a:gd name="T38" fmla="*/ 3754 w 3801"/>
                <a:gd name="T39" fmla="*/ 1730 h 3169"/>
                <a:gd name="T40" fmla="*/ 3800 w 3801"/>
                <a:gd name="T41" fmla="*/ 1730 h 3169"/>
                <a:gd name="T42" fmla="*/ 3800 w 3801"/>
                <a:gd name="T43" fmla="*/ 907 h 3169"/>
                <a:gd name="T44" fmla="*/ 1502 w 3801"/>
                <a:gd name="T45" fmla="*/ 907 h 3169"/>
                <a:gd name="T46" fmla="*/ 1502 w 3801"/>
                <a:gd name="T47" fmla="*/ 586 h 3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01" h="3169">
                  <a:moveTo>
                    <a:pt x="1502" y="586"/>
                  </a:moveTo>
                  <a:lnTo>
                    <a:pt x="1502" y="586"/>
                  </a:lnTo>
                  <a:cubicBezTo>
                    <a:pt x="1502" y="504"/>
                    <a:pt x="1557" y="458"/>
                    <a:pt x="1594" y="413"/>
                  </a:cubicBezTo>
                  <a:cubicBezTo>
                    <a:pt x="1630" y="357"/>
                    <a:pt x="1648" y="321"/>
                    <a:pt x="1648" y="256"/>
                  </a:cubicBezTo>
                  <a:cubicBezTo>
                    <a:pt x="1648" y="192"/>
                    <a:pt x="1639" y="119"/>
                    <a:pt x="1603" y="82"/>
                  </a:cubicBezTo>
                  <a:cubicBezTo>
                    <a:pt x="1566" y="36"/>
                    <a:pt x="1511" y="0"/>
                    <a:pt x="1401" y="0"/>
                  </a:cubicBezTo>
                  <a:cubicBezTo>
                    <a:pt x="1300" y="9"/>
                    <a:pt x="1236" y="36"/>
                    <a:pt x="1208" y="82"/>
                  </a:cubicBezTo>
                  <a:cubicBezTo>
                    <a:pt x="1172" y="128"/>
                    <a:pt x="1154" y="192"/>
                    <a:pt x="1154" y="256"/>
                  </a:cubicBezTo>
                  <a:cubicBezTo>
                    <a:pt x="1154" y="321"/>
                    <a:pt x="1181" y="357"/>
                    <a:pt x="1218" y="413"/>
                  </a:cubicBezTo>
                  <a:cubicBezTo>
                    <a:pt x="1254" y="458"/>
                    <a:pt x="1309" y="504"/>
                    <a:pt x="1318" y="586"/>
                  </a:cubicBezTo>
                  <a:cubicBezTo>
                    <a:pt x="1318" y="595"/>
                    <a:pt x="1318" y="595"/>
                    <a:pt x="1318" y="595"/>
                  </a:cubicBezTo>
                  <a:cubicBezTo>
                    <a:pt x="1318" y="907"/>
                    <a:pt x="1318" y="907"/>
                    <a:pt x="1318" y="907"/>
                  </a:cubicBezTo>
                  <a:cubicBezTo>
                    <a:pt x="0" y="907"/>
                    <a:pt x="0" y="907"/>
                    <a:pt x="0" y="907"/>
                  </a:cubicBezTo>
                  <a:cubicBezTo>
                    <a:pt x="28" y="916"/>
                    <a:pt x="46" y="934"/>
                    <a:pt x="73" y="943"/>
                  </a:cubicBezTo>
                  <a:cubicBezTo>
                    <a:pt x="73" y="1795"/>
                    <a:pt x="73" y="1795"/>
                    <a:pt x="73" y="1795"/>
                  </a:cubicBezTo>
                  <a:cubicBezTo>
                    <a:pt x="64" y="2207"/>
                    <a:pt x="229" y="2619"/>
                    <a:pt x="504" y="2912"/>
                  </a:cubicBezTo>
                  <a:cubicBezTo>
                    <a:pt x="1337" y="3140"/>
                    <a:pt x="1849" y="3168"/>
                    <a:pt x="2601" y="2912"/>
                  </a:cubicBezTo>
                  <a:cubicBezTo>
                    <a:pt x="2875" y="2619"/>
                    <a:pt x="3031" y="2207"/>
                    <a:pt x="3031" y="1795"/>
                  </a:cubicBezTo>
                  <a:cubicBezTo>
                    <a:pt x="3031" y="1703"/>
                    <a:pt x="3031" y="1703"/>
                    <a:pt x="3031" y="1703"/>
                  </a:cubicBezTo>
                  <a:cubicBezTo>
                    <a:pt x="3259" y="1721"/>
                    <a:pt x="3507" y="1730"/>
                    <a:pt x="3754" y="1730"/>
                  </a:cubicBezTo>
                  <a:cubicBezTo>
                    <a:pt x="3763" y="1730"/>
                    <a:pt x="3782" y="1730"/>
                    <a:pt x="3800" y="1730"/>
                  </a:cubicBezTo>
                  <a:cubicBezTo>
                    <a:pt x="3800" y="907"/>
                    <a:pt x="3800" y="907"/>
                    <a:pt x="3800" y="907"/>
                  </a:cubicBezTo>
                  <a:cubicBezTo>
                    <a:pt x="1502" y="907"/>
                    <a:pt x="1502" y="907"/>
                    <a:pt x="1502" y="907"/>
                  </a:cubicBezTo>
                  <a:lnTo>
                    <a:pt x="1502" y="586"/>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3" name="Freeform 12"/>
            <p:cNvSpPr>
              <a:spLocks noChangeArrowheads="1"/>
            </p:cNvSpPr>
            <p:nvPr/>
          </p:nvSpPr>
          <p:spPr bwMode="auto">
            <a:xfrm>
              <a:off x="6102350" y="8948208"/>
              <a:ext cx="2076437" cy="1830917"/>
            </a:xfrm>
            <a:custGeom>
              <a:avLst/>
              <a:gdLst>
                <a:gd name="T0" fmla="*/ 2985 w 3462"/>
                <a:gd name="T1" fmla="*/ 952 h 3050"/>
                <a:gd name="T2" fmla="*/ 2985 w 3462"/>
                <a:gd name="T3" fmla="*/ 952 h 3050"/>
                <a:gd name="T4" fmla="*/ 3040 w 3462"/>
                <a:gd name="T5" fmla="*/ 1034 h 3050"/>
                <a:gd name="T6" fmla="*/ 3131 w 3462"/>
                <a:gd name="T7" fmla="*/ 1282 h 3050"/>
                <a:gd name="T8" fmla="*/ 3040 w 3462"/>
                <a:gd name="T9" fmla="*/ 1565 h 3050"/>
                <a:gd name="T10" fmla="*/ 2719 w 3462"/>
                <a:gd name="T11" fmla="*/ 1703 h 3050"/>
                <a:gd name="T12" fmla="*/ 2390 w 3462"/>
                <a:gd name="T13" fmla="*/ 1565 h 3050"/>
                <a:gd name="T14" fmla="*/ 2308 w 3462"/>
                <a:gd name="T15" fmla="*/ 1282 h 3050"/>
                <a:gd name="T16" fmla="*/ 2408 w 3462"/>
                <a:gd name="T17" fmla="*/ 1034 h 3050"/>
                <a:gd name="T18" fmla="*/ 2472 w 3462"/>
                <a:gd name="T19" fmla="*/ 934 h 3050"/>
                <a:gd name="T20" fmla="*/ 2472 w 3462"/>
                <a:gd name="T21" fmla="*/ 907 h 3050"/>
                <a:gd name="T22" fmla="*/ 686 w 3462"/>
                <a:gd name="T23" fmla="*/ 907 h 3050"/>
                <a:gd name="T24" fmla="*/ 686 w 3462"/>
                <a:gd name="T25" fmla="*/ 586 h 3050"/>
                <a:gd name="T26" fmla="*/ 769 w 3462"/>
                <a:gd name="T27" fmla="*/ 413 h 3050"/>
                <a:gd name="T28" fmla="*/ 833 w 3462"/>
                <a:gd name="T29" fmla="*/ 256 h 3050"/>
                <a:gd name="T30" fmla="*/ 778 w 3462"/>
                <a:gd name="T31" fmla="*/ 82 h 3050"/>
                <a:gd name="T32" fmla="*/ 577 w 3462"/>
                <a:gd name="T33" fmla="*/ 0 h 3050"/>
                <a:gd name="T34" fmla="*/ 385 w 3462"/>
                <a:gd name="T35" fmla="*/ 82 h 3050"/>
                <a:gd name="T36" fmla="*/ 330 w 3462"/>
                <a:gd name="T37" fmla="*/ 256 h 3050"/>
                <a:gd name="T38" fmla="*/ 394 w 3462"/>
                <a:gd name="T39" fmla="*/ 413 h 3050"/>
                <a:gd name="T40" fmla="*/ 495 w 3462"/>
                <a:gd name="T41" fmla="*/ 586 h 3050"/>
                <a:gd name="T42" fmla="*/ 495 w 3462"/>
                <a:gd name="T43" fmla="*/ 595 h 3050"/>
                <a:gd name="T44" fmla="*/ 495 w 3462"/>
                <a:gd name="T45" fmla="*/ 907 h 3050"/>
                <a:gd name="T46" fmla="*/ 0 w 3462"/>
                <a:gd name="T47" fmla="*/ 907 h 3050"/>
                <a:gd name="T48" fmla="*/ 0 w 3462"/>
                <a:gd name="T49" fmla="*/ 1721 h 3050"/>
                <a:gd name="T50" fmla="*/ 449 w 3462"/>
                <a:gd name="T51" fmla="*/ 1703 h 3050"/>
                <a:gd name="T52" fmla="*/ 449 w 3462"/>
                <a:gd name="T53" fmla="*/ 1795 h 3050"/>
                <a:gd name="T54" fmla="*/ 879 w 3462"/>
                <a:gd name="T55" fmla="*/ 2912 h 3050"/>
                <a:gd name="T56" fmla="*/ 2985 w 3462"/>
                <a:gd name="T57" fmla="*/ 2912 h 3050"/>
                <a:gd name="T58" fmla="*/ 3407 w 3462"/>
                <a:gd name="T59" fmla="*/ 1795 h 3050"/>
                <a:gd name="T60" fmla="*/ 3407 w 3462"/>
                <a:gd name="T61" fmla="*/ 934 h 3050"/>
                <a:gd name="T62" fmla="*/ 3461 w 3462"/>
                <a:gd name="T63" fmla="*/ 907 h 3050"/>
                <a:gd name="T64" fmla="*/ 2985 w 3462"/>
                <a:gd name="T65" fmla="*/ 907 h 3050"/>
                <a:gd name="T66" fmla="*/ 2985 w 3462"/>
                <a:gd name="T67" fmla="*/ 952 h 3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62" h="3050">
                  <a:moveTo>
                    <a:pt x="2985" y="952"/>
                  </a:moveTo>
                  <a:lnTo>
                    <a:pt x="2985" y="952"/>
                  </a:lnTo>
                  <a:cubicBezTo>
                    <a:pt x="2985" y="971"/>
                    <a:pt x="2994" y="971"/>
                    <a:pt x="3040" y="1034"/>
                  </a:cubicBezTo>
                  <a:cubicBezTo>
                    <a:pt x="3076" y="1089"/>
                    <a:pt x="3131" y="1172"/>
                    <a:pt x="3131" y="1282"/>
                  </a:cubicBezTo>
                  <a:cubicBezTo>
                    <a:pt x="3131" y="1374"/>
                    <a:pt x="3113" y="1474"/>
                    <a:pt x="3040" y="1565"/>
                  </a:cubicBezTo>
                  <a:cubicBezTo>
                    <a:pt x="2976" y="1648"/>
                    <a:pt x="2857" y="1703"/>
                    <a:pt x="2719" y="1703"/>
                  </a:cubicBezTo>
                  <a:cubicBezTo>
                    <a:pt x="2582" y="1703"/>
                    <a:pt x="2463" y="1639"/>
                    <a:pt x="2390" y="1565"/>
                  </a:cubicBezTo>
                  <a:cubicBezTo>
                    <a:pt x="2326" y="1483"/>
                    <a:pt x="2308" y="1374"/>
                    <a:pt x="2308" y="1282"/>
                  </a:cubicBezTo>
                  <a:cubicBezTo>
                    <a:pt x="2308" y="1172"/>
                    <a:pt x="2362" y="1089"/>
                    <a:pt x="2408" y="1034"/>
                  </a:cubicBezTo>
                  <a:cubicBezTo>
                    <a:pt x="2454" y="971"/>
                    <a:pt x="2472" y="952"/>
                    <a:pt x="2472" y="934"/>
                  </a:cubicBezTo>
                  <a:cubicBezTo>
                    <a:pt x="2472" y="907"/>
                    <a:pt x="2472" y="907"/>
                    <a:pt x="2472" y="907"/>
                  </a:cubicBezTo>
                  <a:cubicBezTo>
                    <a:pt x="686" y="907"/>
                    <a:pt x="686" y="907"/>
                    <a:pt x="686" y="907"/>
                  </a:cubicBezTo>
                  <a:cubicBezTo>
                    <a:pt x="686" y="586"/>
                    <a:pt x="686" y="586"/>
                    <a:pt x="686" y="586"/>
                  </a:cubicBezTo>
                  <a:cubicBezTo>
                    <a:pt x="686" y="504"/>
                    <a:pt x="732" y="458"/>
                    <a:pt x="769" y="413"/>
                  </a:cubicBezTo>
                  <a:cubicBezTo>
                    <a:pt x="806" y="357"/>
                    <a:pt x="833" y="321"/>
                    <a:pt x="833" y="256"/>
                  </a:cubicBezTo>
                  <a:cubicBezTo>
                    <a:pt x="833" y="192"/>
                    <a:pt x="815" y="119"/>
                    <a:pt x="778" y="82"/>
                  </a:cubicBezTo>
                  <a:cubicBezTo>
                    <a:pt x="741" y="36"/>
                    <a:pt x="686" y="0"/>
                    <a:pt x="577" y="0"/>
                  </a:cubicBezTo>
                  <a:cubicBezTo>
                    <a:pt x="477" y="9"/>
                    <a:pt x="421" y="36"/>
                    <a:pt x="385" y="82"/>
                  </a:cubicBezTo>
                  <a:cubicBezTo>
                    <a:pt x="348" y="128"/>
                    <a:pt x="330" y="192"/>
                    <a:pt x="330" y="256"/>
                  </a:cubicBezTo>
                  <a:cubicBezTo>
                    <a:pt x="330" y="321"/>
                    <a:pt x="357" y="357"/>
                    <a:pt x="394" y="413"/>
                  </a:cubicBezTo>
                  <a:cubicBezTo>
                    <a:pt x="440" y="458"/>
                    <a:pt x="486" y="504"/>
                    <a:pt x="495" y="586"/>
                  </a:cubicBezTo>
                  <a:cubicBezTo>
                    <a:pt x="495" y="595"/>
                    <a:pt x="495" y="595"/>
                    <a:pt x="495" y="595"/>
                  </a:cubicBezTo>
                  <a:cubicBezTo>
                    <a:pt x="495" y="907"/>
                    <a:pt x="495" y="907"/>
                    <a:pt x="495" y="907"/>
                  </a:cubicBezTo>
                  <a:cubicBezTo>
                    <a:pt x="0" y="907"/>
                    <a:pt x="0" y="907"/>
                    <a:pt x="0" y="907"/>
                  </a:cubicBezTo>
                  <a:cubicBezTo>
                    <a:pt x="0" y="1721"/>
                    <a:pt x="0" y="1721"/>
                    <a:pt x="0" y="1721"/>
                  </a:cubicBezTo>
                  <a:cubicBezTo>
                    <a:pt x="155" y="1721"/>
                    <a:pt x="302" y="1721"/>
                    <a:pt x="449" y="1703"/>
                  </a:cubicBezTo>
                  <a:cubicBezTo>
                    <a:pt x="449" y="1795"/>
                    <a:pt x="449" y="1795"/>
                    <a:pt x="449" y="1795"/>
                  </a:cubicBezTo>
                  <a:cubicBezTo>
                    <a:pt x="449" y="2207"/>
                    <a:pt x="604" y="2619"/>
                    <a:pt x="879" y="2912"/>
                  </a:cubicBezTo>
                  <a:cubicBezTo>
                    <a:pt x="1712" y="3049"/>
                    <a:pt x="2207" y="3049"/>
                    <a:pt x="2985" y="2912"/>
                  </a:cubicBezTo>
                  <a:cubicBezTo>
                    <a:pt x="3260" y="2619"/>
                    <a:pt x="3416" y="2207"/>
                    <a:pt x="3407" y="1795"/>
                  </a:cubicBezTo>
                  <a:cubicBezTo>
                    <a:pt x="3407" y="934"/>
                    <a:pt x="3407" y="934"/>
                    <a:pt x="3407" y="934"/>
                  </a:cubicBezTo>
                  <a:cubicBezTo>
                    <a:pt x="3425" y="925"/>
                    <a:pt x="3443" y="916"/>
                    <a:pt x="3461" y="907"/>
                  </a:cubicBezTo>
                  <a:cubicBezTo>
                    <a:pt x="2985" y="907"/>
                    <a:pt x="2985" y="907"/>
                    <a:pt x="2985" y="907"/>
                  </a:cubicBezTo>
                  <a:lnTo>
                    <a:pt x="2985" y="952"/>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4" name="Freeform 13"/>
            <p:cNvSpPr>
              <a:spLocks noChangeArrowheads="1"/>
            </p:cNvSpPr>
            <p:nvPr/>
          </p:nvSpPr>
          <p:spPr bwMode="auto">
            <a:xfrm>
              <a:off x="4811518" y="2053167"/>
              <a:ext cx="2856756" cy="2465917"/>
            </a:xfrm>
            <a:custGeom>
              <a:avLst/>
              <a:gdLst>
                <a:gd name="T0" fmla="*/ 3717 w 4762"/>
                <a:gd name="T1" fmla="*/ 100 h 4111"/>
                <a:gd name="T2" fmla="*/ 3717 w 4762"/>
                <a:gd name="T3" fmla="*/ 100 h 4111"/>
                <a:gd name="T4" fmla="*/ 3379 w 4762"/>
                <a:gd name="T5" fmla="*/ 45 h 4111"/>
                <a:gd name="T6" fmla="*/ 1438 w 4762"/>
                <a:gd name="T7" fmla="*/ 887 h 4111"/>
                <a:gd name="T8" fmla="*/ 1438 w 4762"/>
                <a:gd name="T9" fmla="*/ 887 h 4111"/>
                <a:gd name="T10" fmla="*/ 28 w 4762"/>
                <a:gd name="T11" fmla="*/ 2370 h 4111"/>
                <a:gd name="T12" fmla="*/ 9 w 4762"/>
                <a:gd name="T13" fmla="*/ 2398 h 4111"/>
                <a:gd name="T14" fmla="*/ 9 w 4762"/>
                <a:gd name="T15" fmla="*/ 2398 h 4111"/>
                <a:gd name="T16" fmla="*/ 28 w 4762"/>
                <a:gd name="T17" fmla="*/ 2389 h 4111"/>
                <a:gd name="T18" fmla="*/ 266 w 4762"/>
                <a:gd name="T19" fmla="*/ 3771 h 4111"/>
                <a:gd name="T20" fmla="*/ 375 w 4762"/>
                <a:gd name="T21" fmla="*/ 4019 h 4111"/>
                <a:gd name="T22" fmla="*/ 660 w 4762"/>
                <a:gd name="T23" fmla="*/ 4101 h 4111"/>
                <a:gd name="T24" fmla="*/ 879 w 4762"/>
                <a:gd name="T25" fmla="*/ 2297 h 4111"/>
                <a:gd name="T26" fmla="*/ 961 w 4762"/>
                <a:gd name="T27" fmla="*/ 2215 h 4111"/>
                <a:gd name="T28" fmla="*/ 1053 w 4762"/>
                <a:gd name="T29" fmla="*/ 2151 h 4111"/>
                <a:gd name="T30" fmla="*/ 2134 w 4762"/>
                <a:gd name="T31" fmla="*/ 1904 h 4111"/>
                <a:gd name="T32" fmla="*/ 2629 w 4762"/>
                <a:gd name="T33" fmla="*/ 2114 h 4111"/>
                <a:gd name="T34" fmla="*/ 2180 w 4762"/>
                <a:gd name="T35" fmla="*/ 2572 h 4111"/>
                <a:gd name="T36" fmla="*/ 2015 w 4762"/>
                <a:gd name="T37" fmla="*/ 2929 h 4111"/>
                <a:gd name="T38" fmla="*/ 2134 w 4762"/>
                <a:gd name="T39" fmla="*/ 3259 h 4111"/>
                <a:gd name="T40" fmla="*/ 2811 w 4762"/>
                <a:gd name="T41" fmla="*/ 3185 h 4111"/>
                <a:gd name="T42" fmla="*/ 4166 w 4762"/>
                <a:gd name="T43" fmla="*/ 2178 h 4111"/>
                <a:gd name="T44" fmla="*/ 4423 w 4762"/>
                <a:gd name="T45" fmla="*/ 1977 h 4111"/>
                <a:gd name="T46" fmla="*/ 4706 w 4762"/>
                <a:gd name="T47" fmla="*/ 1281 h 4111"/>
                <a:gd name="T48" fmla="*/ 4624 w 4762"/>
                <a:gd name="T49" fmla="*/ 915 h 4111"/>
                <a:gd name="T50" fmla="*/ 3717 w 4762"/>
                <a:gd name="T51" fmla="*/ 100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62" h="4111">
                  <a:moveTo>
                    <a:pt x="3717" y="100"/>
                  </a:moveTo>
                  <a:lnTo>
                    <a:pt x="3717" y="100"/>
                  </a:lnTo>
                  <a:cubicBezTo>
                    <a:pt x="3626" y="18"/>
                    <a:pt x="3489" y="0"/>
                    <a:pt x="3379" y="45"/>
                  </a:cubicBezTo>
                  <a:cubicBezTo>
                    <a:pt x="1438" y="887"/>
                    <a:pt x="1438" y="887"/>
                    <a:pt x="1438" y="887"/>
                  </a:cubicBezTo>
                  <a:lnTo>
                    <a:pt x="1438" y="887"/>
                  </a:lnTo>
                  <a:cubicBezTo>
                    <a:pt x="1209" y="988"/>
                    <a:pt x="0" y="2142"/>
                    <a:pt x="28" y="2370"/>
                  </a:cubicBezTo>
                  <a:cubicBezTo>
                    <a:pt x="28" y="2380"/>
                    <a:pt x="9" y="2389"/>
                    <a:pt x="9" y="2398"/>
                  </a:cubicBezTo>
                  <a:lnTo>
                    <a:pt x="9" y="2398"/>
                  </a:lnTo>
                  <a:lnTo>
                    <a:pt x="28" y="2389"/>
                  </a:lnTo>
                  <a:cubicBezTo>
                    <a:pt x="266" y="3771"/>
                    <a:pt x="266" y="3771"/>
                    <a:pt x="266" y="3771"/>
                  </a:cubicBezTo>
                  <a:cubicBezTo>
                    <a:pt x="266" y="3863"/>
                    <a:pt x="311" y="3955"/>
                    <a:pt x="375" y="4019"/>
                  </a:cubicBezTo>
                  <a:cubicBezTo>
                    <a:pt x="449" y="4083"/>
                    <a:pt x="559" y="4110"/>
                    <a:pt x="660" y="4101"/>
                  </a:cubicBezTo>
                  <a:cubicBezTo>
                    <a:pt x="348" y="3525"/>
                    <a:pt x="412" y="2801"/>
                    <a:pt x="879" y="2297"/>
                  </a:cubicBezTo>
                  <a:cubicBezTo>
                    <a:pt x="916" y="2260"/>
                    <a:pt x="943" y="2233"/>
                    <a:pt x="961" y="2215"/>
                  </a:cubicBezTo>
                  <a:cubicBezTo>
                    <a:pt x="989" y="2187"/>
                    <a:pt x="1026" y="2160"/>
                    <a:pt x="1053" y="2151"/>
                  </a:cubicBezTo>
                  <a:cubicBezTo>
                    <a:pt x="1438" y="2060"/>
                    <a:pt x="1849" y="1968"/>
                    <a:pt x="2134" y="1904"/>
                  </a:cubicBezTo>
                  <a:cubicBezTo>
                    <a:pt x="2143" y="1904"/>
                    <a:pt x="2509" y="1913"/>
                    <a:pt x="2629" y="2114"/>
                  </a:cubicBezTo>
                  <a:cubicBezTo>
                    <a:pt x="2180" y="2572"/>
                    <a:pt x="2180" y="2572"/>
                    <a:pt x="2180" y="2572"/>
                  </a:cubicBezTo>
                  <a:cubicBezTo>
                    <a:pt x="2088" y="2673"/>
                    <a:pt x="2024" y="2801"/>
                    <a:pt x="2015" y="2929"/>
                  </a:cubicBezTo>
                  <a:cubicBezTo>
                    <a:pt x="2006" y="3058"/>
                    <a:pt x="2051" y="3176"/>
                    <a:pt x="2134" y="3259"/>
                  </a:cubicBezTo>
                  <a:cubicBezTo>
                    <a:pt x="2307" y="3415"/>
                    <a:pt x="2619" y="3378"/>
                    <a:pt x="2811" y="3185"/>
                  </a:cubicBezTo>
                  <a:cubicBezTo>
                    <a:pt x="3314" y="2645"/>
                    <a:pt x="3553" y="2260"/>
                    <a:pt x="4166" y="2178"/>
                  </a:cubicBezTo>
                  <a:cubicBezTo>
                    <a:pt x="4285" y="2160"/>
                    <a:pt x="4377" y="2087"/>
                    <a:pt x="4423" y="1977"/>
                  </a:cubicBezTo>
                  <a:cubicBezTo>
                    <a:pt x="4706" y="1281"/>
                    <a:pt x="4706" y="1281"/>
                    <a:pt x="4706" y="1281"/>
                  </a:cubicBezTo>
                  <a:cubicBezTo>
                    <a:pt x="4761" y="1153"/>
                    <a:pt x="4725" y="1007"/>
                    <a:pt x="4624" y="915"/>
                  </a:cubicBezTo>
                  <a:lnTo>
                    <a:pt x="3717" y="10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5" name="Freeform 14"/>
            <p:cNvSpPr>
              <a:spLocks noChangeArrowheads="1"/>
            </p:cNvSpPr>
            <p:nvPr/>
          </p:nvSpPr>
          <p:spPr bwMode="auto">
            <a:xfrm>
              <a:off x="4949067" y="3278189"/>
              <a:ext cx="1973278" cy="2010833"/>
            </a:xfrm>
            <a:custGeom>
              <a:avLst/>
              <a:gdLst>
                <a:gd name="T0" fmla="*/ 2848 w 3288"/>
                <a:gd name="T1" fmla="*/ 2289 h 3352"/>
                <a:gd name="T2" fmla="*/ 2848 w 3288"/>
                <a:gd name="T3" fmla="*/ 2289 h 3352"/>
                <a:gd name="T4" fmla="*/ 3205 w 3288"/>
                <a:gd name="T5" fmla="*/ 1035 h 3352"/>
                <a:gd name="T6" fmla="*/ 3003 w 3288"/>
                <a:gd name="T7" fmla="*/ 907 h 3352"/>
                <a:gd name="T8" fmla="*/ 2912 w 3288"/>
                <a:gd name="T9" fmla="*/ 952 h 3352"/>
                <a:gd name="T10" fmla="*/ 2664 w 3288"/>
                <a:gd name="T11" fmla="*/ 1227 h 3352"/>
                <a:gd name="T12" fmla="*/ 1831 w 3288"/>
                <a:gd name="T13" fmla="*/ 1318 h 3352"/>
                <a:gd name="T14" fmla="*/ 1822 w 3288"/>
                <a:gd name="T15" fmla="*/ 1309 h 3352"/>
                <a:gd name="T16" fmla="*/ 1657 w 3288"/>
                <a:gd name="T17" fmla="*/ 879 h 3352"/>
                <a:gd name="T18" fmla="*/ 1859 w 3288"/>
                <a:gd name="T19" fmla="*/ 440 h 3352"/>
                <a:gd name="T20" fmla="*/ 1868 w 3288"/>
                <a:gd name="T21" fmla="*/ 440 h 3352"/>
                <a:gd name="T22" fmla="*/ 1877 w 3288"/>
                <a:gd name="T23" fmla="*/ 421 h 3352"/>
                <a:gd name="T24" fmla="*/ 2014 w 3288"/>
                <a:gd name="T25" fmla="*/ 284 h 3352"/>
                <a:gd name="T26" fmla="*/ 2014 w 3288"/>
                <a:gd name="T27" fmla="*/ 46 h 3352"/>
                <a:gd name="T28" fmla="*/ 1887 w 3288"/>
                <a:gd name="T29" fmla="*/ 0 h 3352"/>
                <a:gd name="T30" fmla="*/ 1859 w 3288"/>
                <a:gd name="T31" fmla="*/ 0 h 3352"/>
                <a:gd name="T32" fmla="*/ 898 w 3288"/>
                <a:gd name="T33" fmla="*/ 219 h 3352"/>
                <a:gd name="T34" fmla="*/ 852 w 3288"/>
                <a:gd name="T35" fmla="*/ 238 h 3352"/>
                <a:gd name="T36" fmla="*/ 815 w 3288"/>
                <a:gd name="T37" fmla="*/ 266 h 3352"/>
                <a:gd name="T38" fmla="*/ 742 w 3288"/>
                <a:gd name="T39" fmla="*/ 339 h 3352"/>
                <a:gd name="T40" fmla="*/ 385 w 3288"/>
                <a:gd name="T41" fmla="*/ 1090 h 3352"/>
                <a:gd name="T42" fmla="*/ 705 w 3288"/>
                <a:gd name="T43" fmla="*/ 2243 h 3352"/>
                <a:gd name="T44" fmla="*/ 467 w 3288"/>
                <a:gd name="T45" fmla="*/ 2463 h 3352"/>
                <a:gd name="T46" fmla="*/ 467 w 3288"/>
                <a:gd name="T47" fmla="*/ 2463 h 3352"/>
                <a:gd name="T48" fmla="*/ 265 w 3288"/>
                <a:gd name="T49" fmla="*/ 2509 h 3352"/>
                <a:gd name="T50" fmla="*/ 110 w 3288"/>
                <a:gd name="T51" fmla="*/ 2564 h 3352"/>
                <a:gd name="T52" fmla="*/ 9 w 3288"/>
                <a:gd name="T53" fmla="*/ 2719 h 3352"/>
                <a:gd name="T54" fmla="*/ 91 w 3288"/>
                <a:gd name="T55" fmla="*/ 2921 h 3352"/>
                <a:gd name="T56" fmla="*/ 275 w 3288"/>
                <a:gd name="T57" fmla="*/ 3013 h 3352"/>
                <a:gd name="T58" fmla="*/ 440 w 3288"/>
                <a:gd name="T59" fmla="*/ 2930 h 3352"/>
                <a:gd name="T60" fmla="*/ 513 w 3288"/>
                <a:gd name="T61" fmla="*/ 2783 h 3352"/>
                <a:gd name="T62" fmla="*/ 586 w 3288"/>
                <a:gd name="T63" fmla="*/ 2609 h 3352"/>
                <a:gd name="T64" fmla="*/ 843 w 3288"/>
                <a:gd name="T65" fmla="*/ 2381 h 3352"/>
                <a:gd name="T66" fmla="*/ 2344 w 3288"/>
                <a:gd name="T67" fmla="*/ 2636 h 3352"/>
                <a:gd name="T68" fmla="*/ 2472 w 3288"/>
                <a:gd name="T69" fmla="*/ 2839 h 3352"/>
                <a:gd name="T70" fmla="*/ 2472 w 3288"/>
                <a:gd name="T71" fmla="*/ 2839 h 3352"/>
                <a:gd name="T72" fmla="*/ 2481 w 3288"/>
                <a:gd name="T73" fmla="*/ 3049 h 3352"/>
                <a:gd name="T74" fmla="*/ 2509 w 3288"/>
                <a:gd name="T75" fmla="*/ 3214 h 3352"/>
                <a:gd name="T76" fmla="*/ 2646 w 3288"/>
                <a:gd name="T77" fmla="*/ 3333 h 3352"/>
                <a:gd name="T78" fmla="*/ 2857 w 3288"/>
                <a:gd name="T79" fmla="*/ 3296 h 3352"/>
                <a:gd name="T80" fmla="*/ 2985 w 3288"/>
                <a:gd name="T81" fmla="*/ 3131 h 3352"/>
                <a:gd name="T82" fmla="*/ 2930 w 3288"/>
                <a:gd name="T83" fmla="*/ 2949 h 3352"/>
                <a:gd name="T84" fmla="*/ 2802 w 3288"/>
                <a:gd name="T85" fmla="*/ 2857 h 3352"/>
                <a:gd name="T86" fmla="*/ 2637 w 3288"/>
                <a:gd name="T87" fmla="*/ 2747 h 3352"/>
                <a:gd name="T88" fmla="*/ 2518 w 3288"/>
                <a:gd name="T89" fmla="*/ 2555 h 3352"/>
                <a:gd name="T90" fmla="*/ 2848 w 3288"/>
                <a:gd name="T91" fmla="*/ 2289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88" h="3352">
                  <a:moveTo>
                    <a:pt x="2848" y="2289"/>
                  </a:moveTo>
                  <a:lnTo>
                    <a:pt x="2848" y="2289"/>
                  </a:lnTo>
                  <a:cubicBezTo>
                    <a:pt x="3168" y="1941"/>
                    <a:pt x="3287" y="1465"/>
                    <a:pt x="3205" y="1035"/>
                  </a:cubicBezTo>
                  <a:cubicBezTo>
                    <a:pt x="3186" y="943"/>
                    <a:pt x="3095" y="888"/>
                    <a:pt x="3003" y="907"/>
                  </a:cubicBezTo>
                  <a:cubicBezTo>
                    <a:pt x="2967" y="916"/>
                    <a:pt x="2939" y="934"/>
                    <a:pt x="2912" y="952"/>
                  </a:cubicBezTo>
                  <a:cubicBezTo>
                    <a:pt x="2839" y="1044"/>
                    <a:pt x="2756" y="1126"/>
                    <a:pt x="2664" y="1227"/>
                  </a:cubicBezTo>
                  <a:cubicBezTo>
                    <a:pt x="2436" y="1475"/>
                    <a:pt x="2078" y="1538"/>
                    <a:pt x="1831" y="1318"/>
                  </a:cubicBezTo>
                  <a:cubicBezTo>
                    <a:pt x="1822" y="1318"/>
                    <a:pt x="1822" y="1309"/>
                    <a:pt x="1822" y="1309"/>
                  </a:cubicBezTo>
                  <a:cubicBezTo>
                    <a:pt x="1703" y="1199"/>
                    <a:pt x="1648" y="1044"/>
                    <a:pt x="1657" y="879"/>
                  </a:cubicBezTo>
                  <a:cubicBezTo>
                    <a:pt x="1676" y="714"/>
                    <a:pt x="1740" y="568"/>
                    <a:pt x="1859" y="440"/>
                  </a:cubicBezTo>
                  <a:lnTo>
                    <a:pt x="1868" y="440"/>
                  </a:lnTo>
                  <a:cubicBezTo>
                    <a:pt x="1868" y="440"/>
                    <a:pt x="1868" y="431"/>
                    <a:pt x="1877" y="421"/>
                  </a:cubicBezTo>
                  <a:cubicBezTo>
                    <a:pt x="2014" y="284"/>
                    <a:pt x="2014" y="284"/>
                    <a:pt x="2014" y="284"/>
                  </a:cubicBezTo>
                  <a:cubicBezTo>
                    <a:pt x="2078" y="219"/>
                    <a:pt x="2078" y="110"/>
                    <a:pt x="2014" y="46"/>
                  </a:cubicBezTo>
                  <a:cubicBezTo>
                    <a:pt x="1978" y="19"/>
                    <a:pt x="1932" y="0"/>
                    <a:pt x="1887" y="0"/>
                  </a:cubicBezTo>
                  <a:cubicBezTo>
                    <a:pt x="1877" y="0"/>
                    <a:pt x="1868" y="0"/>
                    <a:pt x="1859" y="0"/>
                  </a:cubicBezTo>
                  <a:cubicBezTo>
                    <a:pt x="1593" y="64"/>
                    <a:pt x="1236" y="146"/>
                    <a:pt x="898" y="219"/>
                  </a:cubicBezTo>
                  <a:cubicBezTo>
                    <a:pt x="879" y="229"/>
                    <a:pt x="870" y="229"/>
                    <a:pt x="852" y="238"/>
                  </a:cubicBezTo>
                  <a:cubicBezTo>
                    <a:pt x="843" y="247"/>
                    <a:pt x="833" y="256"/>
                    <a:pt x="815" y="266"/>
                  </a:cubicBezTo>
                  <a:cubicBezTo>
                    <a:pt x="797" y="284"/>
                    <a:pt x="769" y="311"/>
                    <a:pt x="742" y="339"/>
                  </a:cubicBezTo>
                  <a:cubicBezTo>
                    <a:pt x="540" y="559"/>
                    <a:pt x="422" y="824"/>
                    <a:pt x="385" y="1090"/>
                  </a:cubicBezTo>
                  <a:cubicBezTo>
                    <a:pt x="321" y="1493"/>
                    <a:pt x="431" y="1923"/>
                    <a:pt x="705" y="2243"/>
                  </a:cubicBezTo>
                  <a:cubicBezTo>
                    <a:pt x="467" y="2463"/>
                    <a:pt x="467" y="2463"/>
                    <a:pt x="467" y="2463"/>
                  </a:cubicBezTo>
                  <a:lnTo>
                    <a:pt x="467" y="2463"/>
                  </a:lnTo>
                  <a:cubicBezTo>
                    <a:pt x="403" y="2509"/>
                    <a:pt x="330" y="2509"/>
                    <a:pt x="265" y="2509"/>
                  </a:cubicBezTo>
                  <a:cubicBezTo>
                    <a:pt x="201" y="2518"/>
                    <a:pt x="155" y="2518"/>
                    <a:pt x="110" y="2564"/>
                  </a:cubicBezTo>
                  <a:cubicBezTo>
                    <a:pt x="55" y="2609"/>
                    <a:pt x="19" y="2664"/>
                    <a:pt x="9" y="2719"/>
                  </a:cubicBezTo>
                  <a:cubicBezTo>
                    <a:pt x="0" y="2774"/>
                    <a:pt x="19" y="2839"/>
                    <a:pt x="91" y="2921"/>
                  </a:cubicBezTo>
                  <a:cubicBezTo>
                    <a:pt x="155" y="2994"/>
                    <a:pt x="220" y="3022"/>
                    <a:pt x="275" y="3013"/>
                  </a:cubicBezTo>
                  <a:cubicBezTo>
                    <a:pt x="330" y="3013"/>
                    <a:pt x="394" y="2976"/>
                    <a:pt x="440" y="2930"/>
                  </a:cubicBezTo>
                  <a:cubicBezTo>
                    <a:pt x="486" y="2893"/>
                    <a:pt x="504" y="2848"/>
                    <a:pt x="513" y="2783"/>
                  </a:cubicBezTo>
                  <a:cubicBezTo>
                    <a:pt x="531" y="2728"/>
                    <a:pt x="531" y="2655"/>
                    <a:pt x="586" y="2609"/>
                  </a:cubicBezTo>
                  <a:cubicBezTo>
                    <a:pt x="843" y="2381"/>
                    <a:pt x="843" y="2381"/>
                    <a:pt x="843" y="2381"/>
                  </a:cubicBezTo>
                  <a:cubicBezTo>
                    <a:pt x="1264" y="2756"/>
                    <a:pt x="1850" y="2839"/>
                    <a:pt x="2344" y="2636"/>
                  </a:cubicBezTo>
                  <a:cubicBezTo>
                    <a:pt x="2472" y="2839"/>
                    <a:pt x="2472" y="2839"/>
                    <a:pt x="2472" y="2839"/>
                  </a:cubicBezTo>
                  <a:lnTo>
                    <a:pt x="2472" y="2839"/>
                  </a:lnTo>
                  <a:cubicBezTo>
                    <a:pt x="2509" y="2921"/>
                    <a:pt x="2491" y="2985"/>
                    <a:pt x="2481" y="3049"/>
                  </a:cubicBezTo>
                  <a:cubicBezTo>
                    <a:pt x="2481" y="3113"/>
                    <a:pt x="2481" y="3159"/>
                    <a:pt x="2509" y="3214"/>
                  </a:cubicBezTo>
                  <a:cubicBezTo>
                    <a:pt x="2545" y="3278"/>
                    <a:pt x="2591" y="3315"/>
                    <a:pt x="2646" y="3333"/>
                  </a:cubicBezTo>
                  <a:cubicBezTo>
                    <a:pt x="2701" y="3351"/>
                    <a:pt x="2766" y="3351"/>
                    <a:pt x="2857" y="3296"/>
                  </a:cubicBezTo>
                  <a:cubicBezTo>
                    <a:pt x="2949" y="3241"/>
                    <a:pt x="2976" y="3186"/>
                    <a:pt x="2985" y="3131"/>
                  </a:cubicBezTo>
                  <a:cubicBezTo>
                    <a:pt x="2994" y="3067"/>
                    <a:pt x="2967" y="3003"/>
                    <a:pt x="2930" y="2949"/>
                  </a:cubicBezTo>
                  <a:cubicBezTo>
                    <a:pt x="2903" y="2903"/>
                    <a:pt x="2857" y="2875"/>
                    <a:pt x="2802" y="2857"/>
                  </a:cubicBezTo>
                  <a:cubicBezTo>
                    <a:pt x="2747" y="2829"/>
                    <a:pt x="2683" y="2811"/>
                    <a:pt x="2637" y="2747"/>
                  </a:cubicBezTo>
                  <a:cubicBezTo>
                    <a:pt x="2518" y="2555"/>
                    <a:pt x="2518" y="2555"/>
                    <a:pt x="2518" y="2555"/>
                  </a:cubicBezTo>
                  <a:cubicBezTo>
                    <a:pt x="2637" y="2482"/>
                    <a:pt x="2747" y="2390"/>
                    <a:pt x="2848" y="2289"/>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6" name="Freeform 15"/>
            <p:cNvSpPr>
              <a:spLocks noChangeArrowheads="1"/>
            </p:cNvSpPr>
            <p:nvPr/>
          </p:nvSpPr>
          <p:spPr bwMode="auto">
            <a:xfrm>
              <a:off x="6887956" y="1153584"/>
              <a:ext cx="1896569" cy="1836208"/>
            </a:xfrm>
            <a:custGeom>
              <a:avLst/>
              <a:gdLst>
                <a:gd name="T0" fmla="*/ 3050 w 3160"/>
                <a:gd name="T1" fmla="*/ 1849 h 3059"/>
                <a:gd name="T2" fmla="*/ 3050 w 3160"/>
                <a:gd name="T3" fmla="*/ 1849 h 3059"/>
                <a:gd name="T4" fmla="*/ 1026 w 3160"/>
                <a:gd name="T5" fmla="*/ 55 h 3059"/>
                <a:gd name="T6" fmla="*/ 806 w 3160"/>
                <a:gd name="T7" fmla="*/ 27 h 3059"/>
                <a:gd name="T8" fmla="*/ 714 w 3160"/>
                <a:gd name="T9" fmla="*/ 91 h 3059"/>
                <a:gd name="T10" fmla="*/ 83 w 3160"/>
                <a:gd name="T11" fmla="*/ 823 h 3059"/>
                <a:gd name="T12" fmla="*/ 110 w 3160"/>
                <a:gd name="T13" fmla="*/ 1153 h 3059"/>
                <a:gd name="T14" fmla="*/ 2170 w 3160"/>
                <a:gd name="T15" fmla="*/ 2985 h 3059"/>
                <a:gd name="T16" fmla="*/ 2491 w 3160"/>
                <a:gd name="T17" fmla="*/ 2948 h 3059"/>
                <a:gd name="T18" fmla="*/ 3086 w 3160"/>
                <a:gd name="T19" fmla="*/ 2170 h 3059"/>
                <a:gd name="T20" fmla="*/ 3050 w 3160"/>
                <a:gd name="T21" fmla="*/ 1849 h 3059"/>
                <a:gd name="T22" fmla="*/ 2564 w 3160"/>
                <a:gd name="T23" fmla="*/ 2426 h 3059"/>
                <a:gd name="T24" fmla="*/ 2564 w 3160"/>
                <a:gd name="T25" fmla="*/ 2426 h 3059"/>
                <a:gd name="T26" fmla="*/ 2079 w 3160"/>
                <a:gd name="T27" fmla="*/ 2234 h 3059"/>
                <a:gd name="T28" fmla="*/ 2280 w 3160"/>
                <a:gd name="T29" fmla="*/ 1757 h 3059"/>
                <a:gd name="T30" fmla="*/ 2756 w 3160"/>
                <a:gd name="T31" fmla="*/ 1950 h 3059"/>
                <a:gd name="T32" fmla="*/ 2564 w 3160"/>
                <a:gd name="T33" fmla="*/ 2426 h 3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60" h="3059">
                  <a:moveTo>
                    <a:pt x="3050" y="1849"/>
                  </a:moveTo>
                  <a:lnTo>
                    <a:pt x="3050" y="1849"/>
                  </a:lnTo>
                  <a:cubicBezTo>
                    <a:pt x="1026" y="55"/>
                    <a:pt x="1026" y="55"/>
                    <a:pt x="1026" y="55"/>
                  </a:cubicBezTo>
                  <a:cubicBezTo>
                    <a:pt x="971" y="9"/>
                    <a:pt x="879" y="0"/>
                    <a:pt x="806" y="27"/>
                  </a:cubicBezTo>
                  <a:cubicBezTo>
                    <a:pt x="769" y="37"/>
                    <a:pt x="742" y="55"/>
                    <a:pt x="714" y="91"/>
                  </a:cubicBezTo>
                  <a:cubicBezTo>
                    <a:pt x="83" y="823"/>
                    <a:pt x="83" y="823"/>
                    <a:pt x="83" y="823"/>
                  </a:cubicBezTo>
                  <a:cubicBezTo>
                    <a:pt x="0" y="915"/>
                    <a:pt x="19" y="1080"/>
                    <a:pt x="110" y="1153"/>
                  </a:cubicBezTo>
                  <a:cubicBezTo>
                    <a:pt x="2170" y="2985"/>
                    <a:pt x="2170" y="2985"/>
                    <a:pt x="2170" y="2985"/>
                  </a:cubicBezTo>
                  <a:cubicBezTo>
                    <a:pt x="2261" y="3058"/>
                    <a:pt x="2417" y="3040"/>
                    <a:pt x="2491" y="2948"/>
                  </a:cubicBezTo>
                  <a:cubicBezTo>
                    <a:pt x="3086" y="2170"/>
                    <a:pt x="3086" y="2170"/>
                    <a:pt x="3086" y="2170"/>
                  </a:cubicBezTo>
                  <a:cubicBezTo>
                    <a:pt x="3159" y="2078"/>
                    <a:pt x="3141" y="1922"/>
                    <a:pt x="3050" y="1849"/>
                  </a:cubicBezTo>
                  <a:close/>
                  <a:moveTo>
                    <a:pt x="2564" y="2426"/>
                  </a:moveTo>
                  <a:lnTo>
                    <a:pt x="2564" y="2426"/>
                  </a:lnTo>
                  <a:cubicBezTo>
                    <a:pt x="2372" y="2509"/>
                    <a:pt x="2161" y="2417"/>
                    <a:pt x="2079" y="2234"/>
                  </a:cubicBezTo>
                  <a:cubicBezTo>
                    <a:pt x="2006" y="2051"/>
                    <a:pt x="2088" y="1831"/>
                    <a:pt x="2280" y="1757"/>
                  </a:cubicBezTo>
                  <a:cubicBezTo>
                    <a:pt x="2464" y="1675"/>
                    <a:pt x="2674" y="1767"/>
                    <a:pt x="2756" y="1950"/>
                  </a:cubicBezTo>
                  <a:cubicBezTo>
                    <a:pt x="2839" y="2133"/>
                    <a:pt x="2747" y="2353"/>
                    <a:pt x="2564" y="2426"/>
                  </a:cubicBezTo>
                  <a:close/>
                </a:path>
              </a:pathLst>
            </a:custGeom>
            <a:solidFill>
              <a:schemeClr val="tx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87" name="Freeform 16"/>
            <p:cNvSpPr>
              <a:spLocks noChangeArrowheads="1"/>
            </p:cNvSpPr>
            <p:nvPr/>
          </p:nvSpPr>
          <p:spPr bwMode="auto">
            <a:xfrm>
              <a:off x="7279437" y="5328709"/>
              <a:ext cx="581932" cy="296333"/>
            </a:xfrm>
            <a:custGeom>
              <a:avLst/>
              <a:gdLst>
                <a:gd name="T0" fmla="*/ 897 w 971"/>
                <a:gd name="T1" fmla="*/ 54 h 495"/>
                <a:gd name="T2" fmla="*/ 897 w 971"/>
                <a:gd name="T3" fmla="*/ 54 h 495"/>
                <a:gd name="T4" fmla="*/ 714 w 971"/>
                <a:gd name="T5" fmla="*/ 0 h 495"/>
                <a:gd name="T6" fmla="*/ 567 w 971"/>
                <a:gd name="T7" fmla="*/ 54 h 495"/>
                <a:gd name="T8" fmla="*/ 384 w 971"/>
                <a:gd name="T9" fmla="*/ 146 h 495"/>
                <a:gd name="T10" fmla="*/ 0 w 971"/>
                <a:gd name="T11" fmla="*/ 146 h 495"/>
                <a:gd name="T12" fmla="*/ 0 w 971"/>
                <a:gd name="T13" fmla="*/ 329 h 495"/>
                <a:gd name="T14" fmla="*/ 375 w 971"/>
                <a:gd name="T15" fmla="*/ 329 h 495"/>
                <a:gd name="T16" fmla="*/ 384 w 971"/>
                <a:gd name="T17" fmla="*/ 329 h 495"/>
                <a:gd name="T18" fmla="*/ 567 w 971"/>
                <a:gd name="T19" fmla="*/ 430 h 495"/>
                <a:gd name="T20" fmla="*/ 714 w 971"/>
                <a:gd name="T21" fmla="*/ 494 h 495"/>
                <a:gd name="T22" fmla="*/ 897 w 971"/>
                <a:gd name="T23" fmla="*/ 448 h 495"/>
                <a:gd name="T24" fmla="*/ 970 w 971"/>
                <a:gd name="T25" fmla="*/ 246 h 495"/>
                <a:gd name="T26" fmla="*/ 897 w 971"/>
                <a:gd name="T27" fmla="*/ 5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1" h="495">
                  <a:moveTo>
                    <a:pt x="897" y="54"/>
                  </a:moveTo>
                  <a:lnTo>
                    <a:pt x="897" y="54"/>
                  </a:lnTo>
                  <a:cubicBezTo>
                    <a:pt x="851" y="18"/>
                    <a:pt x="787" y="0"/>
                    <a:pt x="714" y="0"/>
                  </a:cubicBezTo>
                  <a:cubicBezTo>
                    <a:pt x="658" y="0"/>
                    <a:pt x="613" y="27"/>
                    <a:pt x="567" y="54"/>
                  </a:cubicBezTo>
                  <a:cubicBezTo>
                    <a:pt x="521" y="91"/>
                    <a:pt x="467" y="146"/>
                    <a:pt x="384" y="146"/>
                  </a:cubicBezTo>
                  <a:cubicBezTo>
                    <a:pt x="0" y="146"/>
                    <a:pt x="0" y="146"/>
                    <a:pt x="0" y="146"/>
                  </a:cubicBezTo>
                  <a:cubicBezTo>
                    <a:pt x="0" y="329"/>
                    <a:pt x="0" y="329"/>
                    <a:pt x="0" y="329"/>
                  </a:cubicBezTo>
                  <a:cubicBezTo>
                    <a:pt x="375" y="329"/>
                    <a:pt x="375" y="329"/>
                    <a:pt x="375" y="329"/>
                  </a:cubicBezTo>
                  <a:cubicBezTo>
                    <a:pt x="384" y="329"/>
                    <a:pt x="384" y="329"/>
                    <a:pt x="384" y="329"/>
                  </a:cubicBezTo>
                  <a:cubicBezTo>
                    <a:pt x="467" y="338"/>
                    <a:pt x="521" y="393"/>
                    <a:pt x="567" y="430"/>
                  </a:cubicBezTo>
                  <a:cubicBezTo>
                    <a:pt x="613" y="466"/>
                    <a:pt x="658" y="494"/>
                    <a:pt x="714" y="494"/>
                  </a:cubicBezTo>
                  <a:cubicBezTo>
                    <a:pt x="787" y="494"/>
                    <a:pt x="851" y="485"/>
                    <a:pt x="897" y="448"/>
                  </a:cubicBezTo>
                  <a:cubicBezTo>
                    <a:pt x="943" y="411"/>
                    <a:pt x="970" y="356"/>
                    <a:pt x="970" y="246"/>
                  </a:cubicBezTo>
                  <a:cubicBezTo>
                    <a:pt x="970" y="146"/>
                    <a:pt x="943" y="91"/>
                    <a:pt x="897" y="5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grpSp>
    </p:spTree>
    <p:extLst>
      <p:ext uri="{BB962C8B-B14F-4D97-AF65-F5344CB8AC3E}">
        <p14:creationId xmlns:p14="http://schemas.microsoft.com/office/powerpoint/2010/main" val="1898543314"/>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4" fill="hold" nodeType="clickEffect">
                                  <p:stCondLst>
                                    <p:cond delay="0"/>
                                  </p:stCondLst>
                                  <p:childTnLst>
                                    <p:set>
                                      <p:cBhvr>
                                        <p:cTn id="13" dur="1" fill="hold">
                                          <p:stCondLst>
                                            <p:cond delay="0"/>
                                          </p:stCondLst>
                                        </p:cTn>
                                        <p:tgtEl>
                                          <p:spTgt spid="71"/>
                                        </p:tgtEl>
                                        <p:attrNameLst>
                                          <p:attrName>style.visibility</p:attrName>
                                        </p:attrNameLst>
                                      </p:cBhvr>
                                      <p:to>
                                        <p:strVal val="visible"/>
                                      </p:to>
                                    </p:set>
                                    <p:anim calcmode="lin" valueType="num">
                                      <p:cBhvr additive="base">
                                        <p:cTn id="14" dur="500"/>
                                        <p:tgtEl>
                                          <p:spTgt spid="71"/>
                                        </p:tgtEl>
                                        <p:attrNameLst>
                                          <p:attrName>ppt_y</p:attrName>
                                        </p:attrNameLst>
                                      </p:cBhvr>
                                      <p:tavLst>
                                        <p:tav tm="0">
                                          <p:val>
                                            <p:strVal val="#ppt_y+#ppt_h*1.125000"/>
                                          </p:val>
                                        </p:tav>
                                        <p:tav tm="100000">
                                          <p:val>
                                            <p:strVal val="#ppt_y"/>
                                          </p:val>
                                        </p:tav>
                                      </p:tavLst>
                                    </p:anim>
                                    <p:animEffect transition="in" filter="wipe(up)">
                                      <p:cBhvr>
                                        <p:cTn id="15" dur="500"/>
                                        <p:tgtEl>
                                          <p:spTgt spid="71"/>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noChangeAspect="1"/>
          </p:cNvSpPr>
          <p:nvPr>
            <p:ph type="pic" sz="quarter" idx="13"/>
          </p:nvPr>
        </p:nvSpPr>
        <p:spPr>
          <a:xfrm>
            <a:off x="-4" y="0"/>
            <a:ext cx="19811998" cy="6534895"/>
          </a:xfrm>
        </p:spPr>
      </p:sp>
      <p:sp>
        <p:nvSpPr>
          <p:cNvPr id="61" name="Rectangle 60"/>
          <p:cNvSpPr/>
          <p:nvPr/>
        </p:nvSpPr>
        <p:spPr>
          <a:xfrm>
            <a:off x="-4" y="0"/>
            <a:ext cx="19812004" cy="6553003"/>
          </a:xfrm>
          <a:prstGeom prst="rect">
            <a:avLst/>
          </a:prstGeom>
          <a:solidFill>
            <a:schemeClr val="accent6">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nvGrpSpPr>
          <p:cNvPr id="62" name="Group 61"/>
          <p:cNvGrpSpPr/>
          <p:nvPr/>
        </p:nvGrpSpPr>
        <p:grpSpPr>
          <a:xfrm>
            <a:off x="8552316" y="2365837"/>
            <a:ext cx="9752111" cy="199523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802" b="1" spc="-325"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696" b="1" spc="-325"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8492033" y="4566415"/>
            <a:ext cx="10220163" cy="1100319"/>
          </a:xfrm>
          <a:prstGeom prst="rect">
            <a:avLst/>
          </a:prstGeom>
          <a:noFill/>
        </p:spPr>
        <p:txBody>
          <a:bodyPr wrap="square" lIns="198137" tIns="99069" rIns="198137" bIns="99069"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950" dirty="0">
                <a:solidFill>
                  <a:schemeClr val="bg1"/>
                </a:solidFill>
                <a:latin typeface="Lato Light"/>
                <a:cs typeface="Lato Light"/>
              </a:rPr>
              <a:t>Tempor mediocrem imperdiet no usu, tractatos salutatus ut est. Eu vel detraxit laboramus. Cu nam unum liber audiam.</a:t>
            </a:r>
            <a:endParaRPr lang="en-US" sz="1950" dirty="0">
              <a:solidFill>
                <a:schemeClr val="bg1">
                  <a:lumMod val="95000"/>
                </a:schemeClr>
              </a:solidFill>
              <a:latin typeface="Lato Light"/>
              <a:ea typeface="Open Sans Light" panose="020B0306030504020204" pitchFamily="34" charset="0"/>
              <a:cs typeface="Lato Light"/>
            </a:endParaRPr>
          </a:p>
        </p:txBody>
      </p:sp>
      <p:sp>
        <p:nvSpPr>
          <p:cNvPr id="93" name="TextBox 92"/>
          <p:cNvSpPr txBox="1"/>
          <p:nvPr/>
        </p:nvSpPr>
        <p:spPr>
          <a:xfrm>
            <a:off x="8488979" y="6756030"/>
            <a:ext cx="9985109" cy="1300631"/>
          </a:xfrm>
          <a:prstGeom prst="rect">
            <a:avLst/>
          </a:prstGeom>
          <a:noFill/>
        </p:spPr>
        <p:txBody>
          <a:bodyPr wrap="square" lIns="198137" tIns="99069" rIns="198137" bIns="99069" rtlCol="0">
            <a:spAutoFit/>
          </a:bodyPr>
          <a:lstStyle/>
          <a:p>
            <a:r>
              <a:rPr lang="en-US" sz="3576" b="1" i="1" dirty="0">
                <a:solidFill>
                  <a:schemeClr val="tx2"/>
                </a:solidFill>
                <a:latin typeface="Lato Light"/>
                <a:cs typeface="Lato Light"/>
              </a:rPr>
              <a:t>“Our Service is the best network with fast 4G LTE nationwide”</a:t>
            </a:r>
          </a:p>
        </p:txBody>
      </p:sp>
      <p:sp>
        <p:nvSpPr>
          <p:cNvPr id="38" name="Freeform 7"/>
          <p:cNvSpPr>
            <a:spLocks noEditPoints="1"/>
          </p:cNvSpPr>
          <p:nvPr/>
        </p:nvSpPr>
        <p:spPr bwMode="auto">
          <a:xfrm>
            <a:off x="11328736" y="8462141"/>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39" name="Group 38"/>
          <p:cNvGrpSpPr/>
          <p:nvPr/>
        </p:nvGrpSpPr>
        <p:grpSpPr>
          <a:xfrm>
            <a:off x="11683857" y="8805325"/>
            <a:ext cx="640338" cy="642577"/>
            <a:chOff x="3206750" y="1381125"/>
            <a:chExt cx="490538" cy="492125"/>
          </a:xfrm>
          <a:solidFill>
            <a:schemeClr val="accent2"/>
          </a:solidFill>
        </p:grpSpPr>
        <p:sp>
          <p:nvSpPr>
            <p:cNvPr id="40"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43" name="Freeform 9"/>
          <p:cNvSpPr>
            <a:spLocks noEditPoints="1"/>
          </p:cNvSpPr>
          <p:nvPr/>
        </p:nvSpPr>
        <p:spPr bwMode="auto">
          <a:xfrm>
            <a:off x="13948941" y="8447014"/>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4" name="Group 43"/>
          <p:cNvGrpSpPr/>
          <p:nvPr/>
        </p:nvGrpSpPr>
        <p:grpSpPr>
          <a:xfrm>
            <a:off x="14358084" y="8753486"/>
            <a:ext cx="520369" cy="745652"/>
            <a:chOff x="3741341" y="1604128"/>
            <a:chExt cx="341313" cy="488950"/>
          </a:xfrm>
          <a:solidFill>
            <a:schemeClr val="accent3"/>
          </a:solidFill>
        </p:grpSpPr>
        <p:sp>
          <p:nvSpPr>
            <p:cNvPr id="4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47" name="Freeform 6"/>
          <p:cNvSpPr>
            <a:spLocks noEditPoints="1"/>
          </p:cNvSpPr>
          <p:nvPr/>
        </p:nvSpPr>
        <p:spPr bwMode="auto">
          <a:xfrm>
            <a:off x="16687690" y="8429444"/>
            <a:ext cx="1360214" cy="1363278"/>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8" name="Group 47"/>
          <p:cNvGrpSpPr/>
          <p:nvPr/>
        </p:nvGrpSpPr>
        <p:grpSpPr>
          <a:xfrm>
            <a:off x="17075083" y="8834684"/>
            <a:ext cx="618093" cy="583259"/>
            <a:chOff x="3498850" y="1541463"/>
            <a:chExt cx="504825" cy="476250"/>
          </a:xfrm>
          <a:solidFill>
            <a:schemeClr val="accent4"/>
          </a:solidFill>
        </p:grpSpPr>
        <p:sp>
          <p:nvSpPr>
            <p:cNvPr id="4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1" name="Group 50"/>
          <p:cNvGrpSpPr/>
          <p:nvPr/>
        </p:nvGrpSpPr>
        <p:grpSpPr>
          <a:xfrm>
            <a:off x="10564051" y="9780311"/>
            <a:ext cx="2842952" cy="1601159"/>
            <a:chOff x="2858487" y="6612406"/>
            <a:chExt cx="3498107" cy="1970144"/>
          </a:xfrm>
        </p:grpSpPr>
        <p:sp>
          <p:nvSpPr>
            <p:cNvPr id="52"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53" name="TextBox 52"/>
            <p:cNvSpPr txBox="1"/>
            <p:nvPr/>
          </p:nvSpPr>
          <p:spPr>
            <a:xfrm>
              <a:off x="2996937" y="6612406"/>
              <a:ext cx="324825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Design</a:t>
              </a:r>
              <a:endParaRPr lang="en-US" sz="3413" b="1" dirty="0">
                <a:solidFill>
                  <a:schemeClr val="tx2"/>
                </a:solidFill>
                <a:latin typeface="Lato Regular"/>
                <a:cs typeface="Lato Regular"/>
              </a:endParaRPr>
            </a:p>
          </p:txBody>
        </p:sp>
      </p:grpSp>
      <p:grpSp>
        <p:nvGrpSpPr>
          <p:cNvPr id="54" name="Group 53"/>
          <p:cNvGrpSpPr/>
          <p:nvPr/>
        </p:nvGrpSpPr>
        <p:grpSpPr>
          <a:xfrm>
            <a:off x="13228211" y="9791231"/>
            <a:ext cx="2842952" cy="1601159"/>
            <a:chOff x="2858487" y="6612406"/>
            <a:chExt cx="3498107" cy="1970144"/>
          </a:xfrm>
        </p:grpSpPr>
        <p:sp>
          <p:nvSpPr>
            <p:cNvPr id="55"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56" name="TextBox 55"/>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Idea</a:t>
              </a:r>
              <a:endParaRPr lang="en-US" sz="3413" b="1" dirty="0">
                <a:solidFill>
                  <a:schemeClr val="tx2"/>
                </a:solidFill>
                <a:latin typeface="Lato Regular"/>
                <a:cs typeface="Lato Regular"/>
              </a:endParaRPr>
            </a:p>
          </p:txBody>
        </p:sp>
      </p:grpSp>
      <p:grpSp>
        <p:nvGrpSpPr>
          <p:cNvPr id="57" name="Group 56"/>
          <p:cNvGrpSpPr/>
          <p:nvPr/>
        </p:nvGrpSpPr>
        <p:grpSpPr>
          <a:xfrm>
            <a:off x="15952935" y="9774616"/>
            <a:ext cx="2842952" cy="1601159"/>
            <a:chOff x="2858487" y="6612406"/>
            <a:chExt cx="3498107" cy="1970144"/>
          </a:xfrm>
        </p:grpSpPr>
        <p:sp>
          <p:nvSpPr>
            <p:cNvPr id="58"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59" name="TextBox 58"/>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Plan</a:t>
              </a:r>
              <a:endParaRPr lang="en-US" sz="3413" b="1" dirty="0">
                <a:solidFill>
                  <a:schemeClr val="tx2"/>
                </a:solidFill>
                <a:latin typeface="Lato Regular"/>
                <a:cs typeface="Lato Regular"/>
              </a:endParaRPr>
            </a:p>
          </p:txBody>
        </p:sp>
      </p:grpSp>
      <p:sp>
        <p:nvSpPr>
          <p:cNvPr id="60" name="Freeform 7"/>
          <p:cNvSpPr>
            <a:spLocks noEditPoints="1"/>
          </p:cNvSpPr>
          <p:nvPr/>
        </p:nvSpPr>
        <p:spPr bwMode="auto">
          <a:xfrm>
            <a:off x="8688839" y="8450220"/>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87" name="Group 86"/>
          <p:cNvGrpSpPr/>
          <p:nvPr/>
        </p:nvGrpSpPr>
        <p:grpSpPr>
          <a:xfrm>
            <a:off x="7924154" y="9768389"/>
            <a:ext cx="2842952" cy="1601159"/>
            <a:chOff x="2858487" y="6612406"/>
            <a:chExt cx="3498107" cy="1970144"/>
          </a:xfrm>
        </p:grpSpPr>
        <p:sp>
          <p:nvSpPr>
            <p:cNvPr id="88"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89" name="TextBox 88"/>
            <p:cNvSpPr txBox="1"/>
            <p:nvPr/>
          </p:nvSpPr>
          <p:spPr>
            <a:xfrm>
              <a:off x="2858487" y="6612406"/>
              <a:ext cx="349810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Ads</a:t>
              </a:r>
              <a:endParaRPr lang="en-US" sz="3413" b="1" dirty="0">
                <a:solidFill>
                  <a:schemeClr val="tx2"/>
                </a:solidFill>
                <a:latin typeface="Lato Regular"/>
                <a:cs typeface="Lato Regular"/>
              </a:endParaRPr>
            </a:p>
          </p:txBody>
        </p:sp>
      </p:grpSp>
      <p:sp>
        <p:nvSpPr>
          <p:cNvPr id="90" name="AutoShape 19"/>
          <p:cNvSpPr>
            <a:spLocks/>
          </p:cNvSpPr>
          <p:nvPr/>
        </p:nvSpPr>
        <p:spPr bwMode="auto">
          <a:xfrm>
            <a:off x="9080175" y="8801397"/>
            <a:ext cx="616386" cy="61654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41" name="Picture 40" descr="hands_ipa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5358" y="3394562"/>
            <a:ext cx="7493364" cy="10321438"/>
          </a:xfrm>
          <a:prstGeom prst="rect">
            <a:avLst/>
          </a:prstGeom>
        </p:spPr>
      </p:pic>
    </p:spTree>
    <p:extLst>
      <p:ext uri="{BB962C8B-B14F-4D97-AF65-F5344CB8AC3E}">
        <p14:creationId xmlns:p14="http://schemas.microsoft.com/office/powerpoint/2010/main" val="4198308259"/>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animEffect transition="in" filter="fade">
                                      <p:cBhvr>
                                        <p:cTn id="9" dur="500"/>
                                        <p:tgtEl>
                                          <p:spTgt spid="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500" fill="hold"/>
                                        <p:tgtEl>
                                          <p:spTgt spid="65"/>
                                        </p:tgtEl>
                                        <p:attrNameLst>
                                          <p:attrName>ppt_w</p:attrName>
                                        </p:attrNameLst>
                                      </p:cBhvr>
                                      <p:tavLst>
                                        <p:tav tm="0">
                                          <p:val>
                                            <p:fltVal val="0"/>
                                          </p:val>
                                        </p:tav>
                                        <p:tav tm="100000">
                                          <p:val>
                                            <p:strVal val="#ppt_w"/>
                                          </p:val>
                                        </p:tav>
                                      </p:tavLst>
                                    </p:anim>
                                    <p:anim calcmode="lin" valueType="num">
                                      <p:cBhvr>
                                        <p:cTn id="13" dur="500" fill="hold"/>
                                        <p:tgtEl>
                                          <p:spTgt spid="65"/>
                                        </p:tgtEl>
                                        <p:attrNameLst>
                                          <p:attrName>ppt_h</p:attrName>
                                        </p:attrNameLst>
                                      </p:cBhvr>
                                      <p:tavLst>
                                        <p:tav tm="0">
                                          <p:val>
                                            <p:fltVal val="0"/>
                                          </p:val>
                                        </p:tav>
                                        <p:tav tm="100000">
                                          <p:val>
                                            <p:strVal val="#ppt_h"/>
                                          </p:val>
                                        </p:tav>
                                      </p:tavLst>
                                    </p:anim>
                                    <p:animEffect transition="in" filter="fade">
                                      <p:cBhvr>
                                        <p:cTn id="14" dur="500"/>
                                        <p:tgtEl>
                                          <p:spTgt spid="65"/>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93"/>
                                        </p:tgtEl>
                                        <p:attrNameLst>
                                          <p:attrName>style.visibility</p:attrName>
                                        </p:attrNameLst>
                                      </p:cBhvr>
                                      <p:to>
                                        <p:strVal val="visible"/>
                                      </p:to>
                                    </p:set>
                                    <p:animEffect transition="in" filter="fade">
                                      <p:cBhvr>
                                        <p:cTn id="18" dur="500"/>
                                        <p:tgtEl>
                                          <p:spTgt spid="93"/>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animEffect transition="in" filter="fade">
                                      <p:cBhvr>
                                        <p:cTn id="22" dur="500"/>
                                        <p:tgtEl>
                                          <p:spTgt spid="9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500"/>
                                        <p:tgtEl>
                                          <p:spTgt spid="60"/>
                                        </p:tgtEl>
                                      </p:cBhvr>
                                    </p:animEffect>
                                  </p:childTnLst>
                                </p:cTn>
                              </p:par>
                              <p:par>
                                <p:cTn id="26" presetID="10" presetClass="entr" presetSubtype="0" fill="hold" nodeType="withEffect">
                                  <p:stCondLst>
                                    <p:cond delay="0"/>
                                  </p:stCondLst>
                                  <p:childTnLst>
                                    <p:set>
                                      <p:cBhvr>
                                        <p:cTn id="27" dur="1" fill="hold">
                                          <p:stCondLst>
                                            <p:cond delay="0"/>
                                          </p:stCondLst>
                                        </p:cTn>
                                        <p:tgtEl>
                                          <p:spTgt spid="87"/>
                                        </p:tgtEl>
                                        <p:attrNameLst>
                                          <p:attrName>style.visibility</p:attrName>
                                        </p:attrNameLst>
                                      </p:cBhvr>
                                      <p:to>
                                        <p:strVal val="visible"/>
                                      </p:to>
                                    </p:set>
                                    <p:animEffect transition="in" filter="fade">
                                      <p:cBhvr>
                                        <p:cTn id="28" dur="500"/>
                                        <p:tgtEl>
                                          <p:spTgt spid="8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par>
                                <p:cTn id="32" presetID="10"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par>
                                <p:cTn id="35" presetID="10" presetClass="entr" presetSubtype="0" fill="hold" nodeType="with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500"/>
                                        <p:tgtEl>
                                          <p:spTgt spid="43"/>
                                        </p:tgtEl>
                                      </p:cBhvr>
                                    </p:animEffect>
                                  </p:childTnLst>
                                </p:cTn>
                              </p:par>
                              <p:par>
                                <p:cTn id="41" presetID="10" presetClass="entr" presetSubtype="0" fill="hold" nodeType="with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500"/>
                                        <p:tgtEl>
                                          <p:spTgt spid="5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fade">
                                      <p:cBhvr>
                                        <p:cTn id="52" dur="500"/>
                                        <p:tgtEl>
                                          <p:spTgt spid="48"/>
                                        </p:tgtEl>
                                      </p:cBhvr>
                                    </p:animEffect>
                                  </p:childTnLst>
                                </p:cTn>
                              </p:par>
                              <p:par>
                                <p:cTn id="53" presetID="10" presetClass="entr" presetSubtype="0" fill="hold"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P spid="38" grpId="0" animBg="1"/>
      <p:bldP spid="43" grpId="0" animBg="1"/>
      <p:bldP spid="47" grpId="0" animBg="1"/>
      <p:bldP spid="60" grpId="0" animBg="1"/>
      <p:bldP spid="9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1586510" y="8587384"/>
            <a:ext cx="16641563" cy="2873204"/>
          </a:xfrm>
          <a:prstGeom prst="rect">
            <a:avLst/>
          </a:prstGeom>
          <a:noFill/>
        </p:spPr>
        <p:txBody>
          <a:bodyPr wrap="square" lIns="0" tIns="0" rIns="198083" bIns="0" numCol="2" spcCol="731190" rtlCol="0">
            <a:noAutofit/>
          </a:bodyPr>
          <a:lstStyle/>
          <a:p>
            <a:pPr algn="just"/>
            <a:r>
              <a:rPr lang="en-US" sz="2113" b="1" dirty="0">
                <a:latin typeface="Lato Regular"/>
                <a:cs typeface="Lato Regular"/>
              </a:rPr>
              <a:t>Lorem ipsum dolor </a:t>
            </a:r>
            <a:r>
              <a:rPr lang="en-US" sz="2113" dirty="0">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2113" dirty="0">
              <a:latin typeface="Lato Light"/>
              <a:cs typeface="Lato Light"/>
            </a:endParaRPr>
          </a:p>
          <a:p>
            <a:pPr algn="just"/>
            <a:r>
              <a:rPr lang="en-US" sz="2113" dirty="0">
                <a:latin typeface="Lato Light"/>
                <a:cs typeface="Lato Light"/>
              </a:rPr>
              <a:t>Vivamus accumsan nisi vel nulla viverra semper. Donec purus enim, sollicitudin vitae porta a, commodo sodales justo. Sed iaculis rutrum molestie. </a:t>
            </a:r>
          </a:p>
          <a:p>
            <a:pPr algn="just"/>
            <a:endParaRPr lang="en-US" sz="2113" dirty="0">
              <a:latin typeface="Lato Light"/>
              <a:cs typeface="Lato Light"/>
            </a:endParaRPr>
          </a:p>
          <a:p>
            <a:pPr algn="just"/>
            <a:r>
              <a:rPr lang="en-US" sz="2113" dirty="0">
                <a:latin typeface="Lato Light"/>
                <a:cs typeface="Lato Light"/>
              </a:rPr>
              <a:t>Lorem ipsum dolor sit amet, consectetur adipiscing elit. Ut efficitur ipsum vitae tortor accumsan, a pulvinar lorem lacinia. Donec eu arcu justo. Fusce eget consequat risus. </a:t>
            </a:r>
          </a:p>
          <a:p>
            <a:pPr algn="just"/>
            <a:endParaRPr lang="en-US" sz="2113" dirty="0">
              <a:latin typeface="Lato Light"/>
              <a:cs typeface="Lato Light"/>
            </a:endParaRPr>
          </a:p>
          <a:p>
            <a:pPr algn="just"/>
            <a:r>
              <a:rPr lang="en-US" sz="2113" dirty="0">
                <a:latin typeface="Lato Light"/>
                <a:cs typeface="Lato Light"/>
              </a:rPr>
              <a:t>Curabitur Lorem ipsum dolor sit amet, consectetur adipiscing elit. Ut efficitur ipsum vitae tortor accumsan, a pulvinar lorem lacinia. Donec eu arcu justo. Fusce eget consequat risus. Lorem ipsum dolor sit amet, consectetur adipiscing e</a:t>
            </a:r>
          </a:p>
        </p:txBody>
      </p:sp>
      <p:grpSp>
        <p:nvGrpSpPr>
          <p:cNvPr id="17" name="Group 16"/>
          <p:cNvGrpSpPr/>
          <p:nvPr/>
        </p:nvGrpSpPr>
        <p:grpSpPr>
          <a:xfrm>
            <a:off x="4883564" y="1676978"/>
            <a:ext cx="10044872" cy="1689698"/>
            <a:chOff x="5988388" y="483017"/>
            <a:chExt cx="12359700" cy="2079087"/>
          </a:xfrm>
        </p:grpSpPr>
        <p:sp>
          <p:nvSpPr>
            <p:cNvPr id="18" name="TextBox 1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About Us</a:t>
              </a:r>
            </a:p>
          </p:txBody>
        </p:sp>
        <p:sp>
          <p:nvSpPr>
            <p:cNvPr id="19" name="Rectangle 1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11" name="Round Same Side Corner Rectangle 10"/>
          <p:cNvSpPr/>
          <p:nvPr/>
        </p:nvSpPr>
        <p:spPr>
          <a:xfrm rot="16200000" flipV="1">
            <a:off x="4379086" y="-98197"/>
            <a:ext cx="3002586" cy="12032653"/>
          </a:xfrm>
          <a:prstGeom prst="round2SameRect">
            <a:avLst>
              <a:gd name="adj1" fmla="val 50000"/>
              <a:gd name="adj2" fmla="val 0"/>
            </a:avLst>
          </a:prstGeom>
          <a:solidFill>
            <a:schemeClr val="accent6">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grpSp>
        <p:nvGrpSpPr>
          <p:cNvPr id="5" name="Group 4"/>
          <p:cNvGrpSpPr/>
          <p:nvPr/>
        </p:nvGrpSpPr>
        <p:grpSpPr>
          <a:xfrm>
            <a:off x="1289867" y="4676076"/>
            <a:ext cx="10942734" cy="2277308"/>
            <a:chOff x="701992" y="4122454"/>
            <a:chExt cx="13464473" cy="2802111"/>
          </a:xfrm>
        </p:grpSpPr>
        <p:sp>
          <p:nvSpPr>
            <p:cNvPr id="12" name="Title 13"/>
            <p:cNvSpPr txBox="1">
              <a:spLocks/>
            </p:cNvSpPr>
            <p:nvPr/>
          </p:nvSpPr>
          <p:spPr>
            <a:xfrm>
              <a:off x="1637915" y="4638565"/>
              <a:ext cx="12528550" cy="2286000"/>
            </a:xfrm>
            <a:prstGeom prst="rect">
              <a:avLst/>
            </a:prstGeom>
          </p:spPr>
          <p:txBody>
            <a:bodyPr vert="horz" lIns="148599" tIns="74300" rIns="148599" bIns="74300" rtlCol="0" anchor="ctr">
              <a:noAutofit/>
            </a:bodyPr>
            <a:lstStyle>
              <a:lvl1pPr algn="l" defTabSz="1828434" rtl="0" eaLnBrk="1" latinLnBrk="0" hangingPunct="1">
                <a:lnSpc>
                  <a:spcPct val="90000"/>
                </a:lnSpc>
                <a:spcBef>
                  <a:spcPct val="0"/>
                </a:spcBef>
                <a:buNone/>
                <a:defRPr lang="en-US" sz="6000" kern="1200">
                  <a:solidFill>
                    <a:schemeClr val="tx1"/>
                  </a:solidFill>
                  <a:latin typeface="Lato" panose="020F0502020204030203" pitchFamily="34" charset="0"/>
                  <a:ea typeface="+mj-ea"/>
                  <a:cs typeface="+mj-cs"/>
                </a:defRPr>
              </a:lvl1pPr>
            </a:lstStyle>
            <a:p>
              <a:r>
                <a:rPr lang="en-US" sz="3901" i="1" dirty="0">
                  <a:solidFill>
                    <a:schemeClr val="bg1"/>
                  </a:solidFill>
                  <a:latin typeface="Lato Light"/>
                  <a:cs typeface="Lato Light"/>
                </a:rPr>
                <a:t>Most businesses think that product is the most important thing, but without great leadership won't make a company successful</a:t>
              </a:r>
              <a:br>
                <a:rPr lang="en-US" sz="3901" i="1" dirty="0">
                  <a:solidFill>
                    <a:schemeClr val="bg1"/>
                  </a:solidFill>
                  <a:latin typeface="Lato Light"/>
                  <a:cs typeface="Lato Light"/>
                </a:rPr>
              </a:br>
              <a:r>
                <a:rPr lang="en-US" sz="3251" i="1" dirty="0">
                  <a:solidFill>
                    <a:schemeClr val="bg1"/>
                  </a:solidFill>
                  <a:latin typeface="Lato Light"/>
                  <a:cs typeface="Lato Light"/>
                </a:rPr>
                <a:t>– Robert </a:t>
              </a:r>
              <a:r>
                <a:rPr lang="en-US" sz="3251" i="1" dirty="0" err="1">
                  <a:solidFill>
                    <a:schemeClr val="bg1"/>
                  </a:solidFill>
                  <a:latin typeface="Lato Light"/>
                  <a:cs typeface="Lato Light"/>
                </a:rPr>
                <a:t>Kiyosaki</a:t>
              </a:r>
              <a:endParaRPr lang="en-US" sz="3251" i="1" dirty="0">
                <a:solidFill>
                  <a:schemeClr val="bg1"/>
                </a:solidFill>
                <a:latin typeface="Lato Light"/>
                <a:cs typeface="Lato Light"/>
              </a:endParaRPr>
            </a:p>
          </p:txBody>
        </p:sp>
        <p:sp>
          <p:nvSpPr>
            <p:cNvPr id="13" name="Freeform 71"/>
            <p:cNvSpPr>
              <a:spLocks noChangeArrowheads="1"/>
            </p:cNvSpPr>
            <p:nvPr/>
          </p:nvSpPr>
          <p:spPr bwMode="auto">
            <a:xfrm>
              <a:off x="10348971" y="613742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 name="Freeform 71"/>
            <p:cNvSpPr>
              <a:spLocks noChangeArrowheads="1"/>
            </p:cNvSpPr>
            <p:nvPr/>
          </p:nvSpPr>
          <p:spPr bwMode="auto">
            <a:xfrm rot="11131217">
              <a:off x="701992" y="4122454"/>
              <a:ext cx="909999" cy="67574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sp>
        <p:nvSpPr>
          <p:cNvPr id="2" name="Picture Placeholder 1"/>
          <p:cNvSpPr>
            <a:spLocks noGrp="1" noChangeAspect="1"/>
          </p:cNvSpPr>
          <p:nvPr>
            <p:ph type="pic" sz="quarter" idx="10"/>
          </p:nvPr>
        </p:nvSpPr>
        <p:spPr>
          <a:xfrm>
            <a:off x="0" y="3755851"/>
            <a:ext cx="19812000" cy="4613681"/>
          </a:xfrm>
        </p:spPr>
      </p:sp>
    </p:spTree>
    <p:extLst>
      <p:ext uri="{BB962C8B-B14F-4D97-AF65-F5344CB8AC3E}">
        <p14:creationId xmlns:p14="http://schemas.microsoft.com/office/powerpoint/2010/main" val="199004931"/>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21">
                                            <p:txEl>
                                              <p:pRg st="0" end="0"/>
                                            </p:txEl>
                                          </p:spTgt>
                                        </p:tgtEl>
                                        <p:attrNameLst>
                                          <p:attrName>style.visibility</p:attrName>
                                        </p:attrNameLst>
                                      </p:cBhvr>
                                      <p:to>
                                        <p:strVal val="visible"/>
                                      </p:to>
                                    </p:set>
                                    <p:anim calcmode="lin" valueType="num">
                                      <p:cBhvr>
                                        <p:cTn id="23" dur="5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2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21">
                                            <p:txEl>
                                              <p:pRg st="2" end="2"/>
                                            </p:txEl>
                                          </p:spTgt>
                                        </p:tgtEl>
                                        <p:attrNameLst>
                                          <p:attrName>style.visibility</p:attrName>
                                        </p:attrNameLst>
                                      </p:cBhvr>
                                      <p:to>
                                        <p:strVal val="visible"/>
                                      </p:to>
                                    </p:set>
                                    <p:anim calcmode="lin" valueType="num">
                                      <p:cBhvr>
                                        <p:cTn id="29" dur="500" fill="hold"/>
                                        <p:tgtEl>
                                          <p:spTgt spid="21">
                                            <p:txEl>
                                              <p:pRg st="2" end="2"/>
                                            </p:txEl>
                                          </p:spTgt>
                                        </p:tgtEl>
                                        <p:attrNameLst>
                                          <p:attrName>ppt_w</p:attrName>
                                        </p:attrNameLst>
                                      </p:cBhvr>
                                      <p:tavLst>
                                        <p:tav tm="0">
                                          <p:val>
                                            <p:fltVal val="0"/>
                                          </p:val>
                                        </p:tav>
                                        <p:tav tm="100000">
                                          <p:val>
                                            <p:strVal val="#ppt_w"/>
                                          </p:val>
                                        </p:tav>
                                      </p:tavLst>
                                    </p:anim>
                                    <p:anim calcmode="lin" valueType="num">
                                      <p:cBhvr>
                                        <p:cTn id="30" dur="500" fill="hold"/>
                                        <p:tgtEl>
                                          <p:spTgt spid="2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21">
                                            <p:txEl>
                                              <p:pRg st="4" end="4"/>
                                            </p:txEl>
                                          </p:spTgt>
                                        </p:tgtEl>
                                        <p:attrNameLst>
                                          <p:attrName>style.visibility</p:attrName>
                                        </p:attrNameLst>
                                      </p:cBhvr>
                                      <p:to>
                                        <p:strVal val="visible"/>
                                      </p:to>
                                    </p:set>
                                    <p:anim calcmode="lin" valueType="num">
                                      <p:cBhvr>
                                        <p:cTn id="35" dur="500" fill="hold"/>
                                        <p:tgtEl>
                                          <p:spTgt spid="21">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21">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21">
                                            <p:txEl>
                                              <p:pRg st="6" end="6"/>
                                            </p:txEl>
                                          </p:spTgt>
                                        </p:tgtEl>
                                        <p:attrNameLst>
                                          <p:attrName>style.visibility</p:attrName>
                                        </p:attrNameLst>
                                      </p:cBhvr>
                                      <p:to>
                                        <p:strVal val="visible"/>
                                      </p:to>
                                    </p:set>
                                    <p:anim calcmode="lin" valueType="num">
                                      <p:cBhvr>
                                        <p:cTn id="41" dur="500" fill="hold"/>
                                        <p:tgtEl>
                                          <p:spTgt spid="21">
                                            <p:txEl>
                                              <p:pRg st="6" end="6"/>
                                            </p:txEl>
                                          </p:spTgt>
                                        </p:tgtEl>
                                        <p:attrNameLst>
                                          <p:attrName>ppt_w</p:attrName>
                                        </p:attrNameLst>
                                      </p:cBhvr>
                                      <p:tavLst>
                                        <p:tav tm="0">
                                          <p:val>
                                            <p:fltVal val="0"/>
                                          </p:val>
                                        </p:tav>
                                        <p:tav tm="100000">
                                          <p:val>
                                            <p:strVal val="#ppt_w"/>
                                          </p:val>
                                        </p:tav>
                                      </p:tavLst>
                                    </p:anim>
                                    <p:anim calcmode="lin" valueType="num">
                                      <p:cBhvr>
                                        <p:cTn id="42" dur="500" fill="hold"/>
                                        <p:tgtEl>
                                          <p:spTgt spid="21">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bldLvl="3"/>
      <p:bldP spid="1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4" y="1"/>
            <a:ext cx="19812004" cy="6534896"/>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3" name="Picture Placeholder 2"/>
          <p:cNvSpPr>
            <a:spLocks noGrp="1" noChangeAspect="1"/>
          </p:cNvSpPr>
          <p:nvPr>
            <p:ph type="pic" sz="quarter" idx="13"/>
          </p:nvPr>
        </p:nvSpPr>
        <p:spPr>
          <a:xfrm>
            <a:off x="-4" y="0"/>
            <a:ext cx="19811998" cy="6534895"/>
          </a:xfrm>
        </p:spPr>
      </p:sp>
      <p:sp>
        <p:nvSpPr>
          <p:cNvPr id="69" name="Freeform 7"/>
          <p:cNvSpPr>
            <a:spLocks noEditPoints="1"/>
          </p:cNvSpPr>
          <p:nvPr/>
        </p:nvSpPr>
        <p:spPr bwMode="auto">
          <a:xfrm>
            <a:off x="4546390" y="7761651"/>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0" name="Group 69"/>
          <p:cNvGrpSpPr/>
          <p:nvPr/>
        </p:nvGrpSpPr>
        <p:grpSpPr>
          <a:xfrm>
            <a:off x="4901511" y="8104835"/>
            <a:ext cx="640338" cy="642577"/>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3" name="Freeform 9"/>
          <p:cNvSpPr>
            <a:spLocks noEditPoints="1"/>
          </p:cNvSpPr>
          <p:nvPr/>
        </p:nvSpPr>
        <p:spPr bwMode="auto">
          <a:xfrm>
            <a:off x="7166595" y="7746524"/>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4" name="Group 73"/>
          <p:cNvGrpSpPr/>
          <p:nvPr/>
        </p:nvGrpSpPr>
        <p:grpSpPr>
          <a:xfrm>
            <a:off x="7575738" y="8052996"/>
            <a:ext cx="520369" cy="745652"/>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7" name="Freeform 6"/>
          <p:cNvSpPr>
            <a:spLocks noEditPoints="1"/>
          </p:cNvSpPr>
          <p:nvPr/>
        </p:nvSpPr>
        <p:spPr bwMode="auto">
          <a:xfrm>
            <a:off x="9905344" y="7728954"/>
            <a:ext cx="1360214" cy="1363278"/>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8" name="Group 77"/>
          <p:cNvGrpSpPr/>
          <p:nvPr/>
        </p:nvGrpSpPr>
        <p:grpSpPr>
          <a:xfrm>
            <a:off x="10292738" y="8134194"/>
            <a:ext cx="618093" cy="583259"/>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1" name="Group 80"/>
          <p:cNvGrpSpPr/>
          <p:nvPr/>
        </p:nvGrpSpPr>
        <p:grpSpPr>
          <a:xfrm>
            <a:off x="3781705" y="9079821"/>
            <a:ext cx="2842952" cy="1601159"/>
            <a:chOff x="2858487" y="6612406"/>
            <a:chExt cx="3498107" cy="1970144"/>
          </a:xfrm>
        </p:grpSpPr>
        <p:sp>
          <p:nvSpPr>
            <p:cNvPr id="82"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83" name="TextBox 82"/>
            <p:cNvSpPr txBox="1"/>
            <p:nvPr/>
          </p:nvSpPr>
          <p:spPr>
            <a:xfrm>
              <a:off x="2996937" y="6612406"/>
              <a:ext cx="324825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Design</a:t>
              </a:r>
              <a:endParaRPr lang="en-US" sz="3413" b="1" dirty="0">
                <a:solidFill>
                  <a:schemeClr val="tx2"/>
                </a:solidFill>
                <a:latin typeface="Lato Regular"/>
                <a:cs typeface="Lato Regular"/>
              </a:endParaRPr>
            </a:p>
          </p:txBody>
        </p:sp>
      </p:grpSp>
      <p:grpSp>
        <p:nvGrpSpPr>
          <p:cNvPr id="37" name="Group 36"/>
          <p:cNvGrpSpPr/>
          <p:nvPr/>
        </p:nvGrpSpPr>
        <p:grpSpPr>
          <a:xfrm>
            <a:off x="6445864" y="9090741"/>
            <a:ext cx="2842952" cy="1601159"/>
            <a:chOff x="2858487" y="6612406"/>
            <a:chExt cx="3498107" cy="1970144"/>
          </a:xfrm>
        </p:grpSpPr>
        <p:sp>
          <p:nvSpPr>
            <p:cNvPr id="38"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39" name="TextBox 38"/>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Idea</a:t>
              </a:r>
              <a:endParaRPr lang="en-US" sz="3413" b="1" dirty="0">
                <a:solidFill>
                  <a:schemeClr val="tx2"/>
                </a:solidFill>
                <a:latin typeface="Lato Regular"/>
                <a:cs typeface="Lato Regular"/>
              </a:endParaRPr>
            </a:p>
          </p:txBody>
        </p:sp>
      </p:grpSp>
      <p:grpSp>
        <p:nvGrpSpPr>
          <p:cNvPr id="40" name="Group 39"/>
          <p:cNvGrpSpPr/>
          <p:nvPr/>
        </p:nvGrpSpPr>
        <p:grpSpPr>
          <a:xfrm>
            <a:off x="9170589" y="9074126"/>
            <a:ext cx="2842952" cy="1601159"/>
            <a:chOff x="2858487" y="6612406"/>
            <a:chExt cx="3498107" cy="1970144"/>
          </a:xfrm>
        </p:grpSpPr>
        <p:sp>
          <p:nvSpPr>
            <p:cNvPr id="42"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43" name="TextBox 42"/>
            <p:cNvSpPr txBox="1"/>
            <p:nvPr/>
          </p:nvSpPr>
          <p:spPr>
            <a:xfrm>
              <a:off x="3315866" y="6612406"/>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Plan</a:t>
              </a:r>
              <a:endParaRPr lang="en-US" sz="3413" b="1" dirty="0">
                <a:solidFill>
                  <a:schemeClr val="tx2"/>
                </a:solidFill>
                <a:latin typeface="Lato Regular"/>
                <a:cs typeface="Lato Regular"/>
              </a:endParaRPr>
            </a:p>
          </p:txBody>
        </p:sp>
      </p:grpSp>
      <p:sp>
        <p:nvSpPr>
          <p:cNvPr id="44" name="Freeform 7"/>
          <p:cNvSpPr>
            <a:spLocks noEditPoints="1"/>
          </p:cNvSpPr>
          <p:nvPr/>
        </p:nvSpPr>
        <p:spPr bwMode="auto">
          <a:xfrm>
            <a:off x="1906493" y="7749730"/>
            <a:ext cx="1360214" cy="1360569"/>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8" name="Group 47"/>
          <p:cNvGrpSpPr/>
          <p:nvPr/>
        </p:nvGrpSpPr>
        <p:grpSpPr>
          <a:xfrm>
            <a:off x="1141808" y="9067899"/>
            <a:ext cx="2842952" cy="1601159"/>
            <a:chOff x="2858487" y="6612406"/>
            <a:chExt cx="3498107" cy="1970144"/>
          </a:xfrm>
        </p:grpSpPr>
        <p:sp>
          <p:nvSpPr>
            <p:cNvPr id="49" name="Content Placeholder 19"/>
            <p:cNvSpPr txBox="1">
              <a:spLocks/>
            </p:cNvSpPr>
            <p:nvPr/>
          </p:nvSpPr>
          <p:spPr>
            <a:xfrm>
              <a:off x="2858487" y="7336035"/>
              <a:ext cx="3498107"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latin typeface="Lato Light"/>
                  <a:ea typeface="Open Sans Light" panose="020B0306030504020204" pitchFamily="34" charset="0"/>
                  <a:cs typeface="Lato Light"/>
                </a:rPr>
                <a:t>Lorem Ipsum has two main statistical</a:t>
              </a:r>
            </a:p>
          </p:txBody>
        </p:sp>
        <p:sp>
          <p:nvSpPr>
            <p:cNvPr id="50" name="TextBox 49"/>
            <p:cNvSpPr txBox="1"/>
            <p:nvPr/>
          </p:nvSpPr>
          <p:spPr>
            <a:xfrm>
              <a:off x="2858487" y="6612406"/>
              <a:ext cx="3498107"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Ads</a:t>
              </a:r>
              <a:endParaRPr lang="en-US" sz="3413" b="1" dirty="0">
                <a:solidFill>
                  <a:schemeClr val="tx2"/>
                </a:solidFill>
                <a:latin typeface="Lato Regular"/>
                <a:cs typeface="Lato Regular"/>
              </a:endParaRPr>
            </a:p>
          </p:txBody>
        </p:sp>
      </p:grpSp>
      <p:sp>
        <p:nvSpPr>
          <p:cNvPr id="51" name="TextBox 50"/>
          <p:cNvSpPr txBox="1"/>
          <p:nvPr/>
        </p:nvSpPr>
        <p:spPr>
          <a:xfrm>
            <a:off x="2054400" y="3791980"/>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60" name="Freeform 222"/>
          <p:cNvSpPr>
            <a:spLocks noEditPoints="1"/>
          </p:cNvSpPr>
          <p:nvPr/>
        </p:nvSpPr>
        <p:spPr bwMode="auto">
          <a:xfrm>
            <a:off x="1631524" y="3850242"/>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89" name="TextBox 88"/>
          <p:cNvSpPr txBox="1"/>
          <p:nvPr/>
        </p:nvSpPr>
        <p:spPr>
          <a:xfrm>
            <a:off x="2054400" y="4407619"/>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4" name="Freeform 222"/>
          <p:cNvSpPr>
            <a:spLocks noEditPoints="1"/>
          </p:cNvSpPr>
          <p:nvPr/>
        </p:nvSpPr>
        <p:spPr bwMode="auto">
          <a:xfrm>
            <a:off x="1631524" y="4460211"/>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95" name="TextBox 94"/>
          <p:cNvSpPr txBox="1"/>
          <p:nvPr/>
        </p:nvSpPr>
        <p:spPr>
          <a:xfrm>
            <a:off x="2054400" y="5019047"/>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7" name="TextBox 96"/>
          <p:cNvSpPr txBox="1"/>
          <p:nvPr/>
        </p:nvSpPr>
        <p:spPr>
          <a:xfrm>
            <a:off x="2054400" y="5616578"/>
            <a:ext cx="9719613" cy="517532"/>
          </a:xfrm>
          <a:prstGeom prst="rect">
            <a:avLst/>
          </a:prstGeom>
          <a:noFill/>
        </p:spPr>
        <p:txBody>
          <a:bodyPr wrap="square" lIns="178324" tIns="89163" rIns="178324" bIns="89163" rtlCol="0">
            <a:spAutoFit/>
          </a:bodyPr>
          <a:lstStyle/>
          <a:p>
            <a:r>
              <a:rPr lang="en-US" sz="2193" dirty="0">
                <a:solidFill>
                  <a:schemeClr val="bg1">
                    <a:lumMod val="95000"/>
                  </a:schemeClr>
                </a:solidFill>
                <a:latin typeface="Lato Light"/>
                <a:ea typeface="Open Sans Light" panose="020B0306030504020204" pitchFamily="34" charset="0"/>
                <a:cs typeface="Lato Light"/>
              </a:rPr>
              <a:t>Lorem Ipsum has two main statistical methodologies are used in data.</a:t>
            </a:r>
          </a:p>
        </p:txBody>
      </p:sp>
      <p:sp>
        <p:nvSpPr>
          <p:cNvPr id="98" name="Freeform 222"/>
          <p:cNvSpPr>
            <a:spLocks noEditPoints="1"/>
          </p:cNvSpPr>
          <p:nvPr/>
        </p:nvSpPr>
        <p:spPr bwMode="auto">
          <a:xfrm>
            <a:off x="1631524" y="5669171"/>
            <a:ext cx="421482" cy="42333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99" name="Freeform 857"/>
          <p:cNvSpPr>
            <a:spLocks noEditPoints="1"/>
          </p:cNvSpPr>
          <p:nvPr/>
        </p:nvSpPr>
        <p:spPr bwMode="auto">
          <a:xfrm>
            <a:off x="1629414" y="5081467"/>
            <a:ext cx="423592" cy="423592"/>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01" name="TextBox 100"/>
          <p:cNvSpPr txBox="1"/>
          <p:nvPr/>
        </p:nvSpPr>
        <p:spPr>
          <a:xfrm>
            <a:off x="1438801" y="2383152"/>
            <a:ext cx="6581299" cy="1175648"/>
          </a:xfrm>
          <a:prstGeom prst="rect">
            <a:avLst/>
          </a:prstGeom>
          <a:noFill/>
        </p:spPr>
        <p:txBody>
          <a:bodyPr wrap="none" lIns="74300" tIns="37150" rIns="74300" bIns="37150" rtlCol="0">
            <a:spAutoFit/>
          </a:bodyPr>
          <a:lstStyle/>
          <a:p>
            <a:r>
              <a:rPr lang="id-ID" sz="7152" b="1" dirty="0">
                <a:solidFill>
                  <a:schemeClr val="bg1"/>
                </a:solidFill>
                <a:latin typeface="Lato Regular"/>
                <a:cs typeface="Lato Regular"/>
              </a:rPr>
              <a:t>Mobile Features</a:t>
            </a:r>
          </a:p>
        </p:txBody>
      </p:sp>
      <p:sp>
        <p:nvSpPr>
          <p:cNvPr id="104" name="AutoShape 19"/>
          <p:cNvSpPr>
            <a:spLocks/>
          </p:cNvSpPr>
          <p:nvPr/>
        </p:nvSpPr>
        <p:spPr bwMode="auto">
          <a:xfrm>
            <a:off x="2297829" y="8100907"/>
            <a:ext cx="616386" cy="61654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tx2"/>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41" name="Picture 40" descr="hand_iphon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517031" y="2151424"/>
            <a:ext cx="8141461" cy="11564576"/>
          </a:xfrm>
          <a:prstGeom prst="rect">
            <a:avLst/>
          </a:prstGeom>
        </p:spPr>
      </p:pic>
    </p:spTree>
    <p:extLst>
      <p:ext uri="{BB962C8B-B14F-4D97-AF65-F5344CB8AC3E}">
        <p14:creationId xmlns:p14="http://schemas.microsoft.com/office/powerpoint/2010/main" val="1693665534"/>
      </p:ext>
    </p:extLst>
  </p:cSld>
  <p:clrMapOvr>
    <a:masterClrMapping/>
  </p:clrMapOvr>
  <mc:AlternateContent xmlns:mc="http://schemas.openxmlformats.org/markup-compatibility/2006" xmlns:p14="http://schemas.microsoft.com/office/powerpoint/2010/main">
    <mc:Choice Requires="p14">
      <p:transition spd="slow" p14:dur="1100" advClick="0">
        <p14:switch dir="r"/>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p:tgtEl>
                                          <p:spTgt spid="101"/>
                                        </p:tgtEl>
                                        <p:attrNameLst>
                                          <p:attrName>ppt_x</p:attrName>
                                        </p:attrNameLst>
                                      </p:cBhvr>
                                      <p:tavLst>
                                        <p:tav tm="0">
                                          <p:val>
                                            <p:strVal val="#ppt_x-#ppt_w*1.125000"/>
                                          </p:val>
                                        </p:tav>
                                        <p:tav tm="100000">
                                          <p:val>
                                            <p:strVal val="#ppt_x"/>
                                          </p:val>
                                        </p:tav>
                                      </p:tavLst>
                                    </p:anim>
                                    <p:animEffect transition="in" filter="wipe(right)">
                                      <p:cBhvr>
                                        <p:cTn id="8" dur="500"/>
                                        <p:tgtEl>
                                          <p:spTgt spid="101"/>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additive="base">
                                        <p:cTn id="12" dur="500"/>
                                        <p:tgtEl>
                                          <p:spTgt spid="60"/>
                                        </p:tgtEl>
                                        <p:attrNameLst>
                                          <p:attrName>ppt_x</p:attrName>
                                        </p:attrNameLst>
                                      </p:cBhvr>
                                      <p:tavLst>
                                        <p:tav tm="0">
                                          <p:val>
                                            <p:strVal val="#ppt_x-#ppt_w*1.125000"/>
                                          </p:val>
                                        </p:tav>
                                        <p:tav tm="100000">
                                          <p:val>
                                            <p:strVal val="#ppt_x"/>
                                          </p:val>
                                        </p:tav>
                                      </p:tavLst>
                                    </p:anim>
                                    <p:animEffect transition="in" filter="wipe(right)">
                                      <p:cBhvr>
                                        <p:cTn id="13" dur="500"/>
                                        <p:tgtEl>
                                          <p:spTgt spid="60"/>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left)">
                                      <p:cBhvr>
                                        <p:cTn id="17" dur="500"/>
                                        <p:tgtEl>
                                          <p:spTgt spid="51"/>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94"/>
                                        </p:tgtEl>
                                        <p:attrNameLst>
                                          <p:attrName>style.visibility</p:attrName>
                                        </p:attrNameLst>
                                      </p:cBhvr>
                                      <p:to>
                                        <p:strVal val="visible"/>
                                      </p:to>
                                    </p:set>
                                    <p:anim calcmode="lin" valueType="num">
                                      <p:cBhvr additive="base">
                                        <p:cTn id="21" dur="500"/>
                                        <p:tgtEl>
                                          <p:spTgt spid="94"/>
                                        </p:tgtEl>
                                        <p:attrNameLst>
                                          <p:attrName>ppt_x</p:attrName>
                                        </p:attrNameLst>
                                      </p:cBhvr>
                                      <p:tavLst>
                                        <p:tav tm="0">
                                          <p:val>
                                            <p:strVal val="#ppt_x-#ppt_w*1.125000"/>
                                          </p:val>
                                        </p:tav>
                                        <p:tav tm="100000">
                                          <p:val>
                                            <p:strVal val="#ppt_x"/>
                                          </p:val>
                                        </p:tav>
                                      </p:tavLst>
                                    </p:anim>
                                    <p:animEffect transition="in" filter="wipe(right)">
                                      <p:cBhvr>
                                        <p:cTn id="22" dur="500"/>
                                        <p:tgtEl>
                                          <p:spTgt spid="94"/>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89"/>
                                        </p:tgtEl>
                                        <p:attrNameLst>
                                          <p:attrName>style.visibility</p:attrName>
                                        </p:attrNameLst>
                                      </p:cBhvr>
                                      <p:to>
                                        <p:strVal val="visible"/>
                                      </p:to>
                                    </p:set>
                                    <p:animEffect transition="in" filter="wipe(left)">
                                      <p:cBhvr>
                                        <p:cTn id="26" dur="500"/>
                                        <p:tgtEl>
                                          <p:spTgt spid="89"/>
                                        </p:tgtEl>
                                      </p:cBhvr>
                                    </p:animEffect>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99"/>
                                        </p:tgtEl>
                                        <p:attrNameLst>
                                          <p:attrName>style.visibility</p:attrName>
                                        </p:attrNameLst>
                                      </p:cBhvr>
                                      <p:to>
                                        <p:strVal val="visible"/>
                                      </p:to>
                                    </p:set>
                                    <p:anim calcmode="lin" valueType="num">
                                      <p:cBhvr additive="base">
                                        <p:cTn id="30" dur="500"/>
                                        <p:tgtEl>
                                          <p:spTgt spid="99"/>
                                        </p:tgtEl>
                                        <p:attrNameLst>
                                          <p:attrName>ppt_x</p:attrName>
                                        </p:attrNameLst>
                                      </p:cBhvr>
                                      <p:tavLst>
                                        <p:tav tm="0">
                                          <p:val>
                                            <p:strVal val="#ppt_x-#ppt_w*1.125000"/>
                                          </p:val>
                                        </p:tav>
                                        <p:tav tm="100000">
                                          <p:val>
                                            <p:strVal val="#ppt_x"/>
                                          </p:val>
                                        </p:tav>
                                      </p:tavLst>
                                    </p:anim>
                                    <p:animEffect transition="in" filter="wipe(right)">
                                      <p:cBhvr>
                                        <p:cTn id="31" dur="500"/>
                                        <p:tgtEl>
                                          <p:spTgt spid="99"/>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wipe(left)">
                                      <p:cBhvr>
                                        <p:cTn id="35" dur="500"/>
                                        <p:tgtEl>
                                          <p:spTgt spid="95"/>
                                        </p:tgtEl>
                                      </p:cBhvr>
                                    </p:animEffect>
                                  </p:childTnLst>
                                </p:cTn>
                              </p:par>
                            </p:childTnLst>
                          </p:cTn>
                        </p:par>
                        <p:par>
                          <p:cTn id="36" fill="hold">
                            <p:stCondLst>
                              <p:cond delay="3500"/>
                            </p:stCondLst>
                            <p:childTnLst>
                              <p:par>
                                <p:cTn id="37" presetID="12" presetClass="entr" presetSubtype="8" fill="hold" grpId="0" nodeType="afterEffect">
                                  <p:stCondLst>
                                    <p:cond delay="0"/>
                                  </p:stCondLst>
                                  <p:childTnLst>
                                    <p:set>
                                      <p:cBhvr>
                                        <p:cTn id="38" dur="1" fill="hold">
                                          <p:stCondLst>
                                            <p:cond delay="0"/>
                                          </p:stCondLst>
                                        </p:cTn>
                                        <p:tgtEl>
                                          <p:spTgt spid="98"/>
                                        </p:tgtEl>
                                        <p:attrNameLst>
                                          <p:attrName>style.visibility</p:attrName>
                                        </p:attrNameLst>
                                      </p:cBhvr>
                                      <p:to>
                                        <p:strVal val="visible"/>
                                      </p:to>
                                    </p:set>
                                    <p:anim calcmode="lin" valueType="num">
                                      <p:cBhvr additive="base">
                                        <p:cTn id="39" dur="500"/>
                                        <p:tgtEl>
                                          <p:spTgt spid="98"/>
                                        </p:tgtEl>
                                        <p:attrNameLst>
                                          <p:attrName>ppt_x</p:attrName>
                                        </p:attrNameLst>
                                      </p:cBhvr>
                                      <p:tavLst>
                                        <p:tav tm="0">
                                          <p:val>
                                            <p:strVal val="#ppt_x-#ppt_w*1.125000"/>
                                          </p:val>
                                        </p:tav>
                                        <p:tav tm="100000">
                                          <p:val>
                                            <p:strVal val="#ppt_x"/>
                                          </p:val>
                                        </p:tav>
                                      </p:tavLst>
                                    </p:anim>
                                    <p:animEffect transition="in" filter="wipe(right)">
                                      <p:cBhvr>
                                        <p:cTn id="40" dur="500"/>
                                        <p:tgtEl>
                                          <p:spTgt spid="98"/>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97"/>
                                        </p:tgtEl>
                                        <p:attrNameLst>
                                          <p:attrName>style.visibility</p:attrName>
                                        </p:attrNameLst>
                                      </p:cBhvr>
                                      <p:to>
                                        <p:strVal val="visible"/>
                                      </p:to>
                                    </p:set>
                                    <p:animEffect transition="in" filter="wipe(left)">
                                      <p:cBhvr>
                                        <p:cTn id="44" dur="500"/>
                                        <p:tgtEl>
                                          <p:spTgt spid="97"/>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04"/>
                                        </p:tgtEl>
                                        <p:attrNameLst>
                                          <p:attrName>style.visibility</p:attrName>
                                        </p:attrNameLst>
                                      </p:cBhvr>
                                      <p:to>
                                        <p:strVal val="visible"/>
                                      </p:to>
                                    </p:set>
                                    <p:animEffect transition="in" filter="fade">
                                      <p:cBhvr>
                                        <p:cTn id="48" dur="500"/>
                                        <p:tgtEl>
                                          <p:spTgt spid="10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10" presetClass="entr" presetSubtype="0" fill="hold"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fade">
                                      <p:cBhvr>
                                        <p:cTn id="57" dur="500"/>
                                        <p:tgtEl>
                                          <p:spTgt spid="69"/>
                                        </p:tgtEl>
                                      </p:cBhvr>
                                    </p:animEffect>
                                  </p:childTnLst>
                                </p:cTn>
                              </p:par>
                              <p:par>
                                <p:cTn id="58" presetID="10" presetClass="entr" presetSubtype="0" fill="hold" nodeType="with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fade">
                                      <p:cBhvr>
                                        <p:cTn id="60" dur="500"/>
                                        <p:tgtEl>
                                          <p:spTgt spid="70"/>
                                        </p:tgtEl>
                                      </p:cBhvr>
                                    </p:animEffect>
                                  </p:childTnLst>
                                </p:cTn>
                              </p:par>
                              <p:par>
                                <p:cTn id="61" presetID="10" presetClass="entr" presetSubtype="0" fill="hold" nodeType="with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fade">
                                      <p:cBhvr>
                                        <p:cTn id="63" dur="500"/>
                                        <p:tgtEl>
                                          <p:spTgt spid="8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fade">
                                      <p:cBhvr>
                                        <p:cTn id="66" dur="500"/>
                                        <p:tgtEl>
                                          <p:spTgt spid="73"/>
                                        </p:tgtEl>
                                      </p:cBhvr>
                                    </p:animEffect>
                                  </p:childTnLst>
                                </p:cTn>
                              </p:par>
                              <p:par>
                                <p:cTn id="67" presetID="10" presetClass="entr" presetSubtype="0" fill="hold" nodeType="withEffect">
                                  <p:stCondLst>
                                    <p:cond delay="0"/>
                                  </p:stCondLst>
                                  <p:childTnLst>
                                    <p:set>
                                      <p:cBhvr>
                                        <p:cTn id="68" dur="1" fill="hold">
                                          <p:stCondLst>
                                            <p:cond delay="0"/>
                                          </p:stCondLst>
                                        </p:cTn>
                                        <p:tgtEl>
                                          <p:spTgt spid="74"/>
                                        </p:tgtEl>
                                        <p:attrNameLst>
                                          <p:attrName>style.visibility</p:attrName>
                                        </p:attrNameLst>
                                      </p:cBhvr>
                                      <p:to>
                                        <p:strVal val="visible"/>
                                      </p:to>
                                    </p:set>
                                    <p:animEffect transition="in" filter="fade">
                                      <p:cBhvr>
                                        <p:cTn id="69" dur="500"/>
                                        <p:tgtEl>
                                          <p:spTgt spid="74"/>
                                        </p:tgtEl>
                                      </p:cBhvr>
                                    </p:animEffect>
                                  </p:childTnLst>
                                </p:cTn>
                              </p:par>
                              <p:par>
                                <p:cTn id="70" presetID="10" presetClass="entr" presetSubtype="0"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5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77"/>
                                        </p:tgtEl>
                                        <p:attrNameLst>
                                          <p:attrName>style.visibility</p:attrName>
                                        </p:attrNameLst>
                                      </p:cBhvr>
                                      <p:to>
                                        <p:strVal val="visible"/>
                                      </p:to>
                                    </p:set>
                                    <p:animEffect transition="in" filter="fade">
                                      <p:cBhvr>
                                        <p:cTn id="75" dur="500"/>
                                        <p:tgtEl>
                                          <p:spTgt spid="77"/>
                                        </p:tgtEl>
                                      </p:cBhvr>
                                    </p:animEffect>
                                  </p:childTnLst>
                                </p:cTn>
                              </p:par>
                              <p:par>
                                <p:cTn id="76" presetID="10" presetClass="entr" presetSubtype="0" fill="hold" nodeType="withEffect">
                                  <p:stCondLst>
                                    <p:cond delay="0"/>
                                  </p:stCondLst>
                                  <p:childTnLst>
                                    <p:set>
                                      <p:cBhvr>
                                        <p:cTn id="77" dur="1" fill="hold">
                                          <p:stCondLst>
                                            <p:cond delay="0"/>
                                          </p:stCondLst>
                                        </p:cTn>
                                        <p:tgtEl>
                                          <p:spTgt spid="78"/>
                                        </p:tgtEl>
                                        <p:attrNameLst>
                                          <p:attrName>style.visibility</p:attrName>
                                        </p:attrNameLst>
                                      </p:cBhvr>
                                      <p:to>
                                        <p:strVal val="visible"/>
                                      </p:to>
                                    </p:set>
                                    <p:animEffect transition="in" filter="fade">
                                      <p:cBhvr>
                                        <p:cTn id="78" dur="500"/>
                                        <p:tgtEl>
                                          <p:spTgt spid="78"/>
                                        </p:tgtEl>
                                      </p:cBhvr>
                                    </p:animEffect>
                                  </p:childTnLst>
                                </p:cTn>
                              </p:par>
                              <p:par>
                                <p:cTn id="79" presetID="10" presetClass="entr" presetSubtype="0" fill="hold" nodeType="with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0"/>
      <p:bldP spid="60" grpId="0" animBg="1"/>
      <p:bldP spid="89" grpId="0"/>
      <p:bldP spid="94" grpId="0" animBg="1"/>
      <p:bldP spid="95" grpId="0"/>
      <p:bldP spid="97" grpId="0"/>
      <p:bldP spid="98" grpId="0" animBg="1"/>
      <p:bldP spid="99" grpId="0" animBg="1"/>
      <p:bldP spid="101" grpId="0"/>
      <p:bldP spid="10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Picture Placeholder 40" descr="8924785044_c22f27aec4_b.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25553" b="25553"/>
          <a:stretch>
            <a:fillRect/>
          </a:stretch>
        </p:blipFill>
        <p:spPr/>
      </p:pic>
      <p:sp>
        <p:nvSpPr>
          <p:cNvPr id="5" name="Picture Placeholder 4"/>
          <p:cNvSpPr>
            <a:spLocks noGrp="1" noChangeAspect="1"/>
          </p:cNvSpPr>
          <p:nvPr>
            <p:ph type="pic" sz="quarter" idx="10"/>
          </p:nvPr>
        </p:nvSpPr>
        <p:spPr>
          <a:xfrm>
            <a:off x="1620772" y="3215866"/>
            <a:ext cx="1223090" cy="3478324"/>
          </a:xfrm>
        </p:spPr>
      </p:sp>
      <p:sp>
        <p:nvSpPr>
          <p:cNvPr id="7" name="Picture Placeholder 6"/>
          <p:cNvSpPr>
            <a:spLocks noGrp="1" noChangeAspect="1"/>
          </p:cNvSpPr>
          <p:nvPr>
            <p:ph type="pic" sz="quarter" idx="12"/>
          </p:nvPr>
        </p:nvSpPr>
        <p:spPr>
          <a:xfrm>
            <a:off x="5806622" y="3215867"/>
            <a:ext cx="1305152" cy="3468002"/>
          </a:xfrm>
        </p:spPr>
      </p:sp>
      <p:sp>
        <p:nvSpPr>
          <p:cNvPr id="6" name="Picture Placeholder 5"/>
          <p:cNvSpPr>
            <a:spLocks noGrp="1" noChangeAspect="1"/>
          </p:cNvSpPr>
          <p:nvPr>
            <p:ph type="pic" sz="quarter" idx="11"/>
          </p:nvPr>
        </p:nvSpPr>
        <p:spPr>
          <a:xfrm>
            <a:off x="3093371" y="2854615"/>
            <a:ext cx="2532119" cy="4479504"/>
          </a:xfrm>
        </p:spPr>
      </p:sp>
      <p:sp>
        <p:nvSpPr>
          <p:cNvPr id="61" name="Rectangle 60"/>
          <p:cNvSpPr/>
          <p:nvPr/>
        </p:nvSpPr>
        <p:spPr>
          <a:xfrm>
            <a:off x="-4" y="1"/>
            <a:ext cx="19812004" cy="6534896"/>
          </a:xfrm>
          <a:prstGeom prst="rect">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nvGrpSpPr>
          <p:cNvPr id="62" name="Group 61"/>
          <p:cNvGrpSpPr/>
          <p:nvPr/>
        </p:nvGrpSpPr>
        <p:grpSpPr>
          <a:xfrm>
            <a:off x="7664673" y="2365837"/>
            <a:ext cx="9752111" cy="1995236"/>
            <a:chOff x="4175482" y="953344"/>
            <a:chExt cx="3636878" cy="1227518"/>
          </a:xfrm>
        </p:grpSpPr>
        <p:sp>
          <p:nvSpPr>
            <p:cNvPr id="63" name="Subtitle 2"/>
            <p:cNvSpPr txBox="1">
              <a:spLocks/>
            </p:cNvSpPr>
            <p:nvPr/>
          </p:nvSpPr>
          <p:spPr>
            <a:xfrm>
              <a:off x="4175482" y="953344"/>
              <a:ext cx="3636878" cy="864096"/>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7802" b="1" spc="-325" dirty="0">
                  <a:solidFill>
                    <a:schemeClr val="bg1"/>
                  </a:solidFill>
                  <a:latin typeface="Lato Regular"/>
                  <a:ea typeface="Franchise" pitchFamily="49" charset="0"/>
                  <a:cs typeface="Lato Regular"/>
                </a:rPr>
                <a:t>MOBILE</a:t>
              </a:r>
            </a:p>
          </p:txBody>
        </p:sp>
        <p:sp>
          <p:nvSpPr>
            <p:cNvPr id="64" name="Subtitle 2"/>
            <p:cNvSpPr txBox="1">
              <a:spLocks/>
            </p:cNvSpPr>
            <p:nvPr/>
          </p:nvSpPr>
          <p:spPr>
            <a:xfrm>
              <a:off x="4175482" y="1532790"/>
              <a:ext cx="3636878" cy="648072"/>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8696" b="1" spc="-325" dirty="0">
                  <a:solidFill>
                    <a:schemeClr val="bg1"/>
                  </a:solidFill>
                  <a:latin typeface="Lato Regular"/>
                  <a:ea typeface="Franchise" pitchFamily="49" charset="0"/>
                  <a:cs typeface="Lato Regular"/>
                </a:rPr>
                <a:t>BEST DATA PLAN </a:t>
              </a:r>
            </a:p>
          </p:txBody>
        </p:sp>
      </p:grpSp>
      <p:sp>
        <p:nvSpPr>
          <p:cNvPr id="65" name="TextBox 64"/>
          <p:cNvSpPr txBox="1"/>
          <p:nvPr/>
        </p:nvSpPr>
        <p:spPr>
          <a:xfrm>
            <a:off x="7604388" y="4566415"/>
            <a:ext cx="10220163" cy="1100319"/>
          </a:xfrm>
          <a:prstGeom prst="rect">
            <a:avLst/>
          </a:prstGeom>
          <a:noFill/>
        </p:spPr>
        <p:txBody>
          <a:bodyPr wrap="square" lIns="198137" tIns="99069" rIns="198137" bIns="99069"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 </a:t>
            </a:r>
            <a:r>
              <a:rPr lang="pt-BR" sz="1950" dirty="0">
                <a:solidFill>
                  <a:schemeClr val="bg1"/>
                </a:solidFill>
                <a:latin typeface="Lato Light"/>
                <a:cs typeface="Lato Light"/>
              </a:rPr>
              <a:t>Tempor mediocrem imperdiet no usu, tractatos salutatus ut est. Eu vel detraxit laboramus. Cu nam unum liber audiam.</a:t>
            </a:r>
            <a:endParaRPr lang="en-US" sz="1950" dirty="0">
              <a:solidFill>
                <a:schemeClr val="bg1">
                  <a:lumMod val="95000"/>
                </a:schemeClr>
              </a:solidFill>
              <a:latin typeface="Lato Light"/>
              <a:ea typeface="Open Sans Light" panose="020B0306030504020204" pitchFamily="34" charset="0"/>
              <a:cs typeface="Lato Light"/>
            </a:endParaRPr>
          </a:p>
        </p:txBody>
      </p:sp>
      <p:pic>
        <p:nvPicPr>
          <p:cNvPr id="66" name="Picture 65"/>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918166" y="2506491"/>
            <a:ext cx="2300391" cy="489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66"/>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395976" y="2506491"/>
            <a:ext cx="2300391" cy="489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67"/>
          <p:cNvPicPr>
            <a:picLocks noChangeAspect="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2794529" y="1911719"/>
            <a:ext cx="2982896" cy="6350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968280" y="8566278"/>
            <a:ext cx="4604788" cy="2897296"/>
            <a:chOff x="2421866" y="8959948"/>
            <a:chExt cx="5665955" cy="3564974"/>
          </a:xfrm>
        </p:grpSpPr>
        <p:sp>
          <p:nvSpPr>
            <p:cNvPr id="69" name="Freeform 7"/>
            <p:cNvSpPr>
              <a:spLocks noEditPoints="1"/>
            </p:cNvSpPr>
            <p:nvPr/>
          </p:nvSpPr>
          <p:spPr bwMode="auto">
            <a:xfrm>
              <a:off x="4246299" y="8959948"/>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0" name="Group 69"/>
            <p:cNvGrpSpPr/>
            <p:nvPr/>
          </p:nvGrpSpPr>
          <p:grpSpPr>
            <a:xfrm>
              <a:off x="4683256" y="9382216"/>
              <a:ext cx="787903" cy="79065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11"/>
              <p:cNvSpPr>
                <a:spLocks/>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1" name="Group 80"/>
            <p:cNvGrpSpPr/>
            <p:nvPr/>
          </p:nvGrpSpPr>
          <p:grpSpPr>
            <a:xfrm>
              <a:off x="2421866" y="10581888"/>
              <a:ext cx="5665955" cy="1943034"/>
              <a:chOff x="1974961" y="6612406"/>
              <a:chExt cx="5665955" cy="1943034"/>
            </a:xfrm>
          </p:grpSpPr>
          <p:sp>
            <p:nvSpPr>
              <p:cNvPr id="82" name="Content Placeholder 19"/>
              <p:cNvSpPr txBox="1">
                <a:spLocks/>
              </p:cNvSpPr>
              <p:nvPr/>
            </p:nvSpPr>
            <p:spPr>
              <a:xfrm>
                <a:off x="1974961" y="7308925"/>
                <a:ext cx="5665955"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ea typeface="Open Sans Light" panose="020B0306030504020204" pitchFamily="34" charset="0"/>
                    <a:cs typeface="Lato Light"/>
                  </a:rPr>
                  <a:t>Lorem Ipsum has two main statistical methodologies are used in data analysis </a:t>
                </a:r>
                <a:r>
                  <a:rPr lang="pt-BR" sz="1950" dirty="0">
                    <a:latin typeface="Lato Light"/>
                    <a:cs typeface="Lato Light"/>
                  </a:rPr>
                  <a:t>Tempor mediocrem imperdiet.</a:t>
                </a:r>
                <a:endParaRPr lang="en-US" sz="1950" dirty="0">
                  <a:latin typeface="Lato Light"/>
                  <a:ea typeface="Open Sans Light" panose="020B0306030504020204" pitchFamily="34" charset="0"/>
                  <a:cs typeface="Lato Light"/>
                </a:endParaRPr>
              </a:p>
            </p:txBody>
          </p:sp>
          <p:sp>
            <p:nvSpPr>
              <p:cNvPr id="83" name="TextBox 82"/>
              <p:cNvSpPr txBox="1"/>
              <p:nvPr/>
            </p:nvSpPr>
            <p:spPr>
              <a:xfrm>
                <a:off x="3315866" y="6612406"/>
                <a:ext cx="2655311"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Design</a:t>
                </a:r>
                <a:endParaRPr lang="en-US" sz="3413" b="1" dirty="0">
                  <a:solidFill>
                    <a:schemeClr val="tx2"/>
                  </a:solidFill>
                  <a:latin typeface="Lato Regular"/>
                  <a:cs typeface="Lato Regular"/>
                </a:endParaRPr>
              </a:p>
            </p:txBody>
          </p:sp>
        </p:grpSp>
      </p:grpSp>
      <p:grpSp>
        <p:nvGrpSpPr>
          <p:cNvPr id="3" name="Group 2"/>
          <p:cNvGrpSpPr/>
          <p:nvPr/>
        </p:nvGrpSpPr>
        <p:grpSpPr>
          <a:xfrm>
            <a:off x="7928408" y="8573734"/>
            <a:ext cx="4728818" cy="2932888"/>
            <a:chOff x="9755500" y="8969123"/>
            <a:chExt cx="5818568" cy="3608768"/>
          </a:xfrm>
        </p:grpSpPr>
        <p:sp>
          <p:nvSpPr>
            <p:cNvPr id="73" name="Freeform 9"/>
            <p:cNvSpPr>
              <a:spLocks noEditPoints="1"/>
            </p:cNvSpPr>
            <p:nvPr/>
          </p:nvSpPr>
          <p:spPr bwMode="auto">
            <a:xfrm>
              <a:off x="11474280" y="8969123"/>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4" name="Group 73"/>
            <p:cNvGrpSpPr/>
            <p:nvPr/>
          </p:nvGrpSpPr>
          <p:grpSpPr>
            <a:xfrm>
              <a:off x="11977709" y="9346223"/>
              <a:ext cx="640287" cy="917486"/>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16"/>
              <p:cNvSpPr>
                <a:spLocks/>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4" name="Group 83"/>
            <p:cNvGrpSpPr/>
            <p:nvPr/>
          </p:nvGrpSpPr>
          <p:grpSpPr>
            <a:xfrm>
              <a:off x="9755500" y="10569166"/>
              <a:ext cx="5818568" cy="2008725"/>
              <a:chOff x="2054206" y="6459127"/>
              <a:chExt cx="5818568" cy="2008725"/>
            </a:xfrm>
          </p:grpSpPr>
          <p:sp>
            <p:nvSpPr>
              <p:cNvPr id="85" name="Content Placeholder 19"/>
              <p:cNvSpPr txBox="1">
                <a:spLocks/>
              </p:cNvSpPr>
              <p:nvPr/>
            </p:nvSpPr>
            <p:spPr>
              <a:xfrm>
                <a:off x="2054206" y="7221337"/>
                <a:ext cx="5818568"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ea typeface="Open Sans Light" panose="020B0306030504020204" pitchFamily="34" charset="0"/>
                    <a:cs typeface="Lato Light"/>
                  </a:rPr>
                  <a:t>Lorem Ipsum has two main statistical methodologies are used in data analysis </a:t>
                </a:r>
                <a:r>
                  <a:rPr lang="pt-BR" sz="1950" dirty="0">
                    <a:latin typeface="Lato Light"/>
                    <a:cs typeface="Lato Light"/>
                  </a:rPr>
                  <a:t>Tempor mediocrem imperdiet.</a:t>
                </a:r>
                <a:endParaRPr lang="en-US" sz="1950" dirty="0">
                  <a:latin typeface="Lato Light"/>
                  <a:ea typeface="Open Sans Light" panose="020B0306030504020204" pitchFamily="34" charset="0"/>
                  <a:cs typeface="Lato Light"/>
                </a:endParaRPr>
              </a:p>
            </p:txBody>
          </p:sp>
          <p:sp>
            <p:nvSpPr>
              <p:cNvPr id="86" name="TextBox 85"/>
              <p:cNvSpPr txBox="1"/>
              <p:nvPr/>
            </p:nvSpPr>
            <p:spPr>
              <a:xfrm>
                <a:off x="3315866" y="6459127"/>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Idea</a:t>
                </a:r>
                <a:endParaRPr lang="en-US" sz="3413" b="1" dirty="0">
                  <a:solidFill>
                    <a:schemeClr val="tx2"/>
                  </a:solidFill>
                  <a:latin typeface="Lato Regular"/>
                  <a:cs typeface="Lato Regular"/>
                </a:endParaRPr>
              </a:p>
            </p:txBody>
          </p:sp>
        </p:grpSp>
      </p:grpSp>
      <p:grpSp>
        <p:nvGrpSpPr>
          <p:cNvPr id="4" name="Group 3"/>
          <p:cNvGrpSpPr/>
          <p:nvPr/>
        </p:nvGrpSpPr>
        <p:grpSpPr>
          <a:xfrm>
            <a:off x="13586862" y="8574273"/>
            <a:ext cx="4484542" cy="2915449"/>
            <a:chOff x="16717937" y="8969785"/>
            <a:chExt cx="5517999" cy="3587310"/>
          </a:xfrm>
        </p:grpSpPr>
        <p:sp>
          <p:nvSpPr>
            <p:cNvPr id="77" name="Freeform 6"/>
            <p:cNvSpPr>
              <a:spLocks noEditPoints="1"/>
            </p:cNvSpPr>
            <p:nvPr/>
          </p:nvSpPr>
          <p:spPr bwMode="auto">
            <a:xfrm>
              <a:off x="18419619" y="8969785"/>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8" name="Group 77"/>
            <p:cNvGrpSpPr/>
            <p:nvPr/>
          </p:nvGrpSpPr>
          <p:grpSpPr>
            <a:xfrm>
              <a:off x="18896286" y="9468412"/>
              <a:ext cx="760532" cy="717670"/>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91" name="Content Placeholder 19"/>
            <p:cNvSpPr txBox="1">
              <a:spLocks/>
            </p:cNvSpPr>
            <p:nvPr/>
          </p:nvSpPr>
          <p:spPr>
            <a:xfrm>
              <a:off x="16717937" y="11310580"/>
              <a:ext cx="5517999" cy="1246515"/>
            </a:xfrm>
            <a:prstGeom prst="rect">
              <a:avLst/>
            </a:prstGeom>
          </p:spPr>
          <p:txBody>
            <a:bodyPr vert="horz" lIns="148599" tIns="74300" rIns="148599" bIns="7430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ea typeface="Open Sans Light" panose="020B0306030504020204" pitchFamily="34" charset="0"/>
                  <a:cs typeface="Lato Light"/>
                </a:rPr>
                <a:t>Lorem Ipsum has two main statistical methodologies are used in data analysis </a:t>
              </a:r>
              <a:r>
                <a:rPr lang="pt-BR" sz="1950" dirty="0">
                  <a:latin typeface="Lato Light"/>
                  <a:cs typeface="Lato Light"/>
                </a:rPr>
                <a:t>Tempor mediocrem imperdiet.</a:t>
              </a:r>
              <a:endParaRPr lang="en-US" sz="1950" dirty="0">
                <a:latin typeface="Lato Light"/>
                <a:ea typeface="Open Sans Light" panose="020B0306030504020204" pitchFamily="34" charset="0"/>
                <a:cs typeface="Lato Light"/>
              </a:endParaRPr>
            </a:p>
            <a:p>
              <a:pPr marL="0" indent="0">
                <a:buNone/>
              </a:pPr>
              <a:endParaRPr lang="en-US" sz="1950" dirty="0">
                <a:latin typeface="Lato Light"/>
                <a:ea typeface="Open Sans Light" panose="020B0306030504020204" pitchFamily="34" charset="0"/>
                <a:cs typeface="Lato Light"/>
              </a:endParaRPr>
            </a:p>
          </p:txBody>
        </p:sp>
        <p:sp>
          <p:nvSpPr>
            <p:cNvPr id="92" name="TextBox 91"/>
            <p:cNvSpPr txBox="1"/>
            <p:nvPr/>
          </p:nvSpPr>
          <p:spPr>
            <a:xfrm>
              <a:off x="17973445" y="10570268"/>
              <a:ext cx="2655310" cy="830873"/>
            </a:xfrm>
            <a:prstGeom prst="rect">
              <a:avLst/>
            </a:prstGeom>
            <a:noFill/>
          </p:spPr>
          <p:txBody>
            <a:bodyPr wrap="square" lIns="148599" tIns="74300" rIns="148599" bIns="74300" rtlCol="0">
              <a:spAutoFit/>
            </a:bodyPr>
            <a:lstStyle/>
            <a:p>
              <a:pPr algn="ctr"/>
              <a:r>
                <a:rPr lang="id-ID" sz="3413" b="1" dirty="0">
                  <a:solidFill>
                    <a:schemeClr val="tx2"/>
                  </a:solidFill>
                  <a:latin typeface="Lato Regular"/>
                  <a:cs typeface="Lato Regular"/>
                </a:rPr>
                <a:t>Plan</a:t>
              </a:r>
              <a:endParaRPr lang="en-US" sz="3413" b="1" dirty="0">
                <a:solidFill>
                  <a:schemeClr val="tx2"/>
                </a:solidFill>
                <a:latin typeface="Lato Regular"/>
                <a:cs typeface="Lato Regular"/>
              </a:endParaRPr>
            </a:p>
          </p:txBody>
        </p:sp>
      </p:grpSp>
      <p:sp>
        <p:nvSpPr>
          <p:cNvPr id="93" name="TextBox 92"/>
          <p:cNvSpPr txBox="1"/>
          <p:nvPr/>
        </p:nvSpPr>
        <p:spPr>
          <a:xfrm>
            <a:off x="7601335" y="6756030"/>
            <a:ext cx="9985109" cy="1300631"/>
          </a:xfrm>
          <a:prstGeom prst="rect">
            <a:avLst/>
          </a:prstGeom>
          <a:noFill/>
        </p:spPr>
        <p:txBody>
          <a:bodyPr wrap="square" lIns="198137" tIns="99069" rIns="198137" bIns="99069" rtlCol="0">
            <a:spAutoFit/>
          </a:bodyPr>
          <a:lstStyle/>
          <a:p>
            <a:r>
              <a:rPr lang="en-US" sz="3576" b="1" i="1" dirty="0">
                <a:solidFill>
                  <a:schemeClr val="tx2"/>
                </a:solidFill>
                <a:latin typeface="Lato Light"/>
                <a:cs typeface="Lato Light"/>
              </a:rPr>
              <a:t>“Our Service is the best network with fast 4G LTE nationwide”</a:t>
            </a:r>
          </a:p>
        </p:txBody>
      </p:sp>
    </p:spTree>
    <p:extLst>
      <p:ext uri="{BB962C8B-B14F-4D97-AF65-F5344CB8AC3E}">
        <p14:creationId xmlns:p14="http://schemas.microsoft.com/office/powerpoint/2010/main" val="1270141901"/>
      </p:ext>
    </p:extLst>
  </p:cSld>
  <p:clrMapOvr>
    <a:masterClrMapping/>
  </p:clrMapOvr>
  <mc:AlternateContent xmlns:mc="http://schemas.openxmlformats.org/markup-compatibility/2006" xmlns:p14="http://schemas.microsoft.com/office/powerpoint/2010/main">
    <mc:Choice Requires="p14">
      <p:transition spd="slow" p14:dur="2000" advClick="0">
        <p14:ferris dir="l"/>
      </p:transition>
    </mc:Choice>
    <mc:Fallback xmlns="">
      <p:transition xmlns:p14="http://schemas.microsoft.com/office/powerpoint/2010/main" spd="slow" advClick="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ppt_x"/>
                                          </p:val>
                                        </p:tav>
                                        <p:tav tm="100000">
                                          <p:val>
                                            <p:strVal val="#ppt_x"/>
                                          </p:val>
                                        </p:tav>
                                      </p:tavLst>
                                    </p:anim>
                                    <p:anim calcmode="lin" valueType="num">
                                      <p:cBhvr additive="base">
                                        <p:cTn id="8" dur="500" fill="hold"/>
                                        <p:tgtEl>
                                          <p:spTgt spid="6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8"/>
                                        </p:tgtEl>
                                        <p:attrNameLst>
                                          <p:attrName>style.visibility</p:attrName>
                                        </p:attrNameLst>
                                      </p:cBhvr>
                                      <p:to>
                                        <p:strVal val="visible"/>
                                      </p:to>
                                    </p:set>
                                    <p:anim calcmode="lin" valueType="num">
                                      <p:cBhvr additive="base">
                                        <p:cTn id="12" dur="500" fill="hold"/>
                                        <p:tgtEl>
                                          <p:spTgt spid="68"/>
                                        </p:tgtEl>
                                        <p:attrNameLst>
                                          <p:attrName>ppt_x</p:attrName>
                                        </p:attrNameLst>
                                      </p:cBhvr>
                                      <p:tavLst>
                                        <p:tav tm="0">
                                          <p:val>
                                            <p:strVal val="#ppt_x"/>
                                          </p:val>
                                        </p:tav>
                                        <p:tav tm="100000">
                                          <p:val>
                                            <p:strVal val="#ppt_x"/>
                                          </p:val>
                                        </p:tav>
                                      </p:tavLst>
                                    </p:anim>
                                    <p:anim calcmode="lin" valueType="num">
                                      <p:cBhvr additive="base">
                                        <p:cTn id="13" dur="500" fill="hold"/>
                                        <p:tgtEl>
                                          <p:spTgt spid="6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p:cTn id="22" dur="500" fill="hold"/>
                                        <p:tgtEl>
                                          <p:spTgt spid="62"/>
                                        </p:tgtEl>
                                        <p:attrNameLst>
                                          <p:attrName>ppt_w</p:attrName>
                                        </p:attrNameLst>
                                      </p:cBhvr>
                                      <p:tavLst>
                                        <p:tav tm="0">
                                          <p:val>
                                            <p:fltVal val="0"/>
                                          </p:val>
                                        </p:tav>
                                        <p:tav tm="100000">
                                          <p:val>
                                            <p:strVal val="#ppt_w"/>
                                          </p:val>
                                        </p:tav>
                                      </p:tavLst>
                                    </p:anim>
                                    <p:anim calcmode="lin" valueType="num">
                                      <p:cBhvr>
                                        <p:cTn id="23" dur="500" fill="hold"/>
                                        <p:tgtEl>
                                          <p:spTgt spid="62"/>
                                        </p:tgtEl>
                                        <p:attrNameLst>
                                          <p:attrName>ppt_h</p:attrName>
                                        </p:attrNameLst>
                                      </p:cBhvr>
                                      <p:tavLst>
                                        <p:tav tm="0">
                                          <p:val>
                                            <p:fltVal val="0"/>
                                          </p:val>
                                        </p:tav>
                                        <p:tav tm="100000">
                                          <p:val>
                                            <p:strVal val="#ppt_h"/>
                                          </p:val>
                                        </p:tav>
                                      </p:tavLst>
                                    </p:anim>
                                    <p:animEffect transition="in" filter="fade">
                                      <p:cBhvr>
                                        <p:cTn id="24" dur="500"/>
                                        <p:tgtEl>
                                          <p:spTgt spid="6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93"/>
                                        </p:tgtEl>
                                        <p:attrNameLst>
                                          <p:attrName>style.visibility</p:attrName>
                                        </p:attrNameLst>
                                      </p:cBhvr>
                                      <p:to>
                                        <p:strVal val="visible"/>
                                      </p:to>
                                    </p:set>
                                    <p:animEffect transition="in" filter="fade">
                                      <p:cBhvr>
                                        <p:cTn id="33" dur="500"/>
                                        <p:tgtEl>
                                          <p:spTgt spid="93"/>
                                        </p:tgtEl>
                                      </p:cBhvr>
                                    </p:animEffect>
                                  </p:childTnLst>
                                </p:cTn>
                              </p:par>
                              <p:par>
                                <p:cTn id="34" presetID="10" presetClass="entr" presetSubtype="0" fill="hold"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par>
                                <p:cTn id="37" presetID="10"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10" presetClass="entr" presetSubtype="0" fill="hold"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9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flipV="1">
            <a:off x="11487669" y="7230690"/>
            <a:ext cx="0" cy="99476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1487669" y="7242460"/>
            <a:ext cx="89924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flipV="1">
            <a:off x="8398911" y="7230690"/>
            <a:ext cx="14587" cy="99476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7499659" y="7242460"/>
            <a:ext cx="899249"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5540435" y="9697475"/>
            <a:ext cx="2" cy="1364166"/>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4400680" y="9697475"/>
            <a:ext cx="2" cy="1364166"/>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6043021" y="8699484"/>
            <a:ext cx="1361288"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Media</a:t>
            </a:r>
          </a:p>
        </p:txBody>
      </p:sp>
      <p:sp>
        <p:nvSpPr>
          <p:cNvPr id="19" name="TextBox 18"/>
          <p:cNvSpPr txBox="1"/>
          <p:nvPr/>
        </p:nvSpPr>
        <p:spPr>
          <a:xfrm>
            <a:off x="14732668" y="9241264"/>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0" name="TextBox 19"/>
          <p:cNvSpPr txBox="1"/>
          <p:nvPr/>
        </p:nvSpPr>
        <p:spPr>
          <a:xfrm>
            <a:off x="2574842" y="8628718"/>
            <a:ext cx="1853411"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Research</a:t>
            </a:r>
          </a:p>
        </p:txBody>
      </p:sp>
      <p:sp>
        <p:nvSpPr>
          <p:cNvPr id="21" name="TextBox 20"/>
          <p:cNvSpPr txBox="1"/>
          <p:nvPr/>
        </p:nvSpPr>
        <p:spPr>
          <a:xfrm>
            <a:off x="1510554" y="9170498"/>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2" name="TextBox 21"/>
          <p:cNvSpPr txBox="1"/>
          <p:nvPr/>
        </p:nvSpPr>
        <p:spPr>
          <a:xfrm>
            <a:off x="8352534" y="5201250"/>
            <a:ext cx="3106959"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cs typeface="Lato Regular"/>
              </a:rPr>
              <a:t>Strategy Delivery</a:t>
            </a:r>
          </a:p>
        </p:txBody>
      </p:sp>
      <p:sp>
        <p:nvSpPr>
          <p:cNvPr id="23" name="TextBox 22"/>
          <p:cNvSpPr txBox="1"/>
          <p:nvPr/>
        </p:nvSpPr>
        <p:spPr>
          <a:xfrm>
            <a:off x="5105183" y="5975790"/>
            <a:ext cx="995804"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cs typeface="Lato Regular"/>
              </a:rPr>
              <a:t>Plan</a:t>
            </a:r>
          </a:p>
        </p:txBody>
      </p:sp>
      <p:sp>
        <p:nvSpPr>
          <p:cNvPr id="24" name="TextBox 23"/>
          <p:cNvSpPr txBox="1"/>
          <p:nvPr/>
        </p:nvSpPr>
        <p:spPr>
          <a:xfrm>
            <a:off x="3612093" y="6517570"/>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5" name="TextBox 24"/>
          <p:cNvSpPr txBox="1"/>
          <p:nvPr/>
        </p:nvSpPr>
        <p:spPr>
          <a:xfrm>
            <a:off x="13799518" y="5953309"/>
            <a:ext cx="1015937"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Leaf</a:t>
            </a:r>
          </a:p>
        </p:txBody>
      </p:sp>
      <p:sp>
        <p:nvSpPr>
          <p:cNvPr id="26" name="TextBox 25"/>
          <p:cNvSpPr txBox="1"/>
          <p:nvPr/>
        </p:nvSpPr>
        <p:spPr>
          <a:xfrm>
            <a:off x="12316491" y="6495088"/>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47" name="TextBox 46"/>
          <p:cNvSpPr txBox="1"/>
          <p:nvPr/>
        </p:nvSpPr>
        <p:spPr>
          <a:xfrm>
            <a:off x="7846783" y="5718107"/>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cxnSp>
        <p:nvCxnSpPr>
          <p:cNvPr id="68" name="Straight Connector 67"/>
          <p:cNvCxnSpPr/>
          <p:nvPr/>
        </p:nvCxnSpPr>
        <p:spPr>
          <a:xfrm>
            <a:off x="5546269" y="11069963"/>
            <a:ext cx="1953390"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2447290" y="11061640"/>
            <a:ext cx="1953390"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74" name="AutoShape 44"/>
          <p:cNvSpPr>
            <a:spLocks/>
          </p:cNvSpPr>
          <p:nvPr/>
        </p:nvSpPr>
        <p:spPr bwMode="auto">
          <a:xfrm>
            <a:off x="5272323" y="5145080"/>
            <a:ext cx="891974" cy="853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3999770" y="5172796"/>
            <a:ext cx="732898" cy="80639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6287659" y="7850116"/>
            <a:ext cx="821971" cy="900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9373495" y="4304835"/>
            <a:ext cx="1076584" cy="967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3071003" y="7786904"/>
            <a:ext cx="829731" cy="9129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83"/>
          <p:cNvGrpSpPr/>
          <p:nvPr/>
        </p:nvGrpSpPr>
        <p:grpSpPr>
          <a:xfrm>
            <a:off x="8960621" y="6724721"/>
            <a:ext cx="1892649" cy="7055246"/>
            <a:chOff x="5514228" y="3347003"/>
            <a:chExt cx="1164707" cy="4340559"/>
          </a:xfrm>
        </p:grpSpPr>
        <p:sp>
          <p:nvSpPr>
            <p:cNvPr id="48" name="Freeform 5"/>
            <p:cNvSpPr>
              <a:spLocks noEditPoints="1"/>
            </p:cNvSpPr>
            <p:nvPr/>
          </p:nvSpPr>
          <p:spPr bwMode="auto">
            <a:xfrm>
              <a:off x="5514228" y="3347003"/>
              <a:ext cx="1164707" cy="4340559"/>
            </a:xfrm>
            <a:custGeom>
              <a:avLst/>
              <a:gdLst>
                <a:gd name="T0" fmla="*/ 770 w 1514"/>
                <a:gd name="T1" fmla="*/ 0 h 5643"/>
                <a:gd name="T2" fmla="*/ 18 w 1514"/>
                <a:gd name="T3" fmla="*/ 745 h 5643"/>
                <a:gd name="T4" fmla="*/ 702 w 1514"/>
                <a:gd name="T5" fmla="*/ 2271 h 5643"/>
                <a:gd name="T6" fmla="*/ 723 w 1514"/>
                <a:gd name="T7" fmla="*/ 4798 h 5643"/>
                <a:gd name="T8" fmla="*/ 770 w 1514"/>
                <a:gd name="T9" fmla="*/ 5643 h 5643"/>
                <a:gd name="T10" fmla="*/ 816 w 1514"/>
                <a:gd name="T11" fmla="*/ 4803 h 5643"/>
                <a:gd name="T12" fmla="*/ 872 w 1514"/>
                <a:gd name="T13" fmla="*/ 2278 h 5643"/>
                <a:gd name="T14" fmla="*/ 1514 w 1514"/>
                <a:gd name="T15" fmla="*/ 745 h 5643"/>
                <a:gd name="T16" fmla="*/ 770 w 1514"/>
                <a:gd name="T17" fmla="*/ 0 h 5643"/>
                <a:gd name="T18" fmla="*/ 381 w 1514"/>
                <a:gd name="T19" fmla="*/ 1217 h 5643"/>
                <a:gd name="T20" fmla="*/ 159 w 1514"/>
                <a:gd name="T21" fmla="*/ 745 h 5643"/>
                <a:gd name="T22" fmla="*/ 770 w 1514"/>
                <a:gd name="T23" fmla="*/ 133 h 5643"/>
                <a:gd name="T24" fmla="*/ 1382 w 1514"/>
                <a:gd name="T25" fmla="*/ 745 h 5643"/>
                <a:gd name="T26" fmla="*/ 1048 w 1514"/>
                <a:gd name="T27" fmla="*/ 1311 h 5643"/>
                <a:gd name="T28" fmla="*/ 381 w 1514"/>
                <a:gd name="T29" fmla="*/ 1217 h 5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4" h="5643">
                  <a:moveTo>
                    <a:pt x="770" y="0"/>
                  </a:moveTo>
                  <a:cubicBezTo>
                    <a:pt x="359" y="0"/>
                    <a:pt x="0" y="334"/>
                    <a:pt x="18" y="745"/>
                  </a:cubicBezTo>
                  <a:cubicBezTo>
                    <a:pt x="47" y="1432"/>
                    <a:pt x="656" y="1558"/>
                    <a:pt x="702" y="2271"/>
                  </a:cubicBezTo>
                  <a:cubicBezTo>
                    <a:pt x="736" y="2806"/>
                    <a:pt x="723" y="3445"/>
                    <a:pt x="723" y="4798"/>
                  </a:cubicBezTo>
                  <a:cubicBezTo>
                    <a:pt x="723" y="4939"/>
                    <a:pt x="734" y="5643"/>
                    <a:pt x="770" y="5643"/>
                  </a:cubicBezTo>
                  <a:cubicBezTo>
                    <a:pt x="807" y="5643"/>
                    <a:pt x="816" y="4943"/>
                    <a:pt x="816" y="4803"/>
                  </a:cubicBezTo>
                  <a:cubicBezTo>
                    <a:pt x="816" y="3462"/>
                    <a:pt x="842" y="2810"/>
                    <a:pt x="872" y="2278"/>
                  </a:cubicBezTo>
                  <a:cubicBezTo>
                    <a:pt x="912" y="1563"/>
                    <a:pt x="1514" y="1312"/>
                    <a:pt x="1514" y="745"/>
                  </a:cubicBezTo>
                  <a:cubicBezTo>
                    <a:pt x="1514" y="334"/>
                    <a:pt x="1181" y="0"/>
                    <a:pt x="770" y="0"/>
                  </a:cubicBezTo>
                  <a:close/>
                  <a:moveTo>
                    <a:pt x="381" y="1217"/>
                  </a:moveTo>
                  <a:cubicBezTo>
                    <a:pt x="280" y="1111"/>
                    <a:pt x="159" y="935"/>
                    <a:pt x="159" y="745"/>
                  </a:cubicBezTo>
                  <a:cubicBezTo>
                    <a:pt x="159" y="407"/>
                    <a:pt x="432" y="133"/>
                    <a:pt x="770" y="133"/>
                  </a:cubicBezTo>
                  <a:cubicBezTo>
                    <a:pt x="1108" y="133"/>
                    <a:pt x="1382" y="407"/>
                    <a:pt x="1382" y="745"/>
                  </a:cubicBezTo>
                  <a:cubicBezTo>
                    <a:pt x="1382" y="829"/>
                    <a:pt x="1330" y="1116"/>
                    <a:pt x="1048" y="1311"/>
                  </a:cubicBezTo>
                  <a:cubicBezTo>
                    <a:pt x="822" y="1467"/>
                    <a:pt x="603" y="1448"/>
                    <a:pt x="381" y="12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 name="AutoShape 24"/>
            <p:cNvSpPr>
              <a:spLocks/>
            </p:cNvSpPr>
            <p:nvPr/>
          </p:nvSpPr>
          <p:spPr bwMode="auto">
            <a:xfrm>
              <a:off x="5892330" y="3749059"/>
              <a:ext cx="407339" cy="324950"/>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21333" y="9359"/>
                  </a:moveTo>
                  <a:cubicBezTo>
                    <a:pt x="21511" y="9815"/>
                    <a:pt x="21599" y="10303"/>
                    <a:pt x="21597" y="10814"/>
                  </a:cubicBezTo>
                  <a:cubicBezTo>
                    <a:pt x="21592" y="11336"/>
                    <a:pt x="21504" y="11810"/>
                    <a:pt x="21333" y="12240"/>
                  </a:cubicBezTo>
                  <a:cubicBezTo>
                    <a:pt x="20706" y="13728"/>
                    <a:pt x="20002" y="15055"/>
                    <a:pt x="19216" y="16223"/>
                  </a:cubicBezTo>
                  <a:cubicBezTo>
                    <a:pt x="18433" y="17388"/>
                    <a:pt x="17594" y="18369"/>
                    <a:pt x="16701" y="19163"/>
                  </a:cubicBezTo>
                  <a:cubicBezTo>
                    <a:pt x="15805" y="19953"/>
                    <a:pt x="14863" y="20560"/>
                    <a:pt x="13869" y="20975"/>
                  </a:cubicBezTo>
                  <a:cubicBezTo>
                    <a:pt x="12878" y="21390"/>
                    <a:pt x="11855" y="21599"/>
                    <a:pt x="10801" y="21599"/>
                  </a:cubicBezTo>
                  <a:cubicBezTo>
                    <a:pt x="9763" y="21599"/>
                    <a:pt x="8748" y="21390"/>
                    <a:pt x="7754" y="20975"/>
                  </a:cubicBezTo>
                  <a:cubicBezTo>
                    <a:pt x="6763" y="20560"/>
                    <a:pt x="5814" y="19950"/>
                    <a:pt x="4908" y="19145"/>
                  </a:cubicBezTo>
                  <a:cubicBezTo>
                    <a:pt x="4003" y="18340"/>
                    <a:pt x="3156" y="17355"/>
                    <a:pt x="2373" y="16190"/>
                  </a:cubicBezTo>
                  <a:cubicBezTo>
                    <a:pt x="1588" y="15022"/>
                    <a:pt x="895" y="13706"/>
                    <a:pt x="293" y="12240"/>
                  </a:cubicBezTo>
                  <a:cubicBezTo>
                    <a:pt x="97" y="11806"/>
                    <a:pt x="0" y="11332"/>
                    <a:pt x="0" y="10814"/>
                  </a:cubicBezTo>
                  <a:cubicBezTo>
                    <a:pt x="0" y="10300"/>
                    <a:pt x="97" y="9815"/>
                    <a:pt x="293" y="9359"/>
                  </a:cubicBezTo>
                  <a:cubicBezTo>
                    <a:pt x="902" y="7889"/>
                    <a:pt x="1597" y="6577"/>
                    <a:pt x="2378" y="5416"/>
                  </a:cubicBezTo>
                  <a:cubicBezTo>
                    <a:pt x="3159" y="4255"/>
                    <a:pt x="4003" y="3270"/>
                    <a:pt x="4908" y="2462"/>
                  </a:cubicBezTo>
                  <a:cubicBezTo>
                    <a:pt x="5814" y="1653"/>
                    <a:pt x="6761" y="1039"/>
                    <a:pt x="7749" y="624"/>
                  </a:cubicBezTo>
                  <a:cubicBezTo>
                    <a:pt x="8738" y="205"/>
                    <a:pt x="9753" y="0"/>
                    <a:pt x="10801" y="0"/>
                  </a:cubicBezTo>
                  <a:cubicBezTo>
                    <a:pt x="11855" y="0"/>
                    <a:pt x="12878" y="205"/>
                    <a:pt x="13869" y="624"/>
                  </a:cubicBezTo>
                  <a:cubicBezTo>
                    <a:pt x="14863" y="1039"/>
                    <a:pt x="15805" y="1646"/>
                    <a:pt x="16701" y="2443"/>
                  </a:cubicBezTo>
                  <a:cubicBezTo>
                    <a:pt x="17594" y="3244"/>
                    <a:pt x="18433" y="4222"/>
                    <a:pt x="19216" y="5383"/>
                  </a:cubicBezTo>
                  <a:cubicBezTo>
                    <a:pt x="20002" y="6544"/>
                    <a:pt x="20706" y="7863"/>
                    <a:pt x="21333" y="9359"/>
                  </a:cubicBezTo>
                  <a:moveTo>
                    <a:pt x="10801" y="18906"/>
                  </a:moveTo>
                  <a:cubicBezTo>
                    <a:pt x="11731" y="18906"/>
                    <a:pt x="12624" y="18715"/>
                    <a:pt x="13478" y="18325"/>
                  </a:cubicBezTo>
                  <a:cubicBezTo>
                    <a:pt x="14332" y="17939"/>
                    <a:pt x="15142" y="17399"/>
                    <a:pt x="15908" y="16708"/>
                  </a:cubicBezTo>
                  <a:cubicBezTo>
                    <a:pt x="16674" y="16014"/>
                    <a:pt x="17383" y="15165"/>
                    <a:pt x="18039" y="14155"/>
                  </a:cubicBezTo>
                  <a:cubicBezTo>
                    <a:pt x="18697" y="13148"/>
                    <a:pt x="19282" y="12027"/>
                    <a:pt x="19798" y="10796"/>
                  </a:cubicBezTo>
                  <a:cubicBezTo>
                    <a:pt x="19172" y="9282"/>
                    <a:pt x="18440" y="7955"/>
                    <a:pt x="17601" y="6812"/>
                  </a:cubicBezTo>
                  <a:cubicBezTo>
                    <a:pt x="16762" y="5670"/>
                    <a:pt x="15839" y="4751"/>
                    <a:pt x="14831" y="4060"/>
                  </a:cubicBezTo>
                  <a:cubicBezTo>
                    <a:pt x="15230" y="4751"/>
                    <a:pt x="15538" y="5534"/>
                    <a:pt x="15761" y="6401"/>
                  </a:cubicBezTo>
                  <a:cubicBezTo>
                    <a:pt x="15984" y="7264"/>
                    <a:pt x="16096" y="8205"/>
                    <a:pt x="16096" y="9216"/>
                  </a:cubicBezTo>
                  <a:cubicBezTo>
                    <a:pt x="16096" y="10340"/>
                    <a:pt x="15957" y="11387"/>
                    <a:pt x="15680" y="12361"/>
                  </a:cubicBezTo>
                  <a:cubicBezTo>
                    <a:pt x="15404" y="13339"/>
                    <a:pt x="15017" y="14195"/>
                    <a:pt x="14520" y="14941"/>
                  </a:cubicBezTo>
                  <a:cubicBezTo>
                    <a:pt x="14023" y="15683"/>
                    <a:pt x="13448" y="16271"/>
                    <a:pt x="12793" y="16690"/>
                  </a:cubicBezTo>
                  <a:cubicBezTo>
                    <a:pt x="12137" y="17113"/>
                    <a:pt x="11437" y="17326"/>
                    <a:pt x="10696" y="17326"/>
                  </a:cubicBezTo>
                  <a:cubicBezTo>
                    <a:pt x="9944" y="17326"/>
                    <a:pt x="9247" y="17113"/>
                    <a:pt x="8598" y="16690"/>
                  </a:cubicBezTo>
                  <a:cubicBezTo>
                    <a:pt x="7950" y="16271"/>
                    <a:pt x="7380" y="15683"/>
                    <a:pt x="6883" y="14941"/>
                  </a:cubicBezTo>
                  <a:cubicBezTo>
                    <a:pt x="6386" y="14195"/>
                    <a:pt x="6000" y="13339"/>
                    <a:pt x="5723" y="12361"/>
                  </a:cubicBezTo>
                  <a:cubicBezTo>
                    <a:pt x="5444" y="11387"/>
                    <a:pt x="5307" y="10340"/>
                    <a:pt x="5307" y="9216"/>
                  </a:cubicBezTo>
                  <a:cubicBezTo>
                    <a:pt x="5307" y="8301"/>
                    <a:pt x="5405" y="7426"/>
                    <a:pt x="5606" y="6603"/>
                  </a:cubicBezTo>
                  <a:cubicBezTo>
                    <a:pt x="5804" y="5776"/>
                    <a:pt x="6071" y="5023"/>
                    <a:pt x="6408" y="4339"/>
                  </a:cubicBezTo>
                  <a:cubicBezTo>
                    <a:pt x="5496" y="5034"/>
                    <a:pt x="4644" y="5927"/>
                    <a:pt x="3861" y="7026"/>
                  </a:cubicBezTo>
                  <a:cubicBezTo>
                    <a:pt x="3075" y="8121"/>
                    <a:pt x="2390" y="9381"/>
                    <a:pt x="1803" y="10796"/>
                  </a:cubicBezTo>
                  <a:cubicBezTo>
                    <a:pt x="2319" y="12016"/>
                    <a:pt x="2902" y="13133"/>
                    <a:pt x="3555" y="14147"/>
                  </a:cubicBezTo>
                  <a:cubicBezTo>
                    <a:pt x="4208" y="15165"/>
                    <a:pt x="4918" y="16014"/>
                    <a:pt x="5689" y="16708"/>
                  </a:cubicBezTo>
                  <a:cubicBezTo>
                    <a:pt x="6457" y="17399"/>
                    <a:pt x="7270" y="17940"/>
                    <a:pt x="8124" y="18325"/>
                  </a:cubicBezTo>
                  <a:cubicBezTo>
                    <a:pt x="8980" y="18719"/>
                    <a:pt x="9871" y="18906"/>
                    <a:pt x="10801" y="18906"/>
                  </a:cubicBezTo>
                  <a:moveTo>
                    <a:pt x="10695" y="3953"/>
                  </a:moveTo>
                  <a:cubicBezTo>
                    <a:pt x="10218" y="3953"/>
                    <a:pt x="9763" y="4089"/>
                    <a:pt x="9330" y="4365"/>
                  </a:cubicBezTo>
                  <a:cubicBezTo>
                    <a:pt x="8897" y="4644"/>
                    <a:pt x="8525" y="5015"/>
                    <a:pt x="8217" y="5486"/>
                  </a:cubicBezTo>
                  <a:cubicBezTo>
                    <a:pt x="7908" y="5953"/>
                    <a:pt x="7661" y="6511"/>
                    <a:pt x="7475" y="7165"/>
                  </a:cubicBezTo>
                  <a:cubicBezTo>
                    <a:pt x="7287" y="7816"/>
                    <a:pt x="7191" y="8495"/>
                    <a:pt x="7191" y="9216"/>
                  </a:cubicBezTo>
                  <a:cubicBezTo>
                    <a:pt x="7191" y="9484"/>
                    <a:pt x="7257" y="9715"/>
                    <a:pt x="7385" y="9918"/>
                  </a:cubicBezTo>
                  <a:cubicBezTo>
                    <a:pt x="7514" y="10120"/>
                    <a:pt x="7678" y="10215"/>
                    <a:pt x="7872" y="10215"/>
                  </a:cubicBezTo>
                  <a:cubicBezTo>
                    <a:pt x="8067" y="10215"/>
                    <a:pt x="8226" y="10116"/>
                    <a:pt x="8351" y="9910"/>
                  </a:cubicBezTo>
                  <a:cubicBezTo>
                    <a:pt x="8478" y="9701"/>
                    <a:pt x="8540" y="9473"/>
                    <a:pt x="8540" y="9216"/>
                  </a:cubicBezTo>
                  <a:cubicBezTo>
                    <a:pt x="8540" y="8301"/>
                    <a:pt x="8750" y="7533"/>
                    <a:pt x="9166" y="6912"/>
                  </a:cubicBezTo>
                  <a:cubicBezTo>
                    <a:pt x="9585" y="6287"/>
                    <a:pt x="10094" y="5978"/>
                    <a:pt x="10695" y="5978"/>
                  </a:cubicBezTo>
                  <a:cubicBezTo>
                    <a:pt x="10891" y="5978"/>
                    <a:pt x="11053" y="5872"/>
                    <a:pt x="11182" y="5670"/>
                  </a:cubicBezTo>
                  <a:cubicBezTo>
                    <a:pt x="11310" y="5464"/>
                    <a:pt x="11376" y="5229"/>
                    <a:pt x="11376" y="4957"/>
                  </a:cubicBezTo>
                  <a:cubicBezTo>
                    <a:pt x="11376" y="4663"/>
                    <a:pt x="11310" y="4424"/>
                    <a:pt x="11182" y="4233"/>
                  </a:cubicBezTo>
                  <a:cubicBezTo>
                    <a:pt x="11053" y="4045"/>
                    <a:pt x="10891" y="3953"/>
                    <a:pt x="10695" y="3953"/>
                  </a:cubicBezTo>
                </a:path>
              </a:pathLst>
            </a:custGeom>
            <a:solidFill>
              <a:schemeClr val="accent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5" name="Group 84"/>
          <p:cNvGrpSpPr/>
          <p:nvPr/>
        </p:nvGrpSpPr>
        <p:grpSpPr>
          <a:xfrm>
            <a:off x="7612658" y="8439605"/>
            <a:ext cx="2156530" cy="3920638"/>
            <a:chOff x="4684712" y="4402042"/>
            <a:chExt cx="1327095" cy="2412072"/>
          </a:xfrm>
        </p:grpSpPr>
        <p:sp>
          <p:nvSpPr>
            <p:cNvPr id="51" name="Freeform 10"/>
            <p:cNvSpPr>
              <a:spLocks noEditPoints="1"/>
            </p:cNvSpPr>
            <p:nvPr/>
          </p:nvSpPr>
          <p:spPr bwMode="auto">
            <a:xfrm>
              <a:off x="4684712" y="4402042"/>
              <a:ext cx="1327095" cy="2412072"/>
            </a:xfrm>
            <a:custGeom>
              <a:avLst/>
              <a:gdLst>
                <a:gd name="T0" fmla="*/ 0 w 1725"/>
                <a:gd name="T1" fmla="*/ 728 h 3136"/>
                <a:gd name="T2" fmla="*/ 654 w 1725"/>
                <a:gd name="T3" fmla="*/ 1382 h 3136"/>
                <a:gd name="T4" fmla="*/ 1577 w 1725"/>
                <a:gd name="T5" fmla="*/ 1789 h 3136"/>
                <a:gd name="T6" fmla="*/ 1669 w 1725"/>
                <a:gd name="T7" fmla="*/ 3119 h 3136"/>
                <a:gd name="T8" fmla="*/ 1666 w 1725"/>
                <a:gd name="T9" fmla="*/ 1513 h 3136"/>
                <a:gd name="T10" fmla="*/ 654 w 1725"/>
                <a:gd name="T11" fmla="*/ 73 h 3136"/>
                <a:gd name="T12" fmla="*/ 0 w 1725"/>
                <a:gd name="T13" fmla="*/ 728 h 3136"/>
                <a:gd name="T14" fmla="*/ 119 w 1725"/>
                <a:gd name="T15" fmla="*/ 727 h 3136"/>
                <a:gd name="T16" fmla="*/ 858 w 1725"/>
                <a:gd name="T17" fmla="*/ 232 h 3136"/>
                <a:gd name="T18" fmla="*/ 858 w 1725"/>
                <a:gd name="T19" fmla="*/ 232 h 3136"/>
                <a:gd name="T20" fmla="*/ 1517 w 1725"/>
                <a:gd name="T21" fmla="*/ 1260 h 3136"/>
                <a:gd name="T22" fmla="*/ 1327 w 1725"/>
                <a:gd name="T23" fmla="*/ 1365 h 3136"/>
                <a:gd name="T24" fmla="*/ 654 w 1725"/>
                <a:gd name="T25" fmla="*/ 1263 h 3136"/>
                <a:gd name="T26" fmla="*/ 119 w 1725"/>
                <a:gd name="T27" fmla="*/ 727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5" h="3136">
                  <a:moveTo>
                    <a:pt x="0" y="728"/>
                  </a:moveTo>
                  <a:cubicBezTo>
                    <a:pt x="0" y="1089"/>
                    <a:pt x="293" y="1382"/>
                    <a:pt x="654" y="1382"/>
                  </a:cubicBezTo>
                  <a:cubicBezTo>
                    <a:pt x="654" y="1382"/>
                    <a:pt x="1471" y="1368"/>
                    <a:pt x="1577" y="1789"/>
                  </a:cubicBezTo>
                  <a:cubicBezTo>
                    <a:pt x="1650" y="2081"/>
                    <a:pt x="1614" y="3136"/>
                    <a:pt x="1669" y="3119"/>
                  </a:cubicBezTo>
                  <a:cubicBezTo>
                    <a:pt x="1725" y="3102"/>
                    <a:pt x="1666" y="1513"/>
                    <a:pt x="1666" y="1513"/>
                  </a:cubicBezTo>
                  <a:cubicBezTo>
                    <a:pt x="1666" y="0"/>
                    <a:pt x="654" y="73"/>
                    <a:pt x="654" y="73"/>
                  </a:cubicBezTo>
                  <a:cubicBezTo>
                    <a:pt x="293" y="73"/>
                    <a:pt x="0" y="366"/>
                    <a:pt x="0" y="728"/>
                  </a:cubicBezTo>
                  <a:close/>
                  <a:moveTo>
                    <a:pt x="119" y="727"/>
                  </a:moveTo>
                  <a:cubicBezTo>
                    <a:pt x="119" y="431"/>
                    <a:pt x="464" y="101"/>
                    <a:pt x="858" y="232"/>
                  </a:cubicBezTo>
                  <a:cubicBezTo>
                    <a:pt x="858" y="232"/>
                    <a:pt x="858" y="232"/>
                    <a:pt x="858" y="232"/>
                  </a:cubicBezTo>
                  <a:cubicBezTo>
                    <a:pt x="1302" y="379"/>
                    <a:pt x="1461" y="872"/>
                    <a:pt x="1517" y="1260"/>
                  </a:cubicBezTo>
                  <a:cubicBezTo>
                    <a:pt x="1530" y="1352"/>
                    <a:pt x="1487" y="1434"/>
                    <a:pt x="1327" y="1365"/>
                  </a:cubicBezTo>
                  <a:cubicBezTo>
                    <a:pt x="1190" y="1306"/>
                    <a:pt x="976" y="1254"/>
                    <a:pt x="654" y="1263"/>
                  </a:cubicBezTo>
                  <a:cubicBezTo>
                    <a:pt x="358" y="1263"/>
                    <a:pt x="119" y="1023"/>
                    <a:pt x="119" y="727"/>
                  </a:cubicBezTo>
                  <a:close/>
                </a:path>
              </a:pathLst>
            </a:custGeom>
            <a:solidFill>
              <a:schemeClr val="accent2"/>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AutoShape 38"/>
            <p:cNvSpPr>
              <a:spLocks/>
            </p:cNvSpPr>
            <p:nvPr/>
          </p:nvSpPr>
          <p:spPr bwMode="auto">
            <a:xfrm>
              <a:off x="5076199" y="4805525"/>
              <a:ext cx="345669"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7" name="Group 86"/>
          <p:cNvGrpSpPr/>
          <p:nvPr/>
        </p:nvGrpSpPr>
        <p:grpSpPr>
          <a:xfrm>
            <a:off x="10199405" y="10252344"/>
            <a:ext cx="1805393" cy="2066640"/>
            <a:chOff x="6276556" y="5517283"/>
            <a:chExt cx="1111011" cy="1271447"/>
          </a:xfrm>
        </p:grpSpPr>
        <p:sp>
          <p:nvSpPr>
            <p:cNvPr id="50" name="Freeform 8"/>
            <p:cNvSpPr>
              <a:spLocks noEditPoints="1"/>
            </p:cNvSpPr>
            <p:nvPr/>
          </p:nvSpPr>
          <p:spPr bwMode="auto">
            <a:xfrm>
              <a:off x="6276556" y="5517283"/>
              <a:ext cx="1111011" cy="1271447"/>
            </a:xfrm>
            <a:custGeom>
              <a:avLst/>
              <a:gdLst>
                <a:gd name="T0" fmla="*/ 790 w 1444"/>
                <a:gd name="T1" fmla="*/ 20 h 1653"/>
                <a:gd name="T2" fmla="*/ 172 w 1444"/>
                <a:gd name="T3" fmla="*/ 389 h 1653"/>
                <a:gd name="T4" fmla="*/ 58 w 1444"/>
                <a:gd name="T5" fmla="*/ 1653 h 1653"/>
                <a:gd name="T6" fmla="*/ 136 w 1444"/>
                <a:gd name="T7" fmla="*/ 1463 h 1653"/>
                <a:gd name="T8" fmla="*/ 783 w 1444"/>
                <a:gd name="T9" fmla="*/ 1329 h 1653"/>
                <a:gd name="T10" fmla="*/ 1444 w 1444"/>
                <a:gd name="T11" fmla="*/ 675 h 1653"/>
                <a:gd name="T12" fmla="*/ 790 w 1444"/>
                <a:gd name="T13" fmla="*/ 20 h 1653"/>
                <a:gd name="T14" fmla="*/ 792 w 1444"/>
                <a:gd name="T15" fmla="*/ 1206 h 1653"/>
                <a:gd name="T16" fmla="*/ 324 w 1444"/>
                <a:gd name="T17" fmla="*/ 1248 h 1653"/>
                <a:gd name="T18" fmla="*/ 170 w 1444"/>
                <a:gd name="T19" fmla="*/ 1129 h 1653"/>
                <a:gd name="T20" fmla="*/ 337 w 1444"/>
                <a:gd name="T21" fmla="*/ 389 h 1653"/>
                <a:gd name="T22" fmla="*/ 792 w 1444"/>
                <a:gd name="T23" fmla="*/ 135 h 1653"/>
                <a:gd name="T24" fmla="*/ 1328 w 1444"/>
                <a:gd name="T25" fmla="*/ 671 h 1653"/>
                <a:gd name="T26" fmla="*/ 792 w 1444"/>
                <a:gd name="T27" fmla="*/ 1206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4" h="1653">
                  <a:moveTo>
                    <a:pt x="790" y="20"/>
                  </a:moveTo>
                  <a:cubicBezTo>
                    <a:pt x="453" y="39"/>
                    <a:pt x="262" y="224"/>
                    <a:pt x="172" y="389"/>
                  </a:cubicBezTo>
                  <a:cubicBezTo>
                    <a:pt x="0" y="703"/>
                    <a:pt x="0" y="1653"/>
                    <a:pt x="58" y="1653"/>
                  </a:cubicBezTo>
                  <a:cubicBezTo>
                    <a:pt x="99" y="1653"/>
                    <a:pt x="57" y="1579"/>
                    <a:pt x="136" y="1463"/>
                  </a:cubicBezTo>
                  <a:cubicBezTo>
                    <a:pt x="221" y="1338"/>
                    <a:pt x="783" y="1329"/>
                    <a:pt x="783" y="1329"/>
                  </a:cubicBezTo>
                  <a:cubicBezTo>
                    <a:pt x="1151" y="1329"/>
                    <a:pt x="1444" y="1036"/>
                    <a:pt x="1444" y="675"/>
                  </a:cubicBezTo>
                  <a:cubicBezTo>
                    <a:pt x="1444" y="313"/>
                    <a:pt x="1151" y="0"/>
                    <a:pt x="790" y="20"/>
                  </a:cubicBezTo>
                  <a:close/>
                  <a:moveTo>
                    <a:pt x="792" y="1206"/>
                  </a:moveTo>
                  <a:cubicBezTo>
                    <a:pt x="582" y="1199"/>
                    <a:pt x="427" y="1223"/>
                    <a:pt x="324" y="1248"/>
                  </a:cubicBezTo>
                  <a:cubicBezTo>
                    <a:pt x="222" y="1273"/>
                    <a:pt x="170" y="1254"/>
                    <a:pt x="170" y="1129"/>
                  </a:cubicBezTo>
                  <a:cubicBezTo>
                    <a:pt x="170" y="923"/>
                    <a:pt x="204" y="603"/>
                    <a:pt x="337" y="389"/>
                  </a:cubicBezTo>
                  <a:cubicBezTo>
                    <a:pt x="432" y="237"/>
                    <a:pt x="600" y="135"/>
                    <a:pt x="792" y="135"/>
                  </a:cubicBezTo>
                  <a:cubicBezTo>
                    <a:pt x="1088" y="135"/>
                    <a:pt x="1328" y="375"/>
                    <a:pt x="1328" y="671"/>
                  </a:cubicBezTo>
                  <a:cubicBezTo>
                    <a:pt x="1328" y="966"/>
                    <a:pt x="1088" y="1206"/>
                    <a:pt x="792" y="1206"/>
                  </a:cubicBezTo>
                  <a:close/>
                </a:path>
              </a:pathLst>
            </a:custGeom>
            <a:solidFill>
              <a:schemeClr val="accent5"/>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 name="AutoShape 66"/>
            <p:cNvSpPr>
              <a:spLocks/>
            </p:cNvSpPr>
            <p:nvPr/>
          </p:nvSpPr>
          <p:spPr bwMode="auto">
            <a:xfrm>
              <a:off x="6728635" y="5874499"/>
              <a:ext cx="314696" cy="314696"/>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accent5"/>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8" name="Group 87"/>
          <p:cNvGrpSpPr/>
          <p:nvPr/>
        </p:nvGrpSpPr>
        <p:grpSpPr>
          <a:xfrm>
            <a:off x="10097342" y="8432198"/>
            <a:ext cx="2157587" cy="3920638"/>
            <a:chOff x="6213749" y="4397485"/>
            <a:chExt cx="1327746" cy="2412072"/>
          </a:xfrm>
        </p:grpSpPr>
        <p:sp>
          <p:nvSpPr>
            <p:cNvPr id="49" name="Freeform 7"/>
            <p:cNvSpPr>
              <a:spLocks noEditPoints="1"/>
            </p:cNvSpPr>
            <p:nvPr/>
          </p:nvSpPr>
          <p:spPr bwMode="auto">
            <a:xfrm>
              <a:off x="6213749" y="4397485"/>
              <a:ext cx="1327746" cy="2412072"/>
            </a:xfrm>
            <a:custGeom>
              <a:avLst/>
              <a:gdLst>
                <a:gd name="T0" fmla="*/ 1072 w 1726"/>
                <a:gd name="T1" fmla="*/ 73 h 3136"/>
                <a:gd name="T2" fmla="*/ 60 w 1726"/>
                <a:gd name="T3" fmla="*/ 1513 h 3136"/>
                <a:gd name="T4" fmla="*/ 57 w 1726"/>
                <a:gd name="T5" fmla="*/ 3119 h 3136"/>
                <a:gd name="T6" fmla="*/ 149 w 1726"/>
                <a:gd name="T7" fmla="*/ 1789 h 3136"/>
                <a:gd name="T8" fmla="*/ 1072 w 1726"/>
                <a:gd name="T9" fmla="*/ 1382 h 3136"/>
                <a:gd name="T10" fmla="*/ 1726 w 1726"/>
                <a:gd name="T11" fmla="*/ 728 h 3136"/>
                <a:gd name="T12" fmla="*/ 1072 w 1726"/>
                <a:gd name="T13" fmla="*/ 73 h 3136"/>
                <a:gd name="T14" fmla="*/ 1072 w 1726"/>
                <a:gd name="T15" fmla="*/ 1263 h 3136"/>
                <a:gd name="T16" fmla="*/ 399 w 1726"/>
                <a:gd name="T17" fmla="*/ 1365 h 3136"/>
                <a:gd name="T18" fmla="*/ 209 w 1726"/>
                <a:gd name="T19" fmla="*/ 1260 h 3136"/>
                <a:gd name="T20" fmla="*/ 867 w 1726"/>
                <a:gd name="T21" fmla="*/ 232 h 3136"/>
                <a:gd name="T22" fmla="*/ 867 w 1726"/>
                <a:gd name="T23" fmla="*/ 232 h 3136"/>
                <a:gd name="T24" fmla="*/ 1607 w 1726"/>
                <a:gd name="T25" fmla="*/ 727 h 3136"/>
                <a:gd name="T26" fmla="*/ 1072 w 1726"/>
                <a:gd name="T27" fmla="*/ 1263 h 3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6" h="3136">
                  <a:moveTo>
                    <a:pt x="1072" y="73"/>
                  </a:moveTo>
                  <a:cubicBezTo>
                    <a:pt x="1072" y="73"/>
                    <a:pt x="60" y="0"/>
                    <a:pt x="60" y="1513"/>
                  </a:cubicBezTo>
                  <a:cubicBezTo>
                    <a:pt x="60" y="1513"/>
                    <a:pt x="0" y="3102"/>
                    <a:pt x="57" y="3119"/>
                  </a:cubicBezTo>
                  <a:cubicBezTo>
                    <a:pt x="111" y="3136"/>
                    <a:pt x="75" y="2081"/>
                    <a:pt x="149" y="1789"/>
                  </a:cubicBezTo>
                  <a:cubicBezTo>
                    <a:pt x="255" y="1368"/>
                    <a:pt x="1072" y="1382"/>
                    <a:pt x="1072" y="1382"/>
                  </a:cubicBezTo>
                  <a:cubicBezTo>
                    <a:pt x="1433" y="1382"/>
                    <a:pt x="1726" y="1089"/>
                    <a:pt x="1726" y="728"/>
                  </a:cubicBezTo>
                  <a:cubicBezTo>
                    <a:pt x="1726" y="366"/>
                    <a:pt x="1433" y="73"/>
                    <a:pt x="1072" y="73"/>
                  </a:cubicBezTo>
                  <a:close/>
                  <a:moveTo>
                    <a:pt x="1072" y="1263"/>
                  </a:moveTo>
                  <a:cubicBezTo>
                    <a:pt x="750" y="1254"/>
                    <a:pt x="536" y="1306"/>
                    <a:pt x="399" y="1365"/>
                  </a:cubicBezTo>
                  <a:cubicBezTo>
                    <a:pt x="239" y="1434"/>
                    <a:pt x="196" y="1352"/>
                    <a:pt x="209" y="1260"/>
                  </a:cubicBezTo>
                  <a:cubicBezTo>
                    <a:pt x="265" y="872"/>
                    <a:pt x="424" y="379"/>
                    <a:pt x="867" y="232"/>
                  </a:cubicBezTo>
                  <a:cubicBezTo>
                    <a:pt x="867" y="232"/>
                    <a:pt x="867" y="232"/>
                    <a:pt x="867" y="232"/>
                  </a:cubicBezTo>
                  <a:cubicBezTo>
                    <a:pt x="1262" y="101"/>
                    <a:pt x="1607" y="431"/>
                    <a:pt x="1607" y="727"/>
                  </a:cubicBezTo>
                  <a:cubicBezTo>
                    <a:pt x="1607" y="1023"/>
                    <a:pt x="1367" y="1263"/>
                    <a:pt x="1072" y="1263"/>
                  </a:cubicBez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 name="AutoShape 122"/>
            <p:cNvSpPr>
              <a:spLocks/>
            </p:cNvSpPr>
            <p:nvPr/>
          </p:nvSpPr>
          <p:spPr bwMode="auto">
            <a:xfrm>
              <a:off x="6799530" y="4793980"/>
              <a:ext cx="315505" cy="3470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6" name="Group 85"/>
          <p:cNvGrpSpPr/>
          <p:nvPr/>
        </p:nvGrpSpPr>
        <p:grpSpPr>
          <a:xfrm>
            <a:off x="7853800" y="10252344"/>
            <a:ext cx="1806451" cy="2066640"/>
            <a:chOff x="4833107" y="5517283"/>
            <a:chExt cx="1111662" cy="1271447"/>
          </a:xfrm>
        </p:grpSpPr>
        <p:sp>
          <p:nvSpPr>
            <p:cNvPr id="52" name="Freeform 11"/>
            <p:cNvSpPr>
              <a:spLocks noEditPoints="1"/>
            </p:cNvSpPr>
            <p:nvPr/>
          </p:nvSpPr>
          <p:spPr bwMode="auto">
            <a:xfrm>
              <a:off x="4833107" y="5517283"/>
              <a:ext cx="1111662" cy="1271447"/>
            </a:xfrm>
            <a:custGeom>
              <a:avLst/>
              <a:gdLst>
                <a:gd name="T0" fmla="*/ 0 w 1445"/>
                <a:gd name="T1" fmla="*/ 675 h 1653"/>
                <a:gd name="T2" fmla="*/ 662 w 1445"/>
                <a:gd name="T3" fmla="*/ 1329 h 1653"/>
                <a:gd name="T4" fmla="*/ 1309 w 1445"/>
                <a:gd name="T5" fmla="*/ 1463 h 1653"/>
                <a:gd name="T6" fmla="*/ 1387 w 1445"/>
                <a:gd name="T7" fmla="*/ 1653 h 1653"/>
                <a:gd name="T8" fmla="*/ 1273 w 1445"/>
                <a:gd name="T9" fmla="*/ 389 h 1653"/>
                <a:gd name="T10" fmla="*/ 655 w 1445"/>
                <a:gd name="T11" fmla="*/ 20 h 1653"/>
                <a:gd name="T12" fmla="*/ 0 w 1445"/>
                <a:gd name="T13" fmla="*/ 675 h 1653"/>
                <a:gd name="T14" fmla="*/ 117 w 1445"/>
                <a:gd name="T15" fmla="*/ 671 h 1653"/>
                <a:gd name="T16" fmla="*/ 652 w 1445"/>
                <a:gd name="T17" fmla="*/ 135 h 1653"/>
                <a:gd name="T18" fmla="*/ 1108 w 1445"/>
                <a:gd name="T19" fmla="*/ 389 h 1653"/>
                <a:gd name="T20" fmla="*/ 1275 w 1445"/>
                <a:gd name="T21" fmla="*/ 1129 h 1653"/>
                <a:gd name="T22" fmla="*/ 1121 w 1445"/>
                <a:gd name="T23" fmla="*/ 1248 h 1653"/>
                <a:gd name="T24" fmla="*/ 652 w 1445"/>
                <a:gd name="T25" fmla="*/ 1206 h 1653"/>
                <a:gd name="T26" fmla="*/ 117 w 1445"/>
                <a:gd name="T27" fmla="*/ 671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5" h="1653">
                  <a:moveTo>
                    <a:pt x="0" y="675"/>
                  </a:moveTo>
                  <a:cubicBezTo>
                    <a:pt x="0" y="1036"/>
                    <a:pt x="294" y="1329"/>
                    <a:pt x="662" y="1329"/>
                  </a:cubicBezTo>
                  <a:cubicBezTo>
                    <a:pt x="662" y="1329"/>
                    <a:pt x="1224" y="1338"/>
                    <a:pt x="1309" y="1463"/>
                  </a:cubicBezTo>
                  <a:cubicBezTo>
                    <a:pt x="1388" y="1579"/>
                    <a:pt x="1346" y="1653"/>
                    <a:pt x="1387" y="1653"/>
                  </a:cubicBezTo>
                  <a:cubicBezTo>
                    <a:pt x="1445" y="1653"/>
                    <a:pt x="1445" y="703"/>
                    <a:pt x="1273" y="389"/>
                  </a:cubicBezTo>
                  <a:cubicBezTo>
                    <a:pt x="1183" y="224"/>
                    <a:pt x="992" y="39"/>
                    <a:pt x="655" y="20"/>
                  </a:cubicBezTo>
                  <a:cubicBezTo>
                    <a:pt x="294" y="0"/>
                    <a:pt x="0" y="313"/>
                    <a:pt x="0" y="675"/>
                  </a:cubicBezTo>
                  <a:close/>
                  <a:moveTo>
                    <a:pt x="117" y="671"/>
                  </a:moveTo>
                  <a:cubicBezTo>
                    <a:pt x="117" y="375"/>
                    <a:pt x="357" y="135"/>
                    <a:pt x="652" y="135"/>
                  </a:cubicBezTo>
                  <a:cubicBezTo>
                    <a:pt x="845" y="135"/>
                    <a:pt x="1013" y="237"/>
                    <a:pt x="1108" y="389"/>
                  </a:cubicBezTo>
                  <a:cubicBezTo>
                    <a:pt x="1241" y="603"/>
                    <a:pt x="1275" y="923"/>
                    <a:pt x="1275" y="1129"/>
                  </a:cubicBezTo>
                  <a:cubicBezTo>
                    <a:pt x="1275" y="1254"/>
                    <a:pt x="1223" y="1273"/>
                    <a:pt x="1121" y="1248"/>
                  </a:cubicBezTo>
                  <a:cubicBezTo>
                    <a:pt x="1018" y="1223"/>
                    <a:pt x="863" y="1199"/>
                    <a:pt x="652" y="1206"/>
                  </a:cubicBezTo>
                  <a:cubicBezTo>
                    <a:pt x="357" y="1206"/>
                    <a:pt x="117" y="966"/>
                    <a:pt x="117" y="671"/>
                  </a:cubicBezTo>
                  <a:close/>
                </a:path>
              </a:pathLst>
            </a:custGeom>
            <a:solidFill>
              <a:schemeClr val="accent4"/>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AutoShape 12"/>
            <p:cNvSpPr>
              <a:spLocks/>
            </p:cNvSpPr>
            <p:nvPr/>
          </p:nvSpPr>
          <p:spPr bwMode="auto">
            <a:xfrm>
              <a:off x="5233268" y="5874499"/>
              <a:ext cx="269415" cy="29150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4"/>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05" name="Group 104"/>
          <p:cNvGrpSpPr/>
          <p:nvPr/>
        </p:nvGrpSpPr>
        <p:grpSpPr>
          <a:xfrm>
            <a:off x="4883564" y="1676978"/>
            <a:ext cx="10044872" cy="1689698"/>
            <a:chOff x="5988388" y="483017"/>
            <a:chExt cx="12359700" cy="2079087"/>
          </a:xfrm>
        </p:grpSpPr>
        <p:sp>
          <p:nvSpPr>
            <p:cNvPr id="106" name="TextBox 10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Content Marketing</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092082330"/>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4" fill="hold" nodeType="afterEffect">
                                  <p:stCondLst>
                                    <p:cond delay="0"/>
                                  </p:stCondLst>
                                  <p:childTnLst>
                                    <p:set>
                                      <p:cBhvr>
                                        <p:cTn id="12" dur="1" fill="hold">
                                          <p:stCondLst>
                                            <p:cond delay="0"/>
                                          </p:stCondLst>
                                        </p:cTn>
                                        <p:tgtEl>
                                          <p:spTgt spid="84"/>
                                        </p:tgtEl>
                                        <p:attrNameLst>
                                          <p:attrName>style.visibility</p:attrName>
                                        </p:attrNameLst>
                                      </p:cBhvr>
                                      <p:to>
                                        <p:strVal val="visible"/>
                                      </p:to>
                                    </p:set>
                                    <p:anim calcmode="lin" valueType="num">
                                      <p:cBhvr additive="base">
                                        <p:cTn id="13" dur="500" fill="hold"/>
                                        <p:tgtEl>
                                          <p:spTgt spid="84"/>
                                        </p:tgtEl>
                                        <p:attrNameLst>
                                          <p:attrName>ppt_x</p:attrName>
                                        </p:attrNameLst>
                                      </p:cBhvr>
                                      <p:tavLst>
                                        <p:tav tm="0">
                                          <p:val>
                                            <p:strVal val="#ppt_x"/>
                                          </p:val>
                                        </p:tav>
                                        <p:tav tm="100000">
                                          <p:val>
                                            <p:strVal val="#ppt_x"/>
                                          </p:val>
                                        </p:tav>
                                      </p:tavLst>
                                    </p:anim>
                                    <p:anim calcmode="lin" valueType="num">
                                      <p:cBhvr additive="base">
                                        <p:cTn id="14" dur="500" fill="hold"/>
                                        <p:tgtEl>
                                          <p:spTgt spid="84"/>
                                        </p:tgtEl>
                                        <p:attrNameLst>
                                          <p:attrName>ppt_y</p:attrName>
                                        </p:attrNameLst>
                                      </p:cBhvr>
                                      <p:tavLst>
                                        <p:tav tm="0">
                                          <p:val>
                                            <p:strVal val="1+#ppt_h/2"/>
                                          </p:val>
                                        </p:tav>
                                        <p:tav tm="100000">
                                          <p:val>
                                            <p:strVal val="#ppt_y"/>
                                          </p:val>
                                        </p:tav>
                                      </p:tavLst>
                                    </p:anim>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85"/>
                                        </p:tgtEl>
                                        <p:attrNameLst>
                                          <p:attrName>style.visibility</p:attrName>
                                        </p:attrNameLst>
                                      </p:cBhvr>
                                      <p:to>
                                        <p:strVal val="visible"/>
                                      </p:to>
                                    </p:set>
                                    <p:anim calcmode="lin" valueType="num">
                                      <p:cBhvr additive="base">
                                        <p:cTn id="18" dur="500" fill="hold"/>
                                        <p:tgtEl>
                                          <p:spTgt spid="85"/>
                                        </p:tgtEl>
                                        <p:attrNameLst>
                                          <p:attrName>ppt_x</p:attrName>
                                        </p:attrNameLst>
                                      </p:cBhvr>
                                      <p:tavLst>
                                        <p:tav tm="0">
                                          <p:val>
                                            <p:strVal val="#ppt_x"/>
                                          </p:val>
                                        </p:tav>
                                        <p:tav tm="100000">
                                          <p:val>
                                            <p:strVal val="#ppt_x"/>
                                          </p:val>
                                        </p:tav>
                                      </p:tavLst>
                                    </p:anim>
                                    <p:anim calcmode="lin" valueType="num">
                                      <p:cBhvr additive="base">
                                        <p:cTn id="19" dur="500" fill="hold"/>
                                        <p:tgtEl>
                                          <p:spTgt spid="85"/>
                                        </p:tgtEl>
                                        <p:attrNameLst>
                                          <p:attrName>ppt_y</p:attrName>
                                        </p:attrNameLst>
                                      </p:cBhvr>
                                      <p:tavLst>
                                        <p:tav tm="0">
                                          <p:val>
                                            <p:strVal val="1+#ppt_h/2"/>
                                          </p:val>
                                        </p:tav>
                                        <p:tav tm="100000">
                                          <p:val>
                                            <p:strVal val="#ppt_y"/>
                                          </p:val>
                                        </p:tav>
                                      </p:tavLst>
                                    </p:anim>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additive="base">
                                        <p:cTn id="23" dur="500" fill="hold"/>
                                        <p:tgtEl>
                                          <p:spTgt spid="88"/>
                                        </p:tgtEl>
                                        <p:attrNameLst>
                                          <p:attrName>ppt_x</p:attrName>
                                        </p:attrNameLst>
                                      </p:cBhvr>
                                      <p:tavLst>
                                        <p:tav tm="0">
                                          <p:val>
                                            <p:strVal val="#ppt_x"/>
                                          </p:val>
                                        </p:tav>
                                        <p:tav tm="100000">
                                          <p:val>
                                            <p:strVal val="#ppt_x"/>
                                          </p:val>
                                        </p:tav>
                                      </p:tavLst>
                                    </p:anim>
                                    <p:anim calcmode="lin" valueType="num">
                                      <p:cBhvr additive="base">
                                        <p:cTn id="24" dur="500" fill="hold"/>
                                        <p:tgtEl>
                                          <p:spTgt spid="88"/>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86"/>
                                        </p:tgtEl>
                                        <p:attrNameLst>
                                          <p:attrName>style.visibility</p:attrName>
                                        </p:attrNameLst>
                                      </p:cBhvr>
                                      <p:to>
                                        <p:strVal val="visible"/>
                                      </p:to>
                                    </p:set>
                                    <p:anim calcmode="lin" valueType="num">
                                      <p:cBhvr additive="base">
                                        <p:cTn id="28" dur="500" fill="hold"/>
                                        <p:tgtEl>
                                          <p:spTgt spid="86"/>
                                        </p:tgtEl>
                                        <p:attrNameLst>
                                          <p:attrName>ppt_x</p:attrName>
                                        </p:attrNameLst>
                                      </p:cBhvr>
                                      <p:tavLst>
                                        <p:tav tm="0">
                                          <p:val>
                                            <p:strVal val="#ppt_x"/>
                                          </p:val>
                                        </p:tav>
                                        <p:tav tm="100000">
                                          <p:val>
                                            <p:strVal val="#ppt_x"/>
                                          </p:val>
                                        </p:tav>
                                      </p:tavLst>
                                    </p:anim>
                                    <p:anim calcmode="lin" valueType="num">
                                      <p:cBhvr additive="base">
                                        <p:cTn id="29" dur="500" fill="hold"/>
                                        <p:tgtEl>
                                          <p:spTgt spid="86"/>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87"/>
                                        </p:tgtEl>
                                        <p:attrNameLst>
                                          <p:attrName>style.visibility</p:attrName>
                                        </p:attrNameLst>
                                      </p:cBhvr>
                                      <p:to>
                                        <p:strVal val="visible"/>
                                      </p:to>
                                    </p:set>
                                    <p:anim calcmode="lin" valueType="num">
                                      <p:cBhvr additive="base">
                                        <p:cTn id="33" dur="500" fill="hold"/>
                                        <p:tgtEl>
                                          <p:spTgt spid="87"/>
                                        </p:tgtEl>
                                        <p:attrNameLst>
                                          <p:attrName>ppt_x</p:attrName>
                                        </p:attrNameLst>
                                      </p:cBhvr>
                                      <p:tavLst>
                                        <p:tav tm="0">
                                          <p:val>
                                            <p:strVal val="#ppt_x"/>
                                          </p:val>
                                        </p:tav>
                                        <p:tav tm="100000">
                                          <p:val>
                                            <p:strVal val="#ppt_x"/>
                                          </p:val>
                                        </p:tav>
                                      </p:tavLst>
                                    </p:anim>
                                    <p:anim calcmode="lin" valueType="num">
                                      <p:cBhvr additive="base">
                                        <p:cTn id="34" dur="500" fill="hold"/>
                                        <p:tgtEl>
                                          <p:spTgt spid="87"/>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fade">
                                      <p:cBhvr>
                                        <p:cTn id="38" dur="500"/>
                                        <p:tgtEl>
                                          <p:spTgt spid="7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fade">
                                      <p:cBhvr>
                                        <p:cTn id="50" dur="500"/>
                                        <p:tgtEl>
                                          <p:spTgt spid="74"/>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500"/>
                                        <p:tgtEl>
                                          <p:spTgt spid="24"/>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wipe(left)">
                                      <p:cBhvr>
                                        <p:cTn id="62" dur="500"/>
                                        <p:tgtEl>
                                          <p:spTgt spid="10"/>
                                        </p:tgtEl>
                                      </p:cBhvr>
                                    </p:animEffect>
                                  </p:childTnLst>
                                </p:cTn>
                              </p:par>
                            </p:childTnLst>
                          </p:cTn>
                        </p:par>
                        <p:par>
                          <p:cTn id="63" fill="hold">
                            <p:stCondLst>
                              <p:cond delay="7000"/>
                            </p:stCondLst>
                            <p:childTnLst>
                              <p:par>
                                <p:cTn id="64" presetID="22" presetClass="entr" presetSubtype="1" fill="hold" nodeType="after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wipe(up)">
                                      <p:cBhvr>
                                        <p:cTn id="66" dur="500"/>
                                        <p:tgtEl>
                                          <p:spTgt spid="9"/>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75"/>
                                        </p:tgtEl>
                                        <p:attrNameLst>
                                          <p:attrName>style.visibility</p:attrName>
                                        </p:attrNameLst>
                                      </p:cBhvr>
                                      <p:to>
                                        <p:strVal val="visible"/>
                                      </p:to>
                                    </p:set>
                                    <p:animEffect transition="in" filter="fade">
                                      <p:cBhvr>
                                        <p:cTn id="70" dur="500"/>
                                        <p:tgtEl>
                                          <p:spTgt spid="75"/>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childTnLst>
                          </p:cTn>
                        </p:par>
                        <p:par>
                          <p:cTn id="75" fill="hold">
                            <p:stCondLst>
                              <p:cond delay="8500"/>
                            </p:stCondLst>
                            <p:childTnLst>
                              <p:par>
                                <p:cTn id="76" presetID="10" presetClass="entr" presetSubtype="0" fill="hold" grpId="0" nodeType="after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fade">
                                      <p:cBhvr>
                                        <p:cTn id="78" dur="500"/>
                                        <p:tgtEl>
                                          <p:spTgt spid="26"/>
                                        </p:tgtEl>
                                      </p:cBhvr>
                                    </p:animEffect>
                                  </p:childTnLst>
                                </p:cTn>
                              </p:par>
                            </p:childTnLst>
                          </p:cTn>
                        </p:par>
                        <p:par>
                          <p:cTn id="79" fill="hold">
                            <p:stCondLst>
                              <p:cond delay="9000"/>
                            </p:stCondLst>
                            <p:childTnLst>
                              <p:par>
                                <p:cTn id="80" presetID="22" presetClass="entr" presetSubtype="2" fill="hold" nodeType="afterEffect">
                                  <p:stCondLst>
                                    <p:cond delay="0"/>
                                  </p:stCondLst>
                                  <p:childTnLst>
                                    <p:set>
                                      <p:cBhvr>
                                        <p:cTn id="81" dur="1" fill="hold">
                                          <p:stCondLst>
                                            <p:cond delay="0"/>
                                          </p:stCondLst>
                                        </p:cTn>
                                        <p:tgtEl>
                                          <p:spTgt spid="8"/>
                                        </p:tgtEl>
                                        <p:attrNameLst>
                                          <p:attrName>style.visibility</p:attrName>
                                        </p:attrNameLst>
                                      </p:cBhvr>
                                      <p:to>
                                        <p:strVal val="visible"/>
                                      </p:to>
                                    </p:set>
                                    <p:animEffect transition="in" filter="wipe(right)">
                                      <p:cBhvr>
                                        <p:cTn id="82" dur="500"/>
                                        <p:tgtEl>
                                          <p:spTgt spid="8"/>
                                        </p:tgtEl>
                                      </p:cBhvr>
                                    </p:animEffect>
                                  </p:childTnLst>
                                </p:cTn>
                              </p:par>
                            </p:childTnLst>
                          </p:cTn>
                        </p:par>
                        <p:par>
                          <p:cTn id="83" fill="hold">
                            <p:stCondLst>
                              <p:cond delay="9500"/>
                            </p:stCondLst>
                            <p:childTnLst>
                              <p:par>
                                <p:cTn id="84" presetID="22" presetClass="entr" presetSubtype="1" fill="hold" nodeType="after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wipe(up)">
                                      <p:cBhvr>
                                        <p:cTn id="86" dur="500"/>
                                        <p:tgtEl>
                                          <p:spTgt spid="7"/>
                                        </p:tgtEl>
                                      </p:cBhvr>
                                    </p:animEffect>
                                  </p:childTnLst>
                                </p:cTn>
                              </p:par>
                            </p:childTnLst>
                          </p:cTn>
                        </p:par>
                        <p:par>
                          <p:cTn id="87" fill="hold">
                            <p:stCondLst>
                              <p:cond delay="10000"/>
                            </p:stCondLst>
                            <p:childTnLst>
                              <p:par>
                                <p:cTn id="88" presetID="10" presetClass="entr" presetSubtype="0" fill="hold" grpId="0" nodeType="afterEffect">
                                  <p:stCondLst>
                                    <p:cond delay="0"/>
                                  </p:stCondLst>
                                  <p:childTnLst>
                                    <p:set>
                                      <p:cBhvr>
                                        <p:cTn id="89" dur="1" fill="hold">
                                          <p:stCondLst>
                                            <p:cond delay="0"/>
                                          </p:stCondLst>
                                        </p:cTn>
                                        <p:tgtEl>
                                          <p:spTgt spid="78"/>
                                        </p:tgtEl>
                                        <p:attrNameLst>
                                          <p:attrName>style.visibility</p:attrName>
                                        </p:attrNameLst>
                                      </p:cBhvr>
                                      <p:to>
                                        <p:strVal val="visible"/>
                                      </p:to>
                                    </p:set>
                                    <p:animEffect transition="in" filter="fade">
                                      <p:cBhvr>
                                        <p:cTn id="90" dur="500"/>
                                        <p:tgtEl>
                                          <p:spTgt spid="78"/>
                                        </p:tgtEl>
                                      </p:cBhvr>
                                    </p:animEffect>
                                  </p:childTnLst>
                                </p:cTn>
                              </p:par>
                            </p:childTnLst>
                          </p:cTn>
                        </p:par>
                        <p:par>
                          <p:cTn id="91" fill="hold">
                            <p:stCondLst>
                              <p:cond delay="10500"/>
                            </p:stCondLst>
                            <p:childTnLst>
                              <p:par>
                                <p:cTn id="92" presetID="10" presetClass="entr" presetSubtype="0" fill="hold" grpId="0" nodeType="afterEffect">
                                  <p:stCondLst>
                                    <p:cond delay="0"/>
                                  </p:stCondLst>
                                  <p:childTnLst>
                                    <p:set>
                                      <p:cBhvr>
                                        <p:cTn id="93" dur="1" fill="hold">
                                          <p:stCondLst>
                                            <p:cond delay="0"/>
                                          </p:stCondLst>
                                        </p:cTn>
                                        <p:tgtEl>
                                          <p:spTgt spid="20"/>
                                        </p:tgtEl>
                                        <p:attrNameLst>
                                          <p:attrName>style.visibility</p:attrName>
                                        </p:attrNameLst>
                                      </p:cBhvr>
                                      <p:to>
                                        <p:strVal val="visible"/>
                                      </p:to>
                                    </p:set>
                                    <p:animEffect transition="in" filter="fade">
                                      <p:cBhvr>
                                        <p:cTn id="94" dur="500"/>
                                        <p:tgtEl>
                                          <p:spTgt spid="20"/>
                                        </p:tgtEl>
                                      </p:cBhvr>
                                    </p:animEffect>
                                  </p:childTnLst>
                                </p:cTn>
                              </p:par>
                            </p:childTnLst>
                          </p:cTn>
                        </p:par>
                        <p:par>
                          <p:cTn id="95" fill="hold">
                            <p:stCondLst>
                              <p:cond delay="11000"/>
                            </p:stCondLst>
                            <p:childTnLst>
                              <p:par>
                                <p:cTn id="96" presetID="10" presetClass="entr" presetSubtype="0" fill="hold" grpId="0" nodeType="after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fade">
                                      <p:cBhvr>
                                        <p:cTn id="98" dur="500"/>
                                        <p:tgtEl>
                                          <p:spTgt spid="21"/>
                                        </p:tgtEl>
                                      </p:cBhvr>
                                    </p:animEffect>
                                  </p:childTnLst>
                                </p:cTn>
                              </p:par>
                            </p:childTnLst>
                          </p:cTn>
                        </p:par>
                        <p:par>
                          <p:cTn id="99" fill="hold">
                            <p:stCondLst>
                              <p:cond delay="11500"/>
                            </p:stCondLst>
                            <p:childTnLst>
                              <p:par>
                                <p:cTn id="100" presetID="22" presetClass="entr" presetSubtype="1" fill="hold"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wipe(up)">
                                      <p:cBhvr>
                                        <p:cTn id="102" dur="500"/>
                                        <p:tgtEl>
                                          <p:spTgt spid="11"/>
                                        </p:tgtEl>
                                      </p:cBhvr>
                                    </p:animEffect>
                                  </p:childTnLst>
                                </p:cTn>
                              </p:par>
                            </p:childTnLst>
                          </p:cTn>
                        </p:par>
                        <p:par>
                          <p:cTn id="103" fill="hold">
                            <p:stCondLst>
                              <p:cond delay="12000"/>
                            </p:stCondLst>
                            <p:childTnLst>
                              <p:par>
                                <p:cTn id="104" presetID="22" presetClass="entr" presetSubtype="8" fill="hold" nodeType="after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wipe(left)">
                                      <p:cBhvr>
                                        <p:cTn id="106" dur="500"/>
                                        <p:tgtEl>
                                          <p:spTgt spid="68"/>
                                        </p:tgtEl>
                                      </p:cBhvr>
                                    </p:animEffect>
                                  </p:childTnLst>
                                </p:cTn>
                              </p:par>
                            </p:childTnLst>
                          </p:cTn>
                        </p:par>
                        <p:par>
                          <p:cTn id="107" fill="hold">
                            <p:stCondLst>
                              <p:cond delay="12500"/>
                            </p:stCondLst>
                            <p:childTnLst>
                              <p:par>
                                <p:cTn id="108" presetID="10" presetClass="entr" presetSubtype="0" fill="hold" grpId="0" nodeType="after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fade">
                                      <p:cBhvr>
                                        <p:cTn id="110" dur="500"/>
                                        <p:tgtEl>
                                          <p:spTgt spid="76"/>
                                        </p:tgtEl>
                                      </p:cBhvr>
                                    </p:animEffect>
                                  </p:childTnLst>
                                </p:cTn>
                              </p:par>
                            </p:childTnLst>
                          </p:cTn>
                        </p:par>
                        <p:par>
                          <p:cTn id="111" fill="hold">
                            <p:stCondLst>
                              <p:cond delay="13000"/>
                            </p:stCondLst>
                            <p:childTnLst>
                              <p:par>
                                <p:cTn id="112" presetID="10" presetClass="entr" presetSubtype="0"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Effect transition="in" filter="fade">
                                      <p:cBhvr>
                                        <p:cTn id="114" dur="500"/>
                                        <p:tgtEl>
                                          <p:spTgt spid="18"/>
                                        </p:tgtEl>
                                      </p:cBhvr>
                                    </p:animEffect>
                                  </p:childTnLst>
                                </p:cTn>
                              </p:par>
                            </p:childTnLst>
                          </p:cTn>
                        </p:par>
                        <p:par>
                          <p:cTn id="115" fill="hold">
                            <p:stCondLst>
                              <p:cond delay="13500"/>
                            </p:stCondLst>
                            <p:childTnLst>
                              <p:par>
                                <p:cTn id="116" presetID="10" presetClass="entr" presetSubtype="0" fill="hold" grpId="0" nodeType="afterEffect">
                                  <p:stCondLst>
                                    <p:cond delay="0"/>
                                  </p:stCondLst>
                                  <p:childTnLst>
                                    <p:set>
                                      <p:cBhvr>
                                        <p:cTn id="117" dur="1" fill="hold">
                                          <p:stCondLst>
                                            <p:cond delay="0"/>
                                          </p:stCondLst>
                                        </p:cTn>
                                        <p:tgtEl>
                                          <p:spTgt spid="19"/>
                                        </p:tgtEl>
                                        <p:attrNameLst>
                                          <p:attrName>style.visibility</p:attrName>
                                        </p:attrNameLst>
                                      </p:cBhvr>
                                      <p:to>
                                        <p:strVal val="visible"/>
                                      </p:to>
                                    </p:set>
                                    <p:animEffect transition="in" filter="fade">
                                      <p:cBhvr>
                                        <p:cTn id="118" dur="500"/>
                                        <p:tgtEl>
                                          <p:spTgt spid="19"/>
                                        </p:tgtEl>
                                      </p:cBhvr>
                                    </p:animEffect>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2"/>
                                        </p:tgtEl>
                                        <p:attrNameLst>
                                          <p:attrName>style.visibility</p:attrName>
                                        </p:attrNameLst>
                                      </p:cBhvr>
                                      <p:to>
                                        <p:strVal val="visible"/>
                                      </p:to>
                                    </p:set>
                                    <p:animEffect transition="in" filter="wipe(up)">
                                      <p:cBhvr>
                                        <p:cTn id="122" dur="500"/>
                                        <p:tgtEl>
                                          <p:spTgt spid="12"/>
                                        </p:tgtEl>
                                      </p:cBhvr>
                                    </p:animEffect>
                                  </p:childTnLst>
                                </p:cTn>
                              </p:par>
                            </p:childTnLst>
                          </p:cTn>
                        </p:par>
                        <p:par>
                          <p:cTn id="123" fill="hold">
                            <p:stCondLst>
                              <p:cond delay="14500"/>
                            </p:stCondLst>
                            <p:childTnLst>
                              <p:par>
                                <p:cTn id="124" presetID="22" presetClass="entr" presetSubtype="2" fill="hold" nodeType="afterEffect">
                                  <p:stCondLst>
                                    <p:cond delay="0"/>
                                  </p:stCondLst>
                                  <p:childTnLst>
                                    <p:set>
                                      <p:cBhvr>
                                        <p:cTn id="125" dur="1" fill="hold">
                                          <p:stCondLst>
                                            <p:cond delay="0"/>
                                          </p:stCondLst>
                                        </p:cTn>
                                        <p:tgtEl>
                                          <p:spTgt spid="73"/>
                                        </p:tgtEl>
                                        <p:attrNameLst>
                                          <p:attrName>style.visibility</p:attrName>
                                        </p:attrNameLst>
                                      </p:cBhvr>
                                      <p:to>
                                        <p:strVal val="visible"/>
                                      </p:to>
                                    </p:set>
                                    <p:animEffect transition="in" filter="wipe(right)">
                                      <p:cBhvr>
                                        <p:cTn id="12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035424" y="4185496"/>
            <a:ext cx="2911345" cy="2882228"/>
            <a:chOff x="1021066" y="1539127"/>
            <a:chExt cx="1343698" cy="1329913"/>
          </a:xfrm>
        </p:grpSpPr>
        <p:sp>
          <p:nvSpPr>
            <p:cNvPr id="7" name="Freeform 1"/>
            <p:cNvSpPr>
              <a:spLocks noChangeArrowheads="1"/>
            </p:cNvSpPr>
            <p:nvPr/>
          </p:nvSpPr>
          <p:spPr bwMode="auto">
            <a:xfrm>
              <a:off x="102106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1"/>
            </a:solidFill>
            <a:ln>
              <a:noFill/>
            </a:ln>
            <a:effectLst/>
          </p:spPr>
          <p:txBody>
            <a:bodyPr wrap="none" anchor="ctr"/>
            <a:lstStyle/>
            <a:p>
              <a:endParaRPr lang="en-US" sz="2926" dirty="0">
                <a:latin typeface="Lato Light"/>
              </a:endParaRPr>
            </a:p>
          </p:txBody>
        </p:sp>
        <p:sp>
          <p:nvSpPr>
            <p:cNvPr id="8" name="Freeform 2"/>
            <p:cNvSpPr>
              <a:spLocks noChangeArrowheads="1"/>
            </p:cNvSpPr>
            <p:nvPr/>
          </p:nvSpPr>
          <p:spPr bwMode="auto">
            <a:xfrm>
              <a:off x="102106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1">
                <a:lumMod val="75000"/>
              </a:schemeClr>
            </a:solidFill>
            <a:ln>
              <a:noFill/>
            </a:ln>
            <a:effectLst/>
          </p:spPr>
          <p:txBody>
            <a:bodyPr wrap="none" anchor="ctr"/>
            <a:lstStyle/>
            <a:p>
              <a:endParaRPr lang="en-US" sz="2926" dirty="0">
                <a:latin typeface="Lato Light"/>
              </a:endParaRPr>
            </a:p>
          </p:txBody>
        </p:sp>
      </p:grpSp>
      <p:grpSp>
        <p:nvGrpSpPr>
          <p:cNvPr id="9" name="Group 8"/>
          <p:cNvGrpSpPr/>
          <p:nvPr/>
        </p:nvGrpSpPr>
        <p:grpSpPr>
          <a:xfrm>
            <a:off x="6217962" y="4185496"/>
            <a:ext cx="2911345" cy="2882228"/>
            <a:chOff x="2951469" y="1539127"/>
            <a:chExt cx="1343698" cy="1329913"/>
          </a:xfrm>
        </p:grpSpPr>
        <p:sp>
          <p:nvSpPr>
            <p:cNvPr id="10" name="Freeform 1"/>
            <p:cNvSpPr>
              <a:spLocks noChangeArrowheads="1"/>
            </p:cNvSpPr>
            <p:nvPr/>
          </p:nvSpPr>
          <p:spPr bwMode="auto">
            <a:xfrm>
              <a:off x="2951469"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3">
                <a:lumMod val="60000"/>
                <a:lumOff val="40000"/>
              </a:schemeClr>
            </a:solidFill>
            <a:ln>
              <a:noFill/>
            </a:ln>
            <a:effectLst/>
          </p:spPr>
          <p:txBody>
            <a:bodyPr wrap="none" anchor="ctr"/>
            <a:lstStyle/>
            <a:p>
              <a:endParaRPr lang="en-US" sz="2926" dirty="0">
                <a:latin typeface="Lato Light"/>
              </a:endParaRPr>
            </a:p>
          </p:txBody>
        </p:sp>
        <p:sp>
          <p:nvSpPr>
            <p:cNvPr id="11" name="Freeform 2"/>
            <p:cNvSpPr>
              <a:spLocks noChangeArrowheads="1"/>
            </p:cNvSpPr>
            <p:nvPr/>
          </p:nvSpPr>
          <p:spPr bwMode="auto">
            <a:xfrm>
              <a:off x="2951469"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3"/>
            </a:solidFill>
            <a:ln>
              <a:noFill/>
            </a:ln>
            <a:effectLst/>
          </p:spPr>
          <p:txBody>
            <a:bodyPr wrap="none" anchor="ctr"/>
            <a:lstStyle/>
            <a:p>
              <a:endParaRPr lang="en-US" sz="2926" dirty="0">
                <a:latin typeface="Lato Light"/>
              </a:endParaRPr>
            </a:p>
          </p:txBody>
        </p:sp>
      </p:grpSp>
      <p:grpSp>
        <p:nvGrpSpPr>
          <p:cNvPr id="12" name="Group 11"/>
          <p:cNvGrpSpPr/>
          <p:nvPr/>
        </p:nvGrpSpPr>
        <p:grpSpPr>
          <a:xfrm>
            <a:off x="10400504" y="4185496"/>
            <a:ext cx="2911345" cy="2882228"/>
            <a:chOff x="4881873" y="1539127"/>
            <a:chExt cx="1343698" cy="1329913"/>
          </a:xfrm>
        </p:grpSpPr>
        <p:sp>
          <p:nvSpPr>
            <p:cNvPr id="13" name="Freeform 1"/>
            <p:cNvSpPr>
              <a:spLocks noChangeArrowheads="1"/>
            </p:cNvSpPr>
            <p:nvPr/>
          </p:nvSpPr>
          <p:spPr bwMode="auto">
            <a:xfrm>
              <a:off x="4881873"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4">
                <a:lumMod val="60000"/>
                <a:lumOff val="40000"/>
              </a:schemeClr>
            </a:solidFill>
            <a:ln>
              <a:noFill/>
            </a:ln>
            <a:effectLst/>
          </p:spPr>
          <p:txBody>
            <a:bodyPr wrap="none" anchor="ctr"/>
            <a:lstStyle/>
            <a:p>
              <a:endParaRPr lang="en-US" sz="2926" dirty="0">
                <a:latin typeface="Lato Light"/>
              </a:endParaRPr>
            </a:p>
          </p:txBody>
        </p:sp>
        <p:sp>
          <p:nvSpPr>
            <p:cNvPr id="14" name="Freeform 2"/>
            <p:cNvSpPr>
              <a:spLocks noChangeArrowheads="1"/>
            </p:cNvSpPr>
            <p:nvPr/>
          </p:nvSpPr>
          <p:spPr bwMode="auto">
            <a:xfrm>
              <a:off x="4881873"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4"/>
            </a:solidFill>
            <a:ln>
              <a:noFill/>
            </a:ln>
            <a:effectLst/>
          </p:spPr>
          <p:txBody>
            <a:bodyPr wrap="none" anchor="ctr"/>
            <a:lstStyle/>
            <a:p>
              <a:endParaRPr lang="en-US" sz="2926" dirty="0">
                <a:latin typeface="Lato Light"/>
              </a:endParaRPr>
            </a:p>
          </p:txBody>
        </p:sp>
      </p:grpSp>
      <p:grpSp>
        <p:nvGrpSpPr>
          <p:cNvPr id="15" name="Group 14"/>
          <p:cNvGrpSpPr/>
          <p:nvPr/>
        </p:nvGrpSpPr>
        <p:grpSpPr>
          <a:xfrm>
            <a:off x="14583045" y="4185496"/>
            <a:ext cx="2911345" cy="2882228"/>
            <a:chOff x="6812276" y="1539127"/>
            <a:chExt cx="1343698" cy="1329913"/>
          </a:xfrm>
        </p:grpSpPr>
        <p:sp>
          <p:nvSpPr>
            <p:cNvPr id="16" name="Freeform 1"/>
            <p:cNvSpPr>
              <a:spLocks noChangeArrowheads="1"/>
            </p:cNvSpPr>
            <p:nvPr/>
          </p:nvSpPr>
          <p:spPr bwMode="auto">
            <a:xfrm>
              <a:off x="6812276" y="1539127"/>
              <a:ext cx="1343698" cy="1329913"/>
            </a:xfrm>
            <a:custGeom>
              <a:avLst/>
              <a:gdLst>
                <a:gd name="T0" fmla="*/ 5469 w 6447"/>
                <a:gd name="T1" fmla="*/ 5469 h 6381"/>
                <a:gd name="T2" fmla="*/ 5469 w 6447"/>
                <a:gd name="T3" fmla="*/ 5469 h 6381"/>
                <a:gd name="T4" fmla="*/ 6446 w 6447"/>
                <a:gd name="T5" fmla="*/ 3190 h 6381"/>
                <a:gd name="T6" fmla="*/ 3256 w 6447"/>
                <a:gd name="T7" fmla="*/ 0 h 6381"/>
                <a:gd name="T8" fmla="*/ 0 w 6447"/>
                <a:gd name="T9" fmla="*/ 3190 h 6381"/>
                <a:gd name="T10" fmla="*/ 3256 w 6447"/>
                <a:gd name="T11" fmla="*/ 6380 h 6381"/>
                <a:gd name="T12" fmla="*/ 6446 w 6447"/>
                <a:gd name="T13" fmla="*/ 6380 h 6381"/>
                <a:gd name="T14" fmla="*/ 6446 w 6447"/>
                <a:gd name="T15" fmla="*/ 5469 h 6381"/>
                <a:gd name="T16" fmla="*/ 5469 w 6447"/>
                <a:gd name="T17" fmla="*/ 5469 h 6381"/>
                <a:gd name="T18" fmla="*/ 5729 w 6447"/>
                <a:gd name="T19" fmla="*/ 5469 h 6381"/>
                <a:gd name="T20" fmla="*/ 5729 w 6447"/>
                <a:gd name="T21" fmla="*/ 5469 h 6381"/>
                <a:gd name="T22" fmla="*/ 5729 w 6447"/>
                <a:gd name="T23" fmla="*/ 5469 h 6381"/>
                <a:gd name="T24" fmla="*/ 5600 w 6447"/>
                <a:gd name="T25" fmla="*/ 5469 h 6381"/>
                <a:gd name="T26" fmla="*/ 5600 w 6447"/>
                <a:gd name="T27" fmla="*/ 5469 h 6381"/>
                <a:gd name="T28" fmla="*/ 5600 w 6447"/>
                <a:gd name="T29" fmla="*/ 5469 h 6381"/>
                <a:gd name="T30" fmla="*/ 5600 w 6447"/>
                <a:gd name="T31" fmla="*/ 5469 h 6381"/>
                <a:gd name="T32" fmla="*/ 5600 w 6447"/>
                <a:gd name="T33" fmla="*/ 5469 h 6381"/>
                <a:gd name="T34" fmla="*/ 5600 w 6447"/>
                <a:gd name="T35" fmla="*/ 5469 h 6381"/>
                <a:gd name="T36" fmla="*/ 5600 w 6447"/>
                <a:gd name="T37" fmla="*/ 5469 h 6381"/>
                <a:gd name="T38" fmla="*/ 5600 w 6447"/>
                <a:gd name="T39" fmla="*/ 5469 h 6381"/>
                <a:gd name="T40" fmla="*/ 5600 w 6447"/>
                <a:gd name="T41" fmla="*/ 5469 h 6381"/>
                <a:gd name="T42" fmla="*/ 5600 w 6447"/>
                <a:gd name="T43" fmla="*/ 5469 h 6381"/>
                <a:gd name="T44" fmla="*/ 5600 w 6447"/>
                <a:gd name="T45" fmla="*/ 5469 h 6381"/>
                <a:gd name="T46" fmla="*/ 5600 w 6447"/>
                <a:gd name="T47" fmla="*/ 5469 h 6381"/>
                <a:gd name="T48" fmla="*/ 5600 w 6447"/>
                <a:gd name="T49" fmla="*/ 5469 h 6381"/>
                <a:gd name="T50" fmla="*/ 5600 w 6447"/>
                <a:gd name="T51" fmla="*/ 5469 h 6381"/>
                <a:gd name="T52" fmla="*/ 5600 w 6447"/>
                <a:gd name="T53" fmla="*/ 5469 h 6381"/>
                <a:gd name="T54" fmla="*/ 5600 w 6447"/>
                <a:gd name="T55" fmla="*/ 5469 h 6381"/>
                <a:gd name="T56" fmla="*/ 5600 w 6447"/>
                <a:gd name="T57" fmla="*/ 5469 h 6381"/>
                <a:gd name="T58" fmla="*/ 5600 w 6447"/>
                <a:gd name="T59" fmla="*/ 5469 h 6381"/>
                <a:gd name="T60" fmla="*/ 5729 w 6447"/>
                <a:gd name="T61"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47" h="6381">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4298" y="6380"/>
                    <a:pt x="5340" y="6380"/>
                    <a:pt x="6446" y="6380"/>
                  </a:cubicBezTo>
                  <a:cubicBezTo>
                    <a:pt x="6446" y="6119"/>
                    <a:pt x="6446" y="5794"/>
                    <a:pt x="6446" y="5469"/>
                  </a:cubicBezTo>
                  <a:cubicBezTo>
                    <a:pt x="6121" y="5469"/>
                    <a:pt x="5794" y="5469"/>
                    <a:pt x="5469" y="5469"/>
                  </a:cubicBezTo>
                  <a:close/>
                  <a:moveTo>
                    <a:pt x="5729" y="5469"/>
                  </a:moveTo>
                  <a:lnTo>
                    <a:pt x="5729" y="5469"/>
                  </a:lnTo>
                  <a:lnTo>
                    <a:pt x="5729"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600" y="5469"/>
                  </a:lnTo>
                  <a:lnTo>
                    <a:pt x="5729" y="5469"/>
                  </a:lnTo>
                  <a:close/>
                </a:path>
              </a:pathLst>
            </a:custGeom>
            <a:solidFill>
              <a:schemeClr val="accent5">
                <a:lumMod val="40000"/>
                <a:lumOff val="60000"/>
              </a:schemeClr>
            </a:solidFill>
            <a:ln>
              <a:noFill/>
            </a:ln>
            <a:effectLst/>
          </p:spPr>
          <p:txBody>
            <a:bodyPr wrap="none" anchor="ctr"/>
            <a:lstStyle/>
            <a:p>
              <a:endParaRPr lang="en-US" sz="2926" dirty="0">
                <a:latin typeface="Lato Light"/>
              </a:endParaRPr>
            </a:p>
          </p:txBody>
        </p:sp>
        <p:sp>
          <p:nvSpPr>
            <p:cNvPr id="17" name="Freeform 2"/>
            <p:cNvSpPr>
              <a:spLocks noChangeArrowheads="1"/>
            </p:cNvSpPr>
            <p:nvPr/>
          </p:nvSpPr>
          <p:spPr bwMode="auto">
            <a:xfrm>
              <a:off x="6812276" y="1539127"/>
              <a:ext cx="1343698" cy="1329913"/>
            </a:xfrm>
            <a:custGeom>
              <a:avLst/>
              <a:gdLst>
                <a:gd name="T0" fmla="*/ 977 w 6447"/>
                <a:gd name="T1" fmla="*/ 3190 h 6381"/>
                <a:gd name="T2" fmla="*/ 977 w 6447"/>
                <a:gd name="T3" fmla="*/ 3190 h 6381"/>
                <a:gd name="T4" fmla="*/ 3256 w 6447"/>
                <a:gd name="T5" fmla="*/ 975 h 6381"/>
                <a:gd name="T6" fmla="*/ 5469 w 6447"/>
                <a:gd name="T7" fmla="*/ 3190 h 6381"/>
                <a:gd name="T8" fmla="*/ 4819 w 6447"/>
                <a:gd name="T9" fmla="*/ 4817 h 6381"/>
                <a:gd name="T10" fmla="*/ 5469 w 6447"/>
                <a:gd name="T11" fmla="*/ 4817 h 6381"/>
                <a:gd name="T12" fmla="*/ 5469 w 6447"/>
                <a:gd name="T13" fmla="*/ 5469 h 6381"/>
                <a:gd name="T14" fmla="*/ 3256 w 6447"/>
                <a:gd name="T15" fmla="*/ 5469 h 6381"/>
                <a:gd name="T16" fmla="*/ 977 w 6447"/>
                <a:gd name="T17" fmla="*/ 3190 h 6381"/>
                <a:gd name="T18" fmla="*/ 5469 w 6447"/>
                <a:gd name="T19" fmla="*/ 5469 h 6381"/>
                <a:gd name="T20" fmla="*/ 5469 w 6447"/>
                <a:gd name="T21" fmla="*/ 5469 h 6381"/>
                <a:gd name="T22" fmla="*/ 6446 w 6447"/>
                <a:gd name="T23" fmla="*/ 3190 h 6381"/>
                <a:gd name="T24" fmla="*/ 3256 w 6447"/>
                <a:gd name="T25" fmla="*/ 0 h 6381"/>
                <a:gd name="T26" fmla="*/ 0 w 6447"/>
                <a:gd name="T27" fmla="*/ 3190 h 6381"/>
                <a:gd name="T28" fmla="*/ 3256 w 6447"/>
                <a:gd name="T29" fmla="*/ 6380 h 6381"/>
                <a:gd name="T30" fmla="*/ 6446 w 6447"/>
                <a:gd name="T31" fmla="*/ 6380 h 6381"/>
                <a:gd name="T32" fmla="*/ 6446 w 6447"/>
                <a:gd name="T33" fmla="*/ 5469 h 6381"/>
                <a:gd name="T34" fmla="*/ 5469 w 6447"/>
                <a:gd name="T35" fmla="*/ 5469 h 6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47" h="6381">
                  <a:moveTo>
                    <a:pt x="977" y="3190"/>
                  </a:moveTo>
                  <a:lnTo>
                    <a:pt x="977" y="3190"/>
                  </a:lnTo>
                  <a:cubicBezTo>
                    <a:pt x="977" y="1952"/>
                    <a:pt x="1954" y="975"/>
                    <a:pt x="3256" y="975"/>
                  </a:cubicBezTo>
                  <a:cubicBezTo>
                    <a:pt x="4492" y="975"/>
                    <a:pt x="5469" y="1952"/>
                    <a:pt x="5469" y="3190"/>
                  </a:cubicBezTo>
                  <a:cubicBezTo>
                    <a:pt x="5469" y="3775"/>
                    <a:pt x="5273" y="4361"/>
                    <a:pt x="4819" y="4817"/>
                  </a:cubicBezTo>
                  <a:cubicBezTo>
                    <a:pt x="5469" y="4817"/>
                    <a:pt x="5469" y="4817"/>
                    <a:pt x="5469" y="4817"/>
                  </a:cubicBezTo>
                  <a:cubicBezTo>
                    <a:pt x="5469" y="5469"/>
                    <a:pt x="5469" y="5469"/>
                    <a:pt x="5469" y="5469"/>
                  </a:cubicBezTo>
                  <a:cubicBezTo>
                    <a:pt x="3256" y="5469"/>
                    <a:pt x="3256" y="5469"/>
                    <a:pt x="3256" y="5469"/>
                  </a:cubicBezTo>
                  <a:cubicBezTo>
                    <a:pt x="1954" y="5469"/>
                    <a:pt x="977" y="4492"/>
                    <a:pt x="977" y="3190"/>
                  </a:cubicBezTo>
                  <a:close/>
                  <a:moveTo>
                    <a:pt x="5469" y="5469"/>
                  </a:moveTo>
                  <a:lnTo>
                    <a:pt x="5469" y="5469"/>
                  </a:lnTo>
                  <a:cubicBezTo>
                    <a:pt x="6121" y="4882"/>
                    <a:pt x="6446" y="4036"/>
                    <a:pt x="6446" y="3190"/>
                  </a:cubicBezTo>
                  <a:cubicBezTo>
                    <a:pt x="6446" y="1431"/>
                    <a:pt x="5013" y="0"/>
                    <a:pt x="3256" y="0"/>
                  </a:cubicBezTo>
                  <a:cubicBezTo>
                    <a:pt x="1433" y="0"/>
                    <a:pt x="0" y="1431"/>
                    <a:pt x="0" y="3190"/>
                  </a:cubicBezTo>
                  <a:cubicBezTo>
                    <a:pt x="0" y="5013"/>
                    <a:pt x="1433" y="6380"/>
                    <a:pt x="3256" y="6380"/>
                  </a:cubicBezTo>
                  <a:cubicBezTo>
                    <a:pt x="6446" y="6380"/>
                    <a:pt x="6446" y="6380"/>
                    <a:pt x="6446" y="6380"/>
                  </a:cubicBezTo>
                  <a:cubicBezTo>
                    <a:pt x="6446" y="5469"/>
                    <a:pt x="6446" y="5469"/>
                    <a:pt x="6446" y="5469"/>
                  </a:cubicBezTo>
                  <a:lnTo>
                    <a:pt x="5469" y="5469"/>
                  </a:lnTo>
                  <a:close/>
                </a:path>
              </a:pathLst>
            </a:custGeom>
            <a:solidFill>
              <a:schemeClr val="accent5"/>
            </a:solidFill>
            <a:ln>
              <a:noFill/>
            </a:ln>
            <a:effectLst/>
          </p:spPr>
          <p:txBody>
            <a:bodyPr wrap="none" anchor="ctr"/>
            <a:lstStyle/>
            <a:p>
              <a:endParaRPr lang="en-US" sz="2926" dirty="0">
                <a:latin typeface="Lato Light"/>
              </a:endParaRPr>
            </a:p>
          </p:txBody>
        </p:sp>
      </p:grpSp>
      <p:sp>
        <p:nvSpPr>
          <p:cNvPr id="18" name="TextBox 17"/>
          <p:cNvSpPr txBox="1"/>
          <p:nvPr/>
        </p:nvSpPr>
        <p:spPr>
          <a:xfrm>
            <a:off x="2598247" y="5032615"/>
            <a:ext cx="1829750" cy="1000280"/>
          </a:xfrm>
          <a:prstGeom prst="rect">
            <a:avLst/>
          </a:prstGeom>
          <a:noFill/>
        </p:spPr>
        <p:txBody>
          <a:bodyPr wrap="square" lIns="198127" tIns="99063" rIns="198127" bIns="99063" rtlCol="0">
            <a:spAutoFit/>
          </a:bodyPr>
          <a:lstStyle/>
          <a:p>
            <a:pPr algn="ctr"/>
            <a:r>
              <a:rPr lang="en-US" sz="5200" b="1" dirty="0">
                <a:solidFill>
                  <a:schemeClr val="bg1"/>
                </a:solidFill>
                <a:latin typeface="Helvetica Neue"/>
                <a:cs typeface="Helvetica Neue"/>
              </a:rPr>
              <a:t>50%</a:t>
            </a:r>
          </a:p>
        </p:txBody>
      </p:sp>
      <p:sp>
        <p:nvSpPr>
          <p:cNvPr id="19" name="TextBox 18"/>
          <p:cNvSpPr txBox="1"/>
          <p:nvPr/>
        </p:nvSpPr>
        <p:spPr>
          <a:xfrm>
            <a:off x="6780988" y="5051164"/>
            <a:ext cx="1829750" cy="1000280"/>
          </a:xfrm>
          <a:prstGeom prst="rect">
            <a:avLst/>
          </a:prstGeom>
          <a:noFill/>
        </p:spPr>
        <p:txBody>
          <a:bodyPr wrap="square" lIns="198127" tIns="99063" rIns="198127" bIns="99063" rtlCol="0">
            <a:spAutoFit/>
          </a:bodyPr>
          <a:lstStyle/>
          <a:p>
            <a:pPr algn="ctr"/>
            <a:r>
              <a:rPr lang="en-US" sz="5200" b="1" dirty="0">
                <a:solidFill>
                  <a:schemeClr val="bg1"/>
                </a:solidFill>
                <a:latin typeface="Helvetica Neue"/>
                <a:cs typeface="Helvetica Neue"/>
              </a:rPr>
              <a:t>50%</a:t>
            </a:r>
          </a:p>
        </p:txBody>
      </p:sp>
      <p:sp>
        <p:nvSpPr>
          <p:cNvPr id="20" name="TextBox 19"/>
          <p:cNvSpPr txBox="1"/>
          <p:nvPr/>
        </p:nvSpPr>
        <p:spPr>
          <a:xfrm>
            <a:off x="10954445" y="5058193"/>
            <a:ext cx="1829750" cy="1000280"/>
          </a:xfrm>
          <a:prstGeom prst="rect">
            <a:avLst/>
          </a:prstGeom>
          <a:noFill/>
        </p:spPr>
        <p:txBody>
          <a:bodyPr wrap="square" lIns="198127" tIns="99063" rIns="198127" bIns="99063" rtlCol="0">
            <a:spAutoFit/>
          </a:bodyPr>
          <a:lstStyle/>
          <a:p>
            <a:pPr algn="ctr"/>
            <a:r>
              <a:rPr lang="en-US" sz="5200" b="1" dirty="0">
                <a:solidFill>
                  <a:schemeClr val="bg1"/>
                </a:solidFill>
                <a:latin typeface="Helvetica Neue"/>
                <a:cs typeface="Helvetica Neue"/>
              </a:rPr>
              <a:t>50%</a:t>
            </a:r>
          </a:p>
        </p:txBody>
      </p:sp>
      <p:sp>
        <p:nvSpPr>
          <p:cNvPr id="21" name="TextBox 20"/>
          <p:cNvSpPr txBox="1"/>
          <p:nvPr/>
        </p:nvSpPr>
        <p:spPr>
          <a:xfrm>
            <a:off x="15191620" y="5058193"/>
            <a:ext cx="1829750" cy="1000280"/>
          </a:xfrm>
          <a:prstGeom prst="rect">
            <a:avLst/>
          </a:prstGeom>
          <a:noFill/>
        </p:spPr>
        <p:txBody>
          <a:bodyPr wrap="square" lIns="198127" tIns="99063" rIns="198127" bIns="99063" rtlCol="0">
            <a:spAutoFit/>
          </a:bodyPr>
          <a:lstStyle/>
          <a:p>
            <a:pPr algn="ctr"/>
            <a:r>
              <a:rPr lang="en-US" sz="5200" b="1" dirty="0">
                <a:solidFill>
                  <a:schemeClr val="bg1"/>
                </a:solidFill>
                <a:latin typeface="Helvetica Neue"/>
                <a:cs typeface="Helvetica Neue"/>
              </a:rPr>
              <a:t>50%</a:t>
            </a:r>
          </a:p>
        </p:txBody>
      </p:sp>
      <p:sp>
        <p:nvSpPr>
          <p:cNvPr id="22" name="Oval 21"/>
          <p:cNvSpPr/>
          <p:nvPr/>
        </p:nvSpPr>
        <p:spPr>
          <a:xfrm>
            <a:off x="1953114" y="8144084"/>
            <a:ext cx="1066645" cy="106692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3" name="TextBox 22"/>
          <p:cNvSpPr txBox="1"/>
          <p:nvPr/>
        </p:nvSpPr>
        <p:spPr>
          <a:xfrm>
            <a:off x="3214795" y="7983535"/>
            <a:ext cx="2616103" cy="1675526"/>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Communication</a:t>
            </a:r>
          </a:p>
          <a:p>
            <a:r>
              <a:rPr lang="en-US" sz="1950" dirty="0">
                <a:latin typeface="Lato Light"/>
                <a:cs typeface="Lato Light"/>
              </a:rPr>
              <a:t>Lorem ipsum dolor sit amet,consectetur adipisicing elit, sed do eiusmod tempor</a:t>
            </a:r>
          </a:p>
        </p:txBody>
      </p:sp>
      <p:sp>
        <p:nvSpPr>
          <p:cNvPr id="24" name="Oval 23"/>
          <p:cNvSpPr/>
          <p:nvPr/>
        </p:nvSpPr>
        <p:spPr>
          <a:xfrm>
            <a:off x="6080622" y="8144084"/>
            <a:ext cx="1066645" cy="106692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5" name="TextBox 24"/>
          <p:cNvSpPr txBox="1"/>
          <p:nvPr/>
        </p:nvSpPr>
        <p:spPr>
          <a:xfrm>
            <a:off x="7342305" y="7983536"/>
            <a:ext cx="2616103" cy="1675526"/>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Research</a:t>
            </a:r>
          </a:p>
          <a:p>
            <a:r>
              <a:rPr lang="en-US" sz="1950" dirty="0">
                <a:latin typeface="Lato Light"/>
                <a:cs typeface="Lato Light"/>
              </a:rPr>
              <a:t>Lorem ipsum dolor sit amet,consectetur adipisicing elit, sed do eiusmod tempor</a:t>
            </a:r>
          </a:p>
        </p:txBody>
      </p:sp>
      <p:sp>
        <p:nvSpPr>
          <p:cNvPr id="26" name="TextBox 25"/>
          <p:cNvSpPr txBox="1"/>
          <p:nvPr/>
        </p:nvSpPr>
        <p:spPr>
          <a:xfrm>
            <a:off x="11593397" y="7983536"/>
            <a:ext cx="2616103" cy="1675526"/>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Picture</a:t>
            </a:r>
          </a:p>
          <a:p>
            <a:r>
              <a:rPr lang="en-US" sz="1950" dirty="0">
                <a:latin typeface="Lato Light"/>
                <a:cs typeface="Lato Light"/>
              </a:rPr>
              <a:t>Lorem ipsum dolor sit amet,consectetur adipisicing elit, sed do eiusmod tempor</a:t>
            </a:r>
          </a:p>
        </p:txBody>
      </p:sp>
      <p:sp>
        <p:nvSpPr>
          <p:cNvPr id="27" name="Oval 26"/>
          <p:cNvSpPr/>
          <p:nvPr/>
        </p:nvSpPr>
        <p:spPr>
          <a:xfrm>
            <a:off x="14482145" y="8144084"/>
            <a:ext cx="1066645" cy="106692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8" name="TextBox 27"/>
          <p:cNvSpPr txBox="1"/>
          <p:nvPr/>
        </p:nvSpPr>
        <p:spPr>
          <a:xfrm>
            <a:off x="15743829" y="7983536"/>
            <a:ext cx="2616103" cy="1675526"/>
          </a:xfrm>
          <a:prstGeom prst="rect">
            <a:avLst/>
          </a:prstGeom>
          <a:noFill/>
        </p:spPr>
        <p:txBody>
          <a:bodyPr wrap="square" lIns="0" tIns="99063" rIns="0" bIns="0" rtlCol="0">
            <a:spAutoFit/>
          </a:bodyPr>
          <a:lstStyle/>
          <a:p>
            <a:r>
              <a:rPr lang="en-US" sz="2438" dirty="0">
                <a:solidFill>
                  <a:schemeClr val="tx2"/>
                </a:solidFill>
                <a:latin typeface="Lato Regular"/>
                <a:cs typeface="Lato Regular"/>
              </a:rPr>
              <a:t>Quality</a:t>
            </a:r>
          </a:p>
          <a:p>
            <a:r>
              <a:rPr lang="en-US" sz="1950" dirty="0">
                <a:latin typeface="Lato Light"/>
                <a:cs typeface="Lato Light"/>
              </a:rPr>
              <a:t>Lorem ipsum dolor sit amet,consectetur adipisicing elit, sed do eiusmod tempor</a:t>
            </a:r>
          </a:p>
        </p:txBody>
      </p:sp>
      <p:sp>
        <p:nvSpPr>
          <p:cNvPr id="32" name="Oval 31"/>
          <p:cNvSpPr/>
          <p:nvPr/>
        </p:nvSpPr>
        <p:spPr>
          <a:xfrm>
            <a:off x="10331714" y="8144084"/>
            <a:ext cx="1066647" cy="106692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r>
              <a:rPr lang="en-US" sz="2926" dirty="0">
                <a:latin typeface="Lato Light"/>
              </a:rPr>
              <a:t> </a:t>
            </a:r>
          </a:p>
        </p:txBody>
      </p:sp>
      <p:grpSp>
        <p:nvGrpSpPr>
          <p:cNvPr id="35" name="Group 34"/>
          <p:cNvGrpSpPr/>
          <p:nvPr/>
        </p:nvGrpSpPr>
        <p:grpSpPr>
          <a:xfrm>
            <a:off x="10591451" y="8363513"/>
            <a:ext cx="568755" cy="608443"/>
            <a:chOff x="494476" y="2241785"/>
            <a:chExt cx="239742" cy="256405"/>
          </a:xfrm>
          <a:solidFill>
            <a:schemeClr val="bg1"/>
          </a:solidFill>
        </p:grpSpPr>
        <p:sp>
          <p:nvSpPr>
            <p:cNvPr id="36"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39" name="Freeform 73"/>
          <p:cNvSpPr>
            <a:spLocks noEditPoints="1"/>
          </p:cNvSpPr>
          <p:nvPr/>
        </p:nvSpPr>
        <p:spPr bwMode="auto">
          <a:xfrm>
            <a:off x="14747920" y="8363513"/>
            <a:ext cx="533622" cy="608443"/>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0" name="Group 39"/>
          <p:cNvGrpSpPr/>
          <p:nvPr/>
        </p:nvGrpSpPr>
        <p:grpSpPr>
          <a:xfrm>
            <a:off x="6420692" y="8383171"/>
            <a:ext cx="416135" cy="608443"/>
            <a:chOff x="527333" y="1217552"/>
            <a:chExt cx="175409" cy="256405"/>
          </a:xfrm>
          <a:solidFill>
            <a:schemeClr val="bg1"/>
          </a:solidFill>
        </p:grpSpPr>
        <p:sp>
          <p:nvSpPr>
            <p:cNvPr id="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43" name="Group 42"/>
          <p:cNvGrpSpPr/>
          <p:nvPr/>
        </p:nvGrpSpPr>
        <p:grpSpPr>
          <a:xfrm>
            <a:off x="2184674" y="8400084"/>
            <a:ext cx="609385" cy="512893"/>
            <a:chOff x="1511296" y="730196"/>
            <a:chExt cx="256867" cy="216138"/>
          </a:xfrm>
          <a:solidFill>
            <a:schemeClr val="bg1"/>
          </a:solidFill>
        </p:grpSpPr>
        <p:sp>
          <p:nvSpPr>
            <p:cNvPr id="44"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47" name="Group 46"/>
          <p:cNvGrpSpPr/>
          <p:nvPr/>
        </p:nvGrpSpPr>
        <p:grpSpPr>
          <a:xfrm>
            <a:off x="4883564" y="1676978"/>
            <a:ext cx="10044872" cy="1689698"/>
            <a:chOff x="5988388" y="483017"/>
            <a:chExt cx="12359700" cy="2079087"/>
          </a:xfrm>
        </p:grpSpPr>
        <p:sp>
          <p:nvSpPr>
            <p:cNvPr id="48" name="TextBox 4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Seashell Analysis</a:t>
              </a:r>
              <a:endParaRPr lang="id-ID" sz="7152" b="1" dirty="0">
                <a:solidFill>
                  <a:schemeClr val="tx2"/>
                </a:solidFill>
                <a:latin typeface="Lato Regular"/>
                <a:cs typeface="Lato Regular"/>
              </a:endParaRP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159111"/>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1000" fill="hold"/>
                                        <p:tgtEl>
                                          <p:spTgt spid="4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500" fill="hold"/>
                                        <p:tgtEl>
                                          <p:spTgt spid="18"/>
                                        </p:tgtEl>
                                        <p:attrNameLst>
                                          <p:attrName>ppt_w</p:attrName>
                                        </p:attrNameLst>
                                      </p:cBhvr>
                                      <p:tavLst>
                                        <p:tav tm="0">
                                          <p:val>
                                            <p:fltVal val="0"/>
                                          </p:val>
                                        </p:tav>
                                        <p:tav tm="100000">
                                          <p:val>
                                            <p:strVal val="#ppt_w"/>
                                          </p:val>
                                        </p:tav>
                                      </p:tavLst>
                                    </p:anim>
                                    <p:anim calcmode="lin" valueType="num">
                                      <p:cBhvr>
                                        <p:cTn id="20" dur="500" fill="hold"/>
                                        <p:tgtEl>
                                          <p:spTgt spid="18"/>
                                        </p:tgtEl>
                                        <p:attrNameLst>
                                          <p:attrName>ppt_h</p:attrName>
                                        </p:attrNameLst>
                                      </p:cBhvr>
                                      <p:tavLst>
                                        <p:tav tm="0">
                                          <p:val>
                                            <p:fltVal val="0"/>
                                          </p:val>
                                        </p:tav>
                                        <p:tav tm="100000">
                                          <p:val>
                                            <p:strVal val="#ppt_h"/>
                                          </p:val>
                                        </p:tav>
                                      </p:tavLst>
                                    </p:anim>
                                    <p:animEffect transition="in" filter="fade">
                                      <p:cBhvr>
                                        <p:cTn id="21" dur="500"/>
                                        <p:tgtEl>
                                          <p:spTgt spid="1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p:cTn id="31" dur="500" fill="hold"/>
                                        <p:tgtEl>
                                          <p:spTgt spid="43"/>
                                        </p:tgtEl>
                                        <p:attrNameLst>
                                          <p:attrName>ppt_w</p:attrName>
                                        </p:attrNameLst>
                                      </p:cBhvr>
                                      <p:tavLst>
                                        <p:tav tm="0">
                                          <p:val>
                                            <p:fltVal val="0"/>
                                          </p:val>
                                        </p:tav>
                                        <p:tav tm="100000">
                                          <p:val>
                                            <p:strVal val="#ppt_w"/>
                                          </p:val>
                                        </p:tav>
                                      </p:tavLst>
                                    </p:anim>
                                    <p:anim calcmode="lin" valueType="num">
                                      <p:cBhvr>
                                        <p:cTn id="32" dur="500" fill="hold"/>
                                        <p:tgtEl>
                                          <p:spTgt spid="43"/>
                                        </p:tgtEl>
                                        <p:attrNameLst>
                                          <p:attrName>ppt_h</p:attrName>
                                        </p:attrNameLst>
                                      </p:cBhvr>
                                      <p:tavLst>
                                        <p:tav tm="0">
                                          <p:val>
                                            <p:fltVal val="0"/>
                                          </p:val>
                                        </p:tav>
                                        <p:tav tm="100000">
                                          <p:val>
                                            <p:strVal val="#ppt_h"/>
                                          </p:val>
                                        </p:tav>
                                      </p:tavLst>
                                    </p:anim>
                                    <p:animEffect transition="in" filter="fade">
                                      <p:cBhvr>
                                        <p:cTn id="33" dur="500"/>
                                        <p:tgtEl>
                                          <p:spTgt spid="43"/>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500"/>
                                        <p:tgtEl>
                                          <p:spTgt spid="23"/>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p:cTn id="53" dur="500" fill="hold"/>
                                        <p:tgtEl>
                                          <p:spTgt spid="24"/>
                                        </p:tgtEl>
                                        <p:attrNameLst>
                                          <p:attrName>ppt_w</p:attrName>
                                        </p:attrNameLst>
                                      </p:cBhvr>
                                      <p:tavLst>
                                        <p:tav tm="0">
                                          <p:val>
                                            <p:fltVal val="0"/>
                                          </p:val>
                                        </p:tav>
                                        <p:tav tm="100000">
                                          <p:val>
                                            <p:strVal val="#ppt_w"/>
                                          </p:val>
                                        </p:tav>
                                      </p:tavLst>
                                    </p:anim>
                                    <p:anim calcmode="lin" valueType="num">
                                      <p:cBhvr>
                                        <p:cTn id="54" dur="500" fill="hold"/>
                                        <p:tgtEl>
                                          <p:spTgt spid="24"/>
                                        </p:tgtEl>
                                        <p:attrNameLst>
                                          <p:attrName>ppt_h</p:attrName>
                                        </p:attrNameLst>
                                      </p:cBhvr>
                                      <p:tavLst>
                                        <p:tav tm="0">
                                          <p:val>
                                            <p:fltVal val="0"/>
                                          </p:val>
                                        </p:tav>
                                        <p:tav tm="100000">
                                          <p:val>
                                            <p:strVal val="#ppt_h"/>
                                          </p:val>
                                        </p:tav>
                                      </p:tavLst>
                                    </p:anim>
                                    <p:animEffect transition="in" filter="fade">
                                      <p:cBhvr>
                                        <p:cTn id="55" dur="500"/>
                                        <p:tgtEl>
                                          <p:spTgt spid="24"/>
                                        </p:tgtEl>
                                      </p:cBhvr>
                                    </p:animEffect>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p:cTn id="59" dur="500" fill="hold"/>
                                        <p:tgtEl>
                                          <p:spTgt spid="40"/>
                                        </p:tgtEl>
                                        <p:attrNameLst>
                                          <p:attrName>ppt_w</p:attrName>
                                        </p:attrNameLst>
                                      </p:cBhvr>
                                      <p:tavLst>
                                        <p:tav tm="0">
                                          <p:val>
                                            <p:fltVal val="0"/>
                                          </p:val>
                                        </p:tav>
                                        <p:tav tm="100000">
                                          <p:val>
                                            <p:strVal val="#ppt_w"/>
                                          </p:val>
                                        </p:tav>
                                      </p:tavLst>
                                    </p:anim>
                                    <p:anim calcmode="lin" valueType="num">
                                      <p:cBhvr>
                                        <p:cTn id="60" dur="500" fill="hold"/>
                                        <p:tgtEl>
                                          <p:spTgt spid="40"/>
                                        </p:tgtEl>
                                        <p:attrNameLst>
                                          <p:attrName>ppt_h</p:attrName>
                                        </p:attrNameLst>
                                      </p:cBhvr>
                                      <p:tavLst>
                                        <p:tav tm="0">
                                          <p:val>
                                            <p:fltVal val="0"/>
                                          </p:val>
                                        </p:tav>
                                        <p:tav tm="100000">
                                          <p:val>
                                            <p:strVal val="#ppt_h"/>
                                          </p:val>
                                        </p:tav>
                                      </p:tavLst>
                                    </p:anim>
                                    <p:animEffect transition="in" filter="fade">
                                      <p:cBhvr>
                                        <p:cTn id="61" dur="500"/>
                                        <p:tgtEl>
                                          <p:spTgt spid="40"/>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fade">
                                      <p:cBhvr>
                                        <p:cTn id="65" dur="500"/>
                                        <p:tgtEl>
                                          <p:spTgt spid="25"/>
                                        </p:tgtEl>
                                      </p:cBhvr>
                                    </p:animEffect>
                                  </p:childTnLst>
                                </p:cTn>
                              </p:par>
                            </p:childTnLst>
                          </p:cTn>
                        </p:par>
                        <p:par>
                          <p:cTn id="66" fill="hold">
                            <p:stCondLst>
                              <p:cond delay="6000"/>
                            </p:stCondLst>
                            <p:childTnLst>
                              <p:par>
                                <p:cTn id="67" presetID="53" presetClass="entr" presetSubtype="16" fill="hold" nodeType="after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p:cTn id="69" dur="500" fill="hold"/>
                                        <p:tgtEl>
                                          <p:spTgt spid="12"/>
                                        </p:tgtEl>
                                        <p:attrNameLst>
                                          <p:attrName>ppt_w</p:attrName>
                                        </p:attrNameLst>
                                      </p:cBhvr>
                                      <p:tavLst>
                                        <p:tav tm="0">
                                          <p:val>
                                            <p:fltVal val="0"/>
                                          </p:val>
                                        </p:tav>
                                        <p:tav tm="100000">
                                          <p:val>
                                            <p:strVal val="#ppt_w"/>
                                          </p:val>
                                        </p:tav>
                                      </p:tavLst>
                                    </p:anim>
                                    <p:anim calcmode="lin" valueType="num">
                                      <p:cBhvr>
                                        <p:cTn id="70" dur="500" fill="hold"/>
                                        <p:tgtEl>
                                          <p:spTgt spid="12"/>
                                        </p:tgtEl>
                                        <p:attrNameLst>
                                          <p:attrName>ppt_h</p:attrName>
                                        </p:attrNameLst>
                                      </p:cBhvr>
                                      <p:tavLst>
                                        <p:tav tm="0">
                                          <p:val>
                                            <p:fltVal val="0"/>
                                          </p:val>
                                        </p:tav>
                                        <p:tav tm="100000">
                                          <p:val>
                                            <p:strVal val="#ppt_h"/>
                                          </p:val>
                                        </p:tav>
                                      </p:tavLst>
                                    </p:anim>
                                    <p:animEffect transition="in" filter="fade">
                                      <p:cBhvr>
                                        <p:cTn id="71" dur="500"/>
                                        <p:tgtEl>
                                          <p:spTgt spid="12"/>
                                        </p:tgtEl>
                                      </p:cBhvr>
                                    </p:animEffect>
                                  </p:childTnLst>
                                </p:cTn>
                              </p:par>
                            </p:childTnLst>
                          </p:cTn>
                        </p:par>
                        <p:par>
                          <p:cTn id="72" fill="hold">
                            <p:stCondLst>
                              <p:cond delay="6500"/>
                            </p:stCondLst>
                            <p:childTnLst>
                              <p:par>
                                <p:cTn id="73" presetID="53" presetClass="entr" presetSubtype="16" fill="hold" grpId="0" nodeType="after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animEffect transition="in" filter="fade">
                                      <p:cBhvr>
                                        <p:cTn id="77" dur="500"/>
                                        <p:tgtEl>
                                          <p:spTgt spid="20"/>
                                        </p:tgtEl>
                                      </p:cBhvr>
                                    </p:animEffect>
                                  </p:childTnLst>
                                </p:cTn>
                              </p:par>
                            </p:childTnLst>
                          </p:cTn>
                        </p:par>
                        <p:par>
                          <p:cTn id="78" fill="hold">
                            <p:stCondLst>
                              <p:cond delay="7000"/>
                            </p:stCondLst>
                            <p:childTnLst>
                              <p:par>
                                <p:cTn id="79" presetID="53" presetClass="entr" presetSubtype="16"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p:cTn id="81" dur="500" fill="hold"/>
                                        <p:tgtEl>
                                          <p:spTgt spid="32"/>
                                        </p:tgtEl>
                                        <p:attrNameLst>
                                          <p:attrName>ppt_w</p:attrName>
                                        </p:attrNameLst>
                                      </p:cBhvr>
                                      <p:tavLst>
                                        <p:tav tm="0">
                                          <p:val>
                                            <p:fltVal val="0"/>
                                          </p:val>
                                        </p:tav>
                                        <p:tav tm="100000">
                                          <p:val>
                                            <p:strVal val="#ppt_w"/>
                                          </p:val>
                                        </p:tav>
                                      </p:tavLst>
                                    </p:anim>
                                    <p:anim calcmode="lin" valueType="num">
                                      <p:cBhvr>
                                        <p:cTn id="82" dur="500" fill="hold"/>
                                        <p:tgtEl>
                                          <p:spTgt spid="32"/>
                                        </p:tgtEl>
                                        <p:attrNameLst>
                                          <p:attrName>ppt_h</p:attrName>
                                        </p:attrNameLst>
                                      </p:cBhvr>
                                      <p:tavLst>
                                        <p:tav tm="0">
                                          <p:val>
                                            <p:fltVal val="0"/>
                                          </p:val>
                                        </p:tav>
                                        <p:tav tm="100000">
                                          <p:val>
                                            <p:strVal val="#ppt_h"/>
                                          </p:val>
                                        </p:tav>
                                      </p:tavLst>
                                    </p:anim>
                                    <p:animEffect transition="in" filter="fade">
                                      <p:cBhvr>
                                        <p:cTn id="83" dur="500"/>
                                        <p:tgtEl>
                                          <p:spTgt spid="32"/>
                                        </p:tgtEl>
                                      </p:cBhvr>
                                    </p:animEffect>
                                  </p:childTnLst>
                                </p:cTn>
                              </p:par>
                            </p:childTnLst>
                          </p:cTn>
                        </p:par>
                        <p:par>
                          <p:cTn id="84" fill="hold">
                            <p:stCondLst>
                              <p:cond delay="7500"/>
                            </p:stCondLst>
                            <p:childTnLst>
                              <p:par>
                                <p:cTn id="85" presetID="53" presetClass="entr" presetSubtype="16"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 calcmode="lin" valueType="num">
                                      <p:cBhvr>
                                        <p:cTn id="87" dur="500" fill="hold"/>
                                        <p:tgtEl>
                                          <p:spTgt spid="35"/>
                                        </p:tgtEl>
                                        <p:attrNameLst>
                                          <p:attrName>ppt_w</p:attrName>
                                        </p:attrNameLst>
                                      </p:cBhvr>
                                      <p:tavLst>
                                        <p:tav tm="0">
                                          <p:val>
                                            <p:fltVal val="0"/>
                                          </p:val>
                                        </p:tav>
                                        <p:tav tm="100000">
                                          <p:val>
                                            <p:strVal val="#ppt_w"/>
                                          </p:val>
                                        </p:tav>
                                      </p:tavLst>
                                    </p:anim>
                                    <p:anim calcmode="lin" valueType="num">
                                      <p:cBhvr>
                                        <p:cTn id="88" dur="500" fill="hold"/>
                                        <p:tgtEl>
                                          <p:spTgt spid="35"/>
                                        </p:tgtEl>
                                        <p:attrNameLst>
                                          <p:attrName>ppt_h</p:attrName>
                                        </p:attrNameLst>
                                      </p:cBhvr>
                                      <p:tavLst>
                                        <p:tav tm="0">
                                          <p:val>
                                            <p:fltVal val="0"/>
                                          </p:val>
                                        </p:tav>
                                        <p:tav tm="100000">
                                          <p:val>
                                            <p:strVal val="#ppt_h"/>
                                          </p:val>
                                        </p:tav>
                                      </p:tavLst>
                                    </p:anim>
                                    <p:animEffect transition="in" filter="fade">
                                      <p:cBhvr>
                                        <p:cTn id="89" dur="500"/>
                                        <p:tgtEl>
                                          <p:spTgt spid="35"/>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500"/>
                                        <p:tgtEl>
                                          <p:spTgt spid="26"/>
                                        </p:tgtEl>
                                      </p:cBhvr>
                                    </p:animEffect>
                                  </p:childTnLst>
                                </p:cTn>
                              </p:par>
                            </p:childTnLst>
                          </p:cTn>
                        </p:par>
                        <p:par>
                          <p:cTn id="94" fill="hold">
                            <p:stCondLst>
                              <p:cond delay="8500"/>
                            </p:stCondLst>
                            <p:childTnLst>
                              <p:par>
                                <p:cTn id="95" presetID="53" presetClass="entr" presetSubtype="16" fill="hold"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9000"/>
                            </p:stCondLst>
                            <p:childTnLst>
                              <p:par>
                                <p:cTn id="101" presetID="53" presetClass="entr" presetSubtype="16" fill="hold" grpId="0" nodeType="afterEffect">
                                  <p:stCondLst>
                                    <p:cond delay="0"/>
                                  </p:stCondLst>
                                  <p:childTnLst>
                                    <p:set>
                                      <p:cBhvr>
                                        <p:cTn id="102" dur="1" fill="hold">
                                          <p:stCondLst>
                                            <p:cond delay="0"/>
                                          </p:stCondLst>
                                        </p:cTn>
                                        <p:tgtEl>
                                          <p:spTgt spid="21"/>
                                        </p:tgtEl>
                                        <p:attrNameLst>
                                          <p:attrName>style.visibility</p:attrName>
                                        </p:attrNameLst>
                                      </p:cBhvr>
                                      <p:to>
                                        <p:strVal val="visible"/>
                                      </p:to>
                                    </p:set>
                                    <p:anim calcmode="lin" valueType="num">
                                      <p:cBhvr>
                                        <p:cTn id="103" dur="500" fill="hold"/>
                                        <p:tgtEl>
                                          <p:spTgt spid="21"/>
                                        </p:tgtEl>
                                        <p:attrNameLst>
                                          <p:attrName>ppt_w</p:attrName>
                                        </p:attrNameLst>
                                      </p:cBhvr>
                                      <p:tavLst>
                                        <p:tav tm="0">
                                          <p:val>
                                            <p:fltVal val="0"/>
                                          </p:val>
                                        </p:tav>
                                        <p:tav tm="100000">
                                          <p:val>
                                            <p:strVal val="#ppt_w"/>
                                          </p:val>
                                        </p:tav>
                                      </p:tavLst>
                                    </p:anim>
                                    <p:anim calcmode="lin" valueType="num">
                                      <p:cBhvr>
                                        <p:cTn id="104" dur="500" fill="hold"/>
                                        <p:tgtEl>
                                          <p:spTgt spid="21"/>
                                        </p:tgtEl>
                                        <p:attrNameLst>
                                          <p:attrName>ppt_h</p:attrName>
                                        </p:attrNameLst>
                                      </p:cBhvr>
                                      <p:tavLst>
                                        <p:tav tm="0">
                                          <p:val>
                                            <p:fltVal val="0"/>
                                          </p:val>
                                        </p:tav>
                                        <p:tav tm="100000">
                                          <p:val>
                                            <p:strVal val="#ppt_h"/>
                                          </p:val>
                                        </p:tav>
                                      </p:tavLst>
                                    </p:anim>
                                    <p:animEffect transition="in" filter="fade">
                                      <p:cBhvr>
                                        <p:cTn id="105" dur="500"/>
                                        <p:tgtEl>
                                          <p:spTgt spid="21"/>
                                        </p:tgtEl>
                                      </p:cBhvr>
                                    </p:animEffect>
                                  </p:childTnLst>
                                </p:cTn>
                              </p:par>
                            </p:childTnLst>
                          </p:cTn>
                        </p:par>
                        <p:par>
                          <p:cTn id="106" fill="hold">
                            <p:stCondLst>
                              <p:cond delay="9500"/>
                            </p:stCondLst>
                            <p:childTnLst>
                              <p:par>
                                <p:cTn id="107" presetID="53" presetClass="entr" presetSubtype="16"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 calcmode="lin" valueType="num">
                                      <p:cBhvr>
                                        <p:cTn id="109" dur="500" fill="hold"/>
                                        <p:tgtEl>
                                          <p:spTgt spid="27"/>
                                        </p:tgtEl>
                                        <p:attrNameLst>
                                          <p:attrName>ppt_w</p:attrName>
                                        </p:attrNameLst>
                                      </p:cBhvr>
                                      <p:tavLst>
                                        <p:tav tm="0">
                                          <p:val>
                                            <p:fltVal val="0"/>
                                          </p:val>
                                        </p:tav>
                                        <p:tav tm="100000">
                                          <p:val>
                                            <p:strVal val="#ppt_w"/>
                                          </p:val>
                                        </p:tav>
                                      </p:tavLst>
                                    </p:anim>
                                    <p:anim calcmode="lin" valueType="num">
                                      <p:cBhvr>
                                        <p:cTn id="110" dur="500" fill="hold"/>
                                        <p:tgtEl>
                                          <p:spTgt spid="27"/>
                                        </p:tgtEl>
                                        <p:attrNameLst>
                                          <p:attrName>ppt_h</p:attrName>
                                        </p:attrNameLst>
                                      </p:cBhvr>
                                      <p:tavLst>
                                        <p:tav tm="0">
                                          <p:val>
                                            <p:fltVal val="0"/>
                                          </p:val>
                                        </p:tav>
                                        <p:tav tm="100000">
                                          <p:val>
                                            <p:strVal val="#ppt_h"/>
                                          </p:val>
                                        </p:tav>
                                      </p:tavLst>
                                    </p:anim>
                                    <p:animEffect transition="in" filter="fade">
                                      <p:cBhvr>
                                        <p:cTn id="111" dur="500"/>
                                        <p:tgtEl>
                                          <p:spTgt spid="27"/>
                                        </p:tgtEl>
                                      </p:cBhvr>
                                    </p:animEffect>
                                  </p:childTnLst>
                                </p:cTn>
                              </p:par>
                            </p:childTnLst>
                          </p:cTn>
                        </p:par>
                        <p:par>
                          <p:cTn id="112" fill="hold">
                            <p:stCondLst>
                              <p:cond delay="10000"/>
                            </p:stCondLst>
                            <p:childTnLst>
                              <p:par>
                                <p:cTn id="113" presetID="53" presetClass="entr" presetSubtype="16" fill="hold" grpId="0" nodeType="afterEffect">
                                  <p:stCondLst>
                                    <p:cond delay="0"/>
                                  </p:stCondLst>
                                  <p:childTnLst>
                                    <p:set>
                                      <p:cBhvr>
                                        <p:cTn id="114" dur="1" fill="hold">
                                          <p:stCondLst>
                                            <p:cond delay="0"/>
                                          </p:stCondLst>
                                        </p:cTn>
                                        <p:tgtEl>
                                          <p:spTgt spid="39"/>
                                        </p:tgtEl>
                                        <p:attrNameLst>
                                          <p:attrName>style.visibility</p:attrName>
                                        </p:attrNameLst>
                                      </p:cBhvr>
                                      <p:to>
                                        <p:strVal val="visible"/>
                                      </p:to>
                                    </p:set>
                                    <p:anim calcmode="lin" valueType="num">
                                      <p:cBhvr>
                                        <p:cTn id="115" dur="500" fill="hold"/>
                                        <p:tgtEl>
                                          <p:spTgt spid="39"/>
                                        </p:tgtEl>
                                        <p:attrNameLst>
                                          <p:attrName>ppt_w</p:attrName>
                                        </p:attrNameLst>
                                      </p:cBhvr>
                                      <p:tavLst>
                                        <p:tav tm="0">
                                          <p:val>
                                            <p:fltVal val="0"/>
                                          </p:val>
                                        </p:tav>
                                        <p:tav tm="100000">
                                          <p:val>
                                            <p:strVal val="#ppt_w"/>
                                          </p:val>
                                        </p:tav>
                                      </p:tavLst>
                                    </p:anim>
                                    <p:anim calcmode="lin" valueType="num">
                                      <p:cBhvr>
                                        <p:cTn id="116" dur="500" fill="hold"/>
                                        <p:tgtEl>
                                          <p:spTgt spid="39"/>
                                        </p:tgtEl>
                                        <p:attrNameLst>
                                          <p:attrName>ppt_h</p:attrName>
                                        </p:attrNameLst>
                                      </p:cBhvr>
                                      <p:tavLst>
                                        <p:tav tm="0">
                                          <p:val>
                                            <p:fltVal val="0"/>
                                          </p:val>
                                        </p:tav>
                                        <p:tav tm="100000">
                                          <p:val>
                                            <p:strVal val="#ppt_h"/>
                                          </p:val>
                                        </p:tav>
                                      </p:tavLst>
                                    </p:anim>
                                    <p:animEffect transition="in" filter="fade">
                                      <p:cBhvr>
                                        <p:cTn id="117" dur="500"/>
                                        <p:tgtEl>
                                          <p:spTgt spid="39"/>
                                        </p:tgtEl>
                                      </p:cBhvr>
                                    </p:animEffect>
                                  </p:childTnLst>
                                </p:cTn>
                              </p:par>
                            </p:childTnLst>
                          </p:cTn>
                        </p:par>
                        <p:par>
                          <p:cTn id="118" fill="hold">
                            <p:stCondLst>
                              <p:cond delay="10500"/>
                            </p:stCondLst>
                            <p:childTnLst>
                              <p:par>
                                <p:cTn id="119" presetID="10"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animBg="1"/>
      <p:bldP spid="23" grpId="0"/>
      <p:bldP spid="24" grpId="0" animBg="1"/>
      <p:bldP spid="25" grpId="0"/>
      <p:bldP spid="26" grpId="0"/>
      <p:bldP spid="27" grpId="0" animBg="1"/>
      <p:bldP spid="28" grpId="0"/>
      <p:bldP spid="32" grpId="0" animBg="1"/>
      <p:bldP spid="3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
          <p:cNvSpPr>
            <a:spLocks noChangeArrowheads="1"/>
          </p:cNvSpPr>
          <p:nvPr/>
        </p:nvSpPr>
        <p:spPr bwMode="auto">
          <a:xfrm>
            <a:off x="12303320" y="4482062"/>
            <a:ext cx="692809" cy="1097829"/>
          </a:xfrm>
          <a:custGeom>
            <a:avLst/>
            <a:gdLst>
              <a:gd name="T0" fmla="*/ 93 w 1282"/>
              <a:gd name="T1" fmla="*/ 344 h 2032"/>
              <a:gd name="T2" fmla="*/ 93 w 1282"/>
              <a:gd name="T3" fmla="*/ 344 h 2032"/>
              <a:gd name="T4" fmla="*/ 750 w 1282"/>
              <a:gd name="T5" fmla="*/ 1000 h 2032"/>
              <a:gd name="T6" fmla="*/ 93 w 1282"/>
              <a:gd name="T7" fmla="*/ 1656 h 2032"/>
              <a:gd name="T8" fmla="*/ 93 w 1282"/>
              <a:gd name="T9" fmla="*/ 1937 h 2032"/>
              <a:gd name="T10" fmla="*/ 375 w 1282"/>
              <a:gd name="T11" fmla="*/ 1937 h 2032"/>
              <a:gd name="T12" fmla="*/ 1281 w 1282"/>
              <a:gd name="T13" fmla="*/ 1000 h 2032"/>
              <a:gd name="T14" fmla="*/ 375 w 1282"/>
              <a:gd name="T15" fmla="*/ 94 h 2032"/>
              <a:gd name="T16" fmla="*/ 93 w 1282"/>
              <a:gd name="T17" fmla="*/ 94 h 2032"/>
              <a:gd name="T18" fmla="*/ 31 w 1282"/>
              <a:gd name="T19" fmla="*/ 219 h 2032"/>
              <a:gd name="T20" fmla="*/ 93 w 1282"/>
              <a:gd name="T21" fmla="*/ 344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2" h="2032">
                <a:moveTo>
                  <a:pt x="93" y="344"/>
                </a:moveTo>
                <a:lnTo>
                  <a:pt x="93" y="344"/>
                </a:lnTo>
                <a:cubicBezTo>
                  <a:pt x="750" y="1000"/>
                  <a:pt x="750" y="1000"/>
                  <a:pt x="750" y="1000"/>
                </a:cubicBezTo>
                <a:cubicBezTo>
                  <a:pt x="93" y="1656"/>
                  <a:pt x="93" y="1656"/>
                  <a:pt x="93" y="1656"/>
                </a:cubicBezTo>
                <a:cubicBezTo>
                  <a:pt x="0" y="1750"/>
                  <a:pt x="0" y="1875"/>
                  <a:pt x="93" y="1937"/>
                </a:cubicBezTo>
                <a:cubicBezTo>
                  <a:pt x="156" y="2031"/>
                  <a:pt x="281" y="2031"/>
                  <a:pt x="375" y="1937"/>
                </a:cubicBezTo>
                <a:cubicBezTo>
                  <a:pt x="1281" y="1000"/>
                  <a:pt x="1281" y="1000"/>
                  <a:pt x="1281" y="1000"/>
                </a:cubicBezTo>
                <a:cubicBezTo>
                  <a:pt x="375" y="94"/>
                  <a:pt x="375" y="94"/>
                  <a:pt x="375" y="94"/>
                </a:cubicBezTo>
                <a:cubicBezTo>
                  <a:pt x="281" y="0"/>
                  <a:pt x="156" y="0"/>
                  <a:pt x="93" y="94"/>
                </a:cubicBezTo>
                <a:cubicBezTo>
                  <a:pt x="62" y="125"/>
                  <a:pt x="31" y="156"/>
                  <a:pt x="31" y="219"/>
                </a:cubicBezTo>
                <a:cubicBezTo>
                  <a:pt x="31" y="281"/>
                  <a:pt x="62" y="313"/>
                  <a:pt x="93" y="344"/>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36" name="Freeform 27"/>
          <p:cNvSpPr>
            <a:spLocks noChangeArrowheads="1"/>
          </p:cNvSpPr>
          <p:nvPr/>
        </p:nvSpPr>
        <p:spPr bwMode="auto">
          <a:xfrm>
            <a:off x="15743560" y="8397095"/>
            <a:ext cx="692811" cy="1081160"/>
          </a:xfrm>
          <a:custGeom>
            <a:avLst/>
            <a:gdLst>
              <a:gd name="T0" fmla="*/ 1219 w 1283"/>
              <a:gd name="T1" fmla="*/ 1656 h 2001"/>
              <a:gd name="T2" fmla="*/ 1219 w 1283"/>
              <a:gd name="T3" fmla="*/ 1656 h 2001"/>
              <a:gd name="T4" fmla="*/ 563 w 1283"/>
              <a:gd name="T5" fmla="*/ 1000 h 2001"/>
              <a:gd name="T6" fmla="*/ 1219 w 1283"/>
              <a:gd name="T7" fmla="*/ 344 h 2001"/>
              <a:gd name="T8" fmla="*/ 1219 w 1283"/>
              <a:gd name="T9" fmla="*/ 63 h 2001"/>
              <a:gd name="T10" fmla="*/ 938 w 1283"/>
              <a:gd name="T11" fmla="*/ 63 h 2001"/>
              <a:gd name="T12" fmla="*/ 0 w 1283"/>
              <a:gd name="T13" fmla="*/ 1000 h 2001"/>
              <a:gd name="T14" fmla="*/ 938 w 1283"/>
              <a:gd name="T15" fmla="*/ 1938 h 2001"/>
              <a:gd name="T16" fmla="*/ 1219 w 1283"/>
              <a:gd name="T17" fmla="*/ 1938 h 2001"/>
              <a:gd name="T18" fmla="*/ 1282 w 1283"/>
              <a:gd name="T19" fmla="*/ 1781 h 2001"/>
              <a:gd name="T20" fmla="*/ 1219 w 1283"/>
              <a:gd name="T21" fmla="*/ 1656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3" h="2001">
                <a:moveTo>
                  <a:pt x="1219" y="1656"/>
                </a:moveTo>
                <a:lnTo>
                  <a:pt x="1219" y="1656"/>
                </a:lnTo>
                <a:cubicBezTo>
                  <a:pt x="563" y="1000"/>
                  <a:pt x="563" y="1000"/>
                  <a:pt x="563" y="1000"/>
                </a:cubicBezTo>
                <a:cubicBezTo>
                  <a:pt x="1219" y="344"/>
                  <a:pt x="1219" y="344"/>
                  <a:pt x="1219" y="344"/>
                </a:cubicBezTo>
                <a:cubicBezTo>
                  <a:pt x="1282" y="250"/>
                  <a:pt x="1282" y="125"/>
                  <a:pt x="1219" y="63"/>
                </a:cubicBezTo>
                <a:cubicBezTo>
                  <a:pt x="1157" y="0"/>
                  <a:pt x="1032" y="0"/>
                  <a:pt x="938" y="63"/>
                </a:cubicBezTo>
                <a:cubicBezTo>
                  <a:pt x="0" y="1000"/>
                  <a:pt x="0" y="1000"/>
                  <a:pt x="0" y="1000"/>
                </a:cubicBezTo>
                <a:cubicBezTo>
                  <a:pt x="938" y="1938"/>
                  <a:pt x="938" y="1938"/>
                  <a:pt x="938" y="1938"/>
                </a:cubicBezTo>
                <a:cubicBezTo>
                  <a:pt x="1032" y="2000"/>
                  <a:pt x="1157" y="2000"/>
                  <a:pt x="1219" y="1938"/>
                </a:cubicBezTo>
                <a:cubicBezTo>
                  <a:pt x="1251" y="1875"/>
                  <a:pt x="1282" y="1844"/>
                  <a:pt x="1282" y="1781"/>
                </a:cubicBezTo>
                <a:cubicBezTo>
                  <a:pt x="1282" y="1719"/>
                  <a:pt x="1251" y="1688"/>
                  <a:pt x="1219" y="1656"/>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grpSp>
        <p:nvGrpSpPr>
          <p:cNvPr id="3" name="Group 2"/>
          <p:cNvGrpSpPr/>
          <p:nvPr/>
        </p:nvGrpSpPr>
        <p:grpSpPr>
          <a:xfrm>
            <a:off x="10360597" y="4922621"/>
            <a:ext cx="8030399" cy="4117457"/>
            <a:chOff x="6420323" y="2550227"/>
            <a:chExt cx="4941784" cy="2533160"/>
          </a:xfrm>
          <a:solidFill>
            <a:schemeClr val="bg1">
              <a:lumMod val="65000"/>
            </a:schemeClr>
          </a:solidFill>
        </p:grpSpPr>
        <p:sp>
          <p:nvSpPr>
            <p:cNvPr id="11" name="Freeform 2"/>
            <p:cNvSpPr>
              <a:spLocks noChangeArrowheads="1"/>
            </p:cNvSpPr>
            <p:nvPr/>
          </p:nvSpPr>
          <p:spPr bwMode="auto">
            <a:xfrm>
              <a:off x="7626100" y="2550227"/>
              <a:ext cx="134789" cy="134789"/>
            </a:xfrm>
            <a:custGeom>
              <a:avLst/>
              <a:gdLst>
                <a:gd name="T0" fmla="*/ 187 w 407"/>
                <a:gd name="T1" fmla="*/ 406 h 407"/>
                <a:gd name="T2" fmla="*/ 187 w 407"/>
                <a:gd name="T3" fmla="*/ 406 h 407"/>
                <a:gd name="T4" fmla="*/ 0 w 407"/>
                <a:gd name="T5" fmla="*/ 187 h 407"/>
                <a:gd name="T6" fmla="*/ 187 w 407"/>
                <a:gd name="T7" fmla="*/ 0 h 407"/>
                <a:gd name="T8" fmla="*/ 406 w 407"/>
                <a:gd name="T9" fmla="*/ 187 h 407"/>
                <a:gd name="T10" fmla="*/ 187 w 407"/>
                <a:gd name="T11" fmla="*/ 406 h 407"/>
              </a:gdLst>
              <a:ahLst/>
              <a:cxnLst>
                <a:cxn ang="0">
                  <a:pos x="T0" y="T1"/>
                </a:cxn>
                <a:cxn ang="0">
                  <a:pos x="T2" y="T3"/>
                </a:cxn>
                <a:cxn ang="0">
                  <a:pos x="T4" y="T5"/>
                </a:cxn>
                <a:cxn ang="0">
                  <a:pos x="T6" y="T7"/>
                </a:cxn>
                <a:cxn ang="0">
                  <a:pos x="T8" y="T9"/>
                </a:cxn>
                <a:cxn ang="0">
                  <a:pos x="T10" y="T11"/>
                </a:cxn>
              </a:cxnLst>
              <a:rect l="0" t="0" r="r" b="b"/>
              <a:pathLst>
                <a:path w="407" h="407">
                  <a:moveTo>
                    <a:pt x="187" y="406"/>
                  </a:moveTo>
                  <a:lnTo>
                    <a:pt x="187" y="406"/>
                  </a:lnTo>
                  <a:cubicBezTo>
                    <a:pt x="94" y="406"/>
                    <a:pt x="0" y="312"/>
                    <a:pt x="0" y="187"/>
                  </a:cubicBezTo>
                  <a:cubicBezTo>
                    <a:pt x="0" y="93"/>
                    <a:pt x="94" y="0"/>
                    <a:pt x="187" y="0"/>
                  </a:cubicBezTo>
                  <a:cubicBezTo>
                    <a:pt x="312" y="0"/>
                    <a:pt x="406" y="93"/>
                    <a:pt x="406" y="187"/>
                  </a:cubicBezTo>
                  <a:cubicBezTo>
                    <a:pt x="406" y="312"/>
                    <a:pt x="312" y="406"/>
                    <a:pt x="187"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 name="Freeform 3"/>
            <p:cNvSpPr>
              <a:spLocks noChangeArrowheads="1"/>
            </p:cNvSpPr>
            <p:nvPr/>
          </p:nvSpPr>
          <p:spPr bwMode="auto">
            <a:xfrm>
              <a:off x="7626100" y="4947132"/>
              <a:ext cx="134789" cy="136255"/>
            </a:xfrm>
            <a:custGeom>
              <a:avLst/>
              <a:gdLst>
                <a:gd name="T0" fmla="*/ 187 w 407"/>
                <a:gd name="T1" fmla="*/ 407 h 408"/>
                <a:gd name="T2" fmla="*/ 187 w 407"/>
                <a:gd name="T3" fmla="*/ 407 h 408"/>
                <a:gd name="T4" fmla="*/ 0 w 407"/>
                <a:gd name="T5" fmla="*/ 219 h 408"/>
                <a:gd name="T6" fmla="*/ 187 w 407"/>
                <a:gd name="T7" fmla="*/ 0 h 408"/>
                <a:gd name="T8" fmla="*/ 406 w 407"/>
                <a:gd name="T9" fmla="*/ 219 h 408"/>
                <a:gd name="T10" fmla="*/ 187 w 407"/>
                <a:gd name="T11" fmla="*/ 407 h 408"/>
              </a:gdLst>
              <a:ahLst/>
              <a:cxnLst>
                <a:cxn ang="0">
                  <a:pos x="T0" y="T1"/>
                </a:cxn>
                <a:cxn ang="0">
                  <a:pos x="T2" y="T3"/>
                </a:cxn>
                <a:cxn ang="0">
                  <a:pos x="T4" y="T5"/>
                </a:cxn>
                <a:cxn ang="0">
                  <a:pos x="T6" y="T7"/>
                </a:cxn>
                <a:cxn ang="0">
                  <a:pos x="T8" y="T9"/>
                </a:cxn>
                <a:cxn ang="0">
                  <a:pos x="T10" y="T11"/>
                </a:cxn>
              </a:cxnLst>
              <a:rect l="0" t="0" r="r" b="b"/>
              <a:pathLst>
                <a:path w="407" h="408">
                  <a:moveTo>
                    <a:pt x="187" y="407"/>
                  </a:moveTo>
                  <a:lnTo>
                    <a:pt x="187" y="407"/>
                  </a:lnTo>
                  <a:cubicBezTo>
                    <a:pt x="94" y="407"/>
                    <a:pt x="0" y="313"/>
                    <a:pt x="0" y="219"/>
                  </a:cubicBezTo>
                  <a:cubicBezTo>
                    <a:pt x="0" y="94"/>
                    <a:pt x="94" y="0"/>
                    <a:pt x="187" y="0"/>
                  </a:cubicBezTo>
                  <a:cubicBezTo>
                    <a:pt x="312" y="0"/>
                    <a:pt x="406" y="94"/>
                    <a:pt x="406" y="219"/>
                  </a:cubicBezTo>
                  <a:cubicBezTo>
                    <a:pt x="406" y="313"/>
                    <a:pt x="312" y="407"/>
                    <a:pt x="187"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 name="Freeform 4"/>
            <p:cNvSpPr>
              <a:spLocks noChangeArrowheads="1"/>
            </p:cNvSpPr>
            <p:nvPr/>
          </p:nvSpPr>
          <p:spPr bwMode="auto">
            <a:xfrm>
              <a:off x="8820158" y="3754540"/>
              <a:ext cx="134789" cy="124534"/>
            </a:xfrm>
            <a:custGeom>
              <a:avLst/>
              <a:gdLst>
                <a:gd name="T0" fmla="*/ 0 w 406"/>
                <a:gd name="T1" fmla="*/ 187 h 375"/>
                <a:gd name="T2" fmla="*/ 0 w 406"/>
                <a:gd name="T3" fmla="*/ 187 h 375"/>
                <a:gd name="T4" fmla="*/ 218 w 406"/>
                <a:gd name="T5" fmla="*/ 0 h 375"/>
                <a:gd name="T6" fmla="*/ 405 w 406"/>
                <a:gd name="T7" fmla="*/ 187 h 375"/>
                <a:gd name="T8" fmla="*/ 218 w 406"/>
                <a:gd name="T9" fmla="*/ 374 h 375"/>
                <a:gd name="T10" fmla="*/ 0 w 406"/>
                <a:gd name="T11" fmla="*/ 187 h 375"/>
              </a:gdLst>
              <a:ahLst/>
              <a:cxnLst>
                <a:cxn ang="0">
                  <a:pos x="T0" y="T1"/>
                </a:cxn>
                <a:cxn ang="0">
                  <a:pos x="T2" y="T3"/>
                </a:cxn>
                <a:cxn ang="0">
                  <a:pos x="T4" y="T5"/>
                </a:cxn>
                <a:cxn ang="0">
                  <a:pos x="T6" y="T7"/>
                </a:cxn>
                <a:cxn ang="0">
                  <a:pos x="T8" y="T9"/>
                </a:cxn>
                <a:cxn ang="0">
                  <a:pos x="T10" y="T11"/>
                </a:cxn>
              </a:cxnLst>
              <a:rect l="0" t="0" r="r" b="b"/>
              <a:pathLst>
                <a:path w="406" h="375">
                  <a:moveTo>
                    <a:pt x="0" y="187"/>
                  </a:moveTo>
                  <a:lnTo>
                    <a:pt x="0" y="187"/>
                  </a:lnTo>
                  <a:cubicBezTo>
                    <a:pt x="0" y="62"/>
                    <a:pt x="93" y="0"/>
                    <a:pt x="218" y="0"/>
                  </a:cubicBezTo>
                  <a:cubicBezTo>
                    <a:pt x="311" y="0"/>
                    <a:pt x="405" y="62"/>
                    <a:pt x="405" y="187"/>
                  </a:cubicBezTo>
                  <a:cubicBezTo>
                    <a:pt x="405" y="280"/>
                    <a:pt x="311" y="374"/>
                    <a:pt x="218" y="374"/>
                  </a:cubicBezTo>
                  <a:cubicBezTo>
                    <a:pt x="93"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 name="Freeform 5"/>
            <p:cNvSpPr>
              <a:spLocks noChangeArrowheads="1"/>
            </p:cNvSpPr>
            <p:nvPr/>
          </p:nvSpPr>
          <p:spPr bwMode="auto">
            <a:xfrm>
              <a:off x="6420323" y="3754540"/>
              <a:ext cx="134789" cy="124534"/>
            </a:xfrm>
            <a:custGeom>
              <a:avLst/>
              <a:gdLst>
                <a:gd name="T0" fmla="*/ 0 w 407"/>
                <a:gd name="T1" fmla="*/ 187 h 375"/>
                <a:gd name="T2" fmla="*/ 0 w 407"/>
                <a:gd name="T3" fmla="*/ 187 h 375"/>
                <a:gd name="T4" fmla="*/ 219 w 407"/>
                <a:gd name="T5" fmla="*/ 0 h 375"/>
                <a:gd name="T6" fmla="*/ 406 w 407"/>
                <a:gd name="T7" fmla="*/ 187 h 375"/>
                <a:gd name="T8" fmla="*/ 219 w 407"/>
                <a:gd name="T9" fmla="*/ 374 h 375"/>
                <a:gd name="T10" fmla="*/ 0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0" y="187"/>
                  </a:moveTo>
                  <a:lnTo>
                    <a:pt x="0" y="187"/>
                  </a:lnTo>
                  <a:cubicBezTo>
                    <a:pt x="0" y="62"/>
                    <a:pt x="94" y="0"/>
                    <a:pt x="219" y="0"/>
                  </a:cubicBezTo>
                  <a:cubicBezTo>
                    <a:pt x="312" y="0"/>
                    <a:pt x="406" y="62"/>
                    <a:pt x="406" y="187"/>
                  </a:cubicBezTo>
                  <a:cubicBezTo>
                    <a:pt x="406" y="280"/>
                    <a:pt x="312" y="374"/>
                    <a:pt x="219" y="374"/>
                  </a:cubicBezTo>
                  <a:cubicBezTo>
                    <a:pt x="94" y="374"/>
                    <a:pt x="0" y="280"/>
                    <a:pt x="0"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 name="Freeform 6"/>
            <p:cNvSpPr>
              <a:spLocks noChangeArrowheads="1"/>
            </p:cNvSpPr>
            <p:nvPr/>
          </p:nvSpPr>
          <p:spPr bwMode="auto">
            <a:xfrm>
              <a:off x="6763157" y="4594043"/>
              <a:ext cx="146510" cy="145044"/>
            </a:xfrm>
            <a:custGeom>
              <a:avLst/>
              <a:gdLst>
                <a:gd name="T0" fmla="*/ 94 w 439"/>
                <a:gd name="T1" fmla="*/ 344 h 438"/>
                <a:gd name="T2" fmla="*/ 94 w 439"/>
                <a:gd name="T3" fmla="*/ 344 h 438"/>
                <a:gd name="T4" fmla="*/ 94 w 439"/>
                <a:gd name="T5" fmla="*/ 62 h 438"/>
                <a:gd name="T6" fmla="*/ 375 w 439"/>
                <a:gd name="T7" fmla="*/ 62 h 438"/>
                <a:gd name="T8" fmla="*/ 375 w 439"/>
                <a:gd name="T9" fmla="*/ 344 h 438"/>
                <a:gd name="T10" fmla="*/ 94 w 439"/>
                <a:gd name="T11" fmla="*/ 344 h 438"/>
              </a:gdLst>
              <a:ahLst/>
              <a:cxnLst>
                <a:cxn ang="0">
                  <a:pos x="T0" y="T1"/>
                </a:cxn>
                <a:cxn ang="0">
                  <a:pos x="T2" y="T3"/>
                </a:cxn>
                <a:cxn ang="0">
                  <a:pos x="T4" y="T5"/>
                </a:cxn>
                <a:cxn ang="0">
                  <a:pos x="T6" y="T7"/>
                </a:cxn>
                <a:cxn ang="0">
                  <a:pos x="T8" y="T9"/>
                </a:cxn>
                <a:cxn ang="0">
                  <a:pos x="T10" y="T11"/>
                </a:cxn>
              </a:cxnLst>
              <a:rect l="0" t="0" r="r" b="b"/>
              <a:pathLst>
                <a:path w="439" h="438">
                  <a:moveTo>
                    <a:pt x="94" y="344"/>
                  </a:moveTo>
                  <a:lnTo>
                    <a:pt x="94" y="344"/>
                  </a:lnTo>
                  <a:cubicBezTo>
                    <a:pt x="0" y="281"/>
                    <a:pt x="0" y="156"/>
                    <a:pt x="94" y="62"/>
                  </a:cubicBezTo>
                  <a:cubicBezTo>
                    <a:pt x="156" y="0"/>
                    <a:pt x="281" y="0"/>
                    <a:pt x="375" y="62"/>
                  </a:cubicBezTo>
                  <a:cubicBezTo>
                    <a:pt x="438" y="156"/>
                    <a:pt x="438" y="281"/>
                    <a:pt x="375" y="344"/>
                  </a:cubicBezTo>
                  <a:cubicBezTo>
                    <a:pt x="281" y="437"/>
                    <a:pt x="156" y="437"/>
                    <a:pt x="94"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 name="Freeform 7"/>
            <p:cNvSpPr>
              <a:spLocks noChangeArrowheads="1"/>
            </p:cNvSpPr>
            <p:nvPr/>
          </p:nvSpPr>
          <p:spPr bwMode="auto">
            <a:xfrm>
              <a:off x="8467068" y="4594043"/>
              <a:ext cx="146510" cy="145044"/>
            </a:xfrm>
            <a:custGeom>
              <a:avLst/>
              <a:gdLst>
                <a:gd name="T0" fmla="*/ 63 w 439"/>
                <a:gd name="T1" fmla="*/ 62 h 438"/>
                <a:gd name="T2" fmla="*/ 63 w 439"/>
                <a:gd name="T3" fmla="*/ 62 h 438"/>
                <a:gd name="T4" fmla="*/ 344 w 439"/>
                <a:gd name="T5" fmla="*/ 62 h 438"/>
                <a:gd name="T6" fmla="*/ 344 w 439"/>
                <a:gd name="T7" fmla="*/ 344 h 438"/>
                <a:gd name="T8" fmla="*/ 63 w 439"/>
                <a:gd name="T9" fmla="*/ 344 h 438"/>
                <a:gd name="T10" fmla="*/ 63 w 439"/>
                <a:gd name="T11" fmla="*/ 62 h 438"/>
              </a:gdLst>
              <a:ahLst/>
              <a:cxnLst>
                <a:cxn ang="0">
                  <a:pos x="T0" y="T1"/>
                </a:cxn>
                <a:cxn ang="0">
                  <a:pos x="T2" y="T3"/>
                </a:cxn>
                <a:cxn ang="0">
                  <a:pos x="T4" y="T5"/>
                </a:cxn>
                <a:cxn ang="0">
                  <a:pos x="T6" y="T7"/>
                </a:cxn>
                <a:cxn ang="0">
                  <a:pos x="T8" y="T9"/>
                </a:cxn>
                <a:cxn ang="0">
                  <a:pos x="T10" y="T11"/>
                </a:cxn>
              </a:cxnLst>
              <a:rect l="0" t="0" r="r" b="b"/>
              <a:pathLst>
                <a:path w="439" h="438">
                  <a:moveTo>
                    <a:pt x="63" y="62"/>
                  </a:moveTo>
                  <a:lnTo>
                    <a:pt x="63" y="62"/>
                  </a:lnTo>
                  <a:cubicBezTo>
                    <a:pt x="156" y="0"/>
                    <a:pt x="281" y="0"/>
                    <a:pt x="344" y="62"/>
                  </a:cubicBezTo>
                  <a:cubicBezTo>
                    <a:pt x="438" y="156"/>
                    <a:pt x="438" y="281"/>
                    <a:pt x="344" y="344"/>
                  </a:cubicBezTo>
                  <a:cubicBezTo>
                    <a:pt x="281" y="437"/>
                    <a:pt x="156" y="437"/>
                    <a:pt x="63" y="344"/>
                  </a:cubicBezTo>
                  <a:cubicBezTo>
                    <a:pt x="0" y="281"/>
                    <a:pt x="0" y="156"/>
                    <a:pt x="63" y="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 name="Freeform 8"/>
            <p:cNvSpPr>
              <a:spLocks noChangeArrowheads="1"/>
            </p:cNvSpPr>
            <p:nvPr/>
          </p:nvSpPr>
          <p:spPr bwMode="auto">
            <a:xfrm>
              <a:off x="6763157" y="2891596"/>
              <a:ext cx="146510" cy="145044"/>
            </a:xfrm>
            <a:custGeom>
              <a:avLst/>
              <a:gdLst>
                <a:gd name="T0" fmla="*/ 94 w 439"/>
                <a:gd name="T1" fmla="*/ 93 h 438"/>
                <a:gd name="T2" fmla="*/ 94 w 439"/>
                <a:gd name="T3" fmla="*/ 93 h 438"/>
                <a:gd name="T4" fmla="*/ 375 w 439"/>
                <a:gd name="T5" fmla="*/ 93 h 438"/>
                <a:gd name="T6" fmla="*/ 375 w 439"/>
                <a:gd name="T7" fmla="*/ 375 h 438"/>
                <a:gd name="T8" fmla="*/ 94 w 439"/>
                <a:gd name="T9" fmla="*/ 375 h 438"/>
                <a:gd name="T10" fmla="*/ 94 w 439"/>
                <a:gd name="T11" fmla="*/ 93 h 438"/>
              </a:gdLst>
              <a:ahLst/>
              <a:cxnLst>
                <a:cxn ang="0">
                  <a:pos x="T0" y="T1"/>
                </a:cxn>
                <a:cxn ang="0">
                  <a:pos x="T2" y="T3"/>
                </a:cxn>
                <a:cxn ang="0">
                  <a:pos x="T4" y="T5"/>
                </a:cxn>
                <a:cxn ang="0">
                  <a:pos x="T6" y="T7"/>
                </a:cxn>
                <a:cxn ang="0">
                  <a:pos x="T8" y="T9"/>
                </a:cxn>
                <a:cxn ang="0">
                  <a:pos x="T10" y="T11"/>
                </a:cxn>
              </a:cxnLst>
              <a:rect l="0" t="0" r="r" b="b"/>
              <a:pathLst>
                <a:path w="439" h="438">
                  <a:moveTo>
                    <a:pt x="94" y="93"/>
                  </a:moveTo>
                  <a:lnTo>
                    <a:pt x="94" y="93"/>
                  </a:lnTo>
                  <a:cubicBezTo>
                    <a:pt x="156" y="0"/>
                    <a:pt x="281" y="0"/>
                    <a:pt x="375" y="93"/>
                  </a:cubicBezTo>
                  <a:cubicBezTo>
                    <a:pt x="438" y="156"/>
                    <a:pt x="438" y="281"/>
                    <a:pt x="375" y="375"/>
                  </a:cubicBezTo>
                  <a:cubicBezTo>
                    <a:pt x="281" y="437"/>
                    <a:pt x="156" y="437"/>
                    <a:pt x="94" y="375"/>
                  </a:cubicBezTo>
                  <a:cubicBezTo>
                    <a:pt x="0" y="281"/>
                    <a:pt x="0" y="156"/>
                    <a:pt x="94"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 name="Freeform 9"/>
            <p:cNvSpPr>
              <a:spLocks noChangeArrowheads="1"/>
            </p:cNvSpPr>
            <p:nvPr/>
          </p:nvSpPr>
          <p:spPr bwMode="auto">
            <a:xfrm>
              <a:off x="7158734" y="4853365"/>
              <a:ext cx="145045" cy="146510"/>
            </a:xfrm>
            <a:custGeom>
              <a:avLst/>
              <a:gdLst>
                <a:gd name="T0" fmla="*/ 156 w 438"/>
                <a:gd name="T1" fmla="*/ 406 h 439"/>
                <a:gd name="T2" fmla="*/ 156 w 438"/>
                <a:gd name="T3" fmla="*/ 406 h 439"/>
                <a:gd name="T4" fmla="*/ 31 w 438"/>
                <a:gd name="T5" fmla="*/ 125 h 439"/>
                <a:gd name="T6" fmla="*/ 281 w 438"/>
                <a:gd name="T7" fmla="*/ 31 h 439"/>
                <a:gd name="T8" fmla="*/ 406 w 438"/>
                <a:gd name="T9" fmla="*/ 281 h 439"/>
                <a:gd name="T10" fmla="*/ 156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156" y="406"/>
                  </a:moveTo>
                  <a:lnTo>
                    <a:pt x="156" y="406"/>
                  </a:lnTo>
                  <a:cubicBezTo>
                    <a:pt x="31" y="344"/>
                    <a:pt x="0" y="250"/>
                    <a:pt x="31" y="125"/>
                  </a:cubicBezTo>
                  <a:cubicBezTo>
                    <a:pt x="62" y="31"/>
                    <a:pt x="187" y="0"/>
                    <a:pt x="281" y="31"/>
                  </a:cubicBezTo>
                  <a:cubicBezTo>
                    <a:pt x="406" y="63"/>
                    <a:pt x="437" y="188"/>
                    <a:pt x="406" y="281"/>
                  </a:cubicBezTo>
                  <a:cubicBezTo>
                    <a:pt x="343" y="406"/>
                    <a:pt x="250" y="438"/>
                    <a:pt x="156"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 name="Freeform 10"/>
            <p:cNvSpPr>
              <a:spLocks noChangeArrowheads="1"/>
            </p:cNvSpPr>
            <p:nvPr/>
          </p:nvSpPr>
          <p:spPr bwMode="auto">
            <a:xfrm>
              <a:off x="8726391" y="4199930"/>
              <a:ext cx="146510" cy="146510"/>
            </a:xfrm>
            <a:custGeom>
              <a:avLst/>
              <a:gdLst>
                <a:gd name="T0" fmla="*/ 32 w 439"/>
                <a:gd name="T1" fmla="*/ 157 h 439"/>
                <a:gd name="T2" fmla="*/ 32 w 439"/>
                <a:gd name="T3" fmla="*/ 157 h 439"/>
                <a:gd name="T4" fmla="*/ 282 w 439"/>
                <a:gd name="T5" fmla="*/ 32 h 439"/>
                <a:gd name="T6" fmla="*/ 407 w 439"/>
                <a:gd name="T7" fmla="*/ 313 h 439"/>
                <a:gd name="T8" fmla="*/ 157 w 439"/>
                <a:gd name="T9" fmla="*/ 407 h 439"/>
                <a:gd name="T10" fmla="*/ 32 w 439"/>
                <a:gd name="T11" fmla="*/ 157 h 439"/>
              </a:gdLst>
              <a:ahLst/>
              <a:cxnLst>
                <a:cxn ang="0">
                  <a:pos x="T0" y="T1"/>
                </a:cxn>
                <a:cxn ang="0">
                  <a:pos x="T2" y="T3"/>
                </a:cxn>
                <a:cxn ang="0">
                  <a:pos x="T4" y="T5"/>
                </a:cxn>
                <a:cxn ang="0">
                  <a:pos x="T6" y="T7"/>
                </a:cxn>
                <a:cxn ang="0">
                  <a:pos x="T8" y="T9"/>
                </a:cxn>
                <a:cxn ang="0">
                  <a:pos x="T10" y="T11"/>
                </a:cxn>
              </a:cxnLst>
              <a:rect l="0" t="0" r="r" b="b"/>
              <a:pathLst>
                <a:path w="439" h="439">
                  <a:moveTo>
                    <a:pt x="32" y="157"/>
                  </a:moveTo>
                  <a:lnTo>
                    <a:pt x="32" y="157"/>
                  </a:lnTo>
                  <a:cubicBezTo>
                    <a:pt x="94" y="63"/>
                    <a:pt x="188" y="0"/>
                    <a:pt x="282" y="32"/>
                  </a:cubicBezTo>
                  <a:cubicBezTo>
                    <a:pt x="407" y="94"/>
                    <a:pt x="438" y="188"/>
                    <a:pt x="407" y="313"/>
                  </a:cubicBezTo>
                  <a:cubicBezTo>
                    <a:pt x="375" y="407"/>
                    <a:pt x="250" y="438"/>
                    <a:pt x="157" y="407"/>
                  </a:cubicBezTo>
                  <a:cubicBezTo>
                    <a:pt x="32" y="375"/>
                    <a:pt x="0" y="250"/>
                    <a:pt x="32" y="1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 name="Freeform 11"/>
            <p:cNvSpPr>
              <a:spLocks noChangeArrowheads="1"/>
            </p:cNvSpPr>
            <p:nvPr/>
          </p:nvSpPr>
          <p:spPr bwMode="auto">
            <a:xfrm>
              <a:off x="6503833" y="3275452"/>
              <a:ext cx="156766" cy="156765"/>
            </a:xfrm>
            <a:custGeom>
              <a:avLst/>
              <a:gdLst>
                <a:gd name="T0" fmla="*/ 31 w 470"/>
                <a:gd name="T1" fmla="*/ 156 h 470"/>
                <a:gd name="T2" fmla="*/ 31 w 470"/>
                <a:gd name="T3" fmla="*/ 156 h 470"/>
                <a:gd name="T4" fmla="*/ 312 w 470"/>
                <a:gd name="T5" fmla="*/ 63 h 470"/>
                <a:gd name="T6" fmla="*/ 406 w 470"/>
                <a:gd name="T7" fmla="*/ 313 h 470"/>
                <a:gd name="T8" fmla="*/ 156 w 470"/>
                <a:gd name="T9" fmla="*/ 438 h 470"/>
                <a:gd name="T10" fmla="*/ 31 w 470"/>
                <a:gd name="T11" fmla="*/ 156 h 470"/>
              </a:gdLst>
              <a:ahLst/>
              <a:cxnLst>
                <a:cxn ang="0">
                  <a:pos x="T0" y="T1"/>
                </a:cxn>
                <a:cxn ang="0">
                  <a:pos x="T2" y="T3"/>
                </a:cxn>
                <a:cxn ang="0">
                  <a:pos x="T4" y="T5"/>
                </a:cxn>
                <a:cxn ang="0">
                  <a:pos x="T6" y="T7"/>
                </a:cxn>
                <a:cxn ang="0">
                  <a:pos x="T8" y="T9"/>
                </a:cxn>
                <a:cxn ang="0">
                  <a:pos x="T10" y="T11"/>
                </a:cxn>
              </a:cxnLst>
              <a:rect l="0" t="0" r="r" b="b"/>
              <a:pathLst>
                <a:path w="470" h="470">
                  <a:moveTo>
                    <a:pt x="31" y="156"/>
                  </a:moveTo>
                  <a:lnTo>
                    <a:pt x="31" y="156"/>
                  </a:lnTo>
                  <a:cubicBezTo>
                    <a:pt x="94" y="63"/>
                    <a:pt x="219" y="0"/>
                    <a:pt x="312" y="63"/>
                  </a:cubicBezTo>
                  <a:cubicBezTo>
                    <a:pt x="406" y="94"/>
                    <a:pt x="469" y="219"/>
                    <a:pt x="406" y="313"/>
                  </a:cubicBezTo>
                  <a:cubicBezTo>
                    <a:pt x="375" y="406"/>
                    <a:pt x="250" y="469"/>
                    <a:pt x="156" y="438"/>
                  </a:cubicBezTo>
                  <a:cubicBezTo>
                    <a:pt x="62" y="375"/>
                    <a:pt x="0" y="281"/>
                    <a:pt x="31"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 name="Freeform 12"/>
            <p:cNvSpPr>
              <a:spLocks noChangeArrowheads="1"/>
            </p:cNvSpPr>
            <p:nvPr/>
          </p:nvSpPr>
          <p:spPr bwMode="auto">
            <a:xfrm>
              <a:off x="6503833" y="4199930"/>
              <a:ext cx="156766" cy="146510"/>
            </a:xfrm>
            <a:custGeom>
              <a:avLst/>
              <a:gdLst>
                <a:gd name="T0" fmla="*/ 31 w 470"/>
                <a:gd name="T1" fmla="*/ 313 h 439"/>
                <a:gd name="T2" fmla="*/ 31 w 470"/>
                <a:gd name="T3" fmla="*/ 313 h 439"/>
                <a:gd name="T4" fmla="*/ 156 w 470"/>
                <a:gd name="T5" fmla="*/ 32 h 439"/>
                <a:gd name="T6" fmla="*/ 406 w 470"/>
                <a:gd name="T7" fmla="*/ 157 h 439"/>
                <a:gd name="T8" fmla="*/ 312 w 470"/>
                <a:gd name="T9" fmla="*/ 407 h 439"/>
                <a:gd name="T10" fmla="*/ 31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31" y="313"/>
                  </a:moveTo>
                  <a:lnTo>
                    <a:pt x="31" y="313"/>
                  </a:lnTo>
                  <a:cubicBezTo>
                    <a:pt x="0" y="188"/>
                    <a:pt x="62" y="94"/>
                    <a:pt x="156" y="32"/>
                  </a:cubicBezTo>
                  <a:cubicBezTo>
                    <a:pt x="250" y="0"/>
                    <a:pt x="375" y="63"/>
                    <a:pt x="406" y="157"/>
                  </a:cubicBezTo>
                  <a:cubicBezTo>
                    <a:pt x="469" y="250"/>
                    <a:pt x="406" y="375"/>
                    <a:pt x="312" y="407"/>
                  </a:cubicBezTo>
                  <a:cubicBezTo>
                    <a:pt x="219" y="438"/>
                    <a:pt x="94" y="407"/>
                    <a:pt x="31"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 name="Freeform 13"/>
            <p:cNvSpPr>
              <a:spLocks noChangeArrowheads="1"/>
            </p:cNvSpPr>
            <p:nvPr/>
          </p:nvSpPr>
          <p:spPr bwMode="auto">
            <a:xfrm>
              <a:off x="8071491" y="4853365"/>
              <a:ext cx="155301" cy="146510"/>
            </a:xfrm>
            <a:custGeom>
              <a:avLst/>
              <a:gdLst>
                <a:gd name="T0" fmla="*/ 156 w 469"/>
                <a:gd name="T1" fmla="*/ 31 h 439"/>
                <a:gd name="T2" fmla="*/ 156 w 469"/>
                <a:gd name="T3" fmla="*/ 31 h 439"/>
                <a:gd name="T4" fmla="*/ 406 w 469"/>
                <a:gd name="T5" fmla="*/ 125 h 439"/>
                <a:gd name="T6" fmla="*/ 312 w 469"/>
                <a:gd name="T7" fmla="*/ 406 h 439"/>
                <a:gd name="T8" fmla="*/ 62 w 469"/>
                <a:gd name="T9" fmla="*/ 281 h 439"/>
                <a:gd name="T10" fmla="*/ 156 w 469"/>
                <a:gd name="T11" fmla="*/ 31 h 439"/>
              </a:gdLst>
              <a:ahLst/>
              <a:cxnLst>
                <a:cxn ang="0">
                  <a:pos x="T0" y="T1"/>
                </a:cxn>
                <a:cxn ang="0">
                  <a:pos x="T2" y="T3"/>
                </a:cxn>
                <a:cxn ang="0">
                  <a:pos x="T4" y="T5"/>
                </a:cxn>
                <a:cxn ang="0">
                  <a:pos x="T6" y="T7"/>
                </a:cxn>
                <a:cxn ang="0">
                  <a:pos x="T8" y="T9"/>
                </a:cxn>
                <a:cxn ang="0">
                  <a:pos x="T10" y="T11"/>
                </a:cxn>
              </a:cxnLst>
              <a:rect l="0" t="0" r="r" b="b"/>
              <a:pathLst>
                <a:path w="469" h="439">
                  <a:moveTo>
                    <a:pt x="156" y="31"/>
                  </a:moveTo>
                  <a:lnTo>
                    <a:pt x="156" y="31"/>
                  </a:lnTo>
                  <a:cubicBezTo>
                    <a:pt x="250" y="0"/>
                    <a:pt x="375" y="31"/>
                    <a:pt x="406" y="125"/>
                  </a:cubicBezTo>
                  <a:cubicBezTo>
                    <a:pt x="468" y="250"/>
                    <a:pt x="406" y="344"/>
                    <a:pt x="312" y="406"/>
                  </a:cubicBezTo>
                  <a:cubicBezTo>
                    <a:pt x="218" y="438"/>
                    <a:pt x="93" y="406"/>
                    <a:pt x="62" y="281"/>
                  </a:cubicBezTo>
                  <a:cubicBezTo>
                    <a:pt x="0" y="188"/>
                    <a:pt x="62" y="6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 name="Freeform 14"/>
            <p:cNvSpPr>
              <a:spLocks noChangeArrowheads="1"/>
            </p:cNvSpPr>
            <p:nvPr/>
          </p:nvSpPr>
          <p:spPr bwMode="auto">
            <a:xfrm>
              <a:off x="7158734" y="2632273"/>
              <a:ext cx="145045" cy="145045"/>
            </a:xfrm>
            <a:custGeom>
              <a:avLst/>
              <a:gdLst>
                <a:gd name="T0" fmla="*/ 156 w 438"/>
                <a:gd name="T1" fmla="*/ 31 h 438"/>
                <a:gd name="T2" fmla="*/ 156 w 438"/>
                <a:gd name="T3" fmla="*/ 31 h 438"/>
                <a:gd name="T4" fmla="*/ 406 w 438"/>
                <a:gd name="T5" fmla="*/ 156 h 438"/>
                <a:gd name="T6" fmla="*/ 281 w 438"/>
                <a:gd name="T7" fmla="*/ 406 h 438"/>
                <a:gd name="T8" fmla="*/ 31 w 438"/>
                <a:gd name="T9" fmla="*/ 312 h 438"/>
                <a:gd name="T10" fmla="*/ 156 w 438"/>
                <a:gd name="T11" fmla="*/ 31 h 438"/>
              </a:gdLst>
              <a:ahLst/>
              <a:cxnLst>
                <a:cxn ang="0">
                  <a:pos x="T0" y="T1"/>
                </a:cxn>
                <a:cxn ang="0">
                  <a:pos x="T2" y="T3"/>
                </a:cxn>
                <a:cxn ang="0">
                  <a:pos x="T4" y="T5"/>
                </a:cxn>
                <a:cxn ang="0">
                  <a:pos x="T6" y="T7"/>
                </a:cxn>
                <a:cxn ang="0">
                  <a:pos x="T8" y="T9"/>
                </a:cxn>
                <a:cxn ang="0">
                  <a:pos x="T10" y="T11"/>
                </a:cxn>
              </a:cxnLst>
              <a:rect l="0" t="0" r="r" b="b"/>
              <a:pathLst>
                <a:path w="438" h="438">
                  <a:moveTo>
                    <a:pt x="156" y="31"/>
                  </a:moveTo>
                  <a:lnTo>
                    <a:pt x="156" y="31"/>
                  </a:lnTo>
                  <a:cubicBezTo>
                    <a:pt x="250" y="0"/>
                    <a:pt x="343" y="31"/>
                    <a:pt x="406" y="156"/>
                  </a:cubicBezTo>
                  <a:cubicBezTo>
                    <a:pt x="437" y="250"/>
                    <a:pt x="406" y="375"/>
                    <a:pt x="281" y="406"/>
                  </a:cubicBezTo>
                  <a:cubicBezTo>
                    <a:pt x="187" y="437"/>
                    <a:pt x="62" y="406"/>
                    <a:pt x="31" y="312"/>
                  </a:cubicBezTo>
                  <a:cubicBezTo>
                    <a:pt x="0" y="187"/>
                    <a:pt x="31" y="93"/>
                    <a:pt x="156"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 name="Freeform 15"/>
            <p:cNvSpPr>
              <a:spLocks noChangeArrowheads="1"/>
            </p:cNvSpPr>
            <p:nvPr/>
          </p:nvSpPr>
          <p:spPr bwMode="auto">
            <a:xfrm>
              <a:off x="7385824" y="2570739"/>
              <a:ext cx="146510" cy="134789"/>
            </a:xfrm>
            <a:custGeom>
              <a:avLst/>
              <a:gdLst>
                <a:gd name="T0" fmla="*/ 250 w 439"/>
                <a:gd name="T1" fmla="*/ 406 h 407"/>
                <a:gd name="T2" fmla="*/ 250 w 439"/>
                <a:gd name="T3" fmla="*/ 406 h 407"/>
                <a:gd name="T4" fmla="*/ 0 w 439"/>
                <a:gd name="T5" fmla="*/ 250 h 407"/>
                <a:gd name="T6" fmla="*/ 156 w 439"/>
                <a:gd name="T7" fmla="*/ 0 h 407"/>
                <a:gd name="T8" fmla="*/ 406 w 439"/>
                <a:gd name="T9" fmla="*/ 156 h 407"/>
                <a:gd name="T10" fmla="*/ 250 w 439"/>
                <a:gd name="T11" fmla="*/ 406 h 407"/>
              </a:gdLst>
              <a:ahLst/>
              <a:cxnLst>
                <a:cxn ang="0">
                  <a:pos x="T0" y="T1"/>
                </a:cxn>
                <a:cxn ang="0">
                  <a:pos x="T2" y="T3"/>
                </a:cxn>
                <a:cxn ang="0">
                  <a:pos x="T4" y="T5"/>
                </a:cxn>
                <a:cxn ang="0">
                  <a:pos x="T6" y="T7"/>
                </a:cxn>
                <a:cxn ang="0">
                  <a:pos x="T8" y="T9"/>
                </a:cxn>
                <a:cxn ang="0">
                  <a:pos x="T10" y="T11"/>
                </a:cxn>
              </a:cxnLst>
              <a:rect l="0" t="0" r="r" b="b"/>
              <a:pathLst>
                <a:path w="439" h="407">
                  <a:moveTo>
                    <a:pt x="250" y="406"/>
                  </a:moveTo>
                  <a:lnTo>
                    <a:pt x="250" y="406"/>
                  </a:lnTo>
                  <a:cubicBezTo>
                    <a:pt x="125" y="406"/>
                    <a:pt x="31" y="344"/>
                    <a:pt x="0" y="250"/>
                  </a:cubicBezTo>
                  <a:cubicBezTo>
                    <a:pt x="0" y="125"/>
                    <a:pt x="63" y="31"/>
                    <a:pt x="156" y="0"/>
                  </a:cubicBezTo>
                  <a:cubicBezTo>
                    <a:pt x="281" y="0"/>
                    <a:pt x="375" y="63"/>
                    <a:pt x="406" y="156"/>
                  </a:cubicBezTo>
                  <a:cubicBezTo>
                    <a:pt x="438" y="281"/>
                    <a:pt x="344" y="375"/>
                    <a:pt x="250"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 name="Freeform 16"/>
            <p:cNvSpPr>
              <a:spLocks noChangeArrowheads="1"/>
            </p:cNvSpPr>
            <p:nvPr/>
          </p:nvSpPr>
          <p:spPr bwMode="auto">
            <a:xfrm>
              <a:off x="7853191" y="4916365"/>
              <a:ext cx="146510" cy="145044"/>
            </a:xfrm>
            <a:custGeom>
              <a:avLst/>
              <a:gdLst>
                <a:gd name="T0" fmla="*/ 250 w 439"/>
                <a:gd name="T1" fmla="*/ 437 h 438"/>
                <a:gd name="T2" fmla="*/ 250 w 439"/>
                <a:gd name="T3" fmla="*/ 437 h 438"/>
                <a:gd name="T4" fmla="*/ 32 w 439"/>
                <a:gd name="T5" fmla="*/ 281 h 438"/>
                <a:gd name="T6" fmla="*/ 188 w 439"/>
                <a:gd name="T7" fmla="*/ 31 h 438"/>
                <a:gd name="T8" fmla="*/ 407 w 439"/>
                <a:gd name="T9" fmla="*/ 187 h 438"/>
                <a:gd name="T10" fmla="*/ 250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250" y="437"/>
                  </a:moveTo>
                  <a:lnTo>
                    <a:pt x="250" y="437"/>
                  </a:lnTo>
                  <a:cubicBezTo>
                    <a:pt x="157" y="437"/>
                    <a:pt x="32" y="375"/>
                    <a:pt x="32" y="281"/>
                  </a:cubicBezTo>
                  <a:cubicBezTo>
                    <a:pt x="0" y="156"/>
                    <a:pt x="63" y="62"/>
                    <a:pt x="188" y="31"/>
                  </a:cubicBezTo>
                  <a:cubicBezTo>
                    <a:pt x="282" y="0"/>
                    <a:pt x="375" y="93"/>
                    <a:pt x="407" y="187"/>
                  </a:cubicBezTo>
                  <a:cubicBezTo>
                    <a:pt x="438" y="312"/>
                    <a:pt x="344" y="406"/>
                    <a:pt x="250"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 name="Freeform 17"/>
            <p:cNvSpPr>
              <a:spLocks noChangeArrowheads="1"/>
            </p:cNvSpPr>
            <p:nvPr/>
          </p:nvSpPr>
          <p:spPr bwMode="auto">
            <a:xfrm>
              <a:off x="6442299" y="3981631"/>
              <a:ext cx="146510" cy="134789"/>
            </a:xfrm>
            <a:custGeom>
              <a:avLst/>
              <a:gdLst>
                <a:gd name="T0" fmla="*/ 32 w 439"/>
                <a:gd name="T1" fmla="*/ 250 h 407"/>
                <a:gd name="T2" fmla="*/ 32 w 439"/>
                <a:gd name="T3" fmla="*/ 250 h 407"/>
                <a:gd name="T4" fmla="*/ 188 w 439"/>
                <a:gd name="T5" fmla="*/ 0 h 407"/>
                <a:gd name="T6" fmla="*/ 407 w 439"/>
                <a:gd name="T7" fmla="*/ 156 h 407"/>
                <a:gd name="T8" fmla="*/ 250 w 439"/>
                <a:gd name="T9" fmla="*/ 406 h 407"/>
                <a:gd name="T10" fmla="*/ 32 w 439"/>
                <a:gd name="T11" fmla="*/ 250 h 407"/>
              </a:gdLst>
              <a:ahLst/>
              <a:cxnLst>
                <a:cxn ang="0">
                  <a:pos x="T0" y="T1"/>
                </a:cxn>
                <a:cxn ang="0">
                  <a:pos x="T2" y="T3"/>
                </a:cxn>
                <a:cxn ang="0">
                  <a:pos x="T4" y="T5"/>
                </a:cxn>
                <a:cxn ang="0">
                  <a:pos x="T6" y="T7"/>
                </a:cxn>
                <a:cxn ang="0">
                  <a:pos x="T8" y="T9"/>
                </a:cxn>
                <a:cxn ang="0">
                  <a:pos x="T10" y="T11"/>
                </a:cxn>
              </a:cxnLst>
              <a:rect l="0" t="0" r="r" b="b"/>
              <a:pathLst>
                <a:path w="439" h="407">
                  <a:moveTo>
                    <a:pt x="32" y="250"/>
                  </a:moveTo>
                  <a:lnTo>
                    <a:pt x="32" y="250"/>
                  </a:lnTo>
                  <a:cubicBezTo>
                    <a:pt x="0" y="125"/>
                    <a:pt x="63" y="31"/>
                    <a:pt x="188" y="0"/>
                  </a:cubicBezTo>
                  <a:cubicBezTo>
                    <a:pt x="282" y="0"/>
                    <a:pt x="375" y="63"/>
                    <a:pt x="407" y="156"/>
                  </a:cubicBezTo>
                  <a:cubicBezTo>
                    <a:pt x="438" y="281"/>
                    <a:pt x="344" y="375"/>
                    <a:pt x="250" y="406"/>
                  </a:cubicBezTo>
                  <a:cubicBezTo>
                    <a:pt x="157" y="406"/>
                    <a:pt x="32" y="344"/>
                    <a:pt x="32"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 name="Freeform 18"/>
            <p:cNvSpPr>
              <a:spLocks noChangeArrowheads="1"/>
            </p:cNvSpPr>
            <p:nvPr/>
          </p:nvSpPr>
          <p:spPr bwMode="auto">
            <a:xfrm>
              <a:off x="6950689" y="4739087"/>
              <a:ext cx="145045" cy="146510"/>
            </a:xfrm>
            <a:custGeom>
              <a:avLst/>
              <a:gdLst>
                <a:gd name="T0" fmla="*/ 93 w 438"/>
                <a:gd name="T1" fmla="*/ 375 h 439"/>
                <a:gd name="T2" fmla="*/ 93 w 438"/>
                <a:gd name="T3" fmla="*/ 375 h 439"/>
                <a:gd name="T4" fmla="*/ 62 w 438"/>
                <a:gd name="T5" fmla="*/ 125 h 439"/>
                <a:gd name="T6" fmla="*/ 312 w 438"/>
                <a:gd name="T7" fmla="*/ 63 h 439"/>
                <a:gd name="T8" fmla="*/ 375 w 438"/>
                <a:gd name="T9" fmla="*/ 344 h 439"/>
                <a:gd name="T10" fmla="*/ 93 w 438"/>
                <a:gd name="T11" fmla="*/ 375 h 439"/>
              </a:gdLst>
              <a:ahLst/>
              <a:cxnLst>
                <a:cxn ang="0">
                  <a:pos x="T0" y="T1"/>
                </a:cxn>
                <a:cxn ang="0">
                  <a:pos x="T2" y="T3"/>
                </a:cxn>
                <a:cxn ang="0">
                  <a:pos x="T4" y="T5"/>
                </a:cxn>
                <a:cxn ang="0">
                  <a:pos x="T6" y="T7"/>
                </a:cxn>
                <a:cxn ang="0">
                  <a:pos x="T8" y="T9"/>
                </a:cxn>
                <a:cxn ang="0">
                  <a:pos x="T10" y="T11"/>
                </a:cxn>
              </a:cxnLst>
              <a:rect l="0" t="0" r="r" b="b"/>
              <a:pathLst>
                <a:path w="438" h="439">
                  <a:moveTo>
                    <a:pt x="93" y="375"/>
                  </a:moveTo>
                  <a:lnTo>
                    <a:pt x="93" y="375"/>
                  </a:lnTo>
                  <a:cubicBezTo>
                    <a:pt x="0" y="313"/>
                    <a:pt x="0" y="219"/>
                    <a:pt x="62" y="125"/>
                  </a:cubicBezTo>
                  <a:cubicBezTo>
                    <a:pt x="125" y="32"/>
                    <a:pt x="250" y="0"/>
                    <a:pt x="312" y="63"/>
                  </a:cubicBezTo>
                  <a:cubicBezTo>
                    <a:pt x="406" y="125"/>
                    <a:pt x="437" y="250"/>
                    <a:pt x="375" y="344"/>
                  </a:cubicBezTo>
                  <a:cubicBezTo>
                    <a:pt x="312" y="438"/>
                    <a:pt x="187" y="438"/>
                    <a:pt x="93"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 name="Freeform 19"/>
            <p:cNvSpPr>
              <a:spLocks noChangeArrowheads="1"/>
            </p:cNvSpPr>
            <p:nvPr/>
          </p:nvSpPr>
          <p:spPr bwMode="auto">
            <a:xfrm>
              <a:off x="8612114" y="4407975"/>
              <a:ext cx="155301" cy="146510"/>
            </a:xfrm>
            <a:custGeom>
              <a:avLst/>
              <a:gdLst>
                <a:gd name="T0" fmla="*/ 62 w 469"/>
                <a:gd name="T1" fmla="*/ 125 h 439"/>
                <a:gd name="T2" fmla="*/ 62 w 469"/>
                <a:gd name="T3" fmla="*/ 125 h 439"/>
                <a:gd name="T4" fmla="*/ 343 w 469"/>
                <a:gd name="T5" fmla="*/ 63 h 439"/>
                <a:gd name="T6" fmla="*/ 406 w 469"/>
                <a:gd name="T7" fmla="*/ 344 h 439"/>
                <a:gd name="T8" fmla="*/ 125 w 469"/>
                <a:gd name="T9" fmla="*/ 407 h 439"/>
                <a:gd name="T10" fmla="*/ 62 w 469"/>
                <a:gd name="T11" fmla="*/ 125 h 439"/>
              </a:gdLst>
              <a:ahLst/>
              <a:cxnLst>
                <a:cxn ang="0">
                  <a:pos x="T0" y="T1"/>
                </a:cxn>
                <a:cxn ang="0">
                  <a:pos x="T2" y="T3"/>
                </a:cxn>
                <a:cxn ang="0">
                  <a:pos x="T4" y="T5"/>
                </a:cxn>
                <a:cxn ang="0">
                  <a:pos x="T6" y="T7"/>
                </a:cxn>
                <a:cxn ang="0">
                  <a:pos x="T8" y="T9"/>
                </a:cxn>
                <a:cxn ang="0">
                  <a:pos x="T10" y="T11"/>
                </a:cxn>
              </a:cxnLst>
              <a:rect l="0" t="0" r="r" b="b"/>
              <a:pathLst>
                <a:path w="469" h="439">
                  <a:moveTo>
                    <a:pt x="62" y="125"/>
                  </a:moveTo>
                  <a:lnTo>
                    <a:pt x="62" y="125"/>
                  </a:lnTo>
                  <a:cubicBezTo>
                    <a:pt x="125" y="32"/>
                    <a:pt x="250" y="0"/>
                    <a:pt x="343" y="63"/>
                  </a:cubicBezTo>
                  <a:cubicBezTo>
                    <a:pt x="437" y="125"/>
                    <a:pt x="468" y="250"/>
                    <a:pt x="406" y="344"/>
                  </a:cubicBezTo>
                  <a:cubicBezTo>
                    <a:pt x="343" y="438"/>
                    <a:pt x="218" y="438"/>
                    <a:pt x="125" y="407"/>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 name="Freeform 20"/>
            <p:cNvSpPr>
              <a:spLocks noChangeArrowheads="1"/>
            </p:cNvSpPr>
            <p:nvPr/>
          </p:nvSpPr>
          <p:spPr bwMode="auto">
            <a:xfrm>
              <a:off x="6618111" y="3068873"/>
              <a:ext cx="145045" cy="156766"/>
            </a:xfrm>
            <a:custGeom>
              <a:avLst/>
              <a:gdLst>
                <a:gd name="T0" fmla="*/ 62 w 438"/>
                <a:gd name="T1" fmla="*/ 125 h 470"/>
                <a:gd name="T2" fmla="*/ 62 w 438"/>
                <a:gd name="T3" fmla="*/ 125 h 470"/>
                <a:gd name="T4" fmla="*/ 343 w 438"/>
                <a:gd name="T5" fmla="*/ 63 h 470"/>
                <a:gd name="T6" fmla="*/ 375 w 438"/>
                <a:gd name="T7" fmla="*/ 344 h 470"/>
                <a:gd name="T8" fmla="*/ 125 w 438"/>
                <a:gd name="T9" fmla="*/ 406 h 470"/>
                <a:gd name="T10" fmla="*/ 62 w 438"/>
                <a:gd name="T11" fmla="*/ 125 h 470"/>
              </a:gdLst>
              <a:ahLst/>
              <a:cxnLst>
                <a:cxn ang="0">
                  <a:pos x="T0" y="T1"/>
                </a:cxn>
                <a:cxn ang="0">
                  <a:pos x="T2" y="T3"/>
                </a:cxn>
                <a:cxn ang="0">
                  <a:pos x="T4" y="T5"/>
                </a:cxn>
                <a:cxn ang="0">
                  <a:pos x="T6" y="T7"/>
                </a:cxn>
                <a:cxn ang="0">
                  <a:pos x="T8" y="T9"/>
                </a:cxn>
                <a:cxn ang="0">
                  <a:pos x="T10" y="T11"/>
                </a:cxn>
              </a:cxnLst>
              <a:rect l="0" t="0" r="r" b="b"/>
              <a:pathLst>
                <a:path w="438" h="470">
                  <a:moveTo>
                    <a:pt x="62" y="125"/>
                  </a:moveTo>
                  <a:lnTo>
                    <a:pt x="62" y="125"/>
                  </a:lnTo>
                  <a:cubicBezTo>
                    <a:pt x="125" y="31"/>
                    <a:pt x="250" y="0"/>
                    <a:pt x="343" y="63"/>
                  </a:cubicBezTo>
                  <a:cubicBezTo>
                    <a:pt x="437" y="125"/>
                    <a:pt x="437" y="250"/>
                    <a:pt x="375" y="344"/>
                  </a:cubicBezTo>
                  <a:cubicBezTo>
                    <a:pt x="312" y="438"/>
                    <a:pt x="187" y="469"/>
                    <a:pt x="125" y="406"/>
                  </a:cubicBezTo>
                  <a:cubicBezTo>
                    <a:pt x="31" y="344"/>
                    <a:pt x="0" y="219"/>
                    <a:pt x="62"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 name="Freeform 21"/>
            <p:cNvSpPr>
              <a:spLocks noChangeArrowheads="1"/>
            </p:cNvSpPr>
            <p:nvPr/>
          </p:nvSpPr>
          <p:spPr bwMode="auto">
            <a:xfrm>
              <a:off x="7385824" y="4916365"/>
              <a:ext cx="146510" cy="145044"/>
            </a:xfrm>
            <a:custGeom>
              <a:avLst/>
              <a:gdLst>
                <a:gd name="T0" fmla="*/ 156 w 439"/>
                <a:gd name="T1" fmla="*/ 437 h 438"/>
                <a:gd name="T2" fmla="*/ 156 w 439"/>
                <a:gd name="T3" fmla="*/ 437 h 438"/>
                <a:gd name="T4" fmla="*/ 0 w 439"/>
                <a:gd name="T5" fmla="*/ 187 h 438"/>
                <a:gd name="T6" fmla="*/ 250 w 439"/>
                <a:gd name="T7" fmla="*/ 31 h 438"/>
                <a:gd name="T8" fmla="*/ 406 w 439"/>
                <a:gd name="T9" fmla="*/ 281 h 438"/>
                <a:gd name="T10" fmla="*/ 156 w 439"/>
                <a:gd name="T11" fmla="*/ 437 h 438"/>
              </a:gdLst>
              <a:ahLst/>
              <a:cxnLst>
                <a:cxn ang="0">
                  <a:pos x="T0" y="T1"/>
                </a:cxn>
                <a:cxn ang="0">
                  <a:pos x="T2" y="T3"/>
                </a:cxn>
                <a:cxn ang="0">
                  <a:pos x="T4" y="T5"/>
                </a:cxn>
                <a:cxn ang="0">
                  <a:pos x="T6" y="T7"/>
                </a:cxn>
                <a:cxn ang="0">
                  <a:pos x="T8" y="T9"/>
                </a:cxn>
                <a:cxn ang="0">
                  <a:pos x="T10" y="T11"/>
                </a:cxn>
              </a:cxnLst>
              <a:rect l="0" t="0" r="r" b="b"/>
              <a:pathLst>
                <a:path w="439" h="438">
                  <a:moveTo>
                    <a:pt x="156" y="437"/>
                  </a:moveTo>
                  <a:lnTo>
                    <a:pt x="156" y="437"/>
                  </a:lnTo>
                  <a:cubicBezTo>
                    <a:pt x="63" y="406"/>
                    <a:pt x="0" y="312"/>
                    <a:pt x="0" y="187"/>
                  </a:cubicBezTo>
                  <a:cubicBezTo>
                    <a:pt x="31" y="93"/>
                    <a:pt x="125" y="0"/>
                    <a:pt x="250" y="31"/>
                  </a:cubicBezTo>
                  <a:cubicBezTo>
                    <a:pt x="344" y="62"/>
                    <a:pt x="438" y="156"/>
                    <a:pt x="406" y="281"/>
                  </a:cubicBezTo>
                  <a:cubicBezTo>
                    <a:pt x="375" y="375"/>
                    <a:pt x="281" y="437"/>
                    <a:pt x="156" y="43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 name="Freeform 22"/>
            <p:cNvSpPr>
              <a:spLocks noChangeArrowheads="1"/>
            </p:cNvSpPr>
            <p:nvPr/>
          </p:nvSpPr>
          <p:spPr bwMode="auto">
            <a:xfrm>
              <a:off x="8798181" y="3981631"/>
              <a:ext cx="145045" cy="134789"/>
            </a:xfrm>
            <a:custGeom>
              <a:avLst/>
              <a:gdLst>
                <a:gd name="T0" fmla="*/ 0 w 438"/>
                <a:gd name="T1" fmla="*/ 156 h 407"/>
                <a:gd name="T2" fmla="*/ 0 w 438"/>
                <a:gd name="T3" fmla="*/ 156 h 407"/>
                <a:gd name="T4" fmla="*/ 250 w 438"/>
                <a:gd name="T5" fmla="*/ 0 h 407"/>
                <a:gd name="T6" fmla="*/ 405 w 438"/>
                <a:gd name="T7" fmla="*/ 250 h 407"/>
                <a:gd name="T8" fmla="*/ 156 w 438"/>
                <a:gd name="T9" fmla="*/ 406 h 407"/>
                <a:gd name="T10" fmla="*/ 0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0" y="156"/>
                  </a:moveTo>
                  <a:lnTo>
                    <a:pt x="0" y="156"/>
                  </a:lnTo>
                  <a:cubicBezTo>
                    <a:pt x="31" y="63"/>
                    <a:pt x="125" y="0"/>
                    <a:pt x="250" y="0"/>
                  </a:cubicBezTo>
                  <a:cubicBezTo>
                    <a:pt x="343" y="31"/>
                    <a:pt x="437" y="125"/>
                    <a:pt x="405" y="250"/>
                  </a:cubicBezTo>
                  <a:cubicBezTo>
                    <a:pt x="374" y="344"/>
                    <a:pt x="281" y="406"/>
                    <a:pt x="156" y="406"/>
                  </a:cubicBezTo>
                  <a:cubicBezTo>
                    <a:pt x="63" y="375"/>
                    <a:pt x="0" y="281"/>
                    <a:pt x="0"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 name="Freeform 23"/>
            <p:cNvSpPr>
              <a:spLocks noChangeArrowheads="1"/>
            </p:cNvSpPr>
            <p:nvPr/>
          </p:nvSpPr>
          <p:spPr bwMode="auto">
            <a:xfrm>
              <a:off x="6442299" y="3505473"/>
              <a:ext cx="146510" cy="145045"/>
            </a:xfrm>
            <a:custGeom>
              <a:avLst/>
              <a:gdLst>
                <a:gd name="T0" fmla="*/ 32 w 439"/>
                <a:gd name="T1" fmla="*/ 187 h 438"/>
                <a:gd name="T2" fmla="*/ 32 w 439"/>
                <a:gd name="T3" fmla="*/ 187 h 438"/>
                <a:gd name="T4" fmla="*/ 250 w 439"/>
                <a:gd name="T5" fmla="*/ 31 h 438"/>
                <a:gd name="T6" fmla="*/ 407 w 439"/>
                <a:gd name="T7" fmla="*/ 281 h 438"/>
                <a:gd name="T8" fmla="*/ 188 w 439"/>
                <a:gd name="T9" fmla="*/ 437 h 438"/>
                <a:gd name="T10" fmla="*/ 32 w 439"/>
                <a:gd name="T11" fmla="*/ 187 h 438"/>
              </a:gdLst>
              <a:ahLst/>
              <a:cxnLst>
                <a:cxn ang="0">
                  <a:pos x="T0" y="T1"/>
                </a:cxn>
                <a:cxn ang="0">
                  <a:pos x="T2" y="T3"/>
                </a:cxn>
                <a:cxn ang="0">
                  <a:pos x="T4" y="T5"/>
                </a:cxn>
                <a:cxn ang="0">
                  <a:pos x="T6" y="T7"/>
                </a:cxn>
                <a:cxn ang="0">
                  <a:pos x="T8" y="T9"/>
                </a:cxn>
                <a:cxn ang="0">
                  <a:pos x="T10" y="T11"/>
                </a:cxn>
              </a:cxnLst>
              <a:rect l="0" t="0" r="r" b="b"/>
              <a:pathLst>
                <a:path w="439" h="438">
                  <a:moveTo>
                    <a:pt x="32" y="187"/>
                  </a:moveTo>
                  <a:lnTo>
                    <a:pt x="32" y="187"/>
                  </a:lnTo>
                  <a:cubicBezTo>
                    <a:pt x="32" y="93"/>
                    <a:pt x="157" y="0"/>
                    <a:pt x="250" y="31"/>
                  </a:cubicBezTo>
                  <a:cubicBezTo>
                    <a:pt x="344" y="62"/>
                    <a:pt x="438" y="156"/>
                    <a:pt x="407" y="281"/>
                  </a:cubicBezTo>
                  <a:cubicBezTo>
                    <a:pt x="375" y="375"/>
                    <a:pt x="282" y="437"/>
                    <a:pt x="188" y="437"/>
                  </a:cubicBezTo>
                  <a:cubicBezTo>
                    <a:pt x="63" y="406"/>
                    <a:pt x="0" y="312"/>
                    <a:pt x="32"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 name="Freeform 24"/>
            <p:cNvSpPr>
              <a:spLocks noChangeArrowheads="1"/>
            </p:cNvSpPr>
            <p:nvPr/>
          </p:nvSpPr>
          <p:spPr bwMode="auto">
            <a:xfrm>
              <a:off x="6618111" y="4407975"/>
              <a:ext cx="145045" cy="146510"/>
            </a:xfrm>
            <a:custGeom>
              <a:avLst/>
              <a:gdLst>
                <a:gd name="T0" fmla="*/ 62 w 438"/>
                <a:gd name="T1" fmla="*/ 344 h 439"/>
                <a:gd name="T2" fmla="*/ 62 w 438"/>
                <a:gd name="T3" fmla="*/ 344 h 439"/>
                <a:gd name="T4" fmla="*/ 125 w 438"/>
                <a:gd name="T5" fmla="*/ 63 h 439"/>
                <a:gd name="T6" fmla="*/ 375 w 438"/>
                <a:gd name="T7" fmla="*/ 125 h 439"/>
                <a:gd name="T8" fmla="*/ 343 w 438"/>
                <a:gd name="T9" fmla="*/ 407 h 439"/>
                <a:gd name="T10" fmla="*/ 62 w 438"/>
                <a:gd name="T11" fmla="*/ 344 h 439"/>
              </a:gdLst>
              <a:ahLst/>
              <a:cxnLst>
                <a:cxn ang="0">
                  <a:pos x="T0" y="T1"/>
                </a:cxn>
                <a:cxn ang="0">
                  <a:pos x="T2" y="T3"/>
                </a:cxn>
                <a:cxn ang="0">
                  <a:pos x="T4" y="T5"/>
                </a:cxn>
                <a:cxn ang="0">
                  <a:pos x="T6" y="T7"/>
                </a:cxn>
                <a:cxn ang="0">
                  <a:pos x="T8" y="T9"/>
                </a:cxn>
                <a:cxn ang="0">
                  <a:pos x="T10" y="T11"/>
                </a:cxn>
              </a:cxnLst>
              <a:rect l="0" t="0" r="r" b="b"/>
              <a:pathLst>
                <a:path w="438" h="439">
                  <a:moveTo>
                    <a:pt x="62" y="344"/>
                  </a:moveTo>
                  <a:lnTo>
                    <a:pt x="62" y="344"/>
                  </a:lnTo>
                  <a:cubicBezTo>
                    <a:pt x="0" y="250"/>
                    <a:pt x="31" y="125"/>
                    <a:pt x="125" y="63"/>
                  </a:cubicBezTo>
                  <a:cubicBezTo>
                    <a:pt x="187" y="0"/>
                    <a:pt x="312" y="32"/>
                    <a:pt x="375" y="125"/>
                  </a:cubicBezTo>
                  <a:cubicBezTo>
                    <a:pt x="437" y="219"/>
                    <a:pt x="437" y="344"/>
                    <a:pt x="343" y="407"/>
                  </a:cubicBezTo>
                  <a:cubicBezTo>
                    <a:pt x="250" y="438"/>
                    <a:pt x="125" y="438"/>
                    <a:pt x="62"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 name="Freeform 25"/>
            <p:cNvSpPr>
              <a:spLocks noChangeArrowheads="1"/>
            </p:cNvSpPr>
            <p:nvPr/>
          </p:nvSpPr>
          <p:spPr bwMode="auto">
            <a:xfrm>
              <a:off x="8279535" y="4739087"/>
              <a:ext cx="155301" cy="146510"/>
            </a:xfrm>
            <a:custGeom>
              <a:avLst/>
              <a:gdLst>
                <a:gd name="T0" fmla="*/ 125 w 469"/>
                <a:gd name="T1" fmla="*/ 63 h 439"/>
                <a:gd name="T2" fmla="*/ 125 w 469"/>
                <a:gd name="T3" fmla="*/ 63 h 439"/>
                <a:gd name="T4" fmla="*/ 406 w 469"/>
                <a:gd name="T5" fmla="*/ 125 h 439"/>
                <a:gd name="T6" fmla="*/ 343 w 469"/>
                <a:gd name="T7" fmla="*/ 375 h 439"/>
                <a:gd name="T8" fmla="*/ 62 w 469"/>
                <a:gd name="T9" fmla="*/ 344 h 439"/>
                <a:gd name="T10" fmla="*/ 125 w 469"/>
                <a:gd name="T11" fmla="*/ 63 h 439"/>
              </a:gdLst>
              <a:ahLst/>
              <a:cxnLst>
                <a:cxn ang="0">
                  <a:pos x="T0" y="T1"/>
                </a:cxn>
                <a:cxn ang="0">
                  <a:pos x="T2" y="T3"/>
                </a:cxn>
                <a:cxn ang="0">
                  <a:pos x="T4" y="T5"/>
                </a:cxn>
                <a:cxn ang="0">
                  <a:pos x="T6" y="T7"/>
                </a:cxn>
                <a:cxn ang="0">
                  <a:pos x="T8" y="T9"/>
                </a:cxn>
                <a:cxn ang="0">
                  <a:pos x="T10" y="T11"/>
                </a:cxn>
              </a:cxnLst>
              <a:rect l="0" t="0" r="r" b="b"/>
              <a:pathLst>
                <a:path w="469" h="439">
                  <a:moveTo>
                    <a:pt x="125" y="63"/>
                  </a:moveTo>
                  <a:lnTo>
                    <a:pt x="125" y="63"/>
                  </a:lnTo>
                  <a:cubicBezTo>
                    <a:pt x="218" y="0"/>
                    <a:pt x="343" y="32"/>
                    <a:pt x="406" y="125"/>
                  </a:cubicBezTo>
                  <a:cubicBezTo>
                    <a:pt x="468" y="219"/>
                    <a:pt x="437" y="313"/>
                    <a:pt x="343" y="375"/>
                  </a:cubicBezTo>
                  <a:cubicBezTo>
                    <a:pt x="250" y="438"/>
                    <a:pt x="125" y="438"/>
                    <a:pt x="62" y="344"/>
                  </a:cubicBezTo>
                  <a:cubicBezTo>
                    <a:pt x="0" y="250"/>
                    <a:pt x="31" y="125"/>
                    <a:pt x="125"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 name="Freeform 26"/>
            <p:cNvSpPr>
              <a:spLocks noChangeArrowheads="1"/>
            </p:cNvSpPr>
            <p:nvPr/>
          </p:nvSpPr>
          <p:spPr bwMode="auto">
            <a:xfrm>
              <a:off x="6950689" y="2746551"/>
              <a:ext cx="145045" cy="146510"/>
            </a:xfrm>
            <a:custGeom>
              <a:avLst/>
              <a:gdLst>
                <a:gd name="T0" fmla="*/ 93 w 438"/>
                <a:gd name="T1" fmla="*/ 63 h 439"/>
                <a:gd name="T2" fmla="*/ 93 w 438"/>
                <a:gd name="T3" fmla="*/ 63 h 439"/>
                <a:gd name="T4" fmla="*/ 375 w 438"/>
                <a:gd name="T5" fmla="*/ 94 h 439"/>
                <a:gd name="T6" fmla="*/ 312 w 438"/>
                <a:gd name="T7" fmla="*/ 375 h 439"/>
                <a:gd name="T8" fmla="*/ 62 w 438"/>
                <a:gd name="T9" fmla="*/ 313 h 439"/>
                <a:gd name="T10" fmla="*/ 93 w 438"/>
                <a:gd name="T11" fmla="*/ 63 h 439"/>
              </a:gdLst>
              <a:ahLst/>
              <a:cxnLst>
                <a:cxn ang="0">
                  <a:pos x="T0" y="T1"/>
                </a:cxn>
                <a:cxn ang="0">
                  <a:pos x="T2" y="T3"/>
                </a:cxn>
                <a:cxn ang="0">
                  <a:pos x="T4" y="T5"/>
                </a:cxn>
                <a:cxn ang="0">
                  <a:pos x="T6" y="T7"/>
                </a:cxn>
                <a:cxn ang="0">
                  <a:pos x="T8" y="T9"/>
                </a:cxn>
                <a:cxn ang="0">
                  <a:pos x="T10" y="T11"/>
                </a:cxn>
              </a:cxnLst>
              <a:rect l="0" t="0" r="r" b="b"/>
              <a:pathLst>
                <a:path w="438" h="439">
                  <a:moveTo>
                    <a:pt x="93" y="63"/>
                  </a:moveTo>
                  <a:lnTo>
                    <a:pt x="93" y="63"/>
                  </a:lnTo>
                  <a:cubicBezTo>
                    <a:pt x="187" y="0"/>
                    <a:pt x="312" y="0"/>
                    <a:pt x="375" y="94"/>
                  </a:cubicBezTo>
                  <a:cubicBezTo>
                    <a:pt x="437" y="188"/>
                    <a:pt x="406" y="313"/>
                    <a:pt x="312" y="375"/>
                  </a:cubicBezTo>
                  <a:cubicBezTo>
                    <a:pt x="250" y="438"/>
                    <a:pt x="125" y="407"/>
                    <a:pt x="62" y="313"/>
                  </a:cubicBezTo>
                  <a:cubicBezTo>
                    <a:pt x="0" y="219"/>
                    <a:pt x="0" y="94"/>
                    <a:pt x="93"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 name="Freeform 28"/>
            <p:cNvSpPr>
              <a:spLocks noChangeArrowheads="1"/>
            </p:cNvSpPr>
            <p:nvPr/>
          </p:nvSpPr>
          <p:spPr bwMode="auto">
            <a:xfrm>
              <a:off x="10023005" y="4947132"/>
              <a:ext cx="134789" cy="136255"/>
            </a:xfrm>
            <a:custGeom>
              <a:avLst/>
              <a:gdLst>
                <a:gd name="T0" fmla="*/ 187 w 407"/>
                <a:gd name="T1" fmla="*/ 0 h 408"/>
                <a:gd name="T2" fmla="*/ 187 w 407"/>
                <a:gd name="T3" fmla="*/ 0 h 408"/>
                <a:gd name="T4" fmla="*/ 406 w 407"/>
                <a:gd name="T5" fmla="*/ 219 h 408"/>
                <a:gd name="T6" fmla="*/ 187 w 407"/>
                <a:gd name="T7" fmla="*/ 407 h 408"/>
                <a:gd name="T8" fmla="*/ 0 w 407"/>
                <a:gd name="T9" fmla="*/ 219 h 408"/>
                <a:gd name="T10" fmla="*/ 187 w 407"/>
                <a:gd name="T11" fmla="*/ 0 h 408"/>
              </a:gdLst>
              <a:ahLst/>
              <a:cxnLst>
                <a:cxn ang="0">
                  <a:pos x="T0" y="T1"/>
                </a:cxn>
                <a:cxn ang="0">
                  <a:pos x="T2" y="T3"/>
                </a:cxn>
                <a:cxn ang="0">
                  <a:pos x="T4" y="T5"/>
                </a:cxn>
                <a:cxn ang="0">
                  <a:pos x="T6" y="T7"/>
                </a:cxn>
                <a:cxn ang="0">
                  <a:pos x="T8" y="T9"/>
                </a:cxn>
                <a:cxn ang="0">
                  <a:pos x="T10" y="T11"/>
                </a:cxn>
              </a:cxnLst>
              <a:rect l="0" t="0" r="r" b="b"/>
              <a:pathLst>
                <a:path w="407" h="408">
                  <a:moveTo>
                    <a:pt x="187" y="0"/>
                  </a:moveTo>
                  <a:lnTo>
                    <a:pt x="187" y="0"/>
                  </a:lnTo>
                  <a:cubicBezTo>
                    <a:pt x="312" y="0"/>
                    <a:pt x="406" y="94"/>
                    <a:pt x="406" y="219"/>
                  </a:cubicBezTo>
                  <a:cubicBezTo>
                    <a:pt x="406" y="313"/>
                    <a:pt x="312" y="407"/>
                    <a:pt x="187" y="407"/>
                  </a:cubicBezTo>
                  <a:cubicBezTo>
                    <a:pt x="93" y="407"/>
                    <a:pt x="0" y="313"/>
                    <a:pt x="0" y="219"/>
                  </a:cubicBezTo>
                  <a:cubicBezTo>
                    <a:pt x="0" y="94"/>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 name="Freeform 29"/>
            <p:cNvSpPr>
              <a:spLocks noChangeArrowheads="1"/>
            </p:cNvSpPr>
            <p:nvPr/>
          </p:nvSpPr>
          <p:spPr bwMode="auto">
            <a:xfrm>
              <a:off x="10023005" y="2550227"/>
              <a:ext cx="134789" cy="134789"/>
            </a:xfrm>
            <a:custGeom>
              <a:avLst/>
              <a:gdLst>
                <a:gd name="T0" fmla="*/ 187 w 407"/>
                <a:gd name="T1" fmla="*/ 0 h 407"/>
                <a:gd name="T2" fmla="*/ 187 w 407"/>
                <a:gd name="T3" fmla="*/ 0 h 407"/>
                <a:gd name="T4" fmla="*/ 406 w 407"/>
                <a:gd name="T5" fmla="*/ 187 h 407"/>
                <a:gd name="T6" fmla="*/ 187 w 407"/>
                <a:gd name="T7" fmla="*/ 406 h 407"/>
                <a:gd name="T8" fmla="*/ 0 w 407"/>
                <a:gd name="T9" fmla="*/ 187 h 407"/>
                <a:gd name="T10" fmla="*/ 187 w 407"/>
                <a:gd name="T11" fmla="*/ 0 h 407"/>
              </a:gdLst>
              <a:ahLst/>
              <a:cxnLst>
                <a:cxn ang="0">
                  <a:pos x="T0" y="T1"/>
                </a:cxn>
                <a:cxn ang="0">
                  <a:pos x="T2" y="T3"/>
                </a:cxn>
                <a:cxn ang="0">
                  <a:pos x="T4" y="T5"/>
                </a:cxn>
                <a:cxn ang="0">
                  <a:pos x="T6" y="T7"/>
                </a:cxn>
                <a:cxn ang="0">
                  <a:pos x="T8" y="T9"/>
                </a:cxn>
                <a:cxn ang="0">
                  <a:pos x="T10" y="T11"/>
                </a:cxn>
              </a:cxnLst>
              <a:rect l="0" t="0" r="r" b="b"/>
              <a:pathLst>
                <a:path w="407" h="407">
                  <a:moveTo>
                    <a:pt x="187" y="0"/>
                  </a:moveTo>
                  <a:lnTo>
                    <a:pt x="187" y="0"/>
                  </a:lnTo>
                  <a:cubicBezTo>
                    <a:pt x="312" y="0"/>
                    <a:pt x="406" y="93"/>
                    <a:pt x="406" y="187"/>
                  </a:cubicBezTo>
                  <a:cubicBezTo>
                    <a:pt x="406" y="312"/>
                    <a:pt x="312" y="406"/>
                    <a:pt x="187" y="406"/>
                  </a:cubicBezTo>
                  <a:cubicBezTo>
                    <a:pt x="93" y="406"/>
                    <a:pt x="0" y="312"/>
                    <a:pt x="0" y="187"/>
                  </a:cubicBezTo>
                  <a:cubicBezTo>
                    <a:pt x="0" y="93"/>
                    <a:pt x="93" y="0"/>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 name="Freeform 30"/>
            <p:cNvSpPr>
              <a:spLocks noChangeArrowheads="1"/>
            </p:cNvSpPr>
            <p:nvPr/>
          </p:nvSpPr>
          <p:spPr bwMode="auto">
            <a:xfrm>
              <a:off x="11227318" y="3754540"/>
              <a:ext cx="134789" cy="124534"/>
            </a:xfrm>
            <a:custGeom>
              <a:avLst/>
              <a:gdLst>
                <a:gd name="T0" fmla="*/ 406 w 407"/>
                <a:gd name="T1" fmla="*/ 187 h 375"/>
                <a:gd name="T2" fmla="*/ 406 w 407"/>
                <a:gd name="T3" fmla="*/ 187 h 375"/>
                <a:gd name="T4" fmla="*/ 187 w 407"/>
                <a:gd name="T5" fmla="*/ 374 h 375"/>
                <a:gd name="T6" fmla="*/ 0 w 407"/>
                <a:gd name="T7" fmla="*/ 187 h 375"/>
                <a:gd name="T8" fmla="*/ 187 w 407"/>
                <a:gd name="T9" fmla="*/ 0 h 375"/>
                <a:gd name="T10" fmla="*/ 406 w 407"/>
                <a:gd name="T11" fmla="*/ 187 h 375"/>
              </a:gdLst>
              <a:ahLst/>
              <a:cxnLst>
                <a:cxn ang="0">
                  <a:pos x="T0" y="T1"/>
                </a:cxn>
                <a:cxn ang="0">
                  <a:pos x="T2" y="T3"/>
                </a:cxn>
                <a:cxn ang="0">
                  <a:pos x="T4" y="T5"/>
                </a:cxn>
                <a:cxn ang="0">
                  <a:pos x="T6" y="T7"/>
                </a:cxn>
                <a:cxn ang="0">
                  <a:pos x="T8" y="T9"/>
                </a:cxn>
                <a:cxn ang="0">
                  <a:pos x="T10" y="T11"/>
                </a:cxn>
              </a:cxnLst>
              <a:rect l="0" t="0" r="r" b="b"/>
              <a:pathLst>
                <a:path w="407" h="375">
                  <a:moveTo>
                    <a:pt x="406" y="187"/>
                  </a:moveTo>
                  <a:lnTo>
                    <a:pt x="406" y="187"/>
                  </a:lnTo>
                  <a:cubicBezTo>
                    <a:pt x="406" y="311"/>
                    <a:pt x="312" y="374"/>
                    <a:pt x="187" y="374"/>
                  </a:cubicBezTo>
                  <a:cubicBezTo>
                    <a:pt x="93" y="374"/>
                    <a:pt x="0" y="311"/>
                    <a:pt x="0" y="187"/>
                  </a:cubicBezTo>
                  <a:cubicBezTo>
                    <a:pt x="0" y="93"/>
                    <a:pt x="93" y="0"/>
                    <a:pt x="187" y="0"/>
                  </a:cubicBezTo>
                  <a:cubicBezTo>
                    <a:pt x="312" y="0"/>
                    <a:pt x="406" y="93"/>
                    <a:pt x="406" y="1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 name="Freeform 31"/>
            <p:cNvSpPr>
              <a:spLocks noChangeArrowheads="1"/>
            </p:cNvSpPr>
            <p:nvPr/>
          </p:nvSpPr>
          <p:spPr bwMode="auto">
            <a:xfrm>
              <a:off x="10863973" y="2891596"/>
              <a:ext cx="145045" cy="145044"/>
            </a:xfrm>
            <a:custGeom>
              <a:avLst/>
              <a:gdLst>
                <a:gd name="T0" fmla="*/ 375 w 438"/>
                <a:gd name="T1" fmla="*/ 93 h 438"/>
                <a:gd name="T2" fmla="*/ 375 w 438"/>
                <a:gd name="T3" fmla="*/ 93 h 438"/>
                <a:gd name="T4" fmla="*/ 375 w 438"/>
                <a:gd name="T5" fmla="*/ 375 h 438"/>
                <a:gd name="T6" fmla="*/ 94 w 438"/>
                <a:gd name="T7" fmla="*/ 375 h 438"/>
                <a:gd name="T8" fmla="*/ 94 w 438"/>
                <a:gd name="T9" fmla="*/ 93 h 438"/>
                <a:gd name="T10" fmla="*/ 375 w 438"/>
                <a:gd name="T11" fmla="*/ 93 h 438"/>
              </a:gdLst>
              <a:ahLst/>
              <a:cxnLst>
                <a:cxn ang="0">
                  <a:pos x="T0" y="T1"/>
                </a:cxn>
                <a:cxn ang="0">
                  <a:pos x="T2" y="T3"/>
                </a:cxn>
                <a:cxn ang="0">
                  <a:pos x="T4" y="T5"/>
                </a:cxn>
                <a:cxn ang="0">
                  <a:pos x="T6" y="T7"/>
                </a:cxn>
                <a:cxn ang="0">
                  <a:pos x="T8" y="T9"/>
                </a:cxn>
                <a:cxn ang="0">
                  <a:pos x="T10" y="T11"/>
                </a:cxn>
              </a:cxnLst>
              <a:rect l="0" t="0" r="r" b="b"/>
              <a:pathLst>
                <a:path w="438" h="438">
                  <a:moveTo>
                    <a:pt x="375" y="93"/>
                  </a:moveTo>
                  <a:lnTo>
                    <a:pt x="375" y="93"/>
                  </a:lnTo>
                  <a:cubicBezTo>
                    <a:pt x="437" y="156"/>
                    <a:pt x="437" y="281"/>
                    <a:pt x="375" y="375"/>
                  </a:cubicBezTo>
                  <a:cubicBezTo>
                    <a:pt x="281" y="437"/>
                    <a:pt x="156" y="437"/>
                    <a:pt x="94" y="375"/>
                  </a:cubicBezTo>
                  <a:cubicBezTo>
                    <a:pt x="0" y="281"/>
                    <a:pt x="0" y="156"/>
                    <a:pt x="94" y="93"/>
                  </a:cubicBezTo>
                  <a:cubicBezTo>
                    <a:pt x="156" y="0"/>
                    <a:pt x="281" y="0"/>
                    <a:pt x="375" y="9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 name="Freeform 32"/>
            <p:cNvSpPr>
              <a:spLocks noChangeArrowheads="1"/>
            </p:cNvSpPr>
            <p:nvPr/>
          </p:nvSpPr>
          <p:spPr bwMode="auto">
            <a:xfrm>
              <a:off x="9171782" y="2891596"/>
              <a:ext cx="146510" cy="145044"/>
            </a:xfrm>
            <a:custGeom>
              <a:avLst/>
              <a:gdLst>
                <a:gd name="T0" fmla="*/ 344 w 439"/>
                <a:gd name="T1" fmla="*/ 375 h 438"/>
                <a:gd name="T2" fmla="*/ 344 w 439"/>
                <a:gd name="T3" fmla="*/ 375 h 438"/>
                <a:gd name="T4" fmla="*/ 63 w 439"/>
                <a:gd name="T5" fmla="*/ 375 h 438"/>
                <a:gd name="T6" fmla="*/ 63 w 439"/>
                <a:gd name="T7" fmla="*/ 93 h 438"/>
                <a:gd name="T8" fmla="*/ 344 w 439"/>
                <a:gd name="T9" fmla="*/ 93 h 438"/>
                <a:gd name="T10" fmla="*/ 344 w 439"/>
                <a:gd name="T11" fmla="*/ 375 h 438"/>
              </a:gdLst>
              <a:ahLst/>
              <a:cxnLst>
                <a:cxn ang="0">
                  <a:pos x="T0" y="T1"/>
                </a:cxn>
                <a:cxn ang="0">
                  <a:pos x="T2" y="T3"/>
                </a:cxn>
                <a:cxn ang="0">
                  <a:pos x="T4" y="T5"/>
                </a:cxn>
                <a:cxn ang="0">
                  <a:pos x="T6" y="T7"/>
                </a:cxn>
                <a:cxn ang="0">
                  <a:pos x="T8" y="T9"/>
                </a:cxn>
                <a:cxn ang="0">
                  <a:pos x="T10" y="T11"/>
                </a:cxn>
              </a:cxnLst>
              <a:rect l="0" t="0" r="r" b="b"/>
              <a:pathLst>
                <a:path w="439" h="438">
                  <a:moveTo>
                    <a:pt x="344" y="375"/>
                  </a:moveTo>
                  <a:lnTo>
                    <a:pt x="344" y="375"/>
                  </a:lnTo>
                  <a:cubicBezTo>
                    <a:pt x="281" y="437"/>
                    <a:pt x="156" y="437"/>
                    <a:pt x="63" y="375"/>
                  </a:cubicBezTo>
                  <a:cubicBezTo>
                    <a:pt x="0" y="281"/>
                    <a:pt x="0" y="156"/>
                    <a:pt x="63" y="93"/>
                  </a:cubicBezTo>
                  <a:cubicBezTo>
                    <a:pt x="156" y="0"/>
                    <a:pt x="281" y="0"/>
                    <a:pt x="344" y="93"/>
                  </a:cubicBezTo>
                  <a:cubicBezTo>
                    <a:pt x="438" y="156"/>
                    <a:pt x="438" y="281"/>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 name="Freeform 33"/>
            <p:cNvSpPr>
              <a:spLocks noChangeArrowheads="1"/>
            </p:cNvSpPr>
            <p:nvPr/>
          </p:nvSpPr>
          <p:spPr bwMode="auto">
            <a:xfrm>
              <a:off x="10863973" y="4594043"/>
              <a:ext cx="145045" cy="145044"/>
            </a:xfrm>
            <a:custGeom>
              <a:avLst/>
              <a:gdLst>
                <a:gd name="T0" fmla="*/ 375 w 438"/>
                <a:gd name="T1" fmla="*/ 344 h 438"/>
                <a:gd name="T2" fmla="*/ 375 w 438"/>
                <a:gd name="T3" fmla="*/ 344 h 438"/>
                <a:gd name="T4" fmla="*/ 94 w 438"/>
                <a:gd name="T5" fmla="*/ 344 h 438"/>
                <a:gd name="T6" fmla="*/ 94 w 438"/>
                <a:gd name="T7" fmla="*/ 62 h 438"/>
                <a:gd name="T8" fmla="*/ 375 w 438"/>
                <a:gd name="T9" fmla="*/ 62 h 438"/>
                <a:gd name="T10" fmla="*/ 375 w 438"/>
                <a:gd name="T11" fmla="*/ 344 h 438"/>
              </a:gdLst>
              <a:ahLst/>
              <a:cxnLst>
                <a:cxn ang="0">
                  <a:pos x="T0" y="T1"/>
                </a:cxn>
                <a:cxn ang="0">
                  <a:pos x="T2" y="T3"/>
                </a:cxn>
                <a:cxn ang="0">
                  <a:pos x="T4" y="T5"/>
                </a:cxn>
                <a:cxn ang="0">
                  <a:pos x="T6" y="T7"/>
                </a:cxn>
                <a:cxn ang="0">
                  <a:pos x="T8" y="T9"/>
                </a:cxn>
                <a:cxn ang="0">
                  <a:pos x="T10" y="T11"/>
                </a:cxn>
              </a:cxnLst>
              <a:rect l="0" t="0" r="r" b="b"/>
              <a:pathLst>
                <a:path w="438" h="438">
                  <a:moveTo>
                    <a:pt x="375" y="344"/>
                  </a:moveTo>
                  <a:lnTo>
                    <a:pt x="375" y="344"/>
                  </a:lnTo>
                  <a:cubicBezTo>
                    <a:pt x="281" y="437"/>
                    <a:pt x="156" y="437"/>
                    <a:pt x="94" y="344"/>
                  </a:cubicBezTo>
                  <a:cubicBezTo>
                    <a:pt x="0" y="281"/>
                    <a:pt x="0" y="156"/>
                    <a:pt x="94" y="62"/>
                  </a:cubicBezTo>
                  <a:cubicBezTo>
                    <a:pt x="156" y="0"/>
                    <a:pt x="281" y="0"/>
                    <a:pt x="375" y="62"/>
                  </a:cubicBezTo>
                  <a:cubicBezTo>
                    <a:pt x="437" y="156"/>
                    <a:pt x="437" y="281"/>
                    <a:pt x="375"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 name="Freeform 34"/>
            <p:cNvSpPr>
              <a:spLocks noChangeArrowheads="1"/>
            </p:cNvSpPr>
            <p:nvPr/>
          </p:nvSpPr>
          <p:spPr bwMode="auto">
            <a:xfrm>
              <a:off x="10480116" y="2632273"/>
              <a:ext cx="145045" cy="155301"/>
            </a:xfrm>
            <a:custGeom>
              <a:avLst/>
              <a:gdLst>
                <a:gd name="T0" fmla="*/ 281 w 438"/>
                <a:gd name="T1" fmla="*/ 31 h 469"/>
                <a:gd name="T2" fmla="*/ 281 w 438"/>
                <a:gd name="T3" fmla="*/ 31 h 469"/>
                <a:gd name="T4" fmla="*/ 406 w 438"/>
                <a:gd name="T5" fmla="*/ 312 h 469"/>
                <a:gd name="T6" fmla="*/ 125 w 438"/>
                <a:gd name="T7" fmla="*/ 406 h 469"/>
                <a:gd name="T8" fmla="*/ 31 w 438"/>
                <a:gd name="T9" fmla="*/ 156 h 469"/>
                <a:gd name="T10" fmla="*/ 281 w 438"/>
                <a:gd name="T11" fmla="*/ 31 h 469"/>
              </a:gdLst>
              <a:ahLst/>
              <a:cxnLst>
                <a:cxn ang="0">
                  <a:pos x="T0" y="T1"/>
                </a:cxn>
                <a:cxn ang="0">
                  <a:pos x="T2" y="T3"/>
                </a:cxn>
                <a:cxn ang="0">
                  <a:pos x="T4" y="T5"/>
                </a:cxn>
                <a:cxn ang="0">
                  <a:pos x="T6" y="T7"/>
                </a:cxn>
                <a:cxn ang="0">
                  <a:pos x="T8" y="T9"/>
                </a:cxn>
                <a:cxn ang="0">
                  <a:pos x="T10" y="T11"/>
                </a:cxn>
              </a:cxnLst>
              <a:rect l="0" t="0" r="r" b="b"/>
              <a:pathLst>
                <a:path w="438" h="469">
                  <a:moveTo>
                    <a:pt x="281" y="31"/>
                  </a:moveTo>
                  <a:lnTo>
                    <a:pt x="281" y="31"/>
                  </a:lnTo>
                  <a:cubicBezTo>
                    <a:pt x="375" y="93"/>
                    <a:pt x="437" y="187"/>
                    <a:pt x="406" y="312"/>
                  </a:cubicBezTo>
                  <a:cubicBezTo>
                    <a:pt x="343" y="406"/>
                    <a:pt x="250" y="468"/>
                    <a:pt x="125" y="406"/>
                  </a:cubicBezTo>
                  <a:cubicBezTo>
                    <a:pt x="31" y="375"/>
                    <a:pt x="0" y="250"/>
                    <a:pt x="31" y="156"/>
                  </a:cubicBezTo>
                  <a:cubicBezTo>
                    <a:pt x="62" y="62"/>
                    <a:pt x="187" y="0"/>
                    <a:pt x="281" y="3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 name="Freeform 35"/>
            <p:cNvSpPr>
              <a:spLocks noChangeArrowheads="1"/>
            </p:cNvSpPr>
            <p:nvPr/>
          </p:nvSpPr>
          <p:spPr bwMode="auto">
            <a:xfrm>
              <a:off x="8902203" y="3287173"/>
              <a:ext cx="155301" cy="146510"/>
            </a:xfrm>
            <a:custGeom>
              <a:avLst/>
              <a:gdLst>
                <a:gd name="T0" fmla="*/ 437 w 469"/>
                <a:gd name="T1" fmla="*/ 282 h 439"/>
                <a:gd name="T2" fmla="*/ 437 w 469"/>
                <a:gd name="T3" fmla="*/ 282 h 439"/>
                <a:gd name="T4" fmla="*/ 156 w 469"/>
                <a:gd name="T5" fmla="*/ 407 h 439"/>
                <a:gd name="T6" fmla="*/ 62 w 469"/>
                <a:gd name="T7" fmla="*/ 125 h 439"/>
                <a:gd name="T8" fmla="*/ 312 w 469"/>
                <a:gd name="T9" fmla="*/ 32 h 439"/>
                <a:gd name="T10" fmla="*/ 437 w 469"/>
                <a:gd name="T11" fmla="*/ 282 h 439"/>
              </a:gdLst>
              <a:ahLst/>
              <a:cxnLst>
                <a:cxn ang="0">
                  <a:pos x="T0" y="T1"/>
                </a:cxn>
                <a:cxn ang="0">
                  <a:pos x="T2" y="T3"/>
                </a:cxn>
                <a:cxn ang="0">
                  <a:pos x="T4" y="T5"/>
                </a:cxn>
                <a:cxn ang="0">
                  <a:pos x="T6" y="T7"/>
                </a:cxn>
                <a:cxn ang="0">
                  <a:pos x="T8" y="T9"/>
                </a:cxn>
                <a:cxn ang="0">
                  <a:pos x="T10" y="T11"/>
                </a:cxn>
              </a:cxnLst>
              <a:rect l="0" t="0" r="r" b="b"/>
              <a:pathLst>
                <a:path w="469" h="439">
                  <a:moveTo>
                    <a:pt x="437" y="282"/>
                  </a:moveTo>
                  <a:lnTo>
                    <a:pt x="437" y="282"/>
                  </a:lnTo>
                  <a:cubicBezTo>
                    <a:pt x="375" y="407"/>
                    <a:pt x="250" y="438"/>
                    <a:pt x="156" y="407"/>
                  </a:cubicBezTo>
                  <a:cubicBezTo>
                    <a:pt x="62" y="344"/>
                    <a:pt x="0" y="250"/>
                    <a:pt x="62" y="125"/>
                  </a:cubicBezTo>
                  <a:cubicBezTo>
                    <a:pt x="93" y="32"/>
                    <a:pt x="218" y="0"/>
                    <a:pt x="312" y="32"/>
                  </a:cubicBezTo>
                  <a:cubicBezTo>
                    <a:pt x="406" y="63"/>
                    <a:pt x="468" y="188"/>
                    <a:pt x="437" y="28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 name="Freeform 36"/>
            <p:cNvSpPr>
              <a:spLocks noChangeArrowheads="1"/>
            </p:cNvSpPr>
            <p:nvPr/>
          </p:nvSpPr>
          <p:spPr bwMode="auto">
            <a:xfrm>
              <a:off x="11123296" y="4199930"/>
              <a:ext cx="156765" cy="156766"/>
            </a:xfrm>
            <a:custGeom>
              <a:avLst/>
              <a:gdLst>
                <a:gd name="T0" fmla="*/ 406 w 470"/>
                <a:gd name="T1" fmla="*/ 313 h 470"/>
                <a:gd name="T2" fmla="*/ 406 w 470"/>
                <a:gd name="T3" fmla="*/ 313 h 470"/>
                <a:gd name="T4" fmla="*/ 156 w 470"/>
                <a:gd name="T5" fmla="*/ 407 h 470"/>
                <a:gd name="T6" fmla="*/ 31 w 470"/>
                <a:gd name="T7" fmla="*/ 157 h 470"/>
                <a:gd name="T8" fmla="*/ 313 w 470"/>
                <a:gd name="T9" fmla="*/ 32 h 470"/>
                <a:gd name="T10" fmla="*/ 406 w 470"/>
                <a:gd name="T11" fmla="*/ 313 h 470"/>
              </a:gdLst>
              <a:ahLst/>
              <a:cxnLst>
                <a:cxn ang="0">
                  <a:pos x="T0" y="T1"/>
                </a:cxn>
                <a:cxn ang="0">
                  <a:pos x="T2" y="T3"/>
                </a:cxn>
                <a:cxn ang="0">
                  <a:pos x="T4" y="T5"/>
                </a:cxn>
                <a:cxn ang="0">
                  <a:pos x="T6" y="T7"/>
                </a:cxn>
                <a:cxn ang="0">
                  <a:pos x="T8" y="T9"/>
                </a:cxn>
                <a:cxn ang="0">
                  <a:pos x="T10" y="T11"/>
                </a:cxn>
              </a:cxnLst>
              <a:rect l="0" t="0" r="r" b="b"/>
              <a:pathLst>
                <a:path w="470" h="470">
                  <a:moveTo>
                    <a:pt x="406" y="313"/>
                  </a:moveTo>
                  <a:lnTo>
                    <a:pt x="406" y="313"/>
                  </a:lnTo>
                  <a:cubicBezTo>
                    <a:pt x="375" y="407"/>
                    <a:pt x="250" y="469"/>
                    <a:pt x="156" y="407"/>
                  </a:cubicBezTo>
                  <a:cubicBezTo>
                    <a:pt x="63" y="375"/>
                    <a:pt x="0" y="250"/>
                    <a:pt x="31" y="157"/>
                  </a:cubicBezTo>
                  <a:cubicBezTo>
                    <a:pt x="94" y="63"/>
                    <a:pt x="219" y="0"/>
                    <a:pt x="313" y="32"/>
                  </a:cubicBezTo>
                  <a:cubicBezTo>
                    <a:pt x="406" y="94"/>
                    <a:pt x="469" y="219"/>
                    <a:pt x="406"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 name="Freeform 37"/>
            <p:cNvSpPr>
              <a:spLocks noChangeArrowheads="1"/>
            </p:cNvSpPr>
            <p:nvPr/>
          </p:nvSpPr>
          <p:spPr bwMode="auto">
            <a:xfrm>
              <a:off x="11123296" y="3287173"/>
              <a:ext cx="156765" cy="146510"/>
            </a:xfrm>
            <a:custGeom>
              <a:avLst/>
              <a:gdLst>
                <a:gd name="T0" fmla="*/ 406 w 470"/>
                <a:gd name="T1" fmla="*/ 125 h 439"/>
                <a:gd name="T2" fmla="*/ 406 w 470"/>
                <a:gd name="T3" fmla="*/ 125 h 439"/>
                <a:gd name="T4" fmla="*/ 313 w 470"/>
                <a:gd name="T5" fmla="*/ 407 h 439"/>
                <a:gd name="T6" fmla="*/ 31 w 470"/>
                <a:gd name="T7" fmla="*/ 282 h 439"/>
                <a:gd name="T8" fmla="*/ 156 w 470"/>
                <a:gd name="T9" fmla="*/ 32 h 439"/>
                <a:gd name="T10" fmla="*/ 406 w 470"/>
                <a:gd name="T11" fmla="*/ 125 h 439"/>
              </a:gdLst>
              <a:ahLst/>
              <a:cxnLst>
                <a:cxn ang="0">
                  <a:pos x="T0" y="T1"/>
                </a:cxn>
                <a:cxn ang="0">
                  <a:pos x="T2" y="T3"/>
                </a:cxn>
                <a:cxn ang="0">
                  <a:pos x="T4" y="T5"/>
                </a:cxn>
                <a:cxn ang="0">
                  <a:pos x="T6" y="T7"/>
                </a:cxn>
                <a:cxn ang="0">
                  <a:pos x="T8" y="T9"/>
                </a:cxn>
                <a:cxn ang="0">
                  <a:pos x="T10" y="T11"/>
                </a:cxn>
              </a:cxnLst>
              <a:rect l="0" t="0" r="r" b="b"/>
              <a:pathLst>
                <a:path w="470" h="439">
                  <a:moveTo>
                    <a:pt x="406" y="125"/>
                  </a:moveTo>
                  <a:lnTo>
                    <a:pt x="406" y="125"/>
                  </a:lnTo>
                  <a:cubicBezTo>
                    <a:pt x="469" y="250"/>
                    <a:pt x="406" y="344"/>
                    <a:pt x="313" y="407"/>
                  </a:cubicBezTo>
                  <a:cubicBezTo>
                    <a:pt x="219" y="438"/>
                    <a:pt x="94" y="407"/>
                    <a:pt x="31" y="282"/>
                  </a:cubicBezTo>
                  <a:cubicBezTo>
                    <a:pt x="0" y="188"/>
                    <a:pt x="63" y="63"/>
                    <a:pt x="156" y="32"/>
                  </a:cubicBezTo>
                  <a:cubicBezTo>
                    <a:pt x="250" y="0"/>
                    <a:pt x="375" y="32"/>
                    <a:pt x="406" y="1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 name="Freeform 38"/>
            <p:cNvSpPr>
              <a:spLocks noChangeArrowheads="1"/>
            </p:cNvSpPr>
            <p:nvPr/>
          </p:nvSpPr>
          <p:spPr bwMode="auto">
            <a:xfrm>
              <a:off x="9555638" y="2632273"/>
              <a:ext cx="146510" cy="155301"/>
            </a:xfrm>
            <a:custGeom>
              <a:avLst/>
              <a:gdLst>
                <a:gd name="T0" fmla="*/ 313 w 439"/>
                <a:gd name="T1" fmla="*/ 406 h 469"/>
                <a:gd name="T2" fmla="*/ 313 w 439"/>
                <a:gd name="T3" fmla="*/ 406 h 469"/>
                <a:gd name="T4" fmla="*/ 32 w 439"/>
                <a:gd name="T5" fmla="*/ 312 h 469"/>
                <a:gd name="T6" fmla="*/ 157 w 439"/>
                <a:gd name="T7" fmla="*/ 31 h 469"/>
                <a:gd name="T8" fmla="*/ 406 w 439"/>
                <a:gd name="T9" fmla="*/ 156 h 469"/>
                <a:gd name="T10" fmla="*/ 313 w 439"/>
                <a:gd name="T11" fmla="*/ 406 h 469"/>
              </a:gdLst>
              <a:ahLst/>
              <a:cxnLst>
                <a:cxn ang="0">
                  <a:pos x="T0" y="T1"/>
                </a:cxn>
                <a:cxn ang="0">
                  <a:pos x="T2" y="T3"/>
                </a:cxn>
                <a:cxn ang="0">
                  <a:pos x="T4" y="T5"/>
                </a:cxn>
                <a:cxn ang="0">
                  <a:pos x="T6" y="T7"/>
                </a:cxn>
                <a:cxn ang="0">
                  <a:pos x="T8" y="T9"/>
                </a:cxn>
                <a:cxn ang="0">
                  <a:pos x="T10" y="T11"/>
                </a:cxn>
              </a:cxnLst>
              <a:rect l="0" t="0" r="r" b="b"/>
              <a:pathLst>
                <a:path w="439" h="469">
                  <a:moveTo>
                    <a:pt x="313" y="406"/>
                  </a:moveTo>
                  <a:lnTo>
                    <a:pt x="313" y="406"/>
                  </a:lnTo>
                  <a:cubicBezTo>
                    <a:pt x="188" y="468"/>
                    <a:pt x="94" y="406"/>
                    <a:pt x="32" y="312"/>
                  </a:cubicBezTo>
                  <a:cubicBezTo>
                    <a:pt x="0" y="187"/>
                    <a:pt x="63" y="93"/>
                    <a:pt x="157" y="31"/>
                  </a:cubicBezTo>
                  <a:cubicBezTo>
                    <a:pt x="250" y="0"/>
                    <a:pt x="375" y="62"/>
                    <a:pt x="406" y="156"/>
                  </a:cubicBezTo>
                  <a:cubicBezTo>
                    <a:pt x="438" y="250"/>
                    <a:pt x="406" y="375"/>
                    <a:pt x="313"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 name="Freeform 39"/>
            <p:cNvSpPr>
              <a:spLocks noChangeArrowheads="1"/>
            </p:cNvSpPr>
            <p:nvPr/>
          </p:nvSpPr>
          <p:spPr bwMode="auto">
            <a:xfrm>
              <a:off x="10480116" y="4853365"/>
              <a:ext cx="145045" cy="146510"/>
            </a:xfrm>
            <a:custGeom>
              <a:avLst/>
              <a:gdLst>
                <a:gd name="T0" fmla="*/ 281 w 438"/>
                <a:gd name="T1" fmla="*/ 406 h 439"/>
                <a:gd name="T2" fmla="*/ 281 w 438"/>
                <a:gd name="T3" fmla="*/ 406 h 439"/>
                <a:gd name="T4" fmla="*/ 31 w 438"/>
                <a:gd name="T5" fmla="*/ 281 h 439"/>
                <a:gd name="T6" fmla="*/ 125 w 438"/>
                <a:gd name="T7" fmla="*/ 31 h 439"/>
                <a:gd name="T8" fmla="*/ 406 w 438"/>
                <a:gd name="T9" fmla="*/ 156 h 439"/>
                <a:gd name="T10" fmla="*/ 281 w 438"/>
                <a:gd name="T11" fmla="*/ 406 h 439"/>
              </a:gdLst>
              <a:ahLst/>
              <a:cxnLst>
                <a:cxn ang="0">
                  <a:pos x="T0" y="T1"/>
                </a:cxn>
                <a:cxn ang="0">
                  <a:pos x="T2" y="T3"/>
                </a:cxn>
                <a:cxn ang="0">
                  <a:pos x="T4" y="T5"/>
                </a:cxn>
                <a:cxn ang="0">
                  <a:pos x="T6" y="T7"/>
                </a:cxn>
                <a:cxn ang="0">
                  <a:pos x="T8" y="T9"/>
                </a:cxn>
                <a:cxn ang="0">
                  <a:pos x="T10" y="T11"/>
                </a:cxn>
              </a:cxnLst>
              <a:rect l="0" t="0" r="r" b="b"/>
              <a:pathLst>
                <a:path w="438" h="439">
                  <a:moveTo>
                    <a:pt x="281" y="406"/>
                  </a:moveTo>
                  <a:lnTo>
                    <a:pt x="281" y="406"/>
                  </a:lnTo>
                  <a:cubicBezTo>
                    <a:pt x="187" y="438"/>
                    <a:pt x="62" y="406"/>
                    <a:pt x="31" y="281"/>
                  </a:cubicBezTo>
                  <a:cubicBezTo>
                    <a:pt x="0" y="188"/>
                    <a:pt x="31" y="63"/>
                    <a:pt x="125" y="31"/>
                  </a:cubicBezTo>
                  <a:cubicBezTo>
                    <a:pt x="250" y="0"/>
                    <a:pt x="343" y="31"/>
                    <a:pt x="406" y="156"/>
                  </a:cubicBezTo>
                  <a:cubicBezTo>
                    <a:pt x="437" y="250"/>
                    <a:pt x="375" y="344"/>
                    <a:pt x="281" y="40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 name="Freeform 40"/>
            <p:cNvSpPr>
              <a:spLocks noChangeArrowheads="1"/>
            </p:cNvSpPr>
            <p:nvPr/>
          </p:nvSpPr>
          <p:spPr bwMode="auto">
            <a:xfrm>
              <a:off x="10251561" y="4926620"/>
              <a:ext cx="146510" cy="134789"/>
            </a:xfrm>
            <a:custGeom>
              <a:avLst/>
              <a:gdLst>
                <a:gd name="T0" fmla="*/ 188 w 439"/>
                <a:gd name="T1" fmla="*/ 0 h 407"/>
                <a:gd name="T2" fmla="*/ 188 w 439"/>
                <a:gd name="T3" fmla="*/ 0 h 407"/>
                <a:gd name="T4" fmla="*/ 406 w 439"/>
                <a:gd name="T5" fmla="*/ 156 h 407"/>
                <a:gd name="T6" fmla="*/ 250 w 439"/>
                <a:gd name="T7" fmla="*/ 406 h 407"/>
                <a:gd name="T8" fmla="*/ 31 w 439"/>
                <a:gd name="T9" fmla="*/ 250 h 407"/>
                <a:gd name="T10" fmla="*/ 188 w 439"/>
                <a:gd name="T11" fmla="*/ 0 h 407"/>
              </a:gdLst>
              <a:ahLst/>
              <a:cxnLst>
                <a:cxn ang="0">
                  <a:pos x="T0" y="T1"/>
                </a:cxn>
                <a:cxn ang="0">
                  <a:pos x="T2" y="T3"/>
                </a:cxn>
                <a:cxn ang="0">
                  <a:pos x="T4" y="T5"/>
                </a:cxn>
                <a:cxn ang="0">
                  <a:pos x="T6" y="T7"/>
                </a:cxn>
                <a:cxn ang="0">
                  <a:pos x="T8" y="T9"/>
                </a:cxn>
                <a:cxn ang="0">
                  <a:pos x="T10" y="T11"/>
                </a:cxn>
              </a:cxnLst>
              <a:rect l="0" t="0" r="r" b="b"/>
              <a:pathLst>
                <a:path w="439" h="407">
                  <a:moveTo>
                    <a:pt x="188" y="0"/>
                  </a:moveTo>
                  <a:lnTo>
                    <a:pt x="188" y="0"/>
                  </a:lnTo>
                  <a:cubicBezTo>
                    <a:pt x="281" y="0"/>
                    <a:pt x="406" y="62"/>
                    <a:pt x="406" y="156"/>
                  </a:cubicBezTo>
                  <a:cubicBezTo>
                    <a:pt x="438" y="281"/>
                    <a:pt x="375" y="375"/>
                    <a:pt x="250" y="406"/>
                  </a:cubicBezTo>
                  <a:cubicBezTo>
                    <a:pt x="156" y="406"/>
                    <a:pt x="31" y="344"/>
                    <a:pt x="31" y="250"/>
                  </a:cubicBezTo>
                  <a:cubicBezTo>
                    <a:pt x="0" y="125"/>
                    <a:pt x="63" y="31"/>
                    <a:pt x="1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 name="Freeform 41"/>
            <p:cNvSpPr>
              <a:spLocks noChangeArrowheads="1"/>
            </p:cNvSpPr>
            <p:nvPr/>
          </p:nvSpPr>
          <p:spPr bwMode="auto">
            <a:xfrm>
              <a:off x="9784194" y="2570739"/>
              <a:ext cx="145045" cy="146510"/>
            </a:xfrm>
            <a:custGeom>
              <a:avLst/>
              <a:gdLst>
                <a:gd name="T0" fmla="*/ 187 w 438"/>
                <a:gd name="T1" fmla="*/ 0 h 439"/>
                <a:gd name="T2" fmla="*/ 187 w 438"/>
                <a:gd name="T3" fmla="*/ 0 h 439"/>
                <a:gd name="T4" fmla="*/ 406 w 438"/>
                <a:gd name="T5" fmla="*/ 156 h 439"/>
                <a:gd name="T6" fmla="*/ 250 w 438"/>
                <a:gd name="T7" fmla="*/ 406 h 439"/>
                <a:gd name="T8" fmla="*/ 31 w 438"/>
                <a:gd name="T9" fmla="*/ 250 h 439"/>
                <a:gd name="T10" fmla="*/ 187 w 438"/>
                <a:gd name="T11" fmla="*/ 0 h 439"/>
              </a:gdLst>
              <a:ahLst/>
              <a:cxnLst>
                <a:cxn ang="0">
                  <a:pos x="T0" y="T1"/>
                </a:cxn>
                <a:cxn ang="0">
                  <a:pos x="T2" y="T3"/>
                </a:cxn>
                <a:cxn ang="0">
                  <a:pos x="T4" y="T5"/>
                </a:cxn>
                <a:cxn ang="0">
                  <a:pos x="T6" y="T7"/>
                </a:cxn>
                <a:cxn ang="0">
                  <a:pos x="T8" y="T9"/>
                </a:cxn>
                <a:cxn ang="0">
                  <a:pos x="T10" y="T11"/>
                </a:cxn>
              </a:cxnLst>
              <a:rect l="0" t="0" r="r" b="b"/>
              <a:pathLst>
                <a:path w="438" h="439">
                  <a:moveTo>
                    <a:pt x="187" y="0"/>
                  </a:moveTo>
                  <a:lnTo>
                    <a:pt x="187" y="0"/>
                  </a:lnTo>
                  <a:cubicBezTo>
                    <a:pt x="281" y="0"/>
                    <a:pt x="375" y="63"/>
                    <a:pt x="406" y="156"/>
                  </a:cubicBezTo>
                  <a:cubicBezTo>
                    <a:pt x="437" y="281"/>
                    <a:pt x="375" y="375"/>
                    <a:pt x="250" y="406"/>
                  </a:cubicBezTo>
                  <a:cubicBezTo>
                    <a:pt x="156" y="438"/>
                    <a:pt x="31" y="344"/>
                    <a:pt x="31" y="250"/>
                  </a:cubicBezTo>
                  <a:cubicBezTo>
                    <a:pt x="0" y="125"/>
                    <a:pt x="62" y="31"/>
                    <a:pt x="1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 name="Freeform 42"/>
            <p:cNvSpPr>
              <a:spLocks noChangeArrowheads="1"/>
            </p:cNvSpPr>
            <p:nvPr/>
          </p:nvSpPr>
          <p:spPr bwMode="auto">
            <a:xfrm>
              <a:off x="11196551" y="3515729"/>
              <a:ext cx="145045" cy="134789"/>
            </a:xfrm>
            <a:custGeom>
              <a:avLst/>
              <a:gdLst>
                <a:gd name="T0" fmla="*/ 406 w 438"/>
                <a:gd name="T1" fmla="*/ 156 h 407"/>
                <a:gd name="T2" fmla="*/ 406 w 438"/>
                <a:gd name="T3" fmla="*/ 156 h 407"/>
                <a:gd name="T4" fmla="*/ 250 w 438"/>
                <a:gd name="T5" fmla="*/ 406 h 407"/>
                <a:gd name="T6" fmla="*/ 31 w 438"/>
                <a:gd name="T7" fmla="*/ 250 h 407"/>
                <a:gd name="T8" fmla="*/ 187 w 438"/>
                <a:gd name="T9" fmla="*/ 0 h 407"/>
                <a:gd name="T10" fmla="*/ 406 w 438"/>
                <a:gd name="T11" fmla="*/ 156 h 407"/>
              </a:gdLst>
              <a:ahLst/>
              <a:cxnLst>
                <a:cxn ang="0">
                  <a:pos x="T0" y="T1"/>
                </a:cxn>
                <a:cxn ang="0">
                  <a:pos x="T2" y="T3"/>
                </a:cxn>
                <a:cxn ang="0">
                  <a:pos x="T4" y="T5"/>
                </a:cxn>
                <a:cxn ang="0">
                  <a:pos x="T6" y="T7"/>
                </a:cxn>
                <a:cxn ang="0">
                  <a:pos x="T8" y="T9"/>
                </a:cxn>
                <a:cxn ang="0">
                  <a:pos x="T10" y="T11"/>
                </a:cxn>
              </a:cxnLst>
              <a:rect l="0" t="0" r="r" b="b"/>
              <a:pathLst>
                <a:path w="438" h="407">
                  <a:moveTo>
                    <a:pt x="406" y="156"/>
                  </a:moveTo>
                  <a:lnTo>
                    <a:pt x="406" y="156"/>
                  </a:lnTo>
                  <a:cubicBezTo>
                    <a:pt x="437" y="281"/>
                    <a:pt x="375" y="375"/>
                    <a:pt x="250" y="406"/>
                  </a:cubicBezTo>
                  <a:cubicBezTo>
                    <a:pt x="156" y="406"/>
                    <a:pt x="31" y="344"/>
                    <a:pt x="31" y="250"/>
                  </a:cubicBezTo>
                  <a:cubicBezTo>
                    <a:pt x="0" y="125"/>
                    <a:pt x="62" y="31"/>
                    <a:pt x="187" y="0"/>
                  </a:cubicBezTo>
                  <a:cubicBezTo>
                    <a:pt x="281" y="0"/>
                    <a:pt x="375" y="62"/>
                    <a:pt x="406" y="15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 name="Freeform 43"/>
            <p:cNvSpPr>
              <a:spLocks noChangeArrowheads="1"/>
            </p:cNvSpPr>
            <p:nvPr/>
          </p:nvSpPr>
          <p:spPr bwMode="auto">
            <a:xfrm>
              <a:off x="10677905" y="2746551"/>
              <a:ext cx="156765" cy="146510"/>
            </a:xfrm>
            <a:custGeom>
              <a:avLst/>
              <a:gdLst>
                <a:gd name="T0" fmla="*/ 344 w 470"/>
                <a:gd name="T1" fmla="*/ 63 h 439"/>
                <a:gd name="T2" fmla="*/ 344 w 470"/>
                <a:gd name="T3" fmla="*/ 63 h 439"/>
                <a:gd name="T4" fmla="*/ 407 w 470"/>
                <a:gd name="T5" fmla="*/ 313 h 439"/>
                <a:gd name="T6" fmla="*/ 125 w 470"/>
                <a:gd name="T7" fmla="*/ 375 h 439"/>
                <a:gd name="T8" fmla="*/ 63 w 470"/>
                <a:gd name="T9" fmla="*/ 94 h 439"/>
                <a:gd name="T10" fmla="*/ 344 w 470"/>
                <a:gd name="T11" fmla="*/ 63 h 439"/>
              </a:gdLst>
              <a:ahLst/>
              <a:cxnLst>
                <a:cxn ang="0">
                  <a:pos x="T0" y="T1"/>
                </a:cxn>
                <a:cxn ang="0">
                  <a:pos x="T2" y="T3"/>
                </a:cxn>
                <a:cxn ang="0">
                  <a:pos x="T4" y="T5"/>
                </a:cxn>
                <a:cxn ang="0">
                  <a:pos x="T6" y="T7"/>
                </a:cxn>
                <a:cxn ang="0">
                  <a:pos x="T8" y="T9"/>
                </a:cxn>
                <a:cxn ang="0">
                  <a:pos x="T10" y="T11"/>
                </a:cxn>
              </a:cxnLst>
              <a:rect l="0" t="0" r="r" b="b"/>
              <a:pathLst>
                <a:path w="470" h="439">
                  <a:moveTo>
                    <a:pt x="344" y="63"/>
                  </a:moveTo>
                  <a:lnTo>
                    <a:pt x="344" y="63"/>
                  </a:lnTo>
                  <a:cubicBezTo>
                    <a:pt x="438" y="125"/>
                    <a:pt x="469" y="250"/>
                    <a:pt x="407" y="313"/>
                  </a:cubicBezTo>
                  <a:cubicBezTo>
                    <a:pt x="344" y="407"/>
                    <a:pt x="219" y="438"/>
                    <a:pt x="125" y="375"/>
                  </a:cubicBezTo>
                  <a:cubicBezTo>
                    <a:pt x="32" y="313"/>
                    <a:pt x="0" y="188"/>
                    <a:pt x="63" y="94"/>
                  </a:cubicBezTo>
                  <a:cubicBezTo>
                    <a:pt x="125" y="0"/>
                    <a:pt x="250" y="0"/>
                    <a:pt x="344" y="6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 name="Freeform 44"/>
            <p:cNvSpPr>
              <a:spLocks noChangeArrowheads="1"/>
            </p:cNvSpPr>
            <p:nvPr/>
          </p:nvSpPr>
          <p:spPr bwMode="auto">
            <a:xfrm>
              <a:off x="9016481" y="3079129"/>
              <a:ext cx="156765" cy="146510"/>
            </a:xfrm>
            <a:custGeom>
              <a:avLst/>
              <a:gdLst>
                <a:gd name="T0" fmla="*/ 407 w 470"/>
                <a:gd name="T1" fmla="*/ 313 h 439"/>
                <a:gd name="T2" fmla="*/ 407 w 470"/>
                <a:gd name="T3" fmla="*/ 313 h 439"/>
                <a:gd name="T4" fmla="*/ 125 w 470"/>
                <a:gd name="T5" fmla="*/ 375 h 439"/>
                <a:gd name="T6" fmla="*/ 63 w 470"/>
                <a:gd name="T7" fmla="*/ 94 h 439"/>
                <a:gd name="T8" fmla="*/ 344 w 470"/>
                <a:gd name="T9" fmla="*/ 63 h 439"/>
                <a:gd name="T10" fmla="*/ 407 w 470"/>
                <a:gd name="T11" fmla="*/ 313 h 439"/>
              </a:gdLst>
              <a:ahLst/>
              <a:cxnLst>
                <a:cxn ang="0">
                  <a:pos x="T0" y="T1"/>
                </a:cxn>
                <a:cxn ang="0">
                  <a:pos x="T2" y="T3"/>
                </a:cxn>
                <a:cxn ang="0">
                  <a:pos x="T4" y="T5"/>
                </a:cxn>
                <a:cxn ang="0">
                  <a:pos x="T6" y="T7"/>
                </a:cxn>
                <a:cxn ang="0">
                  <a:pos x="T8" y="T9"/>
                </a:cxn>
                <a:cxn ang="0">
                  <a:pos x="T10" y="T11"/>
                </a:cxn>
              </a:cxnLst>
              <a:rect l="0" t="0" r="r" b="b"/>
              <a:pathLst>
                <a:path w="470" h="439">
                  <a:moveTo>
                    <a:pt x="407" y="313"/>
                  </a:moveTo>
                  <a:lnTo>
                    <a:pt x="407" y="313"/>
                  </a:lnTo>
                  <a:cubicBezTo>
                    <a:pt x="344" y="407"/>
                    <a:pt x="219" y="438"/>
                    <a:pt x="125" y="375"/>
                  </a:cubicBezTo>
                  <a:cubicBezTo>
                    <a:pt x="32" y="313"/>
                    <a:pt x="0" y="188"/>
                    <a:pt x="63" y="94"/>
                  </a:cubicBezTo>
                  <a:cubicBezTo>
                    <a:pt x="125" y="0"/>
                    <a:pt x="250" y="0"/>
                    <a:pt x="344" y="63"/>
                  </a:cubicBezTo>
                  <a:cubicBezTo>
                    <a:pt x="438" y="125"/>
                    <a:pt x="469" y="219"/>
                    <a:pt x="407" y="3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 name="Freeform 45"/>
            <p:cNvSpPr>
              <a:spLocks noChangeArrowheads="1"/>
            </p:cNvSpPr>
            <p:nvPr/>
          </p:nvSpPr>
          <p:spPr bwMode="auto">
            <a:xfrm>
              <a:off x="11009018" y="4407975"/>
              <a:ext cx="156765" cy="156766"/>
            </a:xfrm>
            <a:custGeom>
              <a:avLst/>
              <a:gdLst>
                <a:gd name="T0" fmla="*/ 407 w 470"/>
                <a:gd name="T1" fmla="*/ 344 h 470"/>
                <a:gd name="T2" fmla="*/ 407 w 470"/>
                <a:gd name="T3" fmla="*/ 344 h 470"/>
                <a:gd name="T4" fmla="*/ 125 w 470"/>
                <a:gd name="T5" fmla="*/ 407 h 470"/>
                <a:gd name="T6" fmla="*/ 63 w 470"/>
                <a:gd name="T7" fmla="*/ 125 h 470"/>
                <a:gd name="T8" fmla="*/ 344 w 470"/>
                <a:gd name="T9" fmla="*/ 63 h 470"/>
                <a:gd name="T10" fmla="*/ 407 w 470"/>
                <a:gd name="T11" fmla="*/ 344 h 470"/>
              </a:gdLst>
              <a:ahLst/>
              <a:cxnLst>
                <a:cxn ang="0">
                  <a:pos x="T0" y="T1"/>
                </a:cxn>
                <a:cxn ang="0">
                  <a:pos x="T2" y="T3"/>
                </a:cxn>
                <a:cxn ang="0">
                  <a:pos x="T4" y="T5"/>
                </a:cxn>
                <a:cxn ang="0">
                  <a:pos x="T6" y="T7"/>
                </a:cxn>
                <a:cxn ang="0">
                  <a:pos x="T8" y="T9"/>
                </a:cxn>
                <a:cxn ang="0">
                  <a:pos x="T10" y="T11"/>
                </a:cxn>
              </a:cxnLst>
              <a:rect l="0" t="0" r="r" b="b"/>
              <a:pathLst>
                <a:path w="470" h="470">
                  <a:moveTo>
                    <a:pt x="407" y="344"/>
                  </a:moveTo>
                  <a:lnTo>
                    <a:pt x="407" y="344"/>
                  </a:lnTo>
                  <a:cubicBezTo>
                    <a:pt x="344" y="438"/>
                    <a:pt x="219" y="469"/>
                    <a:pt x="125" y="407"/>
                  </a:cubicBezTo>
                  <a:cubicBezTo>
                    <a:pt x="32" y="344"/>
                    <a:pt x="0" y="219"/>
                    <a:pt x="63" y="125"/>
                  </a:cubicBezTo>
                  <a:cubicBezTo>
                    <a:pt x="125" y="32"/>
                    <a:pt x="250" y="0"/>
                    <a:pt x="344" y="63"/>
                  </a:cubicBezTo>
                  <a:cubicBezTo>
                    <a:pt x="438" y="125"/>
                    <a:pt x="469" y="250"/>
                    <a:pt x="407" y="34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 name="Freeform 46"/>
            <p:cNvSpPr>
              <a:spLocks noChangeArrowheads="1"/>
            </p:cNvSpPr>
            <p:nvPr/>
          </p:nvSpPr>
          <p:spPr bwMode="auto">
            <a:xfrm>
              <a:off x="10251561" y="2570739"/>
              <a:ext cx="146510" cy="146510"/>
            </a:xfrm>
            <a:custGeom>
              <a:avLst/>
              <a:gdLst>
                <a:gd name="T0" fmla="*/ 250 w 439"/>
                <a:gd name="T1" fmla="*/ 0 h 439"/>
                <a:gd name="T2" fmla="*/ 250 w 439"/>
                <a:gd name="T3" fmla="*/ 0 h 439"/>
                <a:gd name="T4" fmla="*/ 406 w 439"/>
                <a:gd name="T5" fmla="*/ 250 h 439"/>
                <a:gd name="T6" fmla="*/ 188 w 439"/>
                <a:gd name="T7" fmla="*/ 406 h 439"/>
                <a:gd name="T8" fmla="*/ 31 w 439"/>
                <a:gd name="T9" fmla="*/ 156 h 439"/>
                <a:gd name="T10" fmla="*/ 250 w 439"/>
                <a:gd name="T11" fmla="*/ 0 h 439"/>
              </a:gdLst>
              <a:ahLst/>
              <a:cxnLst>
                <a:cxn ang="0">
                  <a:pos x="T0" y="T1"/>
                </a:cxn>
                <a:cxn ang="0">
                  <a:pos x="T2" y="T3"/>
                </a:cxn>
                <a:cxn ang="0">
                  <a:pos x="T4" y="T5"/>
                </a:cxn>
                <a:cxn ang="0">
                  <a:pos x="T6" y="T7"/>
                </a:cxn>
                <a:cxn ang="0">
                  <a:pos x="T8" y="T9"/>
                </a:cxn>
                <a:cxn ang="0">
                  <a:pos x="T10" y="T11"/>
                </a:cxn>
              </a:cxnLst>
              <a:rect l="0" t="0" r="r" b="b"/>
              <a:pathLst>
                <a:path w="439" h="439">
                  <a:moveTo>
                    <a:pt x="250" y="0"/>
                  </a:moveTo>
                  <a:lnTo>
                    <a:pt x="250" y="0"/>
                  </a:lnTo>
                  <a:cubicBezTo>
                    <a:pt x="375" y="31"/>
                    <a:pt x="438" y="125"/>
                    <a:pt x="406" y="250"/>
                  </a:cubicBezTo>
                  <a:cubicBezTo>
                    <a:pt x="406" y="344"/>
                    <a:pt x="281" y="438"/>
                    <a:pt x="188" y="406"/>
                  </a:cubicBezTo>
                  <a:cubicBezTo>
                    <a:pt x="63" y="375"/>
                    <a:pt x="0" y="281"/>
                    <a:pt x="31" y="156"/>
                  </a:cubicBezTo>
                  <a:cubicBezTo>
                    <a:pt x="31" y="63"/>
                    <a:pt x="156" y="0"/>
                    <a:pt x="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 name="Freeform 47"/>
            <p:cNvSpPr>
              <a:spLocks noChangeArrowheads="1"/>
            </p:cNvSpPr>
            <p:nvPr/>
          </p:nvSpPr>
          <p:spPr bwMode="auto">
            <a:xfrm>
              <a:off x="8840669" y="3515729"/>
              <a:ext cx="145045" cy="134789"/>
            </a:xfrm>
            <a:custGeom>
              <a:avLst/>
              <a:gdLst>
                <a:gd name="T0" fmla="*/ 405 w 438"/>
                <a:gd name="T1" fmla="*/ 250 h 407"/>
                <a:gd name="T2" fmla="*/ 405 w 438"/>
                <a:gd name="T3" fmla="*/ 250 h 407"/>
                <a:gd name="T4" fmla="*/ 187 w 438"/>
                <a:gd name="T5" fmla="*/ 406 h 407"/>
                <a:gd name="T6" fmla="*/ 31 w 438"/>
                <a:gd name="T7" fmla="*/ 156 h 407"/>
                <a:gd name="T8" fmla="*/ 249 w 438"/>
                <a:gd name="T9" fmla="*/ 0 h 407"/>
                <a:gd name="T10" fmla="*/ 405 w 438"/>
                <a:gd name="T11" fmla="*/ 250 h 407"/>
              </a:gdLst>
              <a:ahLst/>
              <a:cxnLst>
                <a:cxn ang="0">
                  <a:pos x="T0" y="T1"/>
                </a:cxn>
                <a:cxn ang="0">
                  <a:pos x="T2" y="T3"/>
                </a:cxn>
                <a:cxn ang="0">
                  <a:pos x="T4" y="T5"/>
                </a:cxn>
                <a:cxn ang="0">
                  <a:pos x="T6" y="T7"/>
                </a:cxn>
                <a:cxn ang="0">
                  <a:pos x="T8" y="T9"/>
                </a:cxn>
                <a:cxn ang="0">
                  <a:pos x="T10" y="T11"/>
                </a:cxn>
              </a:cxnLst>
              <a:rect l="0" t="0" r="r" b="b"/>
              <a:pathLst>
                <a:path w="438" h="407">
                  <a:moveTo>
                    <a:pt x="405" y="250"/>
                  </a:moveTo>
                  <a:lnTo>
                    <a:pt x="405" y="250"/>
                  </a:lnTo>
                  <a:cubicBezTo>
                    <a:pt x="405" y="344"/>
                    <a:pt x="280" y="406"/>
                    <a:pt x="187" y="406"/>
                  </a:cubicBezTo>
                  <a:cubicBezTo>
                    <a:pt x="63" y="375"/>
                    <a:pt x="0" y="281"/>
                    <a:pt x="31" y="156"/>
                  </a:cubicBezTo>
                  <a:cubicBezTo>
                    <a:pt x="63" y="62"/>
                    <a:pt x="156" y="0"/>
                    <a:pt x="249" y="0"/>
                  </a:cubicBezTo>
                  <a:cubicBezTo>
                    <a:pt x="374" y="31"/>
                    <a:pt x="437" y="125"/>
                    <a:pt x="405"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 name="Freeform 48"/>
            <p:cNvSpPr>
              <a:spLocks noChangeArrowheads="1"/>
            </p:cNvSpPr>
            <p:nvPr/>
          </p:nvSpPr>
          <p:spPr bwMode="auto">
            <a:xfrm>
              <a:off x="11196551" y="3981631"/>
              <a:ext cx="145045" cy="146510"/>
            </a:xfrm>
            <a:custGeom>
              <a:avLst/>
              <a:gdLst>
                <a:gd name="T0" fmla="*/ 406 w 438"/>
                <a:gd name="T1" fmla="*/ 250 h 439"/>
                <a:gd name="T2" fmla="*/ 406 w 438"/>
                <a:gd name="T3" fmla="*/ 250 h 439"/>
                <a:gd name="T4" fmla="*/ 187 w 438"/>
                <a:gd name="T5" fmla="*/ 406 h 439"/>
                <a:gd name="T6" fmla="*/ 31 w 438"/>
                <a:gd name="T7" fmla="*/ 156 h 439"/>
                <a:gd name="T8" fmla="*/ 250 w 438"/>
                <a:gd name="T9" fmla="*/ 0 h 439"/>
                <a:gd name="T10" fmla="*/ 406 w 438"/>
                <a:gd name="T11" fmla="*/ 250 h 439"/>
              </a:gdLst>
              <a:ahLst/>
              <a:cxnLst>
                <a:cxn ang="0">
                  <a:pos x="T0" y="T1"/>
                </a:cxn>
                <a:cxn ang="0">
                  <a:pos x="T2" y="T3"/>
                </a:cxn>
                <a:cxn ang="0">
                  <a:pos x="T4" y="T5"/>
                </a:cxn>
                <a:cxn ang="0">
                  <a:pos x="T6" y="T7"/>
                </a:cxn>
                <a:cxn ang="0">
                  <a:pos x="T8" y="T9"/>
                </a:cxn>
                <a:cxn ang="0">
                  <a:pos x="T10" y="T11"/>
                </a:cxn>
              </a:cxnLst>
              <a:rect l="0" t="0" r="r" b="b"/>
              <a:pathLst>
                <a:path w="438" h="439">
                  <a:moveTo>
                    <a:pt x="406" y="250"/>
                  </a:moveTo>
                  <a:lnTo>
                    <a:pt x="406" y="250"/>
                  </a:lnTo>
                  <a:cubicBezTo>
                    <a:pt x="375" y="344"/>
                    <a:pt x="281" y="438"/>
                    <a:pt x="187" y="406"/>
                  </a:cubicBezTo>
                  <a:cubicBezTo>
                    <a:pt x="62" y="375"/>
                    <a:pt x="0" y="281"/>
                    <a:pt x="31" y="156"/>
                  </a:cubicBezTo>
                  <a:cubicBezTo>
                    <a:pt x="31" y="63"/>
                    <a:pt x="156" y="0"/>
                    <a:pt x="250" y="0"/>
                  </a:cubicBezTo>
                  <a:cubicBezTo>
                    <a:pt x="375" y="31"/>
                    <a:pt x="437" y="125"/>
                    <a:pt x="406" y="2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 name="Freeform 49"/>
            <p:cNvSpPr>
              <a:spLocks noChangeArrowheads="1"/>
            </p:cNvSpPr>
            <p:nvPr/>
          </p:nvSpPr>
          <p:spPr bwMode="auto">
            <a:xfrm>
              <a:off x="11009018" y="3079129"/>
              <a:ext cx="156765" cy="146510"/>
            </a:xfrm>
            <a:custGeom>
              <a:avLst/>
              <a:gdLst>
                <a:gd name="T0" fmla="*/ 407 w 470"/>
                <a:gd name="T1" fmla="*/ 94 h 439"/>
                <a:gd name="T2" fmla="*/ 407 w 470"/>
                <a:gd name="T3" fmla="*/ 94 h 439"/>
                <a:gd name="T4" fmla="*/ 344 w 470"/>
                <a:gd name="T5" fmla="*/ 375 h 439"/>
                <a:gd name="T6" fmla="*/ 63 w 470"/>
                <a:gd name="T7" fmla="*/ 313 h 439"/>
                <a:gd name="T8" fmla="*/ 125 w 470"/>
                <a:gd name="T9" fmla="*/ 63 h 439"/>
                <a:gd name="T10" fmla="*/ 407 w 470"/>
                <a:gd name="T11" fmla="*/ 94 h 439"/>
              </a:gdLst>
              <a:ahLst/>
              <a:cxnLst>
                <a:cxn ang="0">
                  <a:pos x="T0" y="T1"/>
                </a:cxn>
                <a:cxn ang="0">
                  <a:pos x="T2" y="T3"/>
                </a:cxn>
                <a:cxn ang="0">
                  <a:pos x="T4" y="T5"/>
                </a:cxn>
                <a:cxn ang="0">
                  <a:pos x="T6" y="T7"/>
                </a:cxn>
                <a:cxn ang="0">
                  <a:pos x="T8" y="T9"/>
                </a:cxn>
                <a:cxn ang="0">
                  <a:pos x="T10" y="T11"/>
                </a:cxn>
              </a:cxnLst>
              <a:rect l="0" t="0" r="r" b="b"/>
              <a:pathLst>
                <a:path w="470" h="439">
                  <a:moveTo>
                    <a:pt x="407" y="94"/>
                  </a:moveTo>
                  <a:lnTo>
                    <a:pt x="407" y="94"/>
                  </a:lnTo>
                  <a:cubicBezTo>
                    <a:pt x="469" y="188"/>
                    <a:pt x="438" y="313"/>
                    <a:pt x="344" y="375"/>
                  </a:cubicBezTo>
                  <a:cubicBezTo>
                    <a:pt x="250" y="438"/>
                    <a:pt x="125" y="407"/>
                    <a:pt x="63" y="313"/>
                  </a:cubicBezTo>
                  <a:cubicBezTo>
                    <a:pt x="0" y="219"/>
                    <a:pt x="32" y="125"/>
                    <a:pt x="125" y="63"/>
                  </a:cubicBezTo>
                  <a:cubicBezTo>
                    <a:pt x="219" y="0"/>
                    <a:pt x="344" y="0"/>
                    <a:pt x="407" y="9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 name="Freeform 50"/>
            <p:cNvSpPr>
              <a:spLocks noChangeArrowheads="1"/>
            </p:cNvSpPr>
            <p:nvPr/>
          </p:nvSpPr>
          <p:spPr bwMode="auto">
            <a:xfrm>
              <a:off x="9349059" y="2746551"/>
              <a:ext cx="146510" cy="146510"/>
            </a:xfrm>
            <a:custGeom>
              <a:avLst/>
              <a:gdLst>
                <a:gd name="T0" fmla="*/ 344 w 439"/>
                <a:gd name="T1" fmla="*/ 375 h 439"/>
                <a:gd name="T2" fmla="*/ 344 w 439"/>
                <a:gd name="T3" fmla="*/ 375 h 439"/>
                <a:gd name="T4" fmla="*/ 63 w 439"/>
                <a:gd name="T5" fmla="*/ 313 h 439"/>
                <a:gd name="T6" fmla="*/ 125 w 439"/>
                <a:gd name="T7" fmla="*/ 63 h 439"/>
                <a:gd name="T8" fmla="*/ 407 w 439"/>
                <a:gd name="T9" fmla="*/ 94 h 439"/>
                <a:gd name="T10" fmla="*/ 344 w 439"/>
                <a:gd name="T11" fmla="*/ 375 h 439"/>
              </a:gdLst>
              <a:ahLst/>
              <a:cxnLst>
                <a:cxn ang="0">
                  <a:pos x="T0" y="T1"/>
                </a:cxn>
                <a:cxn ang="0">
                  <a:pos x="T2" y="T3"/>
                </a:cxn>
                <a:cxn ang="0">
                  <a:pos x="T4" y="T5"/>
                </a:cxn>
                <a:cxn ang="0">
                  <a:pos x="T6" y="T7"/>
                </a:cxn>
                <a:cxn ang="0">
                  <a:pos x="T8" y="T9"/>
                </a:cxn>
                <a:cxn ang="0">
                  <a:pos x="T10" y="T11"/>
                </a:cxn>
              </a:cxnLst>
              <a:rect l="0" t="0" r="r" b="b"/>
              <a:pathLst>
                <a:path w="439" h="439">
                  <a:moveTo>
                    <a:pt x="344" y="375"/>
                  </a:moveTo>
                  <a:lnTo>
                    <a:pt x="344" y="375"/>
                  </a:lnTo>
                  <a:cubicBezTo>
                    <a:pt x="250" y="438"/>
                    <a:pt x="125" y="407"/>
                    <a:pt x="63" y="313"/>
                  </a:cubicBezTo>
                  <a:cubicBezTo>
                    <a:pt x="0" y="250"/>
                    <a:pt x="32" y="125"/>
                    <a:pt x="125" y="63"/>
                  </a:cubicBezTo>
                  <a:cubicBezTo>
                    <a:pt x="219" y="0"/>
                    <a:pt x="344" y="0"/>
                    <a:pt x="407" y="94"/>
                  </a:cubicBezTo>
                  <a:cubicBezTo>
                    <a:pt x="438" y="188"/>
                    <a:pt x="438" y="313"/>
                    <a:pt x="344" y="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 name="Freeform 51"/>
            <p:cNvSpPr>
              <a:spLocks noChangeArrowheads="1"/>
            </p:cNvSpPr>
            <p:nvPr/>
          </p:nvSpPr>
          <p:spPr bwMode="auto">
            <a:xfrm>
              <a:off x="10677905" y="4739087"/>
              <a:ext cx="156765" cy="156766"/>
            </a:xfrm>
            <a:custGeom>
              <a:avLst/>
              <a:gdLst>
                <a:gd name="T0" fmla="*/ 344 w 470"/>
                <a:gd name="T1" fmla="*/ 407 h 470"/>
                <a:gd name="T2" fmla="*/ 344 w 470"/>
                <a:gd name="T3" fmla="*/ 407 h 470"/>
                <a:gd name="T4" fmla="*/ 63 w 470"/>
                <a:gd name="T5" fmla="*/ 344 h 470"/>
                <a:gd name="T6" fmla="*/ 125 w 470"/>
                <a:gd name="T7" fmla="*/ 63 h 470"/>
                <a:gd name="T8" fmla="*/ 407 w 470"/>
                <a:gd name="T9" fmla="*/ 125 h 470"/>
                <a:gd name="T10" fmla="*/ 344 w 470"/>
                <a:gd name="T11" fmla="*/ 407 h 470"/>
              </a:gdLst>
              <a:ahLst/>
              <a:cxnLst>
                <a:cxn ang="0">
                  <a:pos x="T0" y="T1"/>
                </a:cxn>
                <a:cxn ang="0">
                  <a:pos x="T2" y="T3"/>
                </a:cxn>
                <a:cxn ang="0">
                  <a:pos x="T4" y="T5"/>
                </a:cxn>
                <a:cxn ang="0">
                  <a:pos x="T6" y="T7"/>
                </a:cxn>
                <a:cxn ang="0">
                  <a:pos x="T8" y="T9"/>
                </a:cxn>
                <a:cxn ang="0">
                  <a:pos x="T10" y="T11"/>
                </a:cxn>
              </a:cxnLst>
              <a:rect l="0" t="0" r="r" b="b"/>
              <a:pathLst>
                <a:path w="470" h="470">
                  <a:moveTo>
                    <a:pt x="344" y="407"/>
                  </a:moveTo>
                  <a:lnTo>
                    <a:pt x="344" y="407"/>
                  </a:lnTo>
                  <a:cubicBezTo>
                    <a:pt x="250" y="469"/>
                    <a:pt x="125" y="438"/>
                    <a:pt x="63" y="344"/>
                  </a:cubicBezTo>
                  <a:cubicBezTo>
                    <a:pt x="0" y="250"/>
                    <a:pt x="32" y="125"/>
                    <a:pt x="125" y="63"/>
                  </a:cubicBezTo>
                  <a:cubicBezTo>
                    <a:pt x="219" y="0"/>
                    <a:pt x="344" y="32"/>
                    <a:pt x="407" y="125"/>
                  </a:cubicBezTo>
                  <a:cubicBezTo>
                    <a:pt x="469" y="219"/>
                    <a:pt x="438" y="344"/>
                    <a:pt x="344"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sp>
        <p:nvSpPr>
          <p:cNvPr id="8" name="Oval 7"/>
          <p:cNvSpPr/>
          <p:nvPr/>
        </p:nvSpPr>
        <p:spPr>
          <a:xfrm>
            <a:off x="14449071" y="8311465"/>
            <a:ext cx="1214962" cy="121527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9" name="Oval 8"/>
          <p:cNvSpPr/>
          <p:nvPr/>
        </p:nvSpPr>
        <p:spPr>
          <a:xfrm>
            <a:off x="13057253" y="4379379"/>
            <a:ext cx="1214962" cy="12152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61" name="Title 20"/>
          <p:cNvSpPr txBox="1">
            <a:spLocks/>
          </p:cNvSpPr>
          <p:nvPr/>
        </p:nvSpPr>
        <p:spPr>
          <a:xfrm>
            <a:off x="1374322" y="4036248"/>
            <a:ext cx="9393220" cy="550279"/>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576" dirty="0">
                <a:solidFill>
                  <a:schemeClr val="tx2"/>
                </a:solidFill>
                <a:latin typeface="Lato Regular"/>
                <a:cs typeface="Lato Regular"/>
              </a:rPr>
              <a:t>First Place: Design and Hard Work</a:t>
            </a:r>
          </a:p>
        </p:txBody>
      </p:sp>
      <p:sp>
        <p:nvSpPr>
          <p:cNvPr id="62" name="Title 20"/>
          <p:cNvSpPr txBox="1">
            <a:spLocks/>
          </p:cNvSpPr>
          <p:nvPr/>
        </p:nvSpPr>
        <p:spPr>
          <a:xfrm>
            <a:off x="1374320" y="4742944"/>
            <a:ext cx="8745657" cy="1760488"/>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0" dirty="0">
              <a:solidFill>
                <a:schemeClr val="tx1"/>
              </a:solidFill>
              <a:latin typeface="Lato Light"/>
              <a:cs typeface="Lato Light"/>
            </a:endParaRPr>
          </a:p>
        </p:txBody>
      </p:sp>
      <p:sp>
        <p:nvSpPr>
          <p:cNvPr id="63" name="Title 20"/>
          <p:cNvSpPr txBox="1">
            <a:spLocks/>
          </p:cNvSpPr>
          <p:nvPr/>
        </p:nvSpPr>
        <p:spPr>
          <a:xfrm>
            <a:off x="1374319" y="7186972"/>
            <a:ext cx="9393220" cy="550279"/>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576" dirty="0">
                <a:solidFill>
                  <a:schemeClr val="tx2"/>
                </a:solidFill>
                <a:latin typeface="Lato Regular"/>
                <a:cs typeface="Lato Regular"/>
              </a:rPr>
              <a:t>Second Place: Quality and Excellence</a:t>
            </a:r>
          </a:p>
        </p:txBody>
      </p:sp>
      <p:sp>
        <p:nvSpPr>
          <p:cNvPr id="64" name="Title 20"/>
          <p:cNvSpPr txBox="1">
            <a:spLocks/>
          </p:cNvSpPr>
          <p:nvPr/>
        </p:nvSpPr>
        <p:spPr>
          <a:xfrm>
            <a:off x="1374316" y="7893666"/>
            <a:ext cx="9393226" cy="1760488"/>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1950" dirty="0">
              <a:solidFill>
                <a:schemeClr val="tx1"/>
              </a:solidFill>
              <a:latin typeface="Lato Light"/>
              <a:cs typeface="Lato Light"/>
            </a:endParaRPr>
          </a:p>
        </p:txBody>
      </p:sp>
      <p:cxnSp>
        <p:nvCxnSpPr>
          <p:cNvPr id="65" name="Straight Connector 64"/>
          <p:cNvCxnSpPr/>
          <p:nvPr/>
        </p:nvCxnSpPr>
        <p:spPr>
          <a:xfrm>
            <a:off x="1547617" y="6902200"/>
            <a:ext cx="8572361" cy="0"/>
          </a:xfrm>
          <a:prstGeom prst="line">
            <a:avLst/>
          </a:prstGeom>
          <a:ln w="12700" cmpd="sng">
            <a:solidFill>
              <a:srgbClr val="E5E5E5"/>
            </a:solidFill>
          </a:ln>
          <a:effectLst/>
        </p:spPr>
        <p:style>
          <a:lnRef idx="2">
            <a:schemeClr val="accent1"/>
          </a:lnRef>
          <a:fillRef idx="0">
            <a:schemeClr val="accent1"/>
          </a:fillRef>
          <a:effectRef idx="1">
            <a:schemeClr val="accent1"/>
          </a:effectRef>
          <a:fontRef idx="minor">
            <a:schemeClr val="tx1"/>
          </a:fontRef>
        </p:style>
      </p:cxnSp>
      <p:grpSp>
        <p:nvGrpSpPr>
          <p:cNvPr id="66" name="Group 4698"/>
          <p:cNvGrpSpPr>
            <a:grpSpLocks/>
          </p:cNvGrpSpPr>
          <p:nvPr/>
        </p:nvGrpSpPr>
        <p:grpSpPr bwMode="auto">
          <a:xfrm>
            <a:off x="13294725" y="4585672"/>
            <a:ext cx="732629" cy="718107"/>
            <a:chOff x="5427663" y="4046537"/>
            <a:chExt cx="395287" cy="387350"/>
          </a:xfrm>
          <a:solidFill>
            <a:schemeClr val="bg1"/>
          </a:solidFill>
        </p:grpSpPr>
        <p:sp>
          <p:nvSpPr>
            <p:cNvPr id="67"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68"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69"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0"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1"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2"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3"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4"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5"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6"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77"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grpSp>
        <p:nvGrpSpPr>
          <p:cNvPr id="78" name="Group 4681"/>
          <p:cNvGrpSpPr>
            <a:grpSpLocks/>
          </p:cNvGrpSpPr>
          <p:nvPr/>
        </p:nvGrpSpPr>
        <p:grpSpPr bwMode="auto">
          <a:xfrm>
            <a:off x="14741633" y="8480445"/>
            <a:ext cx="598487" cy="784429"/>
            <a:chOff x="4576763" y="2300287"/>
            <a:chExt cx="276225" cy="361950"/>
          </a:xfrm>
          <a:solidFill>
            <a:schemeClr val="bg1"/>
          </a:solidFill>
        </p:grpSpPr>
        <p:sp>
          <p:nvSpPr>
            <p:cNvPr id="79" name="Freeform 250"/>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 name="T14" fmla="*/ 92 w 336"/>
                <a:gd name="T15" fmla="*/ 0 h 336"/>
                <a:gd name="T16" fmla="*/ 92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92" y="0"/>
                  </a:moveTo>
                  <a:lnTo>
                    <a:pt x="0" y="243"/>
                  </a:lnTo>
                  <a:lnTo>
                    <a:pt x="159" y="193"/>
                  </a:lnTo>
                  <a:lnTo>
                    <a:pt x="251" y="335"/>
                  </a:lnTo>
                  <a:lnTo>
                    <a:pt x="335" y="84"/>
                  </a:lnTo>
                  <a:lnTo>
                    <a:pt x="251" y="9"/>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0" name="Freeform 251"/>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92" y="0"/>
                  </a:moveTo>
                  <a:lnTo>
                    <a:pt x="0" y="243"/>
                  </a:lnTo>
                  <a:lnTo>
                    <a:pt x="159" y="193"/>
                  </a:lnTo>
                  <a:lnTo>
                    <a:pt x="251" y="335"/>
                  </a:lnTo>
                  <a:lnTo>
                    <a:pt x="335" y="84"/>
                  </a:lnTo>
                  <a:lnTo>
                    <a:pt x="251" y="9"/>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1" name="Freeform 252"/>
            <p:cNvSpPr>
              <a:spLocks noChangeArrowheads="1"/>
            </p:cNvSpPr>
            <p:nvPr/>
          </p:nvSpPr>
          <p:spPr bwMode="auto">
            <a:xfrm>
              <a:off x="4610100"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2" name="Freeform 253"/>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 name="T14" fmla="*/ 251 w 336"/>
                <a:gd name="T15" fmla="*/ 0 h 336"/>
                <a:gd name="T16" fmla="*/ 251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251" y="0"/>
                  </a:moveTo>
                  <a:lnTo>
                    <a:pt x="84" y="9"/>
                  </a:lnTo>
                  <a:lnTo>
                    <a:pt x="0" y="84"/>
                  </a:lnTo>
                  <a:lnTo>
                    <a:pt x="92" y="335"/>
                  </a:lnTo>
                  <a:lnTo>
                    <a:pt x="176" y="193"/>
                  </a:lnTo>
                  <a:lnTo>
                    <a:pt x="335" y="243"/>
                  </a:lnTo>
                  <a:lnTo>
                    <a:pt x="251" y="0"/>
                  </a:lnTo>
                  <a:close/>
                  <a:moveTo>
                    <a:pt x="251" y="0"/>
                  </a:moveTo>
                  <a:lnTo>
                    <a:pt x="251"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3" name="Freeform 254"/>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251" y="0"/>
                  </a:moveTo>
                  <a:lnTo>
                    <a:pt x="84" y="9"/>
                  </a:lnTo>
                  <a:lnTo>
                    <a:pt x="0" y="84"/>
                  </a:lnTo>
                  <a:lnTo>
                    <a:pt x="92" y="335"/>
                  </a:lnTo>
                  <a:lnTo>
                    <a:pt x="176" y="193"/>
                  </a:lnTo>
                  <a:lnTo>
                    <a:pt x="335" y="243"/>
                  </a:lnTo>
                  <a:lnTo>
                    <a:pt x="251"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4" name="Freeform 255"/>
            <p:cNvSpPr>
              <a:spLocks noChangeArrowheads="1"/>
            </p:cNvSpPr>
            <p:nvPr/>
          </p:nvSpPr>
          <p:spPr bwMode="auto">
            <a:xfrm>
              <a:off x="4822825"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5" name="Freeform 256"/>
            <p:cNvSpPr>
              <a:spLocks noChangeArrowheads="1"/>
            </p:cNvSpPr>
            <p:nvPr/>
          </p:nvSpPr>
          <p:spPr bwMode="auto">
            <a:xfrm>
              <a:off x="4586288" y="2300287"/>
              <a:ext cx="261937" cy="258762"/>
            </a:xfrm>
            <a:custGeom>
              <a:avLst/>
              <a:gdLst>
                <a:gd name="T0" fmla="*/ 618 w 728"/>
                <a:gd name="T1" fmla="*/ 619 h 720"/>
                <a:gd name="T2" fmla="*/ 627 w 728"/>
                <a:gd name="T3" fmla="*/ 469 h 720"/>
                <a:gd name="T4" fmla="*/ 727 w 728"/>
                <a:gd name="T5" fmla="*/ 360 h 720"/>
                <a:gd name="T6" fmla="*/ 627 w 728"/>
                <a:gd name="T7" fmla="*/ 251 h 720"/>
                <a:gd name="T8" fmla="*/ 618 w 728"/>
                <a:gd name="T9" fmla="*/ 101 h 720"/>
                <a:gd name="T10" fmla="*/ 468 w 728"/>
                <a:gd name="T11" fmla="*/ 92 h 720"/>
                <a:gd name="T12" fmla="*/ 359 w 728"/>
                <a:gd name="T13" fmla="*/ 0 h 720"/>
                <a:gd name="T14" fmla="*/ 250 w 728"/>
                <a:gd name="T15" fmla="*/ 92 h 720"/>
                <a:gd name="T16" fmla="*/ 100 w 728"/>
                <a:gd name="T17" fmla="*/ 101 h 720"/>
                <a:gd name="T18" fmla="*/ 92 w 728"/>
                <a:gd name="T19" fmla="*/ 251 h 720"/>
                <a:gd name="T20" fmla="*/ 0 w 728"/>
                <a:gd name="T21" fmla="*/ 360 h 720"/>
                <a:gd name="T22" fmla="*/ 92 w 728"/>
                <a:gd name="T23" fmla="*/ 469 h 720"/>
                <a:gd name="T24" fmla="*/ 100 w 728"/>
                <a:gd name="T25" fmla="*/ 619 h 720"/>
                <a:gd name="T26" fmla="*/ 250 w 728"/>
                <a:gd name="T27" fmla="*/ 628 h 720"/>
                <a:gd name="T28" fmla="*/ 359 w 728"/>
                <a:gd name="T29" fmla="*/ 719 h 720"/>
                <a:gd name="T30" fmla="*/ 468 w 728"/>
                <a:gd name="T31" fmla="*/ 628 h 720"/>
                <a:gd name="T32" fmla="*/ 618 w 728"/>
                <a:gd name="T33" fmla="*/ 619 h 720"/>
                <a:gd name="T34" fmla="*/ 359 w 728"/>
                <a:gd name="T35" fmla="*/ 561 h 720"/>
                <a:gd name="T36" fmla="*/ 159 w 728"/>
                <a:gd name="T37" fmla="*/ 360 h 720"/>
                <a:gd name="T38" fmla="*/ 359 w 728"/>
                <a:gd name="T39" fmla="*/ 159 h 720"/>
                <a:gd name="T40" fmla="*/ 560 w 728"/>
                <a:gd name="T41" fmla="*/ 360 h 720"/>
                <a:gd name="T42" fmla="*/ 359 w 728"/>
                <a:gd name="T43" fmla="*/ 561 h 720"/>
                <a:gd name="T44" fmla="*/ 359 w 728"/>
                <a:gd name="T45" fmla="*/ 561 h 720"/>
                <a:gd name="T46" fmla="*/ 359 w 728"/>
                <a:gd name="T47" fmla="*/ 561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2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6" name="Freeform 257"/>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226 h 227"/>
                <a:gd name="T8" fmla="*/ 101 w 102"/>
                <a:gd name="T9" fmla="*/ 226 h 227"/>
                <a:gd name="T10" fmla="*/ 101 w 102"/>
                <a:gd name="T11" fmla="*/ 0 h 227"/>
                <a:gd name="T12" fmla="*/ 59 w 102"/>
                <a:gd name="T13" fmla="*/ 0 h 227"/>
                <a:gd name="T14" fmla="*/ 0 w 102"/>
                <a:gd name="T15" fmla="*/ 33 h 227"/>
                <a:gd name="T16" fmla="*/ 0 w 102"/>
                <a:gd name="T17" fmla="*/ 33 h 227"/>
                <a:gd name="T18" fmla="*/ 0 w 102"/>
                <a:gd name="T19"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27">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7" name="Freeform 258"/>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50 h 227"/>
                <a:gd name="T8" fmla="*/ 50 w 102"/>
                <a:gd name="T9" fmla="*/ 226 h 227"/>
                <a:gd name="T10" fmla="*/ 101 w 102"/>
                <a:gd name="T11" fmla="*/ 226 h 227"/>
                <a:gd name="T12" fmla="*/ 101 w 102"/>
                <a:gd name="T13" fmla="*/ 0 h 227"/>
                <a:gd name="T14" fmla="*/ 59 w 102"/>
                <a:gd name="T15" fmla="*/ 0 h 227"/>
                <a:gd name="T16" fmla="*/ 0 w 102"/>
                <a:gd name="T17"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27">
                  <a:moveTo>
                    <a:pt x="0" y="33"/>
                  </a:moveTo>
                  <a:lnTo>
                    <a:pt x="9" y="67"/>
                  </a:lnTo>
                  <a:lnTo>
                    <a:pt x="50" y="50"/>
                  </a:lnTo>
                  <a:lnTo>
                    <a:pt x="50" y="50"/>
                  </a:lnTo>
                  <a:lnTo>
                    <a:pt x="50" y="226"/>
                  </a:lnTo>
                  <a:lnTo>
                    <a:pt x="101" y="226"/>
                  </a:lnTo>
                  <a:lnTo>
                    <a:pt x="101" y="0"/>
                  </a:lnTo>
                  <a:lnTo>
                    <a:pt x="59" y="0"/>
                  </a:lnTo>
                  <a:lnTo>
                    <a:pt x="0" y="33"/>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8" name="Freeform 259"/>
            <p:cNvSpPr>
              <a:spLocks noChangeArrowheads="1"/>
            </p:cNvSpPr>
            <p:nvPr/>
          </p:nvSpPr>
          <p:spPr bwMode="auto">
            <a:xfrm>
              <a:off x="4691063" y="2400299"/>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grpSp>
        <p:nvGrpSpPr>
          <p:cNvPr id="89" name="Group 88"/>
          <p:cNvGrpSpPr/>
          <p:nvPr/>
        </p:nvGrpSpPr>
        <p:grpSpPr>
          <a:xfrm>
            <a:off x="4883564" y="1676978"/>
            <a:ext cx="10044872" cy="1689698"/>
            <a:chOff x="5988388" y="483017"/>
            <a:chExt cx="12359700" cy="2079087"/>
          </a:xfrm>
        </p:grpSpPr>
        <p:sp>
          <p:nvSpPr>
            <p:cNvPr id="90" name="TextBox 8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Vision</a:t>
              </a:r>
            </a:p>
          </p:txBody>
        </p:sp>
        <p:sp>
          <p:nvSpPr>
            <p:cNvPr id="91" name="Rectangle 9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9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6079836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1000"/>
                                        <p:tgtEl>
                                          <p:spTgt spid="89"/>
                                        </p:tgtEl>
                                      </p:cBhvr>
                                    </p:animEffect>
                                    <p:anim calcmode="lin" valueType="num">
                                      <p:cBhvr>
                                        <p:cTn id="8" dur="1000" fill="hold"/>
                                        <p:tgtEl>
                                          <p:spTgt spid="89"/>
                                        </p:tgtEl>
                                        <p:attrNameLst>
                                          <p:attrName>ppt_x</p:attrName>
                                        </p:attrNameLst>
                                      </p:cBhvr>
                                      <p:tavLst>
                                        <p:tav tm="0">
                                          <p:val>
                                            <p:strVal val="#ppt_x"/>
                                          </p:val>
                                        </p:tav>
                                        <p:tav tm="100000">
                                          <p:val>
                                            <p:strVal val="#ppt_x"/>
                                          </p:val>
                                        </p:tav>
                                      </p:tavLst>
                                    </p:anim>
                                    <p:anim calcmode="lin" valueType="num">
                                      <p:cBhvr>
                                        <p:cTn id="9" dur="1000" fill="hold"/>
                                        <p:tgtEl>
                                          <p:spTgt spid="8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2"/>
                                        </p:tgtEl>
                                        <p:attrNameLst>
                                          <p:attrName>style.visibility</p:attrName>
                                        </p:attrNameLst>
                                      </p:cBhvr>
                                      <p:to>
                                        <p:strVal val="visible"/>
                                      </p:to>
                                    </p:set>
                                    <p:animEffect transition="in" filter="fade">
                                      <p:cBhvr>
                                        <p:cTn id="17" dur="500"/>
                                        <p:tgtEl>
                                          <p:spTgt spid="6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fade">
                                      <p:cBhvr>
                                        <p:cTn id="21" dur="500"/>
                                        <p:tgtEl>
                                          <p:spTgt spid="6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500"/>
                                        <p:tgtEl>
                                          <p:spTgt spid="6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4000"/>
                            </p:stCondLst>
                            <p:childTnLst>
                              <p:par>
                                <p:cTn id="35" presetID="53" presetClass="entr" presetSubtype="16" fill="hold" nodeType="after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p:cTn id="37" dur="500" fill="hold"/>
                                        <p:tgtEl>
                                          <p:spTgt spid="66"/>
                                        </p:tgtEl>
                                        <p:attrNameLst>
                                          <p:attrName>ppt_w</p:attrName>
                                        </p:attrNameLst>
                                      </p:cBhvr>
                                      <p:tavLst>
                                        <p:tav tm="0">
                                          <p:val>
                                            <p:fltVal val="0"/>
                                          </p:val>
                                        </p:tav>
                                        <p:tav tm="100000">
                                          <p:val>
                                            <p:strVal val="#ppt_w"/>
                                          </p:val>
                                        </p:tav>
                                      </p:tavLst>
                                    </p:anim>
                                    <p:anim calcmode="lin" valueType="num">
                                      <p:cBhvr>
                                        <p:cTn id="38" dur="500" fill="hold"/>
                                        <p:tgtEl>
                                          <p:spTgt spid="66"/>
                                        </p:tgtEl>
                                        <p:attrNameLst>
                                          <p:attrName>ppt_h</p:attrName>
                                        </p:attrNameLst>
                                      </p:cBhvr>
                                      <p:tavLst>
                                        <p:tav tm="0">
                                          <p:val>
                                            <p:fltVal val="0"/>
                                          </p:val>
                                        </p:tav>
                                        <p:tav tm="100000">
                                          <p:val>
                                            <p:strVal val="#ppt_h"/>
                                          </p:val>
                                        </p:tav>
                                      </p:tavLst>
                                    </p:anim>
                                    <p:animEffect transition="in" filter="fade">
                                      <p:cBhvr>
                                        <p:cTn id="39" dur="500"/>
                                        <p:tgtEl>
                                          <p:spTgt spid="6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left)">
                                      <p:cBhvr>
                                        <p:cTn id="47" dur="500"/>
                                        <p:tgtEl>
                                          <p:spTgt spid="3"/>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par>
                          <p:cTn id="56" fill="hold">
                            <p:stCondLst>
                              <p:cond delay="6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6" grpId="0" animBg="1"/>
      <p:bldP spid="8" grpId="0" animBg="1"/>
      <p:bldP spid="9" grpId="0" animBg="1"/>
      <p:bldP spid="61" grpId="0"/>
      <p:bldP spid="62" grpId="0"/>
      <p:bldP spid="63" grpId="0"/>
      <p:bldP spid="6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Box 47"/>
          <p:cNvSpPr txBox="1"/>
          <p:nvPr/>
        </p:nvSpPr>
        <p:spPr>
          <a:xfrm>
            <a:off x="2607386" y="6658754"/>
            <a:ext cx="1790893" cy="650316"/>
          </a:xfrm>
          <a:prstGeom prst="rect">
            <a:avLst/>
          </a:prstGeom>
          <a:noFill/>
        </p:spPr>
        <p:txBody>
          <a:bodyPr wrap="none" lIns="148599" tIns="74300" rIns="148599" bIns="74300" rtlCol="0">
            <a:spAutoFit/>
          </a:bodyPr>
          <a:lstStyle/>
          <a:p>
            <a:r>
              <a:rPr lang="id-ID" sz="3251" b="1" dirty="0">
                <a:solidFill>
                  <a:schemeClr val="tx2"/>
                </a:solidFill>
                <a:latin typeface="Lato Regular"/>
                <a:cs typeface="Lato Regular"/>
              </a:rPr>
              <a:t>Improve</a:t>
            </a:r>
          </a:p>
        </p:txBody>
      </p:sp>
      <p:sp>
        <p:nvSpPr>
          <p:cNvPr id="49" name="TextBox 48"/>
          <p:cNvSpPr txBox="1"/>
          <p:nvPr/>
        </p:nvSpPr>
        <p:spPr>
          <a:xfrm>
            <a:off x="2607386" y="7161246"/>
            <a:ext cx="6773296" cy="1250609"/>
          </a:xfrm>
          <a:prstGeom prst="rect">
            <a:avLst/>
          </a:prstGeom>
          <a:noFill/>
        </p:spPr>
        <p:txBody>
          <a:bodyPr wrap="square" lIns="148599" tIns="74300" rIns="148599" bIns="74300" rtlCol="0">
            <a:spAutoFit/>
          </a:bodyPr>
          <a:lstStyle/>
          <a:p>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788" b="1" dirty="0">
              <a:latin typeface="Lato Light"/>
              <a:cs typeface="Lato Light"/>
            </a:endParaRPr>
          </a:p>
        </p:txBody>
      </p:sp>
      <p:sp>
        <p:nvSpPr>
          <p:cNvPr id="112" name="TextBox 111"/>
          <p:cNvSpPr txBox="1"/>
          <p:nvPr/>
        </p:nvSpPr>
        <p:spPr>
          <a:xfrm>
            <a:off x="1513260" y="5293653"/>
            <a:ext cx="16714812" cy="1140515"/>
          </a:xfrm>
          <a:prstGeom prst="rect">
            <a:avLst/>
          </a:prstGeom>
          <a:noFill/>
        </p:spPr>
        <p:txBody>
          <a:bodyPr wrap="square" lIns="148599" tIns="74300" rIns="148599" bIns="74300" rtlCol="0">
            <a:spAutoFit/>
          </a:bodyPr>
          <a:lstStyle/>
          <a:p>
            <a:pPr>
              <a:lnSpc>
                <a:spcPct val="120000"/>
              </a:lnSpc>
            </a:pPr>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4" name="TextBox 113"/>
          <p:cNvSpPr txBox="1"/>
          <p:nvPr/>
        </p:nvSpPr>
        <p:spPr>
          <a:xfrm>
            <a:off x="4119247" y="3875853"/>
            <a:ext cx="14108824" cy="1470669"/>
          </a:xfrm>
          <a:prstGeom prst="rect">
            <a:avLst/>
          </a:prstGeom>
          <a:noFill/>
        </p:spPr>
        <p:txBody>
          <a:bodyPr wrap="square" lIns="148599" tIns="74300" rIns="148599" bIns="74300" rtlCol="0">
            <a:spAutoFit/>
          </a:bodyPr>
          <a:lstStyle/>
          <a:p>
            <a:pPr>
              <a:lnSpc>
                <a:spcPct val="120000"/>
              </a:lnSpc>
            </a:pPr>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115" name="TextBox 114"/>
          <p:cNvSpPr txBox="1"/>
          <p:nvPr/>
        </p:nvSpPr>
        <p:spPr>
          <a:xfrm>
            <a:off x="1492705" y="3761080"/>
            <a:ext cx="2472170" cy="1500549"/>
          </a:xfrm>
          <a:prstGeom prst="rect">
            <a:avLst/>
          </a:prstGeom>
          <a:noFill/>
        </p:spPr>
        <p:txBody>
          <a:bodyPr wrap="none" lIns="148599" tIns="74300" rIns="148599" bIns="74300" rtlCol="0">
            <a:spAutoFit/>
          </a:bodyPr>
          <a:lstStyle/>
          <a:p>
            <a:r>
              <a:rPr lang="id-ID" sz="8776" b="1" dirty="0">
                <a:solidFill>
                  <a:schemeClr val="accent3"/>
                </a:solidFill>
                <a:latin typeface="Lato Light"/>
                <a:cs typeface="Lato Light"/>
              </a:rPr>
              <a:t>96%</a:t>
            </a:r>
          </a:p>
        </p:txBody>
      </p:sp>
      <p:sp>
        <p:nvSpPr>
          <p:cNvPr id="74" name="TextBox 73"/>
          <p:cNvSpPr txBox="1"/>
          <p:nvPr/>
        </p:nvSpPr>
        <p:spPr>
          <a:xfrm>
            <a:off x="2570245" y="8896268"/>
            <a:ext cx="1842189" cy="650316"/>
          </a:xfrm>
          <a:prstGeom prst="rect">
            <a:avLst/>
          </a:prstGeom>
          <a:noFill/>
        </p:spPr>
        <p:txBody>
          <a:bodyPr wrap="none" lIns="148599" tIns="74300" rIns="148599" bIns="74300" rtlCol="0">
            <a:spAutoFit/>
          </a:bodyPr>
          <a:lstStyle/>
          <a:p>
            <a:r>
              <a:rPr lang="id-ID" sz="3251" b="1" dirty="0">
                <a:solidFill>
                  <a:schemeClr val="tx2"/>
                </a:solidFill>
                <a:latin typeface="Lato Regular"/>
                <a:cs typeface="Lato Regular"/>
              </a:rPr>
              <a:t>Evaluate</a:t>
            </a:r>
          </a:p>
        </p:txBody>
      </p:sp>
      <p:sp>
        <p:nvSpPr>
          <p:cNvPr id="75" name="TextBox 74"/>
          <p:cNvSpPr txBox="1"/>
          <p:nvPr/>
        </p:nvSpPr>
        <p:spPr>
          <a:xfrm>
            <a:off x="2570243" y="9398760"/>
            <a:ext cx="6773296" cy="1250609"/>
          </a:xfrm>
          <a:prstGeom prst="rect">
            <a:avLst/>
          </a:prstGeom>
          <a:noFill/>
        </p:spPr>
        <p:txBody>
          <a:bodyPr wrap="square" lIns="148599" tIns="74300" rIns="148599" bIns="74300" rtlCol="0">
            <a:spAutoFit/>
          </a:bodyPr>
          <a:lstStyle/>
          <a:p>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788" b="1" dirty="0">
              <a:latin typeface="Lato Light"/>
              <a:cs typeface="Lato Light"/>
            </a:endParaRPr>
          </a:p>
        </p:txBody>
      </p:sp>
      <p:sp>
        <p:nvSpPr>
          <p:cNvPr id="79" name="TextBox 78"/>
          <p:cNvSpPr txBox="1"/>
          <p:nvPr/>
        </p:nvSpPr>
        <p:spPr>
          <a:xfrm>
            <a:off x="11218838" y="6670410"/>
            <a:ext cx="1072748" cy="650316"/>
          </a:xfrm>
          <a:prstGeom prst="rect">
            <a:avLst/>
          </a:prstGeom>
          <a:noFill/>
        </p:spPr>
        <p:txBody>
          <a:bodyPr wrap="none" lIns="148599" tIns="74300" rIns="148599" bIns="74300" rtlCol="0">
            <a:spAutoFit/>
          </a:bodyPr>
          <a:lstStyle/>
          <a:p>
            <a:r>
              <a:rPr lang="id-ID" sz="3251" b="1" dirty="0">
                <a:solidFill>
                  <a:schemeClr val="tx2"/>
                </a:solidFill>
                <a:latin typeface="Lato Regular"/>
                <a:cs typeface="Lato Regular"/>
              </a:rPr>
              <a:t>Plan</a:t>
            </a:r>
          </a:p>
        </p:txBody>
      </p:sp>
      <p:sp>
        <p:nvSpPr>
          <p:cNvPr id="80" name="TextBox 79"/>
          <p:cNvSpPr txBox="1"/>
          <p:nvPr/>
        </p:nvSpPr>
        <p:spPr>
          <a:xfrm>
            <a:off x="11218837" y="7172902"/>
            <a:ext cx="6773296" cy="1250609"/>
          </a:xfrm>
          <a:prstGeom prst="rect">
            <a:avLst/>
          </a:prstGeom>
          <a:noFill/>
        </p:spPr>
        <p:txBody>
          <a:bodyPr wrap="square" lIns="148599" tIns="74300" rIns="148599" bIns="74300" rtlCol="0">
            <a:spAutoFit/>
          </a:bodyPr>
          <a:lstStyle/>
          <a:p>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788" b="1" dirty="0">
              <a:latin typeface="Lato Light"/>
              <a:cs typeface="Lato Light"/>
            </a:endParaRPr>
          </a:p>
        </p:txBody>
      </p:sp>
      <p:sp>
        <p:nvSpPr>
          <p:cNvPr id="87" name="TextBox 86"/>
          <p:cNvSpPr txBox="1"/>
          <p:nvPr/>
        </p:nvSpPr>
        <p:spPr>
          <a:xfrm>
            <a:off x="11181693" y="8907925"/>
            <a:ext cx="1742803" cy="650316"/>
          </a:xfrm>
          <a:prstGeom prst="rect">
            <a:avLst/>
          </a:prstGeom>
          <a:noFill/>
        </p:spPr>
        <p:txBody>
          <a:bodyPr wrap="none" lIns="148599" tIns="74300" rIns="148599" bIns="74300" rtlCol="0">
            <a:spAutoFit/>
          </a:bodyPr>
          <a:lstStyle/>
          <a:p>
            <a:r>
              <a:rPr lang="id-ID" sz="3251" b="1" dirty="0">
                <a:solidFill>
                  <a:schemeClr val="tx2"/>
                </a:solidFill>
                <a:latin typeface="Lato Regular"/>
                <a:cs typeface="Lato Regular"/>
              </a:rPr>
              <a:t>Execute</a:t>
            </a:r>
          </a:p>
        </p:txBody>
      </p:sp>
      <p:sp>
        <p:nvSpPr>
          <p:cNvPr id="91" name="TextBox 90"/>
          <p:cNvSpPr txBox="1"/>
          <p:nvPr/>
        </p:nvSpPr>
        <p:spPr>
          <a:xfrm>
            <a:off x="11181693" y="9410416"/>
            <a:ext cx="6773296" cy="1250609"/>
          </a:xfrm>
          <a:prstGeom prst="rect">
            <a:avLst/>
          </a:prstGeom>
          <a:noFill/>
        </p:spPr>
        <p:txBody>
          <a:bodyPr wrap="square" lIns="148599" tIns="74300" rIns="148599" bIns="74300" rtlCol="0">
            <a:spAutoFit/>
          </a:bodyPr>
          <a:lstStyle/>
          <a:p>
            <a:r>
              <a:rPr lang="en-US" sz="1788" dirty="0">
                <a:latin typeface="Lato Light"/>
                <a:cs typeface="Lato Light"/>
              </a:rPr>
              <a:t>Lorem ipsum dolor sit amet, consectetur adipiscing elit. In in tortor in urna pulvinar blandit. Aliquam dolor nulla, interdum non quam ac, ultricies porttitor tellus. Vivamus vitae vestibulum mauris. In ut congue arcu. In lectus nibh.</a:t>
            </a:r>
            <a:endParaRPr lang="en-US" sz="1788" b="1" dirty="0">
              <a:latin typeface="Lato Light"/>
              <a:cs typeface="Lato Light"/>
            </a:endParaRPr>
          </a:p>
        </p:txBody>
      </p:sp>
      <p:sp>
        <p:nvSpPr>
          <p:cNvPr id="92" name="AutoShape 12"/>
          <p:cNvSpPr>
            <a:spLocks/>
          </p:cNvSpPr>
          <p:nvPr/>
        </p:nvSpPr>
        <p:spPr bwMode="auto">
          <a:xfrm>
            <a:off x="1604892" y="9220986"/>
            <a:ext cx="557791" cy="613731"/>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3"/>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3" name="AutoShape 19"/>
          <p:cNvSpPr>
            <a:spLocks/>
          </p:cNvSpPr>
          <p:nvPr/>
        </p:nvSpPr>
        <p:spPr bwMode="auto">
          <a:xfrm>
            <a:off x="10197961" y="9208652"/>
            <a:ext cx="557791" cy="55793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4"/>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4" name="AutoShape 91"/>
          <p:cNvSpPr>
            <a:spLocks/>
          </p:cNvSpPr>
          <p:nvPr/>
        </p:nvSpPr>
        <p:spPr bwMode="auto">
          <a:xfrm>
            <a:off x="1604892" y="6961812"/>
            <a:ext cx="557791" cy="613731"/>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96"/>
          <p:cNvSpPr>
            <a:spLocks/>
          </p:cNvSpPr>
          <p:nvPr/>
        </p:nvSpPr>
        <p:spPr bwMode="auto">
          <a:xfrm>
            <a:off x="10197961" y="6961811"/>
            <a:ext cx="557791" cy="5579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9" name="Group 18"/>
          <p:cNvGrpSpPr/>
          <p:nvPr/>
        </p:nvGrpSpPr>
        <p:grpSpPr>
          <a:xfrm>
            <a:off x="4883564" y="1676978"/>
            <a:ext cx="10044872" cy="1689698"/>
            <a:chOff x="5988388" y="483017"/>
            <a:chExt cx="12359700" cy="2079087"/>
          </a:xfrm>
        </p:grpSpPr>
        <p:sp>
          <p:nvSpPr>
            <p:cNvPr id="20" name="TextBox 1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Solutions</a:t>
              </a:r>
            </a:p>
          </p:txBody>
        </p:sp>
        <p:sp>
          <p:nvSpPr>
            <p:cNvPr id="21" name="Rectangle 2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3148641"/>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900" decel="100000" fill="hold"/>
                                        <p:tgtEl>
                                          <p:spTgt spid="1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15"/>
                                        </p:tgtEl>
                                        <p:attrNameLst>
                                          <p:attrName>style.visibility</p:attrName>
                                        </p:attrNameLst>
                                      </p:cBhvr>
                                      <p:to>
                                        <p:strVal val="visible"/>
                                      </p:to>
                                    </p:set>
                                    <p:animEffect transition="in" filter="fade">
                                      <p:cBhvr>
                                        <p:cTn id="14" dur="500"/>
                                        <p:tgtEl>
                                          <p:spTgt spid="115"/>
                                        </p:tgtEl>
                                      </p:cBhvr>
                                    </p:animEffect>
                                  </p:childTnLst>
                                </p:cTn>
                              </p:par>
                            </p:childTnLst>
                          </p:cTn>
                        </p:par>
                        <p:par>
                          <p:cTn id="15" fill="hold">
                            <p:stCondLst>
                              <p:cond delay="1500"/>
                            </p:stCondLst>
                            <p:childTnLst>
                              <p:par>
                                <p:cTn id="16" presetID="22" presetClass="entr" presetSubtype="8"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wipe(left)">
                                      <p:cBhvr>
                                        <p:cTn id="22" dur="500"/>
                                        <p:tgtEl>
                                          <p:spTgt spid="112"/>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fade">
                                      <p:cBhvr>
                                        <p:cTn id="26" dur="500"/>
                                        <p:tgtEl>
                                          <p:spTgt spid="94"/>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fade">
                                      <p:cBhvr>
                                        <p:cTn id="30" dur="500"/>
                                        <p:tgtEl>
                                          <p:spTgt spid="4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500"/>
                                        <p:tgtEl>
                                          <p:spTgt spid="49"/>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500"/>
                                        <p:tgtEl>
                                          <p:spTgt spid="7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92"/>
                                        </p:tgtEl>
                                        <p:attrNameLst>
                                          <p:attrName>style.visibility</p:attrName>
                                        </p:attrNameLst>
                                      </p:cBhvr>
                                      <p:to>
                                        <p:strVal val="visible"/>
                                      </p:to>
                                    </p:set>
                                    <p:animEffect transition="in" filter="fade">
                                      <p:cBhvr>
                                        <p:cTn id="50" dur="500"/>
                                        <p:tgtEl>
                                          <p:spTgt spid="92"/>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4"/>
                                        </p:tgtEl>
                                        <p:attrNameLst>
                                          <p:attrName>style.visibility</p:attrName>
                                        </p:attrNameLst>
                                      </p:cBhvr>
                                      <p:to>
                                        <p:strVal val="visible"/>
                                      </p:to>
                                    </p:set>
                                    <p:animEffect transition="in" filter="fade">
                                      <p:cBhvr>
                                        <p:cTn id="54" dur="500"/>
                                        <p:tgtEl>
                                          <p:spTgt spid="74"/>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fade">
                                      <p:cBhvr>
                                        <p:cTn id="58" dur="500"/>
                                        <p:tgtEl>
                                          <p:spTgt spid="75"/>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93"/>
                                        </p:tgtEl>
                                        <p:attrNameLst>
                                          <p:attrName>style.visibility</p:attrName>
                                        </p:attrNameLst>
                                      </p:cBhvr>
                                      <p:to>
                                        <p:strVal val="visible"/>
                                      </p:to>
                                    </p:set>
                                    <p:animEffect transition="in" filter="fade">
                                      <p:cBhvr>
                                        <p:cTn id="62" dur="500"/>
                                        <p:tgtEl>
                                          <p:spTgt spid="9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87"/>
                                        </p:tgtEl>
                                        <p:attrNameLst>
                                          <p:attrName>style.visibility</p:attrName>
                                        </p:attrNameLst>
                                      </p:cBhvr>
                                      <p:to>
                                        <p:strVal val="visible"/>
                                      </p:to>
                                    </p:set>
                                    <p:animEffect transition="in" filter="fade">
                                      <p:cBhvr>
                                        <p:cTn id="66" dur="500"/>
                                        <p:tgtEl>
                                          <p:spTgt spid="87"/>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91"/>
                                        </p:tgtEl>
                                        <p:attrNameLst>
                                          <p:attrName>style.visibility</p:attrName>
                                        </p:attrNameLst>
                                      </p:cBhvr>
                                      <p:to>
                                        <p:strVal val="visible"/>
                                      </p:to>
                                    </p:set>
                                    <p:animEffect transition="in" filter="fade">
                                      <p:cBhvr>
                                        <p:cTn id="70"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12" grpId="0"/>
      <p:bldP spid="114" grpId="0"/>
      <p:bldP spid="115" grpId="0"/>
      <p:bldP spid="74" grpId="0"/>
      <p:bldP spid="75" grpId="0"/>
      <p:bldP spid="79" grpId="0"/>
      <p:bldP spid="80" grpId="0"/>
      <p:bldP spid="87" grpId="0"/>
      <p:bldP spid="91" grpId="0"/>
      <p:bldP spid="92" grpId="0" animBg="1"/>
      <p:bldP spid="93" grpId="0" animBg="1"/>
      <p:bldP spid="94" grpId="0" animBg="1"/>
      <p:bldP spid="9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7927981" y="4513622"/>
            <a:ext cx="3976680" cy="6241864"/>
            <a:chOff x="4934796" y="1751013"/>
            <a:chExt cx="2935287" cy="4606075"/>
          </a:xfrm>
          <a:solidFill>
            <a:schemeClr val="bg1">
              <a:lumMod val="50000"/>
            </a:schemeClr>
          </a:solidFill>
        </p:grpSpPr>
        <p:sp>
          <p:nvSpPr>
            <p:cNvPr id="50" name="Freeform 13"/>
            <p:cNvSpPr>
              <a:spLocks noEditPoints="1"/>
            </p:cNvSpPr>
            <p:nvPr/>
          </p:nvSpPr>
          <p:spPr bwMode="auto">
            <a:xfrm>
              <a:off x="4934796" y="1751013"/>
              <a:ext cx="2935287" cy="3470275"/>
            </a:xfrm>
            <a:custGeom>
              <a:avLst/>
              <a:gdLst>
                <a:gd name="T0" fmla="*/ 774 w 1058"/>
                <a:gd name="T1" fmla="*/ 1252 h 1252"/>
                <a:gd name="T2" fmla="*/ 283 w 1058"/>
                <a:gd name="T3" fmla="*/ 1252 h 1252"/>
                <a:gd name="T4" fmla="*/ 248 w 1058"/>
                <a:gd name="T5" fmla="*/ 1218 h 1252"/>
                <a:gd name="T6" fmla="*/ 142 w 1058"/>
                <a:gd name="T7" fmla="*/ 887 h 1252"/>
                <a:gd name="T8" fmla="*/ 110 w 1058"/>
                <a:gd name="T9" fmla="*/ 831 h 1252"/>
                <a:gd name="T10" fmla="*/ 0 w 1058"/>
                <a:gd name="T11" fmla="*/ 529 h 1252"/>
                <a:gd name="T12" fmla="*/ 529 w 1058"/>
                <a:gd name="T13" fmla="*/ 0 h 1252"/>
                <a:gd name="T14" fmla="*/ 1058 w 1058"/>
                <a:gd name="T15" fmla="*/ 529 h 1252"/>
                <a:gd name="T16" fmla="*/ 947 w 1058"/>
                <a:gd name="T17" fmla="*/ 831 h 1252"/>
                <a:gd name="T18" fmla="*/ 916 w 1058"/>
                <a:gd name="T19" fmla="*/ 887 h 1252"/>
                <a:gd name="T20" fmla="*/ 810 w 1058"/>
                <a:gd name="T21" fmla="*/ 1218 h 1252"/>
                <a:gd name="T22" fmla="*/ 774 w 1058"/>
                <a:gd name="T23" fmla="*/ 1252 h 1252"/>
                <a:gd name="T24" fmla="*/ 315 w 1058"/>
                <a:gd name="T25" fmla="*/ 1180 h 1252"/>
                <a:gd name="T26" fmla="*/ 742 w 1058"/>
                <a:gd name="T27" fmla="*/ 1180 h 1252"/>
                <a:gd name="T28" fmla="*/ 851 w 1058"/>
                <a:gd name="T29" fmla="*/ 857 h 1252"/>
                <a:gd name="T30" fmla="*/ 885 w 1058"/>
                <a:gd name="T31" fmla="*/ 794 h 1252"/>
                <a:gd name="T32" fmla="*/ 986 w 1058"/>
                <a:gd name="T33" fmla="*/ 529 h 1252"/>
                <a:gd name="T34" fmla="*/ 529 w 1058"/>
                <a:gd name="T35" fmla="*/ 72 h 1252"/>
                <a:gd name="T36" fmla="*/ 72 w 1058"/>
                <a:gd name="T37" fmla="*/ 529 h 1252"/>
                <a:gd name="T38" fmla="*/ 172 w 1058"/>
                <a:gd name="T39" fmla="*/ 794 h 1252"/>
                <a:gd name="T40" fmla="*/ 207 w 1058"/>
                <a:gd name="T41" fmla="*/ 857 h 1252"/>
                <a:gd name="T42" fmla="*/ 315 w 1058"/>
                <a:gd name="T43" fmla="*/ 1180 h 1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8" h="1252">
                  <a:moveTo>
                    <a:pt x="774" y="1252"/>
                  </a:moveTo>
                  <a:cubicBezTo>
                    <a:pt x="283" y="1252"/>
                    <a:pt x="283" y="1252"/>
                    <a:pt x="283" y="1252"/>
                  </a:cubicBezTo>
                  <a:cubicBezTo>
                    <a:pt x="264" y="1252"/>
                    <a:pt x="249" y="1237"/>
                    <a:pt x="248" y="1218"/>
                  </a:cubicBezTo>
                  <a:cubicBezTo>
                    <a:pt x="247" y="1217"/>
                    <a:pt x="239" y="1097"/>
                    <a:pt x="142" y="887"/>
                  </a:cubicBezTo>
                  <a:cubicBezTo>
                    <a:pt x="135" y="873"/>
                    <a:pt x="123" y="853"/>
                    <a:pt x="110" y="831"/>
                  </a:cubicBezTo>
                  <a:cubicBezTo>
                    <a:pt x="66" y="755"/>
                    <a:pt x="0" y="640"/>
                    <a:pt x="0" y="529"/>
                  </a:cubicBezTo>
                  <a:cubicBezTo>
                    <a:pt x="0" y="238"/>
                    <a:pt x="237" y="0"/>
                    <a:pt x="529" y="0"/>
                  </a:cubicBezTo>
                  <a:cubicBezTo>
                    <a:pt x="820" y="0"/>
                    <a:pt x="1058" y="238"/>
                    <a:pt x="1058" y="529"/>
                  </a:cubicBezTo>
                  <a:cubicBezTo>
                    <a:pt x="1058" y="640"/>
                    <a:pt x="991" y="755"/>
                    <a:pt x="947" y="831"/>
                  </a:cubicBezTo>
                  <a:cubicBezTo>
                    <a:pt x="934" y="853"/>
                    <a:pt x="923" y="873"/>
                    <a:pt x="916" y="887"/>
                  </a:cubicBezTo>
                  <a:cubicBezTo>
                    <a:pt x="818" y="1097"/>
                    <a:pt x="810" y="1217"/>
                    <a:pt x="810" y="1218"/>
                  </a:cubicBezTo>
                  <a:cubicBezTo>
                    <a:pt x="809" y="1237"/>
                    <a:pt x="793" y="1252"/>
                    <a:pt x="774" y="1252"/>
                  </a:cubicBezTo>
                  <a:close/>
                  <a:moveTo>
                    <a:pt x="315" y="1180"/>
                  </a:moveTo>
                  <a:cubicBezTo>
                    <a:pt x="742" y="1180"/>
                    <a:pt x="742" y="1180"/>
                    <a:pt x="742" y="1180"/>
                  </a:cubicBezTo>
                  <a:cubicBezTo>
                    <a:pt x="751" y="1127"/>
                    <a:pt x="776" y="1017"/>
                    <a:pt x="851" y="857"/>
                  </a:cubicBezTo>
                  <a:cubicBezTo>
                    <a:pt x="859" y="840"/>
                    <a:pt x="871" y="819"/>
                    <a:pt x="885" y="794"/>
                  </a:cubicBezTo>
                  <a:cubicBezTo>
                    <a:pt x="928" y="721"/>
                    <a:pt x="986" y="621"/>
                    <a:pt x="986" y="529"/>
                  </a:cubicBezTo>
                  <a:cubicBezTo>
                    <a:pt x="986" y="277"/>
                    <a:pt x="781" y="72"/>
                    <a:pt x="529" y="72"/>
                  </a:cubicBezTo>
                  <a:cubicBezTo>
                    <a:pt x="277" y="72"/>
                    <a:pt x="72" y="277"/>
                    <a:pt x="72" y="529"/>
                  </a:cubicBezTo>
                  <a:cubicBezTo>
                    <a:pt x="72" y="621"/>
                    <a:pt x="130" y="721"/>
                    <a:pt x="172" y="794"/>
                  </a:cubicBezTo>
                  <a:cubicBezTo>
                    <a:pt x="187" y="819"/>
                    <a:pt x="199" y="840"/>
                    <a:pt x="207" y="857"/>
                  </a:cubicBezTo>
                  <a:cubicBezTo>
                    <a:pt x="281" y="1017"/>
                    <a:pt x="307" y="1127"/>
                    <a:pt x="315" y="1180"/>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solidFill>
                  <a:schemeClr val="bg1">
                    <a:lumMod val="50000"/>
                  </a:schemeClr>
                </a:solidFill>
                <a:latin typeface="Lato Light"/>
              </a:endParaRPr>
            </a:p>
          </p:txBody>
        </p:sp>
        <p:sp>
          <p:nvSpPr>
            <p:cNvPr id="57" name="Freeform 16"/>
            <p:cNvSpPr>
              <a:spLocks noEditPoints="1"/>
            </p:cNvSpPr>
            <p:nvPr/>
          </p:nvSpPr>
          <p:spPr bwMode="auto">
            <a:xfrm>
              <a:off x="5672983" y="5153763"/>
              <a:ext cx="1500187" cy="1203325"/>
            </a:xfrm>
            <a:custGeom>
              <a:avLst/>
              <a:gdLst>
                <a:gd name="T0" fmla="*/ 495 w 541"/>
                <a:gd name="T1" fmla="*/ 223 h 434"/>
                <a:gd name="T2" fmla="*/ 540 w 541"/>
                <a:gd name="T3" fmla="*/ 168 h 434"/>
                <a:gd name="T4" fmla="*/ 494 w 541"/>
                <a:gd name="T5" fmla="*/ 112 h 434"/>
                <a:gd name="T6" fmla="*/ 540 w 541"/>
                <a:gd name="T7" fmla="*/ 57 h 434"/>
                <a:gd name="T8" fmla="*/ 483 w 541"/>
                <a:gd name="T9" fmla="*/ 0 h 434"/>
                <a:gd name="T10" fmla="*/ 56 w 541"/>
                <a:gd name="T11" fmla="*/ 0 h 434"/>
                <a:gd name="T12" fmla="*/ 0 w 541"/>
                <a:gd name="T13" fmla="*/ 56 h 434"/>
                <a:gd name="T14" fmla="*/ 46 w 541"/>
                <a:gd name="T15" fmla="*/ 112 h 434"/>
                <a:gd name="T16" fmla="*/ 0 w 541"/>
                <a:gd name="T17" fmla="*/ 167 h 434"/>
                <a:gd name="T18" fmla="*/ 46 w 541"/>
                <a:gd name="T19" fmla="*/ 223 h 434"/>
                <a:gd name="T20" fmla="*/ 1 w 541"/>
                <a:gd name="T21" fmla="*/ 278 h 434"/>
                <a:gd name="T22" fmla="*/ 57 w 541"/>
                <a:gd name="T23" fmla="*/ 334 h 434"/>
                <a:gd name="T24" fmla="*/ 157 w 541"/>
                <a:gd name="T25" fmla="*/ 334 h 434"/>
                <a:gd name="T26" fmla="*/ 161 w 541"/>
                <a:gd name="T27" fmla="*/ 351 h 434"/>
                <a:gd name="T28" fmla="*/ 272 w 541"/>
                <a:gd name="T29" fmla="*/ 433 h 434"/>
                <a:gd name="T30" fmla="*/ 383 w 541"/>
                <a:gd name="T31" fmla="*/ 335 h 434"/>
                <a:gd name="T32" fmla="*/ 484 w 541"/>
                <a:gd name="T33" fmla="*/ 335 h 434"/>
                <a:gd name="T34" fmla="*/ 541 w 541"/>
                <a:gd name="T35" fmla="*/ 278 h 434"/>
                <a:gd name="T36" fmla="*/ 495 w 541"/>
                <a:gd name="T37" fmla="*/ 223 h 434"/>
                <a:gd name="T38" fmla="*/ 423 w 541"/>
                <a:gd name="T39" fmla="*/ 241 h 434"/>
                <a:gd name="T40" fmla="*/ 118 w 541"/>
                <a:gd name="T41" fmla="*/ 241 h 434"/>
                <a:gd name="T42" fmla="*/ 104 w 541"/>
                <a:gd name="T43" fmla="*/ 227 h 434"/>
                <a:gd name="T44" fmla="*/ 118 w 541"/>
                <a:gd name="T45" fmla="*/ 213 h 434"/>
                <a:gd name="T46" fmla="*/ 423 w 541"/>
                <a:gd name="T47" fmla="*/ 213 h 434"/>
                <a:gd name="T48" fmla="*/ 437 w 541"/>
                <a:gd name="T49" fmla="*/ 227 h 434"/>
                <a:gd name="T50" fmla="*/ 423 w 541"/>
                <a:gd name="T51" fmla="*/ 241 h 434"/>
                <a:gd name="T52" fmla="*/ 423 w 541"/>
                <a:gd name="T53" fmla="*/ 116 h 434"/>
                <a:gd name="T54" fmla="*/ 118 w 541"/>
                <a:gd name="T55" fmla="*/ 116 h 434"/>
                <a:gd name="T56" fmla="*/ 104 w 541"/>
                <a:gd name="T57" fmla="*/ 102 h 434"/>
                <a:gd name="T58" fmla="*/ 118 w 541"/>
                <a:gd name="T59" fmla="*/ 88 h 434"/>
                <a:gd name="T60" fmla="*/ 423 w 541"/>
                <a:gd name="T61" fmla="*/ 88 h 434"/>
                <a:gd name="T62" fmla="*/ 437 w 541"/>
                <a:gd name="T63" fmla="*/ 102 h 434"/>
                <a:gd name="T64" fmla="*/ 423 w 541"/>
                <a:gd name="T65" fmla="*/ 11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1" h="434">
                  <a:moveTo>
                    <a:pt x="495" y="223"/>
                  </a:moveTo>
                  <a:cubicBezTo>
                    <a:pt x="521" y="218"/>
                    <a:pt x="540" y="195"/>
                    <a:pt x="540" y="168"/>
                  </a:cubicBezTo>
                  <a:cubicBezTo>
                    <a:pt x="540" y="140"/>
                    <a:pt x="520" y="117"/>
                    <a:pt x="494" y="112"/>
                  </a:cubicBezTo>
                  <a:cubicBezTo>
                    <a:pt x="520" y="107"/>
                    <a:pt x="540" y="84"/>
                    <a:pt x="540" y="57"/>
                  </a:cubicBezTo>
                  <a:cubicBezTo>
                    <a:pt x="540" y="26"/>
                    <a:pt x="514" y="0"/>
                    <a:pt x="483" y="0"/>
                  </a:cubicBezTo>
                  <a:cubicBezTo>
                    <a:pt x="56" y="0"/>
                    <a:pt x="56" y="0"/>
                    <a:pt x="56" y="0"/>
                  </a:cubicBezTo>
                  <a:cubicBezTo>
                    <a:pt x="25" y="0"/>
                    <a:pt x="0" y="25"/>
                    <a:pt x="0" y="56"/>
                  </a:cubicBezTo>
                  <a:cubicBezTo>
                    <a:pt x="0" y="84"/>
                    <a:pt x="20" y="107"/>
                    <a:pt x="46" y="112"/>
                  </a:cubicBezTo>
                  <a:cubicBezTo>
                    <a:pt x="20" y="117"/>
                    <a:pt x="0" y="140"/>
                    <a:pt x="0" y="167"/>
                  </a:cubicBezTo>
                  <a:cubicBezTo>
                    <a:pt x="0" y="195"/>
                    <a:pt x="20" y="218"/>
                    <a:pt x="46" y="223"/>
                  </a:cubicBezTo>
                  <a:cubicBezTo>
                    <a:pt x="20" y="228"/>
                    <a:pt x="1" y="250"/>
                    <a:pt x="1" y="278"/>
                  </a:cubicBezTo>
                  <a:cubicBezTo>
                    <a:pt x="1" y="309"/>
                    <a:pt x="26" y="334"/>
                    <a:pt x="57" y="334"/>
                  </a:cubicBezTo>
                  <a:cubicBezTo>
                    <a:pt x="157" y="334"/>
                    <a:pt x="157" y="334"/>
                    <a:pt x="157" y="334"/>
                  </a:cubicBezTo>
                  <a:cubicBezTo>
                    <a:pt x="158" y="340"/>
                    <a:pt x="159" y="345"/>
                    <a:pt x="161" y="351"/>
                  </a:cubicBezTo>
                  <a:cubicBezTo>
                    <a:pt x="175" y="399"/>
                    <a:pt x="219" y="434"/>
                    <a:pt x="272" y="433"/>
                  </a:cubicBezTo>
                  <a:cubicBezTo>
                    <a:pt x="331" y="433"/>
                    <a:pt x="380" y="392"/>
                    <a:pt x="383" y="335"/>
                  </a:cubicBezTo>
                  <a:cubicBezTo>
                    <a:pt x="484" y="335"/>
                    <a:pt x="484" y="335"/>
                    <a:pt x="484" y="335"/>
                  </a:cubicBezTo>
                  <a:cubicBezTo>
                    <a:pt x="515" y="335"/>
                    <a:pt x="541" y="309"/>
                    <a:pt x="541" y="278"/>
                  </a:cubicBezTo>
                  <a:cubicBezTo>
                    <a:pt x="541" y="251"/>
                    <a:pt x="521" y="228"/>
                    <a:pt x="495" y="223"/>
                  </a:cubicBezTo>
                  <a:close/>
                  <a:moveTo>
                    <a:pt x="423" y="241"/>
                  </a:moveTo>
                  <a:cubicBezTo>
                    <a:pt x="118" y="241"/>
                    <a:pt x="118" y="241"/>
                    <a:pt x="118" y="241"/>
                  </a:cubicBezTo>
                  <a:cubicBezTo>
                    <a:pt x="110" y="241"/>
                    <a:pt x="104" y="234"/>
                    <a:pt x="104" y="227"/>
                  </a:cubicBezTo>
                  <a:cubicBezTo>
                    <a:pt x="104" y="219"/>
                    <a:pt x="110" y="213"/>
                    <a:pt x="118" y="213"/>
                  </a:cubicBezTo>
                  <a:cubicBezTo>
                    <a:pt x="423" y="213"/>
                    <a:pt x="423" y="213"/>
                    <a:pt x="423" y="213"/>
                  </a:cubicBezTo>
                  <a:cubicBezTo>
                    <a:pt x="431" y="213"/>
                    <a:pt x="437" y="219"/>
                    <a:pt x="437" y="227"/>
                  </a:cubicBezTo>
                  <a:cubicBezTo>
                    <a:pt x="437" y="234"/>
                    <a:pt x="431" y="241"/>
                    <a:pt x="423" y="241"/>
                  </a:cubicBezTo>
                  <a:close/>
                  <a:moveTo>
                    <a:pt x="423" y="116"/>
                  </a:moveTo>
                  <a:cubicBezTo>
                    <a:pt x="118" y="116"/>
                    <a:pt x="118" y="116"/>
                    <a:pt x="118" y="116"/>
                  </a:cubicBezTo>
                  <a:cubicBezTo>
                    <a:pt x="110" y="116"/>
                    <a:pt x="104" y="110"/>
                    <a:pt x="104" y="102"/>
                  </a:cubicBezTo>
                  <a:cubicBezTo>
                    <a:pt x="104" y="95"/>
                    <a:pt x="110" y="88"/>
                    <a:pt x="118" y="88"/>
                  </a:cubicBezTo>
                  <a:cubicBezTo>
                    <a:pt x="423" y="88"/>
                    <a:pt x="423" y="88"/>
                    <a:pt x="423" y="88"/>
                  </a:cubicBezTo>
                  <a:cubicBezTo>
                    <a:pt x="431" y="88"/>
                    <a:pt x="437" y="95"/>
                    <a:pt x="437" y="102"/>
                  </a:cubicBezTo>
                  <a:cubicBezTo>
                    <a:pt x="437" y="110"/>
                    <a:pt x="431" y="116"/>
                    <a:pt x="423" y="116"/>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solidFill>
                  <a:schemeClr val="bg1">
                    <a:lumMod val="50000"/>
                  </a:schemeClr>
                </a:solidFill>
                <a:latin typeface="Lato Light"/>
              </a:endParaRPr>
            </a:p>
          </p:txBody>
        </p:sp>
      </p:grpSp>
      <p:grpSp>
        <p:nvGrpSpPr>
          <p:cNvPr id="32" name="Group 31"/>
          <p:cNvGrpSpPr/>
          <p:nvPr/>
        </p:nvGrpSpPr>
        <p:grpSpPr>
          <a:xfrm>
            <a:off x="8251373" y="4925328"/>
            <a:ext cx="3287661" cy="2943377"/>
            <a:chOff x="8169276" y="952501"/>
            <a:chExt cx="3781424" cy="3384550"/>
          </a:xfrm>
          <a:solidFill>
            <a:schemeClr val="accent1"/>
          </a:solidFill>
        </p:grpSpPr>
        <p:sp>
          <p:nvSpPr>
            <p:cNvPr id="48" name="Freeform 10"/>
            <p:cNvSpPr>
              <a:spLocks/>
            </p:cNvSpPr>
            <p:nvPr/>
          </p:nvSpPr>
          <p:spPr bwMode="auto">
            <a:xfrm>
              <a:off x="9297988" y="1533526"/>
              <a:ext cx="1392237" cy="1004888"/>
            </a:xfrm>
            <a:custGeom>
              <a:avLst/>
              <a:gdLst>
                <a:gd name="T0" fmla="*/ 142 w 370"/>
                <a:gd name="T1" fmla="*/ 228 h 267"/>
                <a:gd name="T2" fmla="*/ 241 w 370"/>
                <a:gd name="T3" fmla="*/ 248 h 267"/>
                <a:gd name="T4" fmla="*/ 303 w 370"/>
                <a:gd name="T5" fmla="*/ 226 h 267"/>
                <a:gd name="T6" fmla="*/ 368 w 370"/>
                <a:gd name="T7" fmla="*/ 107 h 267"/>
                <a:gd name="T8" fmla="*/ 278 w 370"/>
                <a:gd name="T9" fmla="*/ 11 h 267"/>
                <a:gd name="T10" fmla="*/ 179 w 370"/>
                <a:gd name="T11" fmla="*/ 58 h 267"/>
                <a:gd name="T12" fmla="*/ 168 w 370"/>
                <a:gd name="T13" fmla="*/ 65 h 267"/>
                <a:gd name="T14" fmla="*/ 155 w 370"/>
                <a:gd name="T15" fmla="*/ 60 h 267"/>
                <a:gd name="T16" fmla="*/ 67 w 370"/>
                <a:gd name="T17" fmla="*/ 47 h 267"/>
                <a:gd name="T18" fmla="*/ 0 w 370"/>
                <a:gd name="T19" fmla="*/ 116 h 267"/>
                <a:gd name="T20" fmla="*/ 9 w 370"/>
                <a:gd name="T21" fmla="*/ 121 h 267"/>
                <a:gd name="T22" fmla="*/ 84 w 370"/>
                <a:gd name="T23" fmla="*/ 267 h 267"/>
                <a:gd name="T24" fmla="*/ 142 w 370"/>
                <a:gd name="T25" fmla="*/ 22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0" h="267">
                  <a:moveTo>
                    <a:pt x="142" y="228"/>
                  </a:moveTo>
                  <a:cubicBezTo>
                    <a:pt x="189" y="219"/>
                    <a:pt x="225" y="237"/>
                    <a:pt x="241" y="248"/>
                  </a:cubicBezTo>
                  <a:cubicBezTo>
                    <a:pt x="253" y="241"/>
                    <a:pt x="275" y="230"/>
                    <a:pt x="303" y="226"/>
                  </a:cubicBezTo>
                  <a:cubicBezTo>
                    <a:pt x="304" y="191"/>
                    <a:pt x="319" y="134"/>
                    <a:pt x="368" y="107"/>
                  </a:cubicBezTo>
                  <a:cubicBezTo>
                    <a:pt x="370" y="82"/>
                    <a:pt x="350" y="22"/>
                    <a:pt x="278" y="11"/>
                  </a:cubicBezTo>
                  <a:cubicBezTo>
                    <a:pt x="211" y="0"/>
                    <a:pt x="181" y="56"/>
                    <a:pt x="179" y="58"/>
                  </a:cubicBezTo>
                  <a:cubicBezTo>
                    <a:pt x="177" y="62"/>
                    <a:pt x="173" y="65"/>
                    <a:pt x="168" y="65"/>
                  </a:cubicBezTo>
                  <a:cubicBezTo>
                    <a:pt x="163" y="66"/>
                    <a:pt x="158" y="64"/>
                    <a:pt x="155" y="60"/>
                  </a:cubicBezTo>
                  <a:cubicBezTo>
                    <a:pt x="155" y="59"/>
                    <a:pt x="133" y="32"/>
                    <a:pt x="67" y="47"/>
                  </a:cubicBezTo>
                  <a:cubicBezTo>
                    <a:pt x="14" y="60"/>
                    <a:pt x="2" y="101"/>
                    <a:pt x="0" y="116"/>
                  </a:cubicBezTo>
                  <a:cubicBezTo>
                    <a:pt x="3" y="117"/>
                    <a:pt x="6" y="119"/>
                    <a:pt x="9" y="121"/>
                  </a:cubicBezTo>
                  <a:cubicBezTo>
                    <a:pt x="63" y="161"/>
                    <a:pt x="80" y="224"/>
                    <a:pt x="84" y="267"/>
                  </a:cubicBezTo>
                  <a:cubicBezTo>
                    <a:pt x="96" y="250"/>
                    <a:pt x="114" y="234"/>
                    <a:pt x="142" y="2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 name="Freeform 11"/>
            <p:cNvSpPr>
              <a:spLocks/>
            </p:cNvSpPr>
            <p:nvPr/>
          </p:nvSpPr>
          <p:spPr bwMode="auto">
            <a:xfrm>
              <a:off x="8169276" y="952501"/>
              <a:ext cx="3781424" cy="3384550"/>
            </a:xfrm>
            <a:custGeom>
              <a:avLst/>
              <a:gdLst>
                <a:gd name="T0" fmla="*/ 932 w 1005"/>
                <a:gd name="T1" fmla="*/ 313 h 899"/>
                <a:gd name="T2" fmla="*/ 693 w 1005"/>
                <a:gd name="T3" fmla="*/ 126 h 899"/>
                <a:gd name="T4" fmla="*/ 192 w 1005"/>
                <a:gd name="T5" fmla="*/ 181 h 899"/>
                <a:gd name="T6" fmla="*/ 261 w 1005"/>
                <a:gd name="T7" fmla="*/ 549 h 899"/>
                <a:gd name="T8" fmla="*/ 292 w 1005"/>
                <a:gd name="T9" fmla="*/ 298 h 899"/>
                <a:gd name="T10" fmla="*/ 155 w 1005"/>
                <a:gd name="T11" fmla="*/ 377 h 899"/>
                <a:gd name="T12" fmla="*/ 244 w 1005"/>
                <a:gd name="T13" fmla="*/ 409 h 899"/>
                <a:gd name="T14" fmla="*/ 255 w 1005"/>
                <a:gd name="T15" fmla="*/ 435 h 899"/>
                <a:gd name="T16" fmla="*/ 128 w 1005"/>
                <a:gd name="T17" fmla="*/ 388 h 899"/>
                <a:gd name="T18" fmla="*/ 274 w 1005"/>
                <a:gd name="T19" fmla="*/ 257 h 899"/>
                <a:gd name="T20" fmla="*/ 464 w 1005"/>
                <a:gd name="T21" fmla="*/ 184 h 899"/>
                <a:gd name="T22" fmla="*/ 673 w 1005"/>
                <a:gd name="T23" fmla="*/ 190 h 899"/>
                <a:gd name="T24" fmla="*/ 851 w 1005"/>
                <a:gd name="T25" fmla="*/ 291 h 899"/>
                <a:gd name="T26" fmla="*/ 914 w 1005"/>
                <a:gd name="T27" fmla="*/ 518 h 899"/>
                <a:gd name="T28" fmla="*/ 747 w 1005"/>
                <a:gd name="T29" fmla="*/ 572 h 899"/>
                <a:gd name="T30" fmla="*/ 474 w 1005"/>
                <a:gd name="T31" fmla="*/ 615 h 899"/>
                <a:gd name="T32" fmla="*/ 421 w 1005"/>
                <a:gd name="T33" fmla="*/ 572 h 899"/>
                <a:gd name="T34" fmla="*/ 446 w 1005"/>
                <a:gd name="T35" fmla="*/ 560 h 899"/>
                <a:gd name="T36" fmla="*/ 553 w 1005"/>
                <a:gd name="T37" fmla="*/ 547 h 899"/>
                <a:gd name="T38" fmla="*/ 854 w 1005"/>
                <a:gd name="T39" fmla="*/ 560 h 899"/>
                <a:gd name="T40" fmla="*/ 857 w 1005"/>
                <a:gd name="T41" fmla="*/ 427 h 899"/>
                <a:gd name="T42" fmla="*/ 831 w 1005"/>
                <a:gd name="T43" fmla="*/ 311 h 899"/>
                <a:gd name="T44" fmla="*/ 632 w 1005"/>
                <a:gd name="T45" fmla="*/ 378 h 899"/>
                <a:gd name="T46" fmla="*/ 742 w 1005"/>
                <a:gd name="T47" fmla="*/ 461 h 899"/>
                <a:gd name="T48" fmla="*/ 549 w 1005"/>
                <a:gd name="T49" fmla="*/ 430 h 899"/>
                <a:gd name="T50" fmla="*/ 447 w 1005"/>
                <a:gd name="T51" fmla="*/ 410 h 899"/>
                <a:gd name="T52" fmla="*/ 381 w 1005"/>
                <a:gd name="T53" fmla="*/ 488 h 899"/>
                <a:gd name="T54" fmla="*/ 300 w 1005"/>
                <a:gd name="T55" fmla="*/ 535 h 899"/>
                <a:gd name="T56" fmla="*/ 298 w 1005"/>
                <a:gd name="T57" fmla="*/ 538 h 899"/>
                <a:gd name="T58" fmla="*/ 274 w 1005"/>
                <a:gd name="T59" fmla="*/ 618 h 899"/>
                <a:gd name="T60" fmla="*/ 288 w 1005"/>
                <a:gd name="T61" fmla="*/ 665 h 899"/>
                <a:gd name="T62" fmla="*/ 352 w 1005"/>
                <a:gd name="T63" fmla="*/ 724 h 899"/>
                <a:gd name="T64" fmla="*/ 571 w 1005"/>
                <a:gd name="T65" fmla="*/ 769 h 899"/>
                <a:gd name="T66" fmla="*/ 570 w 1005"/>
                <a:gd name="T67" fmla="*/ 769 h 899"/>
                <a:gd name="T68" fmla="*/ 681 w 1005"/>
                <a:gd name="T69" fmla="*/ 675 h 899"/>
                <a:gd name="T70" fmla="*/ 650 w 1005"/>
                <a:gd name="T71" fmla="*/ 634 h 899"/>
                <a:gd name="T72" fmla="*/ 708 w 1005"/>
                <a:gd name="T73" fmla="*/ 665 h 899"/>
                <a:gd name="T74" fmla="*/ 691 w 1005"/>
                <a:gd name="T75" fmla="*/ 750 h 899"/>
                <a:gd name="T76" fmla="*/ 491 w 1005"/>
                <a:gd name="T77" fmla="*/ 785 h 899"/>
                <a:gd name="T78" fmla="*/ 787 w 1005"/>
                <a:gd name="T79" fmla="*/ 830 h 899"/>
                <a:gd name="T80" fmla="*/ 1001 w 1005"/>
                <a:gd name="T81" fmla="*/ 4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5" h="899">
                  <a:moveTo>
                    <a:pt x="1001" y="474"/>
                  </a:moveTo>
                  <a:cubicBezTo>
                    <a:pt x="997" y="357"/>
                    <a:pt x="932" y="313"/>
                    <a:pt x="932" y="313"/>
                  </a:cubicBezTo>
                  <a:cubicBezTo>
                    <a:pt x="932" y="313"/>
                    <a:pt x="924" y="257"/>
                    <a:pt x="873" y="197"/>
                  </a:cubicBezTo>
                  <a:cubicBezTo>
                    <a:pt x="794" y="111"/>
                    <a:pt x="693" y="126"/>
                    <a:pt x="693" y="126"/>
                  </a:cubicBezTo>
                  <a:cubicBezTo>
                    <a:pt x="563" y="0"/>
                    <a:pt x="430" y="97"/>
                    <a:pt x="430" y="97"/>
                  </a:cubicBezTo>
                  <a:cubicBezTo>
                    <a:pt x="245" y="36"/>
                    <a:pt x="192" y="181"/>
                    <a:pt x="192" y="181"/>
                  </a:cubicBezTo>
                  <a:cubicBezTo>
                    <a:pt x="86" y="193"/>
                    <a:pt x="0" y="317"/>
                    <a:pt x="77" y="450"/>
                  </a:cubicBezTo>
                  <a:cubicBezTo>
                    <a:pt x="136" y="552"/>
                    <a:pt x="224" y="554"/>
                    <a:pt x="261" y="549"/>
                  </a:cubicBezTo>
                  <a:cubicBezTo>
                    <a:pt x="274" y="517"/>
                    <a:pt x="300" y="481"/>
                    <a:pt x="357" y="465"/>
                  </a:cubicBezTo>
                  <a:cubicBezTo>
                    <a:pt x="358" y="459"/>
                    <a:pt x="365" y="350"/>
                    <a:pt x="292" y="298"/>
                  </a:cubicBezTo>
                  <a:cubicBezTo>
                    <a:pt x="249" y="267"/>
                    <a:pt x="201" y="275"/>
                    <a:pt x="174" y="295"/>
                  </a:cubicBezTo>
                  <a:cubicBezTo>
                    <a:pt x="149" y="315"/>
                    <a:pt x="142" y="345"/>
                    <a:pt x="155" y="377"/>
                  </a:cubicBezTo>
                  <a:cubicBezTo>
                    <a:pt x="161" y="394"/>
                    <a:pt x="171" y="405"/>
                    <a:pt x="185" y="411"/>
                  </a:cubicBezTo>
                  <a:cubicBezTo>
                    <a:pt x="212" y="422"/>
                    <a:pt x="243" y="409"/>
                    <a:pt x="244" y="409"/>
                  </a:cubicBezTo>
                  <a:cubicBezTo>
                    <a:pt x="251" y="406"/>
                    <a:pt x="259" y="410"/>
                    <a:pt x="262" y="417"/>
                  </a:cubicBezTo>
                  <a:cubicBezTo>
                    <a:pt x="265" y="424"/>
                    <a:pt x="262" y="432"/>
                    <a:pt x="255" y="435"/>
                  </a:cubicBezTo>
                  <a:cubicBezTo>
                    <a:pt x="253" y="436"/>
                    <a:pt x="212" y="453"/>
                    <a:pt x="174" y="437"/>
                  </a:cubicBezTo>
                  <a:cubicBezTo>
                    <a:pt x="154" y="429"/>
                    <a:pt x="138" y="412"/>
                    <a:pt x="128" y="388"/>
                  </a:cubicBezTo>
                  <a:cubicBezTo>
                    <a:pt x="111" y="343"/>
                    <a:pt x="122" y="300"/>
                    <a:pt x="157" y="273"/>
                  </a:cubicBezTo>
                  <a:cubicBezTo>
                    <a:pt x="189" y="248"/>
                    <a:pt x="234" y="243"/>
                    <a:pt x="274" y="257"/>
                  </a:cubicBezTo>
                  <a:cubicBezTo>
                    <a:pt x="281" y="227"/>
                    <a:pt x="304" y="187"/>
                    <a:pt x="361" y="174"/>
                  </a:cubicBezTo>
                  <a:cubicBezTo>
                    <a:pt x="415" y="161"/>
                    <a:pt x="447" y="173"/>
                    <a:pt x="464" y="184"/>
                  </a:cubicBezTo>
                  <a:cubicBezTo>
                    <a:pt x="484" y="158"/>
                    <a:pt x="524" y="127"/>
                    <a:pt x="582" y="137"/>
                  </a:cubicBezTo>
                  <a:cubicBezTo>
                    <a:pt x="631" y="145"/>
                    <a:pt x="658" y="170"/>
                    <a:pt x="673" y="190"/>
                  </a:cubicBezTo>
                  <a:cubicBezTo>
                    <a:pt x="686" y="208"/>
                    <a:pt x="694" y="230"/>
                    <a:pt x="696" y="250"/>
                  </a:cubicBezTo>
                  <a:cubicBezTo>
                    <a:pt x="751" y="237"/>
                    <a:pt x="814" y="253"/>
                    <a:pt x="851" y="291"/>
                  </a:cubicBezTo>
                  <a:cubicBezTo>
                    <a:pt x="881" y="322"/>
                    <a:pt x="892" y="365"/>
                    <a:pt x="881" y="411"/>
                  </a:cubicBezTo>
                  <a:cubicBezTo>
                    <a:pt x="895" y="424"/>
                    <a:pt x="922" y="459"/>
                    <a:pt x="914" y="518"/>
                  </a:cubicBezTo>
                  <a:cubicBezTo>
                    <a:pt x="910" y="549"/>
                    <a:pt x="893" y="573"/>
                    <a:pt x="866" y="586"/>
                  </a:cubicBezTo>
                  <a:cubicBezTo>
                    <a:pt x="831" y="602"/>
                    <a:pt x="785" y="596"/>
                    <a:pt x="747" y="572"/>
                  </a:cubicBezTo>
                  <a:cubicBezTo>
                    <a:pt x="693" y="538"/>
                    <a:pt x="609" y="536"/>
                    <a:pt x="571" y="568"/>
                  </a:cubicBezTo>
                  <a:cubicBezTo>
                    <a:pt x="541" y="593"/>
                    <a:pt x="507" y="618"/>
                    <a:pt x="474" y="615"/>
                  </a:cubicBezTo>
                  <a:cubicBezTo>
                    <a:pt x="472" y="615"/>
                    <a:pt x="469" y="615"/>
                    <a:pt x="466" y="614"/>
                  </a:cubicBezTo>
                  <a:cubicBezTo>
                    <a:pt x="447" y="610"/>
                    <a:pt x="432" y="596"/>
                    <a:pt x="421" y="572"/>
                  </a:cubicBezTo>
                  <a:cubicBezTo>
                    <a:pt x="417" y="565"/>
                    <a:pt x="420" y="557"/>
                    <a:pt x="427" y="554"/>
                  </a:cubicBezTo>
                  <a:cubicBezTo>
                    <a:pt x="434" y="550"/>
                    <a:pt x="443" y="553"/>
                    <a:pt x="446" y="560"/>
                  </a:cubicBezTo>
                  <a:cubicBezTo>
                    <a:pt x="453" y="576"/>
                    <a:pt x="462" y="584"/>
                    <a:pt x="473" y="586"/>
                  </a:cubicBezTo>
                  <a:cubicBezTo>
                    <a:pt x="496" y="592"/>
                    <a:pt x="530" y="566"/>
                    <a:pt x="553" y="547"/>
                  </a:cubicBezTo>
                  <a:cubicBezTo>
                    <a:pt x="601" y="506"/>
                    <a:pt x="697" y="507"/>
                    <a:pt x="762" y="548"/>
                  </a:cubicBezTo>
                  <a:cubicBezTo>
                    <a:pt x="792" y="567"/>
                    <a:pt x="828" y="572"/>
                    <a:pt x="854" y="560"/>
                  </a:cubicBezTo>
                  <a:cubicBezTo>
                    <a:pt x="872" y="552"/>
                    <a:pt x="883" y="536"/>
                    <a:pt x="886" y="514"/>
                  </a:cubicBezTo>
                  <a:cubicBezTo>
                    <a:pt x="895" y="455"/>
                    <a:pt x="858" y="427"/>
                    <a:pt x="857" y="427"/>
                  </a:cubicBezTo>
                  <a:cubicBezTo>
                    <a:pt x="852" y="424"/>
                    <a:pt x="850" y="418"/>
                    <a:pt x="852" y="412"/>
                  </a:cubicBezTo>
                  <a:cubicBezTo>
                    <a:pt x="863" y="372"/>
                    <a:pt x="856" y="337"/>
                    <a:pt x="831" y="311"/>
                  </a:cubicBezTo>
                  <a:cubicBezTo>
                    <a:pt x="800" y="280"/>
                    <a:pt x="747" y="266"/>
                    <a:pt x="702" y="278"/>
                  </a:cubicBezTo>
                  <a:cubicBezTo>
                    <a:pt x="642" y="293"/>
                    <a:pt x="633" y="357"/>
                    <a:pt x="632" y="378"/>
                  </a:cubicBezTo>
                  <a:cubicBezTo>
                    <a:pt x="667" y="380"/>
                    <a:pt x="707" y="396"/>
                    <a:pt x="744" y="441"/>
                  </a:cubicBezTo>
                  <a:cubicBezTo>
                    <a:pt x="749" y="447"/>
                    <a:pt x="748" y="456"/>
                    <a:pt x="742" y="461"/>
                  </a:cubicBezTo>
                  <a:cubicBezTo>
                    <a:pt x="736" y="466"/>
                    <a:pt x="727" y="465"/>
                    <a:pt x="722" y="459"/>
                  </a:cubicBezTo>
                  <a:cubicBezTo>
                    <a:pt x="643" y="362"/>
                    <a:pt x="552" y="428"/>
                    <a:pt x="549" y="430"/>
                  </a:cubicBezTo>
                  <a:cubicBezTo>
                    <a:pt x="543" y="434"/>
                    <a:pt x="536" y="434"/>
                    <a:pt x="531" y="430"/>
                  </a:cubicBezTo>
                  <a:cubicBezTo>
                    <a:pt x="529" y="429"/>
                    <a:pt x="496" y="400"/>
                    <a:pt x="447" y="410"/>
                  </a:cubicBezTo>
                  <a:cubicBezTo>
                    <a:pt x="401" y="419"/>
                    <a:pt x="393" y="476"/>
                    <a:pt x="393" y="476"/>
                  </a:cubicBezTo>
                  <a:cubicBezTo>
                    <a:pt x="392" y="482"/>
                    <a:pt x="387" y="487"/>
                    <a:pt x="381" y="488"/>
                  </a:cubicBezTo>
                  <a:cubicBezTo>
                    <a:pt x="339" y="496"/>
                    <a:pt x="315" y="514"/>
                    <a:pt x="300" y="535"/>
                  </a:cubicBezTo>
                  <a:cubicBezTo>
                    <a:pt x="300" y="535"/>
                    <a:pt x="300" y="535"/>
                    <a:pt x="300" y="535"/>
                  </a:cubicBezTo>
                  <a:cubicBezTo>
                    <a:pt x="300" y="535"/>
                    <a:pt x="300" y="535"/>
                    <a:pt x="300" y="535"/>
                  </a:cubicBezTo>
                  <a:cubicBezTo>
                    <a:pt x="299" y="536"/>
                    <a:pt x="299" y="537"/>
                    <a:pt x="298" y="538"/>
                  </a:cubicBezTo>
                  <a:cubicBezTo>
                    <a:pt x="278" y="568"/>
                    <a:pt x="273" y="596"/>
                    <a:pt x="275" y="618"/>
                  </a:cubicBezTo>
                  <a:cubicBezTo>
                    <a:pt x="275" y="618"/>
                    <a:pt x="274" y="618"/>
                    <a:pt x="274" y="618"/>
                  </a:cubicBezTo>
                  <a:cubicBezTo>
                    <a:pt x="275" y="625"/>
                    <a:pt x="276" y="631"/>
                    <a:pt x="278" y="637"/>
                  </a:cubicBezTo>
                  <a:cubicBezTo>
                    <a:pt x="281" y="654"/>
                    <a:pt x="288" y="664"/>
                    <a:pt x="288" y="665"/>
                  </a:cubicBezTo>
                  <a:cubicBezTo>
                    <a:pt x="302" y="693"/>
                    <a:pt x="326" y="711"/>
                    <a:pt x="352" y="724"/>
                  </a:cubicBezTo>
                  <a:cubicBezTo>
                    <a:pt x="352" y="724"/>
                    <a:pt x="352" y="724"/>
                    <a:pt x="352" y="724"/>
                  </a:cubicBezTo>
                  <a:cubicBezTo>
                    <a:pt x="352" y="724"/>
                    <a:pt x="418" y="758"/>
                    <a:pt x="552" y="768"/>
                  </a:cubicBezTo>
                  <a:cubicBezTo>
                    <a:pt x="558" y="768"/>
                    <a:pt x="565" y="769"/>
                    <a:pt x="571" y="769"/>
                  </a:cubicBezTo>
                  <a:cubicBezTo>
                    <a:pt x="571" y="769"/>
                    <a:pt x="570" y="769"/>
                    <a:pt x="570" y="769"/>
                  </a:cubicBezTo>
                  <a:cubicBezTo>
                    <a:pt x="570" y="769"/>
                    <a:pt x="570" y="769"/>
                    <a:pt x="570" y="769"/>
                  </a:cubicBezTo>
                  <a:cubicBezTo>
                    <a:pt x="606" y="770"/>
                    <a:pt x="643" y="762"/>
                    <a:pt x="668" y="733"/>
                  </a:cubicBezTo>
                  <a:cubicBezTo>
                    <a:pt x="682" y="710"/>
                    <a:pt x="687" y="689"/>
                    <a:pt x="681" y="675"/>
                  </a:cubicBezTo>
                  <a:cubicBezTo>
                    <a:pt x="675" y="658"/>
                    <a:pt x="659" y="652"/>
                    <a:pt x="659" y="652"/>
                  </a:cubicBezTo>
                  <a:cubicBezTo>
                    <a:pt x="651" y="649"/>
                    <a:pt x="648" y="641"/>
                    <a:pt x="650" y="634"/>
                  </a:cubicBezTo>
                  <a:cubicBezTo>
                    <a:pt x="653" y="627"/>
                    <a:pt x="661" y="623"/>
                    <a:pt x="668" y="625"/>
                  </a:cubicBezTo>
                  <a:cubicBezTo>
                    <a:pt x="669" y="626"/>
                    <a:pt x="698" y="636"/>
                    <a:pt x="708" y="665"/>
                  </a:cubicBezTo>
                  <a:cubicBezTo>
                    <a:pt x="717" y="689"/>
                    <a:pt x="711" y="717"/>
                    <a:pt x="692" y="749"/>
                  </a:cubicBezTo>
                  <a:cubicBezTo>
                    <a:pt x="691" y="749"/>
                    <a:pt x="691" y="750"/>
                    <a:pt x="691" y="750"/>
                  </a:cubicBezTo>
                  <a:cubicBezTo>
                    <a:pt x="655" y="793"/>
                    <a:pt x="601" y="800"/>
                    <a:pt x="556" y="797"/>
                  </a:cubicBezTo>
                  <a:cubicBezTo>
                    <a:pt x="530" y="795"/>
                    <a:pt x="507" y="789"/>
                    <a:pt x="491" y="785"/>
                  </a:cubicBezTo>
                  <a:cubicBezTo>
                    <a:pt x="524" y="857"/>
                    <a:pt x="598" y="891"/>
                    <a:pt x="677" y="895"/>
                  </a:cubicBezTo>
                  <a:cubicBezTo>
                    <a:pt x="769" y="899"/>
                    <a:pt x="787" y="830"/>
                    <a:pt x="787" y="830"/>
                  </a:cubicBezTo>
                  <a:cubicBezTo>
                    <a:pt x="911" y="781"/>
                    <a:pt x="884" y="656"/>
                    <a:pt x="884" y="656"/>
                  </a:cubicBezTo>
                  <a:cubicBezTo>
                    <a:pt x="936" y="648"/>
                    <a:pt x="1005" y="590"/>
                    <a:pt x="1001" y="4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33" name="Group 32"/>
          <p:cNvGrpSpPr/>
          <p:nvPr/>
        </p:nvGrpSpPr>
        <p:grpSpPr>
          <a:xfrm>
            <a:off x="8503208" y="6304515"/>
            <a:ext cx="2141542" cy="2543568"/>
            <a:chOff x="7826363" y="2844010"/>
            <a:chExt cx="1580725" cy="1876982"/>
          </a:xfrm>
          <a:solidFill>
            <a:schemeClr val="accent1"/>
          </a:solidFill>
        </p:grpSpPr>
        <p:sp>
          <p:nvSpPr>
            <p:cNvPr id="34" name="Rounded Rectangle 33"/>
            <p:cNvSpPr/>
            <p:nvPr/>
          </p:nvSpPr>
          <p:spPr>
            <a:xfrm>
              <a:off x="8110354" y="2984172"/>
              <a:ext cx="101591" cy="7904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35" name="Rounded Rectangle 34"/>
            <p:cNvSpPr/>
            <p:nvPr/>
          </p:nvSpPr>
          <p:spPr>
            <a:xfrm>
              <a:off x="8375528" y="3216877"/>
              <a:ext cx="101591" cy="150411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36" name="Rounded Rectangle 35"/>
            <p:cNvSpPr/>
            <p:nvPr/>
          </p:nvSpPr>
          <p:spPr>
            <a:xfrm>
              <a:off x="8672942" y="3502859"/>
              <a:ext cx="101591" cy="121813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40" name="Rounded Rectangle 39"/>
            <p:cNvSpPr/>
            <p:nvPr/>
          </p:nvSpPr>
          <p:spPr>
            <a:xfrm>
              <a:off x="9007728"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41" name="Rounded Rectangle 40"/>
            <p:cNvSpPr/>
            <p:nvPr/>
          </p:nvSpPr>
          <p:spPr>
            <a:xfrm>
              <a:off x="9305497" y="3844758"/>
              <a:ext cx="101591" cy="87623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42" name="Rounded Rectangle 41"/>
            <p:cNvSpPr/>
            <p:nvPr/>
          </p:nvSpPr>
          <p:spPr>
            <a:xfrm>
              <a:off x="7826363" y="2844010"/>
              <a:ext cx="101591" cy="65885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grpSp>
        <p:nvGrpSpPr>
          <p:cNvPr id="72" name="Group 71"/>
          <p:cNvGrpSpPr/>
          <p:nvPr/>
        </p:nvGrpSpPr>
        <p:grpSpPr>
          <a:xfrm>
            <a:off x="4967256" y="4344410"/>
            <a:ext cx="785726" cy="694927"/>
            <a:chOff x="6950300" y="2347916"/>
            <a:chExt cx="483524" cy="427536"/>
          </a:xfrm>
          <a:solidFill>
            <a:schemeClr val="accent1"/>
          </a:solidFill>
        </p:grpSpPr>
        <p:sp>
          <p:nvSpPr>
            <p:cNvPr id="73" name="Freeform 533"/>
            <p:cNvSpPr>
              <a:spLocks noChangeArrowheads="1"/>
            </p:cNvSpPr>
            <p:nvPr/>
          </p:nvSpPr>
          <p:spPr bwMode="auto">
            <a:xfrm>
              <a:off x="7018163" y="2563380"/>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4" name="Freeform 534"/>
            <p:cNvSpPr>
              <a:spLocks noChangeArrowheads="1"/>
            </p:cNvSpPr>
            <p:nvPr/>
          </p:nvSpPr>
          <p:spPr bwMode="auto">
            <a:xfrm>
              <a:off x="7018163" y="2631243"/>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5" name="Freeform 535"/>
            <p:cNvSpPr>
              <a:spLocks noChangeArrowheads="1"/>
            </p:cNvSpPr>
            <p:nvPr/>
          </p:nvSpPr>
          <p:spPr bwMode="auto">
            <a:xfrm>
              <a:off x="7092812" y="2495517"/>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6" name="Freeform 536"/>
            <p:cNvSpPr>
              <a:spLocks noChangeArrowheads="1"/>
            </p:cNvSpPr>
            <p:nvPr/>
          </p:nvSpPr>
          <p:spPr bwMode="auto">
            <a:xfrm>
              <a:off x="7092812" y="2563380"/>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7" name="Freeform 537"/>
            <p:cNvSpPr>
              <a:spLocks noChangeArrowheads="1"/>
            </p:cNvSpPr>
            <p:nvPr/>
          </p:nvSpPr>
          <p:spPr bwMode="auto">
            <a:xfrm>
              <a:off x="7092812" y="2631243"/>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78" name="Freeform 538"/>
            <p:cNvSpPr>
              <a:spLocks noChangeArrowheads="1"/>
            </p:cNvSpPr>
            <p:nvPr/>
          </p:nvSpPr>
          <p:spPr bwMode="auto">
            <a:xfrm>
              <a:off x="6950300" y="2347916"/>
              <a:ext cx="483524" cy="427536"/>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81" name="Group 80"/>
          <p:cNvGrpSpPr/>
          <p:nvPr/>
        </p:nvGrpSpPr>
        <p:grpSpPr>
          <a:xfrm>
            <a:off x="14235549" y="7582875"/>
            <a:ext cx="747135" cy="617713"/>
            <a:chOff x="3382089" y="2405487"/>
            <a:chExt cx="459775" cy="380032"/>
          </a:xfrm>
          <a:solidFill>
            <a:schemeClr val="accent4"/>
          </a:solidFill>
        </p:grpSpPr>
        <p:sp>
          <p:nvSpPr>
            <p:cNvPr id="82" name="Freeform 184"/>
            <p:cNvSpPr>
              <a:spLocks noChangeArrowheads="1"/>
            </p:cNvSpPr>
            <p:nvPr/>
          </p:nvSpPr>
          <p:spPr bwMode="auto">
            <a:xfrm>
              <a:off x="3382089" y="2405487"/>
              <a:ext cx="405480" cy="380032"/>
            </a:xfrm>
            <a:custGeom>
              <a:avLst/>
              <a:gdLst>
                <a:gd name="T0" fmla="*/ 961 w 1054"/>
                <a:gd name="T1" fmla="*/ 961 h 987"/>
                <a:gd name="T2" fmla="*/ 953 w 1054"/>
                <a:gd name="T3" fmla="*/ 903 h 987"/>
                <a:gd name="T4" fmla="*/ 953 w 1054"/>
                <a:gd name="T5" fmla="*/ 961 h 987"/>
                <a:gd name="T6" fmla="*/ 853 w 1054"/>
                <a:gd name="T7" fmla="*/ 911 h 987"/>
                <a:gd name="T8" fmla="*/ 844 w 1054"/>
                <a:gd name="T9" fmla="*/ 911 h 987"/>
                <a:gd name="T10" fmla="*/ 752 w 1054"/>
                <a:gd name="T11" fmla="*/ 961 h 987"/>
                <a:gd name="T12" fmla="*/ 744 w 1054"/>
                <a:gd name="T13" fmla="*/ 903 h 987"/>
                <a:gd name="T14" fmla="*/ 744 w 1054"/>
                <a:gd name="T15" fmla="*/ 961 h 987"/>
                <a:gd name="T16" fmla="*/ 644 w 1054"/>
                <a:gd name="T17" fmla="*/ 911 h 987"/>
                <a:gd name="T18" fmla="*/ 635 w 1054"/>
                <a:gd name="T19" fmla="*/ 911 h 987"/>
                <a:gd name="T20" fmla="*/ 543 w 1054"/>
                <a:gd name="T21" fmla="*/ 961 h 987"/>
                <a:gd name="T22" fmla="*/ 535 w 1054"/>
                <a:gd name="T23" fmla="*/ 903 h 987"/>
                <a:gd name="T24" fmla="*/ 535 w 1054"/>
                <a:gd name="T25" fmla="*/ 961 h 987"/>
                <a:gd name="T26" fmla="*/ 443 w 1054"/>
                <a:gd name="T27" fmla="*/ 911 h 987"/>
                <a:gd name="T28" fmla="*/ 426 w 1054"/>
                <a:gd name="T29" fmla="*/ 911 h 987"/>
                <a:gd name="T30" fmla="*/ 334 w 1054"/>
                <a:gd name="T31" fmla="*/ 961 h 987"/>
                <a:gd name="T32" fmla="*/ 326 w 1054"/>
                <a:gd name="T33" fmla="*/ 903 h 987"/>
                <a:gd name="T34" fmla="*/ 326 w 1054"/>
                <a:gd name="T35" fmla="*/ 961 h 987"/>
                <a:gd name="T36" fmla="*/ 234 w 1054"/>
                <a:gd name="T37" fmla="*/ 911 h 987"/>
                <a:gd name="T38" fmla="*/ 217 w 1054"/>
                <a:gd name="T39" fmla="*/ 911 h 987"/>
                <a:gd name="T40" fmla="*/ 33 w 1054"/>
                <a:gd name="T41" fmla="*/ 961 h 987"/>
                <a:gd name="T42" fmla="*/ 75 w 1054"/>
                <a:gd name="T43" fmla="*/ 844 h 987"/>
                <a:gd name="T44" fmla="*/ 75 w 1054"/>
                <a:gd name="T45" fmla="*/ 827 h 987"/>
                <a:gd name="T46" fmla="*/ 33 w 1054"/>
                <a:gd name="T47" fmla="*/ 735 h 987"/>
                <a:gd name="T48" fmla="*/ 75 w 1054"/>
                <a:gd name="T49" fmla="*/ 727 h 987"/>
                <a:gd name="T50" fmla="*/ 33 w 1054"/>
                <a:gd name="T51" fmla="*/ 635 h 987"/>
                <a:gd name="T52" fmla="*/ 75 w 1054"/>
                <a:gd name="T53" fmla="*/ 627 h 987"/>
                <a:gd name="T54" fmla="*/ 33 w 1054"/>
                <a:gd name="T55" fmla="*/ 618 h 987"/>
                <a:gd name="T56" fmla="*/ 75 w 1054"/>
                <a:gd name="T57" fmla="*/ 526 h 987"/>
                <a:gd name="T58" fmla="*/ 33 w 1054"/>
                <a:gd name="T59" fmla="*/ 518 h 987"/>
                <a:gd name="T60" fmla="*/ 75 w 1054"/>
                <a:gd name="T61" fmla="*/ 426 h 987"/>
                <a:gd name="T62" fmla="*/ 33 w 1054"/>
                <a:gd name="T63" fmla="*/ 418 h 987"/>
                <a:gd name="T64" fmla="*/ 75 w 1054"/>
                <a:gd name="T65" fmla="*/ 317 h 987"/>
                <a:gd name="T66" fmla="*/ 33 w 1054"/>
                <a:gd name="T67" fmla="*/ 309 h 987"/>
                <a:gd name="T68" fmla="*/ 75 w 1054"/>
                <a:gd name="T69" fmla="*/ 217 h 987"/>
                <a:gd name="T70" fmla="*/ 33 w 1054"/>
                <a:gd name="T71" fmla="*/ 209 h 987"/>
                <a:gd name="T72" fmla="*/ 75 w 1054"/>
                <a:gd name="T73" fmla="*/ 108 h 987"/>
                <a:gd name="T74" fmla="*/ 33 w 1054"/>
                <a:gd name="T75" fmla="*/ 100 h 987"/>
                <a:gd name="T76" fmla="*/ 17 w 1054"/>
                <a:gd name="T77" fmla="*/ 0 h 987"/>
                <a:gd name="T78" fmla="*/ 0 w 1054"/>
                <a:gd name="T79" fmla="*/ 978 h 987"/>
                <a:gd name="T80" fmla="*/ 1036 w 1054"/>
                <a:gd name="T81" fmla="*/ 986 h 987"/>
                <a:gd name="T82" fmla="*/ 1036 w 1054"/>
                <a:gd name="T83" fmla="*/ 961 h 987"/>
                <a:gd name="T84" fmla="*/ 1036 w 1054"/>
                <a:gd name="T85" fmla="*/ 9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4" h="987">
                  <a:moveTo>
                    <a:pt x="1036" y="961"/>
                  </a:moveTo>
                  <a:cubicBezTo>
                    <a:pt x="961" y="961"/>
                    <a:pt x="961" y="961"/>
                    <a:pt x="961" y="961"/>
                  </a:cubicBezTo>
                  <a:cubicBezTo>
                    <a:pt x="961" y="911"/>
                    <a:pt x="961" y="911"/>
                    <a:pt x="961" y="911"/>
                  </a:cubicBezTo>
                  <a:cubicBezTo>
                    <a:pt x="961" y="903"/>
                    <a:pt x="961" y="903"/>
                    <a:pt x="953" y="903"/>
                  </a:cubicBezTo>
                  <a:lnTo>
                    <a:pt x="953" y="911"/>
                  </a:lnTo>
                  <a:cubicBezTo>
                    <a:pt x="953" y="961"/>
                    <a:pt x="953" y="961"/>
                    <a:pt x="953" y="961"/>
                  </a:cubicBezTo>
                  <a:cubicBezTo>
                    <a:pt x="853" y="961"/>
                    <a:pt x="853" y="961"/>
                    <a:pt x="853" y="961"/>
                  </a:cubicBezTo>
                  <a:cubicBezTo>
                    <a:pt x="853" y="911"/>
                    <a:pt x="853" y="911"/>
                    <a:pt x="853" y="911"/>
                  </a:cubicBezTo>
                  <a:cubicBezTo>
                    <a:pt x="853" y="903"/>
                    <a:pt x="853" y="903"/>
                    <a:pt x="853" y="903"/>
                  </a:cubicBezTo>
                  <a:cubicBezTo>
                    <a:pt x="844" y="903"/>
                    <a:pt x="844" y="903"/>
                    <a:pt x="844" y="911"/>
                  </a:cubicBezTo>
                  <a:cubicBezTo>
                    <a:pt x="844" y="961"/>
                    <a:pt x="844" y="961"/>
                    <a:pt x="844" y="961"/>
                  </a:cubicBezTo>
                  <a:cubicBezTo>
                    <a:pt x="752" y="961"/>
                    <a:pt x="752" y="961"/>
                    <a:pt x="752" y="961"/>
                  </a:cubicBezTo>
                  <a:cubicBezTo>
                    <a:pt x="752" y="911"/>
                    <a:pt x="752" y="911"/>
                    <a:pt x="752" y="911"/>
                  </a:cubicBezTo>
                  <a:cubicBezTo>
                    <a:pt x="752" y="903"/>
                    <a:pt x="752" y="903"/>
                    <a:pt x="744" y="903"/>
                  </a:cubicBezTo>
                  <a:lnTo>
                    <a:pt x="744" y="911"/>
                  </a:lnTo>
                  <a:cubicBezTo>
                    <a:pt x="744" y="961"/>
                    <a:pt x="744" y="961"/>
                    <a:pt x="744" y="961"/>
                  </a:cubicBezTo>
                  <a:cubicBezTo>
                    <a:pt x="644" y="961"/>
                    <a:pt x="644" y="961"/>
                    <a:pt x="644" y="961"/>
                  </a:cubicBezTo>
                  <a:cubicBezTo>
                    <a:pt x="644" y="911"/>
                    <a:pt x="644" y="911"/>
                    <a:pt x="644" y="911"/>
                  </a:cubicBezTo>
                  <a:cubicBezTo>
                    <a:pt x="644" y="903"/>
                    <a:pt x="644" y="903"/>
                    <a:pt x="644" y="903"/>
                  </a:cubicBezTo>
                  <a:cubicBezTo>
                    <a:pt x="635" y="903"/>
                    <a:pt x="635" y="903"/>
                    <a:pt x="635" y="911"/>
                  </a:cubicBezTo>
                  <a:cubicBezTo>
                    <a:pt x="635" y="961"/>
                    <a:pt x="635" y="961"/>
                    <a:pt x="635" y="961"/>
                  </a:cubicBezTo>
                  <a:cubicBezTo>
                    <a:pt x="543" y="961"/>
                    <a:pt x="543" y="961"/>
                    <a:pt x="543" y="961"/>
                  </a:cubicBezTo>
                  <a:cubicBezTo>
                    <a:pt x="543" y="911"/>
                    <a:pt x="543" y="911"/>
                    <a:pt x="543" y="911"/>
                  </a:cubicBezTo>
                  <a:cubicBezTo>
                    <a:pt x="543" y="903"/>
                    <a:pt x="543" y="903"/>
                    <a:pt x="535" y="903"/>
                  </a:cubicBezTo>
                  <a:lnTo>
                    <a:pt x="535" y="911"/>
                  </a:lnTo>
                  <a:cubicBezTo>
                    <a:pt x="535" y="961"/>
                    <a:pt x="535" y="961"/>
                    <a:pt x="535" y="961"/>
                  </a:cubicBezTo>
                  <a:cubicBezTo>
                    <a:pt x="443" y="961"/>
                    <a:pt x="443" y="961"/>
                    <a:pt x="443" y="961"/>
                  </a:cubicBezTo>
                  <a:cubicBezTo>
                    <a:pt x="443" y="911"/>
                    <a:pt x="443" y="911"/>
                    <a:pt x="443" y="911"/>
                  </a:cubicBezTo>
                  <a:cubicBezTo>
                    <a:pt x="443" y="903"/>
                    <a:pt x="434" y="903"/>
                    <a:pt x="434" y="903"/>
                  </a:cubicBezTo>
                  <a:cubicBezTo>
                    <a:pt x="434" y="903"/>
                    <a:pt x="426" y="903"/>
                    <a:pt x="426" y="911"/>
                  </a:cubicBezTo>
                  <a:cubicBezTo>
                    <a:pt x="426" y="961"/>
                    <a:pt x="426" y="961"/>
                    <a:pt x="426" y="961"/>
                  </a:cubicBezTo>
                  <a:cubicBezTo>
                    <a:pt x="334" y="961"/>
                    <a:pt x="334" y="961"/>
                    <a:pt x="334" y="961"/>
                  </a:cubicBezTo>
                  <a:cubicBezTo>
                    <a:pt x="334" y="911"/>
                    <a:pt x="334" y="911"/>
                    <a:pt x="334" y="911"/>
                  </a:cubicBezTo>
                  <a:cubicBezTo>
                    <a:pt x="334" y="903"/>
                    <a:pt x="334" y="903"/>
                    <a:pt x="326" y="903"/>
                  </a:cubicBezTo>
                  <a:lnTo>
                    <a:pt x="326" y="911"/>
                  </a:lnTo>
                  <a:cubicBezTo>
                    <a:pt x="326" y="961"/>
                    <a:pt x="326" y="961"/>
                    <a:pt x="326" y="961"/>
                  </a:cubicBezTo>
                  <a:cubicBezTo>
                    <a:pt x="234" y="961"/>
                    <a:pt x="234" y="961"/>
                    <a:pt x="234" y="961"/>
                  </a:cubicBezTo>
                  <a:cubicBezTo>
                    <a:pt x="234" y="911"/>
                    <a:pt x="234" y="911"/>
                    <a:pt x="234" y="911"/>
                  </a:cubicBezTo>
                  <a:cubicBezTo>
                    <a:pt x="234" y="903"/>
                    <a:pt x="226" y="903"/>
                    <a:pt x="226" y="903"/>
                  </a:cubicBezTo>
                  <a:cubicBezTo>
                    <a:pt x="226" y="903"/>
                    <a:pt x="217" y="903"/>
                    <a:pt x="217" y="911"/>
                  </a:cubicBezTo>
                  <a:cubicBezTo>
                    <a:pt x="217" y="961"/>
                    <a:pt x="217" y="961"/>
                    <a:pt x="217" y="961"/>
                  </a:cubicBezTo>
                  <a:cubicBezTo>
                    <a:pt x="33" y="961"/>
                    <a:pt x="33" y="961"/>
                    <a:pt x="33" y="961"/>
                  </a:cubicBezTo>
                  <a:cubicBezTo>
                    <a:pt x="33" y="844"/>
                    <a:pt x="33" y="844"/>
                    <a:pt x="33" y="844"/>
                  </a:cubicBezTo>
                  <a:cubicBezTo>
                    <a:pt x="75" y="844"/>
                    <a:pt x="75" y="844"/>
                    <a:pt x="75" y="844"/>
                  </a:cubicBezTo>
                  <a:lnTo>
                    <a:pt x="75" y="836"/>
                  </a:lnTo>
                  <a:lnTo>
                    <a:pt x="75" y="827"/>
                  </a:lnTo>
                  <a:cubicBezTo>
                    <a:pt x="33" y="827"/>
                    <a:pt x="33" y="827"/>
                    <a:pt x="33" y="827"/>
                  </a:cubicBezTo>
                  <a:cubicBezTo>
                    <a:pt x="33" y="735"/>
                    <a:pt x="33" y="735"/>
                    <a:pt x="33" y="735"/>
                  </a:cubicBezTo>
                  <a:cubicBezTo>
                    <a:pt x="75" y="735"/>
                    <a:pt x="75" y="735"/>
                    <a:pt x="75" y="735"/>
                  </a:cubicBezTo>
                  <a:cubicBezTo>
                    <a:pt x="75" y="727"/>
                    <a:pt x="75" y="727"/>
                    <a:pt x="75" y="727"/>
                  </a:cubicBezTo>
                  <a:cubicBezTo>
                    <a:pt x="33" y="727"/>
                    <a:pt x="33" y="727"/>
                    <a:pt x="33" y="727"/>
                  </a:cubicBezTo>
                  <a:cubicBezTo>
                    <a:pt x="33" y="635"/>
                    <a:pt x="33" y="635"/>
                    <a:pt x="33" y="635"/>
                  </a:cubicBezTo>
                  <a:cubicBezTo>
                    <a:pt x="75" y="635"/>
                    <a:pt x="75" y="635"/>
                    <a:pt x="75" y="635"/>
                  </a:cubicBezTo>
                  <a:lnTo>
                    <a:pt x="75" y="627"/>
                  </a:lnTo>
                  <a:lnTo>
                    <a:pt x="75" y="618"/>
                  </a:lnTo>
                  <a:cubicBezTo>
                    <a:pt x="33" y="618"/>
                    <a:pt x="33" y="618"/>
                    <a:pt x="33" y="618"/>
                  </a:cubicBezTo>
                  <a:cubicBezTo>
                    <a:pt x="33" y="526"/>
                    <a:pt x="33" y="526"/>
                    <a:pt x="33" y="526"/>
                  </a:cubicBezTo>
                  <a:cubicBezTo>
                    <a:pt x="75" y="526"/>
                    <a:pt x="75" y="526"/>
                    <a:pt x="75" y="526"/>
                  </a:cubicBezTo>
                  <a:cubicBezTo>
                    <a:pt x="75" y="518"/>
                    <a:pt x="75" y="518"/>
                    <a:pt x="75" y="518"/>
                  </a:cubicBezTo>
                  <a:cubicBezTo>
                    <a:pt x="33" y="518"/>
                    <a:pt x="33" y="518"/>
                    <a:pt x="33" y="518"/>
                  </a:cubicBezTo>
                  <a:cubicBezTo>
                    <a:pt x="33" y="426"/>
                    <a:pt x="33" y="426"/>
                    <a:pt x="33" y="426"/>
                  </a:cubicBezTo>
                  <a:cubicBezTo>
                    <a:pt x="75" y="426"/>
                    <a:pt x="75" y="426"/>
                    <a:pt x="75" y="426"/>
                  </a:cubicBezTo>
                  <a:lnTo>
                    <a:pt x="75" y="418"/>
                  </a:lnTo>
                  <a:cubicBezTo>
                    <a:pt x="33" y="418"/>
                    <a:pt x="33" y="418"/>
                    <a:pt x="33" y="418"/>
                  </a:cubicBezTo>
                  <a:cubicBezTo>
                    <a:pt x="33" y="317"/>
                    <a:pt x="33" y="317"/>
                    <a:pt x="33" y="317"/>
                  </a:cubicBezTo>
                  <a:cubicBezTo>
                    <a:pt x="75" y="317"/>
                    <a:pt x="75" y="317"/>
                    <a:pt x="75" y="317"/>
                  </a:cubicBezTo>
                  <a:cubicBezTo>
                    <a:pt x="75" y="309"/>
                    <a:pt x="75" y="309"/>
                    <a:pt x="75" y="309"/>
                  </a:cubicBezTo>
                  <a:cubicBezTo>
                    <a:pt x="33" y="309"/>
                    <a:pt x="33" y="309"/>
                    <a:pt x="33" y="309"/>
                  </a:cubicBezTo>
                  <a:cubicBezTo>
                    <a:pt x="33" y="217"/>
                    <a:pt x="33" y="217"/>
                    <a:pt x="33" y="217"/>
                  </a:cubicBezTo>
                  <a:cubicBezTo>
                    <a:pt x="75" y="217"/>
                    <a:pt x="75" y="217"/>
                    <a:pt x="75" y="217"/>
                  </a:cubicBezTo>
                  <a:lnTo>
                    <a:pt x="75" y="209"/>
                  </a:lnTo>
                  <a:cubicBezTo>
                    <a:pt x="33" y="209"/>
                    <a:pt x="33" y="209"/>
                    <a:pt x="33" y="209"/>
                  </a:cubicBezTo>
                  <a:cubicBezTo>
                    <a:pt x="33" y="108"/>
                    <a:pt x="33" y="108"/>
                    <a:pt x="33" y="108"/>
                  </a:cubicBezTo>
                  <a:cubicBezTo>
                    <a:pt x="75" y="108"/>
                    <a:pt x="75" y="108"/>
                    <a:pt x="75" y="108"/>
                  </a:cubicBezTo>
                  <a:lnTo>
                    <a:pt x="75" y="100"/>
                  </a:lnTo>
                  <a:cubicBezTo>
                    <a:pt x="33" y="100"/>
                    <a:pt x="33" y="100"/>
                    <a:pt x="33" y="100"/>
                  </a:cubicBezTo>
                  <a:cubicBezTo>
                    <a:pt x="33" y="16"/>
                    <a:pt x="33" y="16"/>
                    <a:pt x="33" y="16"/>
                  </a:cubicBezTo>
                  <a:cubicBezTo>
                    <a:pt x="33" y="8"/>
                    <a:pt x="25" y="0"/>
                    <a:pt x="17" y="0"/>
                  </a:cubicBezTo>
                  <a:cubicBezTo>
                    <a:pt x="8" y="0"/>
                    <a:pt x="0" y="8"/>
                    <a:pt x="0" y="16"/>
                  </a:cubicBezTo>
                  <a:cubicBezTo>
                    <a:pt x="0" y="978"/>
                    <a:pt x="0" y="978"/>
                    <a:pt x="0" y="978"/>
                  </a:cubicBezTo>
                  <a:cubicBezTo>
                    <a:pt x="0" y="986"/>
                    <a:pt x="8" y="986"/>
                    <a:pt x="17" y="986"/>
                  </a:cubicBezTo>
                  <a:cubicBezTo>
                    <a:pt x="1036" y="986"/>
                    <a:pt x="1036" y="986"/>
                    <a:pt x="1036" y="986"/>
                  </a:cubicBezTo>
                  <a:cubicBezTo>
                    <a:pt x="1045" y="986"/>
                    <a:pt x="1053" y="986"/>
                    <a:pt x="1053" y="978"/>
                  </a:cubicBezTo>
                  <a:cubicBezTo>
                    <a:pt x="1053" y="970"/>
                    <a:pt x="1045" y="961"/>
                    <a:pt x="1036" y="961"/>
                  </a:cubicBezTo>
                  <a:close/>
                  <a:moveTo>
                    <a:pt x="1036" y="961"/>
                  </a:moveTo>
                  <a:lnTo>
                    <a:pt x="1036" y="9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3" name="Freeform 185"/>
            <p:cNvSpPr>
              <a:spLocks noChangeArrowheads="1"/>
            </p:cNvSpPr>
            <p:nvPr/>
          </p:nvSpPr>
          <p:spPr bwMode="auto">
            <a:xfrm>
              <a:off x="3444865" y="2459775"/>
              <a:ext cx="39022" cy="273149"/>
            </a:xfrm>
            <a:custGeom>
              <a:avLst/>
              <a:gdLst>
                <a:gd name="T0" fmla="*/ 0 w 101"/>
                <a:gd name="T1" fmla="*/ 0 h 711"/>
                <a:gd name="T2" fmla="*/ 100 w 101"/>
                <a:gd name="T3" fmla="*/ 0 h 711"/>
                <a:gd name="T4" fmla="*/ 100 w 101"/>
                <a:gd name="T5" fmla="*/ 710 h 711"/>
                <a:gd name="T6" fmla="*/ 0 w 101"/>
                <a:gd name="T7" fmla="*/ 710 h 711"/>
                <a:gd name="T8" fmla="*/ 0 w 101"/>
                <a:gd name="T9" fmla="*/ 0 h 711"/>
              </a:gdLst>
              <a:ahLst/>
              <a:cxnLst>
                <a:cxn ang="0">
                  <a:pos x="T0" y="T1"/>
                </a:cxn>
                <a:cxn ang="0">
                  <a:pos x="T2" y="T3"/>
                </a:cxn>
                <a:cxn ang="0">
                  <a:pos x="T4" y="T5"/>
                </a:cxn>
                <a:cxn ang="0">
                  <a:pos x="T6" y="T7"/>
                </a:cxn>
                <a:cxn ang="0">
                  <a:pos x="T8" y="T9"/>
                </a:cxn>
              </a:cxnLst>
              <a:rect l="0" t="0" r="r" b="b"/>
              <a:pathLst>
                <a:path w="101" h="711">
                  <a:moveTo>
                    <a:pt x="0" y="0"/>
                  </a:moveTo>
                  <a:lnTo>
                    <a:pt x="100" y="0"/>
                  </a:lnTo>
                  <a:lnTo>
                    <a:pt x="100" y="710"/>
                  </a:lnTo>
                  <a:lnTo>
                    <a:pt x="0" y="71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4" name="Freeform 186"/>
            <p:cNvSpPr>
              <a:spLocks noChangeArrowheads="1"/>
            </p:cNvSpPr>
            <p:nvPr/>
          </p:nvSpPr>
          <p:spPr bwMode="auto">
            <a:xfrm>
              <a:off x="3533086" y="2566659"/>
              <a:ext cx="39022" cy="167961"/>
            </a:xfrm>
            <a:custGeom>
              <a:avLst/>
              <a:gdLst>
                <a:gd name="T0" fmla="*/ 100 w 101"/>
                <a:gd name="T1" fmla="*/ 58 h 435"/>
                <a:gd name="T2" fmla="*/ 67 w 101"/>
                <a:gd name="T3" fmla="*/ 0 h 435"/>
                <a:gd name="T4" fmla="*/ 0 w 101"/>
                <a:gd name="T5" fmla="*/ 0 h 435"/>
                <a:gd name="T6" fmla="*/ 0 w 101"/>
                <a:gd name="T7" fmla="*/ 434 h 435"/>
                <a:gd name="T8" fmla="*/ 100 w 101"/>
                <a:gd name="T9" fmla="*/ 434 h 435"/>
                <a:gd name="T10" fmla="*/ 100 w 101"/>
                <a:gd name="T11" fmla="*/ 58 h 435"/>
                <a:gd name="T12" fmla="*/ 100 w 101"/>
                <a:gd name="T13" fmla="*/ 58 h 435"/>
                <a:gd name="T14" fmla="*/ 100 w 101"/>
                <a:gd name="T15" fmla="*/ 58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435">
                  <a:moveTo>
                    <a:pt x="100" y="58"/>
                  </a:moveTo>
                  <a:cubicBezTo>
                    <a:pt x="92" y="41"/>
                    <a:pt x="75" y="16"/>
                    <a:pt x="67" y="0"/>
                  </a:cubicBezTo>
                  <a:cubicBezTo>
                    <a:pt x="0" y="0"/>
                    <a:pt x="0" y="0"/>
                    <a:pt x="0" y="0"/>
                  </a:cubicBezTo>
                  <a:cubicBezTo>
                    <a:pt x="0" y="434"/>
                    <a:pt x="0" y="434"/>
                    <a:pt x="0" y="434"/>
                  </a:cubicBezTo>
                  <a:cubicBezTo>
                    <a:pt x="100" y="434"/>
                    <a:pt x="100" y="434"/>
                    <a:pt x="100" y="434"/>
                  </a:cubicBezTo>
                  <a:lnTo>
                    <a:pt x="100" y="58"/>
                  </a:lnTo>
                  <a:close/>
                  <a:moveTo>
                    <a:pt x="100" y="58"/>
                  </a:moveTo>
                  <a:lnTo>
                    <a:pt x="100" y="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5" name="Freeform 187"/>
            <p:cNvSpPr>
              <a:spLocks noChangeArrowheads="1"/>
            </p:cNvSpPr>
            <p:nvPr/>
          </p:nvSpPr>
          <p:spPr bwMode="auto">
            <a:xfrm>
              <a:off x="3616220" y="2620948"/>
              <a:ext cx="42414" cy="111974"/>
            </a:xfrm>
            <a:custGeom>
              <a:avLst/>
              <a:gdLst>
                <a:gd name="T0" fmla="*/ 109 w 110"/>
                <a:gd name="T1" fmla="*/ 17 h 293"/>
                <a:gd name="T2" fmla="*/ 101 w 110"/>
                <a:gd name="T3" fmla="*/ 17 h 293"/>
                <a:gd name="T4" fmla="*/ 0 w 110"/>
                <a:gd name="T5" fmla="*/ 0 h 293"/>
                <a:gd name="T6" fmla="*/ 0 w 110"/>
                <a:gd name="T7" fmla="*/ 292 h 293"/>
                <a:gd name="T8" fmla="*/ 109 w 110"/>
                <a:gd name="T9" fmla="*/ 292 h 293"/>
                <a:gd name="T10" fmla="*/ 109 w 110"/>
                <a:gd name="T11" fmla="*/ 17 h 293"/>
                <a:gd name="T12" fmla="*/ 109 w 110"/>
                <a:gd name="T13" fmla="*/ 17 h 293"/>
                <a:gd name="T14" fmla="*/ 109 w 110"/>
                <a:gd name="T15" fmla="*/ 1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293">
                  <a:moveTo>
                    <a:pt x="109" y="17"/>
                  </a:moveTo>
                  <a:lnTo>
                    <a:pt x="101" y="17"/>
                  </a:lnTo>
                  <a:cubicBezTo>
                    <a:pt x="67" y="17"/>
                    <a:pt x="34" y="17"/>
                    <a:pt x="0" y="0"/>
                  </a:cubicBezTo>
                  <a:cubicBezTo>
                    <a:pt x="0" y="292"/>
                    <a:pt x="0" y="292"/>
                    <a:pt x="0" y="292"/>
                  </a:cubicBezTo>
                  <a:cubicBezTo>
                    <a:pt x="109" y="292"/>
                    <a:pt x="109" y="292"/>
                    <a:pt x="109" y="292"/>
                  </a:cubicBezTo>
                  <a:lnTo>
                    <a:pt x="109" y="17"/>
                  </a:lnTo>
                  <a:close/>
                  <a:moveTo>
                    <a:pt x="109" y="17"/>
                  </a:moveTo>
                  <a:lnTo>
                    <a:pt x="109" y="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6" name="Freeform 188"/>
            <p:cNvSpPr>
              <a:spLocks noChangeArrowheads="1"/>
            </p:cNvSpPr>
            <p:nvPr/>
          </p:nvSpPr>
          <p:spPr bwMode="auto">
            <a:xfrm>
              <a:off x="3706137" y="2614163"/>
              <a:ext cx="42415" cy="118760"/>
            </a:xfrm>
            <a:custGeom>
              <a:avLst/>
              <a:gdLst>
                <a:gd name="T0" fmla="*/ 109 w 110"/>
                <a:gd name="T1" fmla="*/ 100 h 310"/>
                <a:gd name="T2" fmla="*/ 9 w 110"/>
                <a:gd name="T3" fmla="*/ 0 h 310"/>
                <a:gd name="T4" fmla="*/ 0 w 110"/>
                <a:gd name="T5" fmla="*/ 0 h 310"/>
                <a:gd name="T6" fmla="*/ 0 w 110"/>
                <a:gd name="T7" fmla="*/ 309 h 310"/>
                <a:gd name="T8" fmla="*/ 109 w 110"/>
                <a:gd name="T9" fmla="*/ 309 h 310"/>
                <a:gd name="T10" fmla="*/ 109 w 110"/>
                <a:gd name="T11" fmla="*/ 100 h 310"/>
                <a:gd name="T12" fmla="*/ 109 w 110"/>
                <a:gd name="T13" fmla="*/ 100 h 310"/>
                <a:gd name="T14" fmla="*/ 109 w 110"/>
                <a:gd name="T15" fmla="*/ 100 h 3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10">
                  <a:moveTo>
                    <a:pt x="109" y="100"/>
                  </a:moveTo>
                  <a:cubicBezTo>
                    <a:pt x="9" y="0"/>
                    <a:pt x="9" y="0"/>
                    <a:pt x="9" y="0"/>
                  </a:cubicBezTo>
                  <a:lnTo>
                    <a:pt x="0" y="0"/>
                  </a:lnTo>
                  <a:cubicBezTo>
                    <a:pt x="0" y="309"/>
                    <a:pt x="0" y="309"/>
                    <a:pt x="0" y="309"/>
                  </a:cubicBezTo>
                  <a:cubicBezTo>
                    <a:pt x="109" y="309"/>
                    <a:pt x="109" y="309"/>
                    <a:pt x="109" y="309"/>
                  </a:cubicBezTo>
                  <a:lnTo>
                    <a:pt x="109" y="100"/>
                  </a:lnTo>
                  <a:close/>
                  <a:moveTo>
                    <a:pt x="109" y="100"/>
                  </a:moveTo>
                  <a:lnTo>
                    <a:pt x="109"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7" name="Freeform 189"/>
            <p:cNvSpPr>
              <a:spLocks noChangeArrowheads="1"/>
            </p:cNvSpPr>
            <p:nvPr/>
          </p:nvSpPr>
          <p:spPr bwMode="auto">
            <a:xfrm>
              <a:off x="3555142" y="2424146"/>
              <a:ext cx="286722" cy="293508"/>
            </a:xfrm>
            <a:custGeom>
              <a:avLst/>
              <a:gdLst>
                <a:gd name="T0" fmla="*/ 736 w 745"/>
                <a:gd name="T1" fmla="*/ 702 h 762"/>
                <a:gd name="T2" fmla="*/ 443 w 745"/>
                <a:gd name="T3" fmla="*/ 409 h 762"/>
                <a:gd name="T4" fmla="*/ 427 w 745"/>
                <a:gd name="T5" fmla="*/ 100 h 762"/>
                <a:gd name="T6" fmla="*/ 92 w 745"/>
                <a:gd name="T7" fmla="*/ 100 h 762"/>
                <a:gd name="T8" fmla="*/ 92 w 745"/>
                <a:gd name="T9" fmla="*/ 434 h 762"/>
                <a:gd name="T10" fmla="*/ 402 w 745"/>
                <a:gd name="T11" fmla="*/ 451 h 762"/>
                <a:gd name="T12" fmla="*/ 694 w 745"/>
                <a:gd name="T13" fmla="*/ 744 h 762"/>
                <a:gd name="T14" fmla="*/ 736 w 745"/>
                <a:gd name="T15" fmla="*/ 744 h 762"/>
                <a:gd name="T16" fmla="*/ 736 w 745"/>
                <a:gd name="T17" fmla="*/ 702 h 762"/>
                <a:gd name="T18" fmla="*/ 385 w 745"/>
                <a:gd name="T19" fmla="*/ 393 h 762"/>
                <a:gd name="T20" fmla="*/ 134 w 745"/>
                <a:gd name="T21" fmla="*/ 393 h 762"/>
                <a:gd name="T22" fmla="*/ 134 w 745"/>
                <a:gd name="T23" fmla="*/ 142 h 762"/>
                <a:gd name="T24" fmla="*/ 385 w 745"/>
                <a:gd name="T25" fmla="*/ 142 h 762"/>
                <a:gd name="T26" fmla="*/ 385 w 745"/>
                <a:gd name="T27" fmla="*/ 393 h 762"/>
                <a:gd name="T28" fmla="*/ 385 w 745"/>
                <a:gd name="T29" fmla="*/ 393 h 762"/>
                <a:gd name="T30" fmla="*/ 385 w 745"/>
                <a:gd name="T31" fmla="*/ 393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5" h="762">
                  <a:moveTo>
                    <a:pt x="736" y="702"/>
                  </a:moveTo>
                  <a:cubicBezTo>
                    <a:pt x="443" y="409"/>
                    <a:pt x="443" y="409"/>
                    <a:pt x="443" y="409"/>
                  </a:cubicBezTo>
                  <a:cubicBezTo>
                    <a:pt x="519" y="318"/>
                    <a:pt x="510" y="184"/>
                    <a:pt x="427" y="100"/>
                  </a:cubicBezTo>
                  <a:cubicBezTo>
                    <a:pt x="335" y="0"/>
                    <a:pt x="184" y="0"/>
                    <a:pt x="92" y="100"/>
                  </a:cubicBezTo>
                  <a:cubicBezTo>
                    <a:pt x="0" y="192"/>
                    <a:pt x="0" y="342"/>
                    <a:pt x="92" y="434"/>
                  </a:cubicBezTo>
                  <a:cubicBezTo>
                    <a:pt x="176" y="518"/>
                    <a:pt x="310" y="527"/>
                    <a:pt x="402" y="451"/>
                  </a:cubicBezTo>
                  <a:cubicBezTo>
                    <a:pt x="694" y="744"/>
                    <a:pt x="694" y="744"/>
                    <a:pt x="694" y="744"/>
                  </a:cubicBezTo>
                  <a:cubicBezTo>
                    <a:pt x="703" y="761"/>
                    <a:pt x="719" y="761"/>
                    <a:pt x="736" y="744"/>
                  </a:cubicBezTo>
                  <a:cubicBezTo>
                    <a:pt x="744" y="735"/>
                    <a:pt x="744" y="710"/>
                    <a:pt x="736" y="702"/>
                  </a:cubicBezTo>
                  <a:close/>
                  <a:moveTo>
                    <a:pt x="385" y="393"/>
                  </a:moveTo>
                  <a:cubicBezTo>
                    <a:pt x="310" y="460"/>
                    <a:pt x="201" y="460"/>
                    <a:pt x="134" y="393"/>
                  </a:cubicBezTo>
                  <a:cubicBezTo>
                    <a:pt x="59" y="318"/>
                    <a:pt x="59" y="209"/>
                    <a:pt x="134" y="142"/>
                  </a:cubicBezTo>
                  <a:cubicBezTo>
                    <a:pt x="201" y="67"/>
                    <a:pt x="310" y="67"/>
                    <a:pt x="385" y="142"/>
                  </a:cubicBezTo>
                  <a:cubicBezTo>
                    <a:pt x="452" y="209"/>
                    <a:pt x="452" y="318"/>
                    <a:pt x="385" y="393"/>
                  </a:cubicBezTo>
                  <a:close/>
                  <a:moveTo>
                    <a:pt x="385" y="393"/>
                  </a:moveTo>
                  <a:lnTo>
                    <a:pt x="385" y="3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8" name="Freeform 190"/>
            <p:cNvSpPr>
              <a:spLocks noChangeArrowheads="1"/>
            </p:cNvSpPr>
            <p:nvPr/>
          </p:nvSpPr>
          <p:spPr bwMode="auto">
            <a:xfrm>
              <a:off x="3629791" y="2471650"/>
              <a:ext cx="49200" cy="103492"/>
            </a:xfrm>
            <a:custGeom>
              <a:avLst/>
              <a:gdLst>
                <a:gd name="T0" fmla="*/ 75 w 126"/>
                <a:gd name="T1" fmla="*/ 117 h 269"/>
                <a:gd name="T2" fmla="*/ 41 w 126"/>
                <a:gd name="T3" fmla="*/ 84 h 269"/>
                <a:gd name="T4" fmla="*/ 67 w 126"/>
                <a:gd name="T5" fmla="*/ 59 h 269"/>
                <a:gd name="T6" fmla="*/ 100 w 126"/>
                <a:gd name="T7" fmla="*/ 75 h 269"/>
                <a:gd name="T8" fmla="*/ 108 w 126"/>
                <a:gd name="T9" fmla="*/ 75 h 269"/>
                <a:gd name="T10" fmla="*/ 108 w 126"/>
                <a:gd name="T11" fmla="*/ 67 h 269"/>
                <a:gd name="T12" fmla="*/ 117 w 126"/>
                <a:gd name="T13" fmla="*/ 50 h 269"/>
                <a:gd name="T14" fmla="*/ 117 w 126"/>
                <a:gd name="T15" fmla="*/ 42 h 269"/>
                <a:gd name="T16" fmla="*/ 75 w 126"/>
                <a:gd name="T17" fmla="*/ 34 h 269"/>
                <a:gd name="T18" fmla="*/ 75 w 126"/>
                <a:gd name="T19" fmla="*/ 8 h 269"/>
                <a:gd name="T20" fmla="*/ 75 w 126"/>
                <a:gd name="T21" fmla="*/ 0 h 269"/>
                <a:gd name="T22" fmla="*/ 50 w 126"/>
                <a:gd name="T23" fmla="*/ 0 h 269"/>
                <a:gd name="T24" fmla="*/ 50 w 126"/>
                <a:gd name="T25" fmla="*/ 8 h 269"/>
                <a:gd name="T26" fmla="*/ 50 w 126"/>
                <a:gd name="T27" fmla="*/ 34 h 269"/>
                <a:gd name="T28" fmla="*/ 0 w 126"/>
                <a:gd name="T29" fmla="*/ 84 h 269"/>
                <a:gd name="T30" fmla="*/ 58 w 126"/>
                <a:gd name="T31" fmla="*/ 142 h 269"/>
                <a:gd name="T32" fmla="*/ 83 w 126"/>
                <a:gd name="T33" fmla="*/ 176 h 269"/>
                <a:gd name="T34" fmla="*/ 58 w 126"/>
                <a:gd name="T35" fmla="*/ 201 h 269"/>
                <a:gd name="T36" fmla="*/ 16 w 126"/>
                <a:gd name="T37" fmla="*/ 193 h 269"/>
                <a:gd name="T38" fmla="*/ 8 w 126"/>
                <a:gd name="T39" fmla="*/ 193 h 269"/>
                <a:gd name="T40" fmla="*/ 0 w 126"/>
                <a:gd name="T41" fmla="*/ 217 h 269"/>
                <a:gd name="T42" fmla="*/ 41 w 126"/>
                <a:gd name="T43" fmla="*/ 234 h 269"/>
                <a:gd name="T44" fmla="*/ 41 w 126"/>
                <a:gd name="T45" fmla="*/ 259 h 269"/>
                <a:gd name="T46" fmla="*/ 50 w 126"/>
                <a:gd name="T47" fmla="*/ 268 h 269"/>
                <a:gd name="T48" fmla="*/ 67 w 126"/>
                <a:gd name="T49" fmla="*/ 268 h 269"/>
                <a:gd name="T50" fmla="*/ 75 w 126"/>
                <a:gd name="T51" fmla="*/ 259 h 269"/>
                <a:gd name="T52" fmla="*/ 75 w 126"/>
                <a:gd name="T53" fmla="*/ 234 h 269"/>
                <a:gd name="T54" fmla="*/ 125 w 126"/>
                <a:gd name="T55" fmla="*/ 176 h 269"/>
                <a:gd name="T56" fmla="*/ 75 w 126"/>
                <a:gd name="T57" fmla="*/ 117 h 269"/>
                <a:gd name="T58" fmla="*/ 75 w 126"/>
                <a:gd name="T59" fmla="*/ 117 h 269"/>
                <a:gd name="T60" fmla="*/ 75 w 126"/>
                <a:gd name="T61" fmla="*/ 11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269">
                  <a:moveTo>
                    <a:pt x="75" y="117"/>
                  </a:moveTo>
                  <a:cubicBezTo>
                    <a:pt x="50" y="101"/>
                    <a:pt x="41" y="92"/>
                    <a:pt x="41" y="84"/>
                  </a:cubicBezTo>
                  <a:cubicBezTo>
                    <a:pt x="41" y="75"/>
                    <a:pt x="41" y="59"/>
                    <a:pt x="67" y="59"/>
                  </a:cubicBezTo>
                  <a:cubicBezTo>
                    <a:pt x="83" y="59"/>
                    <a:pt x="100" y="67"/>
                    <a:pt x="100" y="75"/>
                  </a:cubicBezTo>
                  <a:lnTo>
                    <a:pt x="108" y="75"/>
                  </a:lnTo>
                  <a:lnTo>
                    <a:pt x="108" y="67"/>
                  </a:lnTo>
                  <a:cubicBezTo>
                    <a:pt x="117" y="50"/>
                    <a:pt x="117" y="50"/>
                    <a:pt x="117" y="50"/>
                  </a:cubicBezTo>
                  <a:lnTo>
                    <a:pt x="117" y="42"/>
                  </a:lnTo>
                  <a:cubicBezTo>
                    <a:pt x="100" y="34"/>
                    <a:pt x="91" y="34"/>
                    <a:pt x="75" y="34"/>
                  </a:cubicBezTo>
                  <a:cubicBezTo>
                    <a:pt x="75" y="8"/>
                    <a:pt x="75" y="8"/>
                    <a:pt x="75" y="8"/>
                  </a:cubicBezTo>
                  <a:cubicBezTo>
                    <a:pt x="75" y="0"/>
                    <a:pt x="75" y="0"/>
                    <a:pt x="75" y="0"/>
                  </a:cubicBezTo>
                  <a:cubicBezTo>
                    <a:pt x="50" y="0"/>
                    <a:pt x="50" y="0"/>
                    <a:pt x="50" y="0"/>
                  </a:cubicBezTo>
                  <a:lnTo>
                    <a:pt x="50" y="8"/>
                  </a:lnTo>
                  <a:cubicBezTo>
                    <a:pt x="50" y="34"/>
                    <a:pt x="50" y="34"/>
                    <a:pt x="50" y="34"/>
                  </a:cubicBezTo>
                  <a:cubicBezTo>
                    <a:pt x="16" y="42"/>
                    <a:pt x="0" y="59"/>
                    <a:pt x="0" y="84"/>
                  </a:cubicBezTo>
                  <a:cubicBezTo>
                    <a:pt x="0" y="117"/>
                    <a:pt x="25" y="134"/>
                    <a:pt x="58" y="142"/>
                  </a:cubicBezTo>
                  <a:cubicBezTo>
                    <a:pt x="75" y="151"/>
                    <a:pt x="83" y="167"/>
                    <a:pt x="83" y="176"/>
                  </a:cubicBezTo>
                  <a:cubicBezTo>
                    <a:pt x="83" y="193"/>
                    <a:pt x="75" y="201"/>
                    <a:pt x="58" y="201"/>
                  </a:cubicBezTo>
                  <a:cubicBezTo>
                    <a:pt x="41" y="201"/>
                    <a:pt x="25" y="201"/>
                    <a:pt x="16" y="193"/>
                  </a:cubicBezTo>
                  <a:lnTo>
                    <a:pt x="8" y="193"/>
                  </a:lnTo>
                  <a:cubicBezTo>
                    <a:pt x="0" y="217"/>
                    <a:pt x="0" y="217"/>
                    <a:pt x="0" y="217"/>
                  </a:cubicBezTo>
                  <a:cubicBezTo>
                    <a:pt x="8" y="226"/>
                    <a:pt x="25" y="234"/>
                    <a:pt x="41" y="234"/>
                  </a:cubicBezTo>
                  <a:cubicBezTo>
                    <a:pt x="41" y="259"/>
                    <a:pt x="41" y="259"/>
                    <a:pt x="41" y="259"/>
                  </a:cubicBezTo>
                  <a:lnTo>
                    <a:pt x="50" y="268"/>
                  </a:lnTo>
                  <a:cubicBezTo>
                    <a:pt x="67" y="268"/>
                    <a:pt x="67" y="268"/>
                    <a:pt x="67" y="268"/>
                  </a:cubicBezTo>
                  <a:cubicBezTo>
                    <a:pt x="75" y="268"/>
                    <a:pt x="75" y="259"/>
                    <a:pt x="75" y="259"/>
                  </a:cubicBezTo>
                  <a:cubicBezTo>
                    <a:pt x="75" y="234"/>
                    <a:pt x="75" y="234"/>
                    <a:pt x="75" y="234"/>
                  </a:cubicBezTo>
                  <a:cubicBezTo>
                    <a:pt x="108" y="226"/>
                    <a:pt x="125" y="201"/>
                    <a:pt x="125" y="176"/>
                  </a:cubicBezTo>
                  <a:cubicBezTo>
                    <a:pt x="125" y="151"/>
                    <a:pt x="108" y="126"/>
                    <a:pt x="75" y="117"/>
                  </a:cubicBezTo>
                  <a:close/>
                  <a:moveTo>
                    <a:pt x="75" y="117"/>
                  </a:moveTo>
                  <a:lnTo>
                    <a:pt x="75" y="1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89" name="Content Placeholder 2"/>
          <p:cNvSpPr txBox="1">
            <a:spLocks/>
          </p:cNvSpPr>
          <p:nvPr/>
        </p:nvSpPr>
        <p:spPr bwMode="auto">
          <a:xfrm>
            <a:off x="3945390" y="5033240"/>
            <a:ext cx="2898888" cy="1686048"/>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Great Idea</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90" name="Content Placeholder 2"/>
          <p:cNvSpPr txBox="1">
            <a:spLocks/>
          </p:cNvSpPr>
          <p:nvPr/>
        </p:nvSpPr>
        <p:spPr bwMode="auto">
          <a:xfrm>
            <a:off x="3955901" y="8177238"/>
            <a:ext cx="2898888" cy="1686048"/>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Great Idea</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91" name="Content Placeholder 2"/>
          <p:cNvSpPr txBox="1">
            <a:spLocks/>
          </p:cNvSpPr>
          <p:nvPr/>
        </p:nvSpPr>
        <p:spPr bwMode="auto">
          <a:xfrm>
            <a:off x="13158672" y="8183336"/>
            <a:ext cx="2898888" cy="1686048"/>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601" dirty="0">
                <a:solidFill>
                  <a:schemeClr val="tx2"/>
                </a:solidFill>
                <a:latin typeface="Lato Regular"/>
                <a:cs typeface="Lato Regular"/>
              </a:rPr>
              <a:t>Great Idea</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95" name="Content Placeholder 2"/>
          <p:cNvSpPr txBox="1">
            <a:spLocks/>
          </p:cNvSpPr>
          <p:nvPr/>
        </p:nvSpPr>
        <p:spPr bwMode="auto">
          <a:xfrm>
            <a:off x="13134989" y="5033972"/>
            <a:ext cx="2898888" cy="1686048"/>
          </a:xfrm>
          <a:prstGeom prst="rect">
            <a:avLst/>
          </a:prstGeom>
          <a:noFill/>
          <a:ln>
            <a:noFill/>
          </a:ln>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pPr>
            <a:r>
              <a:rPr lang="en-US" sz="2601" dirty="0">
                <a:solidFill>
                  <a:schemeClr val="tx2"/>
                </a:solidFill>
                <a:latin typeface="Lato Regular"/>
                <a:cs typeface="Lato Regular"/>
              </a:rPr>
              <a:t>Great Idea</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97" name="AutoShape 114"/>
          <p:cNvSpPr>
            <a:spLocks/>
          </p:cNvSpPr>
          <p:nvPr/>
        </p:nvSpPr>
        <p:spPr bwMode="auto">
          <a:xfrm>
            <a:off x="5071449" y="7477856"/>
            <a:ext cx="641177" cy="705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98" name="AutoShape 125"/>
          <p:cNvSpPr>
            <a:spLocks/>
          </p:cNvSpPr>
          <p:nvPr/>
        </p:nvSpPr>
        <p:spPr bwMode="auto">
          <a:xfrm>
            <a:off x="14300892" y="4466556"/>
            <a:ext cx="572710" cy="570569"/>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7" name="Group 46"/>
          <p:cNvGrpSpPr/>
          <p:nvPr/>
        </p:nvGrpSpPr>
        <p:grpSpPr>
          <a:xfrm>
            <a:off x="4883564" y="1676979"/>
            <a:ext cx="10044872" cy="1689698"/>
            <a:chOff x="5988388" y="483017"/>
            <a:chExt cx="12359700" cy="2079087"/>
          </a:xfrm>
        </p:grpSpPr>
        <p:sp>
          <p:nvSpPr>
            <p:cNvPr id="51" name="TextBox 5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Brainstorming Diagram</a:t>
              </a:r>
            </a:p>
          </p:txBody>
        </p:sp>
        <p:sp>
          <p:nvSpPr>
            <p:cNvPr id="52" name="Rectangle 5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322973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500" fill="hold"/>
                                        <p:tgtEl>
                                          <p:spTgt spid="28"/>
                                        </p:tgtEl>
                                        <p:attrNameLst>
                                          <p:attrName>ppt_w</p:attrName>
                                        </p:attrNameLst>
                                      </p:cBhvr>
                                      <p:tavLst>
                                        <p:tav tm="0">
                                          <p:val>
                                            <p:fltVal val="0"/>
                                          </p:val>
                                        </p:tav>
                                        <p:tav tm="100000">
                                          <p:val>
                                            <p:strVal val="#ppt_w"/>
                                          </p:val>
                                        </p:tav>
                                      </p:tavLst>
                                    </p:anim>
                                    <p:anim calcmode="lin" valueType="num">
                                      <p:cBhvr>
                                        <p:cTn id="15" dur="500" fill="hold"/>
                                        <p:tgtEl>
                                          <p:spTgt spid="28"/>
                                        </p:tgtEl>
                                        <p:attrNameLst>
                                          <p:attrName>ppt_h</p:attrName>
                                        </p:attrNameLst>
                                      </p:cBhvr>
                                      <p:tavLst>
                                        <p:tav tm="0">
                                          <p:val>
                                            <p:fltVal val="0"/>
                                          </p:val>
                                        </p:tav>
                                        <p:tav tm="100000">
                                          <p:val>
                                            <p:strVal val="#ppt_h"/>
                                          </p:val>
                                        </p:tav>
                                      </p:tavLst>
                                    </p:anim>
                                    <p:animEffect transition="in" filter="fade">
                                      <p:cBhvr>
                                        <p:cTn id="16" dur="500"/>
                                        <p:tgtEl>
                                          <p:spTgt spid="28"/>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fade">
                                      <p:cBhvr>
                                        <p:cTn id="20" dur="500"/>
                                        <p:tgtEl>
                                          <p:spTgt spid="32"/>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fade">
                                      <p:cBhvr>
                                        <p:cTn id="28" dur="500"/>
                                        <p:tgtEl>
                                          <p:spTgt spid="72"/>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9"/>
                                        </p:tgtEl>
                                        <p:attrNameLst>
                                          <p:attrName>style.visibility</p:attrName>
                                        </p:attrNameLst>
                                      </p:cBhvr>
                                      <p:to>
                                        <p:strVal val="visible"/>
                                      </p:to>
                                    </p:set>
                                    <p:animEffect transition="in" filter="fade">
                                      <p:cBhvr>
                                        <p:cTn id="32" dur="500"/>
                                        <p:tgtEl>
                                          <p:spTgt spid="89"/>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97"/>
                                        </p:tgtEl>
                                        <p:attrNameLst>
                                          <p:attrName>style.visibility</p:attrName>
                                        </p:attrNameLst>
                                      </p:cBhvr>
                                      <p:to>
                                        <p:strVal val="visible"/>
                                      </p:to>
                                    </p:set>
                                    <p:animEffect transition="in" filter="fade">
                                      <p:cBhvr>
                                        <p:cTn id="36" dur="500"/>
                                        <p:tgtEl>
                                          <p:spTgt spid="9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90"/>
                                        </p:tgtEl>
                                        <p:attrNameLst>
                                          <p:attrName>style.visibility</p:attrName>
                                        </p:attrNameLst>
                                      </p:cBhvr>
                                      <p:to>
                                        <p:strVal val="visible"/>
                                      </p:to>
                                    </p:set>
                                    <p:animEffect transition="in" filter="fade">
                                      <p:cBhvr>
                                        <p:cTn id="40" dur="500"/>
                                        <p:tgtEl>
                                          <p:spTgt spid="90"/>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95"/>
                                        </p:tgtEl>
                                        <p:attrNameLst>
                                          <p:attrName>style.visibility</p:attrName>
                                        </p:attrNameLst>
                                      </p:cBhvr>
                                      <p:to>
                                        <p:strVal val="visible"/>
                                      </p:to>
                                    </p:set>
                                    <p:animEffect transition="in" filter="fade">
                                      <p:cBhvr>
                                        <p:cTn id="48" dur="500"/>
                                        <p:tgtEl>
                                          <p:spTgt spid="95"/>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500"/>
                                        <p:tgtEl>
                                          <p:spTgt spid="8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90" grpId="0"/>
      <p:bldP spid="91" grpId="0"/>
      <p:bldP spid="95" grpId="0"/>
      <p:bldP spid="97" grpId="0" animBg="1"/>
      <p:bldP spid="9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408921" y="1676979"/>
            <a:ext cx="17036824" cy="1689698"/>
            <a:chOff x="1713018" y="483017"/>
            <a:chExt cx="20962938" cy="2079087"/>
          </a:xfrm>
        </p:grpSpPr>
        <p:sp>
          <p:nvSpPr>
            <p:cNvPr id="106" name="TextBox 105"/>
            <p:cNvSpPr txBox="1"/>
            <p:nvPr/>
          </p:nvSpPr>
          <p:spPr>
            <a:xfrm>
              <a:off x="1713018" y="483017"/>
              <a:ext cx="20962938"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Diagnosis and Treatment of Cancer</a:t>
              </a:r>
              <a:endParaRPr lang="id-ID" sz="7152" b="1" dirty="0">
                <a:solidFill>
                  <a:schemeClr val="tx2"/>
                </a:solidFill>
                <a:latin typeface="Lato Regular"/>
                <a:cs typeface="Lato Regular"/>
              </a:endParaRP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3" name="Group 2"/>
          <p:cNvGrpSpPr/>
          <p:nvPr/>
        </p:nvGrpSpPr>
        <p:grpSpPr>
          <a:xfrm>
            <a:off x="1569093" y="4836835"/>
            <a:ext cx="8601279" cy="1232469"/>
            <a:chOff x="1930687" y="4371057"/>
            <a:chExt cx="10583433" cy="1516489"/>
          </a:xfrm>
        </p:grpSpPr>
        <p:sp>
          <p:nvSpPr>
            <p:cNvPr id="43" name="TextBox 42"/>
            <p:cNvSpPr txBox="1"/>
            <p:nvPr/>
          </p:nvSpPr>
          <p:spPr>
            <a:xfrm>
              <a:off x="2430338" y="4927511"/>
              <a:ext cx="10083782"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44" name="Freeform 222"/>
            <p:cNvSpPr>
              <a:spLocks noEditPoints="1"/>
            </p:cNvSpPr>
            <p:nvPr/>
          </p:nvSpPr>
          <p:spPr bwMode="auto">
            <a:xfrm>
              <a:off x="1930687" y="449096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6" name="TextBox 55"/>
            <p:cNvSpPr txBox="1"/>
            <p:nvPr/>
          </p:nvSpPr>
          <p:spPr>
            <a:xfrm>
              <a:off x="2452235" y="4371057"/>
              <a:ext cx="3321961" cy="129265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Chemotherapy</a:t>
              </a:r>
            </a:p>
            <a:p>
              <a:endParaRPr lang="id-ID" sz="2926" b="1" dirty="0">
                <a:solidFill>
                  <a:schemeClr val="tx2"/>
                </a:solidFill>
                <a:latin typeface="Lato Regular"/>
                <a:cs typeface="Lato Regular"/>
              </a:endParaRPr>
            </a:p>
          </p:txBody>
        </p:sp>
      </p:grpSp>
      <p:grpSp>
        <p:nvGrpSpPr>
          <p:cNvPr id="4" name="Group 3"/>
          <p:cNvGrpSpPr/>
          <p:nvPr/>
        </p:nvGrpSpPr>
        <p:grpSpPr>
          <a:xfrm>
            <a:off x="1595010" y="6166438"/>
            <a:ext cx="8575362" cy="1232469"/>
            <a:chOff x="1962577" y="6007067"/>
            <a:chExt cx="10551543" cy="1516489"/>
          </a:xfrm>
        </p:grpSpPr>
        <p:sp>
          <p:nvSpPr>
            <p:cNvPr id="57" name="TextBox 56"/>
            <p:cNvSpPr txBox="1"/>
            <p:nvPr/>
          </p:nvSpPr>
          <p:spPr>
            <a:xfrm>
              <a:off x="2462228" y="6563521"/>
              <a:ext cx="10051892"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58" name="Freeform 222"/>
            <p:cNvSpPr>
              <a:spLocks noEditPoints="1"/>
            </p:cNvSpPr>
            <p:nvPr/>
          </p:nvSpPr>
          <p:spPr bwMode="auto">
            <a:xfrm>
              <a:off x="1962577" y="612697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59" name="TextBox 58"/>
            <p:cNvSpPr txBox="1"/>
            <p:nvPr/>
          </p:nvSpPr>
          <p:spPr>
            <a:xfrm>
              <a:off x="2484125" y="6007067"/>
              <a:ext cx="2245024"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Radiation</a:t>
              </a:r>
            </a:p>
          </p:txBody>
        </p:sp>
      </p:grpSp>
      <p:grpSp>
        <p:nvGrpSpPr>
          <p:cNvPr id="5" name="Group 4"/>
          <p:cNvGrpSpPr/>
          <p:nvPr/>
        </p:nvGrpSpPr>
        <p:grpSpPr>
          <a:xfrm>
            <a:off x="1577214" y="7456429"/>
            <a:ext cx="8593159" cy="1232469"/>
            <a:chOff x="1940679" y="7594332"/>
            <a:chExt cx="10573441" cy="1516489"/>
          </a:xfrm>
        </p:grpSpPr>
        <p:sp>
          <p:nvSpPr>
            <p:cNvPr id="60" name="TextBox 59"/>
            <p:cNvSpPr txBox="1"/>
            <p:nvPr/>
          </p:nvSpPr>
          <p:spPr>
            <a:xfrm>
              <a:off x="2440330" y="8150786"/>
              <a:ext cx="10073790"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61" name="Freeform 222"/>
            <p:cNvSpPr>
              <a:spLocks noEditPoints="1"/>
            </p:cNvSpPr>
            <p:nvPr/>
          </p:nvSpPr>
          <p:spPr bwMode="auto">
            <a:xfrm>
              <a:off x="1940679" y="771424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3" name="TextBox 62"/>
            <p:cNvSpPr txBox="1"/>
            <p:nvPr/>
          </p:nvSpPr>
          <p:spPr>
            <a:xfrm>
              <a:off x="2462227" y="7594332"/>
              <a:ext cx="2611892"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Medication</a:t>
              </a:r>
            </a:p>
          </p:txBody>
        </p:sp>
      </p:grpSp>
      <p:grpSp>
        <p:nvGrpSpPr>
          <p:cNvPr id="6" name="Group 5"/>
          <p:cNvGrpSpPr/>
          <p:nvPr/>
        </p:nvGrpSpPr>
        <p:grpSpPr>
          <a:xfrm>
            <a:off x="1603131" y="8786033"/>
            <a:ext cx="8567241" cy="1232469"/>
            <a:chOff x="1972569" y="9230342"/>
            <a:chExt cx="10541551" cy="1516489"/>
          </a:xfrm>
        </p:grpSpPr>
        <p:sp>
          <p:nvSpPr>
            <p:cNvPr id="64" name="TextBox 63"/>
            <p:cNvSpPr txBox="1"/>
            <p:nvPr/>
          </p:nvSpPr>
          <p:spPr>
            <a:xfrm>
              <a:off x="2472220" y="9786796"/>
              <a:ext cx="10041900" cy="960035"/>
            </a:xfrm>
            <a:prstGeom prst="rect">
              <a:avLst/>
            </a:prstGeom>
            <a:noFill/>
          </p:spPr>
          <p:txBody>
            <a:bodyPr wrap="square" lIns="178324" tIns="89163" rIns="178324" bIns="89163" rtlCol="0">
              <a:spAutoFit/>
            </a:bodyPr>
            <a:lstStyle/>
            <a:p>
              <a:r>
                <a:rPr lang="en-US" sz="1950" dirty="0">
                  <a:latin typeface="Lato Light"/>
                  <a:ea typeface="Open Sans Light" panose="020B0306030504020204" pitchFamily="34" charset="0"/>
                  <a:cs typeface="Lato Light"/>
                </a:rPr>
                <a:t>Lorem Ipsum has two main data statistical this methodologies important </a:t>
              </a:r>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a:t>
              </a:r>
              <a:endParaRPr lang="en-US" sz="1950" dirty="0">
                <a:latin typeface="Lato Light"/>
                <a:ea typeface="Open Sans Light" panose="020B0306030504020204" pitchFamily="34" charset="0"/>
                <a:cs typeface="Lato Light"/>
              </a:endParaRPr>
            </a:p>
          </p:txBody>
        </p:sp>
        <p:sp>
          <p:nvSpPr>
            <p:cNvPr id="65" name="Freeform 222"/>
            <p:cNvSpPr>
              <a:spLocks noEditPoints="1"/>
            </p:cNvSpPr>
            <p:nvPr/>
          </p:nvSpPr>
          <p:spPr bwMode="auto">
            <a:xfrm>
              <a:off x="1972569" y="9350252"/>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en-US" sz="2926" dirty="0">
                <a:solidFill>
                  <a:schemeClr val="tx2"/>
                </a:solidFill>
                <a:latin typeface="Lato Light"/>
              </a:endParaRPr>
            </a:p>
          </p:txBody>
        </p:sp>
        <p:sp>
          <p:nvSpPr>
            <p:cNvPr id="66" name="TextBox 65"/>
            <p:cNvSpPr txBox="1"/>
            <p:nvPr/>
          </p:nvSpPr>
          <p:spPr>
            <a:xfrm>
              <a:off x="2494117" y="9230342"/>
              <a:ext cx="1905768"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Surgery</a:t>
              </a:r>
            </a:p>
          </p:txBody>
        </p:sp>
      </p:grpSp>
      <p:grpSp>
        <p:nvGrpSpPr>
          <p:cNvPr id="39" name="Group 38"/>
          <p:cNvGrpSpPr/>
          <p:nvPr/>
        </p:nvGrpSpPr>
        <p:grpSpPr>
          <a:xfrm>
            <a:off x="11353478" y="4108787"/>
            <a:ext cx="4344571" cy="6571286"/>
            <a:chOff x="4306295" y="1592793"/>
            <a:chExt cx="7411694" cy="11210395"/>
          </a:xfrm>
          <a:solidFill>
            <a:schemeClr val="accent4"/>
          </a:solidFill>
        </p:grpSpPr>
        <p:sp>
          <p:nvSpPr>
            <p:cNvPr id="40" name="Freeform 1"/>
            <p:cNvSpPr>
              <a:spLocks noChangeArrowheads="1"/>
            </p:cNvSpPr>
            <p:nvPr/>
          </p:nvSpPr>
          <p:spPr bwMode="auto">
            <a:xfrm>
              <a:off x="6530863" y="1592793"/>
              <a:ext cx="3335526" cy="1137708"/>
            </a:xfrm>
            <a:custGeom>
              <a:avLst/>
              <a:gdLst>
                <a:gd name="T0" fmla="*/ 5381 w 5561"/>
                <a:gd name="T1" fmla="*/ 1126 h 1895"/>
                <a:gd name="T2" fmla="*/ 5381 w 5561"/>
                <a:gd name="T3" fmla="*/ 1126 h 1895"/>
                <a:gd name="T4" fmla="*/ 5217 w 5561"/>
                <a:gd name="T5" fmla="*/ 1126 h 1895"/>
                <a:gd name="T6" fmla="*/ 5011 w 5561"/>
                <a:gd name="T7" fmla="*/ 1139 h 1895"/>
                <a:gd name="T8" fmla="*/ 4997 w 5561"/>
                <a:gd name="T9" fmla="*/ 1139 h 1895"/>
                <a:gd name="T10" fmla="*/ 4585 w 5561"/>
                <a:gd name="T11" fmla="*/ 975 h 1895"/>
                <a:gd name="T12" fmla="*/ 4942 w 5561"/>
                <a:gd name="T13" fmla="*/ 343 h 1895"/>
                <a:gd name="T14" fmla="*/ 2993 w 5561"/>
                <a:gd name="T15" fmla="*/ 0 h 1895"/>
                <a:gd name="T16" fmla="*/ 2842 w 5561"/>
                <a:gd name="T17" fmla="*/ 0 h 1895"/>
                <a:gd name="T18" fmla="*/ 770 w 5561"/>
                <a:gd name="T19" fmla="*/ 329 h 1895"/>
                <a:gd name="T20" fmla="*/ 961 w 5561"/>
                <a:gd name="T21" fmla="*/ 1085 h 1895"/>
                <a:gd name="T22" fmla="*/ 564 w 5561"/>
                <a:gd name="T23" fmla="*/ 1222 h 1895"/>
                <a:gd name="T24" fmla="*/ 357 w 5561"/>
                <a:gd name="T25" fmla="*/ 1208 h 1895"/>
                <a:gd name="T26" fmla="*/ 193 w 5561"/>
                <a:gd name="T27" fmla="*/ 1194 h 1895"/>
                <a:gd name="T28" fmla="*/ 42 w 5561"/>
                <a:gd name="T29" fmla="*/ 1304 h 1895"/>
                <a:gd name="T30" fmla="*/ 42 w 5561"/>
                <a:gd name="T31" fmla="*/ 1524 h 1895"/>
                <a:gd name="T32" fmla="*/ 179 w 5561"/>
                <a:gd name="T33" fmla="*/ 1688 h 1895"/>
                <a:gd name="T34" fmla="*/ 357 w 5561"/>
                <a:gd name="T35" fmla="*/ 1675 h 1895"/>
                <a:gd name="T36" fmla="*/ 481 w 5561"/>
                <a:gd name="T37" fmla="*/ 1565 h 1895"/>
                <a:gd name="T38" fmla="*/ 632 w 5561"/>
                <a:gd name="T39" fmla="*/ 1400 h 1895"/>
                <a:gd name="T40" fmla="*/ 632 w 5561"/>
                <a:gd name="T41" fmla="*/ 1400 h 1895"/>
                <a:gd name="T42" fmla="*/ 1002 w 5561"/>
                <a:gd name="T43" fmla="*/ 1276 h 1895"/>
                <a:gd name="T44" fmla="*/ 1153 w 5561"/>
                <a:gd name="T45" fmla="*/ 1894 h 1895"/>
                <a:gd name="T46" fmla="*/ 4160 w 5561"/>
                <a:gd name="T47" fmla="*/ 1716 h 1895"/>
                <a:gd name="T48" fmla="*/ 4490 w 5561"/>
                <a:gd name="T49" fmla="*/ 1139 h 1895"/>
                <a:gd name="T50" fmla="*/ 4929 w 5561"/>
                <a:gd name="T51" fmla="*/ 1318 h 1895"/>
                <a:gd name="T52" fmla="*/ 5066 w 5561"/>
                <a:gd name="T53" fmla="*/ 1469 h 1895"/>
                <a:gd name="T54" fmla="*/ 5189 w 5561"/>
                <a:gd name="T55" fmla="*/ 1579 h 1895"/>
                <a:gd name="T56" fmla="*/ 5368 w 5561"/>
                <a:gd name="T57" fmla="*/ 1606 h 1895"/>
                <a:gd name="T58" fmla="*/ 5519 w 5561"/>
                <a:gd name="T59" fmla="*/ 1456 h 1895"/>
                <a:gd name="T60" fmla="*/ 5519 w 5561"/>
                <a:gd name="T61" fmla="*/ 1236 h 1895"/>
                <a:gd name="T62" fmla="*/ 5381 w 5561"/>
                <a:gd name="T63" fmla="*/ 1126 h 1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61" h="1895">
                  <a:moveTo>
                    <a:pt x="5381" y="1126"/>
                  </a:moveTo>
                  <a:lnTo>
                    <a:pt x="5381" y="1126"/>
                  </a:lnTo>
                  <a:cubicBezTo>
                    <a:pt x="5327" y="1098"/>
                    <a:pt x="5272" y="1112"/>
                    <a:pt x="5217" y="1126"/>
                  </a:cubicBezTo>
                  <a:cubicBezTo>
                    <a:pt x="5149" y="1139"/>
                    <a:pt x="5080" y="1167"/>
                    <a:pt x="5011" y="1139"/>
                  </a:cubicBezTo>
                  <a:cubicBezTo>
                    <a:pt x="4997" y="1139"/>
                    <a:pt x="4997" y="1139"/>
                    <a:pt x="4997" y="1139"/>
                  </a:cubicBezTo>
                  <a:cubicBezTo>
                    <a:pt x="4585" y="975"/>
                    <a:pt x="4585" y="975"/>
                    <a:pt x="4585" y="975"/>
                  </a:cubicBezTo>
                  <a:cubicBezTo>
                    <a:pt x="4942" y="343"/>
                    <a:pt x="4942" y="343"/>
                    <a:pt x="4942" y="343"/>
                  </a:cubicBezTo>
                  <a:cubicBezTo>
                    <a:pt x="4352" y="109"/>
                    <a:pt x="3679" y="0"/>
                    <a:pt x="2993" y="0"/>
                  </a:cubicBezTo>
                  <a:cubicBezTo>
                    <a:pt x="2938" y="0"/>
                    <a:pt x="2897" y="0"/>
                    <a:pt x="2842" y="0"/>
                  </a:cubicBezTo>
                  <a:cubicBezTo>
                    <a:pt x="2142" y="0"/>
                    <a:pt x="1428" y="123"/>
                    <a:pt x="770" y="329"/>
                  </a:cubicBezTo>
                  <a:cubicBezTo>
                    <a:pt x="961" y="1085"/>
                    <a:pt x="961" y="1085"/>
                    <a:pt x="961" y="1085"/>
                  </a:cubicBezTo>
                  <a:cubicBezTo>
                    <a:pt x="564" y="1222"/>
                    <a:pt x="564" y="1222"/>
                    <a:pt x="564" y="1222"/>
                  </a:cubicBezTo>
                  <a:cubicBezTo>
                    <a:pt x="481" y="1250"/>
                    <a:pt x="426" y="1222"/>
                    <a:pt x="357" y="1208"/>
                  </a:cubicBezTo>
                  <a:cubicBezTo>
                    <a:pt x="302" y="1181"/>
                    <a:pt x="262" y="1181"/>
                    <a:pt x="193" y="1194"/>
                  </a:cubicBezTo>
                  <a:cubicBezTo>
                    <a:pt x="138" y="1222"/>
                    <a:pt x="69" y="1263"/>
                    <a:pt x="42" y="1304"/>
                  </a:cubicBezTo>
                  <a:cubicBezTo>
                    <a:pt x="14" y="1359"/>
                    <a:pt x="0" y="1414"/>
                    <a:pt x="42" y="1524"/>
                  </a:cubicBezTo>
                  <a:cubicBezTo>
                    <a:pt x="69" y="1620"/>
                    <a:pt x="124" y="1661"/>
                    <a:pt x="179" y="1688"/>
                  </a:cubicBezTo>
                  <a:cubicBezTo>
                    <a:pt x="234" y="1702"/>
                    <a:pt x="288" y="1702"/>
                    <a:pt x="357" y="1675"/>
                  </a:cubicBezTo>
                  <a:cubicBezTo>
                    <a:pt x="426" y="1661"/>
                    <a:pt x="453" y="1620"/>
                    <a:pt x="481" y="1565"/>
                  </a:cubicBezTo>
                  <a:cubicBezTo>
                    <a:pt x="522" y="1510"/>
                    <a:pt x="550" y="1441"/>
                    <a:pt x="632" y="1400"/>
                  </a:cubicBezTo>
                  <a:lnTo>
                    <a:pt x="632" y="1400"/>
                  </a:lnTo>
                  <a:cubicBezTo>
                    <a:pt x="1002" y="1276"/>
                    <a:pt x="1002" y="1276"/>
                    <a:pt x="1002" y="1276"/>
                  </a:cubicBezTo>
                  <a:cubicBezTo>
                    <a:pt x="1153" y="1894"/>
                    <a:pt x="1153" y="1894"/>
                    <a:pt x="1153" y="1894"/>
                  </a:cubicBezTo>
                  <a:cubicBezTo>
                    <a:pt x="2005" y="1524"/>
                    <a:pt x="3213" y="1469"/>
                    <a:pt x="4160" y="1716"/>
                  </a:cubicBezTo>
                  <a:cubicBezTo>
                    <a:pt x="4490" y="1139"/>
                    <a:pt x="4490" y="1139"/>
                    <a:pt x="4490" y="1139"/>
                  </a:cubicBezTo>
                  <a:cubicBezTo>
                    <a:pt x="4929" y="1318"/>
                    <a:pt x="4929" y="1318"/>
                    <a:pt x="4929" y="1318"/>
                  </a:cubicBezTo>
                  <a:cubicBezTo>
                    <a:pt x="5011" y="1359"/>
                    <a:pt x="5038" y="1414"/>
                    <a:pt x="5066" y="1469"/>
                  </a:cubicBezTo>
                  <a:cubicBezTo>
                    <a:pt x="5093" y="1524"/>
                    <a:pt x="5134" y="1565"/>
                    <a:pt x="5189" y="1579"/>
                  </a:cubicBezTo>
                  <a:cubicBezTo>
                    <a:pt x="5244" y="1606"/>
                    <a:pt x="5313" y="1620"/>
                    <a:pt x="5368" y="1606"/>
                  </a:cubicBezTo>
                  <a:cubicBezTo>
                    <a:pt x="5423" y="1593"/>
                    <a:pt x="5478" y="1551"/>
                    <a:pt x="5519" y="1456"/>
                  </a:cubicBezTo>
                  <a:cubicBezTo>
                    <a:pt x="5560" y="1359"/>
                    <a:pt x="5546" y="1291"/>
                    <a:pt x="5519" y="1236"/>
                  </a:cubicBezTo>
                  <a:cubicBezTo>
                    <a:pt x="5505" y="1194"/>
                    <a:pt x="5450" y="1153"/>
                    <a:pt x="5381" y="112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1" name="Freeform 2"/>
            <p:cNvSpPr>
              <a:spLocks noChangeArrowheads="1"/>
            </p:cNvSpPr>
            <p:nvPr/>
          </p:nvSpPr>
          <p:spPr bwMode="auto">
            <a:xfrm>
              <a:off x="5271774" y="1846793"/>
              <a:ext cx="1803988" cy="2471208"/>
            </a:xfrm>
            <a:custGeom>
              <a:avLst/>
              <a:gdLst>
                <a:gd name="T0" fmla="*/ 2800 w 3007"/>
                <a:gd name="T1" fmla="*/ 1125 h 4119"/>
                <a:gd name="T2" fmla="*/ 2800 w 3007"/>
                <a:gd name="T3" fmla="*/ 1125 h 4119"/>
                <a:gd name="T4" fmla="*/ 2732 w 3007"/>
                <a:gd name="T5" fmla="*/ 1221 h 4119"/>
                <a:gd name="T6" fmla="*/ 2512 w 3007"/>
                <a:gd name="T7" fmla="*/ 1400 h 4119"/>
                <a:gd name="T8" fmla="*/ 2224 w 3007"/>
                <a:gd name="T9" fmla="*/ 1414 h 4119"/>
                <a:gd name="T10" fmla="*/ 1977 w 3007"/>
                <a:gd name="T11" fmla="*/ 1153 h 4119"/>
                <a:gd name="T12" fmla="*/ 2005 w 3007"/>
                <a:gd name="T13" fmla="*/ 796 h 4119"/>
                <a:gd name="T14" fmla="*/ 2252 w 3007"/>
                <a:gd name="T15" fmla="*/ 617 h 4119"/>
                <a:gd name="T16" fmla="*/ 2512 w 3007"/>
                <a:gd name="T17" fmla="*/ 617 h 4119"/>
                <a:gd name="T18" fmla="*/ 2608 w 3007"/>
                <a:gd name="T19" fmla="*/ 645 h 4119"/>
                <a:gd name="T20" fmla="*/ 2773 w 3007"/>
                <a:gd name="T21" fmla="*/ 590 h 4119"/>
                <a:gd name="T22" fmla="*/ 2622 w 3007"/>
                <a:gd name="T23" fmla="*/ 0 h 4119"/>
                <a:gd name="T24" fmla="*/ 179 w 3007"/>
                <a:gd name="T25" fmla="*/ 2155 h 4119"/>
                <a:gd name="T26" fmla="*/ 0 w 3007"/>
                <a:gd name="T27" fmla="*/ 3129 h 4119"/>
                <a:gd name="T28" fmla="*/ 1085 w 3007"/>
                <a:gd name="T29" fmla="*/ 3102 h 4119"/>
                <a:gd name="T30" fmla="*/ 1098 w 3007"/>
                <a:gd name="T31" fmla="*/ 3528 h 4119"/>
                <a:gd name="T32" fmla="*/ 1029 w 3007"/>
                <a:gd name="T33" fmla="*/ 3720 h 4119"/>
                <a:gd name="T34" fmla="*/ 975 w 3007"/>
                <a:gd name="T35" fmla="*/ 3870 h 4119"/>
                <a:gd name="T36" fmla="*/ 1044 w 3007"/>
                <a:gd name="T37" fmla="*/ 4050 h 4119"/>
                <a:gd name="T38" fmla="*/ 1249 w 3007"/>
                <a:gd name="T39" fmla="*/ 4104 h 4119"/>
                <a:gd name="T40" fmla="*/ 1441 w 3007"/>
                <a:gd name="T41" fmla="*/ 4022 h 4119"/>
                <a:gd name="T42" fmla="*/ 1483 w 3007"/>
                <a:gd name="T43" fmla="*/ 3844 h 4119"/>
                <a:gd name="T44" fmla="*/ 1414 w 3007"/>
                <a:gd name="T45" fmla="*/ 3692 h 4119"/>
                <a:gd name="T46" fmla="*/ 1291 w 3007"/>
                <a:gd name="T47" fmla="*/ 3514 h 4119"/>
                <a:gd name="T48" fmla="*/ 1291 w 3007"/>
                <a:gd name="T49" fmla="*/ 3500 h 4119"/>
                <a:gd name="T50" fmla="*/ 1263 w 3007"/>
                <a:gd name="T51" fmla="*/ 3102 h 4119"/>
                <a:gd name="T52" fmla="*/ 2211 w 3007"/>
                <a:gd name="T53" fmla="*/ 3074 h 4119"/>
                <a:gd name="T54" fmla="*/ 2224 w 3007"/>
                <a:gd name="T55" fmla="*/ 2498 h 4119"/>
                <a:gd name="T56" fmla="*/ 3006 w 3007"/>
                <a:gd name="T57" fmla="*/ 1592 h 4119"/>
                <a:gd name="T58" fmla="*/ 2896 w 3007"/>
                <a:gd name="T59" fmla="*/ 1098 h 4119"/>
                <a:gd name="T60" fmla="*/ 2800 w 3007"/>
                <a:gd name="T61" fmla="*/ 1125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07" h="4119">
                  <a:moveTo>
                    <a:pt x="2800" y="1125"/>
                  </a:moveTo>
                  <a:lnTo>
                    <a:pt x="2800" y="1125"/>
                  </a:lnTo>
                  <a:cubicBezTo>
                    <a:pt x="2773" y="1139"/>
                    <a:pt x="2773" y="1153"/>
                    <a:pt x="2732" y="1221"/>
                  </a:cubicBezTo>
                  <a:cubicBezTo>
                    <a:pt x="2691" y="1290"/>
                    <a:pt x="2622" y="1373"/>
                    <a:pt x="2512" y="1400"/>
                  </a:cubicBezTo>
                  <a:cubicBezTo>
                    <a:pt x="2430" y="1441"/>
                    <a:pt x="2320" y="1455"/>
                    <a:pt x="2224" y="1414"/>
                  </a:cubicBezTo>
                  <a:cubicBezTo>
                    <a:pt x="2128" y="1373"/>
                    <a:pt x="2032" y="1276"/>
                    <a:pt x="1977" y="1153"/>
                  </a:cubicBezTo>
                  <a:cubicBezTo>
                    <a:pt x="1936" y="1015"/>
                    <a:pt x="1949" y="878"/>
                    <a:pt x="2005" y="796"/>
                  </a:cubicBezTo>
                  <a:cubicBezTo>
                    <a:pt x="2059" y="700"/>
                    <a:pt x="2155" y="645"/>
                    <a:pt x="2252" y="617"/>
                  </a:cubicBezTo>
                  <a:cubicBezTo>
                    <a:pt x="2347" y="576"/>
                    <a:pt x="2444" y="604"/>
                    <a:pt x="2512" y="617"/>
                  </a:cubicBezTo>
                  <a:cubicBezTo>
                    <a:pt x="2581" y="645"/>
                    <a:pt x="2594" y="645"/>
                    <a:pt x="2608" y="645"/>
                  </a:cubicBezTo>
                  <a:cubicBezTo>
                    <a:pt x="2773" y="590"/>
                    <a:pt x="2773" y="590"/>
                    <a:pt x="2773" y="590"/>
                  </a:cubicBezTo>
                  <a:cubicBezTo>
                    <a:pt x="2622" y="0"/>
                    <a:pt x="2622" y="0"/>
                    <a:pt x="2622" y="0"/>
                  </a:cubicBezTo>
                  <a:cubicBezTo>
                    <a:pt x="1441" y="439"/>
                    <a:pt x="480" y="1194"/>
                    <a:pt x="179" y="2155"/>
                  </a:cubicBezTo>
                  <a:cubicBezTo>
                    <a:pt x="96" y="2457"/>
                    <a:pt x="27" y="2773"/>
                    <a:pt x="0" y="3129"/>
                  </a:cubicBezTo>
                  <a:cubicBezTo>
                    <a:pt x="1085" y="3102"/>
                    <a:pt x="1085" y="3102"/>
                    <a:pt x="1085" y="3102"/>
                  </a:cubicBezTo>
                  <a:cubicBezTo>
                    <a:pt x="1098" y="3528"/>
                    <a:pt x="1098" y="3528"/>
                    <a:pt x="1098" y="3528"/>
                  </a:cubicBezTo>
                  <a:cubicBezTo>
                    <a:pt x="1112" y="3610"/>
                    <a:pt x="1057" y="3665"/>
                    <a:pt x="1029" y="3720"/>
                  </a:cubicBezTo>
                  <a:cubicBezTo>
                    <a:pt x="1003" y="3761"/>
                    <a:pt x="975" y="3816"/>
                    <a:pt x="975" y="3870"/>
                  </a:cubicBezTo>
                  <a:cubicBezTo>
                    <a:pt x="989" y="3940"/>
                    <a:pt x="1003" y="4008"/>
                    <a:pt x="1044" y="4050"/>
                  </a:cubicBezTo>
                  <a:cubicBezTo>
                    <a:pt x="1085" y="4090"/>
                    <a:pt x="1139" y="4118"/>
                    <a:pt x="1249" y="4104"/>
                  </a:cubicBezTo>
                  <a:cubicBezTo>
                    <a:pt x="1359" y="4104"/>
                    <a:pt x="1414" y="4063"/>
                    <a:pt x="1441" y="4022"/>
                  </a:cubicBezTo>
                  <a:cubicBezTo>
                    <a:pt x="1469" y="3967"/>
                    <a:pt x="1483" y="3912"/>
                    <a:pt x="1483" y="3844"/>
                  </a:cubicBezTo>
                  <a:cubicBezTo>
                    <a:pt x="1483" y="3775"/>
                    <a:pt x="1455" y="3734"/>
                    <a:pt x="1414" y="3692"/>
                  </a:cubicBezTo>
                  <a:cubicBezTo>
                    <a:pt x="1373" y="3638"/>
                    <a:pt x="1304" y="3596"/>
                    <a:pt x="1291" y="3514"/>
                  </a:cubicBezTo>
                  <a:cubicBezTo>
                    <a:pt x="1291" y="3514"/>
                    <a:pt x="1291" y="3514"/>
                    <a:pt x="1291" y="3500"/>
                  </a:cubicBezTo>
                  <a:cubicBezTo>
                    <a:pt x="1263" y="3102"/>
                    <a:pt x="1263" y="3102"/>
                    <a:pt x="1263" y="3102"/>
                  </a:cubicBezTo>
                  <a:cubicBezTo>
                    <a:pt x="2211" y="3074"/>
                    <a:pt x="2211" y="3074"/>
                    <a:pt x="2211" y="3074"/>
                  </a:cubicBezTo>
                  <a:cubicBezTo>
                    <a:pt x="2169" y="2855"/>
                    <a:pt x="2169" y="2663"/>
                    <a:pt x="2224" y="2498"/>
                  </a:cubicBezTo>
                  <a:cubicBezTo>
                    <a:pt x="2320" y="2114"/>
                    <a:pt x="2608" y="1812"/>
                    <a:pt x="3006" y="1592"/>
                  </a:cubicBezTo>
                  <a:cubicBezTo>
                    <a:pt x="2896" y="1098"/>
                    <a:pt x="2896" y="1098"/>
                    <a:pt x="2896" y="1098"/>
                  </a:cubicBezTo>
                  <a:lnTo>
                    <a:pt x="2800"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2" name="Freeform 3"/>
            <p:cNvSpPr>
              <a:spLocks noChangeArrowheads="1"/>
            </p:cNvSpPr>
            <p:nvPr/>
          </p:nvSpPr>
          <p:spPr bwMode="auto">
            <a:xfrm>
              <a:off x="9173360" y="1854731"/>
              <a:ext cx="1663797" cy="2513542"/>
            </a:xfrm>
            <a:custGeom>
              <a:avLst/>
              <a:gdLst>
                <a:gd name="T0" fmla="*/ 782 w 2774"/>
                <a:gd name="T1" fmla="*/ 0 h 4188"/>
                <a:gd name="T2" fmla="*/ 782 w 2774"/>
                <a:gd name="T3" fmla="*/ 0 h 4188"/>
                <a:gd name="T4" fmla="*/ 508 w 2774"/>
                <a:gd name="T5" fmla="*/ 494 h 4188"/>
                <a:gd name="T6" fmla="*/ 645 w 2774"/>
                <a:gd name="T7" fmla="*/ 549 h 4188"/>
                <a:gd name="T8" fmla="*/ 768 w 2774"/>
                <a:gd name="T9" fmla="*/ 522 h 4188"/>
                <a:gd name="T10" fmla="*/ 1043 w 2774"/>
                <a:gd name="T11" fmla="*/ 536 h 4188"/>
                <a:gd name="T12" fmla="*/ 1262 w 2774"/>
                <a:gd name="T13" fmla="*/ 728 h 4188"/>
                <a:gd name="T14" fmla="*/ 1262 w 2774"/>
                <a:gd name="T15" fmla="*/ 1071 h 4188"/>
                <a:gd name="T16" fmla="*/ 1016 w 2774"/>
                <a:gd name="T17" fmla="*/ 1331 h 4188"/>
                <a:gd name="T18" fmla="*/ 714 w 2774"/>
                <a:gd name="T19" fmla="*/ 1305 h 4188"/>
                <a:gd name="T20" fmla="*/ 522 w 2774"/>
                <a:gd name="T21" fmla="*/ 1112 h 4188"/>
                <a:gd name="T22" fmla="*/ 467 w 2774"/>
                <a:gd name="T23" fmla="*/ 1030 h 4188"/>
                <a:gd name="T24" fmla="*/ 247 w 2774"/>
                <a:gd name="T25" fmla="*/ 948 h 4188"/>
                <a:gd name="T26" fmla="*/ 0 w 2774"/>
                <a:gd name="T27" fmla="*/ 1360 h 4188"/>
                <a:gd name="T28" fmla="*/ 1194 w 2774"/>
                <a:gd name="T29" fmla="*/ 2664 h 4188"/>
                <a:gd name="T30" fmla="*/ 1139 w 2774"/>
                <a:gd name="T31" fmla="*/ 3116 h 4188"/>
                <a:gd name="T32" fmla="*/ 1798 w 2774"/>
                <a:gd name="T33" fmla="*/ 3199 h 4188"/>
                <a:gd name="T34" fmla="*/ 1757 w 2774"/>
                <a:gd name="T35" fmla="*/ 3583 h 4188"/>
                <a:gd name="T36" fmla="*/ 1661 w 2774"/>
                <a:gd name="T37" fmla="*/ 3748 h 4188"/>
                <a:gd name="T38" fmla="*/ 1579 w 2774"/>
                <a:gd name="T39" fmla="*/ 3899 h 4188"/>
                <a:gd name="T40" fmla="*/ 1606 w 2774"/>
                <a:gd name="T41" fmla="*/ 4077 h 4188"/>
                <a:gd name="T42" fmla="*/ 1798 w 2774"/>
                <a:gd name="T43" fmla="*/ 4174 h 4188"/>
                <a:gd name="T44" fmla="*/ 2004 w 2774"/>
                <a:gd name="T45" fmla="*/ 4119 h 4188"/>
                <a:gd name="T46" fmla="*/ 2073 w 2774"/>
                <a:gd name="T47" fmla="*/ 3954 h 4188"/>
                <a:gd name="T48" fmla="*/ 2032 w 2774"/>
                <a:gd name="T49" fmla="*/ 3789 h 4188"/>
                <a:gd name="T50" fmla="*/ 1950 w 2774"/>
                <a:gd name="T51" fmla="*/ 3597 h 4188"/>
                <a:gd name="T52" fmla="*/ 1950 w 2774"/>
                <a:gd name="T53" fmla="*/ 3597 h 4188"/>
                <a:gd name="T54" fmla="*/ 1990 w 2774"/>
                <a:gd name="T55" fmla="*/ 3226 h 4188"/>
                <a:gd name="T56" fmla="*/ 2759 w 2774"/>
                <a:gd name="T57" fmla="*/ 3323 h 4188"/>
                <a:gd name="T58" fmla="*/ 2773 w 2774"/>
                <a:gd name="T59" fmla="*/ 3144 h 4188"/>
                <a:gd name="T60" fmla="*/ 782 w 2774"/>
                <a:gd name="T61" fmla="*/ 0 h 4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74" h="4188">
                  <a:moveTo>
                    <a:pt x="782" y="0"/>
                  </a:moveTo>
                  <a:lnTo>
                    <a:pt x="782" y="0"/>
                  </a:lnTo>
                  <a:cubicBezTo>
                    <a:pt x="508" y="494"/>
                    <a:pt x="508" y="494"/>
                    <a:pt x="508" y="494"/>
                  </a:cubicBezTo>
                  <a:cubicBezTo>
                    <a:pt x="645" y="549"/>
                    <a:pt x="645" y="549"/>
                    <a:pt x="645" y="549"/>
                  </a:cubicBezTo>
                  <a:cubicBezTo>
                    <a:pt x="673" y="549"/>
                    <a:pt x="686" y="549"/>
                    <a:pt x="768" y="522"/>
                  </a:cubicBezTo>
                  <a:cubicBezTo>
                    <a:pt x="837" y="508"/>
                    <a:pt x="933" y="481"/>
                    <a:pt x="1043" y="536"/>
                  </a:cubicBezTo>
                  <a:cubicBezTo>
                    <a:pt x="1126" y="563"/>
                    <a:pt x="1208" y="632"/>
                    <a:pt x="1262" y="728"/>
                  </a:cubicBezTo>
                  <a:cubicBezTo>
                    <a:pt x="1318" y="811"/>
                    <a:pt x="1318" y="948"/>
                    <a:pt x="1262" y="1071"/>
                  </a:cubicBezTo>
                  <a:cubicBezTo>
                    <a:pt x="1221" y="1208"/>
                    <a:pt x="1112" y="1305"/>
                    <a:pt x="1016" y="1331"/>
                  </a:cubicBezTo>
                  <a:cubicBezTo>
                    <a:pt x="906" y="1360"/>
                    <a:pt x="796" y="1331"/>
                    <a:pt x="714" y="1305"/>
                  </a:cubicBezTo>
                  <a:cubicBezTo>
                    <a:pt x="618" y="1263"/>
                    <a:pt x="562" y="1181"/>
                    <a:pt x="522" y="1112"/>
                  </a:cubicBezTo>
                  <a:cubicBezTo>
                    <a:pt x="480" y="1043"/>
                    <a:pt x="480" y="1043"/>
                    <a:pt x="467" y="1030"/>
                  </a:cubicBezTo>
                  <a:cubicBezTo>
                    <a:pt x="247" y="948"/>
                    <a:pt x="247" y="948"/>
                    <a:pt x="247" y="948"/>
                  </a:cubicBezTo>
                  <a:cubicBezTo>
                    <a:pt x="0" y="1360"/>
                    <a:pt x="0" y="1360"/>
                    <a:pt x="0" y="1360"/>
                  </a:cubicBezTo>
                  <a:cubicBezTo>
                    <a:pt x="700" y="1607"/>
                    <a:pt x="1208" y="2032"/>
                    <a:pt x="1194" y="2664"/>
                  </a:cubicBezTo>
                  <a:cubicBezTo>
                    <a:pt x="1194" y="2814"/>
                    <a:pt x="1167" y="2966"/>
                    <a:pt x="1139" y="3116"/>
                  </a:cubicBezTo>
                  <a:cubicBezTo>
                    <a:pt x="1798" y="3199"/>
                    <a:pt x="1798" y="3199"/>
                    <a:pt x="1798" y="3199"/>
                  </a:cubicBezTo>
                  <a:cubicBezTo>
                    <a:pt x="1757" y="3583"/>
                    <a:pt x="1757" y="3583"/>
                    <a:pt x="1757" y="3583"/>
                  </a:cubicBezTo>
                  <a:cubicBezTo>
                    <a:pt x="1744" y="3666"/>
                    <a:pt x="1688" y="3707"/>
                    <a:pt x="1661" y="3748"/>
                  </a:cubicBezTo>
                  <a:cubicBezTo>
                    <a:pt x="1620" y="3789"/>
                    <a:pt x="1579" y="3831"/>
                    <a:pt x="1579" y="3899"/>
                  </a:cubicBezTo>
                  <a:cubicBezTo>
                    <a:pt x="1565" y="3968"/>
                    <a:pt x="1579" y="4037"/>
                    <a:pt x="1606" y="4077"/>
                  </a:cubicBezTo>
                  <a:cubicBezTo>
                    <a:pt x="1647" y="4133"/>
                    <a:pt x="1688" y="4174"/>
                    <a:pt x="1798" y="4174"/>
                  </a:cubicBezTo>
                  <a:cubicBezTo>
                    <a:pt x="1908" y="4187"/>
                    <a:pt x="1963" y="4160"/>
                    <a:pt x="2004" y="4119"/>
                  </a:cubicBezTo>
                  <a:cubicBezTo>
                    <a:pt x="2045" y="4077"/>
                    <a:pt x="2073" y="4022"/>
                    <a:pt x="2073" y="3954"/>
                  </a:cubicBezTo>
                  <a:cubicBezTo>
                    <a:pt x="2086" y="3885"/>
                    <a:pt x="2059" y="3844"/>
                    <a:pt x="2032" y="3789"/>
                  </a:cubicBezTo>
                  <a:cubicBezTo>
                    <a:pt x="1990" y="3734"/>
                    <a:pt x="1950" y="3679"/>
                    <a:pt x="1950" y="3597"/>
                  </a:cubicBezTo>
                  <a:lnTo>
                    <a:pt x="1950" y="3597"/>
                  </a:lnTo>
                  <a:cubicBezTo>
                    <a:pt x="1990" y="3226"/>
                    <a:pt x="1990" y="3226"/>
                    <a:pt x="1990" y="3226"/>
                  </a:cubicBezTo>
                  <a:cubicBezTo>
                    <a:pt x="2759" y="3323"/>
                    <a:pt x="2759" y="3323"/>
                    <a:pt x="2759" y="3323"/>
                  </a:cubicBezTo>
                  <a:cubicBezTo>
                    <a:pt x="2759" y="3254"/>
                    <a:pt x="2773" y="3199"/>
                    <a:pt x="2773" y="3144"/>
                  </a:cubicBezTo>
                  <a:cubicBezTo>
                    <a:pt x="2759" y="1538"/>
                    <a:pt x="1935" y="536"/>
                    <a:pt x="78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5" name="Freeform 4"/>
            <p:cNvSpPr>
              <a:spLocks noChangeArrowheads="1"/>
            </p:cNvSpPr>
            <p:nvPr/>
          </p:nvSpPr>
          <p:spPr bwMode="auto">
            <a:xfrm>
              <a:off x="5245323" y="3849689"/>
              <a:ext cx="1994439" cy="2330978"/>
            </a:xfrm>
            <a:custGeom>
              <a:avLst/>
              <a:gdLst>
                <a:gd name="T0" fmla="*/ 2306 w 3323"/>
                <a:gd name="T1" fmla="*/ 0 h 3885"/>
                <a:gd name="T2" fmla="*/ 2306 w 3323"/>
                <a:gd name="T3" fmla="*/ 0 h 3885"/>
                <a:gd name="T4" fmla="*/ 1496 w 3323"/>
                <a:gd name="T5" fmla="*/ 27 h 3885"/>
                <a:gd name="T6" fmla="*/ 1496 w 3323"/>
                <a:gd name="T7" fmla="*/ 150 h 3885"/>
                <a:gd name="T8" fmla="*/ 1564 w 3323"/>
                <a:gd name="T9" fmla="*/ 246 h 3885"/>
                <a:gd name="T10" fmla="*/ 1688 w 3323"/>
                <a:gd name="T11" fmla="*/ 494 h 3885"/>
                <a:gd name="T12" fmla="*/ 1620 w 3323"/>
                <a:gd name="T13" fmla="*/ 782 h 3885"/>
                <a:gd name="T14" fmla="*/ 1304 w 3323"/>
                <a:gd name="T15" fmla="*/ 946 h 3885"/>
                <a:gd name="T16" fmla="*/ 961 w 3323"/>
                <a:gd name="T17" fmla="*/ 823 h 3885"/>
                <a:gd name="T18" fmla="*/ 851 w 3323"/>
                <a:gd name="T19" fmla="*/ 549 h 3885"/>
                <a:gd name="T20" fmla="*/ 933 w 3323"/>
                <a:gd name="T21" fmla="*/ 288 h 3885"/>
                <a:gd name="T22" fmla="*/ 974 w 3323"/>
                <a:gd name="T23" fmla="*/ 205 h 3885"/>
                <a:gd name="T24" fmla="*/ 974 w 3323"/>
                <a:gd name="T25" fmla="*/ 40 h 3885"/>
                <a:gd name="T26" fmla="*/ 27 w 3323"/>
                <a:gd name="T27" fmla="*/ 68 h 3885"/>
                <a:gd name="T28" fmla="*/ 1222 w 3323"/>
                <a:gd name="T29" fmla="*/ 3884 h 3885"/>
                <a:gd name="T30" fmla="*/ 2334 w 3323"/>
                <a:gd name="T31" fmla="*/ 2896 h 3885"/>
                <a:gd name="T32" fmla="*/ 2526 w 3323"/>
                <a:gd name="T33" fmla="*/ 3225 h 3885"/>
                <a:gd name="T34" fmla="*/ 2540 w 3323"/>
                <a:gd name="T35" fmla="*/ 3418 h 3885"/>
                <a:gd name="T36" fmla="*/ 2567 w 3323"/>
                <a:gd name="T37" fmla="*/ 3583 h 3885"/>
                <a:gd name="T38" fmla="*/ 2705 w 3323"/>
                <a:gd name="T39" fmla="*/ 3706 h 3885"/>
                <a:gd name="T40" fmla="*/ 2923 w 3323"/>
                <a:gd name="T41" fmla="*/ 3665 h 3885"/>
                <a:gd name="T42" fmla="*/ 3047 w 3323"/>
                <a:gd name="T43" fmla="*/ 3500 h 3885"/>
                <a:gd name="T44" fmla="*/ 3006 w 3323"/>
                <a:gd name="T45" fmla="*/ 3322 h 3885"/>
                <a:gd name="T46" fmla="*/ 2869 w 3323"/>
                <a:gd name="T47" fmla="*/ 3225 h 3885"/>
                <a:gd name="T48" fmla="*/ 2691 w 3323"/>
                <a:gd name="T49" fmla="*/ 3115 h 3885"/>
                <a:gd name="T50" fmla="*/ 2677 w 3323"/>
                <a:gd name="T51" fmla="*/ 3115 h 3885"/>
                <a:gd name="T52" fmla="*/ 2471 w 3323"/>
                <a:gd name="T53" fmla="*/ 2772 h 3885"/>
                <a:gd name="T54" fmla="*/ 3322 w 3323"/>
                <a:gd name="T55" fmla="*/ 2017 h 3885"/>
                <a:gd name="T56" fmla="*/ 2306 w 3323"/>
                <a:gd name="T57" fmla="*/ 0 h 3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3" h="3885">
                  <a:moveTo>
                    <a:pt x="2306" y="0"/>
                  </a:moveTo>
                  <a:lnTo>
                    <a:pt x="2306" y="0"/>
                  </a:lnTo>
                  <a:cubicBezTo>
                    <a:pt x="1496" y="27"/>
                    <a:pt x="1496" y="27"/>
                    <a:pt x="1496" y="27"/>
                  </a:cubicBezTo>
                  <a:cubicBezTo>
                    <a:pt x="1496" y="150"/>
                    <a:pt x="1496" y="150"/>
                    <a:pt x="1496" y="150"/>
                  </a:cubicBezTo>
                  <a:cubicBezTo>
                    <a:pt x="1496" y="164"/>
                    <a:pt x="1510" y="178"/>
                    <a:pt x="1564" y="246"/>
                  </a:cubicBezTo>
                  <a:cubicBezTo>
                    <a:pt x="1620" y="302"/>
                    <a:pt x="1688" y="384"/>
                    <a:pt x="1688" y="494"/>
                  </a:cubicBezTo>
                  <a:cubicBezTo>
                    <a:pt x="1702" y="590"/>
                    <a:pt x="1675" y="686"/>
                    <a:pt x="1620" y="782"/>
                  </a:cubicBezTo>
                  <a:cubicBezTo>
                    <a:pt x="1551" y="864"/>
                    <a:pt x="1441" y="933"/>
                    <a:pt x="1304" y="946"/>
                  </a:cubicBezTo>
                  <a:cubicBezTo>
                    <a:pt x="1167" y="946"/>
                    <a:pt x="1030" y="905"/>
                    <a:pt x="961" y="823"/>
                  </a:cubicBezTo>
                  <a:cubicBezTo>
                    <a:pt x="879" y="740"/>
                    <a:pt x="865" y="645"/>
                    <a:pt x="851" y="549"/>
                  </a:cubicBezTo>
                  <a:cubicBezTo>
                    <a:pt x="851" y="439"/>
                    <a:pt x="892" y="343"/>
                    <a:pt x="933" y="288"/>
                  </a:cubicBezTo>
                  <a:cubicBezTo>
                    <a:pt x="974" y="219"/>
                    <a:pt x="974" y="219"/>
                    <a:pt x="974" y="205"/>
                  </a:cubicBezTo>
                  <a:cubicBezTo>
                    <a:pt x="974" y="40"/>
                    <a:pt x="974" y="40"/>
                    <a:pt x="974" y="40"/>
                  </a:cubicBezTo>
                  <a:cubicBezTo>
                    <a:pt x="27" y="68"/>
                    <a:pt x="27" y="68"/>
                    <a:pt x="27" y="68"/>
                  </a:cubicBezTo>
                  <a:cubicBezTo>
                    <a:pt x="0" y="1070"/>
                    <a:pt x="274" y="2333"/>
                    <a:pt x="1222" y="3884"/>
                  </a:cubicBezTo>
                  <a:cubicBezTo>
                    <a:pt x="2334" y="2896"/>
                    <a:pt x="2334" y="2896"/>
                    <a:pt x="2334" y="2896"/>
                  </a:cubicBezTo>
                  <a:cubicBezTo>
                    <a:pt x="2526" y="3225"/>
                    <a:pt x="2526" y="3225"/>
                    <a:pt x="2526" y="3225"/>
                  </a:cubicBezTo>
                  <a:cubicBezTo>
                    <a:pt x="2567" y="3294"/>
                    <a:pt x="2553" y="3363"/>
                    <a:pt x="2540" y="3418"/>
                  </a:cubicBezTo>
                  <a:cubicBezTo>
                    <a:pt x="2540" y="3472"/>
                    <a:pt x="2540" y="3528"/>
                    <a:pt x="2567" y="3583"/>
                  </a:cubicBezTo>
                  <a:cubicBezTo>
                    <a:pt x="2608" y="3637"/>
                    <a:pt x="2649" y="3692"/>
                    <a:pt x="2705" y="3706"/>
                  </a:cubicBezTo>
                  <a:cubicBezTo>
                    <a:pt x="2759" y="3734"/>
                    <a:pt x="2828" y="3734"/>
                    <a:pt x="2923" y="3665"/>
                  </a:cubicBezTo>
                  <a:cubicBezTo>
                    <a:pt x="3006" y="3610"/>
                    <a:pt x="3047" y="3554"/>
                    <a:pt x="3047" y="3500"/>
                  </a:cubicBezTo>
                  <a:cubicBezTo>
                    <a:pt x="3061" y="3445"/>
                    <a:pt x="3034" y="3377"/>
                    <a:pt x="3006" y="3322"/>
                  </a:cubicBezTo>
                  <a:cubicBezTo>
                    <a:pt x="2965" y="3266"/>
                    <a:pt x="2923" y="3239"/>
                    <a:pt x="2869" y="3225"/>
                  </a:cubicBezTo>
                  <a:cubicBezTo>
                    <a:pt x="2814" y="3198"/>
                    <a:pt x="2732" y="3184"/>
                    <a:pt x="2691" y="3115"/>
                  </a:cubicBezTo>
                  <a:lnTo>
                    <a:pt x="2677" y="3115"/>
                  </a:lnTo>
                  <a:cubicBezTo>
                    <a:pt x="2471" y="2772"/>
                    <a:pt x="2471" y="2772"/>
                    <a:pt x="2471" y="2772"/>
                  </a:cubicBezTo>
                  <a:cubicBezTo>
                    <a:pt x="3322" y="2017"/>
                    <a:pt x="3322" y="2017"/>
                    <a:pt x="3322" y="2017"/>
                  </a:cubicBezTo>
                  <a:cubicBezTo>
                    <a:pt x="2828" y="1263"/>
                    <a:pt x="2471" y="562"/>
                    <a:pt x="230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6" name="Freeform 5"/>
            <p:cNvSpPr>
              <a:spLocks noChangeArrowheads="1"/>
            </p:cNvSpPr>
            <p:nvPr/>
          </p:nvSpPr>
          <p:spPr bwMode="auto">
            <a:xfrm>
              <a:off x="9189232" y="3873501"/>
              <a:ext cx="1624119" cy="1796522"/>
            </a:xfrm>
            <a:custGeom>
              <a:avLst/>
              <a:gdLst>
                <a:gd name="T0" fmla="*/ 2087 w 2706"/>
                <a:gd name="T1" fmla="*/ 234 h 2994"/>
                <a:gd name="T2" fmla="*/ 2087 w 2706"/>
                <a:gd name="T3" fmla="*/ 234 h 2994"/>
                <a:gd name="T4" fmla="*/ 2142 w 2706"/>
                <a:gd name="T5" fmla="*/ 344 h 2994"/>
                <a:gd name="T6" fmla="*/ 2211 w 2706"/>
                <a:gd name="T7" fmla="*/ 605 h 2994"/>
                <a:gd name="T8" fmla="*/ 2087 w 2706"/>
                <a:gd name="T9" fmla="*/ 879 h 2994"/>
                <a:gd name="T10" fmla="*/ 1758 w 2706"/>
                <a:gd name="T11" fmla="*/ 976 h 2994"/>
                <a:gd name="T12" fmla="*/ 1441 w 2706"/>
                <a:gd name="T13" fmla="*/ 811 h 2994"/>
                <a:gd name="T14" fmla="*/ 1387 w 2706"/>
                <a:gd name="T15" fmla="*/ 509 h 2994"/>
                <a:gd name="T16" fmla="*/ 1511 w 2706"/>
                <a:gd name="T17" fmla="*/ 275 h 2994"/>
                <a:gd name="T18" fmla="*/ 1565 w 2706"/>
                <a:gd name="T19" fmla="*/ 193 h 2994"/>
                <a:gd name="T20" fmla="*/ 1579 w 2706"/>
                <a:gd name="T21" fmla="*/ 69 h 2994"/>
                <a:gd name="T22" fmla="*/ 1044 w 2706"/>
                <a:gd name="T23" fmla="*/ 0 h 2994"/>
                <a:gd name="T24" fmla="*/ 0 w 2706"/>
                <a:gd name="T25" fmla="*/ 1882 h 2994"/>
                <a:gd name="T26" fmla="*/ 577 w 2706"/>
                <a:gd name="T27" fmla="*/ 2279 h 2994"/>
                <a:gd name="T28" fmla="*/ 687 w 2706"/>
                <a:gd name="T29" fmla="*/ 2142 h 2994"/>
                <a:gd name="T30" fmla="*/ 700 w 2706"/>
                <a:gd name="T31" fmla="*/ 2018 h 2994"/>
                <a:gd name="T32" fmla="*/ 769 w 2706"/>
                <a:gd name="T33" fmla="*/ 1758 h 2994"/>
                <a:gd name="T34" fmla="*/ 1016 w 2706"/>
                <a:gd name="T35" fmla="*/ 1579 h 2994"/>
                <a:gd name="T36" fmla="*/ 1359 w 2706"/>
                <a:gd name="T37" fmla="*/ 1676 h 2994"/>
                <a:gd name="T38" fmla="*/ 1538 w 2706"/>
                <a:gd name="T39" fmla="*/ 1977 h 2994"/>
                <a:gd name="T40" fmla="*/ 1428 w 2706"/>
                <a:gd name="T41" fmla="*/ 2266 h 2994"/>
                <a:gd name="T42" fmla="*/ 1209 w 2706"/>
                <a:gd name="T43" fmla="*/ 2403 h 2994"/>
                <a:gd name="T44" fmla="*/ 1112 w 2706"/>
                <a:gd name="T45" fmla="*/ 2430 h 2994"/>
                <a:gd name="T46" fmla="*/ 1003 w 2706"/>
                <a:gd name="T47" fmla="*/ 2581 h 2994"/>
                <a:gd name="T48" fmla="*/ 1606 w 2706"/>
                <a:gd name="T49" fmla="*/ 2993 h 2994"/>
                <a:gd name="T50" fmla="*/ 2705 w 2706"/>
                <a:gd name="T51" fmla="*/ 220 h 2994"/>
                <a:gd name="T52" fmla="*/ 2100 w 2706"/>
                <a:gd name="T53" fmla="*/ 138 h 2994"/>
                <a:gd name="T54" fmla="*/ 2087 w 2706"/>
                <a:gd name="T55" fmla="*/ 234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06" h="2994">
                  <a:moveTo>
                    <a:pt x="2087" y="234"/>
                  </a:moveTo>
                  <a:lnTo>
                    <a:pt x="2087" y="234"/>
                  </a:lnTo>
                  <a:cubicBezTo>
                    <a:pt x="2087" y="262"/>
                    <a:pt x="2100" y="275"/>
                    <a:pt x="2142" y="344"/>
                  </a:cubicBezTo>
                  <a:cubicBezTo>
                    <a:pt x="2183" y="399"/>
                    <a:pt x="2224" y="494"/>
                    <a:pt x="2211" y="605"/>
                  </a:cubicBezTo>
                  <a:cubicBezTo>
                    <a:pt x="2211" y="700"/>
                    <a:pt x="2169" y="797"/>
                    <a:pt x="2087" y="879"/>
                  </a:cubicBezTo>
                  <a:cubicBezTo>
                    <a:pt x="2018" y="948"/>
                    <a:pt x="1894" y="989"/>
                    <a:pt x="1758" y="976"/>
                  </a:cubicBezTo>
                  <a:cubicBezTo>
                    <a:pt x="1620" y="962"/>
                    <a:pt x="1497" y="893"/>
                    <a:pt x="1441" y="811"/>
                  </a:cubicBezTo>
                  <a:cubicBezTo>
                    <a:pt x="1387" y="714"/>
                    <a:pt x="1373" y="605"/>
                    <a:pt x="1387" y="509"/>
                  </a:cubicBezTo>
                  <a:cubicBezTo>
                    <a:pt x="1400" y="399"/>
                    <a:pt x="1455" y="330"/>
                    <a:pt x="1511" y="275"/>
                  </a:cubicBezTo>
                  <a:cubicBezTo>
                    <a:pt x="1552" y="220"/>
                    <a:pt x="1565" y="206"/>
                    <a:pt x="1565" y="193"/>
                  </a:cubicBezTo>
                  <a:cubicBezTo>
                    <a:pt x="1579" y="69"/>
                    <a:pt x="1579" y="69"/>
                    <a:pt x="1579" y="69"/>
                  </a:cubicBezTo>
                  <a:cubicBezTo>
                    <a:pt x="1044" y="0"/>
                    <a:pt x="1044" y="0"/>
                    <a:pt x="1044" y="0"/>
                  </a:cubicBezTo>
                  <a:cubicBezTo>
                    <a:pt x="852" y="618"/>
                    <a:pt x="467" y="1250"/>
                    <a:pt x="0" y="1882"/>
                  </a:cubicBezTo>
                  <a:cubicBezTo>
                    <a:pt x="577" y="2279"/>
                    <a:pt x="577" y="2279"/>
                    <a:pt x="577" y="2279"/>
                  </a:cubicBezTo>
                  <a:cubicBezTo>
                    <a:pt x="687" y="2142"/>
                    <a:pt x="687" y="2142"/>
                    <a:pt x="687" y="2142"/>
                  </a:cubicBezTo>
                  <a:cubicBezTo>
                    <a:pt x="700" y="2129"/>
                    <a:pt x="700" y="2101"/>
                    <a:pt x="700" y="2018"/>
                  </a:cubicBezTo>
                  <a:cubicBezTo>
                    <a:pt x="687" y="1950"/>
                    <a:pt x="700" y="1840"/>
                    <a:pt x="769" y="1758"/>
                  </a:cubicBezTo>
                  <a:cubicBezTo>
                    <a:pt x="824" y="1676"/>
                    <a:pt x="906" y="1607"/>
                    <a:pt x="1016" y="1579"/>
                  </a:cubicBezTo>
                  <a:cubicBezTo>
                    <a:pt x="1112" y="1552"/>
                    <a:pt x="1249" y="1593"/>
                    <a:pt x="1359" y="1676"/>
                  </a:cubicBezTo>
                  <a:cubicBezTo>
                    <a:pt x="1469" y="1758"/>
                    <a:pt x="1538" y="1882"/>
                    <a:pt x="1538" y="1977"/>
                  </a:cubicBezTo>
                  <a:cubicBezTo>
                    <a:pt x="1538" y="2087"/>
                    <a:pt x="1497" y="2183"/>
                    <a:pt x="1428" y="2266"/>
                  </a:cubicBezTo>
                  <a:cubicBezTo>
                    <a:pt x="1373" y="2348"/>
                    <a:pt x="1277" y="2389"/>
                    <a:pt x="1209" y="2403"/>
                  </a:cubicBezTo>
                  <a:cubicBezTo>
                    <a:pt x="1126" y="2430"/>
                    <a:pt x="1126" y="2430"/>
                    <a:pt x="1112" y="2430"/>
                  </a:cubicBezTo>
                  <a:cubicBezTo>
                    <a:pt x="1003" y="2581"/>
                    <a:pt x="1003" y="2581"/>
                    <a:pt x="1003" y="2581"/>
                  </a:cubicBezTo>
                  <a:cubicBezTo>
                    <a:pt x="1606" y="2993"/>
                    <a:pt x="1606" y="2993"/>
                    <a:pt x="1606" y="2993"/>
                  </a:cubicBezTo>
                  <a:cubicBezTo>
                    <a:pt x="2142" y="2073"/>
                    <a:pt x="2582" y="1099"/>
                    <a:pt x="2705" y="220"/>
                  </a:cubicBezTo>
                  <a:cubicBezTo>
                    <a:pt x="2100" y="138"/>
                    <a:pt x="2100" y="138"/>
                    <a:pt x="2100" y="138"/>
                  </a:cubicBezTo>
                  <a:lnTo>
                    <a:pt x="2087" y="23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7" name="Freeform 6"/>
            <p:cNvSpPr>
              <a:spLocks noChangeArrowheads="1"/>
            </p:cNvSpPr>
            <p:nvPr/>
          </p:nvSpPr>
          <p:spPr bwMode="auto">
            <a:xfrm>
              <a:off x="8284593" y="4918606"/>
              <a:ext cx="1796054" cy="2365375"/>
            </a:xfrm>
            <a:custGeom>
              <a:avLst/>
              <a:gdLst>
                <a:gd name="T0" fmla="*/ 2498 w 2993"/>
                <a:gd name="T1" fmla="*/ 591 h 3941"/>
                <a:gd name="T2" fmla="*/ 2498 w 2993"/>
                <a:gd name="T3" fmla="*/ 591 h 3941"/>
                <a:gd name="T4" fmla="*/ 2662 w 2993"/>
                <a:gd name="T5" fmla="*/ 494 h 3941"/>
                <a:gd name="T6" fmla="*/ 2814 w 2993"/>
                <a:gd name="T7" fmla="*/ 412 h 3941"/>
                <a:gd name="T8" fmla="*/ 2882 w 2993"/>
                <a:gd name="T9" fmla="*/ 233 h 3941"/>
                <a:gd name="T10" fmla="*/ 2773 w 2993"/>
                <a:gd name="T11" fmla="*/ 55 h 3941"/>
                <a:gd name="T12" fmla="*/ 2608 w 2993"/>
                <a:gd name="T13" fmla="*/ 0 h 3941"/>
                <a:gd name="T14" fmla="*/ 2553 w 2993"/>
                <a:gd name="T15" fmla="*/ 0 h 3941"/>
                <a:gd name="T16" fmla="*/ 2402 w 2993"/>
                <a:gd name="T17" fmla="*/ 110 h 3941"/>
                <a:gd name="T18" fmla="*/ 2374 w 2993"/>
                <a:gd name="T19" fmla="*/ 274 h 3941"/>
                <a:gd name="T20" fmla="*/ 2333 w 2993"/>
                <a:gd name="T21" fmla="*/ 480 h 3941"/>
                <a:gd name="T22" fmla="*/ 2333 w 2993"/>
                <a:gd name="T23" fmla="*/ 480 h 3941"/>
                <a:gd name="T24" fmla="*/ 2059 w 2993"/>
                <a:gd name="T25" fmla="*/ 837 h 3941"/>
                <a:gd name="T26" fmla="*/ 1359 w 2993"/>
                <a:gd name="T27" fmla="*/ 343 h 3941"/>
                <a:gd name="T28" fmla="*/ 0 w 2993"/>
                <a:gd name="T29" fmla="*/ 2032 h 3941"/>
                <a:gd name="T30" fmla="*/ 1468 w 2993"/>
                <a:gd name="T31" fmla="*/ 3940 h 3941"/>
                <a:gd name="T32" fmla="*/ 2992 w 2993"/>
                <a:gd name="T33" fmla="*/ 1482 h 3941"/>
                <a:gd name="T34" fmla="*/ 2224 w 2993"/>
                <a:gd name="T35" fmla="*/ 947 h 3941"/>
                <a:gd name="T36" fmla="*/ 2498 w 2993"/>
                <a:gd name="T37" fmla="*/ 591 h 3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3" h="3941">
                  <a:moveTo>
                    <a:pt x="2498" y="591"/>
                  </a:moveTo>
                  <a:lnTo>
                    <a:pt x="2498" y="591"/>
                  </a:lnTo>
                  <a:cubicBezTo>
                    <a:pt x="2538" y="522"/>
                    <a:pt x="2608" y="522"/>
                    <a:pt x="2662" y="494"/>
                  </a:cubicBezTo>
                  <a:cubicBezTo>
                    <a:pt x="2731" y="480"/>
                    <a:pt x="2773" y="467"/>
                    <a:pt x="2814" y="412"/>
                  </a:cubicBezTo>
                  <a:cubicBezTo>
                    <a:pt x="2855" y="357"/>
                    <a:pt x="2882" y="303"/>
                    <a:pt x="2882" y="233"/>
                  </a:cubicBezTo>
                  <a:cubicBezTo>
                    <a:pt x="2882" y="179"/>
                    <a:pt x="2855" y="123"/>
                    <a:pt x="2773" y="55"/>
                  </a:cubicBezTo>
                  <a:cubicBezTo>
                    <a:pt x="2703" y="14"/>
                    <a:pt x="2649" y="0"/>
                    <a:pt x="2608" y="0"/>
                  </a:cubicBezTo>
                  <a:cubicBezTo>
                    <a:pt x="2580" y="0"/>
                    <a:pt x="2580" y="0"/>
                    <a:pt x="2553" y="0"/>
                  </a:cubicBezTo>
                  <a:cubicBezTo>
                    <a:pt x="2498" y="14"/>
                    <a:pt x="2456" y="55"/>
                    <a:pt x="2402" y="110"/>
                  </a:cubicBezTo>
                  <a:cubicBezTo>
                    <a:pt x="2374" y="165"/>
                    <a:pt x="2361" y="206"/>
                    <a:pt x="2374" y="274"/>
                  </a:cubicBezTo>
                  <a:cubicBezTo>
                    <a:pt x="2374" y="329"/>
                    <a:pt x="2388" y="412"/>
                    <a:pt x="2333" y="480"/>
                  </a:cubicBezTo>
                  <a:lnTo>
                    <a:pt x="2333" y="480"/>
                  </a:lnTo>
                  <a:cubicBezTo>
                    <a:pt x="2059" y="837"/>
                    <a:pt x="2059" y="837"/>
                    <a:pt x="2059" y="837"/>
                  </a:cubicBezTo>
                  <a:cubicBezTo>
                    <a:pt x="1359" y="343"/>
                    <a:pt x="1359" y="343"/>
                    <a:pt x="1359" y="343"/>
                  </a:cubicBezTo>
                  <a:cubicBezTo>
                    <a:pt x="933" y="920"/>
                    <a:pt x="452" y="1482"/>
                    <a:pt x="0" y="2032"/>
                  </a:cubicBezTo>
                  <a:cubicBezTo>
                    <a:pt x="1468" y="3940"/>
                    <a:pt x="1468" y="3940"/>
                    <a:pt x="1468" y="3940"/>
                  </a:cubicBezTo>
                  <a:cubicBezTo>
                    <a:pt x="1866" y="3253"/>
                    <a:pt x="2456" y="2389"/>
                    <a:pt x="2992" y="1482"/>
                  </a:cubicBezTo>
                  <a:cubicBezTo>
                    <a:pt x="2224" y="947"/>
                    <a:pt x="2224" y="947"/>
                    <a:pt x="2224" y="947"/>
                  </a:cubicBezTo>
                  <a:lnTo>
                    <a:pt x="2498" y="59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8" name="Freeform 7"/>
            <p:cNvSpPr>
              <a:spLocks noChangeArrowheads="1"/>
            </p:cNvSpPr>
            <p:nvPr/>
          </p:nvSpPr>
          <p:spPr bwMode="auto">
            <a:xfrm>
              <a:off x="6062671" y="5199064"/>
              <a:ext cx="2724499" cy="3410478"/>
            </a:xfrm>
            <a:custGeom>
              <a:avLst/>
              <a:gdLst>
                <a:gd name="T0" fmla="*/ 2114 w 4544"/>
                <a:gd name="T1" fmla="*/ 0 h 5684"/>
                <a:gd name="T2" fmla="*/ 2114 w 4544"/>
                <a:gd name="T3" fmla="*/ 0 h 5684"/>
                <a:gd name="T4" fmla="*/ 1387 w 4544"/>
                <a:gd name="T5" fmla="*/ 645 h 5684"/>
                <a:gd name="T6" fmla="*/ 1455 w 4544"/>
                <a:gd name="T7" fmla="*/ 769 h 5684"/>
                <a:gd name="T8" fmla="*/ 1564 w 4544"/>
                <a:gd name="T9" fmla="*/ 824 h 5684"/>
                <a:gd name="T10" fmla="*/ 1784 w 4544"/>
                <a:gd name="T11" fmla="*/ 988 h 5684"/>
                <a:gd name="T12" fmla="*/ 1853 w 4544"/>
                <a:gd name="T13" fmla="*/ 1277 h 5684"/>
                <a:gd name="T14" fmla="*/ 1647 w 4544"/>
                <a:gd name="T15" fmla="*/ 1565 h 5684"/>
                <a:gd name="T16" fmla="*/ 1290 w 4544"/>
                <a:gd name="T17" fmla="*/ 1620 h 5684"/>
                <a:gd name="T18" fmla="*/ 1070 w 4544"/>
                <a:gd name="T19" fmla="*/ 1414 h 5684"/>
                <a:gd name="T20" fmla="*/ 1016 w 4544"/>
                <a:gd name="T21" fmla="*/ 1153 h 5684"/>
                <a:gd name="T22" fmla="*/ 1029 w 4544"/>
                <a:gd name="T23" fmla="*/ 1057 h 5684"/>
                <a:gd name="T24" fmla="*/ 988 w 4544"/>
                <a:gd name="T25" fmla="*/ 988 h 5684"/>
                <a:gd name="T26" fmla="*/ 0 w 4544"/>
                <a:gd name="T27" fmla="*/ 1867 h 5684"/>
                <a:gd name="T28" fmla="*/ 233 w 4544"/>
                <a:gd name="T29" fmla="*/ 2237 h 5684"/>
                <a:gd name="T30" fmla="*/ 0 w 4544"/>
                <a:gd name="T31" fmla="*/ 1867 h 5684"/>
                <a:gd name="T32" fmla="*/ 233 w 4544"/>
                <a:gd name="T33" fmla="*/ 2237 h 5684"/>
                <a:gd name="T34" fmla="*/ 2608 w 4544"/>
                <a:gd name="T35" fmla="*/ 5683 h 5684"/>
                <a:gd name="T36" fmla="*/ 3542 w 4544"/>
                <a:gd name="T37" fmla="*/ 4475 h 5684"/>
                <a:gd name="T38" fmla="*/ 3830 w 4544"/>
                <a:gd name="T39" fmla="*/ 4805 h 5684"/>
                <a:gd name="T40" fmla="*/ 3899 w 4544"/>
                <a:gd name="T41" fmla="*/ 4997 h 5684"/>
                <a:gd name="T42" fmla="*/ 3954 w 4544"/>
                <a:gd name="T43" fmla="*/ 5148 h 5684"/>
                <a:gd name="T44" fmla="*/ 4119 w 4544"/>
                <a:gd name="T45" fmla="*/ 5244 h 5684"/>
                <a:gd name="T46" fmla="*/ 4310 w 4544"/>
                <a:gd name="T47" fmla="*/ 5175 h 5684"/>
                <a:gd name="T48" fmla="*/ 4407 w 4544"/>
                <a:gd name="T49" fmla="*/ 4983 h 5684"/>
                <a:gd name="T50" fmla="*/ 4324 w 4544"/>
                <a:gd name="T51" fmla="*/ 4805 h 5684"/>
                <a:gd name="T52" fmla="*/ 4173 w 4544"/>
                <a:gd name="T53" fmla="*/ 4749 h 5684"/>
                <a:gd name="T54" fmla="*/ 3967 w 4544"/>
                <a:gd name="T55" fmla="*/ 4681 h 5684"/>
                <a:gd name="T56" fmla="*/ 3967 w 4544"/>
                <a:gd name="T57" fmla="*/ 4667 h 5684"/>
                <a:gd name="T58" fmla="*/ 3651 w 4544"/>
                <a:gd name="T59" fmla="*/ 4324 h 5684"/>
                <a:gd name="T60" fmla="*/ 4543 w 4544"/>
                <a:gd name="T61" fmla="*/ 3170 h 5684"/>
                <a:gd name="T62" fmla="*/ 2114 w 4544"/>
                <a:gd name="T63" fmla="*/ 0 h 5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44" h="5684">
                  <a:moveTo>
                    <a:pt x="2114" y="0"/>
                  </a:moveTo>
                  <a:lnTo>
                    <a:pt x="2114" y="0"/>
                  </a:lnTo>
                  <a:cubicBezTo>
                    <a:pt x="1387" y="645"/>
                    <a:pt x="1387" y="645"/>
                    <a:pt x="1387" y="645"/>
                  </a:cubicBezTo>
                  <a:cubicBezTo>
                    <a:pt x="1455" y="769"/>
                    <a:pt x="1455" y="769"/>
                    <a:pt x="1455" y="769"/>
                  </a:cubicBezTo>
                  <a:cubicBezTo>
                    <a:pt x="1469" y="782"/>
                    <a:pt x="1482" y="782"/>
                    <a:pt x="1564" y="824"/>
                  </a:cubicBezTo>
                  <a:cubicBezTo>
                    <a:pt x="1634" y="837"/>
                    <a:pt x="1729" y="892"/>
                    <a:pt x="1784" y="988"/>
                  </a:cubicBezTo>
                  <a:cubicBezTo>
                    <a:pt x="1840" y="1071"/>
                    <a:pt x="1867" y="1167"/>
                    <a:pt x="1853" y="1277"/>
                  </a:cubicBezTo>
                  <a:cubicBezTo>
                    <a:pt x="1840" y="1373"/>
                    <a:pt x="1770" y="1483"/>
                    <a:pt x="1647" y="1565"/>
                  </a:cubicBezTo>
                  <a:cubicBezTo>
                    <a:pt x="1523" y="1633"/>
                    <a:pt x="1387" y="1647"/>
                    <a:pt x="1290" y="1620"/>
                  </a:cubicBezTo>
                  <a:cubicBezTo>
                    <a:pt x="1181" y="1579"/>
                    <a:pt x="1112" y="1497"/>
                    <a:pt x="1070" y="1414"/>
                  </a:cubicBezTo>
                  <a:cubicBezTo>
                    <a:pt x="1016" y="1318"/>
                    <a:pt x="1016" y="1221"/>
                    <a:pt x="1016" y="1153"/>
                  </a:cubicBezTo>
                  <a:cubicBezTo>
                    <a:pt x="1029" y="1071"/>
                    <a:pt x="1029" y="1071"/>
                    <a:pt x="1029" y="1057"/>
                  </a:cubicBezTo>
                  <a:cubicBezTo>
                    <a:pt x="988" y="988"/>
                    <a:pt x="988" y="988"/>
                    <a:pt x="988" y="988"/>
                  </a:cubicBezTo>
                  <a:cubicBezTo>
                    <a:pt x="0" y="1867"/>
                    <a:pt x="0" y="1867"/>
                    <a:pt x="0" y="1867"/>
                  </a:cubicBezTo>
                  <a:cubicBezTo>
                    <a:pt x="110" y="2032"/>
                    <a:pt x="205" y="2197"/>
                    <a:pt x="233" y="2237"/>
                  </a:cubicBezTo>
                  <a:cubicBezTo>
                    <a:pt x="151" y="2114"/>
                    <a:pt x="82" y="1991"/>
                    <a:pt x="0" y="1867"/>
                  </a:cubicBezTo>
                  <a:cubicBezTo>
                    <a:pt x="82" y="1991"/>
                    <a:pt x="329" y="2388"/>
                    <a:pt x="233" y="2237"/>
                  </a:cubicBezTo>
                  <a:cubicBezTo>
                    <a:pt x="1002" y="3418"/>
                    <a:pt x="1784" y="4558"/>
                    <a:pt x="2608" y="5683"/>
                  </a:cubicBezTo>
                  <a:cubicBezTo>
                    <a:pt x="3542" y="4475"/>
                    <a:pt x="3542" y="4475"/>
                    <a:pt x="3542" y="4475"/>
                  </a:cubicBezTo>
                  <a:cubicBezTo>
                    <a:pt x="3830" y="4805"/>
                    <a:pt x="3830" y="4805"/>
                    <a:pt x="3830" y="4805"/>
                  </a:cubicBezTo>
                  <a:cubicBezTo>
                    <a:pt x="3884" y="4859"/>
                    <a:pt x="3884" y="4942"/>
                    <a:pt x="3899" y="4997"/>
                  </a:cubicBezTo>
                  <a:cubicBezTo>
                    <a:pt x="3899" y="5052"/>
                    <a:pt x="3913" y="5106"/>
                    <a:pt x="3954" y="5148"/>
                  </a:cubicBezTo>
                  <a:cubicBezTo>
                    <a:pt x="3995" y="5202"/>
                    <a:pt x="4049" y="5244"/>
                    <a:pt x="4119" y="5244"/>
                  </a:cubicBezTo>
                  <a:cubicBezTo>
                    <a:pt x="4173" y="5257"/>
                    <a:pt x="4228" y="5244"/>
                    <a:pt x="4310" y="5175"/>
                  </a:cubicBezTo>
                  <a:cubicBezTo>
                    <a:pt x="4393" y="5093"/>
                    <a:pt x="4407" y="5037"/>
                    <a:pt x="4407" y="4983"/>
                  </a:cubicBezTo>
                  <a:cubicBezTo>
                    <a:pt x="4407" y="4928"/>
                    <a:pt x="4365" y="4859"/>
                    <a:pt x="4324" y="4805"/>
                  </a:cubicBezTo>
                  <a:cubicBezTo>
                    <a:pt x="4283" y="4763"/>
                    <a:pt x="4228" y="4749"/>
                    <a:pt x="4173" y="4749"/>
                  </a:cubicBezTo>
                  <a:cubicBezTo>
                    <a:pt x="4104" y="4736"/>
                    <a:pt x="4036" y="4736"/>
                    <a:pt x="3967" y="4681"/>
                  </a:cubicBezTo>
                  <a:lnTo>
                    <a:pt x="3967" y="4667"/>
                  </a:lnTo>
                  <a:cubicBezTo>
                    <a:pt x="3651" y="4324"/>
                    <a:pt x="3651" y="4324"/>
                    <a:pt x="3651" y="4324"/>
                  </a:cubicBezTo>
                  <a:cubicBezTo>
                    <a:pt x="4543" y="3170"/>
                    <a:pt x="4543" y="3170"/>
                    <a:pt x="4543" y="3170"/>
                  </a:cubicBezTo>
                  <a:cubicBezTo>
                    <a:pt x="3638" y="2086"/>
                    <a:pt x="2773" y="988"/>
                    <a:pt x="211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49" name="Freeform 8"/>
            <p:cNvSpPr>
              <a:spLocks noChangeArrowheads="1"/>
            </p:cNvSpPr>
            <p:nvPr/>
          </p:nvSpPr>
          <p:spPr bwMode="auto">
            <a:xfrm>
              <a:off x="7723821" y="7225773"/>
              <a:ext cx="2700693" cy="3410478"/>
            </a:xfrm>
            <a:custGeom>
              <a:avLst/>
              <a:gdLst>
                <a:gd name="T0" fmla="*/ 1167 w 4503"/>
                <a:gd name="T1" fmla="*/ 1017 h 5685"/>
                <a:gd name="T2" fmla="*/ 1167 w 4503"/>
                <a:gd name="T3" fmla="*/ 1017 h 5685"/>
                <a:gd name="T4" fmla="*/ 1304 w 4503"/>
                <a:gd name="T5" fmla="*/ 1182 h 5685"/>
                <a:gd name="T6" fmla="*/ 1428 w 4503"/>
                <a:gd name="T7" fmla="*/ 1209 h 5685"/>
                <a:gd name="T8" fmla="*/ 1675 w 4503"/>
                <a:gd name="T9" fmla="*/ 1318 h 5685"/>
                <a:gd name="T10" fmla="*/ 1799 w 4503"/>
                <a:gd name="T11" fmla="*/ 1593 h 5685"/>
                <a:gd name="T12" fmla="*/ 1647 w 4503"/>
                <a:gd name="T13" fmla="*/ 1923 h 5685"/>
                <a:gd name="T14" fmla="*/ 1317 w 4503"/>
                <a:gd name="T15" fmla="*/ 2032 h 5685"/>
                <a:gd name="T16" fmla="*/ 1057 w 4503"/>
                <a:gd name="T17" fmla="*/ 1881 h 5685"/>
                <a:gd name="T18" fmla="*/ 961 w 4503"/>
                <a:gd name="T19" fmla="*/ 1635 h 5685"/>
                <a:gd name="T20" fmla="*/ 934 w 4503"/>
                <a:gd name="T21" fmla="*/ 1538 h 5685"/>
                <a:gd name="T22" fmla="*/ 837 w 4503"/>
                <a:gd name="T23" fmla="*/ 1442 h 5685"/>
                <a:gd name="T24" fmla="*/ 0 w 4503"/>
                <a:gd name="T25" fmla="*/ 2526 h 5685"/>
                <a:gd name="T26" fmla="*/ 2471 w 4503"/>
                <a:gd name="T27" fmla="*/ 5684 h 5685"/>
                <a:gd name="T28" fmla="*/ 3363 w 4503"/>
                <a:gd name="T29" fmla="*/ 4490 h 5685"/>
                <a:gd name="T30" fmla="*/ 3267 w 4503"/>
                <a:gd name="T31" fmla="*/ 4407 h 5685"/>
                <a:gd name="T32" fmla="*/ 3158 w 4503"/>
                <a:gd name="T33" fmla="*/ 4393 h 5685"/>
                <a:gd name="T34" fmla="*/ 2910 w 4503"/>
                <a:gd name="T35" fmla="*/ 4284 h 5685"/>
                <a:gd name="T36" fmla="*/ 2773 w 4503"/>
                <a:gd name="T37" fmla="*/ 4009 h 5685"/>
                <a:gd name="T38" fmla="*/ 2896 w 4503"/>
                <a:gd name="T39" fmla="*/ 3693 h 5685"/>
                <a:gd name="T40" fmla="*/ 3226 w 4503"/>
                <a:gd name="T41" fmla="*/ 3556 h 5685"/>
                <a:gd name="T42" fmla="*/ 3501 w 4503"/>
                <a:gd name="T43" fmla="*/ 3693 h 5685"/>
                <a:gd name="T44" fmla="*/ 3610 w 4503"/>
                <a:gd name="T45" fmla="*/ 3927 h 5685"/>
                <a:gd name="T46" fmla="*/ 3624 w 4503"/>
                <a:gd name="T47" fmla="*/ 4023 h 5685"/>
                <a:gd name="T48" fmla="*/ 3678 w 4503"/>
                <a:gd name="T49" fmla="*/ 4078 h 5685"/>
                <a:gd name="T50" fmla="*/ 4502 w 4503"/>
                <a:gd name="T51" fmla="*/ 2979 h 5685"/>
                <a:gd name="T52" fmla="*/ 1949 w 4503"/>
                <a:gd name="T53" fmla="*/ 0 h 5685"/>
                <a:gd name="T54" fmla="*/ 1167 w 4503"/>
                <a:gd name="T55" fmla="*/ 1017 h 5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03" h="5685">
                  <a:moveTo>
                    <a:pt x="1167" y="1017"/>
                  </a:moveTo>
                  <a:lnTo>
                    <a:pt x="1167" y="1017"/>
                  </a:lnTo>
                  <a:cubicBezTo>
                    <a:pt x="1304" y="1182"/>
                    <a:pt x="1304" y="1182"/>
                    <a:pt x="1304" y="1182"/>
                  </a:cubicBezTo>
                  <a:cubicBezTo>
                    <a:pt x="1317" y="1195"/>
                    <a:pt x="1346" y="1195"/>
                    <a:pt x="1428" y="1209"/>
                  </a:cubicBezTo>
                  <a:cubicBezTo>
                    <a:pt x="1496" y="1209"/>
                    <a:pt x="1592" y="1236"/>
                    <a:pt x="1675" y="1318"/>
                  </a:cubicBezTo>
                  <a:cubicBezTo>
                    <a:pt x="1743" y="1401"/>
                    <a:pt x="1799" y="1483"/>
                    <a:pt x="1799" y="1593"/>
                  </a:cubicBezTo>
                  <a:cubicBezTo>
                    <a:pt x="1799" y="1703"/>
                    <a:pt x="1757" y="1826"/>
                    <a:pt x="1647" y="1923"/>
                  </a:cubicBezTo>
                  <a:cubicBezTo>
                    <a:pt x="1551" y="2019"/>
                    <a:pt x="1414" y="2060"/>
                    <a:pt x="1317" y="2032"/>
                  </a:cubicBezTo>
                  <a:cubicBezTo>
                    <a:pt x="1208" y="2019"/>
                    <a:pt x="1126" y="1964"/>
                    <a:pt x="1057" y="1881"/>
                  </a:cubicBezTo>
                  <a:cubicBezTo>
                    <a:pt x="988" y="1813"/>
                    <a:pt x="961" y="1703"/>
                    <a:pt x="961" y="1635"/>
                  </a:cubicBezTo>
                  <a:cubicBezTo>
                    <a:pt x="947" y="1566"/>
                    <a:pt x="947" y="1552"/>
                    <a:pt x="934" y="1538"/>
                  </a:cubicBezTo>
                  <a:cubicBezTo>
                    <a:pt x="837" y="1442"/>
                    <a:pt x="837" y="1442"/>
                    <a:pt x="837" y="1442"/>
                  </a:cubicBezTo>
                  <a:cubicBezTo>
                    <a:pt x="0" y="2526"/>
                    <a:pt x="0" y="2526"/>
                    <a:pt x="0" y="2526"/>
                  </a:cubicBezTo>
                  <a:cubicBezTo>
                    <a:pt x="796" y="3597"/>
                    <a:pt x="1620" y="4655"/>
                    <a:pt x="2471" y="5684"/>
                  </a:cubicBezTo>
                  <a:cubicBezTo>
                    <a:pt x="3363" y="4490"/>
                    <a:pt x="3363" y="4490"/>
                    <a:pt x="3363" y="4490"/>
                  </a:cubicBezTo>
                  <a:cubicBezTo>
                    <a:pt x="3267" y="4407"/>
                    <a:pt x="3267" y="4407"/>
                    <a:pt x="3267" y="4407"/>
                  </a:cubicBezTo>
                  <a:cubicBezTo>
                    <a:pt x="3253" y="4393"/>
                    <a:pt x="3240" y="4393"/>
                    <a:pt x="3158" y="4393"/>
                  </a:cubicBezTo>
                  <a:cubicBezTo>
                    <a:pt x="3089" y="4380"/>
                    <a:pt x="2978" y="4367"/>
                    <a:pt x="2910" y="4284"/>
                  </a:cubicBezTo>
                  <a:cubicBezTo>
                    <a:pt x="2841" y="4215"/>
                    <a:pt x="2773" y="4119"/>
                    <a:pt x="2773" y="4009"/>
                  </a:cubicBezTo>
                  <a:cubicBezTo>
                    <a:pt x="2759" y="3913"/>
                    <a:pt x="2800" y="3790"/>
                    <a:pt x="2896" y="3693"/>
                  </a:cubicBezTo>
                  <a:cubicBezTo>
                    <a:pt x="2993" y="3584"/>
                    <a:pt x="3130" y="3543"/>
                    <a:pt x="3226" y="3556"/>
                  </a:cubicBezTo>
                  <a:cubicBezTo>
                    <a:pt x="3336" y="3556"/>
                    <a:pt x="3432" y="3625"/>
                    <a:pt x="3501" y="3693"/>
                  </a:cubicBezTo>
                  <a:cubicBezTo>
                    <a:pt x="3569" y="3762"/>
                    <a:pt x="3596" y="3858"/>
                    <a:pt x="3610" y="3927"/>
                  </a:cubicBezTo>
                  <a:cubicBezTo>
                    <a:pt x="3624" y="4009"/>
                    <a:pt x="3624" y="4023"/>
                    <a:pt x="3624" y="4023"/>
                  </a:cubicBezTo>
                  <a:cubicBezTo>
                    <a:pt x="3678" y="4078"/>
                    <a:pt x="3678" y="4078"/>
                    <a:pt x="3678" y="4078"/>
                  </a:cubicBezTo>
                  <a:cubicBezTo>
                    <a:pt x="4502" y="2979"/>
                    <a:pt x="4502" y="2979"/>
                    <a:pt x="4502" y="2979"/>
                  </a:cubicBezTo>
                  <a:cubicBezTo>
                    <a:pt x="3720" y="2074"/>
                    <a:pt x="2828" y="1058"/>
                    <a:pt x="1949" y="0"/>
                  </a:cubicBezTo>
                  <a:lnTo>
                    <a:pt x="1167" y="10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50" name="Freeform 9"/>
            <p:cNvSpPr>
              <a:spLocks noChangeArrowheads="1"/>
            </p:cNvSpPr>
            <p:nvPr/>
          </p:nvSpPr>
          <p:spPr bwMode="auto">
            <a:xfrm>
              <a:off x="5650029" y="7572376"/>
              <a:ext cx="2092310" cy="3000375"/>
            </a:xfrm>
            <a:custGeom>
              <a:avLst/>
              <a:gdLst>
                <a:gd name="T0" fmla="*/ 0 w 3487"/>
                <a:gd name="T1" fmla="*/ 2114 h 4999"/>
                <a:gd name="T2" fmla="*/ 0 w 3487"/>
                <a:gd name="T3" fmla="*/ 2114 h 4999"/>
                <a:gd name="T4" fmla="*/ 700 w 3487"/>
                <a:gd name="T5" fmla="*/ 3267 h 4999"/>
                <a:gd name="T6" fmla="*/ 700 w 3487"/>
                <a:gd name="T7" fmla="*/ 3158 h 4999"/>
                <a:gd name="T8" fmla="*/ 782 w 3487"/>
                <a:gd name="T9" fmla="*/ 2883 h 4999"/>
                <a:gd name="T10" fmla="*/ 1015 w 3487"/>
                <a:gd name="T11" fmla="*/ 2719 h 4999"/>
                <a:gd name="T12" fmla="*/ 1359 w 3487"/>
                <a:gd name="T13" fmla="*/ 2801 h 4999"/>
                <a:gd name="T14" fmla="*/ 1550 w 3487"/>
                <a:gd name="T15" fmla="*/ 3116 h 4999"/>
                <a:gd name="T16" fmla="*/ 1441 w 3487"/>
                <a:gd name="T17" fmla="*/ 3391 h 4999"/>
                <a:gd name="T18" fmla="*/ 1221 w 3487"/>
                <a:gd name="T19" fmla="*/ 3542 h 4999"/>
                <a:gd name="T20" fmla="*/ 1125 w 3487"/>
                <a:gd name="T21" fmla="*/ 3569 h 4999"/>
                <a:gd name="T22" fmla="*/ 988 w 3487"/>
                <a:gd name="T23" fmla="*/ 3748 h 4999"/>
                <a:gd name="T24" fmla="*/ 1770 w 3487"/>
                <a:gd name="T25" fmla="*/ 4998 h 4999"/>
                <a:gd name="T26" fmla="*/ 3486 w 3487"/>
                <a:gd name="T27" fmla="*/ 2636 h 4999"/>
                <a:gd name="T28" fmla="*/ 1579 w 3487"/>
                <a:gd name="T29" fmla="*/ 0 h 4999"/>
                <a:gd name="T30" fmla="*/ 0 w 3487"/>
                <a:gd name="T31" fmla="*/ 2114 h 4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7" h="4999">
                  <a:moveTo>
                    <a:pt x="0" y="2114"/>
                  </a:moveTo>
                  <a:lnTo>
                    <a:pt x="0" y="2114"/>
                  </a:lnTo>
                  <a:cubicBezTo>
                    <a:pt x="700" y="3267"/>
                    <a:pt x="700" y="3267"/>
                    <a:pt x="700" y="3267"/>
                  </a:cubicBezTo>
                  <a:cubicBezTo>
                    <a:pt x="713" y="3254"/>
                    <a:pt x="700" y="3226"/>
                    <a:pt x="700" y="3158"/>
                  </a:cubicBezTo>
                  <a:cubicBezTo>
                    <a:pt x="700" y="3089"/>
                    <a:pt x="713" y="2979"/>
                    <a:pt x="782" y="2883"/>
                  </a:cubicBezTo>
                  <a:cubicBezTo>
                    <a:pt x="837" y="2814"/>
                    <a:pt x="919" y="2746"/>
                    <a:pt x="1015" y="2719"/>
                  </a:cubicBezTo>
                  <a:cubicBezTo>
                    <a:pt x="1125" y="2691"/>
                    <a:pt x="1249" y="2719"/>
                    <a:pt x="1359" y="2801"/>
                  </a:cubicBezTo>
                  <a:cubicBezTo>
                    <a:pt x="1482" y="2883"/>
                    <a:pt x="1537" y="3007"/>
                    <a:pt x="1550" y="3116"/>
                  </a:cubicBezTo>
                  <a:cubicBezTo>
                    <a:pt x="1550" y="3226"/>
                    <a:pt x="1496" y="3322"/>
                    <a:pt x="1441" y="3391"/>
                  </a:cubicBezTo>
                  <a:cubicBezTo>
                    <a:pt x="1373" y="3487"/>
                    <a:pt x="1290" y="3515"/>
                    <a:pt x="1221" y="3542"/>
                  </a:cubicBezTo>
                  <a:cubicBezTo>
                    <a:pt x="1139" y="3556"/>
                    <a:pt x="1139" y="3556"/>
                    <a:pt x="1125" y="3569"/>
                  </a:cubicBezTo>
                  <a:cubicBezTo>
                    <a:pt x="988" y="3748"/>
                    <a:pt x="988" y="3748"/>
                    <a:pt x="988" y="3748"/>
                  </a:cubicBezTo>
                  <a:cubicBezTo>
                    <a:pt x="1770" y="4998"/>
                    <a:pt x="1770" y="4998"/>
                    <a:pt x="1770" y="4998"/>
                  </a:cubicBezTo>
                  <a:cubicBezTo>
                    <a:pt x="2333" y="4201"/>
                    <a:pt x="2923" y="3391"/>
                    <a:pt x="3486" y="2636"/>
                  </a:cubicBezTo>
                  <a:cubicBezTo>
                    <a:pt x="1579" y="0"/>
                    <a:pt x="1579" y="0"/>
                    <a:pt x="1579" y="0"/>
                  </a:cubicBezTo>
                  <a:cubicBezTo>
                    <a:pt x="1015" y="755"/>
                    <a:pt x="480" y="1469"/>
                    <a:pt x="0" y="211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51" name="Freeform 10"/>
            <p:cNvSpPr>
              <a:spLocks noChangeArrowheads="1"/>
            </p:cNvSpPr>
            <p:nvPr/>
          </p:nvSpPr>
          <p:spPr bwMode="auto">
            <a:xfrm>
              <a:off x="4306295" y="8979959"/>
              <a:ext cx="2306566" cy="3804708"/>
            </a:xfrm>
            <a:custGeom>
              <a:avLst/>
              <a:gdLst>
                <a:gd name="T0" fmla="*/ 3226 w 3845"/>
                <a:gd name="T1" fmla="*/ 1125 h 6343"/>
                <a:gd name="T2" fmla="*/ 3226 w 3845"/>
                <a:gd name="T3" fmla="*/ 1125 h 6343"/>
                <a:gd name="T4" fmla="*/ 3405 w 3845"/>
                <a:gd name="T5" fmla="*/ 1030 h 6343"/>
                <a:gd name="T6" fmla="*/ 3542 w 3845"/>
                <a:gd name="T7" fmla="*/ 947 h 6343"/>
                <a:gd name="T8" fmla="*/ 3624 w 3845"/>
                <a:gd name="T9" fmla="*/ 768 h 6343"/>
                <a:gd name="T10" fmla="*/ 3500 w 3845"/>
                <a:gd name="T11" fmla="*/ 590 h 6343"/>
                <a:gd name="T12" fmla="*/ 3294 w 3845"/>
                <a:gd name="T13" fmla="*/ 535 h 6343"/>
                <a:gd name="T14" fmla="*/ 3144 w 3845"/>
                <a:gd name="T15" fmla="*/ 645 h 6343"/>
                <a:gd name="T16" fmla="*/ 3103 w 3845"/>
                <a:gd name="T17" fmla="*/ 810 h 6343"/>
                <a:gd name="T18" fmla="*/ 3075 w 3845"/>
                <a:gd name="T19" fmla="*/ 1016 h 6343"/>
                <a:gd name="T20" fmla="*/ 3075 w 3845"/>
                <a:gd name="T21" fmla="*/ 1016 h 6343"/>
                <a:gd name="T22" fmla="*/ 2855 w 3845"/>
                <a:gd name="T23" fmla="*/ 1290 h 6343"/>
                <a:gd name="T24" fmla="*/ 2059 w 3845"/>
                <a:gd name="T25" fmla="*/ 0 h 6343"/>
                <a:gd name="T26" fmla="*/ 0 w 3845"/>
                <a:gd name="T27" fmla="*/ 2704 h 6343"/>
                <a:gd name="T28" fmla="*/ 1427 w 3845"/>
                <a:gd name="T29" fmla="*/ 6342 h 6343"/>
                <a:gd name="T30" fmla="*/ 3844 w 3845"/>
                <a:gd name="T31" fmla="*/ 2883 h 6343"/>
                <a:gd name="T32" fmla="*/ 2965 w 3845"/>
                <a:gd name="T33" fmla="*/ 1468 h 6343"/>
                <a:gd name="T34" fmla="*/ 3226 w 3845"/>
                <a:gd name="T35" fmla="*/ 1125 h 6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5" h="6343">
                  <a:moveTo>
                    <a:pt x="3226" y="1125"/>
                  </a:moveTo>
                  <a:lnTo>
                    <a:pt x="3226" y="1125"/>
                  </a:lnTo>
                  <a:cubicBezTo>
                    <a:pt x="3281" y="1057"/>
                    <a:pt x="3349" y="1043"/>
                    <a:pt x="3405" y="1030"/>
                  </a:cubicBezTo>
                  <a:cubicBezTo>
                    <a:pt x="3459" y="1016"/>
                    <a:pt x="3514" y="1002"/>
                    <a:pt x="3542" y="947"/>
                  </a:cubicBezTo>
                  <a:cubicBezTo>
                    <a:pt x="3597" y="892"/>
                    <a:pt x="3624" y="823"/>
                    <a:pt x="3624" y="768"/>
                  </a:cubicBezTo>
                  <a:cubicBezTo>
                    <a:pt x="3611" y="713"/>
                    <a:pt x="3597" y="659"/>
                    <a:pt x="3500" y="590"/>
                  </a:cubicBezTo>
                  <a:cubicBezTo>
                    <a:pt x="3418" y="521"/>
                    <a:pt x="3349" y="521"/>
                    <a:pt x="3294" y="535"/>
                  </a:cubicBezTo>
                  <a:cubicBezTo>
                    <a:pt x="3240" y="549"/>
                    <a:pt x="3185" y="590"/>
                    <a:pt x="3144" y="645"/>
                  </a:cubicBezTo>
                  <a:cubicBezTo>
                    <a:pt x="3116" y="686"/>
                    <a:pt x="3103" y="741"/>
                    <a:pt x="3103" y="810"/>
                  </a:cubicBezTo>
                  <a:cubicBezTo>
                    <a:pt x="3103" y="865"/>
                    <a:pt x="3116" y="933"/>
                    <a:pt x="3075" y="1016"/>
                  </a:cubicBezTo>
                  <a:lnTo>
                    <a:pt x="3075" y="1016"/>
                  </a:lnTo>
                  <a:cubicBezTo>
                    <a:pt x="2855" y="1290"/>
                    <a:pt x="2855" y="1290"/>
                    <a:pt x="2855" y="1290"/>
                  </a:cubicBezTo>
                  <a:cubicBezTo>
                    <a:pt x="2059" y="0"/>
                    <a:pt x="2059" y="0"/>
                    <a:pt x="2059" y="0"/>
                  </a:cubicBezTo>
                  <a:cubicBezTo>
                    <a:pt x="865" y="1592"/>
                    <a:pt x="0" y="2704"/>
                    <a:pt x="0" y="2704"/>
                  </a:cubicBezTo>
                  <a:cubicBezTo>
                    <a:pt x="1427" y="6342"/>
                    <a:pt x="1427" y="6342"/>
                    <a:pt x="1427" y="6342"/>
                  </a:cubicBezTo>
                  <a:cubicBezTo>
                    <a:pt x="1427" y="6342"/>
                    <a:pt x="2526" y="4722"/>
                    <a:pt x="3844" y="2883"/>
                  </a:cubicBezTo>
                  <a:cubicBezTo>
                    <a:pt x="2965" y="1468"/>
                    <a:pt x="2965" y="1468"/>
                    <a:pt x="2965" y="1468"/>
                  </a:cubicBezTo>
                  <a:lnTo>
                    <a:pt x="3226" y="11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52" name="Freeform 11"/>
            <p:cNvSpPr>
              <a:spLocks noChangeArrowheads="1"/>
            </p:cNvSpPr>
            <p:nvPr/>
          </p:nvSpPr>
          <p:spPr bwMode="auto">
            <a:xfrm>
              <a:off x="9305619" y="9128125"/>
              <a:ext cx="2282760" cy="3675063"/>
            </a:xfrm>
            <a:custGeom>
              <a:avLst/>
              <a:gdLst>
                <a:gd name="T0" fmla="*/ 1126 w 3804"/>
                <a:gd name="T1" fmla="*/ 1221 h 6123"/>
                <a:gd name="T2" fmla="*/ 1126 w 3804"/>
                <a:gd name="T3" fmla="*/ 1221 h 6123"/>
                <a:gd name="T4" fmla="*/ 866 w 3804"/>
                <a:gd name="T5" fmla="*/ 974 h 6123"/>
                <a:gd name="T6" fmla="*/ 811 w 3804"/>
                <a:gd name="T7" fmla="*/ 783 h 6123"/>
                <a:gd name="T8" fmla="*/ 742 w 3804"/>
                <a:gd name="T9" fmla="*/ 631 h 6123"/>
                <a:gd name="T10" fmla="*/ 577 w 3804"/>
                <a:gd name="T11" fmla="*/ 536 h 6123"/>
                <a:gd name="T12" fmla="*/ 385 w 3804"/>
                <a:gd name="T13" fmla="*/ 631 h 6123"/>
                <a:gd name="T14" fmla="*/ 289 w 3804"/>
                <a:gd name="T15" fmla="*/ 824 h 6123"/>
                <a:gd name="T16" fmla="*/ 385 w 3804"/>
                <a:gd name="T17" fmla="*/ 989 h 6123"/>
                <a:gd name="T18" fmla="*/ 536 w 3804"/>
                <a:gd name="T19" fmla="*/ 1057 h 6123"/>
                <a:gd name="T20" fmla="*/ 742 w 3804"/>
                <a:gd name="T21" fmla="*/ 1112 h 6123"/>
                <a:gd name="T22" fmla="*/ 742 w 3804"/>
                <a:gd name="T23" fmla="*/ 1112 h 6123"/>
                <a:gd name="T24" fmla="*/ 1017 w 3804"/>
                <a:gd name="T25" fmla="*/ 1373 h 6123"/>
                <a:gd name="T26" fmla="*/ 0 w 3804"/>
                <a:gd name="T27" fmla="*/ 2718 h 6123"/>
                <a:gd name="T28" fmla="*/ 3048 w 3804"/>
                <a:gd name="T29" fmla="*/ 6122 h 6123"/>
                <a:gd name="T30" fmla="*/ 3803 w 3804"/>
                <a:gd name="T31" fmla="*/ 2168 h 6123"/>
                <a:gd name="T32" fmla="*/ 2046 w 3804"/>
                <a:gd name="T33" fmla="*/ 0 h 6123"/>
                <a:gd name="T34" fmla="*/ 1126 w 3804"/>
                <a:gd name="T35" fmla="*/ 1221 h 6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04" h="6123">
                  <a:moveTo>
                    <a:pt x="1126" y="1221"/>
                  </a:moveTo>
                  <a:lnTo>
                    <a:pt x="1126" y="1221"/>
                  </a:lnTo>
                  <a:cubicBezTo>
                    <a:pt x="866" y="974"/>
                    <a:pt x="866" y="974"/>
                    <a:pt x="866" y="974"/>
                  </a:cubicBezTo>
                  <a:cubicBezTo>
                    <a:pt x="811" y="920"/>
                    <a:pt x="811" y="837"/>
                    <a:pt x="811" y="783"/>
                  </a:cubicBezTo>
                  <a:cubicBezTo>
                    <a:pt x="797" y="727"/>
                    <a:pt x="783" y="672"/>
                    <a:pt x="742" y="631"/>
                  </a:cubicBezTo>
                  <a:cubicBezTo>
                    <a:pt x="687" y="576"/>
                    <a:pt x="632" y="549"/>
                    <a:pt x="577" y="536"/>
                  </a:cubicBezTo>
                  <a:cubicBezTo>
                    <a:pt x="523" y="536"/>
                    <a:pt x="454" y="549"/>
                    <a:pt x="385" y="631"/>
                  </a:cubicBezTo>
                  <a:cubicBezTo>
                    <a:pt x="303" y="700"/>
                    <a:pt x="289" y="769"/>
                    <a:pt x="289" y="824"/>
                  </a:cubicBezTo>
                  <a:cubicBezTo>
                    <a:pt x="303" y="878"/>
                    <a:pt x="330" y="933"/>
                    <a:pt x="385" y="989"/>
                  </a:cubicBezTo>
                  <a:cubicBezTo>
                    <a:pt x="426" y="1029"/>
                    <a:pt x="481" y="1043"/>
                    <a:pt x="536" y="1057"/>
                  </a:cubicBezTo>
                  <a:cubicBezTo>
                    <a:pt x="605" y="1057"/>
                    <a:pt x="673" y="1057"/>
                    <a:pt x="742" y="1112"/>
                  </a:cubicBezTo>
                  <a:lnTo>
                    <a:pt x="742" y="1112"/>
                  </a:lnTo>
                  <a:cubicBezTo>
                    <a:pt x="1017" y="1373"/>
                    <a:pt x="1017" y="1373"/>
                    <a:pt x="1017" y="1373"/>
                  </a:cubicBezTo>
                  <a:cubicBezTo>
                    <a:pt x="0" y="2718"/>
                    <a:pt x="0" y="2718"/>
                    <a:pt x="0" y="2718"/>
                  </a:cubicBezTo>
                  <a:cubicBezTo>
                    <a:pt x="975" y="3885"/>
                    <a:pt x="1991" y="5011"/>
                    <a:pt x="3048" y="6122"/>
                  </a:cubicBezTo>
                  <a:cubicBezTo>
                    <a:pt x="3803" y="2168"/>
                    <a:pt x="3803" y="2168"/>
                    <a:pt x="3803" y="2168"/>
                  </a:cubicBezTo>
                  <a:cubicBezTo>
                    <a:pt x="3474" y="1674"/>
                    <a:pt x="2828" y="906"/>
                    <a:pt x="2046" y="0"/>
                  </a:cubicBezTo>
                  <a:lnTo>
                    <a:pt x="1126" y="12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sp>
          <p:nvSpPr>
            <p:cNvPr id="53" name="Freeform 12"/>
            <p:cNvSpPr>
              <a:spLocks noChangeArrowheads="1"/>
            </p:cNvSpPr>
            <p:nvPr/>
          </p:nvSpPr>
          <p:spPr bwMode="auto">
            <a:xfrm>
              <a:off x="11667732" y="9466793"/>
              <a:ext cx="50257" cy="7938"/>
            </a:xfrm>
            <a:custGeom>
              <a:avLst/>
              <a:gdLst>
                <a:gd name="T0" fmla="*/ 0 w 83"/>
                <a:gd name="T1" fmla="*/ 13 h 14"/>
                <a:gd name="T2" fmla="*/ 0 w 83"/>
                <a:gd name="T3" fmla="*/ 13 h 14"/>
              </a:gdLst>
              <a:ahLst/>
              <a:cxnLst>
                <a:cxn ang="0">
                  <a:pos x="T0" y="T1"/>
                </a:cxn>
                <a:cxn ang="0">
                  <a:pos x="T2" y="T3"/>
                </a:cxn>
              </a:cxnLst>
              <a:rect l="0" t="0" r="r" b="b"/>
              <a:pathLst>
                <a:path w="83" h="14">
                  <a:moveTo>
                    <a:pt x="0" y="13"/>
                  </a:moveTo>
                  <a:cubicBezTo>
                    <a:pt x="0" y="13"/>
                    <a:pt x="82" y="0"/>
                    <a:pt x="0" y="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3830" tIns="61915" rIns="123830" bIns="61915" anchor="ctr"/>
            <a:lstStyle/>
            <a:p>
              <a:endParaRPr lang="en-US" sz="2926" dirty="0">
                <a:latin typeface="Lato Light"/>
              </a:endParaRPr>
            </a:p>
          </p:txBody>
        </p:sp>
      </p:grpSp>
    </p:spTree>
    <p:extLst>
      <p:ext uri="{BB962C8B-B14F-4D97-AF65-F5344CB8AC3E}">
        <p14:creationId xmlns:p14="http://schemas.microsoft.com/office/powerpoint/2010/main" val="2370533022"/>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586510" y="3893616"/>
            <a:ext cx="16780867" cy="7226531"/>
          </a:xfrm>
          <a:prstGeom prst="rect">
            <a:avLst/>
          </a:prstGeom>
          <a:noFill/>
        </p:spPr>
        <p:txBody>
          <a:bodyPr wrap="square" lIns="198127" tIns="99063" rIns="312011" bIns="78003" numCol="1" spcCol="959784">
            <a:noAutofit/>
          </a:bodyPr>
          <a:lstStyle/>
          <a:p>
            <a:pPr algn="just">
              <a:lnSpc>
                <a:spcPct val="120000"/>
              </a:lnSpc>
              <a:defRPr/>
            </a:pPr>
            <a:r>
              <a:rPr lang="en-US" sz="2276" b="1" dirty="0">
                <a:latin typeface="Lato Regular"/>
                <a:cs typeface="Lato Regular"/>
              </a:rPr>
              <a:t>Lorem ipsum dolor </a:t>
            </a:r>
            <a:r>
              <a:rPr lang="en-US" sz="2276"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lnSpc>
                <a:spcPct val="120000"/>
              </a:lnSpc>
              <a:defRPr/>
            </a:pPr>
            <a:endParaRPr lang="en-US" sz="2276" dirty="0">
              <a:latin typeface="Lato Light"/>
              <a:cs typeface="Lato Light"/>
            </a:endParaRPr>
          </a:p>
          <a:p>
            <a:pPr algn="just">
              <a:lnSpc>
                <a:spcPct val="120000"/>
              </a:lnSpc>
              <a:defRPr/>
            </a:pPr>
            <a:r>
              <a:rPr lang="en-US" sz="2276" b="1" dirty="0">
                <a:latin typeface="Lato Regular"/>
                <a:cs typeface="Lato Regular"/>
              </a:rPr>
              <a:t>Aliquam et ante nunc </a:t>
            </a:r>
            <a:r>
              <a:rPr lang="en-US" sz="2276" dirty="0" err="1">
                <a:latin typeface="Lato Light"/>
                <a:cs typeface="Lato Light"/>
              </a:rPr>
              <a:t>fusce</a:t>
            </a:r>
            <a:r>
              <a:rPr lang="en-US" sz="2276" dirty="0">
                <a:latin typeface="Lato Light"/>
                <a:cs typeface="Lato Light"/>
              </a:rPr>
              <a:t>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276"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Text One Column</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276551665"/>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586510" y="3893616"/>
            <a:ext cx="16780867" cy="7226531"/>
          </a:xfrm>
          <a:prstGeom prst="rect">
            <a:avLst/>
          </a:prstGeom>
          <a:noFill/>
        </p:spPr>
        <p:txBody>
          <a:bodyPr wrap="square" lIns="198127" tIns="99063" rIns="312011" bIns="78003" numCol="2" spcCol="959784">
            <a:noAutofit/>
          </a:bodyPr>
          <a:lstStyle/>
          <a:p>
            <a:pPr algn="just">
              <a:lnSpc>
                <a:spcPct val="120000"/>
              </a:lnSpc>
              <a:defRPr/>
            </a:pPr>
            <a:r>
              <a:rPr lang="en-US" sz="2276" b="1" dirty="0">
                <a:latin typeface="Lato Regular"/>
                <a:cs typeface="Lato Regular"/>
              </a:rPr>
              <a:t>Lorem ipsum dolor </a:t>
            </a:r>
            <a:r>
              <a:rPr lang="en-US" sz="2276"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276" dirty="0">
              <a:latin typeface="Lato Light"/>
              <a:cs typeface="Lato Light"/>
            </a:endParaRPr>
          </a:p>
          <a:p>
            <a:pPr algn="just">
              <a:lnSpc>
                <a:spcPct val="120000"/>
              </a:lnSpc>
              <a:defRPr/>
            </a:pPr>
            <a:r>
              <a:rPr lang="en-US" sz="2276" b="1" dirty="0">
                <a:latin typeface="Lato Regular"/>
                <a:cs typeface="Lato Regular"/>
              </a:rPr>
              <a:t>Quisque sed ex nec </a:t>
            </a:r>
            <a:r>
              <a:rPr lang="en-US" sz="2276"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276"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Text Two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71534272"/>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8646675" y="6810131"/>
            <a:ext cx="2518657" cy="575232"/>
          </a:xfrm>
          <a:prstGeom prst="rect">
            <a:avLst/>
          </a:prstGeom>
          <a:noFill/>
        </p:spPr>
        <p:txBody>
          <a:bodyPr wrap="none" lIns="148599" tIns="74300" rIns="148599" bIns="74300" rtlCol="0">
            <a:spAutoFit/>
          </a:bodyPr>
          <a:lstStyle/>
          <a:p>
            <a:pPr algn="ctr"/>
            <a:r>
              <a:rPr lang="id-ID" sz="2763" b="1" dirty="0">
                <a:latin typeface="Lato Regular"/>
                <a:cs typeface="Lato Regular"/>
              </a:rPr>
              <a:t>JAMES</a:t>
            </a:r>
            <a:r>
              <a:rPr lang="id-ID" sz="2763" b="1" dirty="0">
                <a:solidFill>
                  <a:schemeClr val="tx1">
                    <a:lumMod val="50000"/>
                    <a:lumOff val="50000"/>
                  </a:schemeClr>
                </a:solidFill>
                <a:latin typeface="Lato Regular"/>
                <a:cs typeface="Lato Regular"/>
              </a:rPr>
              <a:t> </a:t>
            </a:r>
            <a:r>
              <a:rPr lang="id-ID" sz="2763" b="1" dirty="0">
                <a:solidFill>
                  <a:schemeClr val="accent1"/>
                </a:solidFill>
                <a:latin typeface="Lato Regular"/>
                <a:cs typeface="Lato Regular"/>
              </a:rPr>
              <a:t>BOND</a:t>
            </a:r>
          </a:p>
        </p:txBody>
      </p:sp>
      <p:sp>
        <p:nvSpPr>
          <p:cNvPr id="5" name="TextBox 4"/>
          <p:cNvSpPr txBox="1"/>
          <p:nvPr/>
        </p:nvSpPr>
        <p:spPr>
          <a:xfrm>
            <a:off x="7755132" y="7556648"/>
            <a:ext cx="4301721" cy="350106"/>
          </a:xfrm>
          <a:prstGeom prst="rect">
            <a:avLst/>
          </a:prstGeom>
          <a:noFill/>
        </p:spPr>
        <p:txBody>
          <a:bodyPr wrap="square" lIns="148599" tIns="74300" rIns="148599" bIns="74300" rtlCol="0">
            <a:spAutoFit/>
          </a:bodyPr>
          <a:lstStyle/>
          <a:p>
            <a:pPr algn="ctr"/>
            <a:r>
              <a:rPr lang="en-US" sz="1300" dirty="0">
                <a:latin typeface="Lato Light"/>
                <a:cs typeface="Lato Light"/>
              </a:rPr>
              <a:t>CEO &amp; FOUNDER</a:t>
            </a:r>
          </a:p>
        </p:txBody>
      </p:sp>
      <p:cxnSp>
        <p:nvCxnSpPr>
          <p:cNvPr id="6" name="Straight Connector 5"/>
          <p:cNvCxnSpPr/>
          <p:nvPr/>
        </p:nvCxnSpPr>
        <p:spPr>
          <a:xfrm>
            <a:off x="9480575" y="7438440"/>
            <a:ext cx="850835"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8" name="Content Placeholder 2"/>
          <p:cNvSpPr txBox="1">
            <a:spLocks/>
          </p:cNvSpPr>
          <p:nvPr/>
        </p:nvSpPr>
        <p:spPr>
          <a:xfrm>
            <a:off x="1257359" y="8836967"/>
            <a:ext cx="17317924" cy="2551190"/>
          </a:xfrm>
          <a:prstGeom prst="rect">
            <a:avLst/>
          </a:prstGeom>
        </p:spPr>
        <p:txBody>
          <a:bodyPr vert="horz" lIns="198127" tIns="99063" rIns="198127" bIns="99063"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2113" b="1" dirty="0">
                <a:solidFill>
                  <a:schemeClr val="tx1"/>
                </a:solidFill>
                <a:latin typeface="Lato Regular"/>
                <a:cs typeface="Lato Regular"/>
              </a:rPr>
              <a:t>Lorem ipsum dolor </a:t>
            </a:r>
            <a:r>
              <a:rPr lang="en-US" sz="2113" dirty="0">
                <a:solidFill>
                  <a:schemeClr val="tx1"/>
                </a:solidFill>
                <a:latin typeface="Lato Light"/>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a:t>
            </a:r>
          </a:p>
          <a:p>
            <a:pPr marL="0" indent="0" algn="just">
              <a:buNone/>
            </a:pPr>
            <a:endParaRPr lang="en-US" sz="2113" dirty="0">
              <a:solidFill>
                <a:schemeClr val="tx1"/>
              </a:solidFill>
              <a:latin typeface="Lato Light"/>
              <a:cs typeface="Lato Light"/>
            </a:endParaRPr>
          </a:p>
          <a:p>
            <a:pPr marL="0" indent="0" algn="just">
              <a:buNone/>
            </a:pPr>
            <a:r>
              <a:rPr lang="en-US" sz="2113" dirty="0">
                <a:solidFill>
                  <a:schemeClr val="tx1"/>
                </a:solidFill>
                <a:latin typeface="Lato Light"/>
                <a:cs typeface="Lato Light"/>
              </a:rPr>
              <a:t>Lorem ipsum dolor sit amet, consectetur adipiscing elit. Ut efficitur ipsum vitae tortor accumsan, a pulvinar lorem lacinia. Donec eu arcu justo. Fusce eget consequat risus. Curabitur eu. Lorem ipsum dolor sit amet, consectetur adipiscing elit. Ut efficitur ipsum vitae tortor accumsan, a pulvinar lorem lacinia. Donec eu arcu justo. Fusce eget consequat risus. Lorem ipsum dolor sit amet, consectetur adipiscing e</a:t>
            </a:r>
          </a:p>
          <a:p>
            <a:pPr marL="0" indent="0" algn="ctr">
              <a:buNone/>
            </a:pPr>
            <a:endParaRPr lang="en-US" sz="2113" dirty="0">
              <a:solidFill>
                <a:schemeClr val="tx1"/>
              </a:solidFill>
              <a:latin typeface="Lato Light"/>
              <a:cs typeface="Lato Light"/>
            </a:endParaRPr>
          </a:p>
        </p:txBody>
      </p:sp>
      <p:sp>
        <p:nvSpPr>
          <p:cNvPr id="9" name="Text Placeholder 6"/>
          <p:cNvSpPr txBox="1">
            <a:spLocks/>
          </p:cNvSpPr>
          <p:nvPr/>
        </p:nvSpPr>
        <p:spPr>
          <a:xfrm>
            <a:off x="1271535" y="8090900"/>
            <a:ext cx="17290531" cy="456720"/>
          </a:xfrm>
          <a:prstGeom prst="rect">
            <a:avLst/>
          </a:prstGeom>
        </p:spPr>
        <p:txBody>
          <a:bodyPr lIns="148599" tIns="74300" rIns="148599" bIns="74300"/>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950" dirty="0"/>
              <a:t>Hi Everyone, we are </a:t>
            </a:r>
            <a:r>
              <a:rPr lang="en-US" sz="1950" dirty="0" err="1"/>
              <a:t>Motagua</a:t>
            </a:r>
            <a:r>
              <a:rPr lang="en-US" sz="1950" dirty="0"/>
              <a:t> Corp</a:t>
            </a:r>
          </a:p>
        </p:txBody>
      </p:sp>
      <p:sp>
        <p:nvSpPr>
          <p:cNvPr id="25" name="TextBox 24"/>
          <p:cNvSpPr txBox="1"/>
          <p:nvPr/>
        </p:nvSpPr>
        <p:spPr>
          <a:xfrm>
            <a:off x="4883564" y="1676977"/>
            <a:ext cx="10044872" cy="1175648"/>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Welcome! Message</a:t>
            </a:r>
          </a:p>
        </p:txBody>
      </p:sp>
      <p:sp>
        <p:nvSpPr>
          <p:cNvPr id="2" name="Picture Placeholder 1"/>
          <p:cNvSpPr>
            <a:spLocks noGrp="1" noChangeAspect="1"/>
          </p:cNvSpPr>
          <p:nvPr>
            <p:ph type="pic" sz="quarter" idx="15"/>
          </p:nvPr>
        </p:nvSpPr>
        <p:spPr>
          <a:xfrm>
            <a:off x="8172451" y="3333524"/>
            <a:ext cx="3467099" cy="3468002"/>
          </a:xfrm>
        </p:spPr>
      </p:sp>
    </p:spTree>
    <p:extLst>
      <p:ext uri="{BB962C8B-B14F-4D97-AF65-F5344CB8AC3E}">
        <p14:creationId xmlns:p14="http://schemas.microsoft.com/office/powerpoint/2010/main" val="102124776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P spid="2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586510" y="3893616"/>
            <a:ext cx="16780867" cy="7226531"/>
          </a:xfrm>
          <a:prstGeom prst="rect">
            <a:avLst/>
          </a:prstGeom>
          <a:noFill/>
        </p:spPr>
        <p:txBody>
          <a:bodyPr wrap="square" lIns="198127" tIns="99063" rIns="312011" bIns="78003" numCol="3" spcCol="959784">
            <a:noAutofit/>
          </a:bodyPr>
          <a:lstStyle/>
          <a:p>
            <a:pPr algn="just">
              <a:lnSpc>
                <a:spcPct val="120000"/>
              </a:lnSpc>
              <a:defRPr/>
            </a:pPr>
            <a:r>
              <a:rPr lang="en-US" sz="2276" b="1" dirty="0">
                <a:latin typeface="Lato Regular"/>
                <a:cs typeface="Lato Regular"/>
              </a:rPr>
              <a:t>Lorem ipsum dolor </a:t>
            </a:r>
            <a:r>
              <a:rPr lang="en-US" sz="2276" dirty="0">
                <a:latin typeface="Lato Light"/>
                <a:cs typeface="Lato Light"/>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p>
          <a:p>
            <a:pPr algn="just">
              <a:lnSpc>
                <a:spcPct val="120000"/>
              </a:lnSpc>
              <a:defRPr/>
            </a:pPr>
            <a:endParaRPr lang="en-US" sz="2276" dirty="0">
              <a:latin typeface="Lato Light"/>
              <a:cs typeface="Lato Light"/>
            </a:endParaRPr>
          </a:p>
          <a:p>
            <a:pPr algn="just">
              <a:lnSpc>
                <a:spcPct val="120000"/>
              </a:lnSpc>
              <a:defRPr/>
            </a:pPr>
            <a:r>
              <a:rPr lang="en-US" sz="2276" b="1" dirty="0">
                <a:latin typeface="Lato Regular"/>
                <a:cs typeface="Lato Regular"/>
              </a:rPr>
              <a:t>Quisque sed ex nec </a:t>
            </a:r>
            <a:r>
              <a:rPr lang="en-US" sz="2276" dirty="0">
                <a:latin typeface="Lato Light"/>
                <a:cs typeface="Lato Light"/>
              </a:rPr>
              <a:t>quam dictum venenatis ut ac diam. Aliquam interdum gravida molestie. Nulla tincidunt, elit sed placerat hendrerit, diam massa porttitor dolor, ac volutpat ante lacus sed quam. Duis id finibus mi.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lnSpc>
                <a:spcPct val="120000"/>
              </a:lnSpc>
              <a:defRPr/>
            </a:pPr>
            <a:r>
              <a:rPr lang="en-US" sz="2276" dirty="0">
                <a:latin typeface="Lato Light"/>
                <a:cs typeface="Lato Light"/>
              </a:rPr>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Donec vitae dolor sed urna laoreet consectetur et a odio. Cras vestibulum diam id risus convallis maximus. Lorem ipsum dolor sit amet, consectetur adipiscing elit. </a:t>
            </a:r>
          </a:p>
          <a:p>
            <a:pPr algn="just">
              <a:lnSpc>
                <a:spcPct val="120000"/>
              </a:lnSpc>
              <a:defRPr/>
            </a:pPr>
            <a:endParaRPr lang="en-US" sz="2276" dirty="0">
              <a:latin typeface="Lato Light"/>
              <a:cs typeface="Lato Light"/>
            </a:endParaRPr>
          </a:p>
          <a:p>
            <a:pPr algn="just">
              <a:lnSpc>
                <a:spcPct val="120000"/>
              </a:lnSpc>
              <a:defRPr/>
            </a:pPr>
            <a:r>
              <a:rPr lang="en-US" sz="2276" dirty="0">
                <a:latin typeface="Lato Light"/>
                <a:cs typeface="Lato Light"/>
              </a:rPr>
              <a:t>Fusce tincidunt eget ligula vitae hendrerit. Phasellus id ligula ut enim elementum bibendum eget eget magna. Fusce in magna diam. </a:t>
            </a:r>
          </a:p>
        </p:txBody>
      </p:sp>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Text Three Columns</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33483750"/>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p:cNvSpPr/>
          <p:nvPr/>
        </p:nvSpPr>
        <p:spPr>
          <a:xfrm>
            <a:off x="14372478" y="3572747"/>
            <a:ext cx="1202385" cy="12026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2" name="Rectangle 81"/>
          <p:cNvSpPr/>
          <p:nvPr/>
        </p:nvSpPr>
        <p:spPr>
          <a:xfrm>
            <a:off x="14377214" y="7927570"/>
            <a:ext cx="1202385" cy="12026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grpSp>
        <p:nvGrpSpPr>
          <p:cNvPr id="118" name="Group 117"/>
          <p:cNvGrpSpPr/>
          <p:nvPr/>
        </p:nvGrpSpPr>
        <p:grpSpPr>
          <a:xfrm>
            <a:off x="14175455" y="4818608"/>
            <a:ext cx="4185745" cy="1844578"/>
            <a:chOff x="6217425" y="2328987"/>
            <a:chExt cx="4458527" cy="1134829"/>
          </a:xfrm>
        </p:grpSpPr>
        <p:sp>
          <p:nvSpPr>
            <p:cNvPr id="119" name="TextBox 118"/>
            <p:cNvSpPr txBox="1"/>
            <p:nvPr/>
          </p:nvSpPr>
          <p:spPr>
            <a:xfrm>
              <a:off x="6217427" y="2328987"/>
              <a:ext cx="2105651" cy="333811"/>
            </a:xfrm>
            <a:prstGeom prst="rect">
              <a:avLst/>
            </a:prstGeom>
            <a:noFill/>
          </p:spPr>
          <p:txBody>
            <a:bodyPr wrap="none" rtlCol="0">
              <a:spAutoFit/>
            </a:bodyPr>
            <a:lstStyle/>
            <a:p>
              <a:r>
                <a:rPr lang="id-ID" sz="2926" b="1" dirty="0">
                  <a:solidFill>
                    <a:schemeClr val="tx2"/>
                  </a:solidFill>
                  <a:latin typeface="Lato Regular"/>
                </a:rPr>
                <a:t>Respectful</a:t>
              </a:r>
            </a:p>
          </p:txBody>
        </p:sp>
        <p:sp>
          <p:nvSpPr>
            <p:cNvPr id="120" name="TextBox 119"/>
            <p:cNvSpPr txBox="1"/>
            <p:nvPr/>
          </p:nvSpPr>
          <p:spPr>
            <a:xfrm>
              <a:off x="6217425" y="2576230"/>
              <a:ext cx="4458527" cy="887586"/>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p:txBody>
        </p:sp>
      </p:grpSp>
      <p:grpSp>
        <p:nvGrpSpPr>
          <p:cNvPr id="121" name="Group 120"/>
          <p:cNvGrpSpPr/>
          <p:nvPr/>
        </p:nvGrpSpPr>
        <p:grpSpPr>
          <a:xfrm>
            <a:off x="14199846" y="9273134"/>
            <a:ext cx="4318597" cy="2313466"/>
            <a:chOff x="6217425" y="3333319"/>
            <a:chExt cx="4458527" cy="1423300"/>
          </a:xfrm>
        </p:grpSpPr>
        <p:sp>
          <p:nvSpPr>
            <p:cNvPr id="122" name="TextBox 121"/>
            <p:cNvSpPr txBox="1"/>
            <p:nvPr/>
          </p:nvSpPr>
          <p:spPr>
            <a:xfrm>
              <a:off x="6217427" y="3333319"/>
              <a:ext cx="3101695" cy="333811"/>
            </a:xfrm>
            <a:prstGeom prst="rect">
              <a:avLst/>
            </a:prstGeom>
            <a:noFill/>
          </p:spPr>
          <p:txBody>
            <a:bodyPr wrap="none" rtlCol="0">
              <a:spAutoFit/>
            </a:bodyPr>
            <a:lstStyle/>
            <a:p>
              <a:r>
                <a:rPr lang="id-ID" sz="2926" b="1" dirty="0">
                  <a:solidFill>
                    <a:schemeClr val="tx2"/>
                  </a:solidFill>
                  <a:latin typeface="Lato Regular"/>
                </a:rPr>
                <a:t>Accomplishment</a:t>
              </a:r>
            </a:p>
          </p:txBody>
        </p:sp>
        <p:sp>
          <p:nvSpPr>
            <p:cNvPr id="123" name="TextBox 122"/>
            <p:cNvSpPr txBox="1"/>
            <p:nvPr/>
          </p:nvSpPr>
          <p:spPr>
            <a:xfrm>
              <a:off x="6217425" y="3592107"/>
              <a:ext cx="4458527" cy="1164512"/>
            </a:xfrm>
            <a:prstGeom prst="rect">
              <a:avLst/>
            </a:prstGeom>
            <a:noFill/>
          </p:spPr>
          <p:txBody>
            <a:bodyPr wrap="square" rtlCol="0">
              <a:spAutoFit/>
            </a:bodyPr>
            <a:lstStyle/>
            <a:p>
              <a:pPr>
                <a:lnSpc>
                  <a:spcPct val="150000"/>
                </a:lnSpc>
              </a:pPr>
              <a:r>
                <a:rPr lang="en-US" sz="1950" dirty="0">
                  <a:latin typeface="Lato Light"/>
                  <a:cs typeface="Lato Light"/>
                </a:rPr>
                <a:t>Lorem ipsum dolor sit amet, consectetur adipiscing elit. Curabitur elementum posuere pretium. </a:t>
              </a:r>
            </a:p>
            <a:p>
              <a:pPr>
                <a:lnSpc>
                  <a:spcPct val="150000"/>
                </a:lnSpc>
              </a:pPr>
              <a:endParaRPr lang="en-US" sz="1950" dirty="0">
                <a:solidFill>
                  <a:schemeClr val="bg1">
                    <a:lumMod val="65000"/>
                  </a:schemeClr>
                </a:solidFill>
                <a:latin typeface="Lato Light"/>
              </a:endParaRPr>
            </a:p>
          </p:txBody>
        </p:sp>
      </p:grpSp>
      <p:sp>
        <p:nvSpPr>
          <p:cNvPr id="140" name="Rectangle 139"/>
          <p:cNvSpPr/>
          <p:nvPr/>
        </p:nvSpPr>
        <p:spPr>
          <a:xfrm>
            <a:off x="4527056" y="3566364"/>
            <a:ext cx="1202385" cy="12026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41" name="Rectangle 140"/>
          <p:cNvSpPr/>
          <p:nvPr/>
        </p:nvSpPr>
        <p:spPr>
          <a:xfrm>
            <a:off x="4512137" y="7904632"/>
            <a:ext cx="1202385" cy="12026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grpSp>
        <p:nvGrpSpPr>
          <p:cNvPr id="154" name="Group 153"/>
          <p:cNvGrpSpPr/>
          <p:nvPr/>
        </p:nvGrpSpPr>
        <p:grpSpPr>
          <a:xfrm>
            <a:off x="1389968" y="4844826"/>
            <a:ext cx="4470451" cy="1846618"/>
            <a:chOff x="6217425" y="2316186"/>
            <a:chExt cx="4058835" cy="1136085"/>
          </a:xfrm>
        </p:grpSpPr>
        <p:sp>
          <p:nvSpPr>
            <p:cNvPr id="155" name="TextBox 154"/>
            <p:cNvSpPr txBox="1"/>
            <p:nvPr/>
          </p:nvSpPr>
          <p:spPr>
            <a:xfrm>
              <a:off x="7400031" y="2316186"/>
              <a:ext cx="2757693" cy="333811"/>
            </a:xfrm>
            <a:prstGeom prst="rect">
              <a:avLst/>
            </a:prstGeom>
            <a:noFill/>
          </p:spPr>
          <p:txBody>
            <a:bodyPr wrap="square" rtlCol="0">
              <a:spAutoFit/>
            </a:bodyPr>
            <a:lstStyle/>
            <a:p>
              <a:pPr algn="r"/>
              <a:r>
                <a:rPr lang="id-ID" sz="2926" b="1" dirty="0">
                  <a:solidFill>
                    <a:schemeClr val="tx2"/>
                  </a:solidFill>
                  <a:latin typeface="Lato Regular"/>
                </a:rPr>
                <a:t>Respectful</a:t>
              </a:r>
            </a:p>
          </p:txBody>
        </p:sp>
        <p:sp>
          <p:nvSpPr>
            <p:cNvPr id="156" name="TextBox 155"/>
            <p:cNvSpPr txBox="1"/>
            <p:nvPr/>
          </p:nvSpPr>
          <p:spPr>
            <a:xfrm>
              <a:off x="6217425" y="2564685"/>
              <a:ext cx="4058835" cy="887586"/>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grpSp>
        <p:nvGrpSpPr>
          <p:cNvPr id="169" name="Group 168"/>
          <p:cNvGrpSpPr/>
          <p:nvPr/>
        </p:nvGrpSpPr>
        <p:grpSpPr>
          <a:xfrm>
            <a:off x="1488243" y="9307456"/>
            <a:ext cx="4411561" cy="1846619"/>
            <a:chOff x="6217425" y="2316186"/>
            <a:chExt cx="4058835" cy="1136085"/>
          </a:xfrm>
        </p:grpSpPr>
        <p:sp>
          <p:nvSpPr>
            <p:cNvPr id="170" name="TextBox 169"/>
            <p:cNvSpPr txBox="1"/>
            <p:nvPr/>
          </p:nvSpPr>
          <p:spPr>
            <a:xfrm>
              <a:off x="6470595" y="2316186"/>
              <a:ext cx="3687131" cy="333811"/>
            </a:xfrm>
            <a:prstGeom prst="rect">
              <a:avLst/>
            </a:prstGeom>
            <a:noFill/>
          </p:spPr>
          <p:txBody>
            <a:bodyPr wrap="square" rtlCol="0">
              <a:spAutoFit/>
            </a:bodyPr>
            <a:lstStyle/>
            <a:p>
              <a:pPr algn="r"/>
              <a:r>
                <a:rPr lang="id-ID" sz="2926" b="1" dirty="0">
                  <a:solidFill>
                    <a:schemeClr val="tx2"/>
                  </a:solidFill>
                  <a:latin typeface="Lato Regular"/>
                </a:rPr>
                <a:t>Accomplishment</a:t>
              </a:r>
            </a:p>
          </p:txBody>
        </p:sp>
        <p:sp>
          <p:nvSpPr>
            <p:cNvPr id="171" name="TextBox 170"/>
            <p:cNvSpPr txBox="1"/>
            <p:nvPr/>
          </p:nvSpPr>
          <p:spPr>
            <a:xfrm>
              <a:off x="6217425" y="2564685"/>
              <a:ext cx="4058835" cy="887586"/>
            </a:xfrm>
            <a:prstGeom prst="rect">
              <a:avLst/>
            </a:prstGeom>
            <a:noFill/>
          </p:spPr>
          <p:txBody>
            <a:bodyPr wrap="square" rtlCol="0">
              <a:spAutoFit/>
            </a:bodyPr>
            <a:lstStyle/>
            <a:p>
              <a:pPr algn="r">
                <a:lnSpc>
                  <a:spcPct val="150000"/>
                </a:lnSpc>
              </a:pPr>
              <a:r>
                <a:rPr lang="en-US" sz="1950" dirty="0">
                  <a:latin typeface="Lato Light"/>
                  <a:cs typeface="Lato Light"/>
                </a:rPr>
                <a:t>Lorem ipsum dolor sit amet, consectetur adipiscing elit. Curabitur elementum posuere pretium. </a:t>
              </a:r>
            </a:p>
          </p:txBody>
        </p:sp>
      </p:grpSp>
      <p:sp>
        <p:nvSpPr>
          <p:cNvPr id="178" name="AutoShape 124"/>
          <p:cNvSpPr>
            <a:spLocks/>
          </p:cNvSpPr>
          <p:nvPr/>
        </p:nvSpPr>
        <p:spPr bwMode="auto">
          <a:xfrm>
            <a:off x="4753030" y="3866706"/>
            <a:ext cx="748067" cy="59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79" name="AutoShape 122"/>
          <p:cNvSpPr>
            <a:spLocks/>
          </p:cNvSpPr>
          <p:nvPr/>
        </p:nvSpPr>
        <p:spPr bwMode="auto">
          <a:xfrm>
            <a:off x="14637454" y="8154219"/>
            <a:ext cx="661973" cy="7283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0" name="AutoShape 123"/>
          <p:cNvSpPr>
            <a:spLocks/>
          </p:cNvSpPr>
          <p:nvPr/>
        </p:nvSpPr>
        <p:spPr bwMode="auto">
          <a:xfrm>
            <a:off x="14657923" y="3807774"/>
            <a:ext cx="661973" cy="7283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3" name="AutoShape 38"/>
          <p:cNvSpPr>
            <a:spLocks/>
          </p:cNvSpPr>
          <p:nvPr/>
        </p:nvSpPr>
        <p:spPr bwMode="auto">
          <a:xfrm>
            <a:off x="4811111" y="8245984"/>
            <a:ext cx="537983" cy="540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Freeform 43"/>
          <p:cNvSpPr>
            <a:spLocks noChangeArrowheads="1"/>
          </p:cNvSpPr>
          <p:nvPr/>
        </p:nvSpPr>
        <p:spPr bwMode="auto">
          <a:xfrm>
            <a:off x="9906557" y="4582396"/>
            <a:ext cx="2302765" cy="2230590"/>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45" name="Freeform 44"/>
          <p:cNvSpPr>
            <a:spLocks noChangeArrowheads="1"/>
          </p:cNvSpPr>
          <p:nvPr/>
        </p:nvSpPr>
        <p:spPr bwMode="auto">
          <a:xfrm>
            <a:off x="7615639" y="4575009"/>
            <a:ext cx="2553173" cy="2230590"/>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98127" tIns="99063" rIns="198127" bIns="99063" anchor="ctr"/>
          <a:lstStyle/>
          <a:p>
            <a:endParaRPr lang="en-US" sz="2926" dirty="0">
              <a:latin typeface="Lato Light"/>
            </a:endParaRPr>
          </a:p>
        </p:txBody>
      </p:sp>
      <p:sp>
        <p:nvSpPr>
          <p:cNvPr id="46" name="Freeform 45"/>
          <p:cNvSpPr>
            <a:spLocks noChangeArrowheads="1"/>
          </p:cNvSpPr>
          <p:nvPr/>
        </p:nvSpPr>
        <p:spPr bwMode="auto">
          <a:xfrm>
            <a:off x="6656294" y="5522756"/>
            <a:ext cx="2230008" cy="2303363"/>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47" name="Freeform 46"/>
          <p:cNvSpPr>
            <a:spLocks noChangeArrowheads="1"/>
          </p:cNvSpPr>
          <p:nvPr/>
        </p:nvSpPr>
        <p:spPr bwMode="auto">
          <a:xfrm>
            <a:off x="6656294" y="7562103"/>
            <a:ext cx="2230008" cy="255384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48" name="Freeform 47"/>
          <p:cNvSpPr>
            <a:spLocks noChangeArrowheads="1"/>
          </p:cNvSpPr>
          <p:nvPr/>
        </p:nvSpPr>
        <p:spPr bwMode="auto">
          <a:xfrm>
            <a:off x="7615638" y="8844947"/>
            <a:ext cx="2290920" cy="2230590"/>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49" name="Freeform 48"/>
          <p:cNvSpPr>
            <a:spLocks noChangeArrowheads="1"/>
          </p:cNvSpPr>
          <p:nvPr/>
        </p:nvSpPr>
        <p:spPr bwMode="auto">
          <a:xfrm>
            <a:off x="9640917" y="8844947"/>
            <a:ext cx="2565020" cy="2230590"/>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50" name="Freeform 49"/>
          <p:cNvSpPr>
            <a:spLocks noChangeArrowheads="1"/>
          </p:cNvSpPr>
          <p:nvPr/>
        </p:nvSpPr>
        <p:spPr bwMode="auto">
          <a:xfrm>
            <a:off x="10922860" y="7829042"/>
            <a:ext cx="2230008" cy="2291517"/>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51" name="Freeform 50"/>
          <p:cNvSpPr>
            <a:spLocks noChangeArrowheads="1"/>
          </p:cNvSpPr>
          <p:nvPr/>
        </p:nvSpPr>
        <p:spPr bwMode="auto">
          <a:xfrm>
            <a:off x="10924254" y="5530068"/>
            <a:ext cx="2230008" cy="256568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52" name="Freeform 51"/>
          <p:cNvSpPr>
            <a:spLocks noChangeArrowheads="1"/>
          </p:cNvSpPr>
          <p:nvPr/>
        </p:nvSpPr>
        <p:spPr bwMode="auto">
          <a:xfrm>
            <a:off x="11415790" y="5918779"/>
            <a:ext cx="395920" cy="384175"/>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55" name="Freeform 41"/>
          <p:cNvSpPr>
            <a:spLocks noEditPoints="1"/>
          </p:cNvSpPr>
          <p:nvPr/>
        </p:nvSpPr>
        <p:spPr bwMode="auto">
          <a:xfrm>
            <a:off x="8537871" y="9782026"/>
            <a:ext cx="889873" cy="667834"/>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56" name="Freeform 45"/>
          <p:cNvSpPr>
            <a:spLocks noEditPoints="1"/>
          </p:cNvSpPr>
          <p:nvPr/>
        </p:nvSpPr>
        <p:spPr bwMode="auto">
          <a:xfrm>
            <a:off x="8498562" y="4960746"/>
            <a:ext cx="903761" cy="903997"/>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57" name="Group 56"/>
          <p:cNvGrpSpPr/>
          <p:nvPr/>
        </p:nvGrpSpPr>
        <p:grpSpPr>
          <a:xfrm>
            <a:off x="11810081" y="8436435"/>
            <a:ext cx="796406" cy="851980"/>
            <a:chOff x="494476" y="2241785"/>
            <a:chExt cx="239742" cy="256405"/>
          </a:xfrm>
          <a:solidFill>
            <a:schemeClr val="bg1"/>
          </a:solidFill>
        </p:grpSpPr>
        <p:sp>
          <p:nvSpPr>
            <p:cNvPr id="5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61" name="Freeform 73"/>
          <p:cNvSpPr>
            <a:spLocks noEditPoints="1"/>
          </p:cNvSpPr>
          <p:nvPr/>
        </p:nvSpPr>
        <p:spPr bwMode="auto">
          <a:xfrm>
            <a:off x="10429193" y="9689943"/>
            <a:ext cx="747211" cy="851980"/>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62" name="Group 61"/>
          <p:cNvGrpSpPr/>
          <p:nvPr/>
        </p:nvGrpSpPr>
        <p:grpSpPr>
          <a:xfrm>
            <a:off x="11952412" y="6509149"/>
            <a:ext cx="582699" cy="851980"/>
            <a:chOff x="527333" y="1217552"/>
            <a:chExt cx="175409" cy="256405"/>
          </a:xfrm>
          <a:solidFill>
            <a:schemeClr val="bg1"/>
          </a:solidFill>
        </p:grpSpPr>
        <p:sp>
          <p:nvSpPr>
            <p:cNvPr id="63"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5" name="Group 64"/>
          <p:cNvGrpSpPr/>
          <p:nvPr/>
        </p:nvGrpSpPr>
        <p:grpSpPr>
          <a:xfrm>
            <a:off x="10450501" y="5166112"/>
            <a:ext cx="853298" cy="718185"/>
            <a:chOff x="1511296" y="730196"/>
            <a:chExt cx="256867" cy="216138"/>
          </a:xfrm>
          <a:solidFill>
            <a:schemeClr val="bg1"/>
          </a:solidFill>
        </p:grpSpPr>
        <p:sp>
          <p:nvSpPr>
            <p:cNvPr id="66"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9" name="Group 68"/>
          <p:cNvGrpSpPr/>
          <p:nvPr/>
        </p:nvGrpSpPr>
        <p:grpSpPr>
          <a:xfrm>
            <a:off x="7265470" y="8239147"/>
            <a:ext cx="600578" cy="880441"/>
            <a:chOff x="1559893" y="2241774"/>
            <a:chExt cx="174947" cy="256404"/>
          </a:xfrm>
          <a:solidFill>
            <a:schemeClr val="bg1"/>
          </a:solidFill>
        </p:grpSpPr>
        <p:sp>
          <p:nvSpPr>
            <p:cNvPr id="7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0" name="Group 79"/>
          <p:cNvGrpSpPr/>
          <p:nvPr/>
        </p:nvGrpSpPr>
        <p:grpSpPr>
          <a:xfrm>
            <a:off x="7360946" y="6425626"/>
            <a:ext cx="680750" cy="636678"/>
            <a:chOff x="998489" y="2241774"/>
            <a:chExt cx="256404" cy="239742"/>
          </a:xfrm>
          <a:solidFill>
            <a:schemeClr val="bg1"/>
          </a:solidFill>
        </p:grpSpPr>
        <p:sp>
          <p:nvSpPr>
            <p:cNvPr id="81"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8"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9"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0"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91" name="Group 90"/>
          <p:cNvGrpSpPr/>
          <p:nvPr/>
        </p:nvGrpSpPr>
        <p:grpSpPr>
          <a:xfrm>
            <a:off x="4883564" y="1676978"/>
            <a:ext cx="10044872" cy="1689698"/>
            <a:chOff x="5988388" y="483017"/>
            <a:chExt cx="12359700" cy="2079087"/>
          </a:xfrm>
        </p:grpSpPr>
        <p:sp>
          <p:nvSpPr>
            <p:cNvPr id="92" name="TextBox 9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Service List</a:t>
              </a:r>
            </a:p>
          </p:txBody>
        </p:sp>
        <p:sp>
          <p:nvSpPr>
            <p:cNvPr id="93" name="Rectangle 9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9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12401047"/>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fade">
                                      <p:cBhvr>
                                        <p:cTn id="7" dur="1000"/>
                                        <p:tgtEl>
                                          <p:spTgt spid="91"/>
                                        </p:tgtEl>
                                      </p:cBhvr>
                                    </p:animEffect>
                                    <p:anim calcmode="lin" valueType="num">
                                      <p:cBhvr>
                                        <p:cTn id="8" dur="1000" fill="hold"/>
                                        <p:tgtEl>
                                          <p:spTgt spid="91"/>
                                        </p:tgtEl>
                                        <p:attrNameLst>
                                          <p:attrName>ppt_x</p:attrName>
                                        </p:attrNameLst>
                                      </p:cBhvr>
                                      <p:tavLst>
                                        <p:tav tm="0">
                                          <p:val>
                                            <p:strVal val="#ppt_x"/>
                                          </p:val>
                                        </p:tav>
                                        <p:tav tm="100000">
                                          <p:val>
                                            <p:strVal val="#ppt_x"/>
                                          </p:val>
                                        </p:tav>
                                      </p:tavLst>
                                    </p:anim>
                                    <p:anim calcmode="lin" valueType="num">
                                      <p:cBhvr>
                                        <p:cTn id="9" dur="900" decel="100000" fill="hold"/>
                                        <p:tgtEl>
                                          <p:spTgt spid="9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79"/>
                                        </p:tgtEl>
                                        <p:attrNameLst>
                                          <p:attrName>style.visibility</p:attrName>
                                        </p:attrNameLst>
                                      </p:cBhvr>
                                      <p:to>
                                        <p:strVal val="visible"/>
                                      </p:to>
                                    </p:set>
                                    <p:animEffect transition="in" filter="fade">
                                      <p:cBhvr>
                                        <p:cTn id="14" dur="500"/>
                                        <p:tgtEl>
                                          <p:spTgt spid="79"/>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118"/>
                                        </p:tgtEl>
                                        <p:attrNameLst>
                                          <p:attrName>style.visibility</p:attrName>
                                        </p:attrNameLst>
                                      </p:cBhvr>
                                      <p:to>
                                        <p:strVal val="visible"/>
                                      </p:to>
                                    </p:set>
                                    <p:animEffect transition="in" filter="fade">
                                      <p:cBhvr>
                                        <p:cTn id="18" dur="500"/>
                                        <p:tgtEl>
                                          <p:spTgt spid="1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21"/>
                                        </p:tgtEl>
                                        <p:attrNameLst>
                                          <p:attrName>style.visibility</p:attrName>
                                        </p:attrNameLst>
                                      </p:cBhvr>
                                      <p:to>
                                        <p:strVal val="visible"/>
                                      </p:to>
                                    </p:set>
                                    <p:animEffect transition="in" filter="fade">
                                      <p:cBhvr>
                                        <p:cTn id="26" dur="500"/>
                                        <p:tgtEl>
                                          <p:spTgt spid="12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0"/>
                                        </p:tgtEl>
                                        <p:attrNameLst>
                                          <p:attrName>style.visibility</p:attrName>
                                        </p:attrNameLst>
                                      </p:cBhvr>
                                      <p:to>
                                        <p:strVal val="visible"/>
                                      </p:to>
                                    </p:set>
                                    <p:animEffect transition="in" filter="fade">
                                      <p:cBhvr>
                                        <p:cTn id="30" dur="500"/>
                                        <p:tgtEl>
                                          <p:spTgt spid="140"/>
                                        </p:tgtEl>
                                      </p:cBhvr>
                                    </p:animEffect>
                                  </p:childTnLst>
                                </p:cTn>
                              </p:par>
                            </p:childTnLst>
                          </p:cTn>
                        </p:par>
                        <p:par>
                          <p:cTn id="31" fill="hold">
                            <p:stCondLst>
                              <p:cond delay="3500"/>
                            </p:stCondLst>
                            <p:childTnLst>
                              <p:par>
                                <p:cTn id="32" presetID="10" presetClass="entr" presetSubtype="0"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fade">
                                      <p:cBhvr>
                                        <p:cTn id="34" dur="500"/>
                                        <p:tgtEl>
                                          <p:spTgt spid="154"/>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500"/>
                                        <p:tgtEl>
                                          <p:spTgt spid="141"/>
                                        </p:tgtEl>
                                      </p:cBhvr>
                                    </p:animEffect>
                                  </p:childTnLst>
                                </p:cTn>
                              </p:par>
                            </p:childTnLst>
                          </p:cTn>
                        </p:par>
                        <p:par>
                          <p:cTn id="39" fill="hold">
                            <p:stCondLst>
                              <p:cond delay="4500"/>
                            </p:stCondLst>
                            <p:childTnLst>
                              <p:par>
                                <p:cTn id="40" presetID="10" presetClass="entr" presetSubtype="0" fill="hold" nodeType="afterEffect">
                                  <p:stCondLst>
                                    <p:cond delay="0"/>
                                  </p:stCondLst>
                                  <p:childTnLst>
                                    <p:set>
                                      <p:cBhvr>
                                        <p:cTn id="41" dur="1" fill="hold">
                                          <p:stCondLst>
                                            <p:cond delay="0"/>
                                          </p:stCondLst>
                                        </p:cTn>
                                        <p:tgtEl>
                                          <p:spTgt spid="169"/>
                                        </p:tgtEl>
                                        <p:attrNameLst>
                                          <p:attrName>style.visibility</p:attrName>
                                        </p:attrNameLst>
                                      </p:cBhvr>
                                      <p:to>
                                        <p:strVal val="visible"/>
                                      </p:to>
                                    </p:set>
                                    <p:animEffect transition="in" filter="fade">
                                      <p:cBhvr>
                                        <p:cTn id="42" dur="500"/>
                                        <p:tgtEl>
                                          <p:spTgt spid="16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500"/>
                                        <p:tgtEl>
                                          <p:spTgt spid="45"/>
                                        </p:tgtEl>
                                      </p:cBhvr>
                                    </p:animEffect>
                                  </p:childTnLst>
                                </p:cTn>
                              </p:par>
                            </p:childTnLst>
                          </p:cTn>
                        </p:par>
                        <p:par>
                          <p:cTn id="47" fill="hold">
                            <p:stCondLst>
                              <p:cond delay="5500"/>
                            </p:stCondLst>
                            <p:childTnLst>
                              <p:par>
                                <p:cTn id="48" presetID="53" presetClass="entr" presetSubtype="16" fill="hold" grpId="0" nodeType="afterEffect">
                                  <p:stCondLst>
                                    <p:cond delay="0"/>
                                  </p:stCondLst>
                                  <p:childTnLst>
                                    <p:set>
                                      <p:cBhvr>
                                        <p:cTn id="49" dur="1" fill="hold">
                                          <p:stCondLst>
                                            <p:cond delay="0"/>
                                          </p:stCondLst>
                                        </p:cTn>
                                        <p:tgtEl>
                                          <p:spTgt spid="56"/>
                                        </p:tgtEl>
                                        <p:attrNameLst>
                                          <p:attrName>style.visibility</p:attrName>
                                        </p:attrNameLst>
                                      </p:cBhvr>
                                      <p:to>
                                        <p:strVal val="visible"/>
                                      </p:to>
                                    </p:set>
                                    <p:anim calcmode="lin" valueType="num">
                                      <p:cBhvr>
                                        <p:cTn id="50" dur="500" fill="hold"/>
                                        <p:tgtEl>
                                          <p:spTgt spid="56"/>
                                        </p:tgtEl>
                                        <p:attrNameLst>
                                          <p:attrName>ppt_w</p:attrName>
                                        </p:attrNameLst>
                                      </p:cBhvr>
                                      <p:tavLst>
                                        <p:tav tm="0">
                                          <p:val>
                                            <p:fltVal val="0"/>
                                          </p:val>
                                        </p:tav>
                                        <p:tav tm="100000">
                                          <p:val>
                                            <p:strVal val="#ppt_w"/>
                                          </p:val>
                                        </p:tav>
                                      </p:tavLst>
                                    </p:anim>
                                    <p:anim calcmode="lin" valueType="num">
                                      <p:cBhvr>
                                        <p:cTn id="51" dur="500" fill="hold"/>
                                        <p:tgtEl>
                                          <p:spTgt spid="56"/>
                                        </p:tgtEl>
                                        <p:attrNameLst>
                                          <p:attrName>ppt_h</p:attrName>
                                        </p:attrNameLst>
                                      </p:cBhvr>
                                      <p:tavLst>
                                        <p:tav tm="0">
                                          <p:val>
                                            <p:fltVal val="0"/>
                                          </p:val>
                                        </p:tav>
                                        <p:tav tm="100000">
                                          <p:val>
                                            <p:strVal val="#ppt_h"/>
                                          </p:val>
                                        </p:tav>
                                      </p:tavLst>
                                    </p:anim>
                                    <p:animEffect transition="in" filter="fade">
                                      <p:cBhvr>
                                        <p:cTn id="52" dur="500"/>
                                        <p:tgtEl>
                                          <p:spTgt spid="56"/>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500"/>
                                        <p:tgtEl>
                                          <p:spTgt spid="52"/>
                                        </p:tgtEl>
                                      </p:cBhvr>
                                    </p:animEffect>
                                  </p:childTnLst>
                                </p:cTn>
                              </p:par>
                            </p:childTnLst>
                          </p:cTn>
                        </p:par>
                        <p:par>
                          <p:cTn id="61" fill="hold">
                            <p:stCondLst>
                              <p:cond delay="7000"/>
                            </p:stCondLst>
                            <p:childTnLst>
                              <p:par>
                                <p:cTn id="62" presetID="53" presetClass="entr" presetSubtype="16" fill="hold"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p:cTn id="64" dur="500" fill="hold"/>
                                        <p:tgtEl>
                                          <p:spTgt spid="65"/>
                                        </p:tgtEl>
                                        <p:attrNameLst>
                                          <p:attrName>ppt_w</p:attrName>
                                        </p:attrNameLst>
                                      </p:cBhvr>
                                      <p:tavLst>
                                        <p:tav tm="0">
                                          <p:val>
                                            <p:fltVal val="0"/>
                                          </p:val>
                                        </p:tav>
                                        <p:tav tm="100000">
                                          <p:val>
                                            <p:strVal val="#ppt_w"/>
                                          </p:val>
                                        </p:tav>
                                      </p:tavLst>
                                    </p:anim>
                                    <p:anim calcmode="lin" valueType="num">
                                      <p:cBhvr>
                                        <p:cTn id="65" dur="500" fill="hold"/>
                                        <p:tgtEl>
                                          <p:spTgt spid="65"/>
                                        </p:tgtEl>
                                        <p:attrNameLst>
                                          <p:attrName>ppt_h</p:attrName>
                                        </p:attrNameLst>
                                      </p:cBhvr>
                                      <p:tavLst>
                                        <p:tav tm="0">
                                          <p:val>
                                            <p:fltVal val="0"/>
                                          </p:val>
                                        </p:tav>
                                        <p:tav tm="100000">
                                          <p:val>
                                            <p:strVal val="#ppt_h"/>
                                          </p:val>
                                        </p:tav>
                                      </p:tavLst>
                                    </p:anim>
                                    <p:animEffect transition="in" filter="fade">
                                      <p:cBhvr>
                                        <p:cTn id="66" dur="500"/>
                                        <p:tgtEl>
                                          <p:spTgt spid="65"/>
                                        </p:tgtEl>
                                      </p:cBhvr>
                                    </p:animEffect>
                                  </p:childTnLst>
                                </p:cTn>
                              </p:par>
                            </p:childTnLst>
                          </p:cTn>
                        </p:par>
                        <p:par>
                          <p:cTn id="67" fill="hold">
                            <p:stCondLst>
                              <p:cond delay="7500"/>
                            </p:stCondLst>
                            <p:childTnLst>
                              <p:par>
                                <p:cTn id="68" presetID="10" presetClass="entr" presetSubtype="0" fill="hold" grpId="0" nodeType="afterEffect">
                                  <p:stCondLst>
                                    <p:cond delay="0"/>
                                  </p:stCondLst>
                                  <p:childTnLst>
                                    <p:set>
                                      <p:cBhvr>
                                        <p:cTn id="69" dur="1" fill="hold">
                                          <p:stCondLst>
                                            <p:cond delay="0"/>
                                          </p:stCondLst>
                                        </p:cTn>
                                        <p:tgtEl>
                                          <p:spTgt spid="51"/>
                                        </p:tgtEl>
                                        <p:attrNameLst>
                                          <p:attrName>style.visibility</p:attrName>
                                        </p:attrNameLst>
                                      </p:cBhvr>
                                      <p:to>
                                        <p:strVal val="visible"/>
                                      </p:to>
                                    </p:set>
                                    <p:animEffect transition="in" filter="fade">
                                      <p:cBhvr>
                                        <p:cTn id="70" dur="500"/>
                                        <p:tgtEl>
                                          <p:spTgt spid="51"/>
                                        </p:tgtEl>
                                      </p:cBhvr>
                                    </p:animEffect>
                                  </p:childTnLst>
                                </p:cTn>
                              </p:par>
                            </p:childTnLst>
                          </p:cTn>
                        </p:par>
                        <p:par>
                          <p:cTn id="71" fill="hold">
                            <p:stCondLst>
                              <p:cond delay="8000"/>
                            </p:stCondLst>
                            <p:childTnLst>
                              <p:par>
                                <p:cTn id="72" presetID="53" presetClass="entr" presetSubtype="16" fill="hold" nodeType="after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500" fill="hold"/>
                                        <p:tgtEl>
                                          <p:spTgt spid="62"/>
                                        </p:tgtEl>
                                        <p:attrNameLst>
                                          <p:attrName>ppt_w</p:attrName>
                                        </p:attrNameLst>
                                      </p:cBhvr>
                                      <p:tavLst>
                                        <p:tav tm="0">
                                          <p:val>
                                            <p:fltVal val="0"/>
                                          </p:val>
                                        </p:tav>
                                        <p:tav tm="100000">
                                          <p:val>
                                            <p:strVal val="#ppt_w"/>
                                          </p:val>
                                        </p:tav>
                                      </p:tavLst>
                                    </p:anim>
                                    <p:anim calcmode="lin" valueType="num">
                                      <p:cBhvr>
                                        <p:cTn id="75" dur="500" fill="hold"/>
                                        <p:tgtEl>
                                          <p:spTgt spid="62"/>
                                        </p:tgtEl>
                                        <p:attrNameLst>
                                          <p:attrName>ppt_h</p:attrName>
                                        </p:attrNameLst>
                                      </p:cBhvr>
                                      <p:tavLst>
                                        <p:tav tm="0">
                                          <p:val>
                                            <p:fltVal val="0"/>
                                          </p:val>
                                        </p:tav>
                                        <p:tav tm="100000">
                                          <p:val>
                                            <p:strVal val="#ppt_h"/>
                                          </p:val>
                                        </p:tav>
                                      </p:tavLst>
                                    </p:anim>
                                    <p:animEffect transition="in" filter="fade">
                                      <p:cBhvr>
                                        <p:cTn id="76" dur="500"/>
                                        <p:tgtEl>
                                          <p:spTgt spid="62"/>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fade">
                                      <p:cBhvr>
                                        <p:cTn id="80" dur="500"/>
                                        <p:tgtEl>
                                          <p:spTgt spid="50"/>
                                        </p:tgtEl>
                                      </p:cBhvr>
                                    </p:animEffect>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57"/>
                                        </p:tgtEl>
                                        <p:attrNameLst>
                                          <p:attrName>style.visibility</p:attrName>
                                        </p:attrNameLst>
                                      </p:cBhvr>
                                      <p:to>
                                        <p:strVal val="visible"/>
                                      </p:to>
                                    </p:set>
                                    <p:anim calcmode="lin" valueType="num">
                                      <p:cBhvr>
                                        <p:cTn id="84" dur="500" fill="hold"/>
                                        <p:tgtEl>
                                          <p:spTgt spid="57"/>
                                        </p:tgtEl>
                                        <p:attrNameLst>
                                          <p:attrName>ppt_w</p:attrName>
                                        </p:attrNameLst>
                                      </p:cBhvr>
                                      <p:tavLst>
                                        <p:tav tm="0">
                                          <p:val>
                                            <p:fltVal val="0"/>
                                          </p:val>
                                        </p:tav>
                                        <p:tav tm="100000">
                                          <p:val>
                                            <p:strVal val="#ppt_w"/>
                                          </p:val>
                                        </p:tav>
                                      </p:tavLst>
                                    </p:anim>
                                    <p:anim calcmode="lin" valueType="num">
                                      <p:cBhvr>
                                        <p:cTn id="85" dur="500" fill="hold"/>
                                        <p:tgtEl>
                                          <p:spTgt spid="57"/>
                                        </p:tgtEl>
                                        <p:attrNameLst>
                                          <p:attrName>ppt_h</p:attrName>
                                        </p:attrNameLst>
                                      </p:cBhvr>
                                      <p:tavLst>
                                        <p:tav tm="0">
                                          <p:val>
                                            <p:fltVal val="0"/>
                                          </p:val>
                                        </p:tav>
                                        <p:tav tm="100000">
                                          <p:val>
                                            <p:strVal val="#ppt_h"/>
                                          </p:val>
                                        </p:tav>
                                      </p:tavLst>
                                    </p:anim>
                                    <p:animEffect transition="in" filter="fade">
                                      <p:cBhvr>
                                        <p:cTn id="86" dur="500"/>
                                        <p:tgtEl>
                                          <p:spTgt spid="57"/>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500"/>
                                        <p:tgtEl>
                                          <p:spTgt spid="49"/>
                                        </p:tgtEl>
                                      </p:cBhvr>
                                    </p:animEffect>
                                  </p:childTnLst>
                                </p:cTn>
                              </p:par>
                            </p:childTnLst>
                          </p:cTn>
                        </p:par>
                        <p:par>
                          <p:cTn id="91" fill="hold">
                            <p:stCondLst>
                              <p:cond delay="10000"/>
                            </p:stCondLst>
                            <p:childTnLst>
                              <p:par>
                                <p:cTn id="92" presetID="53" presetClass="entr" presetSubtype="16" fill="hold" grpId="0" nodeType="afterEffect">
                                  <p:stCondLst>
                                    <p:cond delay="0"/>
                                  </p:stCondLst>
                                  <p:childTnLst>
                                    <p:set>
                                      <p:cBhvr>
                                        <p:cTn id="93" dur="1" fill="hold">
                                          <p:stCondLst>
                                            <p:cond delay="0"/>
                                          </p:stCondLst>
                                        </p:cTn>
                                        <p:tgtEl>
                                          <p:spTgt spid="61"/>
                                        </p:tgtEl>
                                        <p:attrNameLst>
                                          <p:attrName>style.visibility</p:attrName>
                                        </p:attrNameLst>
                                      </p:cBhvr>
                                      <p:to>
                                        <p:strVal val="visible"/>
                                      </p:to>
                                    </p:set>
                                    <p:anim calcmode="lin" valueType="num">
                                      <p:cBhvr>
                                        <p:cTn id="94" dur="500" fill="hold"/>
                                        <p:tgtEl>
                                          <p:spTgt spid="61"/>
                                        </p:tgtEl>
                                        <p:attrNameLst>
                                          <p:attrName>ppt_w</p:attrName>
                                        </p:attrNameLst>
                                      </p:cBhvr>
                                      <p:tavLst>
                                        <p:tav tm="0">
                                          <p:val>
                                            <p:fltVal val="0"/>
                                          </p:val>
                                        </p:tav>
                                        <p:tav tm="100000">
                                          <p:val>
                                            <p:strVal val="#ppt_w"/>
                                          </p:val>
                                        </p:tav>
                                      </p:tavLst>
                                    </p:anim>
                                    <p:anim calcmode="lin" valueType="num">
                                      <p:cBhvr>
                                        <p:cTn id="95" dur="500" fill="hold"/>
                                        <p:tgtEl>
                                          <p:spTgt spid="61"/>
                                        </p:tgtEl>
                                        <p:attrNameLst>
                                          <p:attrName>ppt_h</p:attrName>
                                        </p:attrNameLst>
                                      </p:cBhvr>
                                      <p:tavLst>
                                        <p:tav tm="0">
                                          <p:val>
                                            <p:fltVal val="0"/>
                                          </p:val>
                                        </p:tav>
                                        <p:tav tm="100000">
                                          <p:val>
                                            <p:strVal val="#ppt_h"/>
                                          </p:val>
                                        </p:tav>
                                      </p:tavLst>
                                    </p:anim>
                                    <p:animEffect transition="in" filter="fade">
                                      <p:cBhvr>
                                        <p:cTn id="96" dur="500"/>
                                        <p:tgtEl>
                                          <p:spTgt spid="61"/>
                                        </p:tgtEl>
                                      </p:cBhvr>
                                    </p:animEffect>
                                  </p:childTnLst>
                                </p:cTn>
                              </p:par>
                            </p:childTnLst>
                          </p:cTn>
                        </p:par>
                        <p:par>
                          <p:cTn id="97" fill="hold">
                            <p:stCondLst>
                              <p:cond delay="10500"/>
                            </p:stCondLst>
                            <p:childTnLst>
                              <p:par>
                                <p:cTn id="98" presetID="10" presetClass="entr" presetSubtype="0" fill="hold" grpId="0" nodeType="afterEffect">
                                  <p:stCondLst>
                                    <p:cond delay="0"/>
                                  </p:stCondLst>
                                  <p:childTnLst>
                                    <p:set>
                                      <p:cBhvr>
                                        <p:cTn id="99" dur="1" fill="hold">
                                          <p:stCondLst>
                                            <p:cond delay="0"/>
                                          </p:stCondLst>
                                        </p:cTn>
                                        <p:tgtEl>
                                          <p:spTgt spid="48"/>
                                        </p:tgtEl>
                                        <p:attrNameLst>
                                          <p:attrName>style.visibility</p:attrName>
                                        </p:attrNameLst>
                                      </p:cBhvr>
                                      <p:to>
                                        <p:strVal val="visible"/>
                                      </p:to>
                                    </p:set>
                                    <p:animEffect transition="in" filter="fade">
                                      <p:cBhvr>
                                        <p:cTn id="100" dur="500"/>
                                        <p:tgtEl>
                                          <p:spTgt spid="48"/>
                                        </p:tgtEl>
                                      </p:cBhvr>
                                    </p:animEffect>
                                  </p:childTnLst>
                                </p:cTn>
                              </p:par>
                            </p:childTnLst>
                          </p:cTn>
                        </p:par>
                        <p:par>
                          <p:cTn id="101" fill="hold">
                            <p:stCondLst>
                              <p:cond delay="11000"/>
                            </p:stCondLst>
                            <p:childTnLst>
                              <p:par>
                                <p:cTn id="102" presetID="53" presetClass="entr" presetSubtype="16" fill="hold" grpId="0" nodeType="afterEffect">
                                  <p:stCondLst>
                                    <p:cond delay="0"/>
                                  </p:stCondLst>
                                  <p:childTnLst>
                                    <p:set>
                                      <p:cBhvr>
                                        <p:cTn id="103" dur="1" fill="hold">
                                          <p:stCondLst>
                                            <p:cond delay="0"/>
                                          </p:stCondLst>
                                        </p:cTn>
                                        <p:tgtEl>
                                          <p:spTgt spid="55"/>
                                        </p:tgtEl>
                                        <p:attrNameLst>
                                          <p:attrName>style.visibility</p:attrName>
                                        </p:attrNameLst>
                                      </p:cBhvr>
                                      <p:to>
                                        <p:strVal val="visible"/>
                                      </p:to>
                                    </p:set>
                                    <p:anim calcmode="lin" valueType="num">
                                      <p:cBhvr>
                                        <p:cTn id="104" dur="500" fill="hold"/>
                                        <p:tgtEl>
                                          <p:spTgt spid="55"/>
                                        </p:tgtEl>
                                        <p:attrNameLst>
                                          <p:attrName>ppt_w</p:attrName>
                                        </p:attrNameLst>
                                      </p:cBhvr>
                                      <p:tavLst>
                                        <p:tav tm="0">
                                          <p:val>
                                            <p:fltVal val="0"/>
                                          </p:val>
                                        </p:tav>
                                        <p:tav tm="100000">
                                          <p:val>
                                            <p:strVal val="#ppt_w"/>
                                          </p:val>
                                        </p:tav>
                                      </p:tavLst>
                                    </p:anim>
                                    <p:anim calcmode="lin" valueType="num">
                                      <p:cBhvr>
                                        <p:cTn id="105" dur="500" fill="hold"/>
                                        <p:tgtEl>
                                          <p:spTgt spid="55"/>
                                        </p:tgtEl>
                                        <p:attrNameLst>
                                          <p:attrName>ppt_h</p:attrName>
                                        </p:attrNameLst>
                                      </p:cBhvr>
                                      <p:tavLst>
                                        <p:tav tm="0">
                                          <p:val>
                                            <p:fltVal val="0"/>
                                          </p:val>
                                        </p:tav>
                                        <p:tav tm="100000">
                                          <p:val>
                                            <p:strVal val="#ppt_h"/>
                                          </p:val>
                                        </p:tav>
                                      </p:tavLst>
                                    </p:anim>
                                    <p:animEffect transition="in" filter="fade">
                                      <p:cBhvr>
                                        <p:cTn id="106" dur="500"/>
                                        <p:tgtEl>
                                          <p:spTgt spid="55"/>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47"/>
                                        </p:tgtEl>
                                        <p:attrNameLst>
                                          <p:attrName>style.visibility</p:attrName>
                                        </p:attrNameLst>
                                      </p:cBhvr>
                                      <p:to>
                                        <p:strVal val="visible"/>
                                      </p:to>
                                    </p:set>
                                    <p:animEffect transition="in" filter="fade">
                                      <p:cBhvr>
                                        <p:cTn id="110" dur="500"/>
                                        <p:tgtEl>
                                          <p:spTgt spid="47"/>
                                        </p:tgtEl>
                                      </p:cBhvr>
                                    </p:animEffect>
                                  </p:childTnLst>
                                </p:cTn>
                              </p:par>
                            </p:childTnLst>
                          </p:cTn>
                        </p:par>
                        <p:par>
                          <p:cTn id="111" fill="hold">
                            <p:stCondLst>
                              <p:cond delay="12000"/>
                            </p:stCondLst>
                            <p:childTnLst>
                              <p:par>
                                <p:cTn id="112" presetID="53" presetClass="entr" presetSubtype="16" fill="hold" nodeType="afterEffect">
                                  <p:stCondLst>
                                    <p:cond delay="0"/>
                                  </p:stCondLst>
                                  <p:childTnLst>
                                    <p:set>
                                      <p:cBhvr>
                                        <p:cTn id="113" dur="1" fill="hold">
                                          <p:stCondLst>
                                            <p:cond delay="0"/>
                                          </p:stCondLst>
                                        </p:cTn>
                                        <p:tgtEl>
                                          <p:spTgt spid="69"/>
                                        </p:tgtEl>
                                        <p:attrNameLst>
                                          <p:attrName>style.visibility</p:attrName>
                                        </p:attrNameLst>
                                      </p:cBhvr>
                                      <p:to>
                                        <p:strVal val="visible"/>
                                      </p:to>
                                    </p:set>
                                    <p:anim calcmode="lin" valueType="num">
                                      <p:cBhvr>
                                        <p:cTn id="114" dur="500" fill="hold"/>
                                        <p:tgtEl>
                                          <p:spTgt spid="69"/>
                                        </p:tgtEl>
                                        <p:attrNameLst>
                                          <p:attrName>ppt_w</p:attrName>
                                        </p:attrNameLst>
                                      </p:cBhvr>
                                      <p:tavLst>
                                        <p:tav tm="0">
                                          <p:val>
                                            <p:fltVal val="0"/>
                                          </p:val>
                                        </p:tav>
                                        <p:tav tm="100000">
                                          <p:val>
                                            <p:strVal val="#ppt_w"/>
                                          </p:val>
                                        </p:tav>
                                      </p:tavLst>
                                    </p:anim>
                                    <p:anim calcmode="lin" valueType="num">
                                      <p:cBhvr>
                                        <p:cTn id="115" dur="500" fill="hold"/>
                                        <p:tgtEl>
                                          <p:spTgt spid="69"/>
                                        </p:tgtEl>
                                        <p:attrNameLst>
                                          <p:attrName>ppt_h</p:attrName>
                                        </p:attrNameLst>
                                      </p:cBhvr>
                                      <p:tavLst>
                                        <p:tav tm="0">
                                          <p:val>
                                            <p:fltVal val="0"/>
                                          </p:val>
                                        </p:tav>
                                        <p:tav tm="100000">
                                          <p:val>
                                            <p:strVal val="#ppt_h"/>
                                          </p:val>
                                        </p:tav>
                                      </p:tavLst>
                                    </p:anim>
                                    <p:animEffect transition="in" filter="fade">
                                      <p:cBhvr>
                                        <p:cTn id="116" dur="500"/>
                                        <p:tgtEl>
                                          <p:spTgt spid="69"/>
                                        </p:tgtEl>
                                      </p:cBhvr>
                                    </p:animEffect>
                                  </p:childTnLst>
                                </p:cTn>
                              </p:par>
                            </p:childTnLst>
                          </p:cTn>
                        </p:par>
                        <p:par>
                          <p:cTn id="117" fill="hold">
                            <p:stCondLst>
                              <p:cond delay="12500"/>
                            </p:stCondLst>
                            <p:childTnLst>
                              <p:par>
                                <p:cTn id="118" presetID="10" presetClass="entr" presetSubtype="0" fill="hold" grpId="0" nodeType="after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fade">
                                      <p:cBhvr>
                                        <p:cTn id="120" dur="500"/>
                                        <p:tgtEl>
                                          <p:spTgt spid="46"/>
                                        </p:tgtEl>
                                      </p:cBhvr>
                                    </p:animEffect>
                                  </p:childTnLst>
                                </p:cTn>
                              </p:par>
                            </p:childTnLst>
                          </p:cTn>
                        </p:par>
                        <p:par>
                          <p:cTn id="121" fill="hold">
                            <p:stCondLst>
                              <p:cond delay="13000"/>
                            </p:stCondLst>
                            <p:childTnLst>
                              <p:par>
                                <p:cTn id="122" presetID="53" presetClass="entr" presetSubtype="16" fill="hold" nodeType="afterEffect">
                                  <p:stCondLst>
                                    <p:cond delay="0"/>
                                  </p:stCondLst>
                                  <p:childTnLst>
                                    <p:set>
                                      <p:cBhvr>
                                        <p:cTn id="123" dur="1" fill="hold">
                                          <p:stCondLst>
                                            <p:cond delay="0"/>
                                          </p:stCondLst>
                                        </p:cTn>
                                        <p:tgtEl>
                                          <p:spTgt spid="80"/>
                                        </p:tgtEl>
                                        <p:attrNameLst>
                                          <p:attrName>style.visibility</p:attrName>
                                        </p:attrNameLst>
                                      </p:cBhvr>
                                      <p:to>
                                        <p:strVal val="visible"/>
                                      </p:to>
                                    </p:set>
                                    <p:anim calcmode="lin" valueType="num">
                                      <p:cBhvr>
                                        <p:cTn id="124" dur="500" fill="hold"/>
                                        <p:tgtEl>
                                          <p:spTgt spid="80"/>
                                        </p:tgtEl>
                                        <p:attrNameLst>
                                          <p:attrName>ppt_w</p:attrName>
                                        </p:attrNameLst>
                                      </p:cBhvr>
                                      <p:tavLst>
                                        <p:tav tm="0">
                                          <p:val>
                                            <p:fltVal val="0"/>
                                          </p:val>
                                        </p:tav>
                                        <p:tav tm="100000">
                                          <p:val>
                                            <p:strVal val="#ppt_w"/>
                                          </p:val>
                                        </p:tav>
                                      </p:tavLst>
                                    </p:anim>
                                    <p:anim calcmode="lin" valueType="num">
                                      <p:cBhvr>
                                        <p:cTn id="125" dur="500" fill="hold"/>
                                        <p:tgtEl>
                                          <p:spTgt spid="80"/>
                                        </p:tgtEl>
                                        <p:attrNameLst>
                                          <p:attrName>ppt_h</p:attrName>
                                        </p:attrNameLst>
                                      </p:cBhvr>
                                      <p:tavLst>
                                        <p:tav tm="0">
                                          <p:val>
                                            <p:fltVal val="0"/>
                                          </p:val>
                                        </p:tav>
                                        <p:tav tm="100000">
                                          <p:val>
                                            <p:strVal val="#ppt_h"/>
                                          </p:val>
                                        </p:tav>
                                      </p:tavLst>
                                    </p:anim>
                                    <p:animEffect transition="in" filter="fade">
                                      <p:cBhvr>
                                        <p:cTn id="126"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2" grpId="0" animBg="1"/>
      <p:bldP spid="140" grpId="0" animBg="1"/>
      <p:bldP spid="141" grpId="0" animBg="1"/>
      <p:bldP spid="44" grpId="0" animBg="1"/>
      <p:bldP spid="45" grpId="0" animBg="1"/>
      <p:bldP spid="46" grpId="0" animBg="1"/>
      <p:bldP spid="47" grpId="0" animBg="1"/>
      <p:bldP spid="48" grpId="0" animBg="1"/>
      <p:bldP spid="49" grpId="0" animBg="1"/>
      <p:bldP spid="50" grpId="0" animBg="1"/>
      <p:bldP spid="51" grpId="0" animBg="1"/>
      <p:bldP spid="52" grpId="0" animBg="1"/>
      <p:bldP spid="55" grpId="0" animBg="1"/>
      <p:bldP spid="56" grpId="0" animBg="1"/>
      <p:bldP spid="6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noChangeAspect="1"/>
          </p:cNvSpPr>
          <p:nvPr>
            <p:ph type="pic" sz="quarter" idx="13"/>
          </p:nvPr>
        </p:nvSpPr>
        <p:spPr>
          <a:xfrm>
            <a:off x="-2581" y="0"/>
            <a:ext cx="19812001" cy="13714413"/>
          </a:xfrm>
        </p:spPr>
      </p:sp>
      <p:grpSp>
        <p:nvGrpSpPr>
          <p:cNvPr id="2" name="Group 1"/>
          <p:cNvGrpSpPr/>
          <p:nvPr/>
        </p:nvGrpSpPr>
        <p:grpSpPr>
          <a:xfrm>
            <a:off x="-2581" y="6718460"/>
            <a:ext cx="19836480" cy="6997539"/>
            <a:chOff x="23768" y="6686301"/>
            <a:chExt cx="24407772" cy="8610113"/>
          </a:xfrm>
        </p:grpSpPr>
        <p:sp>
          <p:nvSpPr>
            <p:cNvPr id="44" name="Rectangle 43"/>
            <p:cNvSpPr>
              <a:spLocks noChangeAspect="1"/>
            </p:cNvSpPr>
            <p:nvPr/>
          </p:nvSpPr>
          <p:spPr>
            <a:xfrm>
              <a:off x="23768" y="8489275"/>
              <a:ext cx="24407772" cy="6807139"/>
            </a:xfrm>
            <a:prstGeom prst="rect">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46" name="Chord 45"/>
            <p:cNvSpPr>
              <a:spLocks noChangeAspect="1"/>
            </p:cNvSpPr>
            <p:nvPr/>
          </p:nvSpPr>
          <p:spPr>
            <a:xfrm rot="7200000">
              <a:off x="10373681" y="6686779"/>
              <a:ext cx="3672085" cy="3671129"/>
            </a:xfrm>
            <a:prstGeom prst="chord">
              <a:avLst>
                <a:gd name="adj1" fmla="val 3653910"/>
                <a:gd name="adj2" fmla="val 14343087"/>
              </a:avLst>
            </a:prstGeom>
            <a:solidFill>
              <a:schemeClr val="accent6">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grpSp>
      <p:sp>
        <p:nvSpPr>
          <p:cNvPr id="52" name="Freeform 33"/>
          <p:cNvSpPr>
            <a:spLocks noEditPoints="1"/>
          </p:cNvSpPr>
          <p:nvPr/>
        </p:nvSpPr>
        <p:spPr bwMode="auto">
          <a:xfrm>
            <a:off x="9151933" y="7045310"/>
            <a:ext cx="1525995" cy="1219505"/>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lumMod val="85000"/>
            </a:schemeClr>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nvGrpSpPr>
          <p:cNvPr id="4" name="Group 3"/>
          <p:cNvGrpSpPr/>
          <p:nvPr/>
        </p:nvGrpSpPr>
        <p:grpSpPr>
          <a:xfrm>
            <a:off x="1265306" y="8852444"/>
            <a:ext cx="17317925" cy="2962970"/>
            <a:chOff x="1666765" y="8914849"/>
            <a:chExt cx="21308818" cy="3645783"/>
          </a:xfrm>
        </p:grpSpPr>
        <p:grpSp>
          <p:nvGrpSpPr>
            <p:cNvPr id="7" name="Group 6"/>
            <p:cNvGrpSpPr/>
            <p:nvPr/>
          </p:nvGrpSpPr>
          <p:grpSpPr>
            <a:xfrm>
              <a:off x="2964219" y="9036456"/>
              <a:ext cx="1049622" cy="1538738"/>
              <a:chOff x="1559892" y="2241774"/>
              <a:chExt cx="174947" cy="256404"/>
            </a:xfrm>
            <a:solidFill>
              <a:schemeClr val="accent1"/>
            </a:solidFill>
          </p:grpSpPr>
          <p:sp>
            <p:nvSpPr>
              <p:cNvPr id="8" name="Oval 49"/>
              <p:cNvSpPr>
                <a:spLocks noChangeArrowheads="1"/>
              </p:cNvSpPr>
              <p:nvPr/>
            </p:nvSpPr>
            <p:spPr bwMode="auto">
              <a:xfrm>
                <a:off x="1630704"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 name="Oval 50"/>
              <p:cNvSpPr>
                <a:spLocks noChangeArrowheads="1"/>
              </p:cNvSpPr>
              <p:nvPr/>
            </p:nvSpPr>
            <p:spPr bwMode="auto">
              <a:xfrm>
                <a:off x="1630704"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 name="Oval 51"/>
              <p:cNvSpPr>
                <a:spLocks noChangeArrowheads="1"/>
              </p:cNvSpPr>
              <p:nvPr/>
            </p:nvSpPr>
            <p:spPr bwMode="auto">
              <a:xfrm>
                <a:off x="1583959"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 name="Oval 52"/>
              <p:cNvSpPr>
                <a:spLocks noChangeArrowheads="1"/>
              </p:cNvSpPr>
              <p:nvPr/>
            </p:nvSpPr>
            <p:spPr bwMode="auto">
              <a:xfrm>
                <a:off x="1679300"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 name="Freeform 53"/>
              <p:cNvSpPr>
                <a:spLocks/>
              </p:cNvSpPr>
              <p:nvPr/>
            </p:nvSpPr>
            <p:spPr bwMode="auto">
              <a:xfrm>
                <a:off x="1596918"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 name="Freeform 54"/>
              <p:cNvSpPr>
                <a:spLocks/>
              </p:cNvSpPr>
              <p:nvPr/>
            </p:nvSpPr>
            <p:spPr bwMode="auto">
              <a:xfrm>
                <a:off x="1596918"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 name="Freeform 55"/>
              <p:cNvSpPr>
                <a:spLocks/>
              </p:cNvSpPr>
              <p:nvPr/>
            </p:nvSpPr>
            <p:spPr bwMode="auto">
              <a:xfrm>
                <a:off x="1664952"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 name="Freeform 56"/>
              <p:cNvSpPr>
                <a:spLocks noEditPoints="1"/>
              </p:cNvSpPr>
              <p:nvPr/>
            </p:nvSpPr>
            <p:spPr bwMode="auto">
              <a:xfrm>
                <a:off x="1559892"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35" name="Content Placeholder 2"/>
            <p:cNvSpPr txBox="1">
              <a:spLocks/>
            </p:cNvSpPr>
            <p:nvPr/>
          </p:nvSpPr>
          <p:spPr>
            <a:xfrm>
              <a:off x="1666765" y="11091223"/>
              <a:ext cx="3657447" cy="1469405"/>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1" b="1" dirty="0">
                  <a:solidFill>
                    <a:schemeClr val="bg1"/>
                  </a:solidFill>
                  <a:latin typeface="Lato Regular"/>
                  <a:cs typeface="Lato Regular"/>
                </a:rPr>
                <a:t>Fast Time</a:t>
              </a:r>
            </a:p>
            <a:p>
              <a:pPr marL="0" indent="0" algn="ctr">
                <a:buNone/>
              </a:pPr>
              <a:r>
                <a:rPr lang="en-US" sz="1707" dirty="0">
                  <a:solidFill>
                    <a:schemeClr val="bg1"/>
                  </a:solidFill>
                  <a:latin typeface="Lato Light"/>
                  <a:cs typeface="Lato Light"/>
                </a:rPr>
                <a:t>Lorem ipsum dolor sit amet, consectetur adipiscing.</a:t>
              </a:r>
            </a:p>
          </p:txBody>
        </p:sp>
        <p:sp>
          <p:nvSpPr>
            <p:cNvPr id="38" name="Content Placeholder 2"/>
            <p:cNvSpPr txBox="1">
              <a:spLocks/>
            </p:cNvSpPr>
            <p:nvPr/>
          </p:nvSpPr>
          <p:spPr>
            <a:xfrm>
              <a:off x="6048007" y="11091226"/>
              <a:ext cx="3633118" cy="1469405"/>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1" b="1" dirty="0">
                  <a:solidFill>
                    <a:schemeClr val="bg1"/>
                  </a:solidFill>
                  <a:latin typeface="Lato Regular"/>
                  <a:cs typeface="Lato Regular"/>
                </a:rPr>
                <a:t>Video Play</a:t>
              </a:r>
            </a:p>
            <a:p>
              <a:pPr marL="0" indent="0" algn="ctr">
                <a:buNone/>
              </a:pPr>
              <a:r>
                <a:rPr lang="en-US" sz="1707" dirty="0">
                  <a:solidFill>
                    <a:schemeClr val="bg1"/>
                  </a:solidFill>
                  <a:latin typeface="Lato Light"/>
                  <a:cs typeface="Lato Light"/>
                </a:rPr>
                <a:t>Lorem ipsum dolor sit amet, consectetur adipiscing.</a:t>
              </a:r>
            </a:p>
          </p:txBody>
        </p:sp>
        <p:sp>
          <p:nvSpPr>
            <p:cNvPr id="41" name="Content Placeholder 2"/>
            <p:cNvSpPr txBox="1">
              <a:spLocks/>
            </p:cNvSpPr>
            <p:nvPr/>
          </p:nvSpPr>
          <p:spPr>
            <a:xfrm>
              <a:off x="10404921" y="11091227"/>
              <a:ext cx="3684590" cy="1469405"/>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1" b="1" dirty="0">
                  <a:solidFill>
                    <a:schemeClr val="bg1"/>
                  </a:solidFill>
                  <a:latin typeface="Lato Regular"/>
                  <a:cs typeface="Lato Regular"/>
                </a:rPr>
                <a:t>Cinema</a:t>
              </a:r>
            </a:p>
            <a:p>
              <a:pPr marL="0" indent="0" algn="ctr">
                <a:buNone/>
              </a:pPr>
              <a:r>
                <a:rPr lang="en-US" sz="1707" dirty="0">
                  <a:solidFill>
                    <a:schemeClr val="bg1"/>
                  </a:solidFill>
                  <a:latin typeface="Lato Light"/>
                  <a:cs typeface="Lato Light"/>
                </a:rPr>
                <a:t>Lorem ipsum dolor sit amet, consectetur adipiscing.</a:t>
              </a:r>
            </a:p>
          </p:txBody>
        </p:sp>
        <p:sp>
          <p:nvSpPr>
            <p:cNvPr id="47" name="Content Placeholder 2"/>
            <p:cNvSpPr txBox="1">
              <a:spLocks/>
            </p:cNvSpPr>
            <p:nvPr/>
          </p:nvSpPr>
          <p:spPr>
            <a:xfrm>
              <a:off x="14813306" y="11091226"/>
              <a:ext cx="3707688" cy="1469405"/>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1" b="1" dirty="0">
                  <a:solidFill>
                    <a:schemeClr val="bg1"/>
                  </a:solidFill>
                  <a:latin typeface="Lato Regular"/>
                  <a:cs typeface="Lato Regular"/>
                </a:rPr>
                <a:t>Worldwide</a:t>
              </a:r>
            </a:p>
            <a:p>
              <a:pPr marL="0" indent="0" algn="ctr">
                <a:buNone/>
              </a:pPr>
              <a:r>
                <a:rPr lang="en-US" sz="1707" dirty="0">
                  <a:solidFill>
                    <a:schemeClr val="bg1"/>
                  </a:solidFill>
                  <a:latin typeface="Lato Light"/>
                  <a:cs typeface="Lato Light"/>
                </a:rPr>
                <a:t>Lorem ipsum dolor sit amet, consectetur adipiscing.</a:t>
              </a:r>
            </a:p>
          </p:txBody>
        </p:sp>
        <p:sp>
          <p:nvSpPr>
            <p:cNvPr id="50" name="Content Placeholder 2"/>
            <p:cNvSpPr txBox="1">
              <a:spLocks/>
            </p:cNvSpPr>
            <p:nvPr/>
          </p:nvSpPr>
          <p:spPr>
            <a:xfrm>
              <a:off x="19244792" y="11091226"/>
              <a:ext cx="3730791" cy="1469405"/>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HN" sz="2601" b="1" dirty="0">
                  <a:solidFill>
                    <a:schemeClr val="bg1"/>
                  </a:solidFill>
                  <a:latin typeface="Lato Regular"/>
                  <a:cs typeface="Lato Regular"/>
                </a:rPr>
                <a:t>Launch</a:t>
              </a:r>
              <a:endParaRPr lang="en-US" sz="2601" b="1" dirty="0">
                <a:solidFill>
                  <a:schemeClr val="bg1"/>
                </a:solidFill>
                <a:latin typeface="Lato Regular"/>
                <a:cs typeface="Lato Regular"/>
              </a:endParaRPr>
            </a:p>
            <a:p>
              <a:pPr marL="0" indent="0" algn="ctr">
                <a:buNone/>
              </a:pPr>
              <a:r>
                <a:rPr lang="en-US" sz="1707" dirty="0">
                  <a:solidFill>
                    <a:schemeClr val="bg1"/>
                  </a:solidFill>
                  <a:latin typeface="Lato Light"/>
                  <a:cs typeface="Lato Light"/>
                </a:rPr>
                <a:t>Lorem ipsum dolor sit amet, consectetur adipiscing.</a:t>
              </a:r>
            </a:p>
          </p:txBody>
        </p:sp>
        <p:grpSp>
          <p:nvGrpSpPr>
            <p:cNvPr id="53" name="Group 30"/>
            <p:cNvGrpSpPr>
              <a:grpSpLocks/>
            </p:cNvGrpSpPr>
            <p:nvPr/>
          </p:nvGrpSpPr>
          <p:grpSpPr bwMode="auto">
            <a:xfrm>
              <a:off x="7107486" y="9054303"/>
              <a:ext cx="1509629" cy="1510023"/>
              <a:chOff x="1865313" y="2312988"/>
              <a:chExt cx="446087" cy="446087"/>
            </a:xfrm>
            <a:solidFill>
              <a:schemeClr val="accent2"/>
            </a:solidFill>
          </p:grpSpPr>
          <p:sp>
            <p:nvSpPr>
              <p:cNvPr id="54"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55"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56" name="Freeform 107"/>
            <p:cNvSpPr>
              <a:spLocks noChangeArrowheads="1"/>
            </p:cNvSpPr>
            <p:nvPr/>
          </p:nvSpPr>
          <p:spPr bwMode="auto">
            <a:xfrm>
              <a:off x="11496958" y="8914849"/>
              <a:ext cx="1364684" cy="1642955"/>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accent3"/>
            </a:solidFill>
            <a:ln>
              <a:noFill/>
            </a:ln>
            <a:effectLst/>
            <a:extLst/>
          </p:spPr>
          <p:txBody>
            <a:bodyPr wrap="none" lIns="198127" tIns="99063" rIns="198127" bIns="99063" anchor="ctr"/>
            <a:lstStyle/>
            <a:p>
              <a:pPr>
                <a:defRPr/>
              </a:pPr>
              <a:endParaRPr lang="en-US" sz="2926" dirty="0">
                <a:latin typeface="Lato Light"/>
              </a:endParaRPr>
            </a:p>
          </p:txBody>
        </p:sp>
        <p:sp>
          <p:nvSpPr>
            <p:cNvPr id="57" name="Freeform 298"/>
            <p:cNvSpPr>
              <a:spLocks noChangeArrowheads="1"/>
            </p:cNvSpPr>
            <p:nvPr/>
          </p:nvSpPr>
          <p:spPr bwMode="auto">
            <a:xfrm>
              <a:off x="15908270" y="9041540"/>
              <a:ext cx="1542761" cy="1543163"/>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accent4"/>
            </a:solidFill>
            <a:ln>
              <a:noFill/>
            </a:ln>
            <a:effectLst/>
            <a:extLst/>
          </p:spPr>
          <p:txBody>
            <a:bodyPr wrap="none" lIns="99083" tIns="49541" rIns="99083" bIns="49541" anchor="ctr"/>
            <a:lstStyle/>
            <a:p>
              <a:pPr>
                <a:defRPr/>
              </a:pPr>
              <a:endParaRPr lang="en-US" sz="2926" dirty="0">
                <a:latin typeface="Lato Light"/>
                <a:ea typeface="SimSun" charset="0"/>
              </a:endParaRPr>
            </a:p>
          </p:txBody>
        </p:sp>
        <p:sp>
          <p:nvSpPr>
            <p:cNvPr id="58" name="Freeform 201"/>
            <p:cNvSpPr>
              <a:spLocks noChangeArrowheads="1"/>
            </p:cNvSpPr>
            <p:nvPr/>
          </p:nvSpPr>
          <p:spPr bwMode="auto">
            <a:xfrm>
              <a:off x="20442141" y="9071107"/>
              <a:ext cx="1373083" cy="1558326"/>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solidFill>
              <a:schemeClr val="accent6">
                <a:lumMod val="40000"/>
                <a:lumOff val="60000"/>
              </a:schemeClr>
            </a:solidFill>
            <a:ln>
              <a:noFill/>
            </a:ln>
            <a:effectLst/>
            <a:extLst/>
          </p:spPr>
          <p:txBody>
            <a:bodyPr wrap="none" anchor="ctr"/>
            <a:lstStyle/>
            <a:p>
              <a:pPr>
                <a:defRPr/>
              </a:pPr>
              <a:endParaRPr lang="en-US" sz="2926" dirty="0">
                <a:latin typeface="Lato Light"/>
                <a:ea typeface="SimSun" charset="0"/>
              </a:endParaRPr>
            </a:p>
          </p:txBody>
        </p:sp>
      </p:grpSp>
    </p:spTree>
    <p:extLst>
      <p:ext uri="{BB962C8B-B14F-4D97-AF65-F5344CB8AC3E}">
        <p14:creationId xmlns:p14="http://schemas.microsoft.com/office/powerpoint/2010/main" val="32041477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fade">
                                      <p:cBhvr>
                                        <p:cTn id="2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2636540" y="4386885"/>
            <a:ext cx="3981990" cy="2290241"/>
            <a:chOff x="1449311" y="2098090"/>
            <a:chExt cx="2450455" cy="1409012"/>
          </a:xfrm>
        </p:grpSpPr>
        <p:sp>
          <p:nvSpPr>
            <p:cNvPr id="23" name="TextBox 22"/>
            <p:cNvSpPr txBox="1"/>
            <p:nvPr/>
          </p:nvSpPr>
          <p:spPr>
            <a:xfrm>
              <a:off x="2154080" y="2609162"/>
              <a:ext cx="1040917" cy="333811"/>
            </a:xfrm>
            <a:prstGeom prst="rect">
              <a:avLst/>
            </a:prstGeom>
            <a:noFill/>
          </p:spPr>
          <p:txBody>
            <a:bodyPr wrap="none" rtlCol="0">
              <a:spAutoFit/>
            </a:bodyPr>
            <a:lstStyle/>
            <a:p>
              <a:pPr algn="ctr"/>
              <a:r>
                <a:rPr lang="id-ID" sz="2926" b="1" dirty="0">
                  <a:solidFill>
                    <a:schemeClr val="tx2"/>
                  </a:solidFill>
                  <a:latin typeface="Lato Regular"/>
                  <a:cs typeface="Lato Regular"/>
                </a:rPr>
                <a:t>Airplanes</a:t>
              </a:r>
            </a:p>
          </p:txBody>
        </p:sp>
        <p:sp>
          <p:nvSpPr>
            <p:cNvPr id="24" name="TextBox 23"/>
            <p:cNvSpPr txBox="1"/>
            <p:nvPr/>
          </p:nvSpPr>
          <p:spPr>
            <a:xfrm>
              <a:off x="1449311" y="2942479"/>
              <a:ext cx="2450455" cy="564623"/>
            </a:xfrm>
            <a:prstGeom prst="rect">
              <a:avLst/>
            </a:prstGeom>
            <a:noFill/>
          </p:spPr>
          <p:txBody>
            <a:bodyPr wrap="square" rtlCol="0">
              <a:spAutoFit/>
            </a:bodyPr>
            <a:lstStyle/>
            <a:p>
              <a:pPr algn="ctr"/>
              <a:r>
                <a:rPr lang="en-US" sz="1788"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470991" y="2098090"/>
              <a:ext cx="548907" cy="52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4" name="Group 13"/>
          <p:cNvGrpSpPr/>
          <p:nvPr/>
        </p:nvGrpSpPr>
        <p:grpSpPr>
          <a:xfrm>
            <a:off x="13141959" y="4414604"/>
            <a:ext cx="3981990" cy="2240046"/>
            <a:chOff x="8191264" y="2115141"/>
            <a:chExt cx="2450455" cy="1378131"/>
          </a:xfrm>
        </p:grpSpPr>
        <p:sp>
          <p:nvSpPr>
            <p:cNvPr id="25" name="TextBox 24"/>
            <p:cNvSpPr txBox="1"/>
            <p:nvPr/>
          </p:nvSpPr>
          <p:spPr>
            <a:xfrm>
              <a:off x="8443445" y="2595331"/>
              <a:ext cx="1946094" cy="333811"/>
            </a:xfrm>
            <a:prstGeom prst="rect">
              <a:avLst/>
            </a:prstGeom>
            <a:noFill/>
          </p:spPr>
          <p:txBody>
            <a:bodyPr wrap="none" rtlCol="0">
              <a:spAutoFit/>
            </a:bodyPr>
            <a:lstStyle/>
            <a:p>
              <a:pPr algn="ctr"/>
              <a:r>
                <a:rPr lang="id-ID" sz="2926" b="1" dirty="0">
                  <a:solidFill>
                    <a:schemeClr val="tx2"/>
                  </a:solidFill>
                  <a:latin typeface="Lato Regular"/>
                </a:rPr>
                <a:t>Process Diagrams</a:t>
              </a:r>
            </a:p>
          </p:txBody>
        </p:sp>
        <p:sp>
          <p:nvSpPr>
            <p:cNvPr id="26" name="TextBox 25"/>
            <p:cNvSpPr txBox="1"/>
            <p:nvPr/>
          </p:nvSpPr>
          <p:spPr>
            <a:xfrm>
              <a:off x="8191264" y="2928648"/>
              <a:ext cx="2450455" cy="564624"/>
            </a:xfrm>
            <a:prstGeom prst="rect">
              <a:avLst/>
            </a:prstGeom>
            <a:noFill/>
          </p:spPr>
          <p:txBody>
            <a:bodyPr wrap="square" rtlCol="0">
              <a:spAutoFit/>
            </a:bodyPr>
            <a:lstStyle/>
            <a:p>
              <a:pPr algn="ctr"/>
              <a:r>
                <a:rPr lang="en-US" sz="1788" dirty="0">
                  <a:latin typeface="Lato Light"/>
                  <a:cs typeface="Lato Light"/>
                </a:rPr>
                <a:t>Curabitur elementum posuere pretium. Quisque nibh dolor, dignissim ac dignissim ut, luctus</a:t>
              </a:r>
            </a:p>
          </p:txBody>
        </p:sp>
        <p:sp>
          <p:nvSpPr>
            <p:cNvPr id="75" name="AutoShape 91"/>
            <p:cNvSpPr>
              <a:spLocks/>
            </p:cNvSpPr>
            <p:nvPr/>
          </p:nvSpPr>
          <p:spPr bwMode="auto">
            <a:xfrm>
              <a:off x="9227128" y="2115141"/>
              <a:ext cx="451014" cy="496116"/>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6" name="Group 15"/>
          <p:cNvGrpSpPr/>
          <p:nvPr/>
        </p:nvGrpSpPr>
        <p:grpSpPr>
          <a:xfrm>
            <a:off x="14732668" y="8555632"/>
            <a:ext cx="3981990" cy="2308900"/>
            <a:chOff x="9066257" y="4662804"/>
            <a:chExt cx="2450455" cy="1420492"/>
          </a:xfrm>
        </p:grpSpPr>
        <p:sp>
          <p:nvSpPr>
            <p:cNvPr id="18" name="TextBox 17"/>
            <p:cNvSpPr txBox="1"/>
            <p:nvPr/>
          </p:nvSpPr>
          <p:spPr>
            <a:xfrm>
              <a:off x="9564659" y="5185355"/>
              <a:ext cx="1453653" cy="333811"/>
            </a:xfrm>
            <a:prstGeom prst="rect">
              <a:avLst/>
            </a:prstGeom>
            <a:noFill/>
          </p:spPr>
          <p:txBody>
            <a:bodyPr wrap="none" rtlCol="0">
              <a:spAutoFit/>
            </a:bodyPr>
            <a:lstStyle/>
            <a:p>
              <a:pPr algn="ctr"/>
              <a:r>
                <a:rPr lang="id-ID" sz="2926" b="1" dirty="0">
                  <a:solidFill>
                    <a:schemeClr val="tx2"/>
                  </a:solidFill>
                  <a:latin typeface="Lato Regular"/>
                </a:rPr>
                <a:t>Photography</a:t>
              </a:r>
            </a:p>
          </p:txBody>
        </p:sp>
        <p:sp>
          <p:nvSpPr>
            <p:cNvPr id="19" name="TextBox 18"/>
            <p:cNvSpPr txBox="1"/>
            <p:nvPr/>
          </p:nvSpPr>
          <p:spPr>
            <a:xfrm>
              <a:off x="9066257" y="5518672"/>
              <a:ext cx="2450455" cy="564624"/>
            </a:xfrm>
            <a:prstGeom prst="rect">
              <a:avLst/>
            </a:prstGeom>
            <a:noFill/>
          </p:spPr>
          <p:txBody>
            <a:bodyPr wrap="square" rtlCol="0">
              <a:spAutoFit/>
            </a:bodyPr>
            <a:lstStyle/>
            <a:p>
              <a:pPr algn="ctr"/>
              <a:r>
                <a:rPr lang="en-US" sz="1788" dirty="0">
                  <a:latin typeface="Lato Light"/>
                  <a:cs typeface="Lato Light"/>
                </a:rPr>
                <a:t>Curabitur elementum posuere pretium. Quisque nibh dolor, dignissim ac dignissim ut, luctus</a:t>
              </a:r>
            </a:p>
          </p:txBody>
        </p:sp>
        <p:sp>
          <p:nvSpPr>
            <p:cNvPr id="76" name="AutoShape 43"/>
            <p:cNvSpPr>
              <a:spLocks/>
            </p:cNvSpPr>
            <p:nvPr/>
          </p:nvSpPr>
          <p:spPr bwMode="auto">
            <a:xfrm>
              <a:off x="10023174" y="4662804"/>
              <a:ext cx="505828" cy="55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5" name="Group 14"/>
          <p:cNvGrpSpPr/>
          <p:nvPr/>
        </p:nvGrpSpPr>
        <p:grpSpPr>
          <a:xfrm>
            <a:off x="1210383" y="8492416"/>
            <a:ext cx="3981990" cy="2301346"/>
            <a:chOff x="929571" y="4623914"/>
            <a:chExt cx="2450455" cy="1415844"/>
          </a:xfrm>
        </p:grpSpPr>
        <p:sp>
          <p:nvSpPr>
            <p:cNvPr id="20" name="TextBox 19"/>
            <p:cNvSpPr txBox="1"/>
            <p:nvPr/>
          </p:nvSpPr>
          <p:spPr>
            <a:xfrm>
              <a:off x="1735411" y="5141818"/>
              <a:ext cx="838770" cy="333811"/>
            </a:xfrm>
            <a:prstGeom prst="rect">
              <a:avLst/>
            </a:prstGeom>
            <a:noFill/>
          </p:spPr>
          <p:txBody>
            <a:bodyPr wrap="none" rtlCol="0">
              <a:spAutoFit/>
            </a:bodyPr>
            <a:lstStyle/>
            <a:p>
              <a:pPr algn="ctr"/>
              <a:r>
                <a:rPr lang="id-ID" sz="2926" b="1" dirty="0">
                  <a:solidFill>
                    <a:schemeClr val="tx2"/>
                  </a:solidFill>
                  <a:latin typeface="Lato Regular"/>
                </a:rPr>
                <a:t>Trophy</a:t>
              </a:r>
            </a:p>
          </p:txBody>
        </p:sp>
        <p:sp>
          <p:nvSpPr>
            <p:cNvPr id="21" name="TextBox 20"/>
            <p:cNvSpPr txBox="1"/>
            <p:nvPr/>
          </p:nvSpPr>
          <p:spPr>
            <a:xfrm>
              <a:off x="929571" y="5475135"/>
              <a:ext cx="2450455" cy="564623"/>
            </a:xfrm>
            <a:prstGeom prst="rect">
              <a:avLst/>
            </a:prstGeom>
            <a:noFill/>
          </p:spPr>
          <p:txBody>
            <a:bodyPr wrap="square" rtlCol="0">
              <a:spAutoFit/>
            </a:bodyPr>
            <a:lstStyle/>
            <a:p>
              <a:pPr algn="ctr"/>
              <a:r>
                <a:rPr lang="en-US" sz="1788" dirty="0">
                  <a:latin typeface="Lato Light"/>
                  <a:cs typeface="Lato Light"/>
                </a:rPr>
                <a:t>Curabitur elementum posuere pretium. Quisque nibh dolor, dignissim ac dignissim ut, luctus</a:t>
              </a:r>
            </a:p>
          </p:txBody>
        </p:sp>
        <p:sp>
          <p:nvSpPr>
            <p:cNvPr id="78" name="AutoShape 123"/>
            <p:cNvSpPr>
              <a:spLocks/>
            </p:cNvSpPr>
            <p:nvPr/>
          </p:nvSpPr>
          <p:spPr bwMode="auto">
            <a:xfrm>
              <a:off x="1889847" y="4623914"/>
              <a:ext cx="510604" cy="5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sp>
        <p:nvSpPr>
          <p:cNvPr id="114" name="Freeform 33"/>
          <p:cNvSpPr>
            <a:spLocks/>
          </p:cNvSpPr>
          <p:nvPr/>
        </p:nvSpPr>
        <p:spPr bwMode="auto">
          <a:xfrm rot="20192702" flipH="1">
            <a:off x="10105233" y="4193253"/>
            <a:ext cx="1168418" cy="970165"/>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15" name="Freeform 36"/>
          <p:cNvSpPr>
            <a:spLocks/>
          </p:cNvSpPr>
          <p:nvPr/>
        </p:nvSpPr>
        <p:spPr bwMode="auto">
          <a:xfrm rot="1695130">
            <a:off x="12115906" y="5267010"/>
            <a:ext cx="552640" cy="709457"/>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16" name="Freeform 30"/>
          <p:cNvSpPr>
            <a:spLocks/>
          </p:cNvSpPr>
          <p:nvPr/>
        </p:nvSpPr>
        <p:spPr bwMode="auto">
          <a:xfrm rot="19798984">
            <a:off x="10242539" y="4472480"/>
            <a:ext cx="2019794" cy="151870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17" name="Freeform 36"/>
          <p:cNvSpPr>
            <a:spLocks/>
          </p:cNvSpPr>
          <p:nvPr/>
        </p:nvSpPr>
        <p:spPr bwMode="auto">
          <a:xfrm rot="20742510">
            <a:off x="9752294" y="5262857"/>
            <a:ext cx="552640" cy="709457"/>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18" name="Freeform 30"/>
          <p:cNvSpPr>
            <a:spLocks/>
          </p:cNvSpPr>
          <p:nvPr/>
        </p:nvSpPr>
        <p:spPr bwMode="auto">
          <a:xfrm rot="1666479" flipH="1">
            <a:off x="7480555" y="3765406"/>
            <a:ext cx="1828174" cy="137462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25" name="Freeform 28"/>
          <p:cNvSpPr>
            <a:spLocks/>
          </p:cNvSpPr>
          <p:nvPr/>
        </p:nvSpPr>
        <p:spPr bwMode="auto">
          <a:xfrm>
            <a:off x="6843345" y="5620522"/>
            <a:ext cx="2310919" cy="212731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26" name="Freeform 30"/>
          <p:cNvSpPr>
            <a:spLocks/>
          </p:cNvSpPr>
          <p:nvPr/>
        </p:nvSpPr>
        <p:spPr bwMode="auto">
          <a:xfrm>
            <a:off x="10696246" y="5675854"/>
            <a:ext cx="2256937" cy="169701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r>
              <a:rPr lang="id-ID" sz="2926" dirty="0">
                <a:latin typeface="Lato Light"/>
              </a:rPr>
              <a:t> </a:t>
            </a:r>
          </a:p>
        </p:txBody>
      </p:sp>
      <p:grpSp>
        <p:nvGrpSpPr>
          <p:cNvPr id="6" name="Group 5"/>
          <p:cNvGrpSpPr/>
          <p:nvPr/>
        </p:nvGrpSpPr>
        <p:grpSpPr>
          <a:xfrm>
            <a:off x="8760072" y="5126937"/>
            <a:ext cx="3725491" cy="6304837"/>
            <a:chOff x="5390813" y="2553387"/>
            <a:chExt cx="2292610" cy="3878889"/>
          </a:xfrm>
          <a:solidFill>
            <a:schemeClr val="tx2"/>
          </a:solidFill>
        </p:grpSpPr>
        <p:sp>
          <p:nvSpPr>
            <p:cNvPr id="119" name="Freeform 29"/>
            <p:cNvSpPr>
              <a:spLocks/>
            </p:cNvSpPr>
            <p:nvPr/>
          </p:nvSpPr>
          <p:spPr bwMode="auto">
            <a:xfrm>
              <a:off x="6408694" y="3371498"/>
              <a:ext cx="1274729" cy="868054"/>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0" name="Freeform 31"/>
            <p:cNvSpPr>
              <a:spLocks/>
            </p:cNvSpPr>
            <p:nvPr/>
          </p:nvSpPr>
          <p:spPr bwMode="auto">
            <a:xfrm>
              <a:off x="5752304" y="2553387"/>
              <a:ext cx="118912" cy="789180"/>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1" name="Freeform 24"/>
            <p:cNvSpPr>
              <a:spLocks/>
            </p:cNvSpPr>
            <p:nvPr/>
          </p:nvSpPr>
          <p:spPr bwMode="auto">
            <a:xfrm>
              <a:off x="5390813" y="4008863"/>
              <a:ext cx="168853" cy="1674272"/>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2" name="Freeform 25"/>
            <p:cNvSpPr>
              <a:spLocks/>
            </p:cNvSpPr>
            <p:nvPr/>
          </p:nvSpPr>
          <p:spPr bwMode="auto">
            <a:xfrm>
              <a:off x="6651273" y="4329923"/>
              <a:ext cx="145071" cy="1353212"/>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3" name="Freeform 26"/>
            <p:cNvSpPr>
              <a:spLocks/>
            </p:cNvSpPr>
            <p:nvPr/>
          </p:nvSpPr>
          <p:spPr bwMode="auto">
            <a:xfrm>
              <a:off x="6373019" y="3951786"/>
              <a:ext cx="114155" cy="1481636"/>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4" name="Freeform 27"/>
            <p:cNvSpPr>
              <a:spLocks noEditPoints="1"/>
            </p:cNvSpPr>
            <p:nvPr/>
          </p:nvSpPr>
          <p:spPr bwMode="auto">
            <a:xfrm>
              <a:off x="5464537" y="5333535"/>
              <a:ext cx="1277107" cy="1098741"/>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7" name="Freeform 32"/>
            <p:cNvSpPr>
              <a:spLocks/>
            </p:cNvSpPr>
            <p:nvPr/>
          </p:nvSpPr>
          <p:spPr bwMode="auto">
            <a:xfrm>
              <a:off x="5740412" y="3611455"/>
              <a:ext cx="85616" cy="1821968"/>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grp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128" name="Freeform 33"/>
          <p:cNvSpPr>
            <a:spLocks/>
          </p:cNvSpPr>
          <p:nvPr/>
        </p:nvSpPr>
        <p:spPr bwMode="auto">
          <a:xfrm>
            <a:off x="9281118" y="6255107"/>
            <a:ext cx="1388072" cy="1152550"/>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3"/>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29" name="Freeform 34"/>
          <p:cNvSpPr>
            <a:spLocks/>
          </p:cNvSpPr>
          <p:nvPr/>
        </p:nvSpPr>
        <p:spPr bwMode="auto">
          <a:xfrm>
            <a:off x="8256197" y="5239797"/>
            <a:ext cx="714953" cy="954811"/>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accent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30" name="Freeform 35"/>
          <p:cNvSpPr>
            <a:spLocks/>
          </p:cNvSpPr>
          <p:nvPr/>
        </p:nvSpPr>
        <p:spPr bwMode="auto">
          <a:xfrm>
            <a:off x="10835371" y="7720772"/>
            <a:ext cx="854079" cy="815649"/>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31" name="Freeform 36"/>
          <p:cNvSpPr>
            <a:spLocks/>
          </p:cNvSpPr>
          <p:nvPr/>
        </p:nvSpPr>
        <p:spPr bwMode="auto">
          <a:xfrm>
            <a:off x="10367753" y="5327952"/>
            <a:ext cx="722683" cy="92775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32" name="Freeform 37"/>
          <p:cNvSpPr>
            <a:spLocks/>
          </p:cNvSpPr>
          <p:nvPr/>
        </p:nvSpPr>
        <p:spPr bwMode="auto">
          <a:xfrm>
            <a:off x="8899199" y="4291962"/>
            <a:ext cx="1016393" cy="1329775"/>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2"/>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33" name="Freeform 33"/>
          <p:cNvSpPr>
            <a:spLocks/>
          </p:cNvSpPr>
          <p:nvPr/>
        </p:nvSpPr>
        <p:spPr bwMode="auto">
          <a:xfrm>
            <a:off x="7173480" y="5050094"/>
            <a:ext cx="1023092" cy="849500"/>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34" name="Freeform 30"/>
          <p:cNvSpPr>
            <a:spLocks/>
          </p:cNvSpPr>
          <p:nvPr/>
        </p:nvSpPr>
        <p:spPr bwMode="auto">
          <a:xfrm rot="1801016" flipH="1">
            <a:off x="9273908" y="7472777"/>
            <a:ext cx="1313783" cy="987846"/>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2" name="Group 41"/>
          <p:cNvGrpSpPr/>
          <p:nvPr/>
        </p:nvGrpSpPr>
        <p:grpSpPr>
          <a:xfrm>
            <a:off x="4883564" y="1676979"/>
            <a:ext cx="10044872" cy="1689698"/>
            <a:chOff x="5988388" y="483017"/>
            <a:chExt cx="12359700" cy="2079087"/>
          </a:xfrm>
        </p:grpSpPr>
        <p:sp>
          <p:nvSpPr>
            <p:cNvPr id="43" name="TextBox 4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Industrial Eco Saving</a:t>
              </a:r>
            </a:p>
          </p:txBody>
        </p:sp>
        <p:sp>
          <p:nvSpPr>
            <p:cNvPr id="44" name="Rectangle 4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46217368"/>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1000"/>
                                        <p:tgtEl>
                                          <p:spTgt spid="42"/>
                                        </p:tgtEl>
                                      </p:cBhvr>
                                    </p:animEffect>
                                    <p:anim calcmode="lin" valueType="num">
                                      <p:cBhvr>
                                        <p:cTn id="8" dur="1000" fill="hold"/>
                                        <p:tgtEl>
                                          <p:spTgt spid="42"/>
                                        </p:tgtEl>
                                        <p:attrNameLst>
                                          <p:attrName>ppt_x</p:attrName>
                                        </p:attrNameLst>
                                      </p:cBhvr>
                                      <p:tavLst>
                                        <p:tav tm="0">
                                          <p:val>
                                            <p:strVal val="#ppt_x"/>
                                          </p:val>
                                        </p:tav>
                                        <p:tav tm="100000">
                                          <p:val>
                                            <p:strVal val="#ppt_x"/>
                                          </p:val>
                                        </p:tav>
                                      </p:tavLst>
                                    </p:anim>
                                    <p:anim calcmode="lin" valueType="num">
                                      <p:cBhvr>
                                        <p:cTn id="9" dur="900" decel="100000" fill="hold"/>
                                        <p:tgtEl>
                                          <p:spTgt spid="4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12" fill="hold" grpId="0" nodeType="afterEffect">
                                  <p:stCondLst>
                                    <p:cond delay="0"/>
                                  </p:stCondLst>
                                  <p:childTnLst>
                                    <p:set>
                                      <p:cBhvr>
                                        <p:cTn id="18" dur="1" fill="hold">
                                          <p:stCondLst>
                                            <p:cond delay="0"/>
                                          </p:stCondLst>
                                        </p:cTn>
                                        <p:tgtEl>
                                          <p:spTgt spid="118"/>
                                        </p:tgtEl>
                                        <p:attrNameLst>
                                          <p:attrName>style.visibility</p:attrName>
                                        </p:attrNameLst>
                                      </p:cBhvr>
                                      <p:to>
                                        <p:strVal val="visible"/>
                                      </p:to>
                                    </p:set>
                                    <p:anim calcmode="lin" valueType="num">
                                      <p:cBhvr additive="base">
                                        <p:cTn id="19" dur="500" fill="hold"/>
                                        <p:tgtEl>
                                          <p:spTgt spid="118"/>
                                        </p:tgtEl>
                                        <p:attrNameLst>
                                          <p:attrName>ppt_x</p:attrName>
                                        </p:attrNameLst>
                                      </p:cBhvr>
                                      <p:tavLst>
                                        <p:tav tm="0">
                                          <p:val>
                                            <p:strVal val="0-#ppt_w/2"/>
                                          </p:val>
                                        </p:tav>
                                        <p:tav tm="100000">
                                          <p:val>
                                            <p:strVal val="#ppt_x"/>
                                          </p:val>
                                        </p:tav>
                                      </p:tavLst>
                                    </p:anim>
                                    <p:anim calcmode="lin" valueType="num">
                                      <p:cBhvr additive="base">
                                        <p:cTn id="20" dur="500" fill="hold"/>
                                        <p:tgtEl>
                                          <p:spTgt spid="11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p:stCondLst>
                                    <p:cond delay="0"/>
                                  </p:stCondLst>
                                  <p:childTnLst>
                                    <p:set>
                                      <p:cBhvr>
                                        <p:cTn id="23" dur="1" fill="hold">
                                          <p:stCondLst>
                                            <p:cond delay="0"/>
                                          </p:stCondLst>
                                        </p:cTn>
                                        <p:tgtEl>
                                          <p:spTgt spid="116"/>
                                        </p:tgtEl>
                                        <p:attrNameLst>
                                          <p:attrName>style.visibility</p:attrName>
                                        </p:attrNameLst>
                                      </p:cBhvr>
                                      <p:to>
                                        <p:strVal val="visible"/>
                                      </p:to>
                                    </p:set>
                                    <p:anim calcmode="lin" valueType="num">
                                      <p:cBhvr additive="base">
                                        <p:cTn id="24" dur="500" fill="hold"/>
                                        <p:tgtEl>
                                          <p:spTgt spid="116"/>
                                        </p:tgtEl>
                                        <p:attrNameLst>
                                          <p:attrName>ppt_x</p:attrName>
                                        </p:attrNameLst>
                                      </p:cBhvr>
                                      <p:tavLst>
                                        <p:tav tm="0">
                                          <p:val>
                                            <p:strVal val="1+#ppt_w/2"/>
                                          </p:val>
                                        </p:tav>
                                        <p:tav tm="100000">
                                          <p:val>
                                            <p:strVal val="#ppt_x"/>
                                          </p:val>
                                        </p:tav>
                                      </p:tavLst>
                                    </p:anim>
                                    <p:anim calcmode="lin" valueType="num">
                                      <p:cBhvr additive="base">
                                        <p:cTn id="25" dur="500" fill="hold"/>
                                        <p:tgtEl>
                                          <p:spTgt spid="11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128"/>
                                        </p:tgtEl>
                                        <p:attrNameLst>
                                          <p:attrName>style.visibility</p:attrName>
                                        </p:attrNameLst>
                                      </p:cBhvr>
                                      <p:to>
                                        <p:strVal val="visible"/>
                                      </p:to>
                                    </p:set>
                                    <p:anim calcmode="lin" valueType="num">
                                      <p:cBhvr additive="base">
                                        <p:cTn id="29" dur="500" fill="hold"/>
                                        <p:tgtEl>
                                          <p:spTgt spid="128"/>
                                        </p:tgtEl>
                                        <p:attrNameLst>
                                          <p:attrName>ppt_x</p:attrName>
                                        </p:attrNameLst>
                                      </p:cBhvr>
                                      <p:tavLst>
                                        <p:tav tm="0">
                                          <p:val>
                                            <p:strVal val="#ppt_x"/>
                                          </p:val>
                                        </p:tav>
                                        <p:tav tm="100000">
                                          <p:val>
                                            <p:strVal val="#ppt_x"/>
                                          </p:val>
                                        </p:tav>
                                      </p:tavLst>
                                    </p:anim>
                                    <p:anim calcmode="lin" valueType="num">
                                      <p:cBhvr additive="base">
                                        <p:cTn id="30" dur="500" fill="hold"/>
                                        <p:tgtEl>
                                          <p:spTgt spid="128"/>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29"/>
                                        </p:tgtEl>
                                        <p:attrNameLst>
                                          <p:attrName>style.visibility</p:attrName>
                                        </p:attrNameLst>
                                      </p:cBhvr>
                                      <p:to>
                                        <p:strVal val="visible"/>
                                      </p:to>
                                    </p:set>
                                    <p:anim calcmode="lin" valueType="num">
                                      <p:cBhvr additive="base">
                                        <p:cTn id="34" dur="500" fill="hold"/>
                                        <p:tgtEl>
                                          <p:spTgt spid="129"/>
                                        </p:tgtEl>
                                        <p:attrNameLst>
                                          <p:attrName>ppt_x</p:attrName>
                                        </p:attrNameLst>
                                      </p:cBhvr>
                                      <p:tavLst>
                                        <p:tav tm="0">
                                          <p:val>
                                            <p:strVal val="0-#ppt_w/2"/>
                                          </p:val>
                                        </p:tav>
                                        <p:tav tm="100000">
                                          <p:val>
                                            <p:strVal val="#ppt_x"/>
                                          </p:val>
                                        </p:tav>
                                      </p:tavLst>
                                    </p:anim>
                                    <p:anim calcmode="lin" valueType="num">
                                      <p:cBhvr additive="base">
                                        <p:cTn id="35" dur="500" fill="hold"/>
                                        <p:tgtEl>
                                          <p:spTgt spid="129"/>
                                        </p:tgtEl>
                                        <p:attrNameLst>
                                          <p:attrName>ppt_y</p:attrName>
                                        </p:attrNameLst>
                                      </p:cBhvr>
                                      <p:tavLst>
                                        <p:tav tm="0">
                                          <p:val>
                                            <p:strVal val="#ppt_y"/>
                                          </p:val>
                                        </p:tav>
                                        <p:tav tm="100000">
                                          <p:val>
                                            <p:strVal val="#ppt_y"/>
                                          </p:val>
                                        </p:tav>
                                      </p:tavLst>
                                    </p:anim>
                                  </p:childTnLst>
                                </p:cTn>
                              </p:par>
                            </p:childTnLst>
                          </p:cTn>
                        </p:par>
                        <p:par>
                          <p:cTn id="36" fill="hold">
                            <p:stCondLst>
                              <p:cond delay="3500"/>
                            </p:stCondLst>
                            <p:childTnLst>
                              <p:par>
                                <p:cTn id="37" presetID="2" presetClass="entr" presetSubtype="8" fill="hold" grpId="0" nodeType="after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additive="base">
                                        <p:cTn id="39" dur="500" fill="hold"/>
                                        <p:tgtEl>
                                          <p:spTgt spid="131"/>
                                        </p:tgtEl>
                                        <p:attrNameLst>
                                          <p:attrName>ppt_x</p:attrName>
                                        </p:attrNameLst>
                                      </p:cBhvr>
                                      <p:tavLst>
                                        <p:tav tm="0">
                                          <p:val>
                                            <p:strVal val="0-#ppt_w/2"/>
                                          </p:val>
                                        </p:tav>
                                        <p:tav tm="100000">
                                          <p:val>
                                            <p:strVal val="#ppt_x"/>
                                          </p:val>
                                        </p:tav>
                                      </p:tavLst>
                                    </p:anim>
                                    <p:anim calcmode="lin" valueType="num">
                                      <p:cBhvr additive="base">
                                        <p:cTn id="40" dur="500" fill="hold"/>
                                        <p:tgtEl>
                                          <p:spTgt spid="131"/>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132"/>
                                        </p:tgtEl>
                                        <p:attrNameLst>
                                          <p:attrName>style.visibility</p:attrName>
                                        </p:attrNameLst>
                                      </p:cBhvr>
                                      <p:to>
                                        <p:strVal val="visible"/>
                                      </p:to>
                                    </p:set>
                                    <p:anim calcmode="lin" valueType="num">
                                      <p:cBhvr additive="base">
                                        <p:cTn id="44" dur="500" fill="hold"/>
                                        <p:tgtEl>
                                          <p:spTgt spid="132"/>
                                        </p:tgtEl>
                                        <p:attrNameLst>
                                          <p:attrName>ppt_x</p:attrName>
                                        </p:attrNameLst>
                                      </p:cBhvr>
                                      <p:tavLst>
                                        <p:tav tm="0">
                                          <p:val>
                                            <p:strVal val="#ppt_x"/>
                                          </p:val>
                                        </p:tav>
                                        <p:tav tm="100000">
                                          <p:val>
                                            <p:strVal val="#ppt_x"/>
                                          </p:val>
                                        </p:tav>
                                      </p:tavLst>
                                    </p:anim>
                                    <p:anim calcmode="lin" valueType="num">
                                      <p:cBhvr additive="base">
                                        <p:cTn id="45" dur="500" fill="hold"/>
                                        <p:tgtEl>
                                          <p:spTgt spid="132"/>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grpId="0" nodeType="afterEffect">
                                  <p:stCondLst>
                                    <p:cond delay="0"/>
                                  </p:stCondLst>
                                  <p:childTnLst>
                                    <p:set>
                                      <p:cBhvr>
                                        <p:cTn id="48" dur="1" fill="hold">
                                          <p:stCondLst>
                                            <p:cond delay="0"/>
                                          </p:stCondLst>
                                        </p:cTn>
                                        <p:tgtEl>
                                          <p:spTgt spid="115"/>
                                        </p:tgtEl>
                                        <p:attrNameLst>
                                          <p:attrName>style.visibility</p:attrName>
                                        </p:attrNameLst>
                                      </p:cBhvr>
                                      <p:to>
                                        <p:strVal val="visible"/>
                                      </p:to>
                                    </p:set>
                                    <p:anim calcmode="lin" valueType="num">
                                      <p:cBhvr additive="base">
                                        <p:cTn id="49" dur="500" fill="hold"/>
                                        <p:tgtEl>
                                          <p:spTgt spid="115"/>
                                        </p:tgtEl>
                                        <p:attrNameLst>
                                          <p:attrName>ppt_x</p:attrName>
                                        </p:attrNameLst>
                                      </p:cBhvr>
                                      <p:tavLst>
                                        <p:tav tm="0">
                                          <p:val>
                                            <p:strVal val="#ppt_x"/>
                                          </p:val>
                                        </p:tav>
                                        <p:tav tm="100000">
                                          <p:val>
                                            <p:strVal val="#ppt_x"/>
                                          </p:val>
                                        </p:tav>
                                      </p:tavLst>
                                    </p:anim>
                                    <p:anim calcmode="lin" valueType="num">
                                      <p:cBhvr additive="base">
                                        <p:cTn id="50" dur="500" fill="hold"/>
                                        <p:tgtEl>
                                          <p:spTgt spid="115"/>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117"/>
                                        </p:tgtEl>
                                        <p:attrNameLst>
                                          <p:attrName>style.visibility</p:attrName>
                                        </p:attrNameLst>
                                      </p:cBhvr>
                                      <p:to>
                                        <p:strVal val="visible"/>
                                      </p:to>
                                    </p:set>
                                    <p:anim calcmode="lin" valueType="num">
                                      <p:cBhvr additive="base">
                                        <p:cTn id="54" dur="500" fill="hold"/>
                                        <p:tgtEl>
                                          <p:spTgt spid="117"/>
                                        </p:tgtEl>
                                        <p:attrNameLst>
                                          <p:attrName>ppt_x</p:attrName>
                                        </p:attrNameLst>
                                      </p:cBhvr>
                                      <p:tavLst>
                                        <p:tav tm="0">
                                          <p:val>
                                            <p:strVal val="#ppt_x"/>
                                          </p:val>
                                        </p:tav>
                                        <p:tav tm="100000">
                                          <p:val>
                                            <p:strVal val="#ppt_x"/>
                                          </p:val>
                                        </p:tav>
                                      </p:tavLst>
                                    </p:anim>
                                    <p:anim calcmode="lin" valueType="num">
                                      <p:cBhvr additive="base">
                                        <p:cTn id="55" dur="500" fill="hold"/>
                                        <p:tgtEl>
                                          <p:spTgt spid="11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12" fill="hold" grpId="0" nodeType="afterEffect">
                                  <p:stCondLst>
                                    <p:cond delay="0"/>
                                  </p:stCondLst>
                                  <p:childTnLst>
                                    <p:set>
                                      <p:cBhvr>
                                        <p:cTn id="58" dur="1" fill="hold">
                                          <p:stCondLst>
                                            <p:cond delay="0"/>
                                          </p:stCondLst>
                                        </p:cTn>
                                        <p:tgtEl>
                                          <p:spTgt spid="114"/>
                                        </p:tgtEl>
                                        <p:attrNameLst>
                                          <p:attrName>style.visibility</p:attrName>
                                        </p:attrNameLst>
                                      </p:cBhvr>
                                      <p:to>
                                        <p:strVal val="visible"/>
                                      </p:to>
                                    </p:set>
                                    <p:anim calcmode="lin" valueType="num">
                                      <p:cBhvr additive="base">
                                        <p:cTn id="59" dur="500" fill="hold"/>
                                        <p:tgtEl>
                                          <p:spTgt spid="114"/>
                                        </p:tgtEl>
                                        <p:attrNameLst>
                                          <p:attrName>ppt_x</p:attrName>
                                        </p:attrNameLst>
                                      </p:cBhvr>
                                      <p:tavLst>
                                        <p:tav tm="0">
                                          <p:val>
                                            <p:strVal val="0-#ppt_w/2"/>
                                          </p:val>
                                        </p:tav>
                                        <p:tav tm="100000">
                                          <p:val>
                                            <p:strVal val="#ppt_x"/>
                                          </p:val>
                                        </p:tav>
                                      </p:tavLst>
                                    </p:anim>
                                    <p:anim calcmode="lin" valueType="num">
                                      <p:cBhvr additive="base">
                                        <p:cTn id="60" dur="500" fill="hold"/>
                                        <p:tgtEl>
                                          <p:spTgt spid="114"/>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6" fill="hold" grpId="0" nodeType="afterEffect">
                                  <p:stCondLst>
                                    <p:cond delay="0"/>
                                  </p:stCondLst>
                                  <p:childTnLst>
                                    <p:set>
                                      <p:cBhvr>
                                        <p:cTn id="63" dur="1" fill="hold">
                                          <p:stCondLst>
                                            <p:cond delay="0"/>
                                          </p:stCondLst>
                                        </p:cTn>
                                        <p:tgtEl>
                                          <p:spTgt spid="133"/>
                                        </p:tgtEl>
                                        <p:attrNameLst>
                                          <p:attrName>style.visibility</p:attrName>
                                        </p:attrNameLst>
                                      </p:cBhvr>
                                      <p:to>
                                        <p:strVal val="visible"/>
                                      </p:to>
                                    </p:set>
                                    <p:anim calcmode="lin" valueType="num">
                                      <p:cBhvr additive="base">
                                        <p:cTn id="64" dur="500" fill="hold"/>
                                        <p:tgtEl>
                                          <p:spTgt spid="133"/>
                                        </p:tgtEl>
                                        <p:attrNameLst>
                                          <p:attrName>ppt_x</p:attrName>
                                        </p:attrNameLst>
                                      </p:cBhvr>
                                      <p:tavLst>
                                        <p:tav tm="0">
                                          <p:val>
                                            <p:strVal val="1+#ppt_w/2"/>
                                          </p:val>
                                        </p:tav>
                                        <p:tav tm="100000">
                                          <p:val>
                                            <p:strVal val="#ppt_x"/>
                                          </p:val>
                                        </p:tav>
                                      </p:tavLst>
                                    </p:anim>
                                    <p:anim calcmode="lin" valueType="num">
                                      <p:cBhvr additive="base">
                                        <p:cTn id="65" dur="500" fill="hold"/>
                                        <p:tgtEl>
                                          <p:spTgt spid="133"/>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134"/>
                                        </p:tgtEl>
                                        <p:attrNameLst>
                                          <p:attrName>style.visibility</p:attrName>
                                        </p:attrNameLst>
                                      </p:cBhvr>
                                      <p:to>
                                        <p:strVal val="visible"/>
                                      </p:to>
                                    </p:set>
                                    <p:anim calcmode="lin" valueType="num">
                                      <p:cBhvr additive="base">
                                        <p:cTn id="69" dur="500" fill="hold"/>
                                        <p:tgtEl>
                                          <p:spTgt spid="134"/>
                                        </p:tgtEl>
                                        <p:attrNameLst>
                                          <p:attrName>ppt_x</p:attrName>
                                        </p:attrNameLst>
                                      </p:cBhvr>
                                      <p:tavLst>
                                        <p:tav tm="0">
                                          <p:val>
                                            <p:strVal val="#ppt_x"/>
                                          </p:val>
                                        </p:tav>
                                        <p:tav tm="100000">
                                          <p:val>
                                            <p:strVal val="#ppt_x"/>
                                          </p:val>
                                        </p:tav>
                                      </p:tavLst>
                                    </p:anim>
                                    <p:anim calcmode="lin" valueType="num">
                                      <p:cBhvr additive="base">
                                        <p:cTn id="70" dur="500" fill="hold"/>
                                        <p:tgtEl>
                                          <p:spTgt spid="134"/>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126"/>
                                        </p:tgtEl>
                                        <p:attrNameLst>
                                          <p:attrName>style.visibility</p:attrName>
                                        </p:attrNameLst>
                                      </p:cBhvr>
                                      <p:to>
                                        <p:strVal val="visible"/>
                                      </p:to>
                                    </p:set>
                                    <p:anim calcmode="lin" valueType="num">
                                      <p:cBhvr additive="base">
                                        <p:cTn id="74" dur="500" fill="hold"/>
                                        <p:tgtEl>
                                          <p:spTgt spid="126"/>
                                        </p:tgtEl>
                                        <p:attrNameLst>
                                          <p:attrName>ppt_x</p:attrName>
                                        </p:attrNameLst>
                                      </p:cBhvr>
                                      <p:tavLst>
                                        <p:tav tm="0">
                                          <p:val>
                                            <p:strVal val="#ppt_x"/>
                                          </p:val>
                                        </p:tav>
                                        <p:tav tm="100000">
                                          <p:val>
                                            <p:strVal val="#ppt_x"/>
                                          </p:val>
                                        </p:tav>
                                      </p:tavLst>
                                    </p:anim>
                                    <p:anim calcmode="lin" valueType="num">
                                      <p:cBhvr additive="base">
                                        <p:cTn id="75" dur="500" fill="hold"/>
                                        <p:tgtEl>
                                          <p:spTgt spid="126"/>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125"/>
                                        </p:tgtEl>
                                        <p:attrNameLst>
                                          <p:attrName>style.visibility</p:attrName>
                                        </p:attrNameLst>
                                      </p:cBhvr>
                                      <p:to>
                                        <p:strVal val="visible"/>
                                      </p:to>
                                    </p:set>
                                    <p:anim calcmode="lin" valueType="num">
                                      <p:cBhvr additive="base">
                                        <p:cTn id="79" dur="500" fill="hold"/>
                                        <p:tgtEl>
                                          <p:spTgt spid="125"/>
                                        </p:tgtEl>
                                        <p:attrNameLst>
                                          <p:attrName>ppt_x</p:attrName>
                                        </p:attrNameLst>
                                      </p:cBhvr>
                                      <p:tavLst>
                                        <p:tav tm="0">
                                          <p:val>
                                            <p:strVal val="#ppt_x"/>
                                          </p:val>
                                        </p:tav>
                                        <p:tav tm="100000">
                                          <p:val>
                                            <p:strVal val="#ppt_x"/>
                                          </p:val>
                                        </p:tav>
                                      </p:tavLst>
                                    </p:anim>
                                    <p:anim calcmode="lin" valueType="num">
                                      <p:cBhvr additive="base">
                                        <p:cTn id="80" dur="500" fill="hold"/>
                                        <p:tgtEl>
                                          <p:spTgt spid="12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30"/>
                                        </p:tgtEl>
                                        <p:attrNameLst>
                                          <p:attrName>style.visibility</p:attrName>
                                        </p:attrNameLst>
                                      </p:cBhvr>
                                      <p:to>
                                        <p:strVal val="visible"/>
                                      </p:to>
                                    </p:set>
                                    <p:anim calcmode="lin" valueType="num">
                                      <p:cBhvr additive="base">
                                        <p:cTn id="84" dur="500" fill="hold"/>
                                        <p:tgtEl>
                                          <p:spTgt spid="130"/>
                                        </p:tgtEl>
                                        <p:attrNameLst>
                                          <p:attrName>ppt_x</p:attrName>
                                        </p:attrNameLst>
                                      </p:cBhvr>
                                      <p:tavLst>
                                        <p:tav tm="0">
                                          <p:val>
                                            <p:strVal val="#ppt_x"/>
                                          </p:val>
                                        </p:tav>
                                        <p:tav tm="100000">
                                          <p:val>
                                            <p:strVal val="#ppt_x"/>
                                          </p:val>
                                        </p:tav>
                                      </p:tavLst>
                                    </p:anim>
                                    <p:anim calcmode="lin" valueType="num">
                                      <p:cBhvr additive="base">
                                        <p:cTn id="85" dur="500" fill="hold"/>
                                        <p:tgtEl>
                                          <p:spTgt spid="130"/>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53" presetClass="entr" presetSubtype="16" fill="hold" nodeType="after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p:cTn id="89" dur="500" fill="hold"/>
                                        <p:tgtEl>
                                          <p:spTgt spid="13"/>
                                        </p:tgtEl>
                                        <p:attrNameLst>
                                          <p:attrName>ppt_w</p:attrName>
                                        </p:attrNameLst>
                                      </p:cBhvr>
                                      <p:tavLst>
                                        <p:tav tm="0">
                                          <p:val>
                                            <p:fltVal val="0"/>
                                          </p:val>
                                        </p:tav>
                                        <p:tav tm="100000">
                                          <p:val>
                                            <p:strVal val="#ppt_w"/>
                                          </p:val>
                                        </p:tav>
                                      </p:tavLst>
                                    </p:anim>
                                    <p:anim calcmode="lin" valueType="num">
                                      <p:cBhvr>
                                        <p:cTn id="90" dur="500" fill="hold"/>
                                        <p:tgtEl>
                                          <p:spTgt spid="13"/>
                                        </p:tgtEl>
                                        <p:attrNameLst>
                                          <p:attrName>ppt_h</p:attrName>
                                        </p:attrNameLst>
                                      </p:cBhvr>
                                      <p:tavLst>
                                        <p:tav tm="0">
                                          <p:val>
                                            <p:fltVal val="0"/>
                                          </p:val>
                                        </p:tav>
                                        <p:tav tm="100000">
                                          <p:val>
                                            <p:strVal val="#ppt_h"/>
                                          </p:val>
                                        </p:tav>
                                      </p:tavLst>
                                    </p:anim>
                                    <p:animEffect transition="in" filter="fade">
                                      <p:cBhvr>
                                        <p:cTn id="91" dur="500"/>
                                        <p:tgtEl>
                                          <p:spTgt spid="13"/>
                                        </p:tgtEl>
                                      </p:cBhvr>
                                    </p:animEffect>
                                  </p:childTnLst>
                                </p:cTn>
                              </p:par>
                            </p:childTnLst>
                          </p:cTn>
                        </p:par>
                        <p:par>
                          <p:cTn id="92" fill="hold">
                            <p:stCondLst>
                              <p:cond delay="9000"/>
                            </p:stCondLst>
                            <p:childTnLst>
                              <p:par>
                                <p:cTn id="93" presetID="53" presetClass="entr" presetSubtype="16" fill="hold" nodeType="after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p:cTn id="95" dur="500" fill="hold"/>
                                        <p:tgtEl>
                                          <p:spTgt spid="14"/>
                                        </p:tgtEl>
                                        <p:attrNameLst>
                                          <p:attrName>ppt_w</p:attrName>
                                        </p:attrNameLst>
                                      </p:cBhvr>
                                      <p:tavLst>
                                        <p:tav tm="0">
                                          <p:val>
                                            <p:fltVal val="0"/>
                                          </p:val>
                                        </p:tav>
                                        <p:tav tm="100000">
                                          <p:val>
                                            <p:strVal val="#ppt_w"/>
                                          </p:val>
                                        </p:tav>
                                      </p:tavLst>
                                    </p:anim>
                                    <p:anim calcmode="lin" valueType="num">
                                      <p:cBhvr>
                                        <p:cTn id="96" dur="500" fill="hold"/>
                                        <p:tgtEl>
                                          <p:spTgt spid="14"/>
                                        </p:tgtEl>
                                        <p:attrNameLst>
                                          <p:attrName>ppt_h</p:attrName>
                                        </p:attrNameLst>
                                      </p:cBhvr>
                                      <p:tavLst>
                                        <p:tav tm="0">
                                          <p:val>
                                            <p:fltVal val="0"/>
                                          </p:val>
                                        </p:tav>
                                        <p:tav tm="100000">
                                          <p:val>
                                            <p:strVal val="#ppt_h"/>
                                          </p:val>
                                        </p:tav>
                                      </p:tavLst>
                                    </p:anim>
                                    <p:animEffect transition="in" filter="fade">
                                      <p:cBhvr>
                                        <p:cTn id="97" dur="500"/>
                                        <p:tgtEl>
                                          <p:spTgt spid="14"/>
                                        </p:tgtEl>
                                      </p:cBhvr>
                                    </p:animEffect>
                                  </p:childTnLst>
                                </p:cTn>
                              </p:par>
                            </p:childTnLst>
                          </p:cTn>
                        </p:par>
                        <p:par>
                          <p:cTn id="98" fill="hold">
                            <p:stCondLst>
                              <p:cond delay="9500"/>
                            </p:stCondLst>
                            <p:childTnLst>
                              <p:par>
                                <p:cTn id="99" presetID="53" presetClass="entr" presetSubtype="16" fill="hold" nodeType="afterEffect">
                                  <p:stCondLst>
                                    <p:cond delay="0"/>
                                  </p:stCondLst>
                                  <p:childTnLst>
                                    <p:set>
                                      <p:cBhvr>
                                        <p:cTn id="100" dur="1" fill="hold">
                                          <p:stCondLst>
                                            <p:cond delay="0"/>
                                          </p:stCondLst>
                                        </p:cTn>
                                        <p:tgtEl>
                                          <p:spTgt spid="15"/>
                                        </p:tgtEl>
                                        <p:attrNameLst>
                                          <p:attrName>style.visibility</p:attrName>
                                        </p:attrNameLst>
                                      </p:cBhvr>
                                      <p:to>
                                        <p:strVal val="visible"/>
                                      </p:to>
                                    </p:set>
                                    <p:anim calcmode="lin" valueType="num">
                                      <p:cBhvr>
                                        <p:cTn id="101" dur="500" fill="hold"/>
                                        <p:tgtEl>
                                          <p:spTgt spid="15"/>
                                        </p:tgtEl>
                                        <p:attrNameLst>
                                          <p:attrName>ppt_w</p:attrName>
                                        </p:attrNameLst>
                                      </p:cBhvr>
                                      <p:tavLst>
                                        <p:tav tm="0">
                                          <p:val>
                                            <p:fltVal val="0"/>
                                          </p:val>
                                        </p:tav>
                                        <p:tav tm="100000">
                                          <p:val>
                                            <p:strVal val="#ppt_w"/>
                                          </p:val>
                                        </p:tav>
                                      </p:tavLst>
                                    </p:anim>
                                    <p:anim calcmode="lin" valueType="num">
                                      <p:cBhvr>
                                        <p:cTn id="102" dur="500" fill="hold"/>
                                        <p:tgtEl>
                                          <p:spTgt spid="15"/>
                                        </p:tgtEl>
                                        <p:attrNameLst>
                                          <p:attrName>ppt_h</p:attrName>
                                        </p:attrNameLst>
                                      </p:cBhvr>
                                      <p:tavLst>
                                        <p:tav tm="0">
                                          <p:val>
                                            <p:fltVal val="0"/>
                                          </p:val>
                                        </p:tav>
                                        <p:tav tm="100000">
                                          <p:val>
                                            <p:strVal val="#ppt_h"/>
                                          </p:val>
                                        </p:tav>
                                      </p:tavLst>
                                    </p:anim>
                                    <p:animEffect transition="in" filter="fade">
                                      <p:cBhvr>
                                        <p:cTn id="103" dur="500"/>
                                        <p:tgtEl>
                                          <p:spTgt spid="15"/>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p:cTn id="107" dur="500" fill="hold"/>
                                        <p:tgtEl>
                                          <p:spTgt spid="16"/>
                                        </p:tgtEl>
                                        <p:attrNameLst>
                                          <p:attrName>ppt_w</p:attrName>
                                        </p:attrNameLst>
                                      </p:cBhvr>
                                      <p:tavLst>
                                        <p:tav tm="0">
                                          <p:val>
                                            <p:fltVal val="0"/>
                                          </p:val>
                                        </p:tav>
                                        <p:tav tm="100000">
                                          <p:val>
                                            <p:strVal val="#ppt_w"/>
                                          </p:val>
                                        </p:tav>
                                      </p:tavLst>
                                    </p:anim>
                                    <p:anim calcmode="lin" valueType="num">
                                      <p:cBhvr>
                                        <p:cTn id="108" dur="500" fill="hold"/>
                                        <p:tgtEl>
                                          <p:spTgt spid="16"/>
                                        </p:tgtEl>
                                        <p:attrNameLst>
                                          <p:attrName>ppt_h</p:attrName>
                                        </p:attrNameLst>
                                      </p:cBhvr>
                                      <p:tavLst>
                                        <p:tav tm="0">
                                          <p:val>
                                            <p:fltVal val="0"/>
                                          </p:val>
                                        </p:tav>
                                        <p:tav tm="100000">
                                          <p:val>
                                            <p:strVal val="#ppt_h"/>
                                          </p:val>
                                        </p:tav>
                                      </p:tavLst>
                                    </p:anim>
                                    <p:animEffect transition="in" filter="fade">
                                      <p:cBhvr>
                                        <p:cTn id="10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animBg="1"/>
      <p:bldP spid="115" grpId="0" animBg="1"/>
      <p:bldP spid="116" grpId="0" animBg="1"/>
      <p:bldP spid="117" grpId="0" animBg="1"/>
      <p:bldP spid="118" grpId="0" animBg="1"/>
      <p:bldP spid="125" grpId="0" animBg="1"/>
      <p:bldP spid="126" grpId="0" animBg="1"/>
      <p:bldP spid="128" grpId="0" animBg="1"/>
      <p:bldP spid="129" grpId="0" animBg="1"/>
      <p:bldP spid="130" grpId="0" animBg="1"/>
      <p:bldP spid="131" grpId="0" animBg="1"/>
      <p:bldP spid="132" grpId="0" animBg="1"/>
      <p:bldP spid="133" grpId="0" animBg="1"/>
      <p:bldP spid="13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ular Arrow 5"/>
          <p:cNvSpPr/>
          <p:nvPr/>
        </p:nvSpPr>
        <p:spPr>
          <a:xfrm>
            <a:off x="7228883" y="4137723"/>
            <a:ext cx="5606567" cy="5608027"/>
          </a:xfrm>
          <a:prstGeom prst="circularArrow">
            <a:avLst>
              <a:gd name="adj1" fmla="val 4668"/>
              <a:gd name="adj2" fmla="val 272909"/>
              <a:gd name="adj3" fmla="val 12840990"/>
              <a:gd name="adj4" fmla="val 18024320"/>
              <a:gd name="adj5" fmla="val 4847"/>
            </a:avLst>
          </a:prstGeom>
          <a:solidFill>
            <a:schemeClr val="bg1">
              <a:lumMod val="75000"/>
            </a:schemeClr>
          </a:solidFill>
        </p:spPr>
        <p:style>
          <a:lnRef idx="0">
            <a:schemeClr val="dk1">
              <a:hueOff val="0"/>
              <a:satOff val="0"/>
              <a:lumOff val="0"/>
              <a:alphaOff val="0"/>
            </a:schemeClr>
          </a:lnRef>
          <a:fillRef idx="1">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7" name="Rounded Rectangle 6"/>
          <p:cNvSpPr/>
          <p:nvPr/>
        </p:nvSpPr>
        <p:spPr>
          <a:xfrm>
            <a:off x="8163001" y="7982387"/>
            <a:ext cx="3724024" cy="1862496"/>
          </a:xfrm>
          <a:prstGeom prst="roundRect">
            <a:avLst/>
          </a:prstGeom>
          <a:solidFill>
            <a:schemeClr val="accent3"/>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8" name="Rounded Rectangle 4"/>
          <p:cNvSpPr/>
          <p:nvPr/>
        </p:nvSpPr>
        <p:spPr>
          <a:xfrm>
            <a:off x="8835502" y="8610834"/>
            <a:ext cx="2393812" cy="1004468"/>
          </a:xfrm>
          <a:prstGeom prst="rect">
            <a:avLst/>
          </a:prstGeom>
          <a:solidFill>
            <a:schemeClr val="accent3"/>
          </a:solidFill>
        </p:spPr>
        <p:style>
          <a:lnRef idx="0">
            <a:scrgbClr r="0" g="0" b="0"/>
          </a:lnRef>
          <a:fillRef idx="0">
            <a:scrgbClr r="0" g="0" b="0"/>
          </a:fillRef>
          <a:effectRef idx="0">
            <a:scrgbClr r="0" g="0" b="0"/>
          </a:effectRef>
          <a:fontRef idx="minor">
            <a:schemeClr val="lt1"/>
          </a:fontRef>
        </p:style>
        <p:txBody>
          <a:bodyPr spcFirstLastPara="0" vert="horz" wrap="square" lIns="74300" tIns="74300" rIns="74300" bIns="74300" numCol="1" spcCol="2539" anchor="ctr" anchorCtr="0">
            <a:noAutofit/>
          </a:bodyPr>
          <a:lstStyle/>
          <a:p>
            <a:pPr algn="ctr" defTabSz="866768">
              <a:lnSpc>
                <a:spcPct val="90000"/>
              </a:lnSpc>
              <a:spcBef>
                <a:spcPct val="0"/>
              </a:spcBef>
              <a:spcAft>
                <a:spcPct val="35000"/>
              </a:spcAft>
            </a:pPr>
            <a:r>
              <a:rPr lang="en-US" sz="2601" b="1" dirty="0">
                <a:solidFill>
                  <a:schemeClr val="bg1"/>
                </a:solidFill>
                <a:latin typeface="Lato Regular"/>
                <a:cs typeface="Lato Regular"/>
              </a:rPr>
              <a:t>Investment</a:t>
            </a:r>
          </a:p>
        </p:txBody>
      </p:sp>
      <p:sp>
        <p:nvSpPr>
          <p:cNvPr id="9" name="Rounded Rectangle 8"/>
          <p:cNvSpPr/>
          <p:nvPr/>
        </p:nvSpPr>
        <p:spPr>
          <a:xfrm>
            <a:off x="6103915" y="6003607"/>
            <a:ext cx="3724024" cy="1862496"/>
          </a:xfrm>
          <a:prstGeom prst="roundRect">
            <a:avLst/>
          </a:prstGeom>
          <a:solidFill>
            <a:schemeClr val="accent4"/>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0" name="Rounded Rectangle 4"/>
          <p:cNvSpPr/>
          <p:nvPr/>
        </p:nvSpPr>
        <p:spPr>
          <a:xfrm>
            <a:off x="6776418" y="6632054"/>
            <a:ext cx="2393812" cy="1004468"/>
          </a:xfrm>
          <a:prstGeom prst="rect">
            <a:avLst/>
          </a:prstGeom>
          <a:solidFill>
            <a:schemeClr val="accent4"/>
          </a:solidFill>
        </p:spPr>
        <p:style>
          <a:lnRef idx="0">
            <a:scrgbClr r="0" g="0" b="0"/>
          </a:lnRef>
          <a:fillRef idx="0">
            <a:scrgbClr r="0" g="0" b="0"/>
          </a:fillRef>
          <a:effectRef idx="0">
            <a:scrgbClr r="0" g="0" b="0"/>
          </a:effectRef>
          <a:fontRef idx="minor">
            <a:schemeClr val="lt1"/>
          </a:fontRef>
        </p:style>
        <p:txBody>
          <a:bodyPr spcFirstLastPara="0" vert="horz" wrap="square" lIns="74300" tIns="74300" rIns="74300" bIns="74300" numCol="1" spcCol="2539" anchor="ctr" anchorCtr="0">
            <a:noAutofit/>
          </a:bodyPr>
          <a:lstStyle/>
          <a:p>
            <a:pPr algn="ctr" defTabSz="866768">
              <a:lnSpc>
                <a:spcPct val="90000"/>
              </a:lnSpc>
              <a:spcBef>
                <a:spcPct val="0"/>
              </a:spcBef>
              <a:spcAft>
                <a:spcPct val="35000"/>
              </a:spcAft>
            </a:pPr>
            <a:r>
              <a:rPr lang="en-US" sz="2601" b="1" dirty="0">
                <a:solidFill>
                  <a:schemeClr val="bg1"/>
                </a:solidFill>
                <a:latin typeface="Lato Regular"/>
                <a:cs typeface="Lato Regular"/>
              </a:rPr>
              <a:t>Investment</a:t>
            </a:r>
          </a:p>
        </p:txBody>
      </p:sp>
      <p:sp>
        <p:nvSpPr>
          <p:cNvPr id="11" name="Rounded Rectangle 10"/>
          <p:cNvSpPr/>
          <p:nvPr/>
        </p:nvSpPr>
        <p:spPr>
          <a:xfrm>
            <a:off x="10129746" y="6000418"/>
            <a:ext cx="3724024" cy="1862496"/>
          </a:xfrm>
          <a:prstGeom prst="roundRect">
            <a:avLst/>
          </a:prstGeom>
          <a:solidFill>
            <a:schemeClr val="accent2"/>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2" name="Rounded Rectangle 4"/>
          <p:cNvSpPr/>
          <p:nvPr/>
        </p:nvSpPr>
        <p:spPr>
          <a:xfrm>
            <a:off x="10802247" y="6628865"/>
            <a:ext cx="2393812" cy="1004468"/>
          </a:xfrm>
          <a:prstGeom prst="rect">
            <a:avLst/>
          </a:prstGeom>
          <a:solidFill>
            <a:schemeClr val="accent2"/>
          </a:solidFill>
        </p:spPr>
        <p:style>
          <a:lnRef idx="0">
            <a:scrgbClr r="0" g="0" b="0"/>
          </a:lnRef>
          <a:fillRef idx="0">
            <a:scrgbClr r="0" g="0" b="0"/>
          </a:fillRef>
          <a:effectRef idx="0">
            <a:scrgbClr r="0" g="0" b="0"/>
          </a:effectRef>
          <a:fontRef idx="minor">
            <a:schemeClr val="lt1"/>
          </a:fontRef>
        </p:style>
        <p:txBody>
          <a:bodyPr spcFirstLastPara="0" vert="horz" wrap="square" lIns="74300" tIns="74300" rIns="74300" bIns="74300" numCol="1" spcCol="2539" anchor="ctr" anchorCtr="0">
            <a:noAutofit/>
          </a:bodyPr>
          <a:lstStyle/>
          <a:p>
            <a:pPr algn="ctr" defTabSz="866768">
              <a:lnSpc>
                <a:spcPct val="90000"/>
              </a:lnSpc>
              <a:spcBef>
                <a:spcPct val="0"/>
              </a:spcBef>
              <a:spcAft>
                <a:spcPct val="35000"/>
              </a:spcAft>
            </a:pPr>
            <a:r>
              <a:rPr lang="en-US" sz="2601" b="1" dirty="0">
                <a:solidFill>
                  <a:schemeClr val="bg1"/>
                </a:solidFill>
                <a:latin typeface="Lato Regular"/>
                <a:cs typeface="Lato Regular"/>
              </a:rPr>
              <a:t>Investment</a:t>
            </a:r>
          </a:p>
        </p:txBody>
      </p:sp>
      <p:sp>
        <p:nvSpPr>
          <p:cNvPr id="14" name="Rounded Rectangle 13"/>
          <p:cNvSpPr/>
          <p:nvPr/>
        </p:nvSpPr>
        <p:spPr>
          <a:xfrm>
            <a:off x="8187558" y="3940883"/>
            <a:ext cx="3724024" cy="1862496"/>
          </a:xfrm>
          <a:prstGeom prst="roundRect">
            <a:avLst/>
          </a:prstGeom>
          <a:solidFill>
            <a:schemeClr val="accent1"/>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5" name="Rounded Rectangle 4"/>
          <p:cNvSpPr/>
          <p:nvPr/>
        </p:nvSpPr>
        <p:spPr>
          <a:xfrm>
            <a:off x="8860060" y="4494268"/>
            <a:ext cx="2393812" cy="1004468"/>
          </a:xfrm>
          <a:prstGeom prst="rect">
            <a:avLst/>
          </a:prstGeom>
          <a:solidFill>
            <a:schemeClr val="accent1"/>
          </a:solidFill>
        </p:spPr>
        <p:style>
          <a:lnRef idx="0">
            <a:scrgbClr r="0" g="0" b="0"/>
          </a:lnRef>
          <a:fillRef idx="0">
            <a:scrgbClr r="0" g="0" b="0"/>
          </a:fillRef>
          <a:effectRef idx="0">
            <a:scrgbClr r="0" g="0" b="0"/>
          </a:effectRef>
          <a:fontRef idx="minor">
            <a:schemeClr val="lt1"/>
          </a:fontRef>
        </p:style>
        <p:txBody>
          <a:bodyPr spcFirstLastPara="0" vert="horz" wrap="square" lIns="74300" tIns="74300" rIns="74300" bIns="74300" numCol="1" spcCol="2539" anchor="ctr" anchorCtr="0">
            <a:noAutofit/>
          </a:bodyPr>
          <a:lstStyle/>
          <a:p>
            <a:pPr algn="ctr" defTabSz="866768">
              <a:lnSpc>
                <a:spcPct val="90000"/>
              </a:lnSpc>
              <a:spcBef>
                <a:spcPct val="0"/>
              </a:spcBef>
              <a:spcAft>
                <a:spcPct val="35000"/>
              </a:spcAft>
            </a:pPr>
            <a:r>
              <a:rPr lang="en-US" sz="2601" b="1" dirty="0">
                <a:solidFill>
                  <a:schemeClr val="bg1"/>
                </a:solidFill>
                <a:latin typeface="Lato Regular"/>
                <a:cs typeface="Lato Regular"/>
              </a:rPr>
              <a:t>Investment</a:t>
            </a:r>
          </a:p>
        </p:txBody>
      </p:sp>
      <p:sp>
        <p:nvSpPr>
          <p:cNvPr id="16" name="Freeform 6"/>
          <p:cNvSpPr>
            <a:spLocks noEditPoints="1"/>
          </p:cNvSpPr>
          <p:nvPr/>
        </p:nvSpPr>
        <p:spPr bwMode="auto">
          <a:xfrm>
            <a:off x="9799423" y="4370027"/>
            <a:ext cx="450717" cy="481055"/>
          </a:xfrm>
          <a:custGeom>
            <a:avLst/>
            <a:gdLst>
              <a:gd name="T0" fmla="*/ 101251 w 376"/>
              <a:gd name="T1" fmla="*/ 4528 h 401"/>
              <a:gd name="T2" fmla="*/ 93695 w 376"/>
              <a:gd name="T3" fmla="*/ 4528 h 401"/>
              <a:gd name="T4" fmla="*/ 0 w 376"/>
              <a:gd name="T5" fmla="*/ 240000 h 401"/>
              <a:gd name="T6" fmla="*/ 98228 w 376"/>
              <a:gd name="T7" fmla="*/ 336604 h 401"/>
              <a:gd name="T8" fmla="*/ 194945 w 376"/>
              <a:gd name="T9" fmla="*/ 240000 h 401"/>
              <a:gd name="T10" fmla="*/ 101251 w 376"/>
              <a:gd name="T11" fmla="*/ 4528 h 401"/>
              <a:gd name="T12" fmla="*/ 473007 w 376"/>
              <a:gd name="T13" fmla="*/ 4528 h 401"/>
              <a:gd name="T14" fmla="*/ 466962 w 376"/>
              <a:gd name="T15" fmla="*/ 4528 h 401"/>
              <a:gd name="T16" fmla="*/ 371756 w 376"/>
              <a:gd name="T17" fmla="*/ 240000 h 401"/>
              <a:gd name="T18" fmla="*/ 469985 w 376"/>
              <a:gd name="T19" fmla="*/ 336604 h 401"/>
              <a:gd name="T20" fmla="*/ 568213 w 376"/>
              <a:gd name="T21" fmla="*/ 240000 h 401"/>
              <a:gd name="T22" fmla="*/ 473007 w 376"/>
              <a:gd name="T23" fmla="*/ 4528 h 401"/>
              <a:gd name="T24" fmla="*/ 279573 w 376"/>
              <a:gd name="T25" fmla="*/ 271699 h 401"/>
              <a:gd name="T26" fmla="*/ 185878 w 376"/>
              <a:gd name="T27" fmla="*/ 508680 h 401"/>
              <a:gd name="T28" fmla="*/ 284107 w 376"/>
              <a:gd name="T29" fmla="*/ 605284 h 401"/>
              <a:gd name="T30" fmla="*/ 382335 w 376"/>
              <a:gd name="T31" fmla="*/ 508680 h 401"/>
              <a:gd name="T32" fmla="*/ 287129 w 376"/>
              <a:gd name="T33" fmla="*/ 271699 h 401"/>
              <a:gd name="T34" fmla="*/ 279573 w 376"/>
              <a:gd name="T35" fmla="*/ 271699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p:spPr>
        <p:txBody>
          <a:bodyPr lIns="198127" tIns="99063" rIns="198127" bIns="99063"/>
          <a:lstStyle/>
          <a:p>
            <a:endParaRPr lang="en-US" sz="2926" dirty="0">
              <a:latin typeface="Lato Light"/>
            </a:endParaRPr>
          </a:p>
        </p:txBody>
      </p:sp>
      <p:sp>
        <p:nvSpPr>
          <p:cNvPr id="17" name="Freeform 11"/>
          <p:cNvSpPr>
            <a:spLocks noEditPoints="1"/>
          </p:cNvSpPr>
          <p:nvPr/>
        </p:nvSpPr>
        <p:spPr bwMode="auto">
          <a:xfrm>
            <a:off x="7640598" y="6309783"/>
            <a:ext cx="665121" cy="665294"/>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lIns="198127" tIns="99063" rIns="198127" bIns="99063"/>
          <a:lstStyle/>
          <a:p>
            <a:pPr>
              <a:defRPr/>
            </a:pPr>
            <a:endParaRPr lang="en-US" sz="2926" dirty="0">
              <a:latin typeface="Lato Light"/>
            </a:endParaRPr>
          </a:p>
        </p:txBody>
      </p:sp>
      <p:sp>
        <p:nvSpPr>
          <p:cNvPr id="18" name="Freeform 21"/>
          <p:cNvSpPr>
            <a:spLocks noEditPoints="1"/>
          </p:cNvSpPr>
          <p:nvPr/>
        </p:nvSpPr>
        <p:spPr bwMode="auto">
          <a:xfrm>
            <a:off x="11684825" y="6356963"/>
            <a:ext cx="594462" cy="596132"/>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lIns="198127" tIns="99063" rIns="198127" bIns="99063"/>
          <a:lstStyle/>
          <a:p>
            <a:pPr>
              <a:defRPr/>
            </a:pPr>
            <a:endParaRPr lang="en-US" sz="2926" dirty="0">
              <a:latin typeface="Lato Light"/>
            </a:endParaRPr>
          </a:p>
        </p:txBody>
      </p:sp>
      <p:sp>
        <p:nvSpPr>
          <p:cNvPr id="19" name="Freeform 26"/>
          <p:cNvSpPr>
            <a:spLocks/>
          </p:cNvSpPr>
          <p:nvPr/>
        </p:nvSpPr>
        <p:spPr bwMode="auto">
          <a:xfrm>
            <a:off x="9865459" y="8484937"/>
            <a:ext cx="404235" cy="419364"/>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lIns="198127" tIns="99063" rIns="198127" bIns="99063"/>
          <a:lstStyle/>
          <a:p>
            <a:pPr>
              <a:defRPr/>
            </a:pPr>
            <a:endParaRPr lang="en-US" sz="2926" dirty="0">
              <a:latin typeface="Lato Light"/>
            </a:endParaRPr>
          </a:p>
        </p:txBody>
      </p:sp>
      <p:grpSp>
        <p:nvGrpSpPr>
          <p:cNvPr id="20" name="Group 19"/>
          <p:cNvGrpSpPr/>
          <p:nvPr/>
        </p:nvGrpSpPr>
        <p:grpSpPr>
          <a:xfrm>
            <a:off x="4883564" y="1676978"/>
            <a:ext cx="10044872" cy="1689698"/>
            <a:chOff x="5988388" y="483017"/>
            <a:chExt cx="12359700" cy="2079087"/>
          </a:xfrm>
        </p:grpSpPr>
        <p:sp>
          <p:nvSpPr>
            <p:cNvPr id="21" name="TextBox 2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Return Investment </a:t>
              </a:r>
              <a:endParaRPr lang="id-ID" sz="7152" b="1" dirty="0">
                <a:solidFill>
                  <a:schemeClr val="tx2"/>
                </a:solidFill>
                <a:latin typeface="Lato Regular"/>
                <a:cs typeface="Lato Regular"/>
              </a:endParaRP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67025558"/>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4000"/>
                            </p:stCondLst>
                            <p:childTnLst>
                              <p:par>
                                <p:cTn id="36" presetID="10" presetClass="entr" presetSubtype="0"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500"/>
                                        <p:tgtEl>
                                          <p:spTgt spid="10"/>
                                        </p:tgtEl>
                                      </p:cBhvr>
                                    </p:animEffect>
                                  </p:childTnLst>
                                </p:cTn>
                              </p:par>
                            </p:childTnLst>
                          </p:cTn>
                        </p:par>
                        <p:par>
                          <p:cTn id="59" fill="hold">
                            <p:stCondLst>
                              <p:cond delay="7000"/>
                            </p:stCondLst>
                            <p:childTnLst>
                              <p:par>
                                <p:cTn id="60" presetID="21" presetClass="entr" presetSubtype="1"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wheel(1)">
                                      <p:cBhvr>
                                        <p:cTn id="6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2" grpId="0" animBg="1"/>
      <p:bldP spid="15" grpId="0" animBg="1"/>
      <p:bldP spid="16" grpId="0" animBg="1"/>
      <p:bldP spid="17" grpId="0" animBg="1"/>
      <p:bldP spid="18" grpId="0" animBg="1"/>
      <p:bldP spid="1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604836" y="5274280"/>
            <a:ext cx="8323641" cy="255027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8" name="Rectangle 7"/>
          <p:cNvSpPr/>
          <p:nvPr/>
        </p:nvSpPr>
        <p:spPr>
          <a:xfrm>
            <a:off x="9928478" y="5274280"/>
            <a:ext cx="8323641" cy="255027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9" name="Rectangle 8"/>
          <p:cNvSpPr/>
          <p:nvPr/>
        </p:nvSpPr>
        <p:spPr>
          <a:xfrm>
            <a:off x="1604836" y="7824556"/>
            <a:ext cx="8323641" cy="255027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10" name="Rectangle 9"/>
          <p:cNvSpPr/>
          <p:nvPr/>
        </p:nvSpPr>
        <p:spPr>
          <a:xfrm>
            <a:off x="9928478" y="7824556"/>
            <a:ext cx="8323641" cy="255027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11" name="Oval 10"/>
          <p:cNvSpPr/>
          <p:nvPr/>
        </p:nvSpPr>
        <p:spPr>
          <a:xfrm>
            <a:off x="7378864" y="5272561"/>
            <a:ext cx="5100945" cy="5102274"/>
          </a:xfrm>
          <a:prstGeom prst="ellipse">
            <a:avLst/>
          </a:prstGeom>
          <a:solidFill>
            <a:schemeClr val="bg1">
              <a:lumMod val="95000"/>
              <a:alpha val="34000"/>
            </a:schemeClr>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2" name="Title 20"/>
          <p:cNvSpPr txBox="1">
            <a:spLocks/>
          </p:cNvSpPr>
          <p:nvPr/>
        </p:nvSpPr>
        <p:spPr>
          <a:xfrm>
            <a:off x="1586510" y="3875485"/>
            <a:ext cx="16665608" cy="1110695"/>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2276"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a:t>
            </a:r>
            <a:r>
              <a:rPr lang="fr-FR" sz="2276" dirty="0" err="1">
                <a:solidFill>
                  <a:schemeClr val="tx1"/>
                </a:solidFill>
                <a:latin typeface="Lato Light"/>
                <a:cs typeface="Lato Light"/>
              </a:rPr>
              <a:t>pellente</a:t>
            </a:r>
            <a:endParaRPr lang="en-US" sz="2276" dirty="0">
              <a:solidFill>
                <a:schemeClr val="tx1"/>
              </a:solidFill>
              <a:latin typeface="Lato Light"/>
              <a:cs typeface="Lato Light"/>
            </a:endParaRPr>
          </a:p>
        </p:txBody>
      </p:sp>
      <p:sp>
        <p:nvSpPr>
          <p:cNvPr id="13" name="Title 20"/>
          <p:cNvSpPr txBox="1">
            <a:spLocks/>
          </p:cNvSpPr>
          <p:nvPr/>
        </p:nvSpPr>
        <p:spPr>
          <a:xfrm>
            <a:off x="1900182" y="5550711"/>
            <a:ext cx="5533807" cy="1890780"/>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113"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2113" dirty="0">
              <a:solidFill>
                <a:schemeClr val="bg1"/>
              </a:solidFill>
              <a:latin typeface="Lato Light"/>
              <a:cs typeface="Lato Light"/>
            </a:endParaRPr>
          </a:p>
        </p:txBody>
      </p:sp>
      <p:sp>
        <p:nvSpPr>
          <p:cNvPr id="14" name="Title 20"/>
          <p:cNvSpPr txBox="1">
            <a:spLocks/>
          </p:cNvSpPr>
          <p:nvPr/>
        </p:nvSpPr>
        <p:spPr>
          <a:xfrm>
            <a:off x="1900182" y="8142342"/>
            <a:ext cx="5533807" cy="1890780"/>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113"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2113" dirty="0">
              <a:solidFill>
                <a:schemeClr val="bg1"/>
              </a:solidFill>
              <a:latin typeface="Lato Light"/>
              <a:cs typeface="Lato Light"/>
            </a:endParaRPr>
          </a:p>
        </p:txBody>
      </p:sp>
      <p:sp>
        <p:nvSpPr>
          <p:cNvPr id="15" name="Title 20"/>
          <p:cNvSpPr txBox="1">
            <a:spLocks/>
          </p:cNvSpPr>
          <p:nvPr/>
        </p:nvSpPr>
        <p:spPr>
          <a:xfrm>
            <a:off x="12361919" y="5550711"/>
            <a:ext cx="5533807" cy="1890780"/>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2113"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2113" dirty="0">
              <a:solidFill>
                <a:schemeClr val="bg1"/>
              </a:solidFill>
              <a:latin typeface="Lato Light"/>
              <a:cs typeface="Lato Light"/>
            </a:endParaRPr>
          </a:p>
        </p:txBody>
      </p:sp>
      <p:sp>
        <p:nvSpPr>
          <p:cNvPr id="16" name="Title 20"/>
          <p:cNvSpPr txBox="1">
            <a:spLocks/>
          </p:cNvSpPr>
          <p:nvPr/>
        </p:nvSpPr>
        <p:spPr>
          <a:xfrm>
            <a:off x="12361919" y="8142342"/>
            <a:ext cx="5533807" cy="1890780"/>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r">
              <a:lnSpc>
                <a:spcPct val="130000"/>
              </a:lnSpc>
            </a:pPr>
            <a:r>
              <a:rPr lang="pt-BR" sz="2113" dirty="0">
                <a:solidFill>
                  <a:schemeClr val="bg1"/>
                </a:solidFill>
                <a:latin typeface="Lato Light"/>
                <a:cs typeface="Lato Light"/>
              </a:rPr>
              <a:t>Lorem ipsum dolor sit amet, consectetur adipiscing elit. Aliquam tincidunt ante nec sem congue convallis. Pellentesque vel mauris quis nisl ornare rutrum in id risus</a:t>
            </a:r>
            <a:endParaRPr lang="en-US" sz="2113" dirty="0">
              <a:solidFill>
                <a:schemeClr val="bg1"/>
              </a:solidFill>
              <a:latin typeface="Lato Light"/>
              <a:cs typeface="Lato Light"/>
            </a:endParaRPr>
          </a:p>
        </p:txBody>
      </p:sp>
      <p:grpSp>
        <p:nvGrpSpPr>
          <p:cNvPr id="17" name="Group 30"/>
          <p:cNvGrpSpPr>
            <a:grpSpLocks/>
          </p:cNvGrpSpPr>
          <p:nvPr/>
        </p:nvGrpSpPr>
        <p:grpSpPr bwMode="auto">
          <a:xfrm>
            <a:off x="8317744" y="6048665"/>
            <a:ext cx="1307537" cy="1307877"/>
            <a:chOff x="1865313" y="2312988"/>
            <a:chExt cx="446087" cy="446087"/>
          </a:xfrm>
          <a:solidFill>
            <a:schemeClr val="bg1"/>
          </a:solidFill>
        </p:grpSpPr>
        <p:sp>
          <p:nvSpPr>
            <p:cNvPr id="18"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19"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grpSp>
        <p:nvGrpSpPr>
          <p:cNvPr id="20" name="Group 4698"/>
          <p:cNvGrpSpPr>
            <a:grpSpLocks/>
          </p:cNvGrpSpPr>
          <p:nvPr/>
        </p:nvGrpSpPr>
        <p:grpSpPr bwMode="auto">
          <a:xfrm>
            <a:off x="10289202" y="8221962"/>
            <a:ext cx="1302285" cy="1276468"/>
            <a:chOff x="5427663" y="4046537"/>
            <a:chExt cx="395287" cy="387350"/>
          </a:xfrm>
          <a:solidFill>
            <a:schemeClr val="bg1"/>
          </a:solidFill>
        </p:grpSpPr>
        <p:sp>
          <p:nvSpPr>
            <p:cNvPr id="21" name="Freeform 418"/>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 name="T46" fmla="*/ 301 w 520"/>
                <a:gd name="T47" fmla="*/ 75 h 511"/>
                <a:gd name="T48" fmla="*/ 301 w 520"/>
                <a:gd name="T49"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close/>
                  <a:moveTo>
                    <a:pt x="301" y="75"/>
                  </a:moveTo>
                  <a:lnTo>
                    <a:pt x="301"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2" name="Freeform 419"/>
            <p:cNvSpPr>
              <a:spLocks noChangeArrowheads="1"/>
            </p:cNvSpPr>
            <p:nvPr/>
          </p:nvSpPr>
          <p:spPr bwMode="auto">
            <a:xfrm>
              <a:off x="5635625" y="4046537"/>
              <a:ext cx="187325" cy="184150"/>
            </a:xfrm>
            <a:custGeom>
              <a:avLst/>
              <a:gdLst>
                <a:gd name="T0" fmla="*/ 301 w 520"/>
                <a:gd name="T1" fmla="*/ 75 h 511"/>
                <a:gd name="T2" fmla="*/ 444 w 520"/>
                <a:gd name="T3" fmla="*/ 217 h 511"/>
                <a:gd name="T4" fmla="*/ 394 w 520"/>
                <a:gd name="T5" fmla="*/ 267 h 511"/>
                <a:gd name="T6" fmla="*/ 327 w 520"/>
                <a:gd name="T7" fmla="*/ 200 h 511"/>
                <a:gd name="T8" fmla="*/ 301 w 520"/>
                <a:gd name="T9" fmla="*/ 225 h 511"/>
                <a:gd name="T10" fmla="*/ 368 w 520"/>
                <a:gd name="T11" fmla="*/ 292 h 511"/>
                <a:gd name="T12" fmla="*/ 335 w 520"/>
                <a:gd name="T13" fmla="*/ 326 h 511"/>
                <a:gd name="T14" fmla="*/ 293 w 520"/>
                <a:gd name="T15" fmla="*/ 275 h 511"/>
                <a:gd name="T16" fmla="*/ 268 w 520"/>
                <a:gd name="T17" fmla="*/ 309 h 511"/>
                <a:gd name="T18" fmla="*/ 310 w 520"/>
                <a:gd name="T19" fmla="*/ 351 h 511"/>
                <a:gd name="T20" fmla="*/ 268 w 520"/>
                <a:gd name="T21" fmla="*/ 393 h 511"/>
                <a:gd name="T22" fmla="*/ 201 w 520"/>
                <a:gd name="T23" fmla="*/ 326 h 511"/>
                <a:gd name="T24" fmla="*/ 168 w 520"/>
                <a:gd name="T25" fmla="*/ 351 h 511"/>
                <a:gd name="T26" fmla="*/ 243 w 520"/>
                <a:gd name="T27" fmla="*/ 418 h 511"/>
                <a:gd name="T28" fmla="*/ 209 w 520"/>
                <a:gd name="T29" fmla="*/ 443 h 511"/>
                <a:gd name="T30" fmla="*/ 168 w 520"/>
                <a:gd name="T31" fmla="*/ 401 h 511"/>
                <a:gd name="T32" fmla="*/ 134 w 520"/>
                <a:gd name="T33" fmla="*/ 426 h 511"/>
                <a:gd name="T34" fmla="*/ 218 w 520"/>
                <a:gd name="T35" fmla="*/ 510 h 511"/>
                <a:gd name="T36" fmla="*/ 519 w 520"/>
                <a:gd name="T37" fmla="*/ 217 h 511"/>
                <a:gd name="T38" fmla="*/ 301 w 520"/>
                <a:gd name="T39" fmla="*/ 0 h 511"/>
                <a:gd name="T40" fmla="*/ 0 w 520"/>
                <a:gd name="T41" fmla="*/ 292 h 511"/>
                <a:gd name="T42" fmla="*/ 34 w 520"/>
                <a:gd name="T43" fmla="*/ 334 h 511"/>
                <a:gd name="T44" fmla="*/ 301 w 520"/>
                <a:gd name="T45" fmla="*/ 7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0" h="511">
                  <a:moveTo>
                    <a:pt x="301" y="75"/>
                  </a:moveTo>
                  <a:lnTo>
                    <a:pt x="444" y="217"/>
                  </a:lnTo>
                  <a:lnTo>
                    <a:pt x="394" y="267"/>
                  </a:lnTo>
                  <a:lnTo>
                    <a:pt x="327" y="200"/>
                  </a:lnTo>
                  <a:lnTo>
                    <a:pt x="301" y="225"/>
                  </a:lnTo>
                  <a:lnTo>
                    <a:pt x="368" y="292"/>
                  </a:lnTo>
                  <a:lnTo>
                    <a:pt x="335" y="326"/>
                  </a:lnTo>
                  <a:lnTo>
                    <a:pt x="293" y="275"/>
                  </a:lnTo>
                  <a:lnTo>
                    <a:pt x="268" y="309"/>
                  </a:lnTo>
                  <a:lnTo>
                    <a:pt x="310" y="351"/>
                  </a:lnTo>
                  <a:lnTo>
                    <a:pt x="268" y="393"/>
                  </a:lnTo>
                  <a:lnTo>
                    <a:pt x="201" y="326"/>
                  </a:lnTo>
                  <a:lnTo>
                    <a:pt x="168" y="351"/>
                  </a:lnTo>
                  <a:lnTo>
                    <a:pt x="243" y="418"/>
                  </a:lnTo>
                  <a:lnTo>
                    <a:pt x="209" y="443"/>
                  </a:lnTo>
                  <a:lnTo>
                    <a:pt x="168" y="401"/>
                  </a:lnTo>
                  <a:lnTo>
                    <a:pt x="134" y="426"/>
                  </a:lnTo>
                  <a:lnTo>
                    <a:pt x="218" y="510"/>
                  </a:lnTo>
                  <a:lnTo>
                    <a:pt x="519" y="217"/>
                  </a:lnTo>
                  <a:lnTo>
                    <a:pt x="301" y="0"/>
                  </a:lnTo>
                  <a:lnTo>
                    <a:pt x="0" y="292"/>
                  </a:lnTo>
                  <a:lnTo>
                    <a:pt x="34" y="334"/>
                  </a:lnTo>
                  <a:lnTo>
                    <a:pt x="301" y="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3" name="Freeform 420"/>
            <p:cNvSpPr>
              <a:spLocks noChangeArrowheads="1"/>
            </p:cNvSpPr>
            <p:nvPr/>
          </p:nvSpPr>
          <p:spPr bwMode="auto">
            <a:xfrm>
              <a:off x="5743575" y="40735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4" name="Freeform 421"/>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 name="T54" fmla="*/ 451 w 569"/>
                <a:gd name="T55" fmla="*/ 158 h 569"/>
                <a:gd name="T56" fmla="*/ 451 w 569"/>
                <a:gd name="T57"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close/>
                  <a:moveTo>
                    <a:pt x="451" y="158"/>
                  </a:moveTo>
                  <a:lnTo>
                    <a:pt x="451" y="1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5" name="Freeform 422"/>
            <p:cNvSpPr>
              <a:spLocks noChangeArrowheads="1"/>
            </p:cNvSpPr>
            <p:nvPr/>
          </p:nvSpPr>
          <p:spPr bwMode="auto">
            <a:xfrm>
              <a:off x="5427663" y="4229099"/>
              <a:ext cx="204787" cy="204788"/>
            </a:xfrm>
            <a:custGeom>
              <a:avLst/>
              <a:gdLst>
                <a:gd name="T0" fmla="*/ 451 w 569"/>
                <a:gd name="T1" fmla="*/ 158 h 569"/>
                <a:gd name="T2" fmla="*/ 501 w 569"/>
                <a:gd name="T3" fmla="*/ 209 h 569"/>
                <a:gd name="T4" fmla="*/ 468 w 569"/>
                <a:gd name="T5" fmla="*/ 251 h 569"/>
                <a:gd name="T6" fmla="*/ 393 w 569"/>
                <a:gd name="T7" fmla="*/ 175 h 569"/>
                <a:gd name="T8" fmla="*/ 368 w 569"/>
                <a:gd name="T9" fmla="*/ 200 h 569"/>
                <a:gd name="T10" fmla="*/ 443 w 569"/>
                <a:gd name="T11" fmla="*/ 275 h 569"/>
                <a:gd name="T12" fmla="*/ 409 w 569"/>
                <a:gd name="T13" fmla="*/ 309 h 569"/>
                <a:gd name="T14" fmla="*/ 359 w 569"/>
                <a:gd name="T15" fmla="*/ 251 h 569"/>
                <a:gd name="T16" fmla="*/ 334 w 569"/>
                <a:gd name="T17" fmla="*/ 284 h 569"/>
                <a:gd name="T18" fmla="*/ 384 w 569"/>
                <a:gd name="T19" fmla="*/ 334 h 569"/>
                <a:gd name="T20" fmla="*/ 342 w 569"/>
                <a:gd name="T21" fmla="*/ 376 h 569"/>
                <a:gd name="T22" fmla="*/ 267 w 569"/>
                <a:gd name="T23" fmla="*/ 301 h 569"/>
                <a:gd name="T24" fmla="*/ 234 w 569"/>
                <a:gd name="T25" fmla="*/ 326 h 569"/>
                <a:gd name="T26" fmla="*/ 309 w 569"/>
                <a:gd name="T27" fmla="*/ 401 h 569"/>
                <a:gd name="T28" fmla="*/ 284 w 569"/>
                <a:gd name="T29" fmla="*/ 434 h 569"/>
                <a:gd name="T30" fmla="*/ 234 w 569"/>
                <a:gd name="T31" fmla="*/ 376 h 569"/>
                <a:gd name="T32" fmla="*/ 200 w 569"/>
                <a:gd name="T33" fmla="*/ 409 h 569"/>
                <a:gd name="T34" fmla="*/ 250 w 569"/>
                <a:gd name="T35" fmla="*/ 459 h 569"/>
                <a:gd name="T36" fmla="*/ 217 w 569"/>
                <a:gd name="T37" fmla="*/ 493 h 569"/>
                <a:gd name="T38" fmla="*/ 75 w 569"/>
                <a:gd name="T39" fmla="*/ 351 h 569"/>
                <a:gd name="T40" fmla="*/ 393 w 569"/>
                <a:gd name="T41" fmla="*/ 41 h 569"/>
                <a:gd name="T42" fmla="*/ 351 w 569"/>
                <a:gd name="T43" fmla="*/ 0 h 569"/>
                <a:gd name="T44" fmla="*/ 0 w 569"/>
                <a:gd name="T45" fmla="*/ 351 h 569"/>
                <a:gd name="T46" fmla="*/ 217 w 569"/>
                <a:gd name="T47" fmla="*/ 568 h 569"/>
                <a:gd name="T48" fmla="*/ 568 w 569"/>
                <a:gd name="T49" fmla="*/ 225 h 569"/>
                <a:gd name="T50" fmla="*/ 484 w 569"/>
                <a:gd name="T51" fmla="*/ 133 h 569"/>
                <a:gd name="T52" fmla="*/ 451 w 569"/>
                <a:gd name="T53" fmla="*/ 15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9" h="569">
                  <a:moveTo>
                    <a:pt x="451" y="158"/>
                  </a:moveTo>
                  <a:lnTo>
                    <a:pt x="501" y="209"/>
                  </a:lnTo>
                  <a:lnTo>
                    <a:pt x="468" y="251"/>
                  </a:lnTo>
                  <a:lnTo>
                    <a:pt x="393" y="175"/>
                  </a:lnTo>
                  <a:lnTo>
                    <a:pt x="368" y="200"/>
                  </a:lnTo>
                  <a:lnTo>
                    <a:pt x="443" y="275"/>
                  </a:lnTo>
                  <a:lnTo>
                    <a:pt x="409" y="309"/>
                  </a:lnTo>
                  <a:lnTo>
                    <a:pt x="359" y="251"/>
                  </a:lnTo>
                  <a:lnTo>
                    <a:pt x="334" y="284"/>
                  </a:lnTo>
                  <a:lnTo>
                    <a:pt x="384" y="334"/>
                  </a:lnTo>
                  <a:lnTo>
                    <a:pt x="342" y="376"/>
                  </a:lnTo>
                  <a:lnTo>
                    <a:pt x="267" y="301"/>
                  </a:lnTo>
                  <a:lnTo>
                    <a:pt x="234" y="326"/>
                  </a:lnTo>
                  <a:lnTo>
                    <a:pt x="309" y="401"/>
                  </a:lnTo>
                  <a:lnTo>
                    <a:pt x="284" y="434"/>
                  </a:lnTo>
                  <a:lnTo>
                    <a:pt x="234" y="376"/>
                  </a:lnTo>
                  <a:lnTo>
                    <a:pt x="200" y="409"/>
                  </a:lnTo>
                  <a:lnTo>
                    <a:pt x="250" y="459"/>
                  </a:lnTo>
                  <a:lnTo>
                    <a:pt x="217" y="493"/>
                  </a:lnTo>
                  <a:lnTo>
                    <a:pt x="75" y="351"/>
                  </a:lnTo>
                  <a:lnTo>
                    <a:pt x="393" y="41"/>
                  </a:lnTo>
                  <a:lnTo>
                    <a:pt x="351" y="0"/>
                  </a:lnTo>
                  <a:lnTo>
                    <a:pt x="0" y="351"/>
                  </a:lnTo>
                  <a:lnTo>
                    <a:pt x="217" y="568"/>
                  </a:lnTo>
                  <a:lnTo>
                    <a:pt x="568" y="225"/>
                  </a:lnTo>
                  <a:lnTo>
                    <a:pt x="484" y="133"/>
                  </a:lnTo>
                  <a:lnTo>
                    <a:pt x="451" y="15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6" name="Freeform 423"/>
            <p:cNvSpPr>
              <a:spLocks noChangeArrowheads="1"/>
            </p:cNvSpPr>
            <p:nvPr/>
          </p:nvSpPr>
          <p:spPr bwMode="auto">
            <a:xfrm>
              <a:off x="5591175" y="42862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7" name="Freeform 424"/>
            <p:cNvSpPr>
              <a:spLocks noChangeArrowheads="1"/>
            </p:cNvSpPr>
            <p:nvPr/>
          </p:nvSpPr>
          <p:spPr bwMode="auto">
            <a:xfrm>
              <a:off x="5473700" y="4070349"/>
              <a:ext cx="312738" cy="319088"/>
            </a:xfrm>
            <a:custGeom>
              <a:avLst/>
              <a:gdLst>
                <a:gd name="T0" fmla="*/ 318 w 870"/>
                <a:gd name="T1" fmla="*/ 142 h 887"/>
                <a:gd name="T2" fmla="*/ 167 w 870"/>
                <a:gd name="T3" fmla="*/ 0 h 887"/>
                <a:gd name="T4" fmla="*/ 0 w 870"/>
                <a:gd name="T5" fmla="*/ 167 h 887"/>
                <a:gd name="T6" fmla="*/ 142 w 870"/>
                <a:gd name="T7" fmla="*/ 317 h 887"/>
                <a:gd name="T8" fmla="*/ 594 w 870"/>
                <a:gd name="T9" fmla="*/ 760 h 887"/>
                <a:gd name="T10" fmla="*/ 869 w 870"/>
                <a:gd name="T11" fmla="*/ 886 h 887"/>
                <a:gd name="T12" fmla="*/ 769 w 870"/>
                <a:gd name="T13" fmla="*/ 601 h 887"/>
                <a:gd name="T14" fmla="*/ 318 w 870"/>
                <a:gd name="T15" fmla="*/ 142 h 887"/>
                <a:gd name="T16" fmla="*/ 117 w 870"/>
                <a:gd name="T17" fmla="*/ 225 h 887"/>
                <a:gd name="T18" fmla="*/ 58 w 870"/>
                <a:gd name="T19" fmla="*/ 167 h 887"/>
                <a:gd name="T20" fmla="*/ 167 w 870"/>
                <a:gd name="T21" fmla="*/ 58 h 887"/>
                <a:gd name="T22" fmla="*/ 226 w 870"/>
                <a:gd name="T23" fmla="*/ 116 h 887"/>
                <a:gd name="T24" fmla="*/ 117 w 870"/>
                <a:gd name="T25" fmla="*/ 225 h 887"/>
                <a:gd name="T26" fmla="*/ 769 w 870"/>
                <a:gd name="T27" fmla="*/ 819 h 887"/>
                <a:gd name="T28" fmla="*/ 610 w 870"/>
                <a:gd name="T29" fmla="*/ 744 h 887"/>
                <a:gd name="T30" fmla="*/ 594 w 870"/>
                <a:gd name="T31" fmla="*/ 727 h 887"/>
                <a:gd name="T32" fmla="*/ 677 w 870"/>
                <a:gd name="T33" fmla="*/ 735 h 887"/>
                <a:gd name="T34" fmla="*/ 669 w 870"/>
                <a:gd name="T35" fmla="*/ 668 h 887"/>
                <a:gd name="T36" fmla="*/ 736 w 870"/>
                <a:gd name="T37" fmla="*/ 677 h 887"/>
                <a:gd name="T38" fmla="*/ 736 w 870"/>
                <a:gd name="T39" fmla="*/ 593 h 887"/>
                <a:gd name="T40" fmla="*/ 752 w 870"/>
                <a:gd name="T41" fmla="*/ 610 h 887"/>
                <a:gd name="T42" fmla="*/ 811 w 870"/>
                <a:gd name="T43" fmla="*/ 769 h 887"/>
                <a:gd name="T44" fmla="*/ 769 w 870"/>
                <a:gd name="T45" fmla="*/ 819 h 887"/>
                <a:gd name="T46" fmla="*/ 769 w 870"/>
                <a:gd name="T47" fmla="*/ 819 h 887"/>
                <a:gd name="T48" fmla="*/ 769 w 870"/>
                <a:gd name="T49" fmla="*/ 819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0" h="887">
                  <a:moveTo>
                    <a:pt x="318" y="142"/>
                  </a:moveTo>
                  <a:lnTo>
                    <a:pt x="167" y="0"/>
                  </a:lnTo>
                  <a:lnTo>
                    <a:pt x="0" y="167"/>
                  </a:lnTo>
                  <a:lnTo>
                    <a:pt x="142" y="317"/>
                  </a:lnTo>
                  <a:lnTo>
                    <a:pt x="594" y="760"/>
                  </a:lnTo>
                  <a:lnTo>
                    <a:pt x="869" y="886"/>
                  </a:lnTo>
                  <a:lnTo>
                    <a:pt x="769" y="601"/>
                  </a:lnTo>
                  <a:lnTo>
                    <a:pt x="318" y="142"/>
                  </a:lnTo>
                  <a:close/>
                  <a:moveTo>
                    <a:pt x="117" y="225"/>
                  </a:moveTo>
                  <a:lnTo>
                    <a:pt x="58" y="167"/>
                  </a:lnTo>
                  <a:lnTo>
                    <a:pt x="167" y="58"/>
                  </a:lnTo>
                  <a:lnTo>
                    <a:pt x="226" y="116"/>
                  </a:lnTo>
                  <a:lnTo>
                    <a:pt x="117" y="225"/>
                  </a:lnTo>
                  <a:close/>
                  <a:moveTo>
                    <a:pt x="769" y="819"/>
                  </a:moveTo>
                  <a:lnTo>
                    <a:pt x="610" y="744"/>
                  </a:lnTo>
                  <a:lnTo>
                    <a:pt x="594" y="727"/>
                  </a:lnTo>
                  <a:lnTo>
                    <a:pt x="677" y="735"/>
                  </a:lnTo>
                  <a:lnTo>
                    <a:pt x="669" y="668"/>
                  </a:lnTo>
                  <a:lnTo>
                    <a:pt x="736" y="677"/>
                  </a:lnTo>
                  <a:lnTo>
                    <a:pt x="736" y="593"/>
                  </a:lnTo>
                  <a:lnTo>
                    <a:pt x="752" y="610"/>
                  </a:lnTo>
                  <a:lnTo>
                    <a:pt x="811" y="769"/>
                  </a:lnTo>
                  <a:lnTo>
                    <a:pt x="769" y="819"/>
                  </a:lnTo>
                  <a:close/>
                  <a:moveTo>
                    <a:pt x="769" y="819"/>
                  </a:moveTo>
                  <a:lnTo>
                    <a:pt x="769" y="8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8" name="Freeform 425"/>
            <p:cNvSpPr>
              <a:spLocks noChangeArrowheads="1"/>
            </p:cNvSpPr>
            <p:nvPr/>
          </p:nvSpPr>
          <p:spPr bwMode="auto">
            <a:xfrm>
              <a:off x="5473700" y="4070349"/>
              <a:ext cx="312738" cy="319088"/>
            </a:xfrm>
            <a:custGeom>
              <a:avLst/>
              <a:gdLst>
                <a:gd name="T0" fmla="*/ 318 w 870"/>
                <a:gd name="T1" fmla="*/ 142 h 887"/>
                <a:gd name="T2" fmla="*/ 318 w 870"/>
                <a:gd name="T3" fmla="*/ 142 h 887"/>
                <a:gd name="T4" fmla="*/ 167 w 870"/>
                <a:gd name="T5" fmla="*/ 0 h 887"/>
                <a:gd name="T6" fmla="*/ 0 w 870"/>
                <a:gd name="T7" fmla="*/ 167 h 887"/>
                <a:gd name="T8" fmla="*/ 142 w 870"/>
                <a:gd name="T9" fmla="*/ 317 h 887"/>
                <a:gd name="T10" fmla="*/ 142 w 870"/>
                <a:gd name="T11" fmla="*/ 317 h 887"/>
                <a:gd name="T12" fmla="*/ 594 w 870"/>
                <a:gd name="T13" fmla="*/ 760 h 887"/>
                <a:gd name="T14" fmla="*/ 869 w 870"/>
                <a:gd name="T15" fmla="*/ 886 h 887"/>
                <a:gd name="T16" fmla="*/ 769 w 870"/>
                <a:gd name="T17" fmla="*/ 601 h 887"/>
                <a:gd name="T18" fmla="*/ 318 w 870"/>
                <a:gd name="T19" fmla="*/ 14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887">
                  <a:moveTo>
                    <a:pt x="318" y="142"/>
                  </a:moveTo>
                  <a:lnTo>
                    <a:pt x="318" y="142"/>
                  </a:lnTo>
                  <a:lnTo>
                    <a:pt x="167" y="0"/>
                  </a:lnTo>
                  <a:lnTo>
                    <a:pt x="0" y="167"/>
                  </a:lnTo>
                  <a:lnTo>
                    <a:pt x="142" y="317"/>
                  </a:lnTo>
                  <a:lnTo>
                    <a:pt x="142" y="317"/>
                  </a:lnTo>
                  <a:lnTo>
                    <a:pt x="594" y="760"/>
                  </a:lnTo>
                  <a:lnTo>
                    <a:pt x="869" y="886"/>
                  </a:lnTo>
                  <a:lnTo>
                    <a:pt x="769" y="601"/>
                  </a:lnTo>
                  <a:lnTo>
                    <a:pt x="318" y="14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29" name="Freeform 426"/>
            <p:cNvSpPr>
              <a:spLocks noChangeArrowheads="1"/>
            </p:cNvSpPr>
            <p:nvPr/>
          </p:nvSpPr>
          <p:spPr bwMode="auto">
            <a:xfrm>
              <a:off x="5494338" y="4090987"/>
              <a:ext cx="60325" cy="60325"/>
            </a:xfrm>
            <a:custGeom>
              <a:avLst/>
              <a:gdLst>
                <a:gd name="T0" fmla="*/ 59 w 169"/>
                <a:gd name="T1" fmla="*/ 167 h 168"/>
                <a:gd name="T2" fmla="*/ 0 w 169"/>
                <a:gd name="T3" fmla="*/ 109 h 168"/>
                <a:gd name="T4" fmla="*/ 109 w 169"/>
                <a:gd name="T5" fmla="*/ 0 h 168"/>
                <a:gd name="T6" fmla="*/ 168 w 169"/>
                <a:gd name="T7" fmla="*/ 58 h 168"/>
                <a:gd name="T8" fmla="*/ 59 w 169"/>
                <a:gd name="T9" fmla="*/ 167 h 168"/>
              </a:gdLst>
              <a:ahLst/>
              <a:cxnLst>
                <a:cxn ang="0">
                  <a:pos x="T0" y="T1"/>
                </a:cxn>
                <a:cxn ang="0">
                  <a:pos x="T2" y="T3"/>
                </a:cxn>
                <a:cxn ang="0">
                  <a:pos x="T4" y="T5"/>
                </a:cxn>
                <a:cxn ang="0">
                  <a:pos x="T6" y="T7"/>
                </a:cxn>
                <a:cxn ang="0">
                  <a:pos x="T8" y="T9"/>
                </a:cxn>
              </a:cxnLst>
              <a:rect l="0" t="0" r="r" b="b"/>
              <a:pathLst>
                <a:path w="169" h="168">
                  <a:moveTo>
                    <a:pt x="59" y="167"/>
                  </a:moveTo>
                  <a:lnTo>
                    <a:pt x="0" y="109"/>
                  </a:lnTo>
                  <a:lnTo>
                    <a:pt x="109" y="0"/>
                  </a:lnTo>
                  <a:lnTo>
                    <a:pt x="168" y="58"/>
                  </a:lnTo>
                  <a:lnTo>
                    <a:pt x="59" y="167"/>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30" name="Freeform 427"/>
            <p:cNvSpPr>
              <a:spLocks noChangeArrowheads="1"/>
            </p:cNvSpPr>
            <p:nvPr/>
          </p:nvSpPr>
          <p:spPr bwMode="auto">
            <a:xfrm>
              <a:off x="5688013" y="4283074"/>
              <a:ext cx="77787" cy="80963"/>
            </a:xfrm>
            <a:custGeom>
              <a:avLst/>
              <a:gdLst>
                <a:gd name="T0" fmla="*/ 175 w 218"/>
                <a:gd name="T1" fmla="*/ 226 h 227"/>
                <a:gd name="T2" fmla="*/ 16 w 218"/>
                <a:gd name="T3" fmla="*/ 151 h 227"/>
                <a:gd name="T4" fmla="*/ 0 w 218"/>
                <a:gd name="T5" fmla="*/ 134 h 227"/>
                <a:gd name="T6" fmla="*/ 83 w 218"/>
                <a:gd name="T7" fmla="*/ 142 h 227"/>
                <a:gd name="T8" fmla="*/ 75 w 218"/>
                <a:gd name="T9" fmla="*/ 75 h 227"/>
                <a:gd name="T10" fmla="*/ 142 w 218"/>
                <a:gd name="T11" fmla="*/ 84 h 227"/>
                <a:gd name="T12" fmla="*/ 142 w 218"/>
                <a:gd name="T13" fmla="*/ 0 h 227"/>
                <a:gd name="T14" fmla="*/ 158 w 218"/>
                <a:gd name="T15" fmla="*/ 17 h 227"/>
                <a:gd name="T16" fmla="*/ 217 w 218"/>
                <a:gd name="T17" fmla="*/ 176 h 227"/>
                <a:gd name="T18" fmla="*/ 175 w 218"/>
                <a:gd name="T1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27">
                  <a:moveTo>
                    <a:pt x="175" y="226"/>
                  </a:moveTo>
                  <a:lnTo>
                    <a:pt x="16" y="151"/>
                  </a:lnTo>
                  <a:lnTo>
                    <a:pt x="0" y="134"/>
                  </a:lnTo>
                  <a:lnTo>
                    <a:pt x="83" y="142"/>
                  </a:lnTo>
                  <a:lnTo>
                    <a:pt x="75" y="75"/>
                  </a:lnTo>
                  <a:lnTo>
                    <a:pt x="142" y="84"/>
                  </a:lnTo>
                  <a:lnTo>
                    <a:pt x="142" y="0"/>
                  </a:lnTo>
                  <a:lnTo>
                    <a:pt x="158" y="17"/>
                  </a:lnTo>
                  <a:lnTo>
                    <a:pt x="217" y="176"/>
                  </a:lnTo>
                  <a:lnTo>
                    <a:pt x="175" y="226"/>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31" name="Freeform 428"/>
            <p:cNvSpPr>
              <a:spLocks noChangeArrowheads="1"/>
            </p:cNvSpPr>
            <p:nvPr/>
          </p:nvSpPr>
          <p:spPr bwMode="auto">
            <a:xfrm>
              <a:off x="5749925" y="4365624"/>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32" name="Freeform 107"/>
          <p:cNvSpPr>
            <a:spLocks noChangeArrowheads="1"/>
          </p:cNvSpPr>
          <p:nvPr/>
        </p:nvSpPr>
        <p:spPr bwMode="auto">
          <a:xfrm>
            <a:off x="10234073" y="5924010"/>
            <a:ext cx="1181996" cy="1423014"/>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ndParaRPr>
          </a:p>
        </p:txBody>
      </p:sp>
      <p:sp>
        <p:nvSpPr>
          <p:cNvPr id="33" name="Freeform 214"/>
          <p:cNvSpPr>
            <a:spLocks noChangeArrowheads="1"/>
          </p:cNvSpPr>
          <p:nvPr/>
        </p:nvSpPr>
        <p:spPr bwMode="auto">
          <a:xfrm>
            <a:off x="8262620" y="8258161"/>
            <a:ext cx="1352203" cy="1074561"/>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ndParaRPr>
          </a:p>
        </p:txBody>
      </p:sp>
      <p:grpSp>
        <p:nvGrpSpPr>
          <p:cNvPr id="45" name="Group 44"/>
          <p:cNvGrpSpPr/>
          <p:nvPr/>
        </p:nvGrpSpPr>
        <p:grpSpPr>
          <a:xfrm>
            <a:off x="4883564" y="1676978"/>
            <a:ext cx="10044872" cy="1689698"/>
            <a:chOff x="5988388" y="483017"/>
            <a:chExt cx="12359700" cy="2079087"/>
          </a:xfrm>
        </p:grpSpPr>
        <p:sp>
          <p:nvSpPr>
            <p:cNvPr id="46" name="TextBox 4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Solutions</a:t>
              </a:r>
            </a:p>
          </p:txBody>
        </p:sp>
        <p:sp>
          <p:nvSpPr>
            <p:cNvPr id="47" name="Rectangle 4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003855035"/>
      </p:ext>
    </p:extLst>
  </p:cSld>
  <p:clrMapOvr>
    <a:masterClrMapping/>
  </p:clrMapOvr>
  <mc:AlternateContent xmlns:mc="http://schemas.openxmlformats.org/markup-compatibility/2006" xmlns:p14="http://schemas.microsoft.com/office/powerpoint/2010/main">
    <mc:Choice Requires="p14">
      <p:transition spd="slow" p14:dur="1500" advClick="0" advTm="3000">
        <p14:window dir="vert"/>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2500"/>
                            </p:stCondLst>
                            <p:childTnLst>
                              <p:par>
                                <p:cTn id="24" presetID="53" presetClass="entr" presetSubtype="16"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ppt_w</p:attrName>
                                        </p:attrNameLst>
                                      </p:cBhvr>
                                      <p:tavLst>
                                        <p:tav tm="0">
                                          <p:val>
                                            <p:fltVal val="0"/>
                                          </p:val>
                                        </p:tav>
                                        <p:tav tm="100000">
                                          <p:val>
                                            <p:strVal val="#ppt_w"/>
                                          </p:val>
                                        </p:tav>
                                      </p:tavLst>
                                    </p:anim>
                                    <p:anim calcmode="lin" valueType="num">
                                      <p:cBhvr>
                                        <p:cTn id="27" dur="500" fill="hold"/>
                                        <p:tgtEl>
                                          <p:spTgt spid="17"/>
                                        </p:tgtEl>
                                        <p:attrNameLst>
                                          <p:attrName>ppt_h</p:attrName>
                                        </p:attrNameLst>
                                      </p:cBhvr>
                                      <p:tavLst>
                                        <p:tav tm="0">
                                          <p:val>
                                            <p:fltVal val="0"/>
                                          </p:val>
                                        </p:tav>
                                        <p:tav tm="100000">
                                          <p:val>
                                            <p:strVal val="#ppt_h"/>
                                          </p:val>
                                        </p:tav>
                                      </p:tavLst>
                                    </p:anim>
                                    <p:animEffect transition="in" filter="fade">
                                      <p:cBhvr>
                                        <p:cTn id="28" dur="500"/>
                                        <p:tgtEl>
                                          <p:spTgt spid="17"/>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childTnLst>
                          </p:cTn>
                        </p:par>
                        <p:par>
                          <p:cTn id="37" fill="hold">
                            <p:stCondLst>
                              <p:cond delay="4000"/>
                            </p:stCondLst>
                            <p:childTnLst>
                              <p:par>
                                <p:cTn id="38" presetID="53" presetClass="entr" presetSubtype="16"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500"/>
                                        <p:tgtEl>
                                          <p:spTgt spid="9"/>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fade">
                                      <p:cBhvr>
                                        <p:cTn id="50" dur="500"/>
                                        <p:tgtEl>
                                          <p:spTgt spid="14"/>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33"/>
                                        </p:tgtEl>
                                        <p:attrNameLst>
                                          <p:attrName>style.visibility</p:attrName>
                                        </p:attrNameLst>
                                      </p:cBhvr>
                                      <p:to>
                                        <p:strVal val="visible"/>
                                      </p:to>
                                    </p:set>
                                    <p:anim calcmode="lin" valueType="num">
                                      <p:cBhvr>
                                        <p:cTn id="54" dur="500" fill="hold"/>
                                        <p:tgtEl>
                                          <p:spTgt spid="33"/>
                                        </p:tgtEl>
                                        <p:attrNameLst>
                                          <p:attrName>ppt_w</p:attrName>
                                        </p:attrNameLst>
                                      </p:cBhvr>
                                      <p:tavLst>
                                        <p:tav tm="0">
                                          <p:val>
                                            <p:fltVal val="0"/>
                                          </p:val>
                                        </p:tav>
                                        <p:tav tm="100000">
                                          <p:val>
                                            <p:strVal val="#ppt_w"/>
                                          </p:val>
                                        </p:tav>
                                      </p:tavLst>
                                    </p:anim>
                                    <p:anim calcmode="lin" valueType="num">
                                      <p:cBhvr>
                                        <p:cTn id="55" dur="500" fill="hold"/>
                                        <p:tgtEl>
                                          <p:spTgt spid="33"/>
                                        </p:tgtEl>
                                        <p:attrNameLst>
                                          <p:attrName>ppt_h</p:attrName>
                                        </p:attrNameLst>
                                      </p:cBhvr>
                                      <p:tavLst>
                                        <p:tav tm="0">
                                          <p:val>
                                            <p:fltVal val="0"/>
                                          </p:val>
                                        </p:tav>
                                        <p:tav tm="100000">
                                          <p:val>
                                            <p:strVal val="#ppt_h"/>
                                          </p:val>
                                        </p:tav>
                                      </p:tavLst>
                                    </p:anim>
                                    <p:animEffect transition="in" filter="fade">
                                      <p:cBhvr>
                                        <p:cTn id="56" dur="500"/>
                                        <p:tgtEl>
                                          <p:spTgt spid="33"/>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500"/>
                                        <p:tgtEl>
                                          <p:spTgt spid="1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fade">
                                      <p:cBhvr>
                                        <p:cTn id="64" dur="500"/>
                                        <p:tgtEl>
                                          <p:spTgt spid="16"/>
                                        </p:tgtEl>
                                      </p:cBhvr>
                                    </p:animEffect>
                                  </p:childTnLst>
                                </p:cTn>
                              </p:par>
                            </p:childTnLst>
                          </p:cTn>
                        </p:par>
                        <p:par>
                          <p:cTn id="65" fill="hold">
                            <p:stCondLst>
                              <p:cond delay="7000"/>
                            </p:stCondLst>
                            <p:childTnLst>
                              <p:par>
                                <p:cTn id="66" presetID="53" presetClass="entr" presetSubtype="16" fill="hold" nodeType="after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500" fill="hold"/>
                                        <p:tgtEl>
                                          <p:spTgt spid="20"/>
                                        </p:tgtEl>
                                        <p:attrNameLst>
                                          <p:attrName>ppt_w</p:attrName>
                                        </p:attrNameLst>
                                      </p:cBhvr>
                                      <p:tavLst>
                                        <p:tav tm="0">
                                          <p:val>
                                            <p:fltVal val="0"/>
                                          </p:val>
                                        </p:tav>
                                        <p:tav tm="100000">
                                          <p:val>
                                            <p:strVal val="#ppt_w"/>
                                          </p:val>
                                        </p:tav>
                                      </p:tavLst>
                                    </p:anim>
                                    <p:anim calcmode="lin" valueType="num">
                                      <p:cBhvr>
                                        <p:cTn id="69" dur="500" fill="hold"/>
                                        <p:tgtEl>
                                          <p:spTgt spid="20"/>
                                        </p:tgtEl>
                                        <p:attrNameLst>
                                          <p:attrName>ppt_h</p:attrName>
                                        </p:attrNameLst>
                                      </p:cBhvr>
                                      <p:tavLst>
                                        <p:tav tm="0">
                                          <p:val>
                                            <p:fltVal val="0"/>
                                          </p:val>
                                        </p:tav>
                                        <p:tav tm="100000">
                                          <p:val>
                                            <p:strVal val="#ppt_h"/>
                                          </p:val>
                                        </p:tav>
                                      </p:tavLst>
                                    </p:anim>
                                    <p:animEffect transition="in" filter="fade">
                                      <p:cBhvr>
                                        <p:cTn id="70" dur="500"/>
                                        <p:tgtEl>
                                          <p:spTgt spid="20"/>
                                        </p:tgtEl>
                                      </p:cBhvr>
                                    </p:animEffect>
                                  </p:childTnLst>
                                </p:cTn>
                              </p:par>
                            </p:childTnLst>
                          </p:cTn>
                        </p:par>
                        <p:par>
                          <p:cTn id="71" fill="hold">
                            <p:stCondLst>
                              <p:cond delay="7500"/>
                            </p:stCondLst>
                            <p:childTnLst>
                              <p:par>
                                <p:cTn id="72" presetID="37" presetClass="entr" presetSubtype="0" fill="hold" grpId="0" nodeType="afterEffect">
                                  <p:stCondLst>
                                    <p:cond delay="0"/>
                                  </p:stCondLst>
                                  <p:childTnLst>
                                    <p:set>
                                      <p:cBhvr>
                                        <p:cTn id="73" dur="1" fill="hold">
                                          <p:stCondLst>
                                            <p:cond delay="0"/>
                                          </p:stCondLst>
                                        </p:cTn>
                                        <p:tgtEl>
                                          <p:spTgt spid="11"/>
                                        </p:tgtEl>
                                        <p:attrNameLst>
                                          <p:attrName>style.visibility</p:attrName>
                                        </p:attrNameLst>
                                      </p:cBhvr>
                                      <p:to>
                                        <p:strVal val="visible"/>
                                      </p:to>
                                    </p:set>
                                    <p:animEffect transition="in" filter="fade">
                                      <p:cBhvr>
                                        <p:cTn id="74" dur="1000"/>
                                        <p:tgtEl>
                                          <p:spTgt spid="11"/>
                                        </p:tgtEl>
                                      </p:cBhvr>
                                    </p:animEffect>
                                    <p:anim calcmode="lin" valueType="num">
                                      <p:cBhvr>
                                        <p:cTn id="75" dur="1000" fill="hold"/>
                                        <p:tgtEl>
                                          <p:spTgt spid="11"/>
                                        </p:tgtEl>
                                        <p:attrNameLst>
                                          <p:attrName>ppt_x</p:attrName>
                                        </p:attrNameLst>
                                      </p:cBhvr>
                                      <p:tavLst>
                                        <p:tav tm="0">
                                          <p:val>
                                            <p:strVal val="#ppt_x"/>
                                          </p:val>
                                        </p:tav>
                                        <p:tav tm="100000">
                                          <p:val>
                                            <p:strVal val="#ppt_x"/>
                                          </p:val>
                                        </p:tav>
                                      </p:tavLst>
                                    </p:anim>
                                    <p:anim calcmode="lin" valueType="num">
                                      <p:cBhvr>
                                        <p:cTn id="76" dur="900" decel="100000" fill="hold"/>
                                        <p:tgtEl>
                                          <p:spTgt spid="11"/>
                                        </p:tgtEl>
                                        <p:attrNameLst>
                                          <p:attrName>ppt_y</p:attrName>
                                        </p:attrNameLst>
                                      </p:cBhvr>
                                      <p:tavLst>
                                        <p:tav tm="0">
                                          <p:val>
                                            <p:strVal val="#ppt_y+1"/>
                                          </p:val>
                                        </p:tav>
                                        <p:tav tm="100000">
                                          <p:val>
                                            <p:strVal val="#ppt_y-.03"/>
                                          </p:val>
                                        </p:tav>
                                      </p:tavLst>
                                    </p:anim>
                                    <p:anim calcmode="lin" valueType="num">
                                      <p:cBhvr>
                                        <p:cTn id="77"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p:bldP spid="13" grpId="0"/>
      <p:bldP spid="14" grpId="0"/>
      <p:bldP spid="15" grpId="0"/>
      <p:bldP spid="16" grpId="0"/>
      <p:bldP spid="32" grpId="0" animBg="1"/>
      <p:bldP spid="3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Freeform 6"/>
          <p:cNvSpPr>
            <a:spLocks/>
          </p:cNvSpPr>
          <p:nvPr/>
        </p:nvSpPr>
        <p:spPr bwMode="auto">
          <a:xfrm>
            <a:off x="16693570" y="69069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45" name="Freeform 20"/>
          <p:cNvSpPr>
            <a:spLocks/>
          </p:cNvSpPr>
          <p:nvPr/>
        </p:nvSpPr>
        <p:spPr bwMode="auto">
          <a:xfrm>
            <a:off x="11606501" y="7614046"/>
            <a:ext cx="1068262" cy="870448"/>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46" name="Freeform 37"/>
          <p:cNvSpPr>
            <a:spLocks/>
          </p:cNvSpPr>
          <p:nvPr/>
        </p:nvSpPr>
        <p:spPr bwMode="auto">
          <a:xfrm>
            <a:off x="13323635" y="7390169"/>
            <a:ext cx="2965162" cy="5095370"/>
          </a:xfrm>
          <a:custGeom>
            <a:avLst/>
            <a:gdLst>
              <a:gd name="T0" fmla="*/ 470 w 588"/>
              <a:gd name="T1" fmla="*/ 274 h 1010"/>
              <a:gd name="T2" fmla="*/ 543 w 588"/>
              <a:gd name="T3" fmla="*/ 164 h 1010"/>
              <a:gd name="T4" fmla="*/ 588 w 588"/>
              <a:gd name="T5" fmla="*/ 13 h 1010"/>
              <a:gd name="T6" fmla="*/ 580 w 588"/>
              <a:gd name="T7" fmla="*/ 9 h 1010"/>
              <a:gd name="T8" fmla="*/ 531 w 588"/>
              <a:gd name="T9" fmla="*/ 143 h 1010"/>
              <a:gd name="T10" fmla="*/ 456 w 588"/>
              <a:gd name="T11" fmla="*/ 237 h 1010"/>
              <a:gd name="T12" fmla="*/ 454 w 588"/>
              <a:gd name="T13" fmla="*/ 238 h 1010"/>
              <a:gd name="T14" fmla="*/ 310 w 588"/>
              <a:gd name="T15" fmla="*/ 0 h 1010"/>
              <a:gd name="T16" fmla="*/ 272 w 588"/>
              <a:gd name="T17" fmla="*/ 25 h 1010"/>
              <a:gd name="T18" fmla="*/ 401 w 588"/>
              <a:gd name="T19" fmla="*/ 434 h 1010"/>
              <a:gd name="T20" fmla="*/ 234 w 588"/>
              <a:gd name="T21" fmla="*/ 365 h 1010"/>
              <a:gd name="T22" fmla="*/ 106 w 588"/>
              <a:gd name="T23" fmla="*/ 257 h 1010"/>
              <a:gd name="T24" fmla="*/ 12 w 588"/>
              <a:gd name="T25" fmla="*/ 95 h 1010"/>
              <a:gd name="T26" fmla="*/ 0 w 588"/>
              <a:gd name="T27" fmla="*/ 101 h 1010"/>
              <a:gd name="T28" fmla="*/ 90 w 588"/>
              <a:gd name="T29" fmla="*/ 284 h 1010"/>
              <a:gd name="T30" fmla="*/ 218 w 588"/>
              <a:gd name="T31" fmla="*/ 413 h 1010"/>
              <a:gd name="T32" fmla="*/ 406 w 588"/>
              <a:gd name="T33" fmla="*/ 511 h 1010"/>
              <a:gd name="T34" fmla="*/ 331 w 588"/>
              <a:gd name="T35" fmla="*/ 1010 h 1010"/>
              <a:gd name="T36" fmla="*/ 557 w 588"/>
              <a:gd name="T37" fmla="*/ 1010 h 1010"/>
              <a:gd name="T38" fmla="*/ 546 w 588"/>
              <a:gd name="T39" fmla="*/ 509 h 1010"/>
              <a:gd name="T40" fmla="*/ 470 w 588"/>
              <a:gd name="T41" fmla="*/ 274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8" h="1010">
                <a:moveTo>
                  <a:pt x="470" y="274"/>
                </a:moveTo>
                <a:cubicBezTo>
                  <a:pt x="498" y="243"/>
                  <a:pt x="523" y="207"/>
                  <a:pt x="543" y="164"/>
                </a:cubicBezTo>
                <a:cubicBezTo>
                  <a:pt x="564" y="120"/>
                  <a:pt x="581" y="71"/>
                  <a:pt x="588" y="13"/>
                </a:cubicBezTo>
                <a:cubicBezTo>
                  <a:pt x="580" y="9"/>
                  <a:pt x="580" y="9"/>
                  <a:pt x="580" y="9"/>
                </a:cubicBezTo>
                <a:cubicBezTo>
                  <a:pt x="571" y="60"/>
                  <a:pt x="552" y="106"/>
                  <a:pt x="531" y="143"/>
                </a:cubicBezTo>
                <a:cubicBezTo>
                  <a:pt x="509" y="181"/>
                  <a:pt x="483" y="212"/>
                  <a:pt x="456" y="237"/>
                </a:cubicBezTo>
                <a:cubicBezTo>
                  <a:pt x="455" y="238"/>
                  <a:pt x="455" y="238"/>
                  <a:pt x="454" y="238"/>
                </a:cubicBezTo>
                <a:cubicBezTo>
                  <a:pt x="415" y="153"/>
                  <a:pt x="366" y="73"/>
                  <a:pt x="310" y="0"/>
                </a:cubicBezTo>
                <a:cubicBezTo>
                  <a:pt x="272" y="25"/>
                  <a:pt x="272" y="25"/>
                  <a:pt x="272" y="25"/>
                </a:cubicBezTo>
                <a:cubicBezTo>
                  <a:pt x="346" y="158"/>
                  <a:pt x="386" y="295"/>
                  <a:pt x="401" y="434"/>
                </a:cubicBezTo>
                <a:cubicBezTo>
                  <a:pt x="344" y="419"/>
                  <a:pt x="287" y="397"/>
                  <a:pt x="234" y="365"/>
                </a:cubicBezTo>
                <a:cubicBezTo>
                  <a:pt x="188" y="337"/>
                  <a:pt x="145" y="301"/>
                  <a:pt x="106" y="257"/>
                </a:cubicBezTo>
                <a:cubicBezTo>
                  <a:pt x="68" y="212"/>
                  <a:pt x="32" y="157"/>
                  <a:pt x="12" y="95"/>
                </a:cubicBezTo>
                <a:cubicBezTo>
                  <a:pt x="0" y="101"/>
                  <a:pt x="0" y="101"/>
                  <a:pt x="0" y="101"/>
                </a:cubicBezTo>
                <a:cubicBezTo>
                  <a:pt x="18" y="172"/>
                  <a:pt x="52" y="232"/>
                  <a:pt x="90" y="284"/>
                </a:cubicBezTo>
                <a:cubicBezTo>
                  <a:pt x="128" y="335"/>
                  <a:pt x="172" y="378"/>
                  <a:pt x="218" y="413"/>
                </a:cubicBezTo>
                <a:cubicBezTo>
                  <a:pt x="278" y="457"/>
                  <a:pt x="341" y="489"/>
                  <a:pt x="406" y="511"/>
                </a:cubicBezTo>
                <a:cubicBezTo>
                  <a:pt x="412" y="679"/>
                  <a:pt x="383" y="847"/>
                  <a:pt x="331" y="1010"/>
                </a:cubicBezTo>
                <a:cubicBezTo>
                  <a:pt x="557" y="1010"/>
                  <a:pt x="557" y="1010"/>
                  <a:pt x="557" y="1010"/>
                </a:cubicBezTo>
                <a:cubicBezTo>
                  <a:pt x="583" y="820"/>
                  <a:pt x="587" y="695"/>
                  <a:pt x="546" y="509"/>
                </a:cubicBezTo>
                <a:cubicBezTo>
                  <a:pt x="528" y="428"/>
                  <a:pt x="503" y="349"/>
                  <a:pt x="470" y="274"/>
                </a:cubicBezTo>
                <a:close/>
              </a:path>
            </a:pathLst>
          </a:custGeom>
          <a:solidFill>
            <a:schemeClr val="bg1">
              <a:lumMod val="50000"/>
            </a:schemeClr>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97" name="Freeform 7"/>
          <p:cNvSpPr>
            <a:spLocks noEditPoints="1"/>
          </p:cNvSpPr>
          <p:nvPr/>
        </p:nvSpPr>
        <p:spPr bwMode="auto">
          <a:xfrm>
            <a:off x="16384264" y="6649164"/>
            <a:ext cx="576612" cy="574852"/>
          </a:xfrm>
          <a:custGeom>
            <a:avLst/>
            <a:gdLst>
              <a:gd name="T0" fmla="*/ 106 w 114"/>
              <a:gd name="T1" fmla="*/ 0 h 114"/>
              <a:gd name="T2" fmla="*/ 8 w 114"/>
              <a:gd name="T3" fmla="*/ 0 h 114"/>
              <a:gd name="T4" fmla="*/ 0 w 114"/>
              <a:gd name="T5" fmla="*/ 8 h 114"/>
              <a:gd name="T6" fmla="*/ 0 w 114"/>
              <a:gd name="T7" fmla="*/ 106 h 114"/>
              <a:gd name="T8" fmla="*/ 8 w 114"/>
              <a:gd name="T9" fmla="*/ 114 h 114"/>
              <a:gd name="T10" fmla="*/ 106 w 114"/>
              <a:gd name="T11" fmla="*/ 114 h 114"/>
              <a:gd name="T12" fmla="*/ 114 w 114"/>
              <a:gd name="T13" fmla="*/ 106 h 114"/>
              <a:gd name="T14" fmla="*/ 114 w 114"/>
              <a:gd name="T15" fmla="*/ 8 h 114"/>
              <a:gd name="T16" fmla="*/ 106 w 114"/>
              <a:gd name="T17" fmla="*/ 0 h 114"/>
              <a:gd name="T18" fmla="*/ 35 w 114"/>
              <a:gd name="T19" fmla="*/ 96 h 114"/>
              <a:gd name="T20" fmla="*/ 17 w 114"/>
              <a:gd name="T21" fmla="*/ 96 h 114"/>
              <a:gd name="T22" fmla="*/ 17 w 114"/>
              <a:gd name="T23" fmla="*/ 44 h 114"/>
              <a:gd name="T24" fmla="*/ 35 w 114"/>
              <a:gd name="T25" fmla="*/ 44 h 114"/>
              <a:gd name="T26" fmla="*/ 35 w 114"/>
              <a:gd name="T27" fmla="*/ 96 h 114"/>
              <a:gd name="T28" fmla="*/ 26 w 114"/>
              <a:gd name="T29" fmla="*/ 37 h 114"/>
              <a:gd name="T30" fmla="*/ 26 w 114"/>
              <a:gd name="T31" fmla="*/ 37 h 114"/>
              <a:gd name="T32" fmla="*/ 16 w 114"/>
              <a:gd name="T33" fmla="*/ 28 h 114"/>
              <a:gd name="T34" fmla="*/ 26 w 114"/>
              <a:gd name="T35" fmla="*/ 19 h 114"/>
              <a:gd name="T36" fmla="*/ 36 w 114"/>
              <a:gd name="T37" fmla="*/ 28 h 114"/>
              <a:gd name="T38" fmla="*/ 26 w 114"/>
              <a:gd name="T39" fmla="*/ 37 h 114"/>
              <a:gd name="T40" fmla="*/ 97 w 114"/>
              <a:gd name="T41" fmla="*/ 96 h 114"/>
              <a:gd name="T42" fmla="*/ 80 w 114"/>
              <a:gd name="T43" fmla="*/ 96 h 114"/>
              <a:gd name="T44" fmla="*/ 80 w 114"/>
              <a:gd name="T45" fmla="*/ 68 h 114"/>
              <a:gd name="T46" fmla="*/ 71 w 114"/>
              <a:gd name="T47" fmla="*/ 56 h 114"/>
              <a:gd name="T48" fmla="*/ 62 w 114"/>
              <a:gd name="T49" fmla="*/ 63 h 114"/>
              <a:gd name="T50" fmla="*/ 61 w 114"/>
              <a:gd name="T51" fmla="*/ 67 h 114"/>
              <a:gd name="T52" fmla="*/ 61 w 114"/>
              <a:gd name="T53" fmla="*/ 96 h 114"/>
              <a:gd name="T54" fmla="*/ 44 w 114"/>
              <a:gd name="T55" fmla="*/ 96 h 114"/>
              <a:gd name="T56" fmla="*/ 44 w 114"/>
              <a:gd name="T57" fmla="*/ 44 h 114"/>
              <a:gd name="T58" fmla="*/ 61 w 114"/>
              <a:gd name="T59" fmla="*/ 44 h 114"/>
              <a:gd name="T60" fmla="*/ 61 w 114"/>
              <a:gd name="T61" fmla="*/ 51 h 114"/>
              <a:gd name="T62" fmla="*/ 77 w 114"/>
              <a:gd name="T63" fmla="*/ 43 h 114"/>
              <a:gd name="T64" fmla="*/ 97 w 114"/>
              <a:gd name="T65" fmla="*/ 66 h 114"/>
              <a:gd name="T66" fmla="*/ 97 w 114"/>
              <a:gd name="T67"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14">
                <a:moveTo>
                  <a:pt x="106" y="0"/>
                </a:moveTo>
                <a:cubicBezTo>
                  <a:pt x="8" y="0"/>
                  <a:pt x="8" y="0"/>
                  <a:pt x="8" y="0"/>
                </a:cubicBezTo>
                <a:cubicBezTo>
                  <a:pt x="4" y="0"/>
                  <a:pt x="0" y="3"/>
                  <a:pt x="0" y="8"/>
                </a:cubicBezTo>
                <a:cubicBezTo>
                  <a:pt x="0" y="106"/>
                  <a:pt x="0" y="106"/>
                  <a:pt x="0" y="106"/>
                </a:cubicBezTo>
                <a:cubicBezTo>
                  <a:pt x="0" y="111"/>
                  <a:pt x="4" y="114"/>
                  <a:pt x="8" y="114"/>
                </a:cubicBezTo>
                <a:cubicBezTo>
                  <a:pt x="106" y="114"/>
                  <a:pt x="106" y="114"/>
                  <a:pt x="106" y="114"/>
                </a:cubicBezTo>
                <a:cubicBezTo>
                  <a:pt x="110" y="114"/>
                  <a:pt x="114" y="111"/>
                  <a:pt x="114" y="106"/>
                </a:cubicBezTo>
                <a:cubicBezTo>
                  <a:pt x="114" y="8"/>
                  <a:pt x="114" y="8"/>
                  <a:pt x="114" y="8"/>
                </a:cubicBezTo>
                <a:cubicBezTo>
                  <a:pt x="114" y="3"/>
                  <a:pt x="110" y="0"/>
                  <a:pt x="106" y="0"/>
                </a:cubicBezTo>
                <a:close/>
                <a:moveTo>
                  <a:pt x="35" y="96"/>
                </a:moveTo>
                <a:cubicBezTo>
                  <a:pt x="17" y="96"/>
                  <a:pt x="17" y="96"/>
                  <a:pt x="17" y="96"/>
                </a:cubicBezTo>
                <a:cubicBezTo>
                  <a:pt x="17" y="44"/>
                  <a:pt x="17" y="44"/>
                  <a:pt x="17" y="44"/>
                </a:cubicBezTo>
                <a:cubicBezTo>
                  <a:pt x="35" y="44"/>
                  <a:pt x="35" y="44"/>
                  <a:pt x="35" y="44"/>
                </a:cubicBezTo>
                <a:lnTo>
                  <a:pt x="35" y="96"/>
                </a:lnTo>
                <a:close/>
                <a:moveTo>
                  <a:pt x="26" y="37"/>
                </a:moveTo>
                <a:cubicBezTo>
                  <a:pt x="26" y="37"/>
                  <a:pt x="26" y="37"/>
                  <a:pt x="26" y="37"/>
                </a:cubicBezTo>
                <a:cubicBezTo>
                  <a:pt x="20" y="37"/>
                  <a:pt x="16" y="33"/>
                  <a:pt x="16" y="28"/>
                </a:cubicBezTo>
                <a:cubicBezTo>
                  <a:pt x="16" y="23"/>
                  <a:pt x="20" y="19"/>
                  <a:pt x="26" y="19"/>
                </a:cubicBezTo>
                <a:cubicBezTo>
                  <a:pt x="32" y="19"/>
                  <a:pt x="36" y="23"/>
                  <a:pt x="36" y="28"/>
                </a:cubicBezTo>
                <a:cubicBezTo>
                  <a:pt x="36" y="33"/>
                  <a:pt x="32" y="37"/>
                  <a:pt x="26" y="37"/>
                </a:cubicBezTo>
                <a:close/>
                <a:moveTo>
                  <a:pt x="97" y="96"/>
                </a:moveTo>
                <a:cubicBezTo>
                  <a:pt x="80" y="96"/>
                  <a:pt x="80" y="96"/>
                  <a:pt x="80" y="96"/>
                </a:cubicBezTo>
                <a:cubicBezTo>
                  <a:pt x="80" y="68"/>
                  <a:pt x="80" y="68"/>
                  <a:pt x="80" y="68"/>
                </a:cubicBezTo>
                <a:cubicBezTo>
                  <a:pt x="80" y="61"/>
                  <a:pt x="77" y="56"/>
                  <a:pt x="71" y="56"/>
                </a:cubicBezTo>
                <a:cubicBezTo>
                  <a:pt x="66" y="56"/>
                  <a:pt x="63" y="59"/>
                  <a:pt x="62" y="63"/>
                </a:cubicBezTo>
                <a:cubicBezTo>
                  <a:pt x="61" y="64"/>
                  <a:pt x="61" y="65"/>
                  <a:pt x="61" y="67"/>
                </a:cubicBezTo>
                <a:cubicBezTo>
                  <a:pt x="61" y="96"/>
                  <a:pt x="61" y="96"/>
                  <a:pt x="61" y="96"/>
                </a:cubicBezTo>
                <a:cubicBezTo>
                  <a:pt x="44" y="96"/>
                  <a:pt x="44" y="96"/>
                  <a:pt x="44" y="96"/>
                </a:cubicBezTo>
                <a:cubicBezTo>
                  <a:pt x="44" y="96"/>
                  <a:pt x="44" y="49"/>
                  <a:pt x="44" y="44"/>
                </a:cubicBezTo>
                <a:cubicBezTo>
                  <a:pt x="61" y="44"/>
                  <a:pt x="61" y="44"/>
                  <a:pt x="61" y="44"/>
                </a:cubicBezTo>
                <a:cubicBezTo>
                  <a:pt x="61" y="51"/>
                  <a:pt x="61" y="51"/>
                  <a:pt x="61" y="51"/>
                </a:cubicBezTo>
                <a:cubicBezTo>
                  <a:pt x="64" y="48"/>
                  <a:pt x="68" y="43"/>
                  <a:pt x="77" y="43"/>
                </a:cubicBezTo>
                <a:cubicBezTo>
                  <a:pt x="88" y="43"/>
                  <a:pt x="97" y="50"/>
                  <a:pt x="97" y="66"/>
                </a:cubicBezTo>
                <a:lnTo>
                  <a:pt x="97" y="96"/>
                </a:lnTo>
                <a:close/>
              </a:path>
            </a:pathLst>
          </a:custGeom>
          <a:solidFill>
            <a:schemeClr val="accent4"/>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98" name="Group 97"/>
          <p:cNvGrpSpPr/>
          <p:nvPr/>
        </p:nvGrpSpPr>
        <p:grpSpPr>
          <a:xfrm>
            <a:off x="16269706" y="9116638"/>
            <a:ext cx="1094036" cy="1094319"/>
            <a:chOff x="4127501" y="4194175"/>
            <a:chExt cx="909638" cy="909637"/>
          </a:xfrm>
          <a:solidFill>
            <a:schemeClr val="accent4"/>
          </a:solidFill>
        </p:grpSpPr>
        <p:sp>
          <p:nvSpPr>
            <p:cNvPr id="115" name="Freeform 11"/>
            <p:cNvSpPr>
              <a:spLocks/>
            </p:cNvSpPr>
            <p:nvPr/>
          </p:nvSpPr>
          <p:spPr bwMode="auto">
            <a:xfrm>
              <a:off x="4386263" y="4659313"/>
              <a:ext cx="96838" cy="192087"/>
            </a:xfrm>
            <a:custGeom>
              <a:avLst/>
              <a:gdLst>
                <a:gd name="T0" fmla="*/ 0 w 61"/>
                <a:gd name="T1" fmla="*/ 18 h 121"/>
                <a:gd name="T2" fmla="*/ 22 w 61"/>
                <a:gd name="T3" fmla="*/ 18 h 121"/>
                <a:gd name="T4" fmla="*/ 22 w 61"/>
                <a:gd name="T5" fmla="*/ 121 h 121"/>
                <a:gd name="T6" fmla="*/ 40 w 61"/>
                <a:gd name="T7" fmla="*/ 121 h 121"/>
                <a:gd name="T8" fmla="*/ 40 w 61"/>
                <a:gd name="T9" fmla="*/ 18 h 121"/>
                <a:gd name="T10" fmla="*/ 61 w 61"/>
                <a:gd name="T11" fmla="*/ 18 h 121"/>
                <a:gd name="T12" fmla="*/ 61 w 61"/>
                <a:gd name="T13" fmla="*/ 0 h 121"/>
                <a:gd name="T14" fmla="*/ 0 w 61"/>
                <a:gd name="T15" fmla="*/ 0 h 121"/>
                <a:gd name="T16" fmla="*/ 0 w 61"/>
                <a:gd name="T17" fmla="*/ 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1">
                  <a:moveTo>
                    <a:pt x="0" y="18"/>
                  </a:moveTo>
                  <a:lnTo>
                    <a:pt x="22" y="18"/>
                  </a:lnTo>
                  <a:lnTo>
                    <a:pt x="22" y="121"/>
                  </a:lnTo>
                  <a:lnTo>
                    <a:pt x="40" y="121"/>
                  </a:lnTo>
                  <a:lnTo>
                    <a:pt x="40" y="18"/>
                  </a:lnTo>
                  <a:lnTo>
                    <a:pt x="61" y="18"/>
                  </a:lnTo>
                  <a:lnTo>
                    <a:pt x="61" y="0"/>
                  </a:lnTo>
                  <a:lnTo>
                    <a:pt x="0" y="0"/>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6" name="Freeform 12"/>
            <p:cNvSpPr>
              <a:spLocks/>
            </p:cNvSpPr>
            <p:nvPr/>
          </p:nvSpPr>
          <p:spPr bwMode="auto">
            <a:xfrm>
              <a:off x="4572001" y="4440238"/>
              <a:ext cx="25400" cy="109537"/>
            </a:xfrm>
            <a:custGeom>
              <a:avLst/>
              <a:gdLst>
                <a:gd name="T0" fmla="*/ 3 w 6"/>
                <a:gd name="T1" fmla="*/ 26 h 26"/>
                <a:gd name="T2" fmla="*/ 5 w 6"/>
                <a:gd name="T3" fmla="*/ 25 h 26"/>
                <a:gd name="T4" fmla="*/ 6 w 6"/>
                <a:gd name="T5" fmla="*/ 23 h 26"/>
                <a:gd name="T6" fmla="*/ 6 w 6"/>
                <a:gd name="T7" fmla="*/ 3 h 26"/>
                <a:gd name="T8" fmla="*/ 5 w 6"/>
                <a:gd name="T9" fmla="*/ 1 h 26"/>
                <a:gd name="T10" fmla="*/ 3 w 6"/>
                <a:gd name="T11" fmla="*/ 0 h 26"/>
                <a:gd name="T12" fmla="*/ 0 w 6"/>
                <a:gd name="T13" fmla="*/ 1 h 26"/>
                <a:gd name="T14" fmla="*/ 0 w 6"/>
                <a:gd name="T15" fmla="*/ 3 h 26"/>
                <a:gd name="T16" fmla="*/ 0 w 6"/>
                <a:gd name="T17" fmla="*/ 23 h 26"/>
                <a:gd name="T18" fmla="*/ 0 w 6"/>
                <a:gd name="T19" fmla="*/ 25 h 26"/>
                <a:gd name="T20" fmla="*/ 3 w 6"/>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6">
                  <a:moveTo>
                    <a:pt x="3" y="26"/>
                  </a:moveTo>
                  <a:cubicBezTo>
                    <a:pt x="4" y="26"/>
                    <a:pt x="5" y="26"/>
                    <a:pt x="5" y="25"/>
                  </a:cubicBezTo>
                  <a:cubicBezTo>
                    <a:pt x="6" y="25"/>
                    <a:pt x="6" y="24"/>
                    <a:pt x="6" y="23"/>
                  </a:cubicBezTo>
                  <a:cubicBezTo>
                    <a:pt x="6" y="3"/>
                    <a:pt x="6" y="3"/>
                    <a:pt x="6" y="3"/>
                  </a:cubicBezTo>
                  <a:cubicBezTo>
                    <a:pt x="6" y="2"/>
                    <a:pt x="6" y="1"/>
                    <a:pt x="5" y="1"/>
                  </a:cubicBezTo>
                  <a:cubicBezTo>
                    <a:pt x="5" y="0"/>
                    <a:pt x="4" y="0"/>
                    <a:pt x="3" y="0"/>
                  </a:cubicBezTo>
                  <a:cubicBezTo>
                    <a:pt x="2" y="0"/>
                    <a:pt x="1" y="0"/>
                    <a:pt x="0" y="1"/>
                  </a:cubicBezTo>
                  <a:cubicBezTo>
                    <a:pt x="0" y="1"/>
                    <a:pt x="0" y="2"/>
                    <a:pt x="0" y="3"/>
                  </a:cubicBezTo>
                  <a:cubicBezTo>
                    <a:pt x="0" y="23"/>
                    <a:pt x="0" y="23"/>
                    <a:pt x="0" y="23"/>
                  </a:cubicBezTo>
                  <a:cubicBezTo>
                    <a:pt x="0" y="24"/>
                    <a:pt x="0" y="25"/>
                    <a:pt x="0" y="25"/>
                  </a:cubicBezTo>
                  <a:cubicBezTo>
                    <a:pt x="1" y="26"/>
                    <a:pt x="2" y="26"/>
                    <a:pt x="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7" name="Freeform 13"/>
            <p:cNvSpPr>
              <a:spLocks noEditPoints="1"/>
            </p:cNvSpPr>
            <p:nvPr/>
          </p:nvSpPr>
          <p:spPr bwMode="auto">
            <a:xfrm>
              <a:off x="4600576" y="4659313"/>
              <a:ext cx="79375" cy="192087"/>
            </a:xfrm>
            <a:custGeom>
              <a:avLst/>
              <a:gdLst>
                <a:gd name="T0" fmla="*/ 13 w 19"/>
                <a:gd name="T1" fmla="*/ 12 h 46"/>
                <a:gd name="T2" fmla="*/ 9 w 19"/>
                <a:gd name="T3" fmla="*/ 12 h 46"/>
                <a:gd name="T4" fmla="*/ 6 w 19"/>
                <a:gd name="T5" fmla="*/ 15 h 46"/>
                <a:gd name="T6" fmla="*/ 6 w 19"/>
                <a:gd name="T7" fmla="*/ 0 h 46"/>
                <a:gd name="T8" fmla="*/ 0 w 19"/>
                <a:gd name="T9" fmla="*/ 0 h 46"/>
                <a:gd name="T10" fmla="*/ 0 w 19"/>
                <a:gd name="T11" fmla="*/ 46 h 46"/>
                <a:gd name="T12" fmla="*/ 6 w 19"/>
                <a:gd name="T13" fmla="*/ 46 h 46"/>
                <a:gd name="T14" fmla="*/ 6 w 19"/>
                <a:gd name="T15" fmla="*/ 43 h 46"/>
                <a:gd name="T16" fmla="*/ 9 w 19"/>
                <a:gd name="T17" fmla="*/ 45 h 46"/>
                <a:gd name="T18" fmla="*/ 13 w 19"/>
                <a:gd name="T19" fmla="*/ 46 h 46"/>
                <a:gd name="T20" fmla="*/ 18 w 19"/>
                <a:gd name="T21" fmla="*/ 44 h 46"/>
                <a:gd name="T22" fmla="*/ 19 w 19"/>
                <a:gd name="T23" fmla="*/ 39 h 46"/>
                <a:gd name="T24" fmla="*/ 19 w 19"/>
                <a:gd name="T25" fmla="*/ 20 h 46"/>
                <a:gd name="T26" fmla="*/ 17 w 19"/>
                <a:gd name="T27" fmla="*/ 14 h 46"/>
                <a:gd name="T28" fmla="*/ 13 w 19"/>
                <a:gd name="T29" fmla="*/ 12 h 46"/>
                <a:gd name="T30" fmla="*/ 12 w 19"/>
                <a:gd name="T31" fmla="*/ 38 h 46"/>
                <a:gd name="T32" fmla="*/ 12 w 19"/>
                <a:gd name="T33" fmla="*/ 40 h 46"/>
                <a:gd name="T34" fmla="*/ 10 w 19"/>
                <a:gd name="T35" fmla="*/ 41 h 46"/>
                <a:gd name="T36" fmla="*/ 8 w 19"/>
                <a:gd name="T37" fmla="*/ 41 h 46"/>
                <a:gd name="T38" fmla="*/ 6 w 19"/>
                <a:gd name="T39" fmla="*/ 39 h 46"/>
                <a:gd name="T40" fmla="*/ 6 w 19"/>
                <a:gd name="T41" fmla="*/ 18 h 46"/>
                <a:gd name="T42" fmla="*/ 8 w 19"/>
                <a:gd name="T43" fmla="*/ 17 h 46"/>
                <a:gd name="T44" fmla="*/ 9 w 19"/>
                <a:gd name="T45" fmla="*/ 17 h 46"/>
                <a:gd name="T46" fmla="*/ 11 w 19"/>
                <a:gd name="T47" fmla="*/ 18 h 46"/>
                <a:gd name="T48" fmla="*/ 12 w 19"/>
                <a:gd name="T49" fmla="*/ 20 h 46"/>
                <a:gd name="T50" fmla="*/ 12 w 19"/>
                <a:gd name="T51"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6">
                  <a:moveTo>
                    <a:pt x="13" y="12"/>
                  </a:moveTo>
                  <a:cubicBezTo>
                    <a:pt x="11" y="12"/>
                    <a:pt x="10" y="12"/>
                    <a:pt x="9" y="12"/>
                  </a:cubicBezTo>
                  <a:cubicBezTo>
                    <a:pt x="8" y="13"/>
                    <a:pt x="7" y="14"/>
                    <a:pt x="6" y="15"/>
                  </a:cubicBezTo>
                  <a:cubicBezTo>
                    <a:pt x="6" y="0"/>
                    <a:pt x="6" y="0"/>
                    <a:pt x="6" y="0"/>
                  </a:cubicBezTo>
                  <a:cubicBezTo>
                    <a:pt x="0" y="0"/>
                    <a:pt x="0" y="0"/>
                    <a:pt x="0" y="0"/>
                  </a:cubicBezTo>
                  <a:cubicBezTo>
                    <a:pt x="0" y="46"/>
                    <a:pt x="0" y="46"/>
                    <a:pt x="0" y="46"/>
                  </a:cubicBezTo>
                  <a:cubicBezTo>
                    <a:pt x="6" y="46"/>
                    <a:pt x="6" y="46"/>
                    <a:pt x="6" y="46"/>
                  </a:cubicBezTo>
                  <a:cubicBezTo>
                    <a:pt x="6" y="43"/>
                    <a:pt x="6" y="43"/>
                    <a:pt x="6" y="43"/>
                  </a:cubicBezTo>
                  <a:cubicBezTo>
                    <a:pt x="7" y="44"/>
                    <a:pt x="8" y="45"/>
                    <a:pt x="9" y="45"/>
                  </a:cubicBezTo>
                  <a:cubicBezTo>
                    <a:pt x="10" y="46"/>
                    <a:pt x="12" y="46"/>
                    <a:pt x="13" y="46"/>
                  </a:cubicBezTo>
                  <a:cubicBezTo>
                    <a:pt x="15" y="46"/>
                    <a:pt x="16" y="46"/>
                    <a:pt x="18" y="44"/>
                  </a:cubicBezTo>
                  <a:cubicBezTo>
                    <a:pt x="19" y="43"/>
                    <a:pt x="19" y="41"/>
                    <a:pt x="19" y="39"/>
                  </a:cubicBezTo>
                  <a:cubicBezTo>
                    <a:pt x="19" y="20"/>
                    <a:pt x="19" y="20"/>
                    <a:pt x="19" y="20"/>
                  </a:cubicBezTo>
                  <a:cubicBezTo>
                    <a:pt x="19" y="17"/>
                    <a:pt x="19" y="15"/>
                    <a:pt x="17" y="14"/>
                  </a:cubicBezTo>
                  <a:cubicBezTo>
                    <a:pt x="16" y="12"/>
                    <a:pt x="15" y="12"/>
                    <a:pt x="13" y="12"/>
                  </a:cubicBezTo>
                  <a:close/>
                  <a:moveTo>
                    <a:pt x="12" y="38"/>
                  </a:moveTo>
                  <a:cubicBezTo>
                    <a:pt x="12" y="39"/>
                    <a:pt x="12" y="40"/>
                    <a:pt x="12" y="40"/>
                  </a:cubicBezTo>
                  <a:cubicBezTo>
                    <a:pt x="11" y="41"/>
                    <a:pt x="11" y="41"/>
                    <a:pt x="10" y="41"/>
                  </a:cubicBezTo>
                  <a:cubicBezTo>
                    <a:pt x="9" y="41"/>
                    <a:pt x="9" y="41"/>
                    <a:pt x="8" y="41"/>
                  </a:cubicBezTo>
                  <a:cubicBezTo>
                    <a:pt x="8" y="40"/>
                    <a:pt x="7" y="40"/>
                    <a:pt x="6" y="39"/>
                  </a:cubicBezTo>
                  <a:cubicBezTo>
                    <a:pt x="6" y="18"/>
                    <a:pt x="6" y="18"/>
                    <a:pt x="6" y="18"/>
                  </a:cubicBezTo>
                  <a:cubicBezTo>
                    <a:pt x="7" y="18"/>
                    <a:pt x="7" y="17"/>
                    <a:pt x="8" y="17"/>
                  </a:cubicBezTo>
                  <a:cubicBezTo>
                    <a:pt x="8" y="17"/>
                    <a:pt x="9" y="17"/>
                    <a:pt x="9" y="17"/>
                  </a:cubicBezTo>
                  <a:cubicBezTo>
                    <a:pt x="10" y="17"/>
                    <a:pt x="11" y="17"/>
                    <a:pt x="11" y="18"/>
                  </a:cubicBezTo>
                  <a:cubicBezTo>
                    <a:pt x="12" y="18"/>
                    <a:pt x="12" y="19"/>
                    <a:pt x="12" y="20"/>
                  </a:cubicBezTo>
                  <a:lnTo>
                    <a:pt x="1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8" name="Freeform 14"/>
            <p:cNvSpPr>
              <a:spLocks/>
            </p:cNvSpPr>
            <p:nvPr/>
          </p:nvSpPr>
          <p:spPr bwMode="auto">
            <a:xfrm>
              <a:off x="4495801" y="4710113"/>
              <a:ext cx="84138" cy="141287"/>
            </a:xfrm>
            <a:custGeom>
              <a:avLst/>
              <a:gdLst>
                <a:gd name="T0" fmla="*/ 13 w 20"/>
                <a:gd name="T1" fmla="*/ 26 h 34"/>
                <a:gd name="T2" fmla="*/ 11 w 20"/>
                <a:gd name="T3" fmla="*/ 27 h 34"/>
                <a:gd name="T4" fmla="*/ 9 w 20"/>
                <a:gd name="T5" fmla="*/ 28 h 34"/>
                <a:gd name="T6" fmla="*/ 7 w 20"/>
                <a:gd name="T7" fmla="*/ 28 h 34"/>
                <a:gd name="T8" fmla="*/ 7 w 20"/>
                <a:gd name="T9" fmla="*/ 26 h 34"/>
                <a:gd name="T10" fmla="*/ 7 w 20"/>
                <a:gd name="T11" fmla="*/ 0 h 34"/>
                <a:gd name="T12" fmla="*/ 0 w 20"/>
                <a:gd name="T13" fmla="*/ 0 h 34"/>
                <a:gd name="T14" fmla="*/ 0 w 20"/>
                <a:gd name="T15" fmla="*/ 28 h 34"/>
                <a:gd name="T16" fmla="*/ 1 w 20"/>
                <a:gd name="T17" fmla="*/ 33 h 34"/>
                <a:gd name="T18" fmla="*/ 5 w 20"/>
                <a:gd name="T19" fmla="*/ 34 h 34"/>
                <a:gd name="T20" fmla="*/ 9 w 20"/>
                <a:gd name="T21" fmla="*/ 33 h 34"/>
                <a:gd name="T22" fmla="*/ 13 w 20"/>
                <a:gd name="T23" fmla="*/ 30 h 34"/>
                <a:gd name="T24" fmla="*/ 13 w 20"/>
                <a:gd name="T25" fmla="*/ 34 h 34"/>
                <a:gd name="T26" fmla="*/ 20 w 20"/>
                <a:gd name="T27" fmla="*/ 34 h 34"/>
                <a:gd name="T28" fmla="*/ 20 w 20"/>
                <a:gd name="T29" fmla="*/ 0 h 34"/>
                <a:gd name="T30" fmla="*/ 13 w 20"/>
                <a:gd name="T31" fmla="*/ 0 h 34"/>
                <a:gd name="T32" fmla="*/ 13 w 20"/>
                <a:gd name="T33"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4">
                  <a:moveTo>
                    <a:pt x="13" y="26"/>
                  </a:moveTo>
                  <a:cubicBezTo>
                    <a:pt x="12" y="26"/>
                    <a:pt x="11" y="27"/>
                    <a:pt x="11" y="27"/>
                  </a:cubicBezTo>
                  <a:cubicBezTo>
                    <a:pt x="10" y="28"/>
                    <a:pt x="9" y="28"/>
                    <a:pt x="9" y="28"/>
                  </a:cubicBezTo>
                  <a:cubicBezTo>
                    <a:pt x="8" y="28"/>
                    <a:pt x="8" y="28"/>
                    <a:pt x="7" y="28"/>
                  </a:cubicBezTo>
                  <a:cubicBezTo>
                    <a:pt x="7" y="27"/>
                    <a:pt x="7" y="27"/>
                    <a:pt x="7" y="26"/>
                  </a:cubicBezTo>
                  <a:cubicBezTo>
                    <a:pt x="7" y="0"/>
                    <a:pt x="7" y="0"/>
                    <a:pt x="7" y="0"/>
                  </a:cubicBezTo>
                  <a:cubicBezTo>
                    <a:pt x="0" y="0"/>
                    <a:pt x="0" y="0"/>
                    <a:pt x="0" y="0"/>
                  </a:cubicBezTo>
                  <a:cubicBezTo>
                    <a:pt x="0" y="28"/>
                    <a:pt x="0" y="28"/>
                    <a:pt x="0" y="28"/>
                  </a:cubicBezTo>
                  <a:cubicBezTo>
                    <a:pt x="0" y="30"/>
                    <a:pt x="1" y="32"/>
                    <a:pt x="1" y="33"/>
                  </a:cubicBezTo>
                  <a:cubicBezTo>
                    <a:pt x="2" y="34"/>
                    <a:pt x="3" y="34"/>
                    <a:pt x="5" y="34"/>
                  </a:cubicBezTo>
                  <a:cubicBezTo>
                    <a:pt x="6" y="34"/>
                    <a:pt x="8" y="34"/>
                    <a:pt x="9" y="33"/>
                  </a:cubicBezTo>
                  <a:cubicBezTo>
                    <a:pt x="10" y="32"/>
                    <a:pt x="12" y="31"/>
                    <a:pt x="13" y="30"/>
                  </a:cubicBezTo>
                  <a:cubicBezTo>
                    <a:pt x="13" y="34"/>
                    <a:pt x="13" y="34"/>
                    <a:pt x="13" y="34"/>
                  </a:cubicBezTo>
                  <a:cubicBezTo>
                    <a:pt x="20" y="34"/>
                    <a:pt x="20" y="34"/>
                    <a:pt x="20" y="34"/>
                  </a:cubicBezTo>
                  <a:cubicBezTo>
                    <a:pt x="20" y="0"/>
                    <a:pt x="20" y="0"/>
                    <a:pt x="20" y="0"/>
                  </a:cubicBezTo>
                  <a:cubicBezTo>
                    <a:pt x="13" y="0"/>
                    <a:pt x="13" y="0"/>
                    <a:pt x="13" y="0"/>
                  </a:cubicBez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9" name="Freeform 15"/>
            <p:cNvSpPr>
              <a:spLocks noEditPoints="1"/>
            </p:cNvSpPr>
            <p:nvPr/>
          </p:nvSpPr>
          <p:spPr bwMode="auto">
            <a:xfrm>
              <a:off x="4127501" y="4194175"/>
              <a:ext cx="909638" cy="909637"/>
            </a:xfrm>
            <a:custGeom>
              <a:avLst/>
              <a:gdLst>
                <a:gd name="T0" fmla="*/ 108 w 217"/>
                <a:gd name="T1" fmla="*/ 0 h 217"/>
                <a:gd name="T2" fmla="*/ 0 w 217"/>
                <a:gd name="T3" fmla="*/ 108 h 217"/>
                <a:gd name="T4" fmla="*/ 108 w 217"/>
                <a:gd name="T5" fmla="*/ 217 h 217"/>
                <a:gd name="T6" fmla="*/ 217 w 217"/>
                <a:gd name="T7" fmla="*/ 108 h 217"/>
                <a:gd name="T8" fmla="*/ 108 w 217"/>
                <a:gd name="T9" fmla="*/ 0 h 217"/>
                <a:gd name="T10" fmla="*/ 126 w 217"/>
                <a:gd name="T11" fmla="*/ 53 h 217"/>
                <a:gd name="T12" fmla="*/ 134 w 217"/>
                <a:gd name="T13" fmla="*/ 53 h 217"/>
                <a:gd name="T14" fmla="*/ 134 w 217"/>
                <a:gd name="T15" fmla="*/ 82 h 217"/>
                <a:gd name="T16" fmla="*/ 134 w 217"/>
                <a:gd name="T17" fmla="*/ 84 h 217"/>
                <a:gd name="T18" fmla="*/ 136 w 217"/>
                <a:gd name="T19" fmla="*/ 84 h 217"/>
                <a:gd name="T20" fmla="*/ 138 w 217"/>
                <a:gd name="T21" fmla="*/ 84 h 217"/>
                <a:gd name="T22" fmla="*/ 140 w 217"/>
                <a:gd name="T23" fmla="*/ 82 h 217"/>
                <a:gd name="T24" fmla="*/ 140 w 217"/>
                <a:gd name="T25" fmla="*/ 53 h 217"/>
                <a:gd name="T26" fmla="*/ 148 w 217"/>
                <a:gd name="T27" fmla="*/ 53 h 217"/>
                <a:gd name="T28" fmla="*/ 148 w 217"/>
                <a:gd name="T29" fmla="*/ 91 h 217"/>
                <a:gd name="T30" fmla="*/ 140 w 217"/>
                <a:gd name="T31" fmla="*/ 91 h 217"/>
                <a:gd name="T32" fmla="*/ 140 w 217"/>
                <a:gd name="T33" fmla="*/ 86 h 217"/>
                <a:gd name="T34" fmla="*/ 136 w 217"/>
                <a:gd name="T35" fmla="*/ 90 h 217"/>
                <a:gd name="T36" fmla="*/ 131 w 217"/>
                <a:gd name="T37" fmla="*/ 91 h 217"/>
                <a:gd name="T38" fmla="*/ 127 w 217"/>
                <a:gd name="T39" fmla="*/ 89 h 217"/>
                <a:gd name="T40" fmla="*/ 126 w 217"/>
                <a:gd name="T41" fmla="*/ 84 h 217"/>
                <a:gd name="T42" fmla="*/ 126 w 217"/>
                <a:gd name="T43" fmla="*/ 53 h 217"/>
                <a:gd name="T44" fmla="*/ 98 w 217"/>
                <a:gd name="T45" fmla="*/ 62 h 217"/>
                <a:gd name="T46" fmla="*/ 101 w 217"/>
                <a:gd name="T47" fmla="*/ 55 h 217"/>
                <a:gd name="T48" fmla="*/ 109 w 217"/>
                <a:gd name="T49" fmla="*/ 52 h 217"/>
                <a:gd name="T50" fmla="*/ 117 w 217"/>
                <a:gd name="T51" fmla="*/ 55 h 217"/>
                <a:gd name="T52" fmla="*/ 120 w 217"/>
                <a:gd name="T53" fmla="*/ 62 h 217"/>
                <a:gd name="T54" fmla="*/ 120 w 217"/>
                <a:gd name="T55" fmla="*/ 81 h 217"/>
                <a:gd name="T56" fmla="*/ 117 w 217"/>
                <a:gd name="T57" fmla="*/ 89 h 217"/>
                <a:gd name="T58" fmla="*/ 109 w 217"/>
                <a:gd name="T59" fmla="*/ 91 h 217"/>
                <a:gd name="T60" fmla="*/ 101 w 217"/>
                <a:gd name="T61" fmla="*/ 89 h 217"/>
                <a:gd name="T62" fmla="*/ 98 w 217"/>
                <a:gd name="T63" fmla="*/ 81 h 217"/>
                <a:gd name="T64" fmla="*/ 98 w 217"/>
                <a:gd name="T65" fmla="*/ 62 h 217"/>
                <a:gd name="T66" fmla="*/ 77 w 217"/>
                <a:gd name="T67" fmla="*/ 40 h 217"/>
                <a:gd name="T68" fmla="*/ 83 w 217"/>
                <a:gd name="T69" fmla="*/ 60 h 217"/>
                <a:gd name="T70" fmla="*/ 83 w 217"/>
                <a:gd name="T71" fmla="*/ 60 h 217"/>
                <a:gd name="T72" fmla="*/ 88 w 217"/>
                <a:gd name="T73" fmla="*/ 40 h 217"/>
                <a:gd name="T74" fmla="*/ 97 w 217"/>
                <a:gd name="T75" fmla="*/ 40 h 217"/>
                <a:gd name="T76" fmla="*/ 87 w 217"/>
                <a:gd name="T77" fmla="*/ 70 h 217"/>
                <a:gd name="T78" fmla="*/ 87 w 217"/>
                <a:gd name="T79" fmla="*/ 91 h 217"/>
                <a:gd name="T80" fmla="*/ 79 w 217"/>
                <a:gd name="T81" fmla="*/ 91 h 217"/>
                <a:gd name="T82" fmla="*/ 79 w 217"/>
                <a:gd name="T83" fmla="*/ 71 h 217"/>
                <a:gd name="T84" fmla="*/ 68 w 217"/>
                <a:gd name="T85" fmla="*/ 40 h 217"/>
                <a:gd name="T86" fmla="*/ 77 w 217"/>
                <a:gd name="T87" fmla="*/ 40 h 217"/>
                <a:gd name="T88" fmla="*/ 177 w 217"/>
                <a:gd name="T89" fmla="*/ 146 h 217"/>
                <a:gd name="T90" fmla="*/ 152 w 217"/>
                <a:gd name="T91" fmla="*/ 171 h 217"/>
                <a:gd name="T92" fmla="*/ 68 w 217"/>
                <a:gd name="T93" fmla="*/ 171 h 217"/>
                <a:gd name="T94" fmla="*/ 43 w 217"/>
                <a:gd name="T95" fmla="*/ 146 h 217"/>
                <a:gd name="T96" fmla="*/ 43 w 217"/>
                <a:gd name="T97" fmla="*/ 127 h 217"/>
                <a:gd name="T98" fmla="*/ 68 w 217"/>
                <a:gd name="T99" fmla="*/ 102 h 217"/>
                <a:gd name="T100" fmla="*/ 152 w 217"/>
                <a:gd name="T101" fmla="*/ 102 h 217"/>
                <a:gd name="T102" fmla="*/ 177 w 217"/>
                <a:gd name="T103" fmla="*/ 127 h 217"/>
                <a:gd name="T104" fmla="*/ 177 w 217"/>
                <a:gd name="T105" fmla="*/ 14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 h="217">
                  <a:moveTo>
                    <a:pt x="108" y="0"/>
                  </a:moveTo>
                  <a:cubicBezTo>
                    <a:pt x="48" y="0"/>
                    <a:pt x="0" y="48"/>
                    <a:pt x="0" y="108"/>
                  </a:cubicBezTo>
                  <a:cubicBezTo>
                    <a:pt x="0" y="169"/>
                    <a:pt x="48" y="217"/>
                    <a:pt x="108" y="217"/>
                  </a:cubicBezTo>
                  <a:cubicBezTo>
                    <a:pt x="169" y="217"/>
                    <a:pt x="217" y="169"/>
                    <a:pt x="217" y="108"/>
                  </a:cubicBezTo>
                  <a:cubicBezTo>
                    <a:pt x="217" y="48"/>
                    <a:pt x="169" y="0"/>
                    <a:pt x="108" y="0"/>
                  </a:cubicBezTo>
                  <a:close/>
                  <a:moveTo>
                    <a:pt x="126" y="53"/>
                  </a:moveTo>
                  <a:cubicBezTo>
                    <a:pt x="134" y="53"/>
                    <a:pt x="134" y="53"/>
                    <a:pt x="134" y="53"/>
                  </a:cubicBezTo>
                  <a:cubicBezTo>
                    <a:pt x="134" y="82"/>
                    <a:pt x="134" y="82"/>
                    <a:pt x="134" y="82"/>
                  </a:cubicBezTo>
                  <a:cubicBezTo>
                    <a:pt x="134" y="83"/>
                    <a:pt x="134" y="83"/>
                    <a:pt x="134" y="84"/>
                  </a:cubicBezTo>
                  <a:cubicBezTo>
                    <a:pt x="134" y="84"/>
                    <a:pt x="135" y="84"/>
                    <a:pt x="136" y="84"/>
                  </a:cubicBezTo>
                  <a:cubicBezTo>
                    <a:pt x="136" y="84"/>
                    <a:pt x="137" y="84"/>
                    <a:pt x="138" y="84"/>
                  </a:cubicBezTo>
                  <a:cubicBezTo>
                    <a:pt x="139" y="83"/>
                    <a:pt x="139" y="82"/>
                    <a:pt x="140" y="82"/>
                  </a:cubicBezTo>
                  <a:cubicBezTo>
                    <a:pt x="140" y="53"/>
                    <a:pt x="140" y="53"/>
                    <a:pt x="140" y="53"/>
                  </a:cubicBezTo>
                  <a:cubicBezTo>
                    <a:pt x="148" y="53"/>
                    <a:pt x="148" y="53"/>
                    <a:pt x="148" y="53"/>
                  </a:cubicBezTo>
                  <a:cubicBezTo>
                    <a:pt x="148" y="91"/>
                    <a:pt x="148" y="91"/>
                    <a:pt x="148" y="91"/>
                  </a:cubicBezTo>
                  <a:cubicBezTo>
                    <a:pt x="140" y="91"/>
                    <a:pt x="140" y="91"/>
                    <a:pt x="140" y="91"/>
                  </a:cubicBezTo>
                  <a:cubicBezTo>
                    <a:pt x="140" y="86"/>
                    <a:pt x="140" y="86"/>
                    <a:pt x="140" y="86"/>
                  </a:cubicBezTo>
                  <a:cubicBezTo>
                    <a:pt x="139" y="88"/>
                    <a:pt x="137" y="89"/>
                    <a:pt x="136" y="90"/>
                  </a:cubicBezTo>
                  <a:cubicBezTo>
                    <a:pt x="134" y="91"/>
                    <a:pt x="133" y="91"/>
                    <a:pt x="131" y="91"/>
                  </a:cubicBezTo>
                  <a:cubicBezTo>
                    <a:pt x="130" y="91"/>
                    <a:pt x="128" y="91"/>
                    <a:pt x="127" y="89"/>
                  </a:cubicBezTo>
                  <a:cubicBezTo>
                    <a:pt x="126" y="88"/>
                    <a:pt x="126" y="87"/>
                    <a:pt x="126" y="84"/>
                  </a:cubicBezTo>
                  <a:lnTo>
                    <a:pt x="126" y="53"/>
                  </a:lnTo>
                  <a:close/>
                  <a:moveTo>
                    <a:pt x="98" y="62"/>
                  </a:moveTo>
                  <a:cubicBezTo>
                    <a:pt x="98" y="59"/>
                    <a:pt x="99" y="57"/>
                    <a:pt x="101" y="55"/>
                  </a:cubicBezTo>
                  <a:cubicBezTo>
                    <a:pt x="103" y="53"/>
                    <a:pt x="106" y="52"/>
                    <a:pt x="109" y="52"/>
                  </a:cubicBezTo>
                  <a:cubicBezTo>
                    <a:pt x="112" y="52"/>
                    <a:pt x="115" y="53"/>
                    <a:pt x="117" y="55"/>
                  </a:cubicBezTo>
                  <a:cubicBezTo>
                    <a:pt x="119" y="57"/>
                    <a:pt x="120" y="59"/>
                    <a:pt x="120" y="62"/>
                  </a:cubicBezTo>
                  <a:cubicBezTo>
                    <a:pt x="120" y="81"/>
                    <a:pt x="120" y="81"/>
                    <a:pt x="120" y="81"/>
                  </a:cubicBezTo>
                  <a:cubicBezTo>
                    <a:pt x="120" y="84"/>
                    <a:pt x="119" y="87"/>
                    <a:pt x="117" y="89"/>
                  </a:cubicBezTo>
                  <a:cubicBezTo>
                    <a:pt x="115" y="91"/>
                    <a:pt x="112" y="91"/>
                    <a:pt x="109" y="91"/>
                  </a:cubicBezTo>
                  <a:cubicBezTo>
                    <a:pt x="105" y="91"/>
                    <a:pt x="103" y="91"/>
                    <a:pt x="101" y="89"/>
                  </a:cubicBezTo>
                  <a:cubicBezTo>
                    <a:pt x="99" y="87"/>
                    <a:pt x="98" y="84"/>
                    <a:pt x="98" y="81"/>
                  </a:cubicBezTo>
                  <a:lnTo>
                    <a:pt x="98" y="62"/>
                  </a:lnTo>
                  <a:close/>
                  <a:moveTo>
                    <a:pt x="77" y="40"/>
                  </a:moveTo>
                  <a:cubicBezTo>
                    <a:pt x="83" y="60"/>
                    <a:pt x="83" y="60"/>
                    <a:pt x="83" y="60"/>
                  </a:cubicBezTo>
                  <a:cubicBezTo>
                    <a:pt x="83" y="60"/>
                    <a:pt x="83" y="60"/>
                    <a:pt x="83" y="60"/>
                  </a:cubicBezTo>
                  <a:cubicBezTo>
                    <a:pt x="88" y="40"/>
                    <a:pt x="88" y="40"/>
                    <a:pt x="88" y="40"/>
                  </a:cubicBezTo>
                  <a:cubicBezTo>
                    <a:pt x="97" y="40"/>
                    <a:pt x="97" y="40"/>
                    <a:pt x="97" y="40"/>
                  </a:cubicBezTo>
                  <a:cubicBezTo>
                    <a:pt x="87" y="70"/>
                    <a:pt x="87" y="70"/>
                    <a:pt x="87" y="70"/>
                  </a:cubicBezTo>
                  <a:cubicBezTo>
                    <a:pt x="87" y="91"/>
                    <a:pt x="87" y="91"/>
                    <a:pt x="87" y="91"/>
                  </a:cubicBezTo>
                  <a:cubicBezTo>
                    <a:pt x="79" y="91"/>
                    <a:pt x="79" y="91"/>
                    <a:pt x="79" y="91"/>
                  </a:cubicBezTo>
                  <a:cubicBezTo>
                    <a:pt x="79" y="71"/>
                    <a:pt x="79" y="71"/>
                    <a:pt x="79" y="71"/>
                  </a:cubicBezTo>
                  <a:cubicBezTo>
                    <a:pt x="68" y="40"/>
                    <a:pt x="68" y="40"/>
                    <a:pt x="68" y="40"/>
                  </a:cubicBezTo>
                  <a:lnTo>
                    <a:pt x="77" y="40"/>
                  </a:lnTo>
                  <a:close/>
                  <a:moveTo>
                    <a:pt x="177" y="146"/>
                  </a:moveTo>
                  <a:cubicBezTo>
                    <a:pt x="177" y="160"/>
                    <a:pt x="166" y="171"/>
                    <a:pt x="152" y="171"/>
                  </a:cubicBezTo>
                  <a:cubicBezTo>
                    <a:pt x="68" y="171"/>
                    <a:pt x="68" y="171"/>
                    <a:pt x="68" y="171"/>
                  </a:cubicBezTo>
                  <a:cubicBezTo>
                    <a:pt x="54" y="171"/>
                    <a:pt x="43" y="160"/>
                    <a:pt x="43" y="146"/>
                  </a:cubicBezTo>
                  <a:cubicBezTo>
                    <a:pt x="43" y="127"/>
                    <a:pt x="43" y="127"/>
                    <a:pt x="43" y="127"/>
                  </a:cubicBezTo>
                  <a:cubicBezTo>
                    <a:pt x="43" y="113"/>
                    <a:pt x="54" y="102"/>
                    <a:pt x="68" y="102"/>
                  </a:cubicBezTo>
                  <a:cubicBezTo>
                    <a:pt x="152" y="102"/>
                    <a:pt x="152" y="102"/>
                    <a:pt x="152" y="102"/>
                  </a:cubicBezTo>
                  <a:cubicBezTo>
                    <a:pt x="166" y="102"/>
                    <a:pt x="177" y="113"/>
                    <a:pt x="177" y="127"/>
                  </a:cubicBezTo>
                  <a:lnTo>
                    <a:pt x="177"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0" name="Freeform 16"/>
            <p:cNvSpPr>
              <a:spLocks noEditPoints="1"/>
            </p:cNvSpPr>
            <p:nvPr/>
          </p:nvSpPr>
          <p:spPr bwMode="auto">
            <a:xfrm>
              <a:off x="4697413" y="4705350"/>
              <a:ext cx="84138" cy="150812"/>
            </a:xfrm>
            <a:custGeom>
              <a:avLst/>
              <a:gdLst>
                <a:gd name="T0" fmla="*/ 10 w 20"/>
                <a:gd name="T1" fmla="*/ 0 h 36"/>
                <a:gd name="T2" fmla="*/ 3 w 20"/>
                <a:gd name="T3" fmla="*/ 3 h 36"/>
                <a:gd name="T4" fmla="*/ 0 w 20"/>
                <a:gd name="T5" fmla="*/ 10 h 36"/>
                <a:gd name="T6" fmla="*/ 0 w 20"/>
                <a:gd name="T7" fmla="*/ 25 h 36"/>
                <a:gd name="T8" fmla="*/ 2 w 20"/>
                <a:gd name="T9" fmla="*/ 33 h 36"/>
                <a:gd name="T10" fmla="*/ 9 w 20"/>
                <a:gd name="T11" fmla="*/ 36 h 36"/>
                <a:gd name="T12" fmla="*/ 17 w 20"/>
                <a:gd name="T13" fmla="*/ 33 h 36"/>
                <a:gd name="T14" fmla="*/ 20 w 20"/>
                <a:gd name="T15" fmla="*/ 25 h 36"/>
                <a:gd name="T16" fmla="*/ 20 w 20"/>
                <a:gd name="T17" fmla="*/ 23 h 36"/>
                <a:gd name="T18" fmla="*/ 13 w 20"/>
                <a:gd name="T19" fmla="*/ 23 h 36"/>
                <a:gd name="T20" fmla="*/ 13 w 20"/>
                <a:gd name="T21" fmla="*/ 25 h 36"/>
                <a:gd name="T22" fmla="*/ 12 w 20"/>
                <a:gd name="T23" fmla="*/ 29 h 36"/>
                <a:gd name="T24" fmla="*/ 10 w 20"/>
                <a:gd name="T25" fmla="*/ 30 h 36"/>
                <a:gd name="T26" fmla="*/ 7 w 20"/>
                <a:gd name="T27" fmla="*/ 29 h 36"/>
                <a:gd name="T28" fmla="*/ 7 w 20"/>
                <a:gd name="T29" fmla="*/ 25 h 36"/>
                <a:gd name="T30" fmla="*/ 7 w 20"/>
                <a:gd name="T31" fmla="*/ 19 h 36"/>
                <a:gd name="T32" fmla="*/ 20 w 20"/>
                <a:gd name="T33" fmla="*/ 19 h 36"/>
                <a:gd name="T34" fmla="*/ 20 w 20"/>
                <a:gd name="T35" fmla="*/ 10 h 36"/>
                <a:gd name="T36" fmla="*/ 17 w 20"/>
                <a:gd name="T37" fmla="*/ 3 h 36"/>
                <a:gd name="T38" fmla="*/ 10 w 20"/>
                <a:gd name="T39" fmla="*/ 0 h 36"/>
                <a:gd name="T40" fmla="*/ 13 w 20"/>
                <a:gd name="T41" fmla="*/ 13 h 36"/>
                <a:gd name="T42" fmla="*/ 7 w 20"/>
                <a:gd name="T43" fmla="*/ 13 h 36"/>
                <a:gd name="T44" fmla="*/ 7 w 20"/>
                <a:gd name="T45" fmla="*/ 10 h 36"/>
                <a:gd name="T46" fmla="*/ 7 w 20"/>
                <a:gd name="T47" fmla="*/ 7 h 36"/>
                <a:gd name="T48" fmla="*/ 10 w 20"/>
                <a:gd name="T49" fmla="*/ 6 h 36"/>
                <a:gd name="T50" fmla="*/ 12 w 20"/>
                <a:gd name="T51" fmla="*/ 7 h 36"/>
                <a:gd name="T52" fmla="*/ 13 w 20"/>
                <a:gd name="T53" fmla="*/ 10 h 36"/>
                <a:gd name="T54" fmla="*/ 13 w 20"/>
                <a:gd name="T55"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6">
                  <a:moveTo>
                    <a:pt x="10" y="0"/>
                  </a:moveTo>
                  <a:cubicBezTo>
                    <a:pt x="7" y="0"/>
                    <a:pt x="4" y="1"/>
                    <a:pt x="3" y="3"/>
                  </a:cubicBezTo>
                  <a:cubicBezTo>
                    <a:pt x="1" y="5"/>
                    <a:pt x="0" y="7"/>
                    <a:pt x="0" y="10"/>
                  </a:cubicBezTo>
                  <a:cubicBezTo>
                    <a:pt x="0" y="25"/>
                    <a:pt x="0" y="25"/>
                    <a:pt x="0" y="25"/>
                  </a:cubicBezTo>
                  <a:cubicBezTo>
                    <a:pt x="0" y="28"/>
                    <a:pt x="1" y="31"/>
                    <a:pt x="2" y="33"/>
                  </a:cubicBezTo>
                  <a:cubicBezTo>
                    <a:pt x="4" y="35"/>
                    <a:pt x="6" y="36"/>
                    <a:pt x="9" y="36"/>
                  </a:cubicBezTo>
                  <a:cubicBezTo>
                    <a:pt x="13" y="36"/>
                    <a:pt x="15" y="35"/>
                    <a:pt x="17" y="33"/>
                  </a:cubicBezTo>
                  <a:cubicBezTo>
                    <a:pt x="19" y="31"/>
                    <a:pt x="20" y="29"/>
                    <a:pt x="20" y="25"/>
                  </a:cubicBezTo>
                  <a:cubicBezTo>
                    <a:pt x="20" y="23"/>
                    <a:pt x="20" y="23"/>
                    <a:pt x="20" y="23"/>
                  </a:cubicBezTo>
                  <a:cubicBezTo>
                    <a:pt x="13" y="23"/>
                    <a:pt x="13" y="23"/>
                    <a:pt x="13" y="23"/>
                  </a:cubicBezTo>
                  <a:cubicBezTo>
                    <a:pt x="13" y="25"/>
                    <a:pt x="13" y="25"/>
                    <a:pt x="13" y="25"/>
                  </a:cubicBezTo>
                  <a:cubicBezTo>
                    <a:pt x="13" y="27"/>
                    <a:pt x="12" y="28"/>
                    <a:pt x="12" y="29"/>
                  </a:cubicBezTo>
                  <a:cubicBezTo>
                    <a:pt x="11" y="29"/>
                    <a:pt x="11" y="30"/>
                    <a:pt x="10" y="30"/>
                  </a:cubicBezTo>
                  <a:cubicBezTo>
                    <a:pt x="8" y="30"/>
                    <a:pt x="8" y="29"/>
                    <a:pt x="7" y="29"/>
                  </a:cubicBezTo>
                  <a:cubicBezTo>
                    <a:pt x="7" y="28"/>
                    <a:pt x="7" y="27"/>
                    <a:pt x="7" y="25"/>
                  </a:cubicBezTo>
                  <a:cubicBezTo>
                    <a:pt x="7" y="19"/>
                    <a:pt x="7" y="19"/>
                    <a:pt x="7" y="19"/>
                  </a:cubicBezTo>
                  <a:cubicBezTo>
                    <a:pt x="20" y="19"/>
                    <a:pt x="20" y="19"/>
                    <a:pt x="20" y="19"/>
                  </a:cubicBezTo>
                  <a:cubicBezTo>
                    <a:pt x="20" y="10"/>
                    <a:pt x="20" y="10"/>
                    <a:pt x="20" y="10"/>
                  </a:cubicBezTo>
                  <a:cubicBezTo>
                    <a:pt x="20" y="7"/>
                    <a:pt x="19" y="4"/>
                    <a:pt x="17" y="3"/>
                  </a:cubicBezTo>
                  <a:cubicBezTo>
                    <a:pt x="15" y="1"/>
                    <a:pt x="13" y="0"/>
                    <a:pt x="10" y="0"/>
                  </a:cubicBezTo>
                  <a:close/>
                  <a:moveTo>
                    <a:pt x="13" y="13"/>
                  </a:moveTo>
                  <a:cubicBezTo>
                    <a:pt x="7" y="13"/>
                    <a:pt x="7" y="13"/>
                    <a:pt x="7" y="13"/>
                  </a:cubicBezTo>
                  <a:cubicBezTo>
                    <a:pt x="7" y="10"/>
                    <a:pt x="7" y="10"/>
                    <a:pt x="7" y="10"/>
                  </a:cubicBezTo>
                  <a:cubicBezTo>
                    <a:pt x="7" y="9"/>
                    <a:pt x="7" y="8"/>
                    <a:pt x="7" y="7"/>
                  </a:cubicBezTo>
                  <a:cubicBezTo>
                    <a:pt x="8" y="6"/>
                    <a:pt x="9" y="6"/>
                    <a:pt x="10" y="6"/>
                  </a:cubicBezTo>
                  <a:cubicBezTo>
                    <a:pt x="11" y="6"/>
                    <a:pt x="11" y="6"/>
                    <a:pt x="12" y="7"/>
                  </a:cubicBezTo>
                  <a:cubicBezTo>
                    <a:pt x="12" y="8"/>
                    <a:pt x="13" y="9"/>
                    <a:pt x="13" y="10"/>
                  </a:cubicBezTo>
                  <a:lnTo>
                    <a:pt x="1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100" name="Freeform 32"/>
          <p:cNvSpPr>
            <a:spLocks noEditPoints="1"/>
          </p:cNvSpPr>
          <p:nvPr/>
        </p:nvSpPr>
        <p:spPr bwMode="auto">
          <a:xfrm>
            <a:off x="13443923" y="7390169"/>
            <a:ext cx="1200958" cy="601589"/>
          </a:xfrm>
          <a:custGeom>
            <a:avLst/>
            <a:gdLst>
              <a:gd name="T0" fmla="*/ 101 w 238"/>
              <a:gd name="T1" fmla="*/ 35 h 119"/>
              <a:gd name="T2" fmla="*/ 190 w 238"/>
              <a:gd name="T3" fmla="*/ 50 h 119"/>
              <a:gd name="T4" fmla="*/ 157 w 238"/>
              <a:gd name="T5" fmla="*/ 59 h 119"/>
              <a:gd name="T6" fmla="*/ 147 w 238"/>
              <a:gd name="T7" fmla="*/ 41 h 119"/>
              <a:gd name="T8" fmla="*/ 116 w 238"/>
              <a:gd name="T9" fmla="*/ 41 h 119"/>
              <a:gd name="T10" fmla="*/ 139 w 238"/>
              <a:gd name="T11" fmla="*/ 87 h 119"/>
              <a:gd name="T12" fmla="*/ 238 w 238"/>
              <a:gd name="T13" fmla="*/ 59 h 119"/>
              <a:gd name="T14" fmla="*/ 95 w 238"/>
              <a:gd name="T15" fmla="*/ 21 h 119"/>
              <a:gd name="T16" fmla="*/ 93 w 238"/>
              <a:gd name="T17" fmla="*/ 21 h 119"/>
              <a:gd name="T18" fmla="*/ 83 w 238"/>
              <a:gd name="T19" fmla="*/ 0 h 119"/>
              <a:gd name="T20" fmla="*/ 52 w 238"/>
              <a:gd name="T21" fmla="*/ 4 h 119"/>
              <a:gd name="T22" fmla="*/ 65 w 238"/>
              <a:gd name="T23" fmla="*/ 29 h 119"/>
              <a:gd name="T24" fmla="*/ 29 w 238"/>
              <a:gd name="T25" fmla="*/ 119 h 119"/>
              <a:gd name="T26" fmla="*/ 128 w 238"/>
              <a:gd name="T27" fmla="*/ 91 h 119"/>
              <a:gd name="T28" fmla="*/ 101 w 238"/>
              <a:gd name="T29" fmla="*/ 35 h 119"/>
              <a:gd name="T30" fmla="*/ 56 w 238"/>
              <a:gd name="T31" fmla="*/ 86 h 119"/>
              <a:gd name="T32" fmla="*/ 74 w 238"/>
              <a:gd name="T33" fmla="*/ 47 h 119"/>
              <a:gd name="T34" fmla="*/ 89 w 238"/>
              <a:gd name="T35" fmla="*/ 78 h 119"/>
              <a:gd name="T36" fmla="*/ 56 w 238"/>
              <a:gd name="T37" fmla="*/ 8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119">
                <a:moveTo>
                  <a:pt x="101" y="35"/>
                </a:moveTo>
                <a:cubicBezTo>
                  <a:pt x="149" y="21"/>
                  <a:pt x="190" y="50"/>
                  <a:pt x="190" y="50"/>
                </a:cubicBezTo>
                <a:cubicBezTo>
                  <a:pt x="157" y="59"/>
                  <a:pt x="157" y="59"/>
                  <a:pt x="157" y="59"/>
                </a:cubicBezTo>
                <a:cubicBezTo>
                  <a:pt x="147" y="41"/>
                  <a:pt x="147" y="41"/>
                  <a:pt x="147" y="41"/>
                </a:cubicBezTo>
                <a:cubicBezTo>
                  <a:pt x="138" y="40"/>
                  <a:pt x="127" y="39"/>
                  <a:pt x="116" y="41"/>
                </a:cubicBezTo>
                <a:cubicBezTo>
                  <a:pt x="139" y="87"/>
                  <a:pt x="139" y="87"/>
                  <a:pt x="139" y="87"/>
                </a:cubicBezTo>
                <a:cubicBezTo>
                  <a:pt x="238" y="59"/>
                  <a:pt x="238" y="59"/>
                  <a:pt x="238" y="59"/>
                </a:cubicBezTo>
                <a:cubicBezTo>
                  <a:pt x="238" y="59"/>
                  <a:pt x="202" y="3"/>
                  <a:pt x="95" y="21"/>
                </a:cubicBezTo>
                <a:cubicBezTo>
                  <a:pt x="95" y="21"/>
                  <a:pt x="94" y="21"/>
                  <a:pt x="93" y="21"/>
                </a:cubicBezTo>
                <a:cubicBezTo>
                  <a:pt x="83" y="0"/>
                  <a:pt x="83" y="0"/>
                  <a:pt x="83" y="0"/>
                </a:cubicBezTo>
                <a:cubicBezTo>
                  <a:pt x="52" y="4"/>
                  <a:pt x="52" y="4"/>
                  <a:pt x="52" y="4"/>
                </a:cubicBezTo>
                <a:cubicBezTo>
                  <a:pt x="65" y="29"/>
                  <a:pt x="65" y="29"/>
                  <a:pt x="65" y="29"/>
                </a:cubicBezTo>
                <a:cubicBezTo>
                  <a:pt x="0" y="56"/>
                  <a:pt x="29" y="119"/>
                  <a:pt x="29" y="119"/>
                </a:cubicBezTo>
                <a:cubicBezTo>
                  <a:pt x="128" y="91"/>
                  <a:pt x="128" y="91"/>
                  <a:pt x="128" y="91"/>
                </a:cubicBezTo>
                <a:lnTo>
                  <a:pt x="101" y="35"/>
                </a:lnTo>
                <a:close/>
                <a:moveTo>
                  <a:pt x="56" y="86"/>
                </a:moveTo>
                <a:cubicBezTo>
                  <a:pt x="56" y="86"/>
                  <a:pt x="46" y="65"/>
                  <a:pt x="74" y="47"/>
                </a:cubicBezTo>
                <a:cubicBezTo>
                  <a:pt x="89" y="78"/>
                  <a:pt x="89" y="78"/>
                  <a:pt x="89" y="78"/>
                </a:cubicBezTo>
                <a:lnTo>
                  <a:pt x="56" y="86"/>
                </a:lnTo>
                <a:close/>
              </a:path>
            </a:pathLst>
          </a:custGeom>
          <a:solidFill>
            <a:schemeClr val="accent4"/>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02" name="Freeform 39"/>
          <p:cNvSpPr>
            <a:spLocks/>
          </p:cNvSpPr>
          <p:nvPr/>
        </p:nvSpPr>
        <p:spPr bwMode="auto">
          <a:xfrm>
            <a:off x="15108845" y="6952824"/>
            <a:ext cx="1050122" cy="1012198"/>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accent4"/>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84" name="Freeform 5"/>
          <p:cNvSpPr>
            <a:spLocks noEditPoints="1"/>
          </p:cNvSpPr>
          <p:nvPr/>
        </p:nvSpPr>
        <p:spPr bwMode="auto">
          <a:xfrm>
            <a:off x="17645165" y="6005307"/>
            <a:ext cx="586555" cy="584167"/>
          </a:xfrm>
          <a:custGeom>
            <a:avLst/>
            <a:gdLst>
              <a:gd name="T0" fmla="*/ 168 w 175"/>
              <a:gd name="T1" fmla="*/ 53 h 174"/>
              <a:gd name="T2" fmla="*/ 149 w 175"/>
              <a:gd name="T3" fmla="*/ 25 h 174"/>
              <a:gd name="T4" fmla="*/ 121 w 175"/>
              <a:gd name="T5" fmla="*/ 6 h 174"/>
              <a:gd name="T6" fmla="*/ 87 w 175"/>
              <a:gd name="T7" fmla="*/ 0 h 174"/>
              <a:gd name="T8" fmla="*/ 53 w 175"/>
              <a:gd name="T9" fmla="*/ 6 h 174"/>
              <a:gd name="T10" fmla="*/ 26 w 175"/>
              <a:gd name="T11" fmla="*/ 25 h 174"/>
              <a:gd name="T12" fmla="*/ 7 w 175"/>
              <a:gd name="T13" fmla="*/ 53 h 174"/>
              <a:gd name="T14" fmla="*/ 0 w 175"/>
              <a:gd name="T15" fmla="*/ 87 h 174"/>
              <a:gd name="T16" fmla="*/ 7 w 175"/>
              <a:gd name="T17" fmla="*/ 121 h 174"/>
              <a:gd name="T18" fmla="*/ 26 w 175"/>
              <a:gd name="T19" fmla="*/ 149 h 174"/>
              <a:gd name="T20" fmla="*/ 53 w 175"/>
              <a:gd name="T21" fmla="*/ 167 h 174"/>
              <a:gd name="T22" fmla="*/ 87 w 175"/>
              <a:gd name="T23" fmla="*/ 174 h 174"/>
              <a:gd name="T24" fmla="*/ 121 w 175"/>
              <a:gd name="T25" fmla="*/ 167 h 174"/>
              <a:gd name="T26" fmla="*/ 149 w 175"/>
              <a:gd name="T27" fmla="*/ 149 h 174"/>
              <a:gd name="T28" fmla="*/ 168 w 175"/>
              <a:gd name="T29" fmla="*/ 121 h 174"/>
              <a:gd name="T30" fmla="*/ 175 w 175"/>
              <a:gd name="T31" fmla="*/ 87 h 174"/>
              <a:gd name="T32" fmla="*/ 162 w 175"/>
              <a:gd name="T33" fmla="*/ 86 h 174"/>
              <a:gd name="T34" fmla="*/ 108 w 175"/>
              <a:gd name="T35" fmla="*/ 80 h 174"/>
              <a:gd name="T36" fmla="*/ 145 w 175"/>
              <a:gd name="T37" fmla="*/ 40 h 174"/>
              <a:gd name="T38" fmla="*/ 137 w 175"/>
              <a:gd name="T39" fmla="*/ 31 h 174"/>
              <a:gd name="T40" fmla="*/ 70 w 175"/>
              <a:gd name="T41" fmla="*/ 14 h 174"/>
              <a:gd name="T42" fmla="*/ 137 w 175"/>
              <a:gd name="T43" fmla="*/ 31 h 174"/>
              <a:gd name="T44" fmla="*/ 70 w 175"/>
              <a:gd name="T45" fmla="*/ 14 h 174"/>
              <a:gd name="T46" fmla="*/ 70 w 175"/>
              <a:gd name="T47" fmla="*/ 14 h 174"/>
              <a:gd name="T48" fmla="*/ 83 w 175"/>
              <a:gd name="T49" fmla="*/ 62 h 174"/>
              <a:gd name="T50" fmla="*/ 56 w 175"/>
              <a:gd name="T51" fmla="*/ 19 h 174"/>
              <a:gd name="T52" fmla="*/ 13 w 175"/>
              <a:gd name="T53" fmla="*/ 85 h 174"/>
              <a:gd name="T54" fmla="*/ 96 w 175"/>
              <a:gd name="T55" fmla="*/ 87 h 174"/>
              <a:gd name="T56" fmla="*/ 32 w 175"/>
              <a:gd name="T57" fmla="*/ 137 h 174"/>
              <a:gd name="T58" fmla="*/ 13 w 175"/>
              <a:gd name="T59" fmla="*/ 87 h 174"/>
              <a:gd name="T60" fmla="*/ 40 w 175"/>
              <a:gd name="T61" fmla="*/ 144 h 174"/>
              <a:gd name="T62" fmla="*/ 100 w 175"/>
              <a:gd name="T63" fmla="*/ 99 h 174"/>
              <a:gd name="T64" fmla="*/ 117 w 175"/>
              <a:gd name="T65" fmla="*/ 156 h 174"/>
              <a:gd name="T66" fmla="*/ 129 w 175"/>
              <a:gd name="T67" fmla="*/ 149 h 174"/>
              <a:gd name="T68" fmla="*/ 161 w 175"/>
              <a:gd name="T69"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74">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85" name="Freeform 21"/>
          <p:cNvSpPr>
            <a:spLocks/>
          </p:cNvSpPr>
          <p:nvPr/>
        </p:nvSpPr>
        <p:spPr bwMode="auto">
          <a:xfrm>
            <a:off x="13815745" y="9636274"/>
            <a:ext cx="1151316" cy="1145884"/>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86" name="Freeform 22"/>
          <p:cNvSpPr>
            <a:spLocks noEditPoints="1"/>
          </p:cNvSpPr>
          <p:nvPr/>
        </p:nvSpPr>
        <p:spPr bwMode="auto">
          <a:xfrm>
            <a:off x="17307983" y="6814152"/>
            <a:ext cx="1029119" cy="1027477"/>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87" name="Group 86"/>
          <p:cNvGrpSpPr/>
          <p:nvPr/>
        </p:nvGrpSpPr>
        <p:grpSpPr>
          <a:xfrm>
            <a:off x="15320775" y="4909326"/>
            <a:ext cx="927926" cy="863233"/>
            <a:chOff x="3338513" y="696913"/>
            <a:chExt cx="771525" cy="717550"/>
          </a:xfrm>
          <a:solidFill>
            <a:schemeClr val="accent2"/>
          </a:solidFill>
        </p:grpSpPr>
        <p:sp>
          <p:nvSpPr>
            <p:cNvPr id="95" name="Freeform 23"/>
            <p:cNvSpPr>
              <a:spLocks/>
            </p:cNvSpPr>
            <p:nvPr/>
          </p:nvSpPr>
          <p:spPr bwMode="auto">
            <a:xfrm>
              <a:off x="3586163" y="696913"/>
              <a:ext cx="523875" cy="717550"/>
            </a:xfrm>
            <a:custGeom>
              <a:avLst/>
              <a:gdLst>
                <a:gd name="T0" fmla="*/ 115 w 125"/>
                <a:gd name="T1" fmla="*/ 63 h 171"/>
                <a:gd name="T2" fmla="*/ 69 w 125"/>
                <a:gd name="T3" fmla="*/ 63 h 171"/>
                <a:gd name="T4" fmla="*/ 85 w 125"/>
                <a:gd name="T5" fmla="*/ 32 h 171"/>
                <a:gd name="T6" fmla="*/ 74 w 125"/>
                <a:gd name="T7" fmla="*/ 0 h 171"/>
                <a:gd name="T8" fmla="*/ 61 w 125"/>
                <a:gd name="T9" fmla="*/ 21 h 171"/>
                <a:gd name="T10" fmla="*/ 37 w 125"/>
                <a:gd name="T11" fmla="*/ 53 h 171"/>
                <a:gd name="T12" fmla="*/ 0 w 125"/>
                <a:gd name="T13" fmla="*/ 70 h 171"/>
                <a:gd name="T14" fmla="*/ 0 w 125"/>
                <a:gd name="T15" fmla="*/ 71 h 171"/>
                <a:gd name="T16" fmla="*/ 0 w 125"/>
                <a:gd name="T17" fmla="*/ 148 h 171"/>
                <a:gd name="T18" fmla="*/ 26 w 125"/>
                <a:gd name="T19" fmla="*/ 155 h 171"/>
                <a:gd name="T20" fmla="*/ 76 w 125"/>
                <a:gd name="T21" fmla="*/ 171 h 171"/>
                <a:gd name="T22" fmla="*/ 91 w 125"/>
                <a:gd name="T23" fmla="*/ 147 h 171"/>
                <a:gd name="T24" fmla="*/ 103 w 125"/>
                <a:gd name="T25" fmla="*/ 121 h 171"/>
                <a:gd name="T26" fmla="*/ 107 w 125"/>
                <a:gd name="T27" fmla="*/ 91 h 171"/>
                <a:gd name="T28" fmla="*/ 115 w 125"/>
                <a:gd name="T29" fmla="*/ 6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71">
                  <a:moveTo>
                    <a:pt x="115" y="63"/>
                  </a:moveTo>
                  <a:cubicBezTo>
                    <a:pt x="105" y="57"/>
                    <a:pt x="69" y="63"/>
                    <a:pt x="69" y="63"/>
                  </a:cubicBezTo>
                  <a:cubicBezTo>
                    <a:pt x="75" y="59"/>
                    <a:pt x="85" y="38"/>
                    <a:pt x="85" y="32"/>
                  </a:cubicBezTo>
                  <a:cubicBezTo>
                    <a:pt x="86" y="19"/>
                    <a:pt x="83" y="0"/>
                    <a:pt x="74" y="0"/>
                  </a:cubicBezTo>
                  <a:cubicBezTo>
                    <a:pt x="64" y="0"/>
                    <a:pt x="62" y="16"/>
                    <a:pt x="61" y="21"/>
                  </a:cubicBezTo>
                  <a:cubicBezTo>
                    <a:pt x="59" y="35"/>
                    <a:pt x="46" y="48"/>
                    <a:pt x="37" y="53"/>
                  </a:cubicBezTo>
                  <a:cubicBezTo>
                    <a:pt x="25" y="60"/>
                    <a:pt x="16" y="66"/>
                    <a:pt x="0" y="70"/>
                  </a:cubicBezTo>
                  <a:cubicBezTo>
                    <a:pt x="0" y="70"/>
                    <a:pt x="0" y="71"/>
                    <a:pt x="0" y="71"/>
                  </a:cubicBezTo>
                  <a:cubicBezTo>
                    <a:pt x="0" y="148"/>
                    <a:pt x="0" y="148"/>
                    <a:pt x="0" y="148"/>
                  </a:cubicBezTo>
                  <a:cubicBezTo>
                    <a:pt x="9" y="148"/>
                    <a:pt x="18" y="150"/>
                    <a:pt x="26" y="155"/>
                  </a:cubicBezTo>
                  <a:cubicBezTo>
                    <a:pt x="43" y="164"/>
                    <a:pt x="56" y="171"/>
                    <a:pt x="76" y="171"/>
                  </a:cubicBezTo>
                  <a:cubicBezTo>
                    <a:pt x="106" y="171"/>
                    <a:pt x="103" y="148"/>
                    <a:pt x="91" y="147"/>
                  </a:cubicBezTo>
                  <a:cubicBezTo>
                    <a:pt x="115" y="148"/>
                    <a:pt x="117" y="128"/>
                    <a:pt x="103" y="121"/>
                  </a:cubicBezTo>
                  <a:cubicBezTo>
                    <a:pt x="125" y="121"/>
                    <a:pt x="122" y="93"/>
                    <a:pt x="107" y="91"/>
                  </a:cubicBezTo>
                  <a:cubicBezTo>
                    <a:pt x="124" y="92"/>
                    <a:pt x="125" y="70"/>
                    <a:pt x="11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6" name="Rectangle 24"/>
            <p:cNvSpPr>
              <a:spLocks noChangeArrowheads="1"/>
            </p:cNvSpPr>
            <p:nvPr/>
          </p:nvSpPr>
          <p:spPr bwMode="auto">
            <a:xfrm>
              <a:off x="3338513" y="960438"/>
              <a:ext cx="163513" cy="390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9" name="Group 88"/>
          <p:cNvGrpSpPr/>
          <p:nvPr/>
        </p:nvGrpSpPr>
        <p:grpSpPr>
          <a:xfrm>
            <a:off x="13829447" y="6007390"/>
            <a:ext cx="1235728" cy="1157592"/>
            <a:chOff x="544513" y="3295650"/>
            <a:chExt cx="1325563" cy="1241425"/>
          </a:xfrm>
          <a:solidFill>
            <a:schemeClr val="accent2"/>
          </a:solidFill>
        </p:grpSpPr>
        <p:sp>
          <p:nvSpPr>
            <p:cNvPr id="92" name="Freeform 26"/>
            <p:cNvSpPr>
              <a:spLocks/>
            </p:cNvSpPr>
            <p:nvPr/>
          </p:nvSpPr>
          <p:spPr bwMode="auto">
            <a:xfrm>
              <a:off x="692151" y="3351213"/>
              <a:ext cx="1077913" cy="1185862"/>
            </a:xfrm>
            <a:custGeom>
              <a:avLst/>
              <a:gdLst>
                <a:gd name="T0" fmla="*/ 55 w 257"/>
                <a:gd name="T1" fmla="*/ 128 h 283"/>
                <a:gd name="T2" fmla="*/ 49 w 257"/>
                <a:gd name="T3" fmla="*/ 128 h 283"/>
                <a:gd name="T4" fmla="*/ 43 w 257"/>
                <a:gd name="T5" fmla="*/ 129 h 283"/>
                <a:gd name="T6" fmla="*/ 36 w 257"/>
                <a:gd name="T7" fmla="*/ 133 h 283"/>
                <a:gd name="T8" fmla="*/ 9 w 257"/>
                <a:gd name="T9" fmla="*/ 145 h 283"/>
                <a:gd name="T10" fmla="*/ 4 w 257"/>
                <a:gd name="T11" fmla="*/ 167 h 283"/>
                <a:gd name="T12" fmla="*/ 26 w 257"/>
                <a:gd name="T13" fmla="*/ 218 h 283"/>
                <a:gd name="T14" fmla="*/ 46 w 257"/>
                <a:gd name="T15" fmla="*/ 229 h 283"/>
                <a:gd name="T16" fmla="*/ 61 w 257"/>
                <a:gd name="T17" fmla="*/ 223 h 283"/>
                <a:gd name="T18" fmla="*/ 73 w 257"/>
                <a:gd name="T19" fmla="*/ 243 h 283"/>
                <a:gd name="T20" fmla="*/ 77 w 257"/>
                <a:gd name="T21" fmla="*/ 240 h 283"/>
                <a:gd name="T22" fmla="*/ 106 w 257"/>
                <a:gd name="T23" fmla="*/ 273 h 283"/>
                <a:gd name="T24" fmla="*/ 139 w 257"/>
                <a:gd name="T25" fmla="*/ 275 h 283"/>
                <a:gd name="T26" fmla="*/ 141 w 257"/>
                <a:gd name="T27" fmla="*/ 242 h 283"/>
                <a:gd name="T28" fmla="*/ 138 w 257"/>
                <a:gd name="T29" fmla="*/ 239 h 283"/>
                <a:gd name="T30" fmla="*/ 138 w 257"/>
                <a:gd name="T31" fmla="*/ 239 h 283"/>
                <a:gd name="T32" fmla="*/ 112 w 257"/>
                <a:gd name="T33" fmla="*/ 209 h 283"/>
                <a:gd name="T34" fmla="*/ 128 w 257"/>
                <a:gd name="T35" fmla="*/ 194 h 283"/>
                <a:gd name="T36" fmla="*/ 131 w 257"/>
                <a:gd name="T37" fmla="*/ 193 h 283"/>
                <a:gd name="T38" fmla="*/ 257 w 257"/>
                <a:gd name="T39" fmla="*/ 188 h 283"/>
                <a:gd name="T40" fmla="*/ 174 w 257"/>
                <a:gd name="T41" fmla="*/ 0 h 283"/>
                <a:gd name="T42" fmla="*/ 55 w 257"/>
                <a:gd name="T43" fmla="*/ 12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7" h="283">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3" name="Freeform 27"/>
            <p:cNvSpPr>
              <a:spLocks/>
            </p:cNvSpPr>
            <p:nvPr/>
          </p:nvSpPr>
          <p:spPr bwMode="auto">
            <a:xfrm>
              <a:off x="1446213" y="3295650"/>
              <a:ext cx="423863" cy="865187"/>
            </a:xfrm>
            <a:custGeom>
              <a:avLst/>
              <a:gdLst>
                <a:gd name="T0" fmla="*/ 0 w 267"/>
                <a:gd name="T1" fmla="*/ 16 h 545"/>
                <a:gd name="T2" fmla="*/ 233 w 267"/>
                <a:gd name="T3" fmla="*/ 545 h 545"/>
                <a:gd name="T4" fmla="*/ 267 w 267"/>
                <a:gd name="T5" fmla="*/ 531 h 545"/>
                <a:gd name="T6" fmla="*/ 32 w 267"/>
                <a:gd name="T7" fmla="*/ 0 h 545"/>
                <a:gd name="T8" fmla="*/ 0 w 267"/>
                <a:gd name="T9" fmla="*/ 16 h 545"/>
              </a:gdLst>
              <a:ahLst/>
              <a:cxnLst>
                <a:cxn ang="0">
                  <a:pos x="T0" y="T1"/>
                </a:cxn>
                <a:cxn ang="0">
                  <a:pos x="T2" y="T3"/>
                </a:cxn>
                <a:cxn ang="0">
                  <a:pos x="T4" y="T5"/>
                </a:cxn>
                <a:cxn ang="0">
                  <a:pos x="T6" y="T7"/>
                </a:cxn>
                <a:cxn ang="0">
                  <a:pos x="T8" y="T9"/>
                </a:cxn>
              </a:cxnLst>
              <a:rect l="0" t="0" r="r" b="b"/>
              <a:pathLst>
                <a:path w="267" h="545">
                  <a:moveTo>
                    <a:pt x="0" y="16"/>
                  </a:moveTo>
                  <a:lnTo>
                    <a:pt x="233" y="545"/>
                  </a:lnTo>
                  <a:lnTo>
                    <a:pt x="267" y="531"/>
                  </a:lnTo>
                  <a:lnTo>
                    <a:pt x="32" y="0"/>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4" name="Freeform 28"/>
            <p:cNvSpPr>
              <a:spLocks/>
            </p:cNvSpPr>
            <p:nvPr/>
          </p:nvSpPr>
          <p:spPr bwMode="auto">
            <a:xfrm>
              <a:off x="544513" y="4021138"/>
              <a:ext cx="257175" cy="339725"/>
            </a:xfrm>
            <a:custGeom>
              <a:avLst/>
              <a:gdLst>
                <a:gd name="T0" fmla="*/ 30 w 61"/>
                <a:gd name="T1" fmla="*/ 10 h 81"/>
                <a:gd name="T2" fmla="*/ 28 w 61"/>
                <a:gd name="T3" fmla="*/ 0 h 81"/>
                <a:gd name="T4" fmla="*/ 17 w 61"/>
                <a:gd name="T5" fmla="*/ 5 h 81"/>
                <a:gd name="T6" fmla="*/ 1 w 61"/>
                <a:gd name="T7" fmla="*/ 32 h 81"/>
                <a:gd name="T8" fmla="*/ 15 w 61"/>
                <a:gd name="T9" fmla="*/ 26 h 81"/>
                <a:gd name="T10" fmla="*/ 21 w 61"/>
                <a:gd name="T11" fmla="*/ 28 h 81"/>
                <a:gd name="T12" fmla="*/ 21 w 61"/>
                <a:gd name="T13" fmla="*/ 29 h 81"/>
                <a:gd name="T14" fmla="*/ 22 w 61"/>
                <a:gd name="T15" fmla="*/ 29 h 81"/>
                <a:gd name="T16" fmla="*/ 19 w 61"/>
                <a:gd name="T17" fmla="*/ 35 h 81"/>
                <a:gd name="T18" fmla="*/ 4 w 61"/>
                <a:gd name="T19" fmla="*/ 42 h 81"/>
                <a:gd name="T20" fmla="*/ 6 w 61"/>
                <a:gd name="T21" fmla="*/ 47 h 81"/>
                <a:gd name="T22" fmla="*/ 21 w 61"/>
                <a:gd name="T23" fmla="*/ 40 h 81"/>
                <a:gd name="T24" fmla="*/ 27 w 61"/>
                <a:gd name="T25" fmla="*/ 42 h 81"/>
                <a:gd name="T26" fmla="*/ 28 w 61"/>
                <a:gd name="T27" fmla="*/ 43 h 81"/>
                <a:gd name="T28" fmla="*/ 28 w 61"/>
                <a:gd name="T29" fmla="*/ 43 h 81"/>
                <a:gd name="T30" fmla="*/ 25 w 61"/>
                <a:gd name="T31" fmla="*/ 49 h 81"/>
                <a:gd name="T32" fmla="*/ 10 w 61"/>
                <a:gd name="T33" fmla="*/ 56 h 81"/>
                <a:gd name="T34" fmla="*/ 12 w 61"/>
                <a:gd name="T35" fmla="*/ 61 h 81"/>
                <a:gd name="T36" fmla="*/ 28 w 61"/>
                <a:gd name="T37" fmla="*/ 54 h 81"/>
                <a:gd name="T38" fmla="*/ 34 w 61"/>
                <a:gd name="T39" fmla="*/ 56 h 81"/>
                <a:gd name="T40" fmla="*/ 34 w 61"/>
                <a:gd name="T41" fmla="*/ 56 h 81"/>
                <a:gd name="T42" fmla="*/ 34 w 61"/>
                <a:gd name="T43" fmla="*/ 57 h 81"/>
                <a:gd name="T44" fmla="*/ 31 w 61"/>
                <a:gd name="T45" fmla="*/ 63 h 81"/>
                <a:gd name="T46" fmla="*/ 17 w 61"/>
                <a:gd name="T47" fmla="*/ 69 h 81"/>
                <a:gd name="T48" fmla="*/ 48 w 61"/>
                <a:gd name="T49" fmla="*/ 76 h 81"/>
                <a:gd name="T50" fmla="*/ 61 w 61"/>
                <a:gd name="T51" fmla="*/ 71 h 81"/>
                <a:gd name="T52" fmla="*/ 53 w 61"/>
                <a:gd name="T53" fmla="*/ 61 h 81"/>
                <a:gd name="T54" fmla="*/ 30 w 61"/>
                <a:gd name="T55"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81">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90" name="Freeform 52"/>
          <p:cNvSpPr>
            <a:spLocks/>
          </p:cNvSpPr>
          <p:nvPr/>
        </p:nvSpPr>
        <p:spPr bwMode="auto">
          <a:xfrm>
            <a:off x="11819100" y="6326404"/>
            <a:ext cx="736995" cy="888060"/>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91" name="Freeform 52"/>
          <p:cNvSpPr>
            <a:spLocks/>
          </p:cNvSpPr>
          <p:nvPr/>
        </p:nvSpPr>
        <p:spPr bwMode="auto">
          <a:xfrm>
            <a:off x="16838678" y="5465686"/>
            <a:ext cx="655725" cy="790131"/>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69" name="Freeform 9"/>
          <p:cNvSpPr>
            <a:spLocks noEditPoints="1"/>
          </p:cNvSpPr>
          <p:nvPr/>
        </p:nvSpPr>
        <p:spPr bwMode="auto">
          <a:xfrm>
            <a:off x="12279157" y="8227867"/>
            <a:ext cx="1225778" cy="1226097"/>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accent5"/>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74" name="Freeform 36"/>
          <p:cNvSpPr>
            <a:spLocks/>
          </p:cNvSpPr>
          <p:nvPr/>
        </p:nvSpPr>
        <p:spPr bwMode="auto">
          <a:xfrm>
            <a:off x="16223881" y="7386349"/>
            <a:ext cx="710264" cy="943446"/>
          </a:xfrm>
          <a:custGeom>
            <a:avLst/>
            <a:gdLst>
              <a:gd name="T0" fmla="*/ 3 w 141"/>
              <a:gd name="T1" fmla="*/ 157 h 187"/>
              <a:gd name="T2" fmla="*/ 3 w 141"/>
              <a:gd name="T3" fmla="*/ 155 h 187"/>
              <a:gd name="T4" fmla="*/ 36 w 141"/>
              <a:gd name="T5" fmla="*/ 131 h 187"/>
              <a:gd name="T6" fmla="*/ 38 w 141"/>
              <a:gd name="T7" fmla="*/ 130 h 187"/>
              <a:gd name="T8" fmla="*/ 60 w 141"/>
              <a:gd name="T9" fmla="*/ 139 h 187"/>
              <a:gd name="T10" fmla="*/ 87 w 141"/>
              <a:gd name="T11" fmla="*/ 105 h 187"/>
              <a:gd name="T12" fmla="*/ 99 w 141"/>
              <a:gd name="T13" fmla="*/ 65 h 187"/>
              <a:gd name="T14" fmla="*/ 79 w 141"/>
              <a:gd name="T15" fmla="*/ 50 h 187"/>
              <a:gd name="T16" fmla="*/ 80 w 141"/>
              <a:gd name="T17" fmla="*/ 10 h 187"/>
              <a:gd name="T18" fmla="*/ 82 w 141"/>
              <a:gd name="T19" fmla="*/ 8 h 187"/>
              <a:gd name="T20" fmla="*/ 96 w 141"/>
              <a:gd name="T21" fmla="*/ 0 h 187"/>
              <a:gd name="T22" fmla="*/ 100 w 141"/>
              <a:gd name="T23" fmla="*/ 1 h 187"/>
              <a:gd name="T24" fmla="*/ 123 w 141"/>
              <a:gd name="T25" fmla="*/ 15 h 187"/>
              <a:gd name="T26" fmla="*/ 113 w 141"/>
              <a:gd name="T27" fmla="*/ 123 h 187"/>
              <a:gd name="T28" fmla="*/ 32 w 141"/>
              <a:gd name="T29" fmla="*/ 187 h 187"/>
              <a:gd name="T30" fmla="*/ 32 w 141"/>
              <a:gd name="T31" fmla="*/ 187 h 187"/>
              <a:gd name="T32" fmla="*/ 31 w 141"/>
              <a:gd name="T33" fmla="*/ 187 h 187"/>
              <a:gd name="T34" fmla="*/ 7 w 141"/>
              <a:gd name="T35" fmla="*/ 176 h 187"/>
              <a:gd name="T36" fmla="*/ 3 w 141"/>
              <a:gd name="T37" fmla="*/ 15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187">
                <a:moveTo>
                  <a:pt x="3" y="157"/>
                </a:moveTo>
                <a:cubicBezTo>
                  <a:pt x="3" y="155"/>
                  <a:pt x="3" y="155"/>
                  <a:pt x="3" y="155"/>
                </a:cubicBezTo>
                <a:cubicBezTo>
                  <a:pt x="4" y="148"/>
                  <a:pt x="33" y="131"/>
                  <a:pt x="36" y="131"/>
                </a:cubicBezTo>
                <a:cubicBezTo>
                  <a:pt x="38" y="130"/>
                  <a:pt x="38" y="130"/>
                  <a:pt x="38" y="130"/>
                </a:cubicBezTo>
                <a:cubicBezTo>
                  <a:pt x="42" y="130"/>
                  <a:pt x="48" y="133"/>
                  <a:pt x="60" y="139"/>
                </a:cubicBezTo>
                <a:cubicBezTo>
                  <a:pt x="70" y="132"/>
                  <a:pt x="82" y="114"/>
                  <a:pt x="87" y="105"/>
                </a:cubicBezTo>
                <a:cubicBezTo>
                  <a:pt x="92" y="94"/>
                  <a:pt x="99" y="77"/>
                  <a:pt x="99" y="65"/>
                </a:cubicBezTo>
                <a:cubicBezTo>
                  <a:pt x="86" y="58"/>
                  <a:pt x="80" y="55"/>
                  <a:pt x="79" y="50"/>
                </a:cubicBezTo>
                <a:cubicBezTo>
                  <a:pt x="78" y="48"/>
                  <a:pt x="76" y="14"/>
                  <a:pt x="80" y="10"/>
                </a:cubicBezTo>
                <a:cubicBezTo>
                  <a:pt x="82" y="8"/>
                  <a:pt x="82" y="8"/>
                  <a:pt x="82" y="8"/>
                </a:cubicBezTo>
                <a:cubicBezTo>
                  <a:pt x="85" y="5"/>
                  <a:pt x="89" y="0"/>
                  <a:pt x="96" y="0"/>
                </a:cubicBezTo>
                <a:cubicBezTo>
                  <a:pt x="97" y="0"/>
                  <a:pt x="99" y="0"/>
                  <a:pt x="100" y="1"/>
                </a:cubicBezTo>
                <a:cubicBezTo>
                  <a:pt x="105" y="2"/>
                  <a:pt x="117" y="7"/>
                  <a:pt x="123" y="15"/>
                </a:cubicBezTo>
                <a:cubicBezTo>
                  <a:pt x="127" y="20"/>
                  <a:pt x="141" y="70"/>
                  <a:pt x="113" y="123"/>
                </a:cubicBezTo>
                <a:cubicBezTo>
                  <a:pt x="85" y="174"/>
                  <a:pt x="39" y="187"/>
                  <a:pt x="32" y="187"/>
                </a:cubicBezTo>
                <a:cubicBezTo>
                  <a:pt x="32" y="187"/>
                  <a:pt x="32" y="187"/>
                  <a:pt x="32" y="187"/>
                </a:cubicBezTo>
                <a:cubicBezTo>
                  <a:pt x="31" y="187"/>
                  <a:pt x="31" y="187"/>
                  <a:pt x="31" y="187"/>
                </a:cubicBezTo>
                <a:cubicBezTo>
                  <a:pt x="21" y="186"/>
                  <a:pt x="11" y="179"/>
                  <a:pt x="7" y="176"/>
                </a:cubicBezTo>
                <a:cubicBezTo>
                  <a:pt x="0" y="171"/>
                  <a:pt x="2" y="162"/>
                  <a:pt x="3" y="157"/>
                </a:cubicBezTo>
                <a:close/>
              </a:path>
            </a:pathLst>
          </a:custGeom>
          <a:solidFill>
            <a:schemeClr val="accent5"/>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75" name="Freeform 38"/>
          <p:cNvSpPr>
            <a:spLocks noEditPoints="1"/>
          </p:cNvSpPr>
          <p:nvPr/>
        </p:nvSpPr>
        <p:spPr bwMode="auto">
          <a:xfrm>
            <a:off x="14039630" y="8041414"/>
            <a:ext cx="983296" cy="998829"/>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3"/>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76" name="Freeform 44"/>
          <p:cNvSpPr>
            <a:spLocks noEditPoints="1"/>
          </p:cNvSpPr>
          <p:nvPr/>
        </p:nvSpPr>
        <p:spPr bwMode="auto">
          <a:xfrm>
            <a:off x="12556092" y="6654893"/>
            <a:ext cx="973749" cy="977822"/>
          </a:xfrm>
          <a:custGeom>
            <a:avLst/>
            <a:gdLst>
              <a:gd name="T0" fmla="*/ 192 w 193"/>
              <a:gd name="T1" fmla="*/ 81 h 194"/>
              <a:gd name="T2" fmla="*/ 191 w 193"/>
              <a:gd name="T3" fmla="*/ 77 h 194"/>
              <a:gd name="T4" fmla="*/ 188 w 193"/>
              <a:gd name="T5" fmla="*/ 75 h 194"/>
              <a:gd name="T6" fmla="*/ 162 w 193"/>
              <a:gd name="T7" fmla="*/ 71 h 194"/>
              <a:gd name="T8" fmla="*/ 157 w 193"/>
              <a:gd name="T9" fmla="*/ 54 h 194"/>
              <a:gd name="T10" fmla="*/ 151 w 193"/>
              <a:gd name="T11" fmla="*/ 34 h 194"/>
              <a:gd name="T12" fmla="*/ 104 w 193"/>
              <a:gd name="T13" fmla="*/ 0 h 194"/>
              <a:gd name="T14" fmla="*/ 61 w 193"/>
              <a:gd name="T15" fmla="*/ 0 h 194"/>
              <a:gd name="T16" fmla="*/ 0 w 193"/>
              <a:gd name="T17" fmla="*/ 61 h 194"/>
              <a:gd name="T18" fmla="*/ 0 w 193"/>
              <a:gd name="T19" fmla="*/ 133 h 194"/>
              <a:gd name="T20" fmla="*/ 61 w 193"/>
              <a:gd name="T21" fmla="*/ 194 h 194"/>
              <a:gd name="T22" fmla="*/ 131 w 193"/>
              <a:gd name="T23" fmla="*/ 194 h 194"/>
              <a:gd name="T24" fmla="*/ 192 w 193"/>
              <a:gd name="T25" fmla="*/ 133 h 194"/>
              <a:gd name="T26" fmla="*/ 193 w 193"/>
              <a:gd name="T27" fmla="*/ 83 h 194"/>
              <a:gd name="T28" fmla="*/ 192 w 193"/>
              <a:gd name="T29" fmla="*/ 81 h 194"/>
              <a:gd name="T30" fmla="*/ 62 w 193"/>
              <a:gd name="T31" fmla="*/ 50 h 194"/>
              <a:gd name="T32" fmla="*/ 96 w 193"/>
              <a:gd name="T33" fmla="*/ 50 h 194"/>
              <a:gd name="T34" fmla="*/ 108 w 193"/>
              <a:gd name="T35" fmla="*/ 62 h 194"/>
              <a:gd name="T36" fmla="*/ 96 w 193"/>
              <a:gd name="T37" fmla="*/ 73 h 194"/>
              <a:gd name="T38" fmla="*/ 62 w 193"/>
              <a:gd name="T39" fmla="*/ 73 h 194"/>
              <a:gd name="T40" fmla="*/ 50 w 193"/>
              <a:gd name="T41" fmla="*/ 62 h 194"/>
              <a:gd name="T42" fmla="*/ 62 w 193"/>
              <a:gd name="T43" fmla="*/ 50 h 194"/>
              <a:gd name="T44" fmla="*/ 131 w 193"/>
              <a:gd name="T45" fmla="*/ 143 h 194"/>
              <a:gd name="T46" fmla="*/ 62 w 193"/>
              <a:gd name="T47" fmla="*/ 143 h 194"/>
              <a:gd name="T48" fmla="*/ 50 w 193"/>
              <a:gd name="T49" fmla="*/ 132 h 194"/>
              <a:gd name="T50" fmla="*/ 62 w 193"/>
              <a:gd name="T51" fmla="*/ 120 h 194"/>
              <a:gd name="T52" fmla="*/ 131 w 193"/>
              <a:gd name="T53" fmla="*/ 120 h 194"/>
              <a:gd name="T54" fmla="*/ 142 w 193"/>
              <a:gd name="T55" fmla="*/ 132 h 194"/>
              <a:gd name="T56" fmla="*/ 131 w 193"/>
              <a:gd name="T57" fmla="*/ 14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4">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5"/>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77" name="Group 76"/>
          <p:cNvGrpSpPr/>
          <p:nvPr/>
        </p:nvGrpSpPr>
        <p:grpSpPr>
          <a:xfrm>
            <a:off x="13938435" y="4718347"/>
            <a:ext cx="1176136" cy="1168801"/>
            <a:chOff x="2189163" y="538163"/>
            <a:chExt cx="977900" cy="971549"/>
          </a:xfrm>
          <a:solidFill>
            <a:schemeClr val="accent5"/>
          </a:solidFill>
        </p:grpSpPr>
        <p:sp>
          <p:nvSpPr>
            <p:cNvPr id="82" name="Freeform 50"/>
            <p:cNvSpPr>
              <a:spLocks/>
            </p:cNvSpPr>
            <p:nvPr/>
          </p:nvSpPr>
          <p:spPr bwMode="auto">
            <a:xfrm>
              <a:off x="2189163" y="538163"/>
              <a:ext cx="733425" cy="677862"/>
            </a:xfrm>
            <a:custGeom>
              <a:avLst/>
              <a:gdLst>
                <a:gd name="T0" fmla="*/ 75 w 175"/>
                <a:gd name="T1" fmla="*/ 162 h 162"/>
                <a:gd name="T2" fmla="*/ 87 w 175"/>
                <a:gd name="T3" fmla="*/ 152 h 162"/>
                <a:gd name="T4" fmla="*/ 76 w 175"/>
                <a:gd name="T5" fmla="*/ 142 h 162"/>
                <a:gd name="T6" fmla="*/ 69 w 175"/>
                <a:gd name="T7" fmla="*/ 142 h 162"/>
                <a:gd name="T8" fmla="*/ 37 w 175"/>
                <a:gd name="T9" fmla="*/ 109 h 162"/>
                <a:gd name="T10" fmla="*/ 70 w 175"/>
                <a:gd name="T11" fmla="*/ 78 h 162"/>
                <a:gd name="T12" fmla="*/ 114 w 175"/>
                <a:gd name="T13" fmla="*/ 78 h 162"/>
                <a:gd name="T14" fmla="*/ 146 w 175"/>
                <a:gd name="T15" fmla="*/ 110 h 162"/>
                <a:gd name="T16" fmla="*/ 146 w 175"/>
                <a:gd name="T17" fmla="*/ 151 h 162"/>
                <a:gd name="T18" fmla="*/ 158 w 175"/>
                <a:gd name="T19" fmla="*/ 162 h 162"/>
                <a:gd name="T20" fmla="*/ 163 w 175"/>
                <a:gd name="T21" fmla="*/ 162 h 162"/>
                <a:gd name="T22" fmla="*/ 175 w 175"/>
                <a:gd name="T23" fmla="*/ 151 h 162"/>
                <a:gd name="T24" fmla="*/ 175 w 175"/>
                <a:gd name="T25" fmla="*/ 15 h 162"/>
                <a:gd name="T26" fmla="*/ 117 w 175"/>
                <a:gd name="T27" fmla="*/ 0 h 162"/>
                <a:gd name="T28" fmla="*/ 0 w 175"/>
                <a:gd name="T29" fmla="*/ 116 h 162"/>
                <a:gd name="T30" fmla="*/ 10 w 175"/>
                <a:gd name="T31" fmla="*/ 162 h 162"/>
                <a:gd name="T32" fmla="*/ 75 w 175"/>
                <a:gd name="T3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2">
                  <a:moveTo>
                    <a:pt x="75" y="162"/>
                  </a:moveTo>
                  <a:cubicBezTo>
                    <a:pt x="82" y="162"/>
                    <a:pt x="87" y="158"/>
                    <a:pt x="87" y="152"/>
                  </a:cubicBezTo>
                  <a:cubicBezTo>
                    <a:pt x="87" y="147"/>
                    <a:pt x="82" y="143"/>
                    <a:pt x="76" y="142"/>
                  </a:cubicBezTo>
                  <a:cubicBezTo>
                    <a:pt x="69" y="142"/>
                    <a:pt x="69" y="142"/>
                    <a:pt x="69" y="142"/>
                  </a:cubicBezTo>
                  <a:cubicBezTo>
                    <a:pt x="52" y="141"/>
                    <a:pt x="37" y="126"/>
                    <a:pt x="37" y="109"/>
                  </a:cubicBezTo>
                  <a:cubicBezTo>
                    <a:pt x="37" y="92"/>
                    <a:pt x="52" y="78"/>
                    <a:pt x="70" y="78"/>
                  </a:cubicBezTo>
                  <a:cubicBezTo>
                    <a:pt x="114" y="78"/>
                    <a:pt x="114" y="78"/>
                    <a:pt x="114" y="78"/>
                  </a:cubicBezTo>
                  <a:cubicBezTo>
                    <a:pt x="132" y="78"/>
                    <a:pt x="146" y="92"/>
                    <a:pt x="146" y="110"/>
                  </a:cubicBezTo>
                  <a:cubicBezTo>
                    <a:pt x="146" y="151"/>
                    <a:pt x="146" y="151"/>
                    <a:pt x="146" y="151"/>
                  </a:cubicBezTo>
                  <a:cubicBezTo>
                    <a:pt x="146" y="157"/>
                    <a:pt x="152" y="162"/>
                    <a:pt x="158" y="162"/>
                  </a:cubicBezTo>
                  <a:cubicBezTo>
                    <a:pt x="163" y="162"/>
                    <a:pt x="163" y="162"/>
                    <a:pt x="163" y="162"/>
                  </a:cubicBezTo>
                  <a:cubicBezTo>
                    <a:pt x="169" y="162"/>
                    <a:pt x="175" y="157"/>
                    <a:pt x="175" y="151"/>
                  </a:cubicBezTo>
                  <a:cubicBezTo>
                    <a:pt x="175" y="15"/>
                    <a:pt x="175" y="15"/>
                    <a:pt x="175" y="15"/>
                  </a:cubicBezTo>
                  <a:cubicBezTo>
                    <a:pt x="158" y="5"/>
                    <a:pt x="138" y="0"/>
                    <a:pt x="117" y="0"/>
                  </a:cubicBezTo>
                  <a:cubicBezTo>
                    <a:pt x="52" y="0"/>
                    <a:pt x="0" y="52"/>
                    <a:pt x="0" y="116"/>
                  </a:cubicBezTo>
                  <a:cubicBezTo>
                    <a:pt x="0" y="132"/>
                    <a:pt x="4" y="148"/>
                    <a:pt x="10" y="162"/>
                  </a:cubicBezTo>
                  <a:lnTo>
                    <a:pt x="75"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Freeform 51"/>
            <p:cNvSpPr>
              <a:spLocks/>
            </p:cNvSpPr>
            <p:nvPr/>
          </p:nvSpPr>
          <p:spPr bwMode="auto">
            <a:xfrm>
              <a:off x="2281238" y="666750"/>
              <a:ext cx="885825" cy="842962"/>
            </a:xfrm>
            <a:custGeom>
              <a:avLst/>
              <a:gdLst>
                <a:gd name="T0" fmla="*/ 174 w 211"/>
                <a:gd name="T1" fmla="*/ 0 h 201"/>
                <a:gd name="T2" fmla="*/ 174 w 211"/>
                <a:gd name="T3" fmla="*/ 120 h 201"/>
                <a:gd name="T4" fmla="*/ 141 w 211"/>
                <a:gd name="T5" fmla="*/ 152 h 201"/>
                <a:gd name="T6" fmla="*/ 136 w 211"/>
                <a:gd name="T7" fmla="*/ 152 h 201"/>
                <a:gd name="T8" fmla="*/ 103 w 211"/>
                <a:gd name="T9" fmla="*/ 120 h 201"/>
                <a:gd name="T10" fmla="*/ 103 w 211"/>
                <a:gd name="T11" fmla="*/ 79 h 201"/>
                <a:gd name="T12" fmla="*/ 92 w 211"/>
                <a:gd name="T13" fmla="*/ 67 h 201"/>
                <a:gd name="T14" fmla="*/ 48 w 211"/>
                <a:gd name="T15" fmla="*/ 67 h 201"/>
                <a:gd name="T16" fmla="*/ 36 w 211"/>
                <a:gd name="T17" fmla="*/ 78 h 201"/>
                <a:gd name="T18" fmla="*/ 48 w 211"/>
                <a:gd name="T19" fmla="*/ 90 h 201"/>
                <a:gd name="T20" fmla="*/ 55 w 211"/>
                <a:gd name="T21" fmla="*/ 90 h 201"/>
                <a:gd name="T22" fmla="*/ 86 w 211"/>
                <a:gd name="T23" fmla="*/ 122 h 201"/>
                <a:gd name="T24" fmla="*/ 53 w 211"/>
                <a:gd name="T25" fmla="*/ 152 h 201"/>
                <a:gd name="T26" fmla="*/ 0 w 211"/>
                <a:gd name="T27" fmla="*/ 152 h 201"/>
                <a:gd name="T28" fmla="*/ 95 w 211"/>
                <a:gd name="T29" fmla="*/ 201 h 201"/>
                <a:gd name="T30" fmla="*/ 211 w 211"/>
                <a:gd name="T31" fmla="*/ 85 h 201"/>
                <a:gd name="T32" fmla="*/ 174 w 211"/>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201">
                  <a:moveTo>
                    <a:pt x="174" y="0"/>
                  </a:moveTo>
                  <a:cubicBezTo>
                    <a:pt x="174" y="120"/>
                    <a:pt x="174" y="120"/>
                    <a:pt x="174" y="120"/>
                  </a:cubicBezTo>
                  <a:cubicBezTo>
                    <a:pt x="174" y="138"/>
                    <a:pt x="159" y="152"/>
                    <a:pt x="141" y="152"/>
                  </a:cubicBezTo>
                  <a:cubicBezTo>
                    <a:pt x="136" y="152"/>
                    <a:pt x="136" y="152"/>
                    <a:pt x="136" y="152"/>
                  </a:cubicBezTo>
                  <a:cubicBezTo>
                    <a:pt x="118" y="152"/>
                    <a:pt x="103" y="138"/>
                    <a:pt x="103" y="120"/>
                  </a:cubicBezTo>
                  <a:cubicBezTo>
                    <a:pt x="103" y="79"/>
                    <a:pt x="103" y="79"/>
                    <a:pt x="103" y="79"/>
                  </a:cubicBezTo>
                  <a:cubicBezTo>
                    <a:pt x="103" y="73"/>
                    <a:pt x="98" y="67"/>
                    <a:pt x="92" y="67"/>
                  </a:cubicBezTo>
                  <a:cubicBezTo>
                    <a:pt x="48" y="67"/>
                    <a:pt x="48" y="67"/>
                    <a:pt x="48" y="67"/>
                  </a:cubicBezTo>
                  <a:cubicBezTo>
                    <a:pt x="42" y="67"/>
                    <a:pt x="36" y="72"/>
                    <a:pt x="36" y="78"/>
                  </a:cubicBezTo>
                  <a:cubicBezTo>
                    <a:pt x="36" y="84"/>
                    <a:pt x="42" y="90"/>
                    <a:pt x="48" y="90"/>
                  </a:cubicBezTo>
                  <a:cubicBezTo>
                    <a:pt x="55" y="90"/>
                    <a:pt x="55" y="90"/>
                    <a:pt x="55" y="90"/>
                  </a:cubicBezTo>
                  <a:cubicBezTo>
                    <a:pt x="73" y="91"/>
                    <a:pt x="87" y="106"/>
                    <a:pt x="86" y="122"/>
                  </a:cubicBezTo>
                  <a:cubicBezTo>
                    <a:pt x="86" y="139"/>
                    <a:pt x="71" y="152"/>
                    <a:pt x="53" y="152"/>
                  </a:cubicBezTo>
                  <a:cubicBezTo>
                    <a:pt x="0" y="152"/>
                    <a:pt x="0" y="152"/>
                    <a:pt x="0" y="152"/>
                  </a:cubicBezTo>
                  <a:cubicBezTo>
                    <a:pt x="21" y="182"/>
                    <a:pt x="55" y="201"/>
                    <a:pt x="95" y="201"/>
                  </a:cubicBezTo>
                  <a:cubicBezTo>
                    <a:pt x="159" y="201"/>
                    <a:pt x="211" y="149"/>
                    <a:pt x="211" y="85"/>
                  </a:cubicBezTo>
                  <a:cubicBezTo>
                    <a:pt x="211" y="51"/>
                    <a:pt x="197" y="21"/>
                    <a:pt x="1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79" name="Freeform 36"/>
          <p:cNvSpPr>
            <a:spLocks/>
          </p:cNvSpPr>
          <p:nvPr/>
        </p:nvSpPr>
        <p:spPr bwMode="auto">
          <a:xfrm>
            <a:off x="15184747" y="6153237"/>
            <a:ext cx="925048" cy="843512"/>
          </a:xfrm>
          <a:custGeom>
            <a:avLst/>
            <a:gdLst>
              <a:gd name="T0" fmla="*/ 189 w 255"/>
              <a:gd name="T1" fmla="*/ 10 h 233"/>
              <a:gd name="T2" fmla="*/ 104 w 255"/>
              <a:gd name="T3" fmla="*/ 16 h 233"/>
              <a:gd name="T4" fmla="*/ 18 w 255"/>
              <a:gd name="T5" fmla="*/ 30 h 233"/>
              <a:gd name="T6" fmla="*/ 6 w 255"/>
              <a:gd name="T7" fmla="*/ 30 h 233"/>
              <a:gd name="T8" fmla="*/ 3 w 255"/>
              <a:gd name="T9" fmla="*/ 46 h 233"/>
              <a:gd name="T10" fmla="*/ 115 w 255"/>
              <a:gd name="T11" fmla="*/ 228 h 233"/>
              <a:gd name="T12" fmla="*/ 124 w 255"/>
              <a:gd name="T13" fmla="*/ 233 h 233"/>
              <a:gd name="T14" fmla="*/ 130 w 255"/>
              <a:gd name="T15" fmla="*/ 231 h 233"/>
              <a:gd name="T16" fmla="*/ 134 w 255"/>
              <a:gd name="T17" fmla="*/ 216 h 233"/>
              <a:gd name="T18" fmla="*/ 84 w 255"/>
              <a:gd name="T19" fmla="*/ 135 h 233"/>
              <a:gd name="T20" fmla="*/ 170 w 255"/>
              <a:gd name="T21" fmla="*/ 121 h 233"/>
              <a:gd name="T22" fmla="*/ 255 w 255"/>
              <a:gd name="T23" fmla="*/ 115 h 233"/>
              <a:gd name="T24" fmla="*/ 189 w 255"/>
              <a:gd name="T25"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33">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chemeClr val="accent5"/>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21" name="Freeform 326"/>
          <p:cNvSpPr>
            <a:spLocks noChangeArrowheads="1"/>
          </p:cNvSpPr>
          <p:nvPr/>
        </p:nvSpPr>
        <p:spPr bwMode="auto">
          <a:xfrm>
            <a:off x="17094823" y="8035683"/>
            <a:ext cx="843621" cy="805233"/>
          </a:xfrm>
          <a:custGeom>
            <a:avLst/>
            <a:gdLst>
              <a:gd name="T0" fmla="*/ 1347 w 1348"/>
              <a:gd name="T1" fmla="*/ 786 h 1289"/>
              <a:gd name="T2" fmla="*/ 1347 w 1348"/>
              <a:gd name="T3" fmla="*/ 1288 h 1289"/>
              <a:gd name="T4" fmla="*/ 1054 w 1348"/>
              <a:gd name="T5" fmla="*/ 1288 h 1289"/>
              <a:gd name="T6" fmla="*/ 1054 w 1348"/>
              <a:gd name="T7" fmla="*/ 819 h 1289"/>
              <a:gd name="T8" fmla="*/ 912 w 1348"/>
              <a:gd name="T9" fmla="*/ 627 h 1289"/>
              <a:gd name="T10" fmla="*/ 761 w 1348"/>
              <a:gd name="T11" fmla="*/ 736 h 1289"/>
              <a:gd name="T12" fmla="*/ 753 w 1348"/>
              <a:gd name="T13" fmla="*/ 803 h 1289"/>
              <a:gd name="T14" fmla="*/ 753 w 1348"/>
              <a:gd name="T15" fmla="*/ 1288 h 1289"/>
              <a:gd name="T16" fmla="*/ 468 w 1348"/>
              <a:gd name="T17" fmla="*/ 1288 h 1289"/>
              <a:gd name="T18" fmla="*/ 468 w 1348"/>
              <a:gd name="T19" fmla="*/ 418 h 1289"/>
              <a:gd name="T20" fmla="*/ 753 w 1348"/>
              <a:gd name="T21" fmla="*/ 418 h 1289"/>
              <a:gd name="T22" fmla="*/ 753 w 1348"/>
              <a:gd name="T23" fmla="*/ 543 h 1289"/>
              <a:gd name="T24" fmla="*/ 1012 w 1348"/>
              <a:gd name="T25" fmla="*/ 401 h 1289"/>
              <a:gd name="T26" fmla="*/ 1347 w 1348"/>
              <a:gd name="T27" fmla="*/ 786 h 1289"/>
              <a:gd name="T28" fmla="*/ 167 w 1348"/>
              <a:gd name="T29" fmla="*/ 0 h 1289"/>
              <a:gd name="T30" fmla="*/ 0 w 1348"/>
              <a:gd name="T31" fmla="*/ 151 h 1289"/>
              <a:gd name="T32" fmla="*/ 159 w 1348"/>
              <a:gd name="T33" fmla="*/ 301 h 1289"/>
              <a:gd name="T34" fmla="*/ 167 w 1348"/>
              <a:gd name="T35" fmla="*/ 301 h 1289"/>
              <a:gd name="T36" fmla="*/ 326 w 1348"/>
              <a:gd name="T37" fmla="*/ 151 h 1289"/>
              <a:gd name="T38" fmla="*/ 167 w 1348"/>
              <a:gd name="T39" fmla="*/ 0 h 1289"/>
              <a:gd name="T40" fmla="*/ 17 w 1348"/>
              <a:gd name="T41" fmla="*/ 1288 h 1289"/>
              <a:gd name="T42" fmla="*/ 310 w 1348"/>
              <a:gd name="T43" fmla="*/ 1288 h 1289"/>
              <a:gd name="T44" fmla="*/ 310 w 1348"/>
              <a:gd name="T45" fmla="*/ 418 h 1289"/>
              <a:gd name="T46" fmla="*/ 17 w 1348"/>
              <a:gd name="T47" fmla="*/ 418 h 1289"/>
              <a:gd name="T48" fmla="*/ 17 w 1348"/>
              <a:gd name="T49" fmla="*/ 1288 h 1289"/>
              <a:gd name="T50" fmla="*/ 17 w 1348"/>
              <a:gd name="T51" fmla="*/ 1288 h 1289"/>
              <a:gd name="T52" fmla="*/ 17 w 1348"/>
              <a:gd name="T53" fmla="*/ 1288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8" h="1289">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solidFill>
            <a:schemeClr val="accent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22" name="AutoShape 64"/>
          <p:cNvSpPr>
            <a:spLocks/>
          </p:cNvSpPr>
          <p:nvPr/>
        </p:nvSpPr>
        <p:spPr bwMode="auto">
          <a:xfrm>
            <a:off x="16158965" y="8489319"/>
            <a:ext cx="589412" cy="587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accent3"/>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23" name="Freeform 234"/>
          <p:cNvSpPr>
            <a:spLocks noChangeArrowheads="1"/>
          </p:cNvSpPr>
          <p:nvPr/>
        </p:nvSpPr>
        <p:spPr bwMode="auto">
          <a:xfrm>
            <a:off x="16387536" y="5507140"/>
            <a:ext cx="426323" cy="612824"/>
          </a:xfrm>
          <a:custGeom>
            <a:avLst/>
            <a:gdLst>
              <a:gd name="T0" fmla="*/ 499 w 667"/>
              <a:gd name="T1" fmla="*/ 52 h 959"/>
              <a:gd name="T2" fmla="*/ 551 w 667"/>
              <a:gd name="T3" fmla="*/ 104 h 959"/>
              <a:gd name="T4" fmla="*/ 593 w 667"/>
              <a:gd name="T5" fmla="*/ 219 h 959"/>
              <a:gd name="T6" fmla="*/ 562 w 667"/>
              <a:gd name="T7" fmla="*/ 323 h 959"/>
              <a:gd name="T8" fmla="*/ 478 w 667"/>
              <a:gd name="T9" fmla="*/ 396 h 959"/>
              <a:gd name="T10" fmla="*/ 437 w 667"/>
              <a:gd name="T11" fmla="*/ 459 h 959"/>
              <a:gd name="T12" fmla="*/ 478 w 667"/>
              <a:gd name="T13" fmla="*/ 511 h 959"/>
              <a:gd name="T14" fmla="*/ 572 w 667"/>
              <a:gd name="T15" fmla="*/ 583 h 959"/>
              <a:gd name="T16" fmla="*/ 624 w 667"/>
              <a:gd name="T17" fmla="*/ 667 h 959"/>
              <a:gd name="T18" fmla="*/ 614 w 667"/>
              <a:gd name="T19" fmla="*/ 812 h 959"/>
              <a:gd name="T20" fmla="*/ 437 w 667"/>
              <a:gd name="T21" fmla="*/ 937 h 959"/>
              <a:gd name="T22" fmla="*/ 166 w 667"/>
              <a:gd name="T23" fmla="*/ 948 h 959"/>
              <a:gd name="T24" fmla="*/ 20 w 667"/>
              <a:gd name="T25" fmla="*/ 844 h 959"/>
              <a:gd name="T26" fmla="*/ 20 w 667"/>
              <a:gd name="T27" fmla="*/ 698 h 959"/>
              <a:gd name="T28" fmla="*/ 166 w 667"/>
              <a:gd name="T29" fmla="*/ 594 h 959"/>
              <a:gd name="T30" fmla="*/ 301 w 667"/>
              <a:gd name="T31" fmla="*/ 573 h 959"/>
              <a:gd name="T32" fmla="*/ 333 w 667"/>
              <a:gd name="T33" fmla="*/ 531 h 959"/>
              <a:gd name="T34" fmla="*/ 322 w 667"/>
              <a:gd name="T35" fmla="*/ 459 h 959"/>
              <a:gd name="T36" fmla="*/ 312 w 667"/>
              <a:gd name="T37" fmla="*/ 438 h 959"/>
              <a:gd name="T38" fmla="*/ 197 w 667"/>
              <a:gd name="T39" fmla="*/ 417 h 959"/>
              <a:gd name="T40" fmla="*/ 83 w 667"/>
              <a:gd name="T41" fmla="*/ 313 h 959"/>
              <a:gd name="T42" fmla="*/ 93 w 667"/>
              <a:gd name="T43" fmla="*/ 156 h 959"/>
              <a:gd name="T44" fmla="*/ 270 w 667"/>
              <a:gd name="T45" fmla="*/ 21 h 959"/>
              <a:gd name="T46" fmla="*/ 666 w 667"/>
              <a:gd name="T47" fmla="*/ 0 h 959"/>
              <a:gd name="T48" fmla="*/ 551 w 667"/>
              <a:gd name="T49" fmla="*/ 771 h 959"/>
              <a:gd name="T50" fmla="*/ 520 w 667"/>
              <a:gd name="T51" fmla="*/ 687 h 959"/>
              <a:gd name="T52" fmla="*/ 406 w 667"/>
              <a:gd name="T53" fmla="*/ 604 h 959"/>
              <a:gd name="T54" fmla="*/ 374 w 667"/>
              <a:gd name="T55" fmla="*/ 604 h 959"/>
              <a:gd name="T56" fmla="*/ 322 w 667"/>
              <a:gd name="T57" fmla="*/ 604 h 959"/>
              <a:gd name="T58" fmla="*/ 239 w 667"/>
              <a:gd name="T59" fmla="*/ 625 h 959"/>
              <a:gd name="T60" fmla="*/ 166 w 667"/>
              <a:gd name="T61" fmla="*/ 656 h 959"/>
              <a:gd name="T62" fmla="*/ 124 w 667"/>
              <a:gd name="T63" fmla="*/ 750 h 959"/>
              <a:gd name="T64" fmla="*/ 187 w 667"/>
              <a:gd name="T65" fmla="*/ 854 h 959"/>
              <a:gd name="T66" fmla="*/ 353 w 667"/>
              <a:gd name="T67" fmla="*/ 906 h 959"/>
              <a:gd name="T68" fmla="*/ 551 w 667"/>
              <a:gd name="T69" fmla="*/ 771 h 959"/>
              <a:gd name="T70" fmla="*/ 468 w 667"/>
              <a:gd name="T71" fmla="*/ 323 h 959"/>
              <a:gd name="T72" fmla="*/ 468 w 667"/>
              <a:gd name="T73" fmla="*/ 198 h 959"/>
              <a:gd name="T74" fmla="*/ 385 w 667"/>
              <a:gd name="T75" fmla="*/ 73 h 959"/>
              <a:gd name="T76" fmla="*/ 260 w 667"/>
              <a:gd name="T77" fmla="*/ 63 h 959"/>
              <a:gd name="T78" fmla="*/ 197 w 667"/>
              <a:gd name="T79" fmla="*/ 136 h 959"/>
              <a:gd name="T80" fmla="*/ 197 w 667"/>
              <a:gd name="T81" fmla="*/ 250 h 959"/>
              <a:gd name="T82" fmla="*/ 281 w 667"/>
              <a:gd name="T83" fmla="*/ 375 h 959"/>
              <a:gd name="T84" fmla="*/ 406 w 667"/>
              <a:gd name="T85" fmla="*/ 396 h 959"/>
              <a:gd name="T86" fmla="*/ 437 w 667"/>
              <a:gd name="T87" fmla="*/ 365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7" h="959">
                <a:moveTo>
                  <a:pt x="583" y="52"/>
                </a:moveTo>
                <a:cubicBezTo>
                  <a:pt x="499" y="52"/>
                  <a:pt x="499" y="52"/>
                  <a:pt x="499" y="52"/>
                </a:cubicBezTo>
                <a:cubicBezTo>
                  <a:pt x="520" y="73"/>
                  <a:pt x="520" y="73"/>
                  <a:pt x="520" y="73"/>
                </a:cubicBezTo>
                <a:cubicBezTo>
                  <a:pt x="531" y="84"/>
                  <a:pt x="541" y="94"/>
                  <a:pt x="551" y="104"/>
                </a:cubicBezTo>
                <a:cubicBezTo>
                  <a:pt x="562" y="125"/>
                  <a:pt x="572" y="136"/>
                  <a:pt x="583" y="156"/>
                </a:cubicBezTo>
                <a:cubicBezTo>
                  <a:pt x="593" y="177"/>
                  <a:pt x="593" y="198"/>
                  <a:pt x="593" y="219"/>
                </a:cubicBezTo>
                <a:cubicBezTo>
                  <a:pt x="593" y="240"/>
                  <a:pt x="593" y="261"/>
                  <a:pt x="583" y="281"/>
                </a:cubicBezTo>
                <a:cubicBezTo>
                  <a:pt x="572" y="292"/>
                  <a:pt x="572" y="313"/>
                  <a:pt x="562" y="323"/>
                </a:cubicBezTo>
                <a:cubicBezTo>
                  <a:pt x="551" y="344"/>
                  <a:pt x="531" y="354"/>
                  <a:pt x="520" y="365"/>
                </a:cubicBezTo>
                <a:cubicBezTo>
                  <a:pt x="478" y="396"/>
                  <a:pt x="478" y="396"/>
                  <a:pt x="478" y="396"/>
                </a:cubicBezTo>
                <a:cubicBezTo>
                  <a:pt x="468" y="406"/>
                  <a:pt x="458" y="417"/>
                  <a:pt x="458" y="417"/>
                </a:cubicBezTo>
                <a:cubicBezTo>
                  <a:pt x="447" y="427"/>
                  <a:pt x="437" y="438"/>
                  <a:pt x="437" y="459"/>
                </a:cubicBezTo>
                <a:cubicBezTo>
                  <a:pt x="437" y="469"/>
                  <a:pt x="447" y="479"/>
                  <a:pt x="458" y="490"/>
                </a:cubicBezTo>
                <a:cubicBezTo>
                  <a:pt x="468" y="500"/>
                  <a:pt x="478" y="511"/>
                  <a:pt x="478" y="511"/>
                </a:cubicBezTo>
                <a:cubicBezTo>
                  <a:pt x="531" y="542"/>
                  <a:pt x="531" y="542"/>
                  <a:pt x="531" y="542"/>
                </a:cubicBezTo>
                <a:cubicBezTo>
                  <a:pt x="541" y="552"/>
                  <a:pt x="562" y="573"/>
                  <a:pt x="572" y="583"/>
                </a:cubicBezTo>
                <a:cubicBezTo>
                  <a:pt x="583" y="594"/>
                  <a:pt x="593" y="604"/>
                  <a:pt x="603" y="614"/>
                </a:cubicBezTo>
                <a:cubicBezTo>
                  <a:pt x="614" y="635"/>
                  <a:pt x="614" y="646"/>
                  <a:pt x="624" y="667"/>
                </a:cubicBezTo>
                <a:cubicBezTo>
                  <a:pt x="624" y="677"/>
                  <a:pt x="635" y="698"/>
                  <a:pt x="635" y="719"/>
                </a:cubicBezTo>
                <a:cubicBezTo>
                  <a:pt x="635" y="750"/>
                  <a:pt x="624" y="781"/>
                  <a:pt x="614" y="812"/>
                </a:cubicBezTo>
                <a:cubicBezTo>
                  <a:pt x="593" y="833"/>
                  <a:pt x="572" y="864"/>
                  <a:pt x="541" y="885"/>
                </a:cubicBezTo>
                <a:cubicBezTo>
                  <a:pt x="520" y="906"/>
                  <a:pt x="478" y="927"/>
                  <a:pt x="437" y="937"/>
                </a:cubicBezTo>
                <a:cubicBezTo>
                  <a:pt x="395" y="948"/>
                  <a:pt x="343" y="958"/>
                  <a:pt x="291" y="958"/>
                </a:cubicBezTo>
                <a:cubicBezTo>
                  <a:pt x="239" y="958"/>
                  <a:pt x="197" y="958"/>
                  <a:pt x="166" y="948"/>
                </a:cubicBezTo>
                <a:cubicBezTo>
                  <a:pt x="124" y="937"/>
                  <a:pt x="93" y="917"/>
                  <a:pt x="72" y="906"/>
                </a:cubicBezTo>
                <a:cubicBezTo>
                  <a:pt x="51" y="885"/>
                  <a:pt x="31" y="864"/>
                  <a:pt x="20" y="844"/>
                </a:cubicBezTo>
                <a:cubicBezTo>
                  <a:pt x="10" y="823"/>
                  <a:pt x="0" y="802"/>
                  <a:pt x="0" y="781"/>
                </a:cubicBezTo>
                <a:cubicBezTo>
                  <a:pt x="0" y="760"/>
                  <a:pt x="10" y="729"/>
                  <a:pt x="20" y="698"/>
                </a:cubicBezTo>
                <a:cubicBezTo>
                  <a:pt x="41" y="677"/>
                  <a:pt x="62" y="646"/>
                  <a:pt x="103" y="625"/>
                </a:cubicBezTo>
                <a:cubicBezTo>
                  <a:pt x="124" y="614"/>
                  <a:pt x="145" y="604"/>
                  <a:pt x="166" y="594"/>
                </a:cubicBezTo>
                <a:cubicBezTo>
                  <a:pt x="197" y="594"/>
                  <a:pt x="218" y="583"/>
                  <a:pt x="239" y="583"/>
                </a:cubicBezTo>
                <a:cubicBezTo>
                  <a:pt x="260" y="573"/>
                  <a:pt x="281" y="573"/>
                  <a:pt x="301" y="573"/>
                </a:cubicBezTo>
                <a:cubicBezTo>
                  <a:pt x="322" y="573"/>
                  <a:pt x="343" y="573"/>
                  <a:pt x="353" y="573"/>
                </a:cubicBezTo>
                <a:cubicBezTo>
                  <a:pt x="353" y="552"/>
                  <a:pt x="343" y="542"/>
                  <a:pt x="333" y="531"/>
                </a:cubicBezTo>
                <a:cubicBezTo>
                  <a:pt x="322" y="521"/>
                  <a:pt x="322" y="500"/>
                  <a:pt x="322" y="479"/>
                </a:cubicBezTo>
                <a:cubicBezTo>
                  <a:pt x="322" y="469"/>
                  <a:pt x="322" y="459"/>
                  <a:pt x="322" y="459"/>
                </a:cubicBezTo>
                <a:cubicBezTo>
                  <a:pt x="322" y="448"/>
                  <a:pt x="333" y="438"/>
                  <a:pt x="333" y="438"/>
                </a:cubicBezTo>
                <a:cubicBezTo>
                  <a:pt x="322" y="438"/>
                  <a:pt x="322" y="438"/>
                  <a:pt x="312" y="438"/>
                </a:cubicBezTo>
                <a:cubicBezTo>
                  <a:pt x="301" y="438"/>
                  <a:pt x="301" y="438"/>
                  <a:pt x="291" y="438"/>
                </a:cubicBezTo>
                <a:cubicBezTo>
                  <a:pt x="260" y="438"/>
                  <a:pt x="218" y="427"/>
                  <a:pt x="197" y="417"/>
                </a:cubicBezTo>
                <a:cubicBezTo>
                  <a:pt x="166" y="406"/>
                  <a:pt x="145" y="396"/>
                  <a:pt x="124" y="375"/>
                </a:cubicBezTo>
                <a:cubicBezTo>
                  <a:pt x="103" y="354"/>
                  <a:pt x="93" y="334"/>
                  <a:pt x="83" y="313"/>
                </a:cubicBezTo>
                <a:cubicBezTo>
                  <a:pt x="72" y="292"/>
                  <a:pt x="62" y="261"/>
                  <a:pt x="62" y="240"/>
                </a:cubicBezTo>
                <a:cubicBezTo>
                  <a:pt x="62" y="209"/>
                  <a:pt x="72" y="177"/>
                  <a:pt x="93" y="156"/>
                </a:cubicBezTo>
                <a:cubicBezTo>
                  <a:pt x="103" y="125"/>
                  <a:pt x="124" y="94"/>
                  <a:pt x="156" y="73"/>
                </a:cubicBezTo>
                <a:cubicBezTo>
                  <a:pt x="187" y="42"/>
                  <a:pt x="228" y="21"/>
                  <a:pt x="270" y="21"/>
                </a:cubicBezTo>
                <a:cubicBezTo>
                  <a:pt x="312" y="11"/>
                  <a:pt x="353" y="0"/>
                  <a:pt x="395" y="0"/>
                </a:cubicBezTo>
                <a:cubicBezTo>
                  <a:pt x="666" y="0"/>
                  <a:pt x="666" y="0"/>
                  <a:pt x="666" y="0"/>
                </a:cubicBezTo>
                <a:lnTo>
                  <a:pt x="583" y="52"/>
                </a:lnTo>
                <a:close/>
                <a:moveTo>
                  <a:pt x="551" y="771"/>
                </a:moveTo>
                <a:cubicBezTo>
                  <a:pt x="551" y="750"/>
                  <a:pt x="541" y="739"/>
                  <a:pt x="541" y="729"/>
                </a:cubicBezTo>
                <a:cubicBezTo>
                  <a:pt x="531" y="708"/>
                  <a:pt x="531" y="698"/>
                  <a:pt x="520" y="687"/>
                </a:cubicBezTo>
                <a:cubicBezTo>
                  <a:pt x="510" y="677"/>
                  <a:pt x="489" y="667"/>
                  <a:pt x="468" y="646"/>
                </a:cubicBezTo>
                <a:cubicBezTo>
                  <a:pt x="458" y="635"/>
                  <a:pt x="426" y="625"/>
                  <a:pt x="406" y="604"/>
                </a:cubicBezTo>
                <a:lnTo>
                  <a:pt x="395" y="604"/>
                </a:lnTo>
                <a:cubicBezTo>
                  <a:pt x="374" y="604"/>
                  <a:pt x="374" y="604"/>
                  <a:pt x="374" y="604"/>
                </a:cubicBezTo>
                <a:cubicBezTo>
                  <a:pt x="374" y="604"/>
                  <a:pt x="364" y="604"/>
                  <a:pt x="353" y="604"/>
                </a:cubicBezTo>
                <a:cubicBezTo>
                  <a:pt x="343" y="604"/>
                  <a:pt x="333" y="604"/>
                  <a:pt x="322" y="604"/>
                </a:cubicBezTo>
                <a:cubicBezTo>
                  <a:pt x="312" y="604"/>
                  <a:pt x="291" y="604"/>
                  <a:pt x="281" y="614"/>
                </a:cubicBezTo>
                <a:cubicBezTo>
                  <a:pt x="260" y="614"/>
                  <a:pt x="249" y="614"/>
                  <a:pt x="239" y="625"/>
                </a:cubicBezTo>
                <a:cubicBezTo>
                  <a:pt x="228" y="625"/>
                  <a:pt x="218" y="625"/>
                  <a:pt x="208" y="635"/>
                </a:cubicBezTo>
                <a:cubicBezTo>
                  <a:pt x="187" y="635"/>
                  <a:pt x="176" y="646"/>
                  <a:pt x="166" y="656"/>
                </a:cubicBezTo>
                <a:cubicBezTo>
                  <a:pt x="156" y="667"/>
                  <a:pt x="145" y="677"/>
                  <a:pt x="135" y="698"/>
                </a:cubicBezTo>
                <a:cubicBezTo>
                  <a:pt x="124" y="708"/>
                  <a:pt x="124" y="729"/>
                  <a:pt x="124" y="750"/>
                </a:cubicBezTo>
                <a:cubicBezTo>
                  <a:pt x="124" y="771"/>
                  <a:pt x="124" y="792"/>
                  <a:pt x="135" y="812"/>
                </a:cubicBezTo>
                <a:cubicBezTo>
                  <a:pt x="145" y="833"/>
                  <a:pt x="166" y="844"/>
                  <a:pt x="187" y="854"/>
                </a:cubicBezTo>
                <a:cubicBezTo>
                  <a:pt x="208" y="875"/>
                  <a:pt x="228" y="885"/>
                  <a:pt x="260" y="896"/>
                </a:cubicBezTo>
                <a:cubicBezTo>
                  <a:pt x="281" y="896"/>
                  <a:pt x="322" y="906"/>
                  <a:pt x="353" y="906"/>
                </a:cubicBezTo>
                <a:cubicBezTo>
                  <a:pt x="416" y="906"/>
                  <a:pt x="468" y="885"/>
                  <a:pt x="499" y="864"/>
                </a:cubicBezTo>
                <a:cubicBezTo>
                  <a:pt x="531" y="844"/>
                  <a:pt x="551" y="802"/>
                  <a:pt x="551" y="771"/>
                </a:cubicBezTo>
                <a:close/>
                <a:moveTo>
                  <a:pt x="437" y="365"/>
                </a:moveTo>
                <a:cubicBezTo>
                  <a:pt x="458" y="354"/>
                  <a:pt x="468" y="334"/>
                  <a:pt x="468" y="323"/>
                </a:cubicBezTo>
                <a:cubicBezTo>
                  <a:pt x="468" y="302"/>
                  <a:pt x="478" y="292"/>
                  <a:pt x="478" y="271"/>
                </a:cubicBezTo>
                <a:cubicBezTo>
                  <a:pt x="478" y="250"/>
                  <a:pt x="468" y="229"/>
                  <a:pt x="468" y="198"/>
                </a:cubicBezTo>
                <a:cubicBezTo>
                  <a:pt x="458" y="177"/>
                  <a:pt x="447" y="146"/>
                  <a:pt x="437" y="125"/>
                </a:cubicBezTo>
                <a:cubicBezTo>
                  <a:pt x="416" y="104"/>
                  <a:pt x="406" y="84"/>
                  <a:pt x="385" y="73"/>
                </a:cubicBezTo>
                <a:cubicBezTo>
                  <a:pt x="364" y="52"/>
                  <a:pt x="333" y="42"/>
                  <a:pt x="312" y="42"/>
                </a:cubicBezTo>
                <a:cubicBezTo>
                  <a:pt x="291" y="42"/>
                  <a:pt x="270" y="52"/>
                  <a:pt x="260" y="63"/>
                </a:cubicBezTo>
                <a:cubicBezTo>
                  <a:pt x="239" y="63"/>
                  <a:pt x="228" y="73"/>
                  <a:pt x="218" y="84"/>
                </a:cubicBezTo>
                <a:cubicBezTo>
                  <a:pt x="208" y="104"/>
                  <a:pt x="197" y="115"/>
                  <a:pt x="197" y="136"/>
                </a:cubicBezTo>
                <a:cubicBezTo>
                  <a:pt x="187" y="146"/>
                  <a:pt x="187" y="167"/>
                  <a:pt x="187" y="177"/>
                </a:cubicBezTo>
                <a:cubicBezTo>
                  <a:pt x="187" y="198"/>
                  <a:pt x="187" y="219"/>
                  <a:pt x="197" y="250"/>
                </a:cubicBezTo>
                <a:cubicBezTo>
                  <a:pt x="208" y="271"/>
                  <a:pt x="208" y="302"/>
                  <a:pt x="228" y="323"/>
                </a:cubicBezTo>
                <a:cubicBezTo>
                  <a:pt x="239" y="344"/>
                  <a:pt x="260" y="365"/>
                  <a:pt x="281" y="375"/>
                </a:cubicBezTo>
                <a:cubicBezTo>
                  <a:pt x="301" y="396"/>
                  <a:pt x="322" y="396"/>
                  <a:pt x="353" y="396"/>
                </a:cubicBezTo>
                <a:cubicBezTo>
                  <a:pt x="364" y="396"/>
                  <a:pt x="385" y="396"/>
                  <a:pt x="406" y="396"/>
                </a:cubicBezTo>
                <a:cubicBezTo>
                  <a:pt x="416" y="386"/>
                  <a:pt x="426" y="375"/>
                  <a:pt x="437" y="365"/>
                </a:cubicBezTo>
                <a:close/>
                <a:moveTo>
                  <a:pt x="437" y="365"/>
                </a:moveTo>
                <a:lnTo>
                  <a:pt x="437" y="365"/>
                </a:lnTo>
                <a:close/>
              </a:path>
            </a:pathLst>
          </a:custGeom>
          <a:solidFill>
            <a:schemeClr val="accent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124" name="Freeform 238"/>
          <p:cNvSpPr>
            <a:spLocks noChangeArrowheads="1"/>
          </p:cNvSpPr>
          <p:nvPr/>
        </p:nvSpPr>
        <p:spPr bwMode="auto">
          <a:xfrm>
            <a:off x="13245779" y="5578023"/>
            <a:ext cx="530606" cy="1033556"/>
          </a:xfrm>
          <a:custGeom>
            <a:avLst/>
            <a:gdLst>
              <a:gd name="T0" fmla="*/ 502 w 503"/>
              <a:gd name="T1" fmla="*/ 351 h 980"/>
              <a:gd name="T2" fmla="*/ 318 w 503"/>
              <a:gd name="T3" fmla="*/ 351 h 980"/>
              <a:gd name="T4" fmla="*/ 318 w 503"/>
              <a:gd name="T5" fmla="*/ 260 h 980"/>
              <a:gd name="T6" fmla="*/ 368 w 503"/>
              <a:gd name="T7" fmla="*/ 176 h 980"/>
              <a:gd name="T8" fmla="*/ 485 w 503"/>
              <a:gd name="T9" fmla="*/ 176 h 980"/>
              <a:gd name="T10" fmla="*/ 485 w 503"/>
              <a:gd name="T11" fmla="*/ 0 h 980"/>
              <a:gd name="T12" fmla="*/ 284 w 503"/>
              <a:gd name="T13" fmla="*/ 0 h 980"/>
              <a:gd name="T14" fmla="*/ 117 w 503"/>
              <a:gd name="T15" fmla="*/ 168 h 980"/>
              <a:gd name="T16" fmla="*/ 117 w 503"/>
              <a:gd name="T17" fmla="*/ 351 h 980"/>
              <a:gd name="T18" fmla="*/ 0 w 503"/>
              <a:gd name="T19" fmla="*/ 351 h 980"/>
              <a:gd name="T20" fmla="*/ 0 w 503"/>
              <a:gd name="T21" fmla="*/ 494 h 980"/>
              <a:gd name="T22" fmla="*/ 117 w 503"/>
              <a:gd name="T23" fmla="*/ 494 h 980"/>
              <a:gd name="T24" fmla="*/ 117 w 503"/>
              <a:gd name="T25" fmla="*/ 979 h 980"/>
              <a:gd name="T26" fmla="*/ 318 w 503"/>
              <a:gd name="T27" fmla="*/ 979 h 980"/>
              <a:gd name="T28" fmla="*/ 318 w 503"/>
              <a:gd name="T29" fmla="*/ 494 h 980"/>
              <a:gd name="T30" fmla="*/ 451 w 503"/>
              <a:gd name="T31" fmla="*/ 494 h 980"/>
              <a:gd name="T32" fmla="*/ 502 w 503"/>
              <a:gd name="T33" fmla="*/ 351 h 980"/>
              <a:gd name="T34" fmla="*/ 502 w 503"/>
              <a:gd name="T35" fmla="*/ 351 h 980"/>
              <a:gd name="T36" fmla="*/ 502 w 503"/>
              <a:gd name="T37" fmla="*/ 35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3" h="980">
                <a:moveTo>
                  <a:pt x="502" y="351"/>
                </a:moveTo>
                <a:cubicBezTo>
                  <a:pt x="318" y="351"/>
                  <a:pt x="318" y="351"/>
                  <a:pt x="318" y="351"/>
                </a:cubicBezTo>
                <a:cubicBezTo>
                  <a:pt x="318" y="260"/>
                  <a:pt x="318" y="260"/>
                  <a:pt x="318" y="260"/>
                </a:cubicBezTo>
                <a:cubicBezTo>
                  <a:pt x="318" y="260"/>
                  <a:pt x="309" y="176"/>
                  <a:pt x="368" y="176"/>
                </a:cubicBezTo>
                <a:cubicBezTo>
                  <a:pt x="485" y="176"/>
                  <a:pt x="485" y="176"/>
                  <a:pt x="485" y="176"/>
                </a:cubicBezTo>
                <a:cubicBezTo>
                  <a:pt x="485" y="0"/>
                  <a:pt x="485" y="0"/>
                  <a:pt x="485" y="0"/>
                </a:cubicBezTo>
                <a:cubicBezTo>
                  <a:pt x="284" y="0"/>
                  <a:pt x="284" y="0"/>
                  <a:pt x="284" y="0"/>
                </a:cubicBezTo>
                <a:cubicBezTo>
                  <a:pt x="284" y="0"/>
                  <a:pt x="117" y="0"/>
                  <a:pt x="117" y="168"/>
                </a:cubicBezTo>
                <a:cubicBezTo>
                  <a:pt x="117" y="209"/>
                  <a:pt x="117" y="268"/>
                  <a:pt x="117" y="351"/>
                </a:cubicBezTo>
                <a:cubicBezTo>
                  <a:pt x="0" y="351"/>
                  <a:pt x="0" y="351"/>
                  <a:pt x="0" y="351"/>
                </a:cubicBezTo>
                <a:cubicBezTo>
                  <a:pt x="0" y="494"/>
                  <a:pt x="0" y="494"/>
                  <a:pt x="0" y="494"/>
                </a:cubicBezTo>
                <a:cubicBezTo>
                  <a:pt x="117" y="494"/>
                  <a:pt x="117" y="494"/>
                  <a:pt x="117" y="494"/>
                </a:cubicBezTo>
                <a:cubicBezTo>
                  <a:pt x="117" y="719"/>
                  <a:pt x="117" y="979"/>
                  <a:pt x="117" y="979"/>
                </a:cubicBezTo>
                <a:cubicBezTo>
                  <a:pt x="318" y="979"/>
                  <a:pt x="318" y="979"/>
                  <a:pt x="318" y="979"/>
                </a:cubicBezTo>
                <a:cubicBezTo>
                  <a:pt x="318" y="494"/>
                  <a:pt x="318" y="494"/>
                  <a:pt x="318" y="494"/>
                </a:cubicBezTo>
                <a:cubicBezTo>
                  <a:pt x="451" y="494"/>
                  <a:pt x="451" y="494"/>
                  <a:pt x="451" y="494"/>
                </a:cubicBezTo>
                <a:lnTo>
                  <a:pt x="502" y="351"/>
                </a:lnTo>
                <a:close/>
                <a:moveTo>
                  <a:pt x="502" y="351"/>
                </a:moveTo>
                <a:lnTo>
                  <a:pt x="502" y="351"/>
                </a:lnTo>
                <a:close/>
              </a:path>
            </a:pathLst>
          </a:custGeom>
          <a:solidFill>
            <a:schemeClr val="accent3"/>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125" name="Group 26"/>
          <p:cNvGrpSpPr>
            <a:grpSpLocks/>
          </p:cNvGrpSpPr>
          <p:nvPr/>
        </p:nvGrpSpPr>
        <p:grpSpPr bwMode="auto">
          <a:xfrm>
            <a:off x="13152302" y="9452285"/>
            <a:ext cx="508201" cy="739907"/>
            <a:chOff x="4294188" y="1712913"/>
            <a:chExt cx="285750" cy="415925"/>
          </a:xfrm>
          <a:solidFill>
            <a:schemeClr val="accent3"/>
          </a:solidFill>
        </p:grpSpPr>
        <p:sp>
          <p:nvSpPr>
            <p:cNvPr id="126" name="Freeform 166"/>
            <p:cNvSpPr>
              <a:spLocks noChangeArrowheads="1"/>
            </p:cNvSpPr>
            <p:nvPr/>
          </p:nvSpPr>
          <p:spPr bwMode="auto">
            <a:xfrm>
              <a:off x="4294188" y="1712913"/>
              <a:ext cx="285750" cy="415925"/>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27" name="Freeform 167"/>
            <p:cNvSpPr>
              <a:spLocks noChangeArrowheads="1"/>
            </p:cNvSpPr>
            <p:nvPr/>
          </p:nvSpPr>
          <p:spPr bwMode="auto">
            <a:xfrm>
              <a:off x="4410075" y="1817688"/>
              <a:ext cx="52388" cy="52387"/>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58" name="Group 57"/>
          <p:cNvGrpSpPr/>
          <p:nvPr/>
        </p:nvGrpSpPr>
        <p:grpSpPr>
          <a:xfrm>
            <a:off x="4883564" y="1676979"/>
            <a:ext cx="10044872" cy="1689698"/>
            <a:chOff x="5988388" y="483017"/>
            <a:chExt cx="12359700" cy="2079087"/>
          </a:xfrm>
        </p:grpSpPr>
        <p:sp>
          <p:nvSpPr>
            <p:cNvPr id="59" name="TextBox 5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Social Media Marketing</a:t>
              </a:r>
            </a:p>
          </p:txBody>
        </p:sp>
        <p:sp>
          <p:nvSpPr>
            <p:cNvPr id="60" name="Rectangle 5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62" name="Group 61"/>
          <p:cNvGrpSpPr/>
          <p:nvPr/>
        </p:nvGrpSpPr>
        <p:grpSpPr>
          <a:xfrm>
            <a:off x="1801106" y="7372346"/>
            <a:ext cx="8251678" cy="684105"/>
            <a:chOff x="6111902" y="3291948"/>
            <a:chExt cx="5077956" cy="420878"/>
          </a:xfrm>
        </p:grpSpPr>
        <p:sp>
          <p:nvSpPr>
            <p:cNvPr id="63" name="Rectangle 62"/>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64" name="Rectangle 63"/>
            <p:cNvSpPr/>
            <p:nvPr/>
          </p:nvSpPr>
          <p:spPr bwMode="auto">
            <a:xfrm>
              <a:off x="6580927" y="3305801"/>
              <a:ext cx="3191870"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65" name="Content Placeholder 2"/>
            <p:cNvSpPr txBox="1">
              <a:spLocks/>
            </p:cNvSpPr>
            <p:nvPr/>
          </p:nvSpPr>
          <p:spPr bwMode="auto">
            <a:xfrm>
              <a:off x="6559731" y="3291948"/>
              <a:ext cx="655170"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45%</a:t>
              </a:r>
            </a:p>
          </p:txBody>
        </p:sp>
        <p:sp>
          <p:nvSpPr>
            <p:cNvPr id="66" name="Oval 65"/>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926" dirty="0">
                  <a:latin typeface="Lato Light"/>
                </a:rPr>
                <a:t> </a:t>
              </a:r>
            </a:p>
          </p:txBody>
        </p:sp>
        <p:grpSp>
          <p:nvGrpSpPr>
            <p:cNvPr id="67" name="Group 66"/>
            <p:cNvGrpSpPr/>
            <p:nvPr/>
          </p:nvGrpSpPr>
          <p:grpSpPr>
            <a:xfrm>
              <a:off x="6214097" y="3379464"/>
              <a:ext cx="223777" cy="239331"/>
              <a:chOff x="494476" y="2241785"/>
              <a:chExt cx="239742" cy="256405"/>
            </a:xfrm>
            <a:solidFill>
              <a:schemeClr val="bg1"/>
            </a:solidFill>
          </p:grpSpPr>
          <p:sp>
            <p:nvSpPr>
              <p:cNvPr id="68"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81" name="Group 80"/>
          <p:cNvGrpSpPr/>
          <p:nvPr/>
        </p:nvGrpSpPr>
        <p:grpSpPr>
          <a:xfrm>
            <a:off x="1786790" y="8286624"/>
            <a:ext cx="8265995" cy="682146"/>
            <a:chOff x="6103092" y="3854434"/>
            <a:chExt cx="5086766" cy="419673"/>
          </a:xfrm>
        </p:grpSpPr>
        <p:sp>
          <p:nvSpPr>
            <p:cNvPr id="88" name="Rectangle 87"/>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99" name="Rectangle 98"/>
            <p:cNvSpPr/>
            <p:nvPr/>
          </p:nvSpPr>
          <p:spPr bwMode="auto">
            <a:xfrm>
              <a:off x="6580927" y="3869862"/>
              <a:ext cx="2924435"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01" name="Content Placeholder 2"/>
            <p:cNvSpPr txBox="1">
              <a:spLocks/>
            </p:cNvSpPr>
            <p:nvPr/>
          </p:nvSpPr>
          <p:spPr bwMode="auto">
            <a:xfrm>
              <a:off x="6559731" y="3856055"/>
              <a:ext cx="655170" cy="287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33%</a:t>
              </a:r>
            </a:p>
          </p:txBody>
        </p:sp>
        <p:sp>
          <p:nvSpPr>
            <p:cNvPr id="103" name="Oval 102"/>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sp>
          <p:nvSpPr>
            <p:cNvPr id="104"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05" name="Group 104"/>
          <p:cNvGrpSpPr/>
          <p:nvPr/>
        </p:nvGrpSpPr>
        <p:grpSpPr>
          <a:xfrm>
            <a:off x="1777192" y="6415330"/>
            <a:ext cx="8275592" cy="682603"/>
            <a:chOff x="6097186" y="2703168"/>
            <a:chExt cx="5092672" cy="419954"/>
          </a:xfrm>
        </p:grpSpPr>
        <p:sp>
          <p:nvSpPr>
            <p:cNvPr id="106" name="Rectangle 105"/>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07" name="Rectangle 106"/>
            <p:cNvSpPr/>
            <p:nvPr/>
          </p:nvSpPr>
          <p:spPr bwMode="auto">
            <a:xfrm>
              <a:off x="6580927" y="2717631"/>
              <a:ext cx="38047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08" name="Content Placeholder 2"/>
            <p:cNvSpPr txBox="1">
              <a:spLocks/>
            </p:cNvSpPr>
            <p:nvPr/>
          </p:nvSpPr>
          <p:spPr bwMode="auto">
            <a:xfrm>
              <a:off x="6559731" y="2703168"/>
              <a:ext cx="655170"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68%</a:t>
              </a:r>
            </a:p>
          </p:txBody>
        </p:sp>
        <p:sp>
          <p:nvSpPr>
            <p:cNvPr id="109" name="Oval 108"/>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110" name="Group 109"/>
            <p:cNvGrpSpPr/>
            <p:nvPr/>
          </p:nvGrpSpPr>
          <p:grpSpPr>
            <a:xfrm>
              <a:off x="6230986" y="2797494"/>
              <a:ext cx="163729" cy="239331"/>
              <a:chOff x="527333" y="1217552"/>
              <a:chExt cx="175409" cy="256405"/>
            </a:xfrm>
            <a:solidFill>
              <a:schemeClr val="bg1"/>
            </a:solidFill>
          </p:grpSpPr>
          <p:sp>
            <p:nvSpPr>
              <p:cNvPr id="11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13" name="Group 112"/>
          <p:cNvGrpSpPr/>
          <p:nvPr/>
        </p:nvGrpSpPr>
        <p:grpSpPr>
          <a:xfrm>
            <a:off x="1777191" y="5513718"/>
            <a:ext cx="8275596" cy="685197"/>
            <a:chOff x="6097186" y="2148475"/>
            <a:chExt cx="5092674" cy="421550"/>
          </a:xfrm>
        </p:grpSpPr>
        <p:sp>
          <p:nvSpPr>
            <p:cNvPr id="114" name="Rectangle 113"/>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28" name="Rectangle 127"/>
            <p:cNvSpPr/>
            <p:nvPr/>
          </p:nvSpPr>
          <p:spPr bwMode="auto">
            <a:xfrm>
              <a:off x="6580927" y="2160797"/>
              <a:ext cx="3949605"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29" name="Content Placeholder 2"/>
            <p:cNvSpPr txBox="1">
              <a:spLocks/>
            </p:cNvSpPr>
            <p:nvPr/>
          </p:nvSpPr>
          <p:spPr bwMode="auto">
            <a:xfrm>
              <a:off x="6559731" y="2148475"/>
              <a:ext cx="655169"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34%</a:t>
              </a:r>
            </a:p>
          </p:txBody>
        </p:sp>
        <p:sp>
          <p:nvSpPr>
            <p:cNvPr id="130" name="Oval 129"/>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131" name="Group 130"/>
            <p:cNvGrpSpPr/>
            <p:nvPr/>
          </p:nvGrpSpPr>
          <p:grpSpPr>
            <a:xfrm>
              <a:off x="6188294" y="2251049"/>
              <a:ext cx="239764" cy="201746"/>
              <a:chOff x="1511296" y="730196"/>
              <a:chExt cx="256867" cy="216138"/>
            </a:xfrm>
            <a:solidFill>
              <a:schemeClr val="bg1"/>
            </a:solidFill>
          </p:grpSpPr>
          <p:sp>
            <p:nvSpPr>
              <p:cNvPr id="13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35" name="Group 134"/>
          <p:cNvGrpSpPr/>
          <p:nvPr/>
        </p:nvGrpSpPr>
        <p:grpSpPr>
          <a:xfrm>
            <a:off x="1825023" y="9181153"/>
            <a:ext cx="8227763" cy="682146"/>
            <a:chOff x="6126619" y="4404770"/>
            <a:chExt cx="5063239" cy="419673"/>
          </a:xfrm>
        </p:grpSpPr>
        <p:sp>
          <p:nvSpPr>
            <p:cNvPr id="136" name="Rectangle 135"/>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37" name="Rectangle 136"/>
            <p:cNvSpPr/>
            <p:nvPr/>
          </p:nvSpPr>
          <p:spPr bwMode="auto">
            <a:xfrm>
              <a:off x="6580926" y="4433924"/>
              <a:ext cx="3292160"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138" name="Content Placeholder 2"/>
            <p:cNvSpPr txBox="1">
              <a:spLocks/>
            </p:cNvSpPr>
            <p:nvPr/>
          </p:nvSpPr>
          <p:spPr bwMode="auto">
            <a:xfrm>
              <a:off x="6559731" y="4421654"/>
              <a:ext cx="655170" cy="287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64%</a:t>
              </a:r>
            </a:p>
          </p:txBody>
        </p:sp>
        <p:sp>
          <p:nvSpPr>
            <p:cNvPr id="139" name="Oval 138"/>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140" name="Group 139"/>
            <p:cNvGrpSpPr/>
            <p:nvPr/>
          </p:nvGrpSpPr>
          <p:grpSpPr>
            <a:xfrm>
              <a:off x="6260419" y="4498814"/>
              <a:ext cx="163729" cy="239331"/>
              <a:chOff x="527333" y="1217552"/>
              <a:chExt cx="175409" cy="256405"/>
            </a:xfrm>
            <a:solidFill>
              <a:schemeClr val="bg1"/>
            </a:solidFill>
          </p:grpSpPr>
          <p:sp>
            <p:nvSpPr>
              <p:cNvPr id="141"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2"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spTree>
    <p:extLst>
      <p:ext uri="{BB962C8B-B14F-4D97-AF65-F5344CB8AC3E}">
        <p14:creationId xmlns:p14="http://schemas.microsoft.com/office/powerpoint/2010/main" val="1668470480"/>
      </p:ext>
    </p:extLst>
  </p:cSld>
  <p:clrMapOvr>
    <a:masterClrMapping/>
  </p:clrMapOvr>
  <mc:AlternateContent xmlns:mc="http://schemas.openxmlformats.org/markup-compatibility/2006" xmlns:p14="http://schemas.microsoft.com/office/powerpoint/2010/main">
    <mc:Choice Requires="p14">
      <p:transition spd="slow" p14:dur="1600" advClick="0" advTm="3000">
        <p14:prism isContent="1"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900" decel="100000" fill="hold"/>
                                        <p:tgtEl>
                                          <p:spTgt spid="5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 calcmode="lin" valueType="num">
                                      <p:cBhvr additive="base">
                                        <p:cTn id="14" dur="500" fill="hold"/>
                                        <p:tgtEl>
                                          <p:spTgt spid="46"/>
                                        </p:tgtEl>
                                        <p:attrNameLst>
                                          <p:attrName>ppt_x</p:attrName>
                                        </p:attrNameLst>
                                      </p:cBhvr>
                                      <p:tavLst>
                                        <p:tav tm="0">
                                          <p:val>
                                            <p:strVal val="#ppt_x"/>
                                          </p:val>
                                        </p:tav>
                                        <p:tav tm="100000">
                                          <p:val>
                                            <p:strVal val="#ppt_x"/>
                                          </p:val>
                                        </p:tav>
                                      </p:tavLst>
                                    </p:anim>
                                    <p:anim calcmode="lin" valueType="num">
                                      <p:cBhvr additive="base">
                                        <p:cTn id="15" dur="500" fill="hold"/>
                                        <p:tgtEl>
                                          <p:spTgt spid="4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ppt_x"/>
                                          </p:val>
                                        </p:tav>
                                        <p:tav tm="100000">
                                          <p:val>
                                            <p:strVal val="#ppt_x"/>
                                          </p:val>
                                        </p:tav>
                                      </p:tavLst>
                                    </p:anim>
                                    <p:anim calcmode="lin" valueType="num">
                                      <p:cBhvr additive="base">
                                        <p:cTn id="20" dur="500" fill="hold"/>
                                        <p:tgtEl>
                                          <p:spTgt spid="69"/>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76"/>
                                        </p:tgtEl>
                                        <p:attrNameLst>
                                          <p:attrName>style.visibility</p:attrName>
                                        </p:attrNameLst>
                                      </p:cBhvr>
                                      <p:to>
                                        <p:strVal val="visible"/>
                                      </p:to>
                                    </p:set>
                                    <p:anim calcmode="lin" valueType="num">
                                      <p:cBhvr additive="base">
                                        <p:cTn id="24" dur="500" fill="hold"/>
                                        <p:tgtEl>
                                          <p:spTgt spid="76"/>
                                        </p:tgtEl>
                                        <p:attrNameLst>
                                          <p:attrName>ppt_x</p:attrName>
                                        </p:attrNameLst>
                                      </p:cBhvr>
                                      <p:tavLst>
                                        <p:tav tm="0">
                                          <p:val>
                                            <p:strVal val="#ppt_x"/>
                                          </p:val>
                                        </p:tav>
                                        <p:tav tm="100000">
                                          <p:val>
                                            <p:strVal val="#ppt_x"/>
                                          </p:val>
                                        </p:tav>
                                      </p:tavLst>
                                    </p:anim>
                                    <p:anim calcmode="lin" valueType="num">
                                      <p:cBhvr additive="base">
                                        <p:cTn id="25" dur="500" fill="hold"/>
                                        <p:tgtEl>
                                          <p:spTgt spid="76"/>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ppt_x"/>
                                          </p:val>
                                        </p:tav>
                                        <p:tav tm="100000">
                                          <p:val>
                                            <p:strVal val="#ppt_x"/>
                                          </p:val>
                                        </p:tav>
                                      </p:tavLst>
                                    </p:anim>
                                    <p:anim calcmode="lin" valueType="num">
                                      <p:cBhvr additive="base">
                                        <p:cTn id="30" dur="500" fill="hold"/>
                                        <p:tgtEl>
                                          <p:spTgt spid="7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79"/>
                                        </p:tgtEl>
                                        <p:attrNameLst>
                                          <p:attrName>style.visibility</p:attrName>
                                        </p:attrNameLst>
                                      </p:cBhvr>
                                      <p:to>
                                        <p:strVal val="visible"/>
                                      </p:to>
                                    </p:set>
                                    <p:anim calcmode="lin" valueType="num">
                                      <p:cBhvr additive="base">
                                        <p:cTn id="34" dur="500" fill="hold"/>
                                        <p:tgtEl>
                                          <p:spTgt spid="79"/>
                                        </p:tgtEl>
                                        <p:attrNameLst>
                                          <p:attrName>ppt_x</p:attrName>
                                        </p:attrNameLst>
                                      </p:cBhvr>
                                      <p:tavLst>
                                        <p:tav tm="0">
                                          <p:val>
                                            <p:strVal val="#ppt_x"/>
                                          </p:val>
                                        </p:tav>
                                        <p:tav tm="100000">
                                          <p:val>
                                            <p:strVal val="#ppt_x"/>
                                          </p:val>
                                        </p:tav>
                                      </p:tavLst>
                                    </p:anim>
                                    <p:anim calcmode="lin" valueType="num">
                                      <p:cBhvr additive="base">
                                        <p:cTn id="35" dur="500" fill="hold"/>
                                        <p:tgtEl>
                                          <p:spTgt spid="79"/>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fill="hold"/>
                                        <p:tgtEl>
                                          <p:spTgt spid="74"/>
                                        </p:tgtEl>
                                        <p:attrNameLst>
                                          <p:attrName>ppt_x</p:attrName>
                                        </p:attrNameLst>
                                      </p:cBhvr>
                                      <p:tavLst>
                                        <p:tav tm="0">
                                          <p:val>
                                            <p:strVal val="#ppt_x"/>
                                          </p:val>
                                        </p:tav>
                                        <p:tav tm="100000">
                                          <p:val>
                                            <p:strVal val="#ppt_x"/>
                                          </p:val>
                                        </p:tav>
                                      </p:tavLst>
                                    </p:anim>
                                    <p:anim calcmode="lin" valueType="num">
                                      <p:cBhvr additive="base">
                                        <p:cTn id="40" dur="500" fill="hold"/>
                                        <p:tgtEl>
                                          <p:spTgt spid="74"/>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4"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 calcmode="lin" valueType="num">
                                      <p:cBhvr additive="base">
                                        <p:cTn id="44" dur="500" fill="hold"/>
                                        <p:tgtEl>
                                          <p:spTgt spid="90"/>
                                        </p:tgtEl>
                                        <p:attrNameLst>
                                          <p:attrName>ppt_x</p:attrName>
                                        </p:attrNameLst>
                                      </p:cBhvr>
                                      <p:tavLst>
                                        <p:tav tm="0">
                                          <p:val>
                                            <p:strVal val="#ppt_x"/>
                                          </p:val>
                                        </p:tav>
                                        <p:tav tm="100000">
                                          <p:val>
                                            <p:strVal val="#ppt_x"/>
                                          </p:val>
                                        </p:tav>
                                      </p:tavLst>
                                    </p:anim>
                                    <p:anim calcmode="lin" valueType="num">
                                      <p:cBhvr additive="base">
                                        <p:cTn id="45" dur="500" fill="hold"/>
                                        <p:tgtEl>
                                          <p:spTgt spid="90"/>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 presetClass="entr" presetSubtype="4" fill="hold" nodeType="afterEffect">
                                  <p:stCondLst>
                                    <p:cond delay="0"/>
                                  </p:stCondLst>
                                  <p:childTnLst>
                                    <p:set>
                                      <p:cBhvr>
                                        <p:cTn id="48" dur="1" fill="hold">
                                          <p:stCondLst>
                                            <p:cond delay="0"/>
                                          </p:stCondLst>
                                        </p:cTn>
                                        <p:tgtEl>
                                          <p:spTgt spid="89"/>
                                        </p:tgtEl>
                                        <p:attrNameLst>
                                          <p:attrName>style.visibility</p:attrName>
                                        </p:attrNameLst>
                                      </p:cBhvr>
                                      <p:to>
                                        <p:strVal val="visible"/>
                                      </p:to>
                                    </p:set>
                                    <p:anim calcmode="lin" valueType="num">
                                      <p:cBhvr additive="base">
                                        <p:cTn id="49" dur="500" fill="hold"/>
                                        <p:tgtEl>
                                          <p:spTgt spid="89"/>
                                        </p:tgtEl>
                                        <p:attrNameLst>
                                          <p:attrName>ppt_x</p:attrName>
                                        </p:attrNameLst>
                                      </p:cBhvr>
                                      <p:tavLst>
                                        <p:tav tm="0">
                                          <p:val>
                                            <p:strVal val="#ppt_x"/>
                                          </p:val>
                                        </p:tav>
                                        <p:tav tm="100000">
                                          <p:val>
                                            <p:strVal val="#ppt_x"/>
                                          </p:val>
                                        </p:tav>
                                      </p:tavLst>
                                    </p:anim>
                                    <p:anim calcmode="lin" valueType="num">
                                      <p:cBhvr additive="base">
                                        <p:cTn id="50" dur="500" fill="hold"/>
                                        <p:tgtEl>
                                          <p:spTgt spid="8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 presetClass="entr" presetSubtype="4" fill="hold" nodeType="afterEffect">
                                  <p:stCondLst>
                                    <p:cond delay="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ppt_x"/>
                                          </p:val>
                                        </p:tav>
                                        <p:tav tm="100000">
                                          <p:val>
                                            <p:strVal val="#ppt_x"/>
                                          </p:val>
                                        </p:tav>
                                      </p:tavLst>
                                    </p:anim>
                                    <p:anim calcmode="lin" valueType="num">
                                      <p:cBhvr additive="base">
                                        <p:cTn id="55" dur="500" fill="hold"/>
                                        <p:tgtEl>
                                          <p:spTgt spid="87"/>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91"/>
                                        </p:tgtEl>
                                        <p:attrNameLst>
                                          <p:attrName>style.visibility</p:attrName>
                                        </p:attrNameLst>
                                      </p:cBhvr>
                                      <p:to>
                                        <p:strVal val="visible"/>
                                      </p:to>
                                    </p:set>
                                    <p:anim calcmode="lin" valueType="num">
                                      <p:cBhvr additive="base">
                                        <p:cTn id="59" dur="500" fill="hold"/>
                                        <p:tgtEl>
                                          <p:spTgt spid="91"/>
                                        </p:tgtEl>
                                        <p:attrNameLst>
                                          <p:attrName>ppt_x</p:attrName>
                                        </p:attrNameLst>
                                      </p:cBhvr>
                                      <p:tavLst>
                                        <p:tav tm="0">
                                          <p:val>
                                            <p:strVal val="#ppt_x"/>
                                          </p:val>
                                        </p:tav>
                                        <p:tav tm="100000">
                                          <p:val>
                                            <p:strVal val="#ppt_x"/>
                                          </p:val>
                                        </p:tav>
                                      </p:tavLst>
                                    </p:anim>
                                    <p:anim calcmode="lin" valueType="num">
                                      <p:cBhvr additive="base">
                                        <p:cTn id="60" dur="500" fill="hold"/>
                                        <p:tgtEl>
                                          <p:spTgt spid="91"/>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4" fill="hold" grpId="0" nodeType="afterEffect">
                                  <p:stCondLst>
                                    <p:cond delay="0"/>
                                  </p:stCondLst>
                                  <p:childTnLst>
                                    <p:set>
                                      <p:cBhvr>
                                        <p:cTn id="63" dur="1" fill="hold">
                                          <p:stCondLst>
                                            <p:cond delay="0"/>
                                          </p:stCondLst>
                                        </p:cTn>
                                        <p:tgtEl>
                                          <p:spTgt spid="84"/>
                                        </p:tgtEl>
                                        <p:attrNameLst>
                                          <p:attrName>style.visibility</p:attrName>
                                        </p:attrNameLst>
                                      </p:cBhvr>
                                      <p:to>
                                        <p:strVal val="visible"/>
                                      </p:to>
                                    </p:set>
                                    <p:anim calcmode="lin" valueType="num">
                                      <p:cBhvr additive="base">
                                        <p:cTn id="64" dur="500" fill="hold"/>
                                        <p:tgtEl>
                                          <p:spTgt spid="84"/>
                                        </p:tgtEl>
                                        <p:attrNameLst>
                                          <p:attrName>ppt_x</p:attrName>
                                        </p:attrNameLst>
                                      </p:cBhvr>
                                      <p:tavLst>
                                        <p:tav tm="0">
                                          <p:val>
                                            <p:strVal val="#ppt_x"/>
                                          </p:val>
                                        </p:tav>
                                        <p:tav tm="100000">
                                          <p:val>
                                            <p:strVal val="#ppt_x"/>
                                          </p:val>
                                        </p:tav>
                                      </p:tavLst>
                                    </p:anim>
                                    <p:anim calcmode="lin" valueType="num">
                                      <p:cBhvr additive="base">
                                        <p:cTn id="65" dur="500" fill="hold"/>
                                        <p:tgtEl>
                                          <p:spTgt spid="84"/>
                                        </p:tgtEl>
                                        <p:attrNameLst>
                                          <p:attrName>ppt_y</p:attrName>
                                        </p:attrNameLst>
                                      </p:cBhvr>
                                      <p:tavLst>
                                        <p:tav tm="0">
                                          <p:val>
                                            <p:strVal val="1+#ppt_h/2"/>
                                          </p:val>
                                        </p:tav>
                                        <p:tav tm="100000">
                                          <p:val>
                                            <p:strVal val="#ppt_y"/>
                                          </p:val>
                                        </p:tav>
                                      </p:tavLst>
                                    </p:anim>
                                  </p:childTnLst>
                                </p:cTn>
                              </p:par>
                            </p:childTnLst>
                          </p:cTn>
                        </p:par>
                        <p:par>
                          <p:cTn id="66" fill="hold">
                            <p:stCondLst>
                              <p:cond delay="6500"/>
                            </p:stCondLst>
                            <p:childTnLst>
                              <p:par>
                                <p:cTn id="67" presetID="2" presetClass="entr" presetSubtype="4" fill="hold" grpId="0" nodeType="afterEffect">
                                  <p:stCondLst>
                                    <p:cond delay="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ppt_x"/>
                                          </p:val>
                                        </p:tav>
                                        <p:tav tm="100000">
                                          <p:val>
                                            <p:strVal val="#ppt_x"/>
                                          </p:val>
                                        </p:tav>
                                      </p:tavLst>
                                    </p:anim>
                                    <p:anim calcmode="lin" valueType="num">
                                      <p:cBhvr additive="base">
                                        <p:cTn id="70" dur="500" fill="hold"/>
                                        <p:tgtEl>
                                          <p:spTgt spid="86"/>
                                        </p:tgtEl>
                                        <p:attrNameLst>
                                          <p:attrName>ppt_y</p:attrName>
                                        </p:attrNameLst>
                                      </p:cBhvr>
                                      <p:tavLst>
                                        <p:tav tm="0">
                                          <p:val>
                                            <p:strVal val="1+#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85"/>
                                        </p:tgtEl>
                                        <p:attrNameLst>
                                          <p:attrName>style.visibility</p:attrName>
                                        </p:attrNameLst>
                                      </p:cBhvr>
                                      <p:to>
                                        <p:strVal val="visible"/>
                                      </p:to>
                                    </p:set>
                                    <p:anim calcmode="lin" valueType="num">
                                      <p:cBhvr additive="base">
                                        <p:cTn id="74" dur="500" fill="hold"/>
                                        <p:tgtEl>
                                          <p:spTgt spid="85"/>
                                        </p:tgtEl>
                                        <p:attrNameLst>
                                          <p:attrName>ppt_x</p:attrName>
                                        </p:attrNameLst>
                                      </p:cBhvr>
                                      <p:tavLst>
                                        <p:tav tm="0">
                                          <p:val>
                                            <p:strVal val="#ppt_x"/>
                                          </p:val>
                                        </p:tav>
                                        <p:tav tm="100000">
                                          <p:val>
                                            <p:strVal val="#ppt_x"/>
                                          </p:val>
                                        </p:tav>
                                      </p:tavLst>
                                    </p:anim>
                                    <p:anim calcmode="lin" valueType="num">
                                      <p:cBhvr additive="base">
                                        <p:cTn id="75" dur="500" fill="hold"/>
                                        <p:tgtEl>
                                          <p:spTgt spid="85"/>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500" fill="hold"/>
                                        <p:tgtEl>
                                          <p:spTgt spid="45"/>
                                        </p:tgtEl>
                                        <p:attrNameLst>
                                          <p:attrName>ppt_x</p:attrName>
                                        </p:attrNameLst>
                                      </p:cBhvr>
                                      <p:tavLst>
                                        <p:tav tm="0">
                                          <p:val>
                                            <p:strVal val="#ppt_x"/>
                                          </p:val>
                                        </p:tav>
                                        <p:tav tm="100000">
                                          <p:val>
                                            <p:strVal val="#ppt_x"/>
                                          </p:val>
                                        </p:tav>
                                      </p:tavLst>
                                    </p:anim>
                                    <p:anim calcmode="lin" valueType="num">
                                      <p:cBhvr additive="base">
                                        <p:cTn id="80" dur="500" fill="hold"/>
                                        <p:tgtEl>
                                          <p:spTgt spid="45"/>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2" presetClass="entr" presetSubtype="4" fill="hold" grpId="0" nodeType="afterEffect">
                                  <p:stCondLst>
                                    <p:cond delay="0"/>
                                  </p:stCondLst>
                                  <p:childTnLst>
                                    <p:set>
                                      <p:cBhvr>
                                        <p:cTn id="83" dur="1" fill="hold">
                                          <p:stCondLst>
                                            <p:cond delay="0"/>
                                          </p:stCondLst>
                                        </p:cTn>
                                        <p:tgtEl>
                                          <p:spTgt spid="123"/>
                                        </p:tgtEl>
                                        <p:attrNameLst>
                                          <p:attrName>style.visibility</p:attrName>
                                        </p:attrNameLst>
                                      </p:cBhvr>
                                      <p:to>
                                        <p:strVal val="visible"/>
                                      </p:to>
                                    </p:set>
                                    <p:anim calcmode="lin" valueType="num">
                                      <p:cBhvr additive="base">
                                        <p:cTn id="84" dur="500" fill="hold"/>
                                        <p:tgtEl>
                                          <p:spTgt spid="123"/>
                                        </p:tgtEl>
                                        <p:attrNameLst>
                                          <p:attrName>ppt_x</p:attrName>
                                        </p:attrNameLst>
                                      </p:cBhvr>
                                      <p:tavLst>
                                        <p:tav tm="0">
                                          <p:val>
                                            <p:strVal val="#ppt_x"/>
                                          </p:val>
                                        </p:tav>
                                        <p:tav tm="100000">
                                          <p:val>
                                            <p:strVal val="#ppt_x"/>
                                          </p:val>
                                        </p:tav>
                                      </p:tavLst>
                                    </p:anim>
                                    <p:anim calcmode="lin" valueType="num">
                                      <p:cBhvr additive="base">
                                        <p:cTn id="85" dur="500" fill="hold"/>
                                        <p:tgtEl>
                                          <p:spTgt spid="123"/>
                                        </p:tgtEl>
                                        <p:attrNameLst>
                                          <p:attrName>ppt_y</p:attrName>
                                        </p:attrNameLst>
                                      </p:cBhvr>
                                      <p:tavLst>
                                        <p:tav tm="0">
                                          <p:val>
                                            <p:strVal val="1+#ppt_h/2"/>
                                          </p:val>
                                        </p:tav>
                                        <p:tav tm="100000">
                                          <p:val>
                                            <p:strVal val="#ppt_y"/>
                                          </p:val>
                                        </p:tav>
                                      </p:tavLst>
                                    </p:anim>
                                  </p:childTnLst>
                                </p:cTn>
                              </p:par>
                            </p:childTnLst>
                          </p:cTn>
                        </p:par>
                        <p:par>
                          <p:cTn id="86" fill="hold">
                            <p:stCondLst>
                              <p:cond delay="8500"/>
                            </p:stCondLst>
                            <p:childTnLst>
                              <p:par>
                                <p:cTn id="87" presetID="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 calcmode="lin" valueType="num">
                                      <p:cBhvr additive="base">
                                        <p:cTn id="89" dur="500" fill="hold"/>
                                        <p:tgtEl>
                                          <p:spTgt spid="121"/>
                                        </p:tgtEl>
                                        <p:attrNameLst>
                                          <p:attrName>ppt_x</p:attrName>
                                        </p:attrNameLst>
                                      </p:cBhvr>
                                      <p:tavLst>
                                        <p:tav tm="0">
                                          <p:val>
                                            <p:strVal val="#ppt_x"/>
                                          </p:val>
                                        </p:tav>
                                        <p:tav tm="100000">
                                          <p:val>
                                            <p:strVal val="#ppt_x"/>
                                          </p:val>
                                        </p:tav>
                                      </p:tavLst>
                                    </p:anim>
                                    <p:anim calcmode="lin" valueType="num">
                                      <p:cBhvr additive="base">
                                        <p:cTn id="90" dur="500" fill="hold"/>
                                        <p:tgtEl>
                                          <p:spTgt spid="121"/>
                                        </p:tgtEl>
                                        <p:attrNameLst>
                                          <p:attrName>ppt_y</p:attrName>
                                        </p:attrNameLst>
                                      </p:cBhvr>
                                      <p:tavLst>
                                        <p:tav tm="0">
                                          <p:val>
                                            <p:strVal val="1+#ppt_h/2"/>
                                          </p:val>
                                        </p:tav>
                                        <p:tav tm="100000">
                                          <p:val>
                                            <p:strVal val="#ppt_y"/>
                                          </p:val>
                                        </p:tav>
                                      </p:tavLst>
                                    </p:anim>
                                  </p:childTnLst>
                                </p:cTn>
                              </p:par>
                            </p:childTnLst>
                          </p:cTn>
                        </p:par>
                        <p:par>
                          <p:cTn id="91" fill="hold">
                            <p:stCondLst>
                              <p:cond delay="9000"/>
                            </p:stCondLst>
                            <p:childTnLst>
                              <p:par>
                                <p:cTn id="92" presetID="2" presetClass="entr" presetSubtype="4" fill="hold" nodeType="afterEffect">
                                  <p:stCondLst>
                                    <p:cond delay="0"/>
                                  </p:stCondLst>
                                  <p:childTnLst>
                                    <p:set>
                                      <p:cBhvr>
                                        <p:cTn id="93" dur="1" fill="hold">
                                          <p:stCondLst>
                                            <p:cond delay="0"/>
                                          </p:stCondLst>
                                        </p:cTn>
                                        <p:tgtEl>
                                          <p:spTgt spid="98"/>
                                        </p:tgtEl>
                                        <p:attrNameLst>
                                          <p:attrName>style.visibility</p:attrName>
                                        </p:attrNameLst>
                                      </p:cBhvr>
                                      <p:to>
                                        <p:strVal val="visible"/>
                                      </p:to>
                                    </p:set>
                                    <p:anim calcmode="lin" valueType="num">
                                      <p:cBhvr additive="base">
                                        <p:cTn id="94" dur="500" fill="hold"/>
                                        <p:tgtEl>
                                          <p:spTgt spid="98"/>
                                        </p:tgtEl>
                                        <p:attrNameLst>
                                          <p:attrName>ppt_x</p:attrName>
                                        </p:attrNameLst>
                                      </p:cBhvr>
                                      <p:tavLst>
                                        <p:tav tm="0">
                                          <p:val>
                                            <p:strVal val="#ppt_x"/>
                                          </p:val>
                                        </p:tav>
                                        <p:tav tm="100000">
                                          <p:val>
                                            <p:strVal val="#ppt_x"/>
                                          </p:val>
                                        </p:tav>
                                      </p:tavLst>
                                    </p:anim>
                                    <p:anim calcmode="lin" valueType="num">
                                      <p:cBhvr additive="base">
                                        <p:cTn id="95" dur="500" fill="hold"/>
                                        <p:tgtEl>
                                          <p:spTgt spid="98"/>
                                        </p:tgtEl>
                                        <p:attrNameLst>
                                          <p:attrName>ppt_y</p:attrName>
                                        </p:attrNameLst>
                                      </p:cBhvr>
                                      <p:tavLst>
                                        <p:tav tm="0">
                                          <p:val>
                                            <p:strVal val="1+#ppt_h/2"/>
                                          </p:val>
                                        </p:tav>
                                        <p:tav tm="100000">
                                          <p:val>
                                            <p:strVal val="#ppt_y"/>
                                          </p:val>
                                        </p:tav>
                                      </p:tavLst>
                                    </p:anim>
                                  </p:childTnLst>
                                </p:cTn>
                              </p:par>
                            </p:childTnLst>
                          </p:cTn>
                        </p:par>
                        <p:par>
                          <p:cTn id="96" fill="hold">
                            <p:stCondLst>
                              <p:cond delay="9500"/>
                            </p:stCondLst>
                            <p:childTnLst>
                              <p:par>
                                <p:cTn id="97" presetID="2" presetClass="entr" presetSubtype="4" fill="hold" grpId="0" nodeType="afterEffect">
                                  <p:stCondLst>
                                    <p:cond delay="0"/>
                                  </p:stCondLst>
                                  <p:childTnLst>
                                    <p:set>
                                      <p:cBhvr>
                                        <p:cTn id="98" dur="1" fill="hold">
                                          <p:stCondLst>
                                            <p:cond delay="0"/>
                                          </p:stCondLst>
                                        </p:cTn>
                                        <p:tgtEl>
                                          <p:spTgt spid="100"/>
                                        </p:tgtEl>
                                        <p:attrNameLst>
                                          <p:attrName>style.visibility</p:attrName>
                                        </p:attrNameLst>
                                      </p:cBhvr>
                                      <p:to>
                                        <p:strVal val="visible"/>
                                      </p:to>
                                    </p:set>
                                    <p:anim calcmode="lin" valueType="num">
                                      <p:cBhvr additive="base">
                                        <p:cTn id="99" dur="500" fill="hold"/>
                                        <p:tgtEl>
                                          <p:spTgt spid="100"/>
                                        </p:tgtEl>
                                        <p:attrNameLst>
                                          <p:attrName>ppt_x</p:attrName>
                                        </p:attrNameLst>
                                      </p:cBhvr>
                                      <p:tavLst>
                                        <p:tav tm="0">
                                          <p:val>
                                            <p:strVal val="#ppt_x"/>
                                          </p:val>
                                        </p:tav>
                                        <p:tav tm="100000">
                                          <p:val>
                                            <p:strVal val="#ppt_x"/>
                                          </p:val>
                                        </p:tav>
                                      </p:tavLst>
                                    </p:anim>
                                    <p:anim calcmode="lin" valueType="num">
                                      <p:cBhvr additive="base">
                                        <p:cTn id="100" dur="500" fill="hold"/>
                                        <p:tgtEl>
                                          <p:spTgt spid="100"/>
                                        </p:tgtEl>
                                        <p:attrNameLst>
                                          <p:attrName>ppt_y</p:attrName>
                                        </p:attrNameLst>
                                      </p:cBhvr>
                                      <p:tavLst>
                                        <p:tav tm="0">
                                          <p:val>
                                            <p:strVal val="1+#ppt_h/2"/>
                                          </p:val>
                                        </p:tav>
                                        <p:tav tm="100000">
                                          <p:val>
                                            <p:strVal val="#ppt_y"/>
                                          </p:val>
                                        </p:tav>
                                      </p:tavLst>
                                    </p:anim>
                                  </p:childTnLst>
                                </p:cTn>
                              </p:par>
                            </p:childTnLst>
                          </p:cTn>
                        </p:par>
                        <p:par>
                          <p:cTn id="101" fill="hold">
                            <p:stCondLst>
                              <p:cond delay="10000"/>
                            </p:stCondLst>
                            <p:childTnLst>
                              <p:par>
                                <p:cTn id="102" presetID="2" presetClass="entr" presetSubtype="4" fill="hold" grpId="0" nodeType="afterEffect">
                                  <p:stCondLst>
                                    <p:cond delay="0"/>
                                  </p:stCondLst>
                                  <p:childTnLst>
                                    <p:set>
                                      <p:cBhvr>
                                        <p:cTn id="103" dur="1" fill="hold">
                                          <p:stCondLst>
                                            <p:cond delay="0"/>
                                          </p:stCondLst>
                                        </p:cTn>
                                        <p:tgtEl>
                                          <p:spTgt spid="102"/>
                                        </p:tgtEl>
                                        <p:attrNameLst>
                                          <p:attrName>style.visibility</p:attrName>
                                        </p:attrNameLst>
                                      </p:cBhvr>
                                      <p:to>
                                        <p:strVal val="visible"/>
                                      </p:to>
                                    </p:set>
                                    <p:anim calcmode="lin" valueType="num">
                                      <p:cBhvr additive="base">
                                        <p:cTn id="104" dur="500" fill="hold"/>
                                        <p:tgtEl>
                                          <p:spTgt spid="102"/>
                                        </p:tgtEl>
                                        <p:attrNameLst>
                                          <p:attrName>ppt_x</p:attrName>
                                        </p:attrNameLst>
                                      </p:cBhvr>
                                      <p:tavLst>
                                        <p:tav tm="0">
                                          <p:val>
                                            <p:strVal val="#ppt_x"/>
                                          </p:val>
                                        </p:tav>
                                        <p:tav tm="100000">
                                          <p:val>
                                            <p:strVal val="#ppt_x"/>
                                          </p:val>
                                        </p:tav>
                                      </p:tavLst>
                                    </p:anim>
                                    <p:anim calcmode="lin" valueType="num">
                                      <p:cBhvr additive="base">
                                        <p:cTn id="105" dur="500" fill="hold"/>
                                        <p:tgtEl>
                                          <p:spTgt spid="102"/>
                                        </p:tgtEl>
                                        <p:attrNameLst>
                                          <p:attrName>ppt_y</p:attrName>
                                        </p:attrNameLst>
                                      </p:cBhvr>
                                      <p:tavLst>
                                        <p:tav tm="0">
                                          <p:val>
                                            <p:strVal val="1+#ppt_h/2"/>
                                          </p:val>
                                        </p:tav>
                                        <p:tav tm="100000">
                                          <p:val>
                                            <p:strVal val="#ppt_y"/>
                                          </p:val>
                                        </p:tav>
                                      </p:tavLst>
                                    </p:anim>
                                  </p:childTnLst>
                                </p:cTn>
                              </p:par>
                            </p:childTnLst>
                          </p:cTn>
                        </p:par>
                        <p:par>
                          <p:cTn id="106" fill="hold">
                            <p:stCondLst>
                              <p:cond delay="10500"/>
                            </p:stCondLst>
                            <p:childTnLst>
                              <p:par>
                                <p:cTn id="107" presetID="2" presetClass="entr" presetSubtype="4" fill="hold" grpId="0" nodeType="afterEffect">
                                  <p:stCondLst>
                                    <p:cond delay="0"/>
                                  </p:stCondLst>
                                  <p:childTnLst>
                                    <p:set>
                                      <p:cBhvr>
                                        <p:cTn id="108" dur="1" fill="hold">
                                          <p:stCondLst>
                                            <p:cond delay="0"/>
                                          </p:stCondLst>
                                        </p:cTn>
                                        <p:tgtEl>
                                          <p:spTgt spid="97"/>
                                        </p:tgtEl>
                                        <p:attrNameLst>
                                          <p:attrName>style.visibility</p:attrName>
                                        </p:attrNameLst>
                                      </p:cBhvr>
                                      <p:to>
                                        <p:strVal val="visible"/>
                                      </p:to>
                                    </p:set>
                                    <p:anim calcmode="lin" valueType="num">
                                      <p:cBhvr additive="base">
                                        <p:cTn id="109" dur="500" fill="hold"/>
                                        <p:tgtEl>
                                          <p:spTgt spid="97"/>
                                        </p:tgtEl>
                                        <p:attrNameLst>
                                          <p:attrName>ppt_x</p:attrName>
                                        </p:attrNameLst>
                                      </p:cBhvr>
                                      <p:tavLst>
                                        <p:tav tm="0">
                                          <p:val>
                                            <p:strVal val="#ppt_x"/>
                                          </p:val>
                                        </p:tav>
                                        <p:tav tm="100000">
                                          <p:val>
                                            <p:strVal val="#ppt_x"/>
                                          </p:val>
                                        </p:tav>
                                      </p:tavLst>
                                    </p:anim>
                                    <p:anim calcmode="lin" valueType="num">
                                      <p:cBhvr additive="base">
                                        <p:cTn id="110" dur="500" fill="hold"/>
                                        <p:tgtEl>
                                          <p:spTgt spid="97"/>
                                        </p:tgtEl>
                                        <p:attrNameLst>
                                          <p:attrName>ppt_y</p:attrName>
                                        </p:attrNameLst>
                                      </p:cBhvr>
                                      <p:tavLst>
                                        <p:tav tm="0">
                                          <p:val>
                                            <p:strVal val="1+#ppt_h/2"/>
                                          </p:val>
                                        </p:tav>
                                        <p:tav tm="100000">
                                          <p:val>
                                            <p:strVal val="#ppt_y"/>
                                          </p:val>
                                        </p:tav>
                                      </p:tavLst>
                                    </p:anim>
                                  </p:childTnLst>
                                </p:cTn>
                              </p:par>
                            </p:childTnLst>
                          </p:cTn>
                        </p:par>
                        <p:par>
                          <p:cTn id="111" fill="hold">
                            <p:stCondLst>
                              <p:cond delay="11000"/>
                            </p:stCondLst>
                            <p:childTnLst>
                              <p:par>
                                <p:cTn id="112" presetID="2" presetClass="entr" presetSubtype="4" fill="hold" grpId="0" nodeType="afterEffect">
                                  <p:stCondLst>
                                    <p:cond delay="0"/>
                                  </p:stCondLst>
                                  <p:childTnLst>
                                    <p:set>
                                      <p:cBhvr>
                                        <p:cTn id="113" dur="1" fill="hold">
                                          <p:stCondLst>
                                            <p:cond delay="0"/>
                                          </p:stCondLst>
                                        </p:cTn>
                                        <p:tgtEl>
                                          <p:spTgt spid="75"/>
                                        </p:tgtEl>
                                        <p:attrNameLst>
                                          <p:attrName>style.visibility</p:attrName>
                                        </p:attrNameLst>
                                      </p:cBhvr>
                                      <p:to>
                                        <p:strVal val="visible"/>
                                      </p:to>
                                    </p:set>
                                    <p:anim calcmode="lin" valueType="num">
                                      <p:cBhvr additive="base">
                                        <p:cTn id="114" dur="500" fill="hold"/>
                                        <p:tgtEl>
                                          <p:spTgt spid="75"/>
                                        </p:tgtEl>
                                        <p:attrNameLst>
                                          <p:attrName>ppt_x</p:attrName>
                                        </p:attrNameLst>
                                      </p:cBhvr>
                                      <p:tavLst>
                                        <p:tav tm="0">
                                          <p:val>
                                            <p:strVal val="#ppt_x"/>
                                          </p:val>
                                        </p:tav>
                                        <p:tav tm="100000">
                                          <p:val>
                                            <p:strVal val="#ppt_x"/>
                                          </p:val>
                                        </p:tav>
                                      </p:tavLst>
                                    </p:anim>
                                    <p:anim calcmode="lin" valueType="num">
                                      <p:cBhvr additive="base">
                                        <p:cTn id="115" dur="500" fill="hold"/>
                                        <p:tgtEl>
                                          <p:spTgt spid="75"/>
                                        </p:tgtEl>
                                        <p:attrNameLst>
                                          <p:attrName>ppt_y</p:attrName>
                                        </p:attrNameLst>
                                      </p:cBhvr>
                                      <p:tavLst>
                                        <p:tav tm="0">
                                          <p:val>
                                            <p:strVal val="1+#ppt_h/2"/>
                                          </p:val>
                                        </p:tav>
                                        <p:tav tm="100000">
                                          <p:val>
                                            <p:strVal val="#ppt_y"/>
                                          </p:val>
                                        </p:tav>
                                      </p:tavLst>
                                    </p:anim>
                                  </p:childTnLst>
                                </p:cTn>
                              </p:par>
                            </p:childTnLst>
                          </p:cTn>
                        </p:par>
                        <p:par>
                          <p:cTn id="116" fill="hold">
                            <p:stCondLst>
                              <p:cond delay="11500"/>
                            </p:stCondLst>
                            <p:childTnLst>
                              <p:par>
                                <p:cTn id="117" presetID="2" presetClass="entr" presetSubtype="4" fill="hold" nodeType="afterEffect">
                                  <p:stCondLst>
                                    <p:cond delay="0"/>
                                  </p:stCondLst>
                                  <p:childTnLst>
                                    <p:set>
                                      <p:cBhvr>
                                        <p:cTn id="118" dur="1" fill="hold">
                                          <p:stCondLst>
                                            <p:cond delay="0"/>
                                          </p:stCondLst>
                                        </p:cTn>
                                        <p:tgtEl>
                                          <p:spTgt spid="125"/>
                                        </p:tgtEl>
                                        <p:attrNameLst>
                                          <p:attrName>style.visibility</p:attrName>
                                        </p:attrNameLst>
                                      </p:cBhvr>
                                      <p:to>
                                        <p:strVal val="visible"/>
                                      </p:to>
                                    </p:set>
                                    <p:anim calcmode="lin" valueType="num">
                                      <p:cBhvr additive="base">
                                        <p:cTn id="119" dur="500" fill="hold"/>
                                        <p:tgtEl>
                                          <p:spTgt spid="125"/>
                                        </p:tgtEl>
                                        <p:attrNameLst>
                                          <p:attrName>ppt_x</p:attrName>
                                        </p:attrNameLst>
                                      </p:cBhvr>
                                      <p:tavLst>
                                        <p:tav tm="0">
                                          <p:val>
                                            <p:strVal val="#ppt_x"/>
                                          </p:val>
                                        </p:tav>
                                        <p:tav tm="100000">
                                          <p:val>
                                            <p:strVal val="#ppt_x"/>
                                          </p:val>
                                        </p:tav>
                                      </p:tavLst>
                                    </p:anim>
                                    <p:anim calcmode="lin" valueType="num">
                                      <p:cBhvr additive="base">
                                        <p:cTn id="120" dur="500" fill="hold"/>
                                        <p:tgtEl>
                                          <p:spTgt spid="125"/>
                                        </p:tgtEl>
                                        <p:attrNameLst>
                                          <p:attrName>ppt_y</p:attrName>
                                        </p:attrNameLst>
                                      </p:cBhvr>
                                      <p:tavLst>
                                        <p:tav tm="0">
                                          <p:val>
                                            <p:strVal val="1+#ppt_h/2"/>
                                          </p:val>
                                        </p:tav>
                                        <p:tav tm="100000">
                                          <p:val>
                                            <p:strVal val="#ppt_y"/>
                                          </p:val>
                                        </p:tav>
                                      </p:tavLst>
                                    </p:anim>
                                  </p:childTnLst>
                                </p:cTn>
                              </p:par>
                            </p:childTnLst>
                          </p:cTn>
                        </p:par>
                        <p:par>
                          <p:cTn id="121" fill="hold">
                            <p:stCondLst>
                              <p:cond delay="12000"/>
                            </p:stCondLst>
                            <p:childTnLst>
                              <p:par>
                                <p:cTn id="122" presetID="2" presetClass="entr" presetSubtype="4" fill="hold" grpId="0" nodeType="afterEffect">
                                  <p:stCondLst>
                                    <p:cond delay="0"/>
                                  </p:stCondLst>
                                  <p:childTnLst>
                                    <p:set>
                                      <p:cBhvr>
                                        <p:cTn id="123" dur="1" fill="hold">
                                          <p:stCondLst>
                                            <p:cond delay="0"/>
                                          </p:stCondLst>
                                        </p:cTn>
                                        <p:tgtEl>
                                          <p:spTgt spid="122"/>
                                        </p:tgtEl>
                                        <p:attrNameLst>
                                          <p:attrName>style.visibility</p:attrName>
                                        </p:attrNameLst>
                                      </p:cBhvr>
                                      <p:to>
                                        <p:strVal val="visible"/>
                                      </p:to>
                                    </p:set>
                                    <p:anim calcmode="lin" valueType="num">
                                      <p:cBhvr additive="base">
                                        <p:cTn id="124" dur="500" fill="hold"/>
                                        <p:tgtEl>
                                          <p:spTgt spid="122"/>
                                        </p:tgtEl>
                                        <p:attrNameLst>
                                          <p:attrName>ppt_x</p:attrName>
                                        </p:attrNameLst>
                                      </p:cBhvr>
                                      <p:tavLst>
                                        <p:tav tm="0">
                                          <p:val>
                                            <p:strVal val="#ppt_x"/>
                                          </p:val>
                                        </p:tav>
                                        <p:tav tm="100000">
                                          <p:val>
                                            <p:strVal val="#ppt_x"/>
                                          </p:val>
                                        </p:tav>
                                      </p:tavLst>
                                    </p:anim>
                                    <p:anim calcmode="lin" valueType="num">
                                      <p:cBhvr additive="base">
                                        <p:cTn id="125" dur="500" fill="hold"/>
                                        <p:tgtEl>
                                          <p:spTgt spid="122"/>
                                        </p:tgtEl>
                                        <p:attrNameLst>
                                          <p:attrName>ppt_y</p:attrName>
                                        </p:attrNameLst>
                                      </p:cBhvr>
                                      <p:tavLst>
                                        <p:tav tm="0">
                                          <p:val>
                                            <p:strVal val="1+#ppt_h/2"/>
                                          </p:val>
                                        </p:tav>
                                        <p:tav tm="100000">
                                          <p:val>
                                            <p:strVal val="#ppt_y"/>
                                          </p:val>
                                        </p:tav>
                                      </p:tavLst>
                                    </p:anim>
                                  </p:childTnLst>
                                </p:cTn>
                              </p:par>
                            </p:childTnLst>
                          </p:cTn>
                        </p:par>
                        <p:par>
                          <p:cTn id="126" fill="hold">
                            <p:stCondLst>
                              <p:cond delay="12500"/>
                            </p:stCondLst>
                            <p:childTnLst>
                              <p:par>
                                <p:cTn id="127" presetID="2" presetClass="entr" presetSubtype="4" fill="hold" grpId="0" nodeType="afterEffect">
                                  <p:stCondLst>
                                    <p:cond delay="0"/>
                                  </p:stCondLst>
                                  <p:childTnLst>
                                    <p:set>
                                      <p:cBhvr>
                                        <p:cTn id="128" dur="1" fill="hold">
                                          <p:stCondLst>
                                            <p:cond delay="0"/>
                                          </p:stCondLst>
                                        </p:cTn>
                                        <p:tgtEl>
                                          <p:spTgt spid="124"/>
                                        </p:tgtEl>
                                        <p:attrNameLst>
                                          <p:attrName>style.visibility</p:attrName>
                                        </p:attrNameLst>
                                      </p:cBhvr>
                                      <p:to>
                                        <p:strVal val="visible"/>
                                      </p:to>
                                    </p:set>
                                    <p:anim calcmode="lin" valueType="num">
                                      <p:cBhvr additive="base">
                                        <p:cTn id="129" dur="500" fill="hold"/>
                                        <p:tgtEl>
                                          <p:spTgt spid="124"/>
                                        </p:tgtEl>
                                        <p:attrNameLst>
                                          <p:attrName>ppt_x</p:attrName>
                                        </p:attrNameLst>
                                      </p:cBhvr>
                                      <p:tavLst>
                                        <p:tav tm="0">
                                          <p:val>
                                            <p:strVal val="#ppt_x"/>
                                          </p:val>
                                        </p:tav>
                                        <p:tav tm="100000">
                                          <p:val>
                                            <p:strVal val="#ppt_x"/>
                                          </p:val>
                                        </p:tav>
                                      </p:tavLst>
                                    </p:anim>
                                    <p:anim calcmode="lin" valueType="num">
                                      <p:cBhvr additive="base">
                                        <p:cTn id="130" dur="500" fill="hold"/>
                                        <p:tgtEl>
                                          <p:spTgt spid="124"/>
                                        </p:tgtEl>
                                        <p:attrNameLst>
                                          <p:attrName>ppt_y</p:attrName>
                                        </p:attrNameLst>
                                      </p:cBhvr>
                                      <p:tavLst>
                                        <p:tav tm="0">
                                          <p:val>
                                            <p:strVal val="1+#ppt_h/2"/>
                                          </p:val>
                                        </p:tav>
                                        <p:tav tm="100000">
                                          <p:val>
                                            <p:strVal val="#ppt_y"/>
                                          </p:val>
                                        </p:tav>
                                      </p:tavLst>
                                    </p:anim>
                                  </p:childTnLst>
                                </p:cTn>
                              </p:par>
                            </p:childTnLst>
                          </p:cTn>
                        </p:par>
                        <p:par>
                          <p:cTn id="131" fill="hold">
                            <p:stCondLst>
                              <p:cond delay="13000"/>
                            </p:stCondLst>
                            <p:childTnLst>
                              <p:par>
                                <p:cTn id="132" presetID="22" presetClass="entr" presetSubtype="8" fill="hold" nodeType="afterEffect">
                                  <p:stCondLst>
                                    <p:cond delay="0"/>
                                  </p:stCondLst>
                                  <p:childTnLst>
                                    <p:set>
                                      <p:cBhvr>
                                        <p:cTn id="133" dur="1" fill="hold">
                                          <p:stCondLst>
                                            <p:cond delay="0"/>
                                          </p:stCondLst>
                                        </p:cTn>
                                        <p:tgtEl>
                                          <p:spTgt spid="113"/>
                                        </p:tgtEl>
                                        <p:attrNameLst>
                                          <p:attrName>style.visibility</p:attrName>
                                        </p:attrNameLst>
                                      </p:cBhvr>
                                      <p:to>
                                        <p:strVal val="visible"/>
                                      </p:to>
                                    </p:set>
                                    <p:animEffect transition="in" filter="wipe(left)">
                                      <p:cBhvr>
                                        <p:cTn id="134" dur="500"/>
                                        <p:tgtEl>
                                          <p:spTgt spid="113"/>
                                        </p:tgtEl>
                                      </p:cBhvr>
                                    </p:animEffect>
                                  </p:childTnLst>
                                </p:cTn>
                              </p:par>
                            </p:childTnLst>
                          </p:cTn>
                        </p:par>
                        <p:par>
                          <p:cTn id="135" fill="hold">
                            <p:stCondLst>
                              <p:cond delay="13500"/>
                            </p:stCondLst>
                            <p:childTnLst>
                              <p:par>
                                <p:cTn id="136" presetID="22" presetClass="entr" presetSubtype="8" fill="hold" nodeType="afterEffect">
                                  <p:stCondLst>
                                    <p:cond delay="0"/>
                                  </p:stCondLst>
                                  <p:childTnLst>
                                    <p:set>
                                      <p:cBhvr>
                                        <p:cTn id="137" dur="1" fill="hold">
                                          <p:stCondLst>
                                            <p:cond delay="0"/>
                                          </p:stCondLst>
                                        </p:cTn>
                                        <p:tgtEl>
                                          <p:spTgt spid="105"/>
                                        </p:tgtEl>
                                        <p:attrNameLst>
                                          <p:attrName>style.visibility</p:attrName>
                                        </p:attrNameLst>
                                      </p:cBhvr>
                                      <p:to>
                                        <p:strVal val="visible"/>
                                      </p:to>
                                    </p:set>
                                    <p:animEffect transition="in" filter="wipe(left)">
                                      <p:cBhvr>
                                        <p:cTn id="138" dur="500"/>
                                        <p:tgtEl>
                                          <p:spTgt spid="105"/>
                                        </p:tgtEl>
                                      </p:cBhvr>
                                    </p:animEffect>
                                  </p:childTnLst>
                                </p:cTn>
                              </p:par>
                            </p:childTnLst>
                          </p:cTn>
                        </p:par>
                        <p:par>
                          <p:cTn id="139" fill="hold">
                            <p:stCondLst>
                              <p:cond delay="14000"/>
                            </p:stCondLst>
                            <p:childTnLst>
                              <p:par>
                                <p:cTn id="140" presetID="22" presetClass="entr" presetSubtype="8" fill="hold" nodeType="after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wipe(left)">
                                      <p:cBhvr>
                                        <p:cTn id="142" dur="500"/>
                                        <p:tgtEl>
                                          <p:spTgt spid="62"/>
                                        </p:tgtEl>
                                      </p:cBhvr>
                                    </p:animEffect>
                                  </p:childTnLst>
                                </p:cTn>
                              </p:par>
                            </p:childTnLst>
                          </p:cTn>
                        </p:par>
                        <p:par>
                          <p:cTn id="143" fill="hold">
                            <p:stCondLst>
                              <p:cond delay="14500"/>
                            </p:stCondLst>
                            <p:childTnLst>
                              <p:par>
                                <p:cTn id="144" presetID="22" presetClass="entr" presetSubtype="8" fill="hold" nodeType="afterEffect">
                                  <p:stCondLst>
                                    <p:cond delay="0"/>
                                  </p:stCondLst>
                                  <p:childTnLst>
                                    <p:set>
                                      <p:cBhvr>
                                        <p:cTn id="145" dur="1" fill="hold">
                                          <p:stCondLst>
                                            <p:cond delay="0"/>
                                          </p:stCondLst>
                                        </p:cTn>
                                        <p:tgtEl>
                                          <p:spTgt spid="81"/>
                                        </p:tgtEl>
                                        <p:attrNameLst>
                                          <p:attrName>style.visibility</p:attrName>
                                        </p:attrNameLst>
                                      </p:cBhvr>
                                      <p:to>
                                        <p:strVal val="visible"/>
                                      </p:to>
                                    </p:set>
                                    <p:animEffect transition="in" filter="wipe(left)">
                                      <p:cBhvr>
                                        <p:cTn id="146" dur="500"/>
                                        <p:tgtEl>
                                          <p:spTgt spid="81"/>
                                        </p:tgtEl>
                                      </p:cBhvr>
                                    </p:animEffect>
                                  </p:childTnLst>
                                </p:cTn>
                              </p:par>
                            </p:childTnLst>
                          </p:cTn>
                        </p:par>
                        <p:par>
                          <p:cTn id="147" fill="hold">
                            <p:stCondLst>
                              <p:cond delay="15000"/>
                            </p:stCondLst>
                            <p:childTnLst>
                              <p:par>
                                <p:cTn id="148" presetID="22" presetClass="entr" presetSubtype="8" fill="hold" nodeType="afterEffect">
                                  <p:stCondLst>
                                    <p:cond delay="0"/>
                                  </p:stCondLst>
                                  <p:childTnLst>
                                    <p:set>
                                      <p:cBhvr>
                                        <p:cTn id="149" dur="1" fill="hold">
                                          <p:stCondLst>
                                            <p:cond delay="0"/>
                                          </p:stCondLst>
                                        </p:cTn>
                                        <p:tgtEl>
                                          <p:spTgt spid="135"/>
                                        </p:tgtEl>
                                        <p:attrNameLst>
                                          <p:attrName>style.visibility</p:attrName>
                                        </p:attrNameLst>
                                      </p:cBhvr>
                                      <p:to>
                                        <p:strVal val="visible"/>
                                      </p:to>
                                    </p:set>
                                    <p:animEffect transition="in" filter="wipe(left)">
                                      <p:cBhvr>
                                        <p:cTn id="150"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97" grpId="0" animBg="1"/>
      <p:bldP spid="100" grpId="0" animBg="1"/>
      <p:bldP spid="102" grpId="0" animBg="1"/>
      <p:bldP spid="84" grpId="0" animBg="1"/>
      <p:bldP spid="85" grpId="0" animBg="1"/>
      <p:bldP spid="86" grpId="0" animBg="1"/>
      <p:bldP spid="90" grpId="0" animBg="1"/>
      <p:bldP spid="91" grpId="0" animBg="1"/>
      <p:bldP spid="69" grpId="0" animBg="1"/>
      <p:bldP spid="74" grpId="0" animBg="1"/>
      <p:bldP spid="75" grpId="0" animBg="1"/>
      <p:bldP spid="76" grpId="0" animBg="1"/>
      <p:bldP spid="79" grpId="0" animBg="1"/>
      <p:bldP spid="121" grpId="0" animBg="1"/>
      <p:bldP spid="122" grpId="0" animBg="1"/>
      <p:bldP spid="123" grpId="0" animBg="1"/>
      <p:bldP spid="12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8284705" y="4205018"/>
            <a:ext cx="3262239" cy="3263089"/>
          </a:xfrm>
          <a:prstGeom prst="ellipse">
            <a:avLst/>
          </a:prstGeom>
          <a:solidFill>
            <a:schemeClr val="accent2">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8" name="Content Placeholder 2"/>
          <p:cNvSpPr txBox="1">
            <a:spLocks/>
          </p:cNvSpPr>
          <p:nvPr/>
        </p:nvSpPr>
        <p:spPr>
          <a:xfrm>
            <a:off x="9133432" y="7318005"/>
            <a:ext cx="1579817" cy="936974"/>
          </a:xfrm>
          <a:prstGeom prst="rect">
            <a:avLst/>
          </a:prstGeom>
        </p:spPr>
        <p:txBody>
          <a:bodyPr vert="horz" lIns="198127" tIns="99063" rIns="198127" bIns="9906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6014" dirty="0">
                <a:solidFill>
                  <a:schemeClr val="tx2"/>
                </a:solidFill>
                <a:latin typeface="Lato Regular"/>
                <a:cs typeface="Lato Regular"/>
              </a:rPr>
              <a:t>8M</a:t>
            </a:r>
          </a:p>
        </p:txBody>
      </p:sp>
      <p:sp>
        <p:nvSpPr>
          <p:cNvPr id="9" name="Freeform 16"/>
          <p:cNvSpPr>
            <a:spLocks/>
          </p:cNvSpPr>
          <p:nvPr/>
        </p:nvSpPr>
        <p:spPr bwMode="auto">
          <a:xfrm>
            <a:off x="9240683" y="5319479"/>
            <a:ext cx="1350276" cy="109757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198127" tIns="99063" rIns="198127" bIns="99063" numCol="1" anchor="t" anchorCtr="0" compatLnSpc="1">
            <a:prstTxWarp prst="textNoShape">
              <a:avLst/>
            </a:prstTxWarp>
          </a:bodyPr>
          <a:lstStyle/>
          <a:p>
            <a:endParaRPr lang="en-US" sz="2926" dirty="0">
              <a:latin typeface="Lato Light"/>
            </a:endParaRPr>
          </a:p>
        </p:txBody>
      </p:sp>
      <p:sp>
        <p:nvSpPr>
          <p:cNvPr id="10" name="Oval 9"/>
          <p:cNvSpPr/>
          <p:nvPr/>
        </p:nvSpPr>
        <p:spPr>
          <a:xfrm>
            <a:off x="13456306" y="4205018"/>
            <a:ext cx="3262239" cy="3263089"/>
          </a:xfrm>
          <a:prstGeom prst="ellipse">
            <a:avLst/>
          </a:pr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1" name="Content Placeholder 2"/>
          <p:cNvSpPr txBox="1">
            <a:spLocks/>
          </p:cNvSpPr>
          <p:nvPr/>
        </p:nvSpPr>
        <p:spPr>
          <a:xfrm>
            <a:off x="14305033" y="7318005"/>
            <a:ext cx="1579817" cy="936974"/>
          </a:xfrm>
          <a:prstGeom prst="rect">
            <a:avLst/>
          </a:prstGeom>
        </p:spPr>
        <p:txBody>
          <a:bodyPr vert="horz" lIns="198127" tIns="99063" rIns="198127" bIns="9906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6014" dirty="0">
                <a:solidFill>
                  <a:schemeClr val="tx2"/>
                </a:solidFill>
                <a:latin typeface="Lato Regular"/>
                <a:cs typeface="Lato Regular"/>
              </a:rPr>
              <a:t>8M</a:t>
            </a:r>
          </a:p>
        </p:txBody>
      </p:sp>
      <p:sp>
        <p:nvSpPr>
          <p:cNvPr id="12" name="Oval 11"/>
          <p:cNvSpPr/>
          <p:nvPr/>
        </p:nvSpPr>
        <p:spPr>
          <a:xfrm>
            <a:off x="3044067" y="4205018"/>
            <a:ext cx="3262239" cy="3263089"/>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27" tIns="99063" rIns="198127" bIns="99063" rtlCol="0" anchor="ctr"/>
          <a:lstStyle/>
          <a:p>
            <a:pPr algn="ctr"/>
            <a:endParaRPr lang="en-US" sz="2926" dirty="0">
              <a:solidFill>
                <a:schemeClr val="accent1"/>
              </a:solidFill>
              <a:latin typeface="Lato Light"/>
            </a:endParaRPr>
          </a:p>
        </p:txBody>
      </p:sp>
      <p:sp>
        <p:nvSpPr>
          <p:cNvPr id="13" name="Content Placeholder 2"/>
          <p:cNvSpPr txBox="1">
            <a:spLocks/>
          </p:cNvSpPr>
          <p:nvPr/>
        </p:nvSpPr>
        <p:spPr>
          <a:xfrm>
            <a:off x="3892795" y="7318005"/>
            <a:ext cx="1579817" cy="936974"/>
          </a:xfrm>
          <a:prstGeom prst="rect">
            <a:avLst/>
          </a:prstGeom>
        </p:spPr>
        <p:txBody>
          <a:bodyPr vert="horz" lIns="198127" tIns="99063" rIns="198127" bIns="99063"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6014" dirty="0">
                <a:solidFill>
                  <a:schemeClr val="tx2"/>
                </a:solidFill>
                <a:latin typeface="Lato Regular"/>
                <a:cs typeface="Lato Regular"/>
              </a:rPr>
              <a:t>8M</a:t>
            </a:r>
          </a:p>
        </p:txBody>
      </p:sp>
      <p:sp>
        <p:nvSpPr>
          <p:cNvPr id="14" name="Subtitle 21"/>
          <p:cNvSpPr txBox="1">
            <a:spLocks/>
          </p:cNvSpPr>
          <p:nvPr/>
        </p:nvSpPr>
        <p:spPr>
          <a:xfrm>
            <a:off x="2904383" y="8364203"/>
            <a:ext cx="3521974" cy="1744331"/>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251" dirty="0">
                <a:solidFill>
                  <a:schemeClr val="tx2"/>
                </a:solidFill>
                <a:latin typeface="Lato Regular"/>
                <a:cs typeface="Lato Regular"/>
              </a:rPr>
              <a:t>Social Network</a:t>
            </a:r>
          </a:p>
          <a:p>
            <a:pPr algn="ctr"/>
            <a:r>
              <a:rPr lang="en-US" sz="1788" dirty="0">
                <a:solidFill>
                  <a:schemeClr val="tx1"/>
                </a:solidFill>
                <a:latin typeface="Lato Light"/>
                <a:cs typeface="Lato Light"/>
              </a:rPr>
              <a:t>Lorem ipsum dolor sit amet, consectetur adipiscing. Lorem ipsum dolor sit amet. Curabitur elementum posuere pretium. </a:t>
            </a:r>
          </a:p>
        </p:txBody>
      </p:sp>
      <p:sp>
        <p:nvSpPr>
          <p:cNvPr id="15" name="Freeform 11"/>
          <p:cNvSpPr>
            <a:spLocks/>
          </p:cNvSpPr>
          <p:nvPr/>
        </p:nvSpPr>
        <p:spPr bwMode="auto">
          <a:xfrm>
            <a:off x="4301586" y="5258317"/>
            <a:ext cx="702221" cy="1262247"/>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198127" tIns="99063" rIns="198127" bIns="99063" numCol="1" anchor="t" anchorCtr="0" compatLnSpc="1">
            <a:prstTxWarp prst="textNoShape">
              <a:avLst/>
            </a:prstTxWarp>
          </a:bodyPr>
          <a:lstStyle/>
          <a:p>
            <a:endParaRPr lang="en-US" sz="2926" dirty="0">
              <a:latin typeface="Lato Light"/>
            </a:endParaRPr>
          </a:p>
        </p:txBody>
      </p:sp>
      <p:sp>
        <p:nvSpPr>
          <p:cNvPr id="16" name="Freeform 15"/>
          <p:cNvSpPr>
            <a:spLocks/>
          </p:cNvSpPr>
          <p:nvPr/>
        </p:nvSpPr>
        <p:spPr bwMode="auto">
          <a:xfrm>
            <a:off x="14428640" y="5313516"/>
            <a:ext cx="1476604" cy="1205472"/>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198127" tIns="99063" rIns="198127" bIns="99063" numCol="1" anchor="t" anchorCtr="0" compatLnSpc="1">
            <a:prstTxWarp prst="textNoShape">
              <a:avLst/>
            </a:prstTxWarp>
          </a:bodyPr>
          <a:lstStyle/>
          <a:p>
            <a:endParaRPr lang="en-US" sz="2926" dirty="0">
              <a:latin typeface="Lato Light"/>
            </a:endParaRPr>
          </a:p>
        </p:txBody>
      </p:sp>
      <p:sp>
        <p:nvSpPr>
          <p:cNvPr id="17" name="Subtitle 21"/>
          <p:cNvSpPr txBox="1">
            <a:spLocks/>
          </p:cNvSpPr>
          <p:nvPr/>
        </p:nvSpPr>
        <p:spPr>
          <a:xfrm>
            <a:off x="8145018" y="8357989"/>
            <a:ext cx="3521974" cy="1744331"/>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251" dirty="0">
                <a:solidFill>
                  <a:schemeClr val="tx2"/>
                </a:solidFill>
                <a:latin typeface="Lato Regular"/>
                <a:cs typeface="Lato Regular"/>
              </a:rPr>
              <a:t>Social Network</a:t>
            </a:r>
            <a:endParaRPr lang="en-US" sz="1463" dirty="0">
              <a:solidFill>
                <a:schemeClr val="tx2"/>
              </a:solidFill>
              <a:latin typeface="Lato Regular"/>
              <a:cs typeface="Lato Regular"/>
            </a:endParaRPr>
          </a:p>
          <a:p>
            <a:pPr algn="ctr"/>
            <a:r>
              <a:rPr lang="en-US" sz="1788" dirty="0">
                <a:solidFill>
                  <a:schemeClr val="tx1"/>
                </a:solidFill>
                <a:latin typeface="Lato Light"/>
                <a:cs typeface="Lato Light"/>
              </a:rPr>
              <a:t>Lorem ipsum dolor sit amet, consectetur adipiscing. Lorem ipsum dolor sit amet. Curabitur elementum posuere pretium. </a:t>
            </a:r>
          </a:p>
        </p:txBody>
      </p:sp>
      <p:sp>
        <p:nvSpPr>
          <p:cNvPr id="18" name="Subtitle 21"/>
          <p:cNvSpPr txBox="1">
            <a:spLocks/>
          </p:cNvSpPr>
          <p:nvPr/>
        </p:nvSpPr>
        <p:spPr>
          <a:xfrm>
            <a:off x="13335507" y="8357989"/>
            <a:ext cx="3521974" cy="1744331"/>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lnSpc>
                <a:spcPct val="60000"/>
              </a:lnSpc>
            </a:pPr>
            <a:r>
              <a:rPr lang="en-US" sz="3251" dirty="0">
                <a:solidFill>
                  <a:schemeClr val="tx2"/>
                </a:solidFill>
                <a:latin typeface="Lato Regular"/>
                <a:cs typeface="Lato Regular"/>
              </a:rPr>
              <a:t>Social Network</a:t>
            </a:r>
            <a:endParaRPr lang="en-US" sz="1463" dirty="0">
              <a:solidFill>
                <a:schemeClr val="tx2"/>
              </a:solidFill>
              <a:latin typeface="Lato Regular"/>
              <a:cs typeface="Lato Regular"/>
            </a:endParaRPr>
          </a:p>
          <a:p>
            <a:pPr algn="ctr"/>
            <a:r>
              <a:rPr lang="en-US" sz="1788" dirty="0">
                <a:solidFill>
                  <a:schemeClr val="tx1"/>
                </a:solidFill>
                <a:latin typeface="Lato Light"/>
                <a:cs typeface="Lato Light"/>
              </a:rPr>
              <a:t>Lorem ipsum dolor sit amet, consectetur adipiscing. Lorem ipsum dolor sit amet. Curabitur elementum posuere pretium. </a:t>
            </a:r>
          </a:p>
        </p:txBody>
      </p:sp>
      <p:grpSp>
        <p:nvGrpSpPr>
          <p:cNvPr id="21" name="Group 20"/>
          <p:cNvGrpSpPr/>
          <p:nvPr/>
        </p:nvGrpSpPr>
        <p:grpSpPr>
          <a:xfrm>
            <a:off x="4883564" y="1676978"/>
            <a:ext cx="10044872" cy="1689698"/>
            <a:chOff x="5988388" y="483017"/>
            <a:chExt cx="12359700" cy="2079087"/>
          </a:xfrm>
        </p:grpSpPr>
        <p:sp>
          <p:nvSpPr>
            <p:cNvPr id="22" name="TextBox 2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Social Media</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09374429"/>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900" decel="100000" fill="hold"/>
                                        <p:tgtEl>
                                          <p:spTgt spid="2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par>
                          <p:cTn id="25" fill="hold">
                            <p:stCondLst>
                              <p:cond delay="2500"/>
                            </p:stCondLst>
                            <p:childTnLst>
                              <p:par>
                                <p:cTn id="26" presetID="53" presetClass="entr" presetSubtype="16"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500" fill="hold"/>
                                        <p:tgtEl>
                                          <p:spTgt spid="14"/>
                                        </p:tgtEl>
                                        <p:attrNameLst>
                                          <p:attrName>ppt_w</p:attrName>
                                        </p:attrNameLst>
                                      </p:cBhvr>
                                      <p:tavLst>
                                        <p:tav tm="0">
                                          <p:val>
                                            <p:fltVal val="0"/>
                                          </p:val>
                                        </p:tav>
                                        <p:tav tm="100000">
                                          <p:val>
                                            <p:strVal val="#ppt_w"/>
                                          </p:val>
                                        </p:tav>
                                      </p:tavLst>
                                    </p:anim>
                                    <p:anim calcmode="lin" valueType="num">
                                      <p:cBhvr>
                                        <p:cTn id="29" dur="500" fill="hold"/>
                                        <p:tgtEl>
                                          <p:spTgt spid="14"/>
                                        </p:tgtEl>
                                        <p:attrNameLst>
                                          <p:attrName>ppt_h</p:attrName>
                                        </p:attrNameLst>
                                      </p:cBhvr>
                                      <p:tavLst>
                                        <p:tav tm="0">
                                          <p:val>
                                            <p:fltVal val="0"/>
                                          </p:val>
                                        </p:tav>
                                        <p:tav tm="100000">
                                          <p:val>
                                            <p:strVal val="#ppt_h"/>
                                          </p:val>
                                        </p:tav>
                                      </p:tavLst>
                                    </p:anim>
                                    <p:animEffect transition="in" filter="fade">
                                      <p:cBhvr>
                                        <p:cTn id="30" dur="500"/>
                                        <p:tgtEl>
                                          <p:spTgt spid="14"/>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p:cTn id="48" dur="500" fill="hold"/>
                                        <p:tgtEl>
                                          <p:spTgt spid="17"/>
                                        </p:tgtEl>
                                        <p:attrNameLst>
                                          <p:attrName>ppt_w</p:attrName>
                                        </p:attrNameLst>
                                      </p:cBhvr>
                                      <p:tavLst>
                                        <p:tav tm="0">
                                          <p:val>
                                            <p:fltVal val="0"/>
                                          </p:val>
                                        </p:tav>
                                        <p:tav tm="100000">
                                          <p:val>
                                            <p:strVal val="#ppt_w"/>
                                          </p:val>
                                        </p:tav>
                                      </p:tavLst>
                                    </p:anim>
                                    <p:anim calcmode="lin" valueType="num">
                                      <p:cBhvr>
                                        <p:cTn id="49" dur="500" fill="hold"/>
                                        <p:tgtEl>
                                          <p:spTgt spid="17"/>
                                        </p:tgtEl>
                                        <p:attrNameLst>
                                          <p:attrName>ppt_h</p:attrName>
                                        </p:attrNameLst>
                                      </p:cBhvr>
                                      <p:tavLst>
                                        <p:tav tm="0">
                                          <p:val>
                                            <p:fltVal val="0"/>
                                          </p:val>
                                        </p:tav>
                                        <p:tav tm="100000">
                                          <p:val>
                                            <p:strVal val="#ppt_h"/>
                                          </p:val>
                                        </p:tav>
                                      </p:tavLst>
                                    </p:anim>
                                    <p:animEffect transition="in" filter="fade">
                                      <p:cBhvr>
                                        <p:cTn id="50" dur="500"/>
                                        <p:tgtEl>
                                          <p:spTgt spid="17"/>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500"/>
                                        <p:tgtEl>
                                          <p:spTgt spid="10"/>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 calcmode="lin" valueType="num">
                                      <p:cBhvr>
                                        <p:cTn id="62" dur="500" fill="hold"/>
                                        <p:tgtEl>
                                          <p:spTgt spid="11"/>
                                        </p:tgtEl>
                                        <p:attrNameLst>
                                          <p:attrName>ppt_w</p:attrName>
                                        </p:attrNameLst>
                                      </p:cBhvr>
                                      <p:tavLst>
                                        <p:tav tm="0">
                                          <p:val>
                                            <p:fltVal val="0"/>
                                          </p:val>
                                        </p:tav>
                                        <p:tav tm="100000">
                                          <p:val>
                                            <p:strVal val="#ppt_w"/>
                                          </p:val>
                                        </p:tav>
                                      </p:tavLst>
                                    </p:anim>
                                    <p:anim calcmode="lin" valueType="num">
                                      <p:cBhvr>
                                        <p:cTn id="63" dur="500" fill="hold"/>
                                        <p:tgtEl>
                                          <p:spTgt spid="11"/>
                                        </p:tgtEl>
                                        <p:attrNameLst>
                                          <p:attrName>ppt_h</p:attrName>
                                        </p:attrNameLst>
                                      </p:cBhvr>
                                      <p:tavLst>
                                        <p:tav tm="0">
                                          <p:val>
                                            <p:fltVal val="0"/>
                                          </p:val>
                                        </p:tav>
                                        <p:tav tm="100000">
                                          <p:val>
                                            <p:strVal val="#ppt_h"/>
                                          </p:val>
                                        </p:tav>
                                      </p:tavLst>
                                    </p:anim>
                                    <p:animEffect transition="in" filter="fade">
                                      <p:cBhvr>
                                        <p:cTn id="64" dur="500"/>
                                        <p:tgtEl>
                                          <p:spTgt spid="1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p:cTn id="68" dur="500" fill="hold"/>
                                        <p:tgtEl>
                                          <p:spTgt spid="18"/>
                                        </p:tgtEl>
                                        <p:attrNameLst>
                                          <p:attrName>ppt_w</p:attrName>
                                        </p:attrNameLst>
                                      </p:cBhvr>
                                      <p:tavLst>
                                        <p:tav tm="0">
                                          <p:val>
                                            <p:fltVal val="0"/>
                                          </p:val>
                                        </p:tav>
                                        <p:tav tm="100000">
                                          <p:val>
                                            <p:strVal val="#ppt_w"/>
                                          </p:val>
                                        </p:tav>
                                      </p:tavLst>
                                    </p:anim>
                                    <p:anim calcmode="lin" valueType="num">
                                      <p:cBhvr>
                                        <p:cTn id="69" dur="500" fill="hold"/>
                                        <p:tgtEl>
                                          <p:spTgt spid="18"/>
                                        </p:tgtEl>
                                        <p:attrNameLst>
                                          <p:attrName>ppt_h</p:attrName>
                                        </p:attrNameLst>
                                      </p:cBhvr>
                                      <p:tavLst>
                                        <p:tav tm="0">
                                          <p:val>
                                            <p:fltVal val="0"/>
                                          </p:val>
                                        </p:tav>
                                        <p:tav tm="100000">
                                          <p:val>
                                            <p:strVal val="#ppt_h"/>
                                          </p:val>
                                        </p:tav>
                                      </p:tavLst>
                                    </p:anim>
                                    <p:animEffect transition="in" filter="fade">
                                      <p:cBhvr>
                                        <p:cTn id="7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animBg="1"/>
      <p:bldP spid="11" grpId="0"/>
      <p:bldP spid="12" grpId="0" animBg="1"/>
      <p:bldP spid="13" grpId="0"/>
      <p:bldP spid="14" grpId="0"/>
      <p:bldP spid="15" grpId="0" animBg="1"/>
      <p:bldP spid="16" grpId="0" animBg="1"/>
      <p:bldP spid="17" grpId="0"/>
      <p:bldP spid="1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Shape 4096"/>
          <p:cNvSpPr/>
          <p:nvPr/>
        </p:nvSpPr>
        <p:spPr>
          <a:xfrm>
            <a:off x="6719538" y="4622655"/>
            <a:ext cx="2748686" cy="2810651"/>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2"/>
          </a:solidFill>
          <a:ln w="12700">
            <a:miter lim="400000"/>
          </a:ln>
        </p:spPr>
        <p:txBody>
          <a:bodyPr lIns="61916" tIns="61916" rIns="61916" bIns="61916" anchor="ctr"/>
          <a:lstStyle/>
          <a:p>
            <a:pPr lvl="0">
              <a:defRPr sz="3200">
                <a:solidFill>
                  <a:srgbClr val="FFFFFF"/>
                </a:solidFill>
                <a:latin typeface="Helvetica Light"/>
                <a:ea typeface="Helvetica Light"/>
                <a:cs typeface="Helvetica Light"/>
                <a:sym typeface="Helvetica Light"/>
              </a:defRPr>
            </a:pPr>
            <a:endParaRPr sz="2601"/>
          </a:p>
        </p:txBody>
      </p:sp>
      <p:sp>
        <p:nvSpPr>
          <p:cNvPr id="22" name="Shape 4113"/>
          <p:cNvSpPr/>
          <p:nvPr/>
        </p:nvSpPr>
        <p:spPr>
          <a:xfrm>
            <a:off x="3013604" y="4622655"/>
            <a:ext cx="2748686" cy="2810651"/>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1"/>
          </a:solidFill>
          <a:ln w="12700">
            <a:miter lim="400000"/>
          </a:ln>
        </p:spPr>
        <p:txBody>
          <a:bodyPr lIns="61916" tIns="61916" rIns="61916" bIns="61916" anchor="ctr"/>
          <a:lstStyle/>
          <a:p>
            <a:pPr lvl="0">
              <a:defRPr sz="3200">
                <a:solidFill>
                  <a:srgbClr val="FFFFFF"/>
                </a:solidFill>
                <a:latin typeface="Helvetica Light"/>
                <a:ea typeface="Helvetica Light"/>
                <a:cs typeface="Helvetica Light"/>
                <a:sym typeface="Helvetica Light"/>
              </a:defRPr>
            </a:pPr>
            <a:endParaRPr sz="2601"/>
          </a:p>
        </p:txBody>
      </p:sp>
      <p:sp>
        <p:nvSpPr>
          <p:cNvPr id="23" name="Shape 4114"/>
          <p:cNvSpPr/>
          <p:nvPr/>
        </p:nvSpPr>
        <p:spPr>
          <a:xfrm>
            <a:off x="14036580" y="4622655"/>
            <a:ext cx="2748686" cy="2810651"/>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4"/>
          </a:solidFill>
          <a:ln w="12700">
            <a:miter lim="400000"/>
          </a:ln>
        </p:spPr>
        <p:txBody>
          <a:bodyPr lIns="61916" tIns="61916" rIns="61916" bIns="61916" anchor="ctr"/>
          <a:lstStyle/>
          <a:p>
            <a:pPr lvl="0">
              <a:defRPr sz="3200">
                <a:solidFill>
                  <a:srgbClr val="FFFFFF"/>
                </a:solidFill>
                <a:latin typeface="Helvetica Light"/>
                <a:ea typeface="Helvetica Light"/>
                <a:cs typeface="Helvetica Light"/>
                <a:sym typeface="Helvetica Light"/>
              </a:defRPr>
            </a:pPr>
            <a:endParaRPr sz="2601"/>
          </a:p>
        </p:txBody>
      </p:sp>
      <p:sp>
        <p:nvSpPr>
          <p:cNvPr id="24" name="Shape 4115"/>
          <p:cNvSpPr/>
          <p:nvPr/>
        </p:nvSpPr>
        <p:spPr>
          <a:xfrm>
            <a:off x="10356004" y="4622655"/>
            <a:ext cx="2748686" cy="2810651"/>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accent3"/>
          </a:solidFill>
          <a:ln w="12700">
            <a:miter lim="400000"/>
          </a:ln>
        </p:spPr>
        <p:txBody>
          <a:bodyPr lIns="61916" tIns="61916" rIns="61916" bIns="61916" anchor="ctr"/>
          <a:lstStyle/>
          <a:p>
            <a:pPr lvl="0">
              <a:defRPr sz="3200">
                <a:solidFill>
                  <a:srgbClr val="FFFFFF"/>
                </a:solidFill>
                <a:latin typeface="Helvetica Light"/>
                <a:ea typeface="Helvetica Light"/>
                <a:cs typeface="Helvetica Light"/>
                <a:sym typeface="Helvetica Light"/>
              </a:defRPr>
            </a:pPr>
            <a:endParaRPr sz="2601"/>
          </a:p>
        </p:txBody>
      </p:sp>
      <p:sp>
        <p:nvSpPr>
          <p:cNvPr id="25" name="TextBox 24"/>
          <p:cNvSpPr txBox="1"/>
          <p:nvPr/>
        </p:nvSpPr>
        <p:spPr>
          <a:xfrm>
            <a:off x="3655368" y="5447789"/>
            <a:ext cx="1465262" cy="700320"/>
          </a:xfrm>
          <a:prstGeom prst="rect">
            <a:avLst/>
          </a:prstGeom>
          <a:noFill/>
        </p:spPr>
        <p:txBody>
          <a:bodyPr wrap="square" lIns="0" tIns="0" rIns="0" bIns="0" rtlCol="0">
            <a:spAutoFit/>
          </a:bodyPr>
          <a:lstStyle/>
          <a:p>
            <a:pPr algn="ctr"/>
            <a:r>
              <a:rPr lang="en-GB" sz="4551" dirty="0">
                <a:solidFill>
                  <a:schemeClr val="bg1"/>
                </a:solidFill>
                <a:latin typeface="Lato Black"/>
                <a:cs typeface="Lato Black"/>
              </a:rPr>
              <a:t>1</a:t>
            </a:r>
          </a:p>
        </p:txBody>
      </p:sp>
      <p:sp>
        <p:nvSpPr>
          <p:cNvPr id="26" name="TextBox 25"/>
          <p:cNvSpPr txBox="1"/>
          <p:nvPr/>
        </p:nvSpPr>
        <p:spPr>
          <a:xfrm>
            <a:off x="7361247" y="5447789"/>
            <a:ext cx="1465262" cy="700320"/>
          </a:xfrm>
          <a:prstGeom prst="rect">
            <a:avLst/>
          </a:prstGeom>
          <a:noFill/>
        </p:spPr>
        <p:txBody>
          <a:bodyPr wrap="square" lIns="0" tIns="0" rIns="0" bIns="0" rtlCol="0">
            <a:spAutoFit/>
          </a:bodyPr>
          <a:lstStyle/>
          <a:p>
            <a:pPr algn="ctr"/>
            <a:r>
              <a:rPr lang="en-US" sz="4551" dirty="0">
                <a:solidFill>
                  <a:schemeClr val="bg1"/>
                </a:solidFill>
                <a:latin typeface="Lato Black"/>
                <a:cs typeface="Lato Black"/>
              </a:rPr>
              <a:t>2</a:t>
            </a:r>
            <a:endParaRPr lang="en-GB" sz="4551" dirty="0">
              <a:solidFill>
                <a:schemeClr val="bg1"/>
              </a:solidFill>
              <a:latin typeface="Lato Black"/>
              <a:cs typeface="Lato Black"/>
            </a:endParaRPr>
          </a:p>
        </p:txBody>
      </p:sp>
      <p:sp>
        <p:nvSpPr>
          <p:cNvPr id="27" name="TextBox 26"/>
          <p:cNvSpPr txBox="1"/>
          <p:nvPr/>
        </p:nvSpPr>
        <p:spPr>
          <a:xfrm>
            <a:off x="10985063" y="5447789"/>
            <a:ext cx="1465262" cy="700320"/>
          </a:xfrm>
          <a:prstGeom prst="rect">
            <a:avLst/>
          </a:prstGeom>
          <a:noFill/>
        </p:spPr>
        <p:txBody>
          <a:bodyPr wrap="square" lIns="0" tIns="0" rIns="0" bIns="0" rtlCol="0">
            <a:spAutoFit/>
          </a:bodyPr>
          <a:lstStyle/>
          <a:p>
            <a:pPr algn="ctr"/>
            <a:r>
              <a:rPr lang="en-US" sz="4551" dirty="0">
                <a:solidFill>
                  <a:schemeClr val="bg1"/>
                </a:solidFill>
                <a:latin typeface="Lato Black"/>
                <a:cs typeface="Lato Black"/>
              </a:rPr>
              <a:t>1</a:t>
            </a:r>
            <a:endParaRPr lang="en-GB" sz="4551" dirty="0">
              <a:solidFill>
                <a:schemeClr val="bg1"/>
              </a:solidFill>
              <a:latin typeface="Lato Black"/>
              <a:cs typeface="Lato Black"/>
            </a:endParaRPr>
          </a:p>
        </p:txBody>
      </p:sp>
      <p:sp>
        <p:nvSpPr>
          <p:cNvPr id="28" name="TextBox 27"/>
          <p:cNvSpPr txBox="1"/>
          <p:nvPr/>
        </p:nvSpPr>
        <p:spPr>
          <a:xfrm>
            <a:off x="14690941" y="5447789"/>
            <a:ext cx="1465262" cy="700320"/>
          </a:xfrm>
          <a:prstGeom prst="rect">
            <a:avLst/>
          </a:prstGeom>
          <a:noFill/>
        </p:spPr>
        <p:txBody>
          <a:bodyPr wrap="square" lIns="0" tIns="0" rIns="0" bIns="0" rtlCol="0">
            <a:spAutoFit/>
          </a:bodyPr>
          <a:lstStyle/>
          <a:p>
            <a:pPr algn="ctr"/>
            <a:r>
              <a:rPr lang="en-GB" sz="4551" dirty="0">
                <a:solidFill>
                  <a:schemeClr val="bg1"/>
                </a:solidFill>
                <a:latin typeface="Lato Black"/>
                <a:cs typeface="Lato Black"/>
              </a:rPr>
              <a:t>1</a:t>
            </a:r>
          </a:p>
        </p:txBody>
      </p:sp>
      <p:sp>
        <p:nvSpPr>
          <p:cNvPr id="29" name="Text Placeholder 2"/>
          <p:cNvSpPr txBox="1">
            <a:spLocks/>
          </p:cNvSpPr>
          <p:nvPr/>
        </p:nvSpPr>
        <p:spPr>
          <a:xfrm>
            <a:off x="2715751" y="7838574"/>
            <a:ext cx="3271872" cy="425503"/>
          </a:xfrm>
          <a:prstGeom prst="rect">
            <a:avLst/>
          </a:prstGeom>
          <a:noFill/>
        </p:spPr>
        <p:txBody>
          <a:bodyPr lIns="148599" tIns="74300" rIns="148599" bIns="7430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276" dirty="0">
                <a:solidFill>
                  <a:schemeClr val="tx2"/>
                </a:solidFill>
                <a:latin typeface="Lato Regular"/>
                <a:cs typeface="Lato Regular"/>
              </a:rPr>
              <a:t>2014</a:t>
            </a:r>
          </a:p>
        </p:txBody>
      </p:sp>
      <p:sp>
        <p:nvSpPr>
          <p:cNvPr id="31" name="Text Placeholder 2"/>
          <p:cNvSpPr txBox="1">
            <a:spLocks/>
          </p:cNvSpPr>
          <p:nvPr/>
        </p:nvSpPr>
        <p:spPr>
          <a:xfrm>
            <a:off x="6464145" y="7838574"/>
            <a:ext cx="3271872" cy="425503"/>
          </a:xfrm>
          <a:prstGeom prst="rect">
            <a:avLst/>
          </a:prstGeom>
          <a:noFill/>
        </p:spPr>
        <p:txBody>
          <a:bodyPr lIns="148599" tIns="74300" rIns="148599" bIns="7430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276" dirty="0">
                <a:solidFill>
                  <a:schemeClr val="tx2"/>
                </a:solidFill>
                <a:latin typeface="Lato Regular"/>
                <a:cs typeface="Lato Regular"/>
              </a:rPr>
              <a:t>2015</a:t>
            </a:r>
          </a:p>
        </p:txBody>
      </p:sp>
      <p:sp>
        <p:nvSpPr>
          <p:cNvPr id="33" name="Text Placeholder 2"/>
          <p:cNvSpPr txBox="1">
            <a:spLocks/>
          </p:cNvSpPr>
          <p:nvPr/>
        </p:nvSpPr>
        <p:spPr>
          <a:xfrm>
            <a:off x="10077388" y="7838574"/>
            <a:ext cx="3271872" cy="425503"/>
          </a:xfrm>
          <a:prstGeom prst="rect">
            <a:avLst/>
          </a:prstGeom>
          <a:noFill/>
        </p:spPr>
        <p:txBody>
          <a:bodyPr lIns="148599" tIns="74300" rIns="148599" bIns="7430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276" dirty="0">
                <a:solidFill>
                  <a:schemeClr val="tx2"/>
                </a:solidFill>
                <a:latin typeface="Lato Regular"/>
                <a:cs typeface="Lato Regular"/>
              </a:rPr>
              <a:t>2016</a:t>
            </a:r>
          </a:p>
        </p:txBody>
      </p:sp>
      <p:sp>
        <p:nvSpPr>
          <p:cNvPr id="35" name="Text Placeholder 2"/>
          <p:cNvSpPr txBox="1">
            <a:spLocks/>
          </p:cNvSpPr>
          <p:nvPr/>
        </p:nvSpPr>
        <p:spPr>
          <a:xfrm>
            <a:off x="13825780" y="7838574"/>
            <a:ext cx="3271872" cy="425503"/>
          </a:xfrm>
          <a:prstGeom prst="rect">
            <a:avLst/>
          </a:prstGeom>
          <a:noFill/>
        </p:spPr>
        <p:txBody>
          <a:bodyPr lIns="148599" tIns="74300" rIns="148599" bIns="7430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276" dirty="0">
                <a:solidFill>
                  <a:schemeClr val="tx2"/>
                </a:solidFill>
                <a:latin typeface="Lato Regular"/>
                <a:cs typeface="Lato Regular"/>
              </a:rPr>
              <a:t>2017</a:t>
            </a:r>
          </a:p>
        </p:txBody>
      </p:sp>
      <p:sp>
        <p:nvSpPr>
          <p:cNvPr id="41" name="Content Placeholder 2"/>
          <p:cNvSpPr txBox="1">
            <a:spLocks/>
          </p:cNvSpPr>
          <p:nvPr/>
        </p:nvSpPr>
        <p:spPr bwMode="auto">
          <a:xfrm>
            <a:off x="2976227" y="8197037"/>
            <a:ext cx="2786062" cy="165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France</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42" name="Content Placeholder 2"/>
          <p:cNvSpPr txBox="1">
            <a:spLocks/>
          </p:cNvSpPr>
          <p:nvPr/>
        </p:nvSpPr>
        <p:spPr bwMode="auto">
          <a:xfrm>
            <a:off x="6719537" y="8197037"/>
            <a:ext cx="2786062" cy="165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France</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43" name="Content Placeholder 2"/>
          <p:cNvSpPr txBox="1">
            <a:spLocks/>
          </p:cNvSpPr>
          <p:nvPr/>
        </p:nvSpPr>
        <p:spPr bwMode="auto">
          <a:xfrm>
            <a:off x="10339263" y="8202149"/>
            <a:ext cx="2786062" cy="165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France</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44" name="Content Placeholder 2"/>
          <p:cNvSpPr txBox="1">
            <a:spLocks/>
          </p:cNvSpPr>
          <p:nvPr/>
        </p:nvSpPr>
        <p:spPr bwMode="auto">
          <a:xfrm>
            <a:off x="14052793" y="8187491"/>
            <a:ext cx="2786062" cy="165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France</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47" name="Group 46"/>
          <p:cNvGrpSpPr/>
          <p:nvPr/>
        </p:nvGrpSpPr>
        <p:grpSpPr>
          <a:xfrm>
            <a:off x="4883564" y="1676978"/>
            <a:ext cx="10044872" cy="1689698"/>
            <a:chOff x="5988388" y="483017"/>
            <a:chExt cx="12359700" cy="2079087"/>
          </a:xfrm>
        </p:grpSpPr>
        <p:sp>
          <p:nvSpPr>
            <p:cNvPr id="48" name="TextBox 4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Awards</a:t>
              </a:r>
            </a:p>
          </p:txBody>
        </p:sp>
        <p:sp>
          <p:nvSpPr>
            <p:cNvPr id="49" name="Rectangle 4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1193789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anim calcmode="lin" valueType="num">
                                      <p:cBhvr>
                                        <p:cTn id="8" dur="1000" fill="hold"/>
                                        <p:tgtEl>
                                          <p:spTgt spid="47"/>
                                        </p:tgtEl>
                                        <p:attrNameLst>
                                          <p:attrName>ppt_x</p:attrName>
                                        </p:attrNameLst>
                                      </p:cBhvr>
                                      <p:tavLst>
                                        <p:tav tm="0">
                                          <p:val>
                                            <p:strVal val="#ppt_x"/>
                                          </p:val>
                                        </p:tav>
                                        <p:tav tm="100000">
                                          <p:val>
                                            <p:strVal val="#ppt_x"/>
                                          </p:val>
                                        </p:tav>
                                      </p:tavLst>
                                    </p:anim>
                                    <p:anim calcmode="lin" valueType="num">
                                      <p:cBhvr>
                                        <p:cTn id="9" dur="900" decel="100000" fill="hold"/>
                                        <p:tgtEl>
                                          <p:spTgt spid="4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500"/>
                                        <p:tgtEl>
                                          <p:spTgt spid="2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3000"/>
                            </p:stCondLst>
                            <p:childTnLst>
                              <p:par>
                                <p:cTn id="30" presetID="53" presetClass="entr" presetSubtype="16"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Effect transition="in" filter="fade">
                                      <p:cBhvr>
                                        <p:cTn id="34" dur="500"/>
                                        <p:tgtEl>
                                          <p:spTgt spid="26"/>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500"/>
                                        <p:tgtEl>
                                          <p:spTgt spid="3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500"/>
                                        <p:tgtEl>
                                          <p:spTgt spid="24"/>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ppt_w</p:attrName>
                                        </p:attrNameLst>
                                      </p:cBhvr>
                                      <p:tavLst>
                                        <p:tav tm="0">
                                          <p:val>
                                            <p:fltVal val="0"/>
                                          </p:val>
                                        </p:tav>
                                        <p:tav tm="100000">
                                          <p:val>
                                            <p:strVal val="#ppt_w"/>
                                          </p:val>
                                        </p:tav>
                                      </p:tavLst>
                                    </p:anim>
                                    <p:anim calcmode="lin" valueType="num">
                                      <p:cBhvr>
                                        <p:cTn id="47" dur="500" fill="hold"/>
                                        <p:tgtEl>
                                          <p:spTgt spid="27"/>
                                        </p:tgtEl>
                                        <p:attrNameLst>
                                          <p:attrName>ppt_h</p:attrName>
                                        </p:attrNameLst>
                                      </p:cBhvr>
                                      <p:tavLst>
                                        <p:tav tm="0">
                                          <p:val>
                                            <p:fltVal val="0"/>
                                          </p:val>
                                        </p:tav>
                                        <p:tav tm="100000">
                                          <p:val>
                                            <p:strVal val="#ppt_h"/>
                                          </p:val>
                                        </p:tav>
                                      </p:tavLst>
                                    </p:anim>
                                    <p:animEffect transition="in" filter="fade">
                                      <p:cBhvr>
                                        <p:cTn id="48" dur="500"/>
                                        <p:tgtEl>
                                          <p:spTgt spid="27"/>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Effect transition="in" filter="fade">
                                      <p:cBhvr>
                                        <p:cTn id="72" dur="500"/>
                                        <p:tgtEl>
                                          <p:spTgt spid="4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3"/>
                                        </p:tgtEl>
                                        <p:attrNameLst>
                                          <p:attrName>style.visibility</p:attrName>
                                        </p:attrNameLst>
                                      </p:cBhvr>
                                      <p:to>
                                        <p:strVal val="visible"/>
                                      </p:to>
                                    </p:set>
                                    <p:animEffect transition="in" filter="fade">
                                      <p:cBhvr>
                                        <p:cTn id="75" dur="500"/>
                                        <p:tgtEl>
                                          <p:spTgt spid="43"/>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p:bldP spid="26" grpId="0"/>
      <p:bldP spid="27" grpId="0"/>
      <p:bldP spid="28" grpId="0"/>
      <p:bldP spid="29" grpId="0"/>
      <p:bldP spid="31" grpId="0"/>
      <p:bldP spid="33" grpId="0"/>
      <p:bldP spid="35" grpId="0"/>
      <p:bldP spid="41" grpId="0"/>
      <p:bldP spid="42" grpId="0"/>
      <p:bldP spid="43" grpId="0"/>
      <p:bldP spid="4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2157141" y="3173725"/>
            <a:ext cx="2786062" cy="2704274"/>
            <a:chOff x="1000362" y="871757"/>
            <a:chExt cx="1285875" cy="1247801"/>
          </a:xfrm>
        </p:grpSpPr>
        <p:sp>
          <p:nvSpPr>
            <p:cNvPr id="26" name="Teardrop 25"/>
            <p:cNvSpPr/>
            <p:nvPr/>
          </p:nvSpPr>
          <p:spPr bwMode="auto">
            <a:xfrm rot="8100000">
              <a:off x="1430575" y="871757"/>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7" name="Content Placeholder 2"/>
            <p:cNvSpPr txBox="1">
              <a:spLocks/>
            </p:cNvSpPr>
            <p:nvPr/>
          </p:nvSpPr>
          <p:spPr bwMode="auto">
            <a:xfrm>
              <a:off x="1000362" y="1357532"/>
              <a:ext cx="1285875" cy="762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Business</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28" name="Group 4699"/>
            <p:cNvGrpSpPr>
              <a:grpSpLocks/>
            </p:cNvGrpSpPr>
            <p:nvPr/>
          </p:nvGrpSpPr>
          <p:grpSpPr bwMode="auto">
            <a:xfrm>
              <a:off x="1520226" y="1020230"/>
              <a:ext cx="241710" cy="167336"/>
              <a:chOff x="3908425" y="4124324"/>
              <a:chExt cx="546100" cy="319088"/>
            </a:xfrm>
            <a:solidFill>
              <a:schemeClr val="bg1"/>
            </a:solidFill>
          </p:grpSpPr>
          <p:sp>
            <p:nvSpPr>
              <p:cNvPr id="29"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sp>
            <p:nvSpPr>
              <p:cNvPr id="30"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sp>
            <p:nvSpPr>
              <p:cNvPr id="31"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grpSp>
      </p:grpSp>
      <p:grpSp>
        <p:nvGrpSpPr>
          <p:cNvPr id="61" name="Group 60"/>
          <p:cNvGrpSpPr/>
          <p:nvPr/>
        </p:nvGrpSpPr>
        <p:grpSpPr>
          <a:xfrm>
            <a:off x="15077490" y="3184120"/>
            <a:ext cx="2786062" cy="2704274"/>
            <a:chOff x="9278455" y="1168739"/>
            <a:chExt cx="1714500" cy="1663735"/>
          </a:xfrm>
        </p:grpSpPr>
        <p:sp>
          <p:nvSpPr>
            <p:cNvPr id="17" name="Teardrop 16"/>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18"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Custom</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32"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grpSp>
        <p:nvGrpSpPr>
          <p:cNvPr id="64" name="Group 63"/>
          <p:cNvGrpSpPr/>
          <p:nvPr/>
        </p:nvGrpSpPr>
        <p:grpSpPr>
          <a:xfrm>
            <a:off x="2157141" y="9144102"/>
            <a:ext cx="2786062" cy="2704274"/>
            <a:chOff x="1327471" y="4835465"/>
            <a:chExt cx="1714500" cy="1663735"/>
          </a:xfrm>
        </p:grpSpPr>
        <p:sp>
          <p:nvSpPr>
            <p:cNvPr id="15" name="Teardrop 14"/>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16"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Networks</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33" name="Group 32"/>
            <p:cNvGrpSpPr/>
            <p:nvPr/>
          </p:nvGrpSpPr>
          <p:grpSpPr>
            <a:xfrm>
              <a:off x="2037765" y="4951388"/>
              <a:ext cx="294784" cy="429075"/>
              <a:chOff x="1533086" y="3713538"/>
              <a:chExt cx="221088" cy="321806"/>
            </a:xfrm>
          </p:grpSpPr>
          <p:sp>
            <p:nvSpPr>
              <p:cNvPr id="34"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5"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grpSp>
        <p:nvGrpSpPr>
          <p:cNvPr id="62" name="Group 61"/>
          <p:cNvGrpSpPr/>
          <p:nvPr/>
        </p:nvGrpSpPr>
        <p:grpSpPr>
          <a:xfrm>
            <a:off x="2157141" y="6102886"/>
            <a:ext cx="2786062" cy="2704274"/>
            <a:chOff x="1327471" y="2964435"/>
            <a:chExt cx="1714500" cy="1663735"/>
          </a:xfrm>
        </p:grpSpPr>
        <p:sp>
          <p:nvSpPr>
            <p:cNvPr id="13" name="Teardrop 12"/>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14"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Finance</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39" name="Group 38"/>
            <p:cNvGrpSpPr/>
            <p:nvPr/>
          </p:nvGrpSpPr>
          <p:grpSpPr>
            <a:xfrm>
              <a:off x="2033519" y="3086714"/>
              <a:ext cx="296967" cy="352647"/>
              <a:chOff x="2060819" y="1388284"/>
              <a:chExt cx="271040" cy="321860"/>
            </a:xfrm>
            <a:solidFill>
              <a:schemeClr val="bg1"/>
            </a:solidFill>
          </p:grpSpPr>
          <p:sp>
            <p:nvSpPr>
              <p:cNvPr id="40"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1"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2"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3"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grpSp>
        <p:nvGrpSpPr>
          <p:cNvPr id="63" name="Group 62"/>
          <p:cNvGrpSpPr/>
          <p:nvPr/>
        </p:nvGrpSpPr>
        <p:grpSpPr>
          <a:xfrm>
            <a:off x="15077490" y="6113276"/>
            <a:ext cx="2786062" cy="2704265"/>
            <a:chOff x="9278455" y="2970827"/>
            <a:chExt cx="1714500" cy="1663730"/>
          </a:xfrm>
        </p:grpSpPr>
        <p:sp>
          <p:nvSpPr>
            <p:cNvPr id="19" name="Teardrop 18"/>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0"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Systematic</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49"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grpSp>
        <p:nvGrpSpPr>
          <p:cNvPr id="65" name="Group 64"/>
          <p:cNvGrpSpPr/>
          <p:nvPr/>
        </p:nvGrpSpPr>
        <p:grpSpPr>
          <a:xfrm>
            <a:off x="8541849" y="9157446"/>
            <a:ext cx="2786062" cy="2704274"/>
            <a:chOff x="5256522" y="4843675"/>
            <a:chExt cx="1714500" cy="1663735"/>
          </a:xfrm>
        </p:grpSpPr>
        <p:sp>
          <p:nvSpPr>
            <p:cNvPr id="23" name="Teardrop 22"/>
            <p:cNvSpPr/>
            <p:nvPr/>
          </p:nvSpPr>
          <p:spPr bwMode="auto">
            <a:xfrm rot="8100000">
              <a:off x="5830135" y="484367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4" name="Content Placeholder 2"/>
            <p:cNvSpPr txBox="1">
              <a:spLocks/>
            </p:cNvSpPr>
            <p:nvPr/>
          </p:nvSpPr>
          <p:spPr bwMode="auto">
            <a:xfrm>
              <a:off x="5256522" y="549137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Corporate</a:t>
              </a:r>
            </a:p>
            <a:p>
              <a:pPr algn="ctr">
                <a:spcBef>
                  <a:spcPct val="20000"/>
                </a:spcBef>
                <a:buFont typeface="Arial" charset="0"/>
                <a:buNone/>
              </a:pPr>
              <a:r>
                <a:rPr lang="en-US" sz="1950" dirty="0">
                  <a:latin typeface="Lato Light"/>
                  <a:cs typeface="Lato Light"/>
                </a:rPr>
                <a:t>Lorem ipsum dolor sit amet</a:t>
              </a:r>
            </a:p>
          </p:txBody>
        </p:sp>
        <p:grpSp>
          <p:nvGrpSpPr>
            <p:cNvPr id="51" name="Group 30"/>
            <p:cNvGrpSpPr>
              <a:grpSpLocks/>
            </p:cNvGrpSpPr>
            <p:nvPr/>
          </p:nvGrpSpPr>
          <p:grpSpPr bwMode="auto">
            <a:xfrm>
              <a:off x="5934076" y="4946919"/>
              <a:ext cx="357669" cy="357669"/>
              <a:chOff x="1865313" y="2312988"/>
              <a:chExt cx="446087" cy="446087"/>
            </a:xfrm>
            <a:solidFill>
              <a:schemeClr val="bg1"/>
            </a:solidFill>
          </p:grpSpPr>
          <p:sp>
            <p:nvSpPr>
              <p:cNvPr id="52"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3"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grpSp>
        <p:nvGrpSpPr>
          <p:cNvPr id="66" name="Group 65"/>
          <p:cNvGrpSpPr/>
          <p:nvPr/>
        </p:nvGrpSpPr>
        <p:grpSpPr>
          <a:xfrm>
            <a:off x="15077490" y="9154491"/>
            <a:ext cx="2786062" cy="2704274"/>
            <a:chOff x="9278455" y="4841857"/>
            <a:chExt cx="1714500" cy="1663735"/>
          </a:xfrm>
        </p:grpSpPr>
        <p:sp>
          <p:nvSpPr>
            <p:cNvPr id="21" name="Teardrop 20"/>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2"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Support</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56"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sp>
        <p:nvSpPr>
          <p:cNvPr id="6" name="Freeform 1"/>
          <p:cNvSpPr>
            <a:spLocks noChangeArrowheads="1"/>
          </p:cNvSpPr>
          <p:nvPr/>
        </p:nvSpPr>
        <p:spPr bwMode="auto">
          <a:xfrm>
            <a:off x="7343945" y="4959673"/>
            <a:ext cx="2213543" cy="2056560"/>
          </a:xfrm>
          <a:custGeom>
            <a:avLst/>
            <a:gdLst>
              <a:gd name="T0" fmla="*/ 2687 w 3532"/>
              <a:gd name="T1" fmla="*/ 719 h 3282"/>
              <a:gd name="T2" fmla="*/ 2687 w 3532"/>
              <a:gd name="T3" fmla="*/ 719 h 3282"/>
              <a:gd name="T4" fmla="*/ 2687 w 3532"/>
              <a:gd name="T5" fmla="*/ 594 h 3282"/>
              <a:gd name="T6" fmla="*/ 2218 w 3532"/>
              <a:gd name="T7" fmla="*/ 94 h 3282"/>
              <a:gd name="T8" fmla="*/ 1750 w 3532"/>
              <a:gd name="T9" fmla="*/ 375 h 3282"/>
              <a:gd name="T10" fmla="*/ 781 w 3532"/>
              <a:gd name="T11" fmla="*/ 0 h 3282"/>
              <a:gd name="T12" fmla="*/ 750 w 3532"/>
              <a:gd name="T13" fmla="*/ 0 h 3282"/>
              <a:gd name="T14" fmla="*/ 0 w 3532"/>
              <a:gd name="T15" fmla="*/ 3281 h 3282"/>
              <a:gd name="T16" fmla="*/ 593 w 3532"/>
              <a:gd name="T17" fmla="*/ 2906 h 3282"/>
              <a:gd name="T18" fmla="*/ 750 w 3532"/>
              <a:gd name="T19" fmla="*/ 2343 h 3282"/>
              <a:gd name="T20" fmla="*/ 1750 w 3532"/>
              <a:gd name="T21" fmla="*/ 2219 h 3282"/>
              <a:gd name="T22" fmla="*/ 2031 w 3532"/>
              <a:gd name="T23" fmla="*/ 2062 h 3282"/>
              <a:gd name="T24" fmla="*/ 2718 w 3532"/>
              <a:gd name="T25" fmla="*/ 1625 h 3282"/>
              <a:gd name="T26" fmla="*/ 3531 w 3532"/>
              <a:gd name="T27" fmla="*/ 1000 h 3282"/>
              <a:gd name="T28" fmla="*/ 2687 w 3532"/>
              <a:gd name="T29" fmla="*/ 719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32" h="3282">
                <a:moveTo>
                  <a:pt x="2687" y="719"/>
                </a:moveTo>
                <a:lnTo>
                  <a:pt x="2687" y="719"/>
                </a:lnTo>
                <a:cubicBezTo>
                  <a:pt x="2687" y="656"/>
                  <a:pt x="2687" y="625"/>
                  <a:pt x="2687" y="594"/>
                </a:cubicBezTo>
                <a:cubicBezTo>
                  <a:pt x="2687" y="312"/>
                  <a:pt x="2468" y="94"/>
                  <a:pt x="2218" y="94"/>
                </a:cubicBezTo>
                <a:cubicBezTo>
                  <a:pt x="2000" y="94"/>
                  <a:pt x="1843" y="187"/>
                  <a:pt x="1750" y="375"/>
                </a:cubicBezTo>
                <a:cubicBezTo>
                  <a:pt x="781" y="0"/>
                  <a:pt x="781" y="0"/>
                  <a:pt x="781" y="0"/>
                </a:cubicBezTo>
                <a:cubicBezTo>
                  <a:pt x="750" y="0"/>
                  <a:pt x="750" y="0"/>
                  <a:pt x="750" y="0"/>
                </a:cubicBezTo>
                <a:cubicBezTo>
                  <a:pt x="0" y="3281"/>
                  <a:pt x="0" y="3281"/>
                  <a:pt x="0" y="3281"/>
                </a:cubicBezTo>
                <a:cubicBezTo>
                  <a:pt x="593" y="2906"/>
                  <a:pt x="593" y="2906"/>
                  <a:pt x="593" y="2906"/>
                </a:cubicBezTo>
                <a:cubicBezTo>
                  <a:pt x="562" y="2719"/>
                  <a:pt x="625" y="2531"/>
                  <a:pt x="750" y="2343"/>
                </a:cubicBezTo>
                <a:cubicBezTo>
                  <a:pt x="1000" y="2031"/>
                  <a:pt x="1437" y="2000"/>
                  <a:pt x="1750" y="2219"/>
                </a:cubicBezTo>
                <a:cubicBezTo>
                  <a:pt x="2031" y="2062"/>
                  <a:pt x="2031" y="2062"/>
                  <a:pt x="2031" y="2062"/>
                </a:cubicBezTo>
                <a:cubicBezTo>
                  <a:pt x="2718" y="1625"/>
                  <a:pt x="2718" y="1625"/>
                  <a:pt x="2718" y="1625"/>
                </a:cubicBezTo>
                <a:cubicBezTo>
                  <a:pt x="2937" y="1343"/>
                  <a:pt x="3218" y="1125"/>
                  <a:pt x="3531" y="1000"/>
                </a:cubicBezTo>
                <a:lnTo>
                  <a:pt x="2687" y="719"/>
                </a:lnTo>
              </a:path>
            </a:pathLst>
          </a:custGeom>
          <a:solidFill>
            <a:schemeClr val="accent3"/>
          </a:solidFill>
          <a:ln>
            <a:noFill/>
          </a:ln>
          <a:effectLst/>
        </p:spPr>
        <p:txBody>
          <a:bodyPr wrap="none" lIns="198127" tIns="99063" rIns="198127" bIns="99063" anchor="ctr"/>
          <a:lstStyle/>
          <a:p>
            <a:endParaRPr lang="en-US" sz="2926" dirty="0">
              <a:latin typeface="Lato Light"/>
            </a:endParaRPr>
          </a:p>
        </p:txBody>
      </p:sp>
      <p:sp>
        <p:nvSpPr>
          <p:cNvPr id="7" name="Freeform 3"/>
          <p:cNvSpPr>
            <a:spLocks noChangeArrowheads="1"/>
          </p:cNvSpPr>
          <p:nvPr/>
        </p:nvSpPr>
        <p:spPr bwMode="auto">
          <a:xfrm>
            <a:off x="7343936" y="6250556"/>
            <a:ext cx="1566890" cy="2567935"/>
          </a:xfrm>
          <a:custGeom>
            <a:avLst/>
            <a:gdLst>
              <a:gd name="T0" fmla="*/ 2500 w 2501"/>
              <a:gd name="T1" fmla="*/ 0 h 4095"/>
              <a:gd name="T2" fmla="*/ 2500 w 2501"/>
              <a:gd name="T3" fmla="*/ 0 h 4095"/>
              <a:gd name="T4" fmla="*/ 1718 w 2501"/>
              <a:gd name="T5" fmla="*/ 469 h 4095"/>
              <a:gd name="T6" fmla="*/ 1656 w 2501"/>
              <a:gd name="T7" fmla="*/ 375 h 4095"/>
              <a:gd name="T8" fmla="*/ 937 w 2501"/>
              <a:gd name="T9" fmla="*/ 438 h 4095"/>
              <a:gd name="T10" fmla="*/ 875 w 2501"/>
              <a:gd name="T11" fmla="*/ 969 h 4095"/>
              <a:gd name="T12" fmla="*/ 0 w 2501"/>
              <a:gd name="T13" fmla="*/ 1500 h 4095"/>
              <a:gd name="T14" fmla="*/ 2093 w 2501"/>
              <a:gd name="T15" fmla="*/ 4094 h 4095"/>
              <a:gd name="T16" fmla="*/ 2156 w 2501"/>
              <a:gd name="T17" fmla="*/ 3469 h 4095"/>
              <a:gd name="T18" fmla="*/ 1812 w 2501"/>
              <a:gd name="T19" fmla="*/ 3000 h 4095"/>
              <a:gd name="T20" fmla="*/ 2343 w 2501"/>
              <a:gd name="T21" fmla="*/ 2125 h 4095"/>
              <a:gd name="T22" fmla="*/ 2406 w 2501"/>
              <a:gd name="T23" fmla="*/ 1625 h 4095"/>
              <a:gd name="T24" fmla="*/ 2468 w 2501"/>
              <a:gd name="T25" fmla="*/ 1000 h 4095"/>
              <a:gd name="T26" fmla="*/ 2406 w 2501"/>
              <a:gd name="T27" fmla="*/ 532 h 4095"/>
              <a:gd name="T28" fmla="*/ 2500 w 2501"/>
              <a:gd name="T29" fmla="*/ 0 h 4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01" h="4095">
                <a:moveTo>
                  <a:pt x="2500" y="0"/>
                </a:moveTo>
                <a:lnTo>
                  <a:pt x="2500" y="0"/>
                </a:lnTo>
                <a:cubicBezTo>
                  <a:pt x="1718" y="469"/>
                  <a:pt x="1718" y="469"/>
                  <a:pt x="1718" y="469"/>
                </a:cubicBezTo>
                <a:cubicBezTo>
                  <a:pt x="1718" y="438"/>
                  <a:pt x="1687" y="407"/>
                  <a:pt x="1656" y="375"/>
                </a:cubicBezTo>
                <a:cubicBezTo>
                  <a:pt x="1437" y="219"/>
                  <a:pt x="1125" y="250"/>
                  <a:pt x="937" y="438"/>
                </a:cubicBezTo>
                <a:cubicBezTo>
                  <a:pt x="812" y="594"/>
                  <a:pt x="812" y="813"/>
                  <a:pt x="875" y="969"/>
                </a:cubicBezTo>
                <a:cubicBezTo>
                  <a:pt x="0" y="1500"/>
                  <a:pt x="0" y="1500"/>
                  <a:pt x="0" y="1500"/>
                </a:cubicBezTo>
                <a:cubicBezTo>
                  <a:pt x="2093" y="4094"/>
                  <a:pt x="2093" y="4094"/>
                  <a:pt x="2093" y="4094"/>
                </a:cubicBezTo>
                <a:cubicBezTo>
                  <a:pt x="2156" y="3469"/>
                  <a:pt x="2156" y="3469"/>
                  <a:pt x="2156" y="3469"/>
                </a:cubicBezTo>
                <a:cubicBezTo>
                  <a:pt x="2000" y="3375"/>
                  <a:pt x="1875" y="3219"/>
                  <a:pt x="1812" y="3000"/>
                </a:cubicBezTo>
                <a:cubicBezTo>
                  <a:pt x="1718" y="2625"/>
                  <a:pt x="1968" y="2250"/>
                  <a:pt x="2343" y="2125"/>
                </a:cubicBezTo>
                <a:cubicBezTo>
                  <a:pt x="2406" y="1625"/>
                  <a:pt x="2406" y="1625"/>
                  <a:pt x="2406" y="1625"/>
                </a:cubicBezTo>
                <a:cubicBezTo>
                  <a:pt x="2468" y="1000"/>
                  <a:pt x="2468" y="1000"/>
                  <a:pt x="2468" y="1000"/>
                </a:cubicBezTo>
                <a:cubicBezTo>
                  <a:pt x="2437" y="844"/>
                  <a:pt x="2406" y="688"/>
                  <a:pt x="2406" y="532"/>
                </a:cubicBezTo>
                <a:cubicBezTo>
                  <a:pt x="2406" y="344"/>
                  <a:pt x="2437" y="157"/>
                  <a:pt x="2500" y="0"/>
                </a:cubicBezTo>
              </a:path>
            </a:pathLst>
          </a:custGeom>
          <a:solidFill>
            <a:schemeClr val="accent6"/>
          </a:solidFill>
          <a:ln>
            <a:noFill/>
          </a:ln>
          <a:effectLst/>
        </p:spPr>
        <p:txBody>
          <a:bodyPr wrap="none" lIns="198127" tIns="99063" rIns="198127" bIns="99063" anchor="ctr"/>
          <a:lstStyle/>
          <a:p>
            <a:endParaRPr lang="en-US" sz="2926" dirty="0">
              <a:latin typeface="Lato Light"/>
            </a:endParaRPr>
          </a:p>
        </p:txBody>
      </p:sp>
      <p:sp>
        <p:nvSpPr>
          <p:cNvPr id="8" name="Freeform 5"/>
          <p:cNvSpPr>
            <a:spLocks noChangeArrowheads="1"/>
          </p:cNvSpPr>
          <p:nvPr/>
        </p:nvSpPr>
        <p:spPr bwMode="auto">
          <a:xfrm>
            <a:off x="8598555" y="7154446"/>
            <a:ext cx="2252232" cy="1802253"/>
          </a:xfrm>
          <a:custGeom>
            <a:avLst/>
            <a:gdLst>
              <a:gd name="T0" fmla="*/ 3592 w 3593"/>
              <a:gd name="T1" fmla="*/ 2875 h 2876"/>
              <a:gd name="T2" fmla="*/ 3592 w 3593"/>
              <a:gd name="T3" fmla="*/ 2875 h 2876"/>
              <a:gd name="T4" fmla="*/ 3186 w 3593"/>
              <a:gd name="T5" fmla="*/ 2469 h 2876"/>
              <a:gd name="T6" fmla="*/ 2592 w 3593"/>
              <a:gd name="T7" fmla="*/ 2437 h 2876"/>
              <a:gd name="T8" fmla="*/ 2217 w 3593"/>
              <a:gd name="T9" fmla="*/ 1469 h 2876"/>
              <a:gd name="T10" fmla="*/ 1437 w 3593"/>
              <a:gd name="T11" fmla="*/ 656 h 2876"/>
              <a:gd name="T12" fmla="*/ 687 w 3593"/>
              <a:gd name="T13" fmla="*/ 0 h 2876"/>
              <a:gd name="T14" fmla="*/ 562 w 3593"/>
              <a:gd name="T15" fmla="*/ 906 h 2876"/>
              <a:gd name="T16" fmla="*/ 437 w 3593"/>
              <a:gd name="T17" fmla="*/ 937 h 2876"/>
              <a:gd name="T18" fmla="*/ 62 w 3593"/>
              <a:gd name="T19" fmla="*/ 1500 h 2876"/>
              <a:gd name="T20" fmla="*/ 437 w 3593"/>
              <a:gd name="T21" fmla="*/ 1875 h 2876"/>
              <a:gd name="T22" fmla="*/ 312 w 3593"/>
              <a:gd name="T23" fmla="*/ 2875 h 2876"/>
              <a:gd name="T24" fmla="*/ 3592 w 3593"/>
              <a:gd name="T25" fmla="*/ 2875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93" h="2876">
                <a:moveTo>
                  <a:pt x="3592" y="2875"/>
                </a:moveTo>
                <a:lnTo>
                  <a:pt x="3592" y="2875"/>
                </a:lnTo>
                <a:cubicBezTo>
                  <a:pt x="3186" y="2469"/>
                  <a:pt x="3186" y="2469"/>
                  <a:pt x="3186" y="2469"/>
                </a:cubicBezTo>
                <a:cubicBezTo>
                  <a:pt x="2999" y="2531"/>
                  <a:pt x="2780" y="2531"/>
                  <a:pt x="2592" y="2437"/>
                </a:cubicBezTo>
                <a:cubicBezTo>
                  <a:pt x="2249" y="2250"/>
                  <a:pt x="2093" y="1844"/>
                  <a:pt x="2217" y="1469"/>
                </a:cubicBezTo>
                <a:cubicBezTo>
                  <a:pt x="1437" y="656"/>
                  <a:pt x="1437" y="656"/>
                  <a:pt x="1437" y="656"/>
                </a:cubicBezTo>
                <a:cubicBezTo>
                  <a:pt x="1125" y="531"/>
                  <a:pt x="843" y="312"/>
                  <a:pt x="687" y="0"/>
                </a:cubicBezTo>
                <a:cubicBezTo>
                  <a:pt x="562" y="906"/>
                  <a:pt x="562" y="906"/>
                  <a:pt x="562" y="906"/>
                </a:cubicBezTo>
                <a:cubicBezTo>
                  <a:pt x="531" y="906"/>
                  <a:pt x="468" y="906"/>
                  <a:pt x="437" y="937"/>
                </a:cubicBezTo>
                <a:cubicBezTo>
                  <a:pt x="156" y="969"/>
                  <a:pt x="0" y="1250"/>
                  <a:pt x="62" y="1500"/>
                </a:cubicBezTo>
                <a:cubicBezTo>
                  <a:pt x="93" y="1719"/>
                  <a:pt x="250" y="1844"/>
                  <a:pt x="437" y="1875"/>
                </a:cubicBezTo>
                <a:cubicBezTo>
                  <a:pt x="312" y="2875"/>
                  <a:pt x="312" y="2875"/>
                  <a:pt x="312" y="2875"/>
                </a:cubicBezTo>
                <a:lnTo>
                  <a:pt x="3592" y="2875"/>
                </a:lnTo>
              </a:path>
            </a:pathLst>
          </a:custGeom>
          <a:solidFill>
            <a:schemeClr val="accent5"/>
          </a:solidFill>
          <a:ln>
            <a:noFill/>
          </a:ln>
          <a:effectLst/>
        </p:spPr>
        <p:txBody>
          <a:bodyPr wrap="none" lIns="198127" tIns="99063" rIns="198127" bIns="99063" anchor="ctr"/>
          <a:lstStyle/>
          <a:p>
            <a:endParaRPr lang="en-US" sz="2926" dirty="0">
              <a:latin typeface="Lato Light"/>
            </a:endParaRPr>
          </a:p>
        </p:txBody>
      </p:sp>
      <p:sp>
        <p:nvSpPr>
          <p:cNvPr id="9" name="Freeform 7"/>
          <p:cNvSpPr>
            <a:spLocks noChangeArrowheads="1"/>
          </p:cNvSpPr>
          <p:nvPr/>
        </p:nvSpPr>
        <p:spPr bwMode="auto">
          <a:xfrm>
            <a:off x="9792381" y="7328592"/>
            <a:ext cx="2583849" cy="1625345"/>
          </a:xfrm>
          <a:custGeom>
            <a:avLst/>
            <a:gdLst>
              <a:gd name="T0" fmla="*/ 4124 w 4125"/>
              <a:gd name="T1" fmla="*/ 0 h 2595"/>
              <a:gd name="T2" fmla="*/ 4124 w 4125"/>
              <a:gd name="T3" fmla="*/ 0 h 2595"/>
              <a:gd name="T4" fmla="*/ 3499 w 4125"/>
              <a:gd name="T5" fmla="*/ 63 h 2595"/>
              <a:gd name="T6" fmla="*/ 3093 w 4125"/>
              <a:gd name="T7" fmla="*/ 500 h 2595"/>
              <a:gd name="T8" fmla="*/ 2124 w 4125"/>
              <a:gd name="T9" fmla="*/ 188 h 2595"/>
              <a:gd name="T10" fmla="*/ 999 w 4125"/>
              <a:gd name="T11" fmla="*/ 313 h 2595"/>
              <a:gd name="T12" fmla="*/ 187 w 4125"/>
              <a:gd name="T13" fmla="*/ 531 h 2595"/>
              <a:gd name="T14" fmla="*/ 0 w 4125"/>
              <a:gd name="T15" fmla="*/ 500 h 2595"/>
              <a:gd name="T16" fmla="*/ 655 w 4125"/>
              <a:gd name="T17" fmla="*/ 1156 h 2595"/>
              <a:gd name="T18" fmla="*/ 561 w 4125"/>
              <a:gd name="T19" fmla="*/ 1250 h 2595"/>
              <a:gd name="T20" fmla="*/ 811 w 4125"/>
              <a:gd name="T21" fmla="*/ 1938 h 2595"/>
              <a:gd name="T22" fmla="*/ 1311 w 4125"/>
              <a:gd name="T23" fmla="*/ 1875 h 2595"/>
              <a:gd name="T24" fmla="*/ 2030 w 4125"/>
              <a:gd name="T25" fmla="*/ 2594 h 2595"/>
              <a:gd name="T26" fmla="*/ 4124 w 4125"/>
              <a:gd name="T27" fmla="*/ 0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25" h="2595">
                <a:moveTo>
                  <a:pt x="4124" y="0"/>
                </a:moveTo>
                <a:lnTo>
                  <a:pt x="4124" y="0"/>
                </a:lnTo>
                <a:cubicBezTo>
                  <a:pt x="3499" y="63"/>
                  <a:pt x="3499" y="63"/>
                  <a:pt x="3499" y="63"/>
                </a:cubicBezTo>
                <a:cubicBezTo>
                  <a:pt x="3436" y="250"/>
                  <a:pt x="3280" y="406"/>
                  <a:pt x="3093" y="500"/>
                </a:cubicBezTo>
                <a:cubicBezTo>
                  <a:pt x="2749" y="688"/>
                  <a:pt x="2311" y="531"/>
                  <a:pt x="2124" y="188"/>
                </a:cubicBezTo>
                <a:cubicBezTo>
                  <a:pt x="999" y="313"/>
                  <a:pt x="999" y="313"/>
                  <a:pt x="999" y="313"/>
                </a:cubicBezTo>
                <a:cubicBezTo>
                  <a:pt x="749" y="438"/>
                  <a:pt x="468" y="531"/>
                  <a:pt x="187" y="531"/>
                </a:cubicBezTo>
                <a:cubicBezTo>
                  <a:pt x="125" y="531"/>
                  <a:pt x="62" y="500"/>
                  <a:pt x="0" y="500"/>
                </a:cubicBezTo>
                <a:cubicBezTo>
                  <a:pt x="655" y="1156"/>
                  <a:pt x="655" y="1156"/>
                  <a:pt x="655" y="1156"/>
                </a:cubicBezTo>
                <a:cubicBezTo>
                  <a:pt x="624" y="1188"/>
                  <a:pt x="593" y="1219"/>
                  <a:pt x="561" y="1250"/>
                </a:cubicBezTo>
                <a:cubicBezTo>
                  <a:pt x="468" y="1500"/>
                  <a:pt x="561" y="1813"/>
                  <a:pt x="811" y="1938"/>
                </a:cubicBezTo>
                <a:cubicBezTo>
                  <a:pt x="968" y="2000"/>
                  <a:pt x="1186" y="1969"/>
                  <a:pt x="1311" y="1875"/>
                </a:cubicBezTo>
                <a:cubicBezTo>
                  <a:pt x="2030" y="2594"/>
                  <a:pt x="2030" y="2594"/>
                  <a:pt x="2030" y="2594"/>
                </a:cubicBezTo>
                <a:lnTo>
                  <a:pt x="4124" y="0"/>
                </a:lnTo>
              </a:path>
            </a:pathLst>
          </a:custGeom>
          <a:solidFill>
            <a:schemeClr val="accent4"/>
          </a:solidFill>
          <a:ln>
            <a:noFill/>
          </a:ln>
          <a:effectLst/>
        </p:spPr>
        <p:txBody>
          <a:bodyPr wrap="none" lIns="198127" tIns="99063" rIns="198127" bIns="99063" anchor="ctr"/>
          <a:lstStyle/>
          <a:p>
            <a:endParaRPr lang="en-US" sz="2926" dirty="0">
              <a:latin typeface="Lato Light"/>
            </a:endParaRPr>
          </a:p>
        </p:txBody>
      </p:sp>
      <p:sp>
        <p:nvSpPr>
          <p:cNvPr id="10" name="Freeform 8"/>
          <p:cNvSpPr>
            <a:spLocks noChangeArrowheads="1"/>
          </p:cNvSpPr>
          <p:nvPr/>
        </p:nvSpPr>
        <p:spPr bwMode="auto">
          <a:xfrm>
            <a:off x="10671163" y="5097886"/>
            <a:ext cx="1840473" cy="2487772"/>
          </a:xfrm>
          <a:custGeom>
            <a:avLst/>
            <a:gdLst>
              <a:gd name="T0" fmla="*/ 2938 w 2939"/>
              <a:gd name="T1" fmla="*/ 3281 h 3969"/>
              <a:gd name="T2" fmla="*/ 2938 w 2939"/>
              <a:gd name="T3" fmla="*/ 3281 h 3969"/>
              <a:gd name="T4" fmla="*/ 2188 w 2939"/>
              <a:gd name="T5" fmla="*/ 0 h 3969"/>
              <a:gd name="T6" fmla="*/ 1813 w 2939"/>
              <a:gd name="T7" fmla="*/ 593 h 3969"/>
              <a:gd name="T8" fmla="*/ 1906 w 2939"/>
              <a:gd name="T9" fmla="*/ 1156 h 3969"/>
              <a:gd name="T10" fmla="*/ 1063 w 2939"/>
              <a:gd name="T11" fmla="*/ 1750 h 3969"/>
              <a:gd name="T12" fmla="*/ 469 w 2939"/>
              <a:gd name="T13" fmla="*/ 2687 h 3969"/>
              <a:gd name="T14" fmla="*/ 0 w 2939"/>
              <a:gd name="T15" fmla="*/ 3593 h 3969"/>
              <a:gd name="T16" fmla="*/ 875 w 2939"/>
              <a:gd name="T17" fmla="*/ 3499 h 3969"/>
              <a:gd name="T18" fmla="*/ 938 w 2939"/>
              <a:gd name="T19" fmla="*/ 3625 h 3969"/>
              <a:gd name="T20" fmla="*/ 1594 w 2939"/>
              <a:gd name="T21" fmla="*/ 3843 h 3969"/>
              <a:gd name="T22" fmla="*/ 1875 w 2939"/>
              <a:gd name="T23" fmla="*/ 3406 h 3969"/>
              <a:gd name="T24" fmla="*/ 2938 w 2939"/>
              <a:gd name="T25" fmla="*/ 3312 h 3969"/>
              <a:gd name="T26" fmla="*/ 2938 w 2939"/>
              <a:gd name="T27" fmla="*/ 3281 h 3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39" h="3969">
                <a:moveTo>
                  <a:pt x="2938" y="3281"/>
                </a:moveTo>
                <a:lnTo>
                  <a:pt x="2938" y="3281"/>
                </a:lnTo>
                <a:cubicBezTo>
                  <a:pt x="2188" y="0"/>
                  <a:pt x="2188" y="0"/>
                  <a:pt x="2188" y="0"/>
                </a:cubicBezTo>
                <a:cubicBezTo>
                  <a:pt x="1813" y="593"/>
                  <a:pt x="1813" y="593"/>
                  <a:pt x="1813" y="593"/>
                </a:cubicBezTo>
                <a:cubicBezTo>
                  <a:pt x="1938" y="750"/>
                  <a:pt x="1969" y="968"/>
                  <a:pt x="1906" y="1156"/>
                </a:cubicBezTo>
                <a:cubicBezTo>
                  <a:pt x="1844" y="1562"/>
                  <a:pt x="1469" y="1812"/>
                  <a:pt x="1063" y="1750"/>
                </a:cubicBezTo>
                <a:cubicBezTo>
                  <a:pt x="469" y="2687"/>
                  <a:pt x="469" y="2687"/>
                  <a:pt x="469" y="2687"/>
                </a:cubicBezTo>
                <a:cubicBezTo>
                  <a:pt x="406" y="3031"/>
                  <a:pt x="219" y="3343"/>
                  <a:pt x="0" y="3593"/>
                </a:cubicBezTo>
                <a:cubicBezTo>
                  <a:pt x="875" y="3499"/>
                  <a:pt x="875" y="3499"/>
                  <a:pt x="875" y="3499"/>
                </a:cubicBezTo>
                <a:cubicBezTo>
                  <a:pt x="906" y="3531"/>
                  <a:pt x="906" y="3562"/>
                  <a:pt x="938" y="3625"/>
                </a:cubicBezTo>
                <a:cubicBezTo>
                  <a:pt x="1031" y="3843"/>
                  <a:pt x="1344" y="3968"/>
                  <a:pt x="1594" y="3843"/>
                </a:cubicBezTo>
                <a:cubicBezTo>
                  <a:pt x="1781" y="3750"/>
                  <a:pt x="1875" y="3593"/>
                  <a:pt x="1875" y="3406"/>
                </a:cubicBezTo>
                <a:cubicBezTo>
                  <a:pt x="2938" y="3312"/>
                  <a:pt x="2938" y="3312"/>
                  <a:pt x="2938" y="3312"/>
                </a:cubicBezTo>
                <a:lnTo>
                  <a:pt x="2938" y="3281"/>
                </a:lnTo>
              </a:path>
            </a:pathLst>
          </a:custGeom>
          <a:solidFill>
            <a:schemeClr val="accent3"/>
          </a:solidFill>
          <a:ln>
            <a:noFill/>
          </a:ln>
          <a:effectLst/>
        </p:spPr>
        <p:txBody>
          <a:bodyPr wrap="none" lIns="198127" tIns="99063" rIns="198127" bIns="99063" anchor="ctr"/>
          <a:lstStyle/>
          <a:p>
            <a:endParaRPr lang="en-US" sz="2926" dirty="0">
              <a:latin typeface="Lato Light"/>
            </a:endParaRPr>
          </a:p>
        </p:txBody>
      </p:sp>
      <p:sp>
        <p:nvSpPr>
          <p:cNvPr id="11" name="Freeform 10"/>
          <p:cNvSpPr>
            <a:spLocks noChangeArrowheads="1"/>
          </p:cNvSpPr>
          <p:nvPr/>
        </p:nvSpPr>
        <p:spPr bwMode="auto">
          <a:xfrm>
            <a:off x="10065967" y="3959044"/>
            <a:ext cx="1939959" cy="2507123"/>
          </a:xfrm>
          <a:custGeom>
            <a:avLst/>
            <a:gdLst>
              <a:gd name="T0" fmla="*/ 2469 w 3095"/>
              <a:gd name="T1" fmla="*/ 2438 h 4001"/>
              <a:gd name="T2" fmla="*/ 2469 w 3095"/>
              <a:gd name="T3" fmla="*/ 2438 h 4001"/>
              <a:gd name="T4" fmla="*/ 3094 w 3095"/>
              <a:gd name="T5" fmla="*/ 1469 h 4001"/>
              <a:gd name="T6" fmla="*/ 0 w 3095"/>
              <a:gd name="T7" fmla="*/ 0 h 4001"/>
              <a:gd name="T8" fmla="*/ 250 w 3095"/>
              <a:gd name="T9" fmla="*/ 719 h 4001"/>
              <a:gd name="T10" fmla="*/ 750 w 3095"/>
              <a:gd name="T11" fmla="*/ 1000 h 4001"/>
              <a:gd name="T12" fmla="*/ 657 w 3095"/>
              <a:gd name="T13" fmla="*/ 2000 h 4001"/>
              <a:gd name="T14" fmla="*/ 1032 w 3095"/>
              <a:gd name="T15" fmla="*/ 3094 h 4001"/>
              <a:gd name="T16" fmla="*/ 1438 w 3095"/>
              <a:gd name="T17" fmla="*/ 4000 h 4001"/>
              <a:gd name="T18" fmla="*/ 1938 w 3095"/>
              <a:gd name="T19" fmla="*/ 3250 h 4001"/>
              <a:gd name="T20" fmla="*/ 2063 w 3095"/>
              <a:gd name="T21" fmla="*/ 3281 h 4001"/>
              <a:gd name="T22" fmla="*/ 2657 w 3095"/>
              <a:gd name="T23" fmla="*/ 2906 h 4001"/>
              <a:gd name="T24" fmla="*/ 2469 w 3095"/>
              <a:gd name="T25" fmla="*/ 2438 h 4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5" h="4001">
                <a:moveTo>
                  <a:pt x="2469" y="2438"/>
                </a:moveTo>
                <a:lnTo>
                  <a:pt x="2469" y="2438"/>
                </a:lnTo>
                <a:cubicBezTo>
                  <a:pt x="3094" y="1469"/>
                  <a:pt x="3094" y="1469"/>
                  <a:pt x="3094" y="1469"/>
                </a:cubicBezTo>
                <a:cubicBezTo>
                  <a:pt x="0" y="0"/>
                  <a:pt x="0" y="0"/>
                  <a:pt x="0" y="0"/>
                </a:cubicBezTo>
                <a:cubicBezTo>
                  <a:pt x="250" y="719"/>
                  <a:pt x="250" y="719"/>
                  <a:pt x="250" y="719"/>
                </a:cubicBezTo>
                <a:cubicBezTo>
                  <a:pt x="438" y="719"/>
                  <a:pt x="625" y="813"/>
                  <a:pt x="750" y="1000"/>
                </a:cubicBezTo>
                <a:cubicBezTo>
                  <a:pt x="1000" y="1313"/>
                  <a:pt x="969" y="1750"/>
                  <a:pt x="657" y="2000"/>
                </a:cubicBezTo>
                <a:cubicBezTo>
                  <a:pt x="1032" y="3094"/>
                  <a:pt x="1032" y="3094"/>
                  <a:pt x="1032" y="3094"/>
                </a:cubicBezTo>
                <a:cubicBezTo>
                  <a:pt x="1250" y="3344"/>
                  <a:pt x="1407" y="3656"/>
                  <a:pt x="1438" y="4000"/>
                </a:cubicBezTo>
                <a:cubicBezTo>
                  <a:pt x="1938" y="3250"/>
                  <a:pt x="1938" y="3250"/>
                  <a:pt x="1938" y="3250"/>
                </a:cubicBezTo>
                <a:cubicBezTo>
                  <a:pt x="1969" y="3281"/>
                  <a:pt x="2000" y="3281"/>
                  <a:pt x="2063" y="3281"/>
                </a:cubicBezTo>
                <a:cubicBezTo>
                  <a:pt x="2313" y="3344"/>
                  <a:pt x="2594" y="3188"/>
                  <a:pt x="2657" y="2906"/>
                </a:cubicBezTo>
                <a:cubicBezTo>
                  <a:pt x="2688" y="2719"/>
                  <a:pt x="2625" y="2531"/>
                  <a:pt x="2469" y="2438"/>
                </a:cubicBezTo>
              </a:path>
            </a:pathLst>
          </a:custGeom>
          <a:solidFill>
            <a:schemeClr val="accent2"/>
          </a:solidFill>
          <a:ln>
            <a:noFill/>
          </a:ln>
          <a:effectLst/>
        </p:spPr>
        <p:txBody>
          <a:bodyPr wrap="none" lIns="198127" tIns="99063" rIns="198127" bIns="99063" anchor="ctr"/>
          <a:lstStyle/>
          <a:p>
            <a:endParaRPr lang="en-US" sz="2926" dirty="0">
              <a:solidFill>
                <a:schemeClr val="accent2"/>
              </a:solidFill>
              <a:latin typeface="Lato Light"/>
            </a:endParaRPr>
          </a:p>
        </p:txBody>
      </p:sp>
      <p:sp>
        <p:nvSpPr>
          <p:cNvPr id="12" name="Freeform 12"/>
          <p:cNvSpPr>
            <a:spLocks noChangeArrowheads="1"/>
          </p:cNvSpPr>
          <p:nvPr/>
        </p:nvSpPr>
        <p:spPr bwMode="auto">
          <a:xfrm>
            <a:off x="7951903" y="3900989"/>
            <a:ext cx="2564503" cy="1802253"/>
          </a:xfrm>
          <a:custGeom>
            <a:avLst/>
            <a:gdLst>
              <a:gd name="T0" fmla="*/ 3843 w 4094"/>
              <a:gd name="T1" fmla="*/ 1938 h 2876"/>
              <a:gd name="T2" fmla="*/ 3843 w 4094"/>
              <a:gd name="T3" fmla="*/ 1938 h 2876"/>
              <a:gd name="T4" fmla="*/ 3937 w 4094"/>
              <a:gd name="T5" fmla="*/ 1250 h 2876"/>
              <a:gd name="T6" fmla="*/ 3437 w 4094"/>
              <a:gd name="T7" fmla="*/ 1063 h 2876"/>
              <a:gd name="T8" fmla="*/ 3094 w 4094"/>
              <a:gd name="T9" fmla="*/ 0 h 2876"/>
              <a:gd name="T10" fmla="*/ 0 w 4094"/>
              <a:gd name="T11" fmla="*/ 1500 h 2876"/>
              <a:gd name="T12" fmla="*/ 688 w 4094"/>
              <a:gd name="T13" fmla="*/ 1750 h 2876"/>
              <a:gd name="T14" fmla="*/ 1250 w 4094"/>
              <a:gd name="T15" fmla="*/ 1532 h 2876"/>
              <a:gd name="T16" fmla="*/ 1969 w 4094"/>
              <a:gd name="T17" fmla="*/ 2219 h 2876"/>
              <a:gd name="T18" fmla="*/ 3063 w 4094"/>
              <a:gd name="T19" fmla="*/ 2594 h 2876"/>
              <a:gd name="T20" fmla="*/ 3125 w 4094"/>
              <a:gd name="T21" fmla="*/ 2594 h 2876"/>
              <a:gd name="T22" fmla="*/ 4031 w 4094"/>
              <a:gd name="T23" fmla="*/ 2875 h 2876"/>
              <a:gd name="T24" fmla="*/ 3749 w 4094"/>
              <a:gd name="T25" fmla="*/ 2000 h 2876"/>
              <a:gd name="T26" fmla="*/ 3843 w 4094"/>
              <a:gd name="T27" fmla="*/ 1938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4" h="2876">
                <a:moveTo>
                  <a:pt x="3843" y="1938"/>
                </a:moveTo>
                <a:lnTo>
                  <a:pt x="3843" y="1938"/>
                </a:lnTo>
                <a:cubicBezTo>
                  <a:pt x="4062" y="1782"/>
                  <a:pt x="4093" y="1469"/>
                  <a:pt x="3937" y="1250"/>
                </a:cubicBezTo>
                <a:cubicBezTo>
                  <a:pt x="3812" y="1094"/>
                  <a:pt x="3624" y="1032"/>
                  <a:pt x="3437" y="1063"/>
                </a:cubicBezTo>
                <a:cubicBezTo>
                  <a:pt x="3094" y="0"/>
                  <a:pt x="3094" y="0"/>
                  <a:pt x="3094" y="0"/>
                </a:cubicBezTo>
                <a:cubicBezTo>
                  <a:pt x="0" y="1500"/>
                  <a:pt x="0" y="1500"/>
                  <a:pt x="0" y="1500"/>
                </a:cubicBezTo>
                <a:cubicBezTo>
                  <a:pt x="688" y="1750"/>
                  <a:pt x="688" y="1750"/>
                  <a:pt x="688" y="1750"/>
                </a:cubicBezTo>
                <a:cubicBezTo>
                  <a:pt x="844" y="1594"/>
                  <a:pt x="1032" y="1532"/>
                  <a:pt x="1250" y="1532"/>
                </a:cubicBezTo>
                <a:cubicBezTo>
                  <a:pt x="1625" y="1532"/>
                  <a:pt x="1969" y="1813"/>
                  <a:pt x="1969" y="2219"/>
                </a:cubicBezTo>
                <a:cubicBezTo>
                  <a:pt x="3063" y="2594"/>
                  <a:pt x="3063" y="2594"/>
                  <a:pt x="3063" y="2594"/>
                </a:cubicBezTo>
                <a:cubicBezTo>
                  <a:pt x="3094" y="2594"/>
                  <a:pt x="3094" y="2594"/>
                  <a:pt x="3125" y="2594"/>
                </a:cubicBezTo>
                <a:cubicBezTo>
                  <a:pt x="3437" y="2594"/>
                  <a:pt x="3749" y="2688"/>
                  <a:pt x="4031" y="2875"/>
                </a:cubicBezTo>
                <a:cubicBezTo>
                  <a:pt x="3749" y="2000"/>
                  <a:pt x="3749" y="2000"/>
                  <a:pt x="3749" y="2000"/>
                </a:cubicBezTo>
                <a:cubicBezTo>
                  <a:pt x="3781" y="2000"/>
                  <a:pt x="3812" y="1969"/>
                  <a:pt x="3843" y="1938"/>
                </a:cubicBezTo>
              </a:path>
            </a:pathLst>
          </a:custGeom>
          <a:solidFill>
            <a:schemeClr val="accent1"/>
          </a:solidFill>
          <a:ln>
            <a:solidFill>
              <a:schemeClr val="accent1"/>
            </a:solidFill>
          </a:ln>
          <a:effectLst/>
        </p:spPr>
        <p:txBody>
          <a:bodyPr wrap="none" lIns="198127" tIns="99063" rIns="198127" bIns="99063" anchor="ctr"/>
          <a:lstStyle/>
          <a:p>
            <a:endParaRPr lang="en-US" sz="2926" dirty="0">
              <a:latin typeface="Lato Light"/>
            </a:endParaRPr>
          </a:p>
        </p:txBody>
      </p:sp>
      <p:grpSp>
        <p:nvGrpSpPr>
          <p:cNvPr id="36" name="Group 30"/>
          <p:cNvGrpSpPr>
            <a:grpSpLocks/>
          </p:cNvGrpSpPr>
          <p:nvPr/>
        </p:nvGrpSpPr>
        <p:grpSpPr bwMode="auto">
          <a:xfrm>
            <a:off x="7917309" y="6463169"/>
            <a:ext cx="519615" cy="519750"/>
            <a:chOff x="1865313" y="2312988"/>
            <a:chExt cx="446087" cy="446087"/>
          </a:xfrm>
          <a:solidFill>
            <a:schemeClr val="bg1"/>
          </a:solidFill>
        </p:grpSpPr>
        <p:sp>
          <p:nvSpPr>
            <p:cNvPr id="37" name="Freeform 205"/>
            <p:cNvSpPr>
              <a:spLocks noChangeArrowheads="1"/>
            </p:cNvSpPr>
            <p:nvPr/>
          </p:nvSpPr>
          <p:spPr bwMode="auto">
            <a:xfrm>
              <a:off x="2052638" y="2455863"/>
              <a:ext cx="112712" cy="157162"/>
            </a:xfrm>
            <a:custGeom>
              <a:avLst/>
              <a:gdLst>
                <a:gd name="T0" fmla="*/ 302 w 313"/>
                <a:gd name="T1" fmla="*/ 196 h 437"/>
                <a:gd name="T2" fmla="*/ 41 w 313"/>
                <a:gd name="T3" fmla="*/ 9 h 437"/>
                <a:gd name="T4" fmla="*/ 10 w 313"/>
                <a:gd name="T5" fmla="*/ 9 h 437"/>
                <a:gd name="T6" fmla="*/ 0 w 313"/>
                <a:gd name="T7" fmla="*/ 30 h 437"/>
                <a:gd name="T8" fmla="*/ 0 w 313"/>
                <a:gd name="T9" fmla="*/ 405 h 437"/>
                <a:gd name="T10" fmla="*/ 10 w 313"/>
                <a:gd name="T11" fmla="*/ 436 h 437"/>
                <a:gd name="T12" fmla="*/ 31 w 313"/>
                <a:gd name="T13" fmla="*/ 436 h 437"/>
                <a:gd name="T14" fmla="*/ 41 w 313"/>
                <a:gd name="T15" fmla="*/ 436 h 437"/>
                <a:gd name="T16" fmla="*/ 302 w 313"/>
                <a:gd name="T17" fmla="*/ 249 h 437"/>
                <a:gd name="T18" fmla="*/ 312 w 313"/>
                <a:gd name="T19" fmla="*/ 217 h 437"/>
                <a:gd name="T20" fmla="*/ 302 w 313"/>
                <a:gd name="T21" fmla="*/ 196 h 437"/>
                <a:gd name="T22" fmla="*/ 302 w 313"/>
                <a:gd name="T23" fmla="*/ 196 h 437"/>
                <a:gd name="T24" fmla="*/ 302 w 313"/>
                <a:gd name="T25" fmla="*/ 19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437">
                  <a:moveTo>
                    <a:pt x="302" y="196"/>
                  </a:moveTo>
                  <a:cubicBezTo>
                    <a:pt x="41" y="9"/>
                    <a:pt x="41" y="9"/>
                    <a:pt x="41" y="9"/>
                  </a:cubicBezTo>
                  <a:cubicBezTo>
                    <a:pt x="31" y="0"/>
                    <a:pt x="20" y="0"/>
                    <a:pt x="10" y="9"/>
                  </a:cubicBezTo>
                  <a:cubicBezTo>
                    <a:pt x="0" y="9"/>
                    <a:pt x="0" y="19"/>
                    <a:pt x="0" y="30"/>
                  </a:cubicBezTo>
                  <a:cubicBezTo>
                    <a:pt x="0" y="405"/>
                    <a:pt x="0" y="405"/>
                    <a:pt x="0" y="405"/>
                  </a:cubicBezTo>
                  <a:cubicBezTo>
                    <a:pt x="0" y="426"/>
                    <a:pt x="0" y="436"/>
                    <a:pt x="10" y="436"/>
                  </a:cubicBezTo>
                  <a:cubicBezTo>
                    <a:pt x="20" y="436"/>
                    <a:pt x="20" y="436"/>
                    <a:pt x="31" y="436"/>
                  </a:cubicBezTo>
                  <a:lnTo>
                    <a:pt x="41" y="436"/>
                  </a:lnTo>
                  <a:cubicBezTo>
                    <a:pt x="302" y="249"/>
                    <a:pt x="302" y="249"/>
                    <a:pt x="302" y="249"/>
                  </a:cubicBezTo>
                  <a:cubicBezTo>
                    <a:pt x="312" y="238"/>
                    <a:pt x="312" y="228"/>
                    <a:pt x="312" y="217"/>
                  </a:cubicBezTo>
                  <a:cubicBezTo>
                    <a:pt x="312" y="207"/>
                    <a:pt x="312" y="207"/>
                    <a:pt x="302" y="196"/>
                  </a:cubicBezTo>
                  <a:close/>
                  <a:moveTo>
                    <a:pt x="302" y="196"/>
                  </a:moveTo>
                  <a:lnTo>
                    <a:pt x="302" y="19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8" name="Freeform 206"/>
            <p:cNvSpPr>
              <a:spLocks noChangeArrowheads="1"/>
            </p:cNvSpPr>
            <p:nvPr/>
          </p:nvSpPr>
          <p:spPr bwMode="auto">
            <a:xfrm>
              <a:off x="1865313" y="2312988"/>
              <a:ext cx="446087" cy="446087"/>
            </a:xfrm>
            <a:custGeom>
              <a:avLst/>
              <a:gdLst>
                <a:gd name="T0" fmla="*/ 614 w 1240"/>
                <a:gd name="T1" fmla="*/ 0 h 1240"/>
                <a:gd name="T2" fmla="*/ 0 w 1240"/>
                <a:gd name="T3" fmla="*/ 614 h 1240"/>
                <a:gd name="T4" fmla="*/ 614 w 1240"/>
                <a:gd name="T5" fmla="*/ 1239 h 1240"/>
                <a:gd name="T6" fmla="*/ 1239 w 1240"/>
                <a:gd name="T7" fmla="*/ 614 h 1240"/>
                <a:gd name="T8" fmla="*/ 614 w 1240"/>
                <a:gd name="T9" fmla="*/ 0 h 1240"/>
                <a:gd name="T10" fmla="*/ 614 w 1240"/>
                <a:gd name="T11" fmla="*/ 1135 h 1240"/>
                <a:gd name="T12" fmla="*/ 104 w 1240"/>
                <a:gd name="T13" fmla="*/ 614 h 1240"/>
                <a:gd name="T14" fmla="*/ 614 w 1240"/>
                <a:gd name="T15" fmla="*/ 104 h 1240"/>
                <a:gd name="T16" fmla="*/ 1135 w 1240"/>
                <a:gd name="T17" fmla="*/ 614 h 1240"/>
                <a:gd name="T18" fmla="*/ 614 w 1240"/>
                <a:gd name="T19" fmla="*/ 1135 h 1240"/>
                <a:gd name="T20" fmla="*/ 614 w 1240"/>
                <a:gd name="T21" fmla="*/ 1135 h 1240"/>
                <a:gd name="T22" fmla="*/ 614 w 1240"/>
                <a:gd name="T23" fmla="*/ 1135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0" h="1240">
                  <a:moveTo>
                    <a:pt x="614" y="0"/>
                  </a:moveTo>
                  <a:cubicBezTo>
                    <a:pt x="271" y="0"/>
                    <a:pt x="0" y="271"/>
                    <a:pt x="0" y="614"/>
                  </a:cubicBezTo>
                  <a:cubicBezTo>
                    <a:pt x="0" y="958"/>
                    <a:pt x="271" y="1239"/>
                    <a:pt x="614" y="1239"/>
                  </a:cubicBezTo>
                  <a:cubicBezTo>
                    <a:pt x="969" y="1239"/>
                    <a:pt x="1239" y="958"/>
                    <a:pt x="1239" y="614"/>
                  </a:cubicBezTo>
                  <a:cubicBezTo>
                    <a:pt x="1239" y="271"/>
                    <a:pt x="969" y="0"/>
                    <a:pt x="614" y="0"/>
                  </a:cubicBezTo>
                  <a:close/>
                  <a:moveTo>
                    <a:pt x="614" y="1135"/>
                  </a:moveTo>
                  <a:cubicBezTo>
                    <a:pt x="333" y="1135"/>
                    <a:pt x="104" y="906"/>
                    <a:pt x="104" y="614"/>
                  </a:cubicBezTo>
                  <a:cubicBezTo>
                    <a:pt x="104" y="333"/>
                    <a:pt x="333" y="104"/>
                    <a:pt x="614" y="104"/>
                  </a:cubicBezTo>
                  <a:cubicBezTo>
                    <a:pt x="906" y="104"/>
                    <a:pt x="1135" y="333"/>
                    <a:pt x="1135" y="614"/>
                  </a:cubicBezTo>
                  <a:cubicBezTo>
                    <a:pt x="1135" y="906"/>
                    <a:pt x="906" y="1135"/>
                    <a:pt x="614" y="1135"/>
                  </a:cubicBezTo>
                  <a:close/>
                  <a:moveTo>
                    <a:pt x="614" y="1135"/>
                  </a:moveTo>
                  <a:lnTo>
                    <a:pt x="614" y="11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44" name="Group 43"/>
          <p:cNvGrpSpPr/>
          <p:nvPr/>
        </p:nvGrpSpPr>
        <p:grpSpPr>
          <a:xfrm>
            <a:off x="8432590" y="5116587"/>
            <a:ext cx="431430" cy="512452"/>
            <a:chOff x="2060819" y="1388284"/>
            <a:chExt cx="271040" cy="321860"/>
          </a:xfrm>
          <a:solidFill>
            <a:schemeClr val="bg1"/>
          </a:solidFill>
        </p:grpSpPr>
        <p:sp>
          <p:nvSpPr>
            <p:cNvPr id="45"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6"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7"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8"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50" name="Freeform 298"/>
          <p:cNvSpPr>
            <a:spLocks noChangeArrowheads="1"/>
          </p:cNvSpPr>
          <p:nvPr/>
        </p:nvSpPr>
        <p:spPr bwMode="auto">
          <a:xfrm>
            <a:off x="10166101" y="8012858"/>
            <a:ext cx="502682" cy="5028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4" name="Freeform 526"/>
          <p:cNvSpPr>
            <a:spLocks noChangeArrowheads="1"/>
          </p:cNvSpPr>
          <p:nvPr/>
        </p:nvSpPr>
        <p:spPr bwMode="auto">
          <a:xfrm rot="20348499">
            <a:off x="10014702" y="4570174"/>
            <a:ext cx="415618" cy="538792"/>
          </a:xfrm>
          <a:custGeom>
            <a:avLst/>
            <a:gdLst>
              <a:gd name="T0" fmla="*/ 719 w 1222"/>
              <a:gd name="T1" fmla="*/ 1338 h 1581"/>
              <a:gd name="T2" fmla="*/ 686 w 1222"/>
              <a:gd name="T3" fmla="*/ 1221 h 1581"/>
              <a:gd name="T4" fmla="*/ 686 w 1222"/>
              <a:gd name="T5" fmla="*/ 359 h 1581"/>
              <a:gd name="T6" fmla="*/ 719 w 1222"/>
              <a:gd name="T7" fmla="*/ 243 h 1581"/>
              <a:gd name="T8" fmla="*/ 17 w 1222"/>
              <a:gd name="T9" fmla="*/ 460 h 1581"/>
              <a:gd name="T10" fmla="*/ 0 w 1222"/>
              <a:gd name="T11" fmla="*/ 794 h 1581"/>
              <a:gd name="T12" fmla="*/ 17 w 1222"/>
              <a:gd name="T13" fmla="*/ 1120 h 1581"/>
              <a:gd name="T14" fmla="*/ 502 w 1222"/>
              <a:gd name="T15" fmla="*/ 1530 h 1581"/>
              <a:gd name="T16" fmla="*/ 493 w 1222"/>
              <a:gd name="T17" fmla="*/ 1112 h 1581"/>
              <a:gd name="T18" fmla="*/ 284 w 1222"/>
              <a:gd name="T19" fmla="*/ 1120 h 1581"/>
              <a:gd name="T20" fmla="*/ 284 w 1222"/>
              <a:gd name="T21" fmla="*/ 794 h 1581"/>
              <a:gd name="T22" fmla="*/ 284 w 1222"/>
              <a:gd name="T23" fmla="*/ 460 h 1581"/>
              <a:gd name="T24" fmla="*/ 493 w 1222"/>
              <a:gd name="T25" fmla="*/ 468 h 1581"/>
              <a:gd name="T26" fmla="*/ 502 w 1222"/>
              <a:gd name="T27" fmla="*/ 58 h 1581"/>
              <a:gd name="T28" fmla="*/ 17 w 1222"/>
              <a:gd name="T29" fmla="*/ 460 h 1581"/>
              <a:gd name="T30" fmla="*/ 602 w 1222"/>
              <a:gd name="T31" fmla="*/ 911 h 1581"/>
              <a:gd name="T32" fmla="*/ 493 w 1222"/>
              <a:gd name="T33" fmla="*/ 861 h 1581"/>
              <a:gd name="T34" fmla="*/ 543 w 1222"/>
              <a:gd name="T35" fmla="*/ 828 h 1581"/>
              <a:gd name="T36" fmla="*/ 610 w 1222"/>
              <a:gd name="T37" fmla="*/ 778 h 1581"/>
              <a:gd name="T38" fmla="*/ 627 w 1222"/>
              <a:gd name="T39" fmla="*/ 660 h 1581"/>
              <a:gd name="T40" fmla="*/ 476 w 1222"/>
              <a:gd name="T41" fmla="*/ 677 h 1581"/>
              <a:gd name="T42" fmla="*/ 510 w 1222"/>
              <a:gd name="T43" fmla="*/ 736 h 1581"/>
              <a:gd name="T44" fmla="*/ 560 w 1222"/>
              <a:gd name="T45" fmla="*/ 677 h 1581"/>
              <a:gd name="T46" fmla="*/ 585 w 1222"/>
              <a:gd name="T47" fmla="*/ 719 h 1581"/>
              <a:gd name="T48" fmla="*/ 502 w 1222"/>
              <a:gd name="T49" fmla="*/ 803 h 1581"/>
              <a:gd name="T50" fmla="*/ 410 w 1222"/>
              <a:gd name="T51" fmla="*/ 911 h 1581"/>
              <a:gd name="T52" fmla="*/ 819 w 1222"/>
              <a:gd name="T53" fmla="*/ 811 h 1581"/>
              <a:gd name="T54" fmla="*/ 794 w 1222"/>
              <a:gd name="T55" fmla="*/ 635 h 1581"/>
              <a:gd name="T56" fmla="*/ 644 w 1222"/>
              <a:gd name="T57" fmla="*/ 853 h 1581"/>
              <a:gd name="T58" fmla="*/ 744 w 1222"/>
              <a:gd name="T59" fmla="*/ 911 h 1581"/>
              <a:gd name="T60" fmla="*/ 803 w 1222"/>
              <a:gd name="T61" fmla="*/ 853 h 1581"/>
              <a:gd name="T62" fmla="*/ 844 w 1222"/>
              <a:gd name="T63" fmla="*/ 811 h 1581"/>
              <a:gd name="T64" fmla="*/ 786 w 1222"/>
              <a:gd name="T65" fmla="*/ 686 h 1581"/>
              <a:gd name="T66" fmla="*/ 694 w 1222"/>
              <a:gd name="T67" fmla="*/ 811 h 1581"/>
              <a:gd name="T68" fmla="*/ 694 w 1222"/>
              <a:gd name="T69" fmla="*/ 811 h 1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1581">
                <a:moveTo>
                  <a:pt x="1221" y="794"/>
                </a:moveTo>
                <a:cubicBezTo>
                  <a:pt x="1221" y="1079"/>
                  <a:pt x="995" y="1313"/>
                  <a:pt x="719" y="1338"/>
                </a:cubicBezTo>
                <a:cubicBezTo>
                  <a:pt x="719" y="1329"/>
                  <a:pt x="711" y="1313"/>
                  <a:pt x="711" y="1296"/>
                </a:cubicBezTo>
                <a:cubicBezTo>
                  <a:pt x="711" y="1296"/>
                  <a:pt x="702" y="1262"/>
                  <a:pt x="686" y="1221"/>
                </a:cubicBezTo>
                <a:cubicBezTo>
                  <a:pt x="911" y="1212"/>
                  <a:pt x="1095" y="1028"/>
                  <a:pt x="1095" y="794"/>
                </a:cubicBezTo>
                <a:cubicBezTo>
                  <a:pt x="1095" y="560"/>
                  <a:pt x="911" y="368"/>
                  <a:pt x="686" y="359"/>
                </a:cubicBezTo>
                <a:cubicBezTo>
                  <a:pt x="702" y="326"/>
                  <a:pt x="711" y="293"/>
                  <a:pt x="711" y="284"/>
                </a:cubicBezTo>
                <a:cubicBezTo>
                  <a:pt x="711" y="276"/>
                  <a:pt x="719" y="259"/>
                  <a:pt x="719" y="243"/>
                </a:cubicBezTo>
                <a:cubicBezTo>
                  <a:pt x="995" y="267"/>
                  <a:pt x="1221" y="510"/>
                  <a:pt x="1221" y="794"/>
                </a:cubicBezTo>
                <a:close/>
                <a:moveTo>
                  <a:pt x="17" y="460"/>
                </a:moveTo>
                <a:cubicBezTo>
                  <a:pt x="8" y="568"/>
                  <a:pt x="0" y="677"/>
                  <a:pt x="0" y="786"/>
                </a:cubicBezTo>
                <a:lnTo>
                  <a:pt x="0" y="794"/>
                </a:lnTo>
                <a:lnTo>
                  <a:pt x="0" y="803"/>
                </a:lnTo>
                <a:cubicBezTo>
                  <a:pt x="0" y="911"/>
                  <a:pt x="8" y="1012"/>
                  <a:pt x="17" y="1120"/>
                </a:cubicBezTo>
                <a:cubicBezTo>
                  <a:pt x="42" y="1396"/>
                  <a:pt x="259" y="1580"/>
                  <a:pt x="468" y="1538"/>
                </a:cubicBezTo>
                <a:cubicBezTo>
                  <a:pt x="485" y="1530"/>
                  <a:pt x="493" y="1530"/>
                  <a:pt x="502" y="1530"/>
                </a:cubicBezTo>
                <a:cubicBezTo>
                  <a:pt x="552" y="1505"/>
                  <a:pt x="594" y="1471"/>
                  <a:pt x="644" y="1438"/>
                </a:cubicBezTo>
                <a:cubicBezTo>
                  <a:pt x="702" y="1396"/>
                  <a:pt x="569" y="1070"/>
                  <a:pt x="493" y="1112"/>
                </a:cubicBezTo>
                <a:cubicBezTo>
                  <a:pt x="460" y="1129"/>
                  <a:pt x="376" y="1196"/>
                  <a:pt x="343" y="1196"/>
                </a:cubicBezTo>
                <a:cubicBezTo>
                  <a:pt x="309" y="1204"/>
                  <a:pt x="293" y="1162"/>
                  <a:pt x="284" y="1120"/>
                </a:cubicBezTo>
                <a:cubicBezTo>
                  <a:pt x="276" y="1028"/>
                  <a:pt x="284" y="903"/>
                  <a:pt x="284" y="803"/>
                </a:cubicBezTo>
                <a:cubicBezTo>
                  <a:pt x="284" y="794"/>
                  <a:pt x="284" y="794"/>
                  <a:pt x="284" y="794"/>
                </a:cubicBezTo>
                <a:cubicBezTo>
                  <a:pt x="284" y="786"/>
                  <a:pt x="284" y="786"/>
                  <a:pt x="284" y="786"/>
                </a:cubicBezTo>
                <a:cubicBezTo>
                  <a:pt x="284" y="677"/>
                  <a:pt x="276" y="560"/>
                  <a:pt x="284" y="460"/>
                </a:cubicBezTo>
                <a:cubicBezTo>
                  <a:pt x="293" y="426"/>
                  <a:pt x="309" y="385"/>
                  <a:pt x="343" y="385"/>
                </a:cubicBezTo>
                <a:cubicBezTo>
                  <a:pt x="376" y="393"/>
                  <a:pt x="460" y="452"/>
                  <a:pt x="493" y="468"/>
                </a:cubicBezTo>
                <a:cubicBezTo>
                  <a:pt x="569" y="510"/>
                  <a:pt x="702" y="184"/>
                  <a:pt x="644" y="142"/>
                </a:cubicBezTo>
                <a:cubicBezTo>
                  <a:pt x="594" y="117"/>
                  <a:pt x="552" y="75"/>
                  <a:pt x="502" y="58"/>
                </a:cubicBezTo>
                <a:cubicBezTo>
                  <a:pt x="493" y="50"/>
                  <a:pt x="485" y="50"/>
                  <a:pt x="468" y="50"/>
                </a:cubicBezTo>
                <a:cubicBezTo>
                  <a:pt x="259" y="0"/>
                  <a:pt x="42" y="184"/>
                  <a:pt x="17" y="460"/>
                </a:cubicBezTo>
                <a:close/>
                <a:moveTo>
                  <a:pt x="410" y="911"/>
                </a:moveTo>
                <a:cubicBezTo>
                  <a:pt x="602" y="911"/>
                  <a:pt x="602" y="911"/>
                  <a:pt x="602" y="911"/>
                </a:cubicBezTo>
                <a:cubicBezTo>
                  <a:pt x="610" y="861"/>
                  <a:pt x="610" y="861"/>
                  <a:pt x="610" y="861"/>
                </a:cubicBezTo>
                <a:cubicBezTo>
                  <a:pt x="493" y="861"/>
                  <a:pt x="493" y="861"/>
                  <a:pt x="493" y="861"/>
                </a:cubicBezTo>
                <a:cubicBezTo>
                  <a:pt x="493" y="861"/>
                  <a:pt x="502" y="853"/>
                  <a:pt x="510" y="853"/>
                </a:cubicBezTo>
                <a:cubicBezTo>
                  <a:pt x="510" y="845"/>
                  <a:pt x="527" y="836"/>
                  <a:pt x="543" y="828"/>
                </a:cubicBezTo>
                <a:cubicBezTo>
                  <a:pt x="569" y="811"/>
                  <a:pt x="569" y="811"/>
                  <a:pt x="569" y="811"/>
                </a:cubicBezTo>
                <a:cubicBezTo>
                  <a:pt x="585" y="803"/>
                  <a:pt x="602" y="786"/>
                  <a:pt x="610" y="778"/>
                </a:cubicBezTo>
                <a:cubicBezTo>
                  <a:pt x="627" y="761"/>
                  <a:pt x="635" y="744"/>
                  <a:pt x="644" y="719"/>
                </a:cubicBezTo>
                <a:cubicBezTo>
                  <a:pt x="652" y="694"/>
                  <a:pt x="644" y="677"/>
                  <a:pt x="627" y="660"/>
                </a:cubicBezTo>
                <a:cubicBezTo>
                  <a:pt x="619" y="644"/>
                  <a:pt x="594" y="635"/>
                  <a:pt x="569" y="635"/>
                </a:cubicBezTo>
                <a:cubicBezTo>
                  <a:pt x="527" y="635"/>
                  <a:pt x="502" y="644"/>
                  <a:pt x="476" y="677"/>
                </a:cubicBezTo>
                <a:cubicBezTo>
                  <a:pt x="468" y="686"/>
                  <a:pt x="460" y="711"/>
                  <a:pt x="452" y="736"/>
                </a:cubicBezTo>
                <a:cubicBezTo>
                  <a:pt x="510" y="736"/>
                  <a:pt x="510" y="736"/>
                  <a:pt x="510" y="736"/>
                </a:cubicBezTo>
                <a:cubicBezTo>
                  <a:pt x="510" y="719"/>
                  <a:pt x="518" y="702"/>
                  <a:pt x="518" y="694"/>
                </a:cubicBezTo>
                <a:cubicBezTo>
                  <a:pt x="527" y="686"/>
                  <a:pt x="543" y="677"/>
                  <a:pt x="560" y="677"/>
                </a:cubicBezTo>
                <a:cubicBezTo>
                  <a:pt x="569" y="677"/>
                  <a:pt x="577" y="686"/>
                  <a:pt x="585" y="694"/>
                </a:cubicBezTo>
                <a:cubicBezTo>
                  <a:pt x="585" y="702"/>
                  <a:pt x="594" y="711"/>
                  <a:pt x="585" y="719"/>
                </a:cubicBezTo>
                <a:cubicBezTo>
                  <a:pt x="585" y="736"/>
                  <a:pt x="577" y="744"/>
                  <a:pt x="560" y="761"/>
                </a:cubicBezTo>
                <a:cubicBezTo>
                  <a:pt x="552" y="769"/>
                  <a:pt x="535" y="778"/>
                  <a:pt x="502" y="803"/>
                </a:cubicBezTo>
                <a:cubicBezTo>
                  <a:pt x="468" y="819"/>
                  <a:pt x="452" y="836"/>
                  <a:pt x="435" y="861"/>
                </a:cubicBezTo>
                <a:cubicBezTo>
                  <a:pt x="426" y="878"/>
                  <a:pt x="418" y="895"/>
                  <a:pt x="410" y="911"/>
                </a:cubicBezTo>
                <a:close/>
                <a:moveTo>
                  <a:pt x="844" y="811"/>
                </a:moveTo>
                <a:cubicBezTo>
                  <a:pt x="819" y="811"/>
                  <a:pt x="819" y="811"/>
                  <a:pt x="819" y="811"/>
                </a:cubicBezTo>
                <a:cubicBezTo>
                  <a:pt x="853" y="635"/>
                  <a:pt x="853" y="635"/>
                  <a:pt x="853" y="635"/>
                </a:cubicBezTo>
                <a:cubicBezTo>
                  <a:pt x="794" y="635"/>
                  <a:pt x="794" y="635"/>
                  <a:pt x="794" y="635"/>
                </a:cubicBezTo>
                <a:cubicBezTo>
                  <a:pt x="652" y="803"/>
                  <a:pt x="652" y="803"/>
                  <a:pt x="652" y="803"/>
                </a:cubicBezTo>
                <a:cubicBezTo>
                  <a:pt x="644" y="853"/>
                  <a:pt x="644" y="853"/>
                  <a:pt x="644" y="853"/>
                </a:cubicBezTo>
                <a:cubicBezTo>
                  <a:pt x="753" y="853"/>
                  <a:pt x="753" y="853"/>
                  <a:pt x="753" y="853"/>
                </a:cubicBezTo>
                <a:cubicBezTo>
                  <a:pt x="744" y="911"/>
                  <a:pt x="744" y="911"/>
                  <a:pt x="744" y="911"/>
                </a:cubicBezTo>
                <a:cubicBezTo>
                  <a:pt x="794" y="911"/>
                  <a:pt x="794" y="911"/>
                  <a:pt x="794" y="911"/>
                </a:cubicBezTo>
                <a:cubicBezTo>
                  <a:pt x="803" y="853"/>
                  <a:pt x="803" y="853"/>
                  <a:pt x="803" y="853"/>
                </a:cubicBezTo>
                <a:cubicBezTo>
                  <a:pt x="836" y="853"/>
                  <a:pt x="836" y="853"/>
                  <a:pt x="836" y="853"/>
                </a:cubicBezTo>
                <a:lnTo>
                  <a:pt x="844" y="811"/>
                </a:lnTo>
                <a:close/>
                <a:moveTo>
                  <a:pt x="694" y="811"/>
                </a:moveTo>
                <a:cubicBezTo>
                  <a:pt x="786" y="686"/>
                  <a:pt x="786" y="686"/>
                  <a:pt x="786" y="686"/>
                </a:cubicBezTo>
                <a:cubicBezTo>
                  <a:pt x="761" y="811"/>
                  <a:pt x="761" y="811"/>
                  <a:pt x="761" y="811"/>
                </a:cubicBezTo>
                <a:lnTo>
                  <a:pt x="694" y="811"/>
                </a:lnTo>
                <a:close/>
                <a:moveTo>
                  <a:pt x="694" y="811"/>
                </a:moveTo>
                <a:lnTo>
                  <a:pt x="694" y="811"/>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5" name="Freeform 168"/>
          <p:cNvSpPr>
            <a:spLocks noChangeArrowheads="1"/>
          </p:cNvSpPr>
          <p:nvPr/>
        </p:nvSpPr>
        <p:spPr bwMode="auto">
          <a:xfrm>
            <a:off x="11264557" y="5527189"/>
            <a:ext cx="397357" cy="397457"/>
          </a:xfrm>
          <a:custGeom>
            <a:avLst/>
            <a:gdLst>
              <a:gd name="T0" fmla="*/ 521 w 1043"/>
              <a:gd name="T1" fmla="*/ 0 h 1043"/>
              <a:gd name="T2" fmla="*/ 0 w 1043"/>
              <a:gd name="T3" fmla="*/ 521 h 1043"/>
              <a:gd name="T4" fmla="*/ 521 w 1043"/>
              <a:gd name="T5" fmla="*/ 1042 h 1043"/>
              <a:gd name="T6" fmla="*/ 1042 w 1043"/>
              <a:gd name="T7" fmla="*/ 521 h 1043"/>
              <a:gd name="T8" fmla="*/ 521 w 1043"/>
              <a:gd name="T9" fmla="*/ 0 h 1043"/>
              <a:gd name="T10" fmla="*/ 323 w 1043"/>
              <a:gd name="T11" fmla="*/ 781 h 1043"/>
              <a:gd name="T12" fmla="*/ 323 w 1043"/>
              <a:gd name="T13" fmla="*/ 260 h 1043"/>
              <a:gd name="T14" fmla="*/ 844 w 1043"/>
              <a:gd name="T15" fmla="*/ 521 h 1043"/>
              <a:gd name="T16" fmla="*/ 323 w 1043"/>
              <a:gd name="T17" fmla="*/ 781 h 1043"/>
              <a:gd name="T18" fmla="*/ 323 w 1043"/>
              <a:gd name="T19" fmla="*/ 781 h 1043"/>
              <a:gd name="T20" fmla="*/ 323 w 1043"/>
              <a:gd name="T21" fmla="*/ 781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3" h="1043">
                <a:moveTo>
                  <a:pt x="521" y="0"/>
                </a:moveTo>
                <a:cubicBezTo>
                  <a:pt x="229" y="0"/>
                  <a:pt x="0" y="240"/>
                  <a:pt x="0" y="521"/>
                </a:cubicBezTo>
                <a:cubicBezTo>
                  <a:pt x="0" y="812"/>
                  <a:pt x="229" y="1042"/>
                  <a:pt x="521" y="1042"/>
                </a:cubicBezTo>
                <a:cubicBezTo>
                  <a:pt x="802" y="1042"/>
                  <a:pt x="1042" y="812"/>
                  <a:pt x="1042" y="521"/>
                </a:cubicBezTo>
                <a:cubicBezTo>
                  <a:pt x="1042" y="240"/>
                  <a:pt x="802" y="0"/>
                  <a:pt x="521" y="0"/>
                </a:cubicBezTo>
                <a:close/>
                <a:moveTo>
                  <a:pt x="323" y="781"/>
                </a:moveTo>
                <a:cubicBezTo>
                  <a:pt x="323" y="260"/>
                  <a:pt x="323" y="260"/>
                  <a:pt x="323" y="260"/>
                </a:cubicBezTo>
                <a:cubicBezTo>
                  <a:pt x="844" y="521"/>
                  <a:pt x="844" y="521"/>
                  <a:pt x="844" y="521"/>
                </a:cubicBezTo>
                <a:lnTo>
                  <a:pt x="323" y="781"/>
                </a:lnTo>
                <a:close/>
                <a:moveTo>
                  <a:pt x="323" y="781"/>
                </a:moveTo>
                <a:lnTo>
                  <a:pt x="323" y="781"/>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7" name="Freeform 576"/>
          <p:cNvSpPr>
            <a:spLocks noChangeArrowheads="1"/>
          </p:cNvSpPr>
          <p:nvPr/>
        </p:nvSpPr>
        <p:spPr bwMode="auto">
          <a:xfrm>
            <a:off x="11316320" y="7011806"/>
            <a:ext cx="466718" cy="466838"/>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8" name="Freeform 523"/>
          <p:cNvSpPr>
            <a:spLocks noChangeArrowheads="1"/>
          </p:cNvSpPr>
          <p:nvPr/>
        </p:nvSpPr>
        <p:spPr bwMode="auto">
          <a:xfrm>
            <a:off x="8712582" y="7815799"/>
            <a:ext cx="396505" cy="394121"/>
          </a:xfrm>
          <a:custGeom>
            <a:avLst/>
            <a:gdLst>
              <a:gd name="T0" fmla="*/ 268 w 1406"/>
              <a:gd name="T1" fmla="*/ 786 h 1397"/>
              <a:gd name="T2" fmla="*/ 268 w 1406"/>
              <a:gd name="T3" fmla="*/ 1396 h 1397"/>
              <a:gd name="T4" fmla="*/ 310 w 1406"/>
              <a:gd name="T5" fmla="*/ 1396 h 1397"/>
              <a:gd name="T6" fmla="*/ 351 w 1406"/>
              <a:gd name="T7" fmla="*/ 1396 h 1397"/>
              <a:gd name="T8" fmla="*/ 351 w 1406"/>
              <a:gd name="T9" fmla="*/ 786 h 1397"/>
              <a:gd name="T10" fmla="*/ 310 w 1406"/>
              <a:gd name="T11" fmla="*/ 786 h 1397"/>
              <a:gd name="T12" fmla="*/ 268 w 1406"/>
              <a:gd name="T13" fmla="*/ 786 h 1397"/>
              <a:gd name="T14" fmla="*/ 1054 w 1406"/>
              <a:gd name="T15" fmla="*/ 786 h 1397"/>
              <a:gd name="T16" fmla="*/ 1054 w 1406"/>
              <a:gd name="T17" fmla="*/ 1396 h 1397"/>
              <a:gd name="T18" fmla="*/ 1096 w 1406"/>
              <a:gd name="T19" fmla="*/ 1396 h 1397"/>
              <a:gd name="T20" fmla="*/ 1137 w 1406"/>
              <a:gd name="T21" fmla="*/ 1396 h 1397"/>
              <a:gd name="T22" fmla="*/ 1137 w 1406"/>
              <a:gd name="T23" fmla="*/ 786 h 1397"/>
              <a:gd name="T24" fmla="*/ 1096 w 1406"/>
              <a:gd name="T25" fmla="*/ 786 h 1397"/>
              <a:gd name="T26" fmla="*/ 1054 w 1406"/>
              <a:gd name="T27" fmla="*/ 786 h 1397"/>
              <a:gd name="T28" fmla="*/ 1405 w 1406"/>
              <a:gd name="T29" fmla="*/ 702 h 1397"/>
              <a:gd name="T30" fmla="*/ 703 w 1406"/>
              <a:gd name="T31" fmla="*/ 0 h 1397"/>
              <a:gd name="T32" fmla="*/ 0 w 1406"/>
              <a:gd name="T33" fmla="*/ 702 h 1397"/>
              <a:gd name="T34" fmla="*/ 42 w 1406"/>
              <a:gd name="T35" fmla="*/ 936 h 1397"/>
              <a:gd name="T36" fmla="*/ 0 w 1406"/>
              <a:gd name="T37" fmla="*/ 1095 h 1397"/>
              <a:gd name="T38" fmla="*/ 176 w 1406"/>
              <a:gd name="T39" fmla="*/ 1371 h 1397"/>
              <a:gd name="T40" fmla="*/ 176 w 1406"/>
              <a:gd name="T41" fmla="*/ 811 h 1397"/>
              <a:gd name="T42" fmla="*/ 101 w 1406"/>
              <a:gd name="T43" fmla="*/ 870 h 1397"/>
              <a:gd name="T44" fmla="*/ 92 w 1406"/>
              <a:gd name="T45" fmla="*/ 744 h 1397"/>
              <a:gd name="T46" fmla="*/ 703 w 1406"/>
              <a:gd name="T47" fmla="*/ 134 h 1397"/>
              <a:gd name="T48" fmla="*/ 1313 w 1406"/>
              <a:gd name="T49" fmla="*/ 744 h 1397"/>
              <a:gd name="T50" fmla="*/ 1305 w 1406"/>
              <a:gd name="T51" fmla="*/ 870 h 1397"/>
              <a:gd name="T52" fmla="*/ 1229 w 1406"/>
              <a:gd name="T53" fmla="*/ 811 h 1397"/>
              <a:gd name="T54" fmla="*/ 1229 w 1406"/>
              <a:gd name="T55" fmla="*/ 1371 h 1397"/>
              <a:gd name="T56" fmla="*/ 1405 w 1406"/>
              <a:gd name="T57" fmla="*/ 1095 h 1397"/>
              <a:gd name="T58" fmla="*/ 1363 w 1406"/>
              <a:gd name="T59" fmla="*/ 936 h 1397"/>
              <a:gd name="T60" fmla="*/ 1405 w 1406"/>
              <a:gd name="T61" fmla="*/ 702 h 1397"/>
              <a:gd name="T62" fmla="*/ 1405 w 1406"/>
              <a:gd name="T63" fmla="*/ 702 h 1397"/>
              <a:gd name="T64" fmla="*/ 1405 w 1406"/>
              <a:gd name="T65" fmla="*/ 702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6" h="1397">
                <a:moveTo>
                  <a:pt x="268" y="786"/>
                </a:moveTo>
                <a:cubicBezTo>
                  <a:pt x="268" y="1396"/>
                  <a:pt x="268" y="1396"/>
                  <a:pt x="268" y="1396"/>
                </a:cubicBezTo>
                <a:cubicBezTo>
                  <a:pt x="276" y="1396"/>
                  <a:pt x="293" y="1396"/>
                  <a:pt x="310" y="1396"/>
                </a:cubicBezTo>
                <a:cubicBezTo>
                  <a:pt x="351" y="1396"/>
                  <a:pt x="351" y="1396"/>
                  <a:pt x="351" y="1396"/>
                </a:cubicBezTo>
                <a:cubicBezTo>
                  <a:pt x="351" y="786"/>
                  <a:pt x="351" y="786"/>
                  <a:pt x="351" y="786"/>
                </a:cubicBezTo>
                <a:cubicBezTo>
                  <a:pt x="310" y="786"/>
                  <a:pt x="310" y="786"/>
                  <a:pt x="310" y="786"/>
                </a:cubicBezTo>
                <a:cubicBezTo>
                  <a:pt x="293" y="786"/>
                  <a:pt x="276" y="786"/>
                  <a:pt x="268" y="786"/>
                </a:cubicBezTo>
                <a:close/>
                <a:moveTo>
                  <a:pt x="1054" y="786"/>
                </a:moveTo>
                <a:cubicBezTo>
                  <a:pt x="1054" y="1396"/>
                  <a:pt x="1054" y="1396"/>
                  <a:pt x="1054" y="1396"/>
                </a:cubicBezTo>
                <a:cubicBezTo>
                  <a:pt x="1096" y="1396"/>
                  <a:pt x="1096" y="1396"/>
                  <a:pt x="1096" y="1396"/>
                </a:cubicBezTo>
                <a:cubicBezTo>
                  <a:pt x="1112" y="1396"/>
                  <a:pt x="1129" y="1396"/>
                  <a:pt x="1137" y="1396"/>
                </a:cubicBezTo>
                <a:cubicBezTo>
                  <a:pt x="1137" y="786"/>
                  <a:pt x="1137" y="786"/>
                  <a:pt x="1137" y="786"/>
                </a:cubicBezTo>
                <a:cubicBezTo>
                  <a:pt x="1129" y="786"/>
                  <a:pt x="1112" y="786"/>
                  <a:pt x="1096" y="786"/>
                </a:cubicBezTo>
                <a:lnTo>
                  <a:pt x="1054" y="786"/>
                </a:lnTo>
                <a:close/>
                <a:moveTo>
                  <a:pt x="1405" y="702"/>
                </a:moveTo>
                <a:cubicBezTo>
                  <a:pt x="1405" y="309"/>
                  <a:pt x="1087" y="0"/>
                  <a:pt x="703" y="0"/>
                </a:cubicBezTo>
                <a:cubicBezTo>
                  <a:pt x="318" y="0"/>
                  <a:pt x="0" y="309"/>
                  <a:pt x="0" y="702"/>
                </a:cubicBezTo>
                <a:cubicBezTo>
                  <a:pt x="0" y="786"/>
                  <a:pt x="17" y="861"/>
                  <a:pt x="42" y="936"/>
                </a:cubicBezTo>
                <a:cubicBezTo>
                  <a:pt x="17" y="978"/>
                  <a:pt x="0" y="1037"/>
                  <a:pt x="0" y="1095"/>
                </a:cubicBezTo>
                <a:cubicBezTo>
                  <a:pt x="0" y="1212"/>
                  <a:pt x="76" y="1321"/>
                  <a:pt x="176" y="1371"/>
                </a:cubicBezTo>
                <a:cubicBezTo>
                  <a:pt x="176" y="811"/>
                  <a:pt x="176" y="811"/>
                  <a:pt x="176" y="811"/>
                </a:cubicBezTo>
                <a:cubicBezTo>
                  <a:pt x="151" y="828"/>
                  <a:pt x="126" y="844"/>
                  <a:pt x="101" y="870"/>
                </a:cubicBezTo>
                <a:cubicBezTo>
                  <a:pt x="92" y="828"/>
                  <a:pt x="92" y="786"/>
                  <a:pt x="92" y="744"/>
                </a:cubicBezTo>
                <a:cubicBezTo>
                  <a:pt x="92" y="401"/>
                  <a:pt x="368" y="134"/>
                  <a:pt x="703" y="134"/>
                </a:cubicBezTo>
                <a:cubicBezTo>
                  <a:pt x="1037" y="134"/>
                  <a:pt x="1313" y="401"/>
                  <a:pt x="1313" y="744"/>
                </a:cubicBezTo>
                <a:cubicBezTo>
                  <a:pt x="1313" y="786"/>
                  <a:pt x="1313" y="828"/>
                  <a:pt x="1305" y="870"/>
                </a:cubicBezTo>
                <a:cubicBezTo>
                  <a:pt x="1279" y="844"/>
                  <a:pt x="1254" y="828"/>
                  <a:pt x="1229" y="811"/>
                </a:cubicBezTo>
                <a:cubicBezTo>
                  <a:pt x="1229" y="1371"/>
                  <a:pt x="1229" y="1371"/>
                  <a:pt x="1229" y="1371"/>
                </a:cubicBezTo>
                <a:cubicBezTo>
                  <a:pt x="1330" y="1321"/>
                  <a:pt x="1405" y="1212"/>
                  <a:pt x="1405" y="1095"/>
                </a:cubicBezTo>
                <a:cubicBezTo>
                  <a:pt x="1405" y="1037"/>
                  <a:pt x="1388" y="978"/>
                  <a:pt x="1363" y="936"/>
                </a:cubicBezTo>
                <a:cubicBezTo>
                  <a:pt x="1388" y="861"/>
                  <a:pt x="1405" y="786"/>
                  <a:pt x="1405" y="702"/>
                </a:cubicBezTo>
                <a:close/>
                <a:moveTo>
                  <a:pt x="1405" y="702"/>
                </a:moveTo>
                <a:lnTo>
                  <a:pt x="1405" y="702"/>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67" name="Group 66"/>
          <p:cNvGrpSpPr/>
          <p:nvPr/>
        </p:nvGrpSpPr>
        <p:grpSpPr>
          <a:xfrm>
            <a:off x="4883564" y="1676978"/>
            <a:ext cx="10044872" cy="1689698"/>
            <a:chOff x="5988388" y="483017"/>
            <a:chExt cx="12359700" cy="2079087"/>
          </a:xfrm>
        </p:grpSpPr>
        <p:sp>
          <p:nvSpPr>
            <p:cNvPr id="68" name="TextBox 6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Objectives</a:t>
              </a: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902237973"/>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500" fill="hold"/>
                                        <p:tgtEl>
                                          <p:spTgt spid="25"/>
                                        </p:tgtEl>
                                        <p:attrNameLst>
                                          <p:attrName>ppt_w</p:attrName>
                                        </p:attrNameLst>
                                      </p:cBhvr>
                                      <p:tavLst>
                                        <p:tav tm="0">
                                          <p:val>
                                            <p:fltVal val="0"/>
                                          </p:val>
                                        </p:tav>
                                        <p:tav tm="100000">
                                          <p:val>
                                            <p:strVal val="#ppt_w"/>
                                          </p:val>
                                        </p:tav>
                                      </p:tavLst>
                                    </p:anim>
                                    <p:anim calcmode="lin" valueType="num">
                                      <p:cBhvr>
                                        <p:cTn id="15" dur="500" fill="hold"/>
                                        <p:tgtEl>
                                          <p:spTgt spid="25"/>
                                        </p:tgtEl>
                                        <p:attrNameLst>
                                          <p:attrName>ppt_h</p:attrName>
                                        </p:attrNameLst>
                                      </p:cBhvr>
                                      <p:tavLst>
                                        <p:tav tm="0">
                                          <p:val>
                                            <p:fltVal val="0"/>
                                          </p:val>
                                        </p:tav>
                                        <p:tav tm="100000">
                                          <p:val>
                                            <p:strVal val="#ppt_h"/>
                                          </p:val>
                                        </p:tav>
                                      </p:tavLst>
                                    </p:anim>
                                    <p:animEffect transition="in" filter="fade">
                                      <p:cBhvr>
                                        <p:cTn id="16" dur="500"/>
                                        <p:tgtEl>
                                          <p:spTgt spid="25"/>
                                        </p:tgtEl>
                                      </p:cBhvr>
                                    </p:animEffect>
                                  </p:childTnLst>
                                </p:cTn>
                              </p:par>
                            </p:childTnLst>
                          </p:cTn>
                        </p:par>
                        <p:par>
                          <p:cTn id="17" fill="hold">
                            <p:stCondLst>
                              <p:cond delay="1500"/>
                            </p:stCondLst>
                            <p:childTnLst>
                              <p:par>
                                <p:cTn id="18" presetID="37"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900" decel="100000" fill="hold"/>
                                        <p:tgtEl>
                                          <p:spTgt spid="12"/>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24" fill="hold">
                            <p:stCondLst>
                              <p:cond delay="2500"/>
                            </p:stCondLst>
                            <p:childTnLst>
                              <p:par>
                                <p:cTn id="25" presetID="49" presetClass="entr" presetSubtype="0" decel="100000" fill="hold" grpId="0" nodeType="after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p:cTn id="27" dur="500" fill="hold"/>
                                        <p:tgtEl>
                                          <p:spTgt spid="54"/>
                                        </p:tgtEl>
                                        <p:attrNameLst>
                                          <p:attrName>ppt_w</p:attrName>
                                        </p:attrNameLst>
                                      </p:cBhvr>
                                      <p:tavLst>
                                        <p:tav tm="0">
                                          <p:val>
                                            <p:fltVal val="0"/>
                                          </p:val>
                                        </p:tav>
                                        <p:tav tm="100000">
                                          <p:val>
                                            <p:strVal val="#ppt_w"/>
                                          </p:val>
                                        </p:tav>
                                      </p:tavLst>
                                    </p:anim>
                                    <p:anim calcmode="lin" valueType="num">
                                      <p:cBhvr>
                                        <p:cTn id="28" dur="500" fill="hold"/>
                                        <p:tgtEl>
                                          <p:spTgt spid="54"/>
                                        </p:tgtEl>
                                        <p:attrNameLst>
                                          <p:attrName>ppt_h</p:attrName>
                                        </p:attrNameLst>
                                      </p:cBhvr>
                                      <p:tavLst>
                                        <p:tav tm="0">
                                          <p:val>
                                            <p:fltVal val="0"/>
                                          </p:val>
                                        </p:tav>
                                        <p:tav tm="100000">
                                          <p:val>
                                            <p:strVal val="#ppt_h"/>
                                          </p:val>
                                        </p:tav>
                                      </p:tavLst>
                                    </p:anim>
                                    <p:anim calcmode="lin" valueType="num">
                                      <p:cBhvr>
                                        <p:cTn id="29" dur="500" fill="hold"/>
                                        <p:tgtEl>
                                          <p:spTgt spid="54"/>
                                        </p:tgtEl>
                                        <p:attrNameLst>
                                          <p:attrName>style.rotation</p:attrName>
                                        </p:attrNameLst>
                                      </p:cBhvr>
                                      <p:tavLst>
                                        <p:tav tm="0">
                                          <p:val>
                                            <p:fltVal val="360"/>
                                          </p:val>
                                        </p:tav>
                                        <p:tav tm="100000">
                                          <p:val>
                                            <p:fltVal val="0"/>
                                          </p:val>
                                        </p:tav>
                                      </p:tavLst>
                                    </p:anim>
                                    <p:animEffect transition="in" filter="fade">
                                      <p:cBhvr>
                                        <p:cTn id="30" dur="500"/>
                                        <p:tgtEl>
                                          <p:spTgt spid="54"/>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61"/>
                                        </p:tgtEl>
                                        <p:attrNameLst>
                                          <p:attrName>style.visibility</p:attrName>
                                        </p:attrNameLst>
                                      </p:cBhvr>
                                      <p:to>
                                        <p:strVal val="visible"/>
                                      </p:to>
                                    </p:set>
                                    <p:anim calcmode="lin" valueType="num">
                                      <p:cBhvr>
                                        <p:cTn id="34" dur="500" fill="hold"/>
                                        <p:tgtEl>
                                          <p:spTgt spid="61"/>
                                        </p:tgtEl>
                                        <p:attrNameLst>
                                          <p:attrName>ppt_w</p:attrName>
                                        </p:attrNameLst>
                                      </p:cBhvr>
                                      <p:tavLst>
                                        <p:tav tm="0">
                                          <p:val>
                                            <p:fltVal val="0"/>
                                          </p:val>
                                        </p:tav>
                                        <p:tav tm="100000">
                                          <p:val>
                                            <p:strVal val="#ppt_w"/>
                                          </p:val>
                                        </p:tav>
                                      </p:tavLst>
                                    </p:anim>
                                    <p:anim calcmode="lin" valueType="num">
                                      <p:cBhvr>
                                        <p:cTn id="35" dur="500" fill="hold"/>
                                        <p:tgtEl>
                                          <p:spTgt spid="61"/>
                                        </p:tgtEl>
                                        <p:attrNameLst>
                                          <p:attrName>ppt_h</p:attrName>
                                        </p:attrNameLst>
                                      </p:cBhvr>
                                      <p:tavLst>
                                        <p:tav tm="0">
                                          <p:val>
                                            <p:fltVal val="0"/>
                                          </p:val>
                                        </p:tav>
                                        <p:tav tm="100000">
                                          <p:val>
                                            <p:strVal val="#ppt_h"/>
                                          </p:val>
                                        </p:tav>
                                      </p:tavLst>
                                    </p:anim>
                                    <p:animEffect transition="in" filter="fade">
                                      <p:cBhvr>
                                        <p:cTn id="36" dur="500"/>
                                        <p:tgtEl>
                                          <p:spTgt spid="61"/>
                                        </p:tgtEl>
                                      </p:cBhvr>
                                    </p:animEffect>
                                  </p:childTnLst>
                                </p:cTn>
                              </p:par>
                            </p:childTnLst>
                          </p:cTn>
                        </p:par>
                        <p:par>
                          <p:cTn id="37" fill="hold">
                            <p:stCondLst>
                              <p:cond delay="3500"/>
                            </p:stCondLst>
                            <p:childTnLst>
                              <p:par>
                                <p:cTn id="38" presetID="37"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900" decel="100000" fill="hold"/>
                                        <p:tgtEl>
                                          <p:spTgt spid="11"/>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44" fill="hold">
                            <p:stCondLst>
                              <p:cond delay="4500"/>
                            </p:stCondLst>
                            <p:childTnLst>
                              <p:par>
                                <p:cTn id="45" presetID="49" presetClass="entr" presetSubtype="0" decel="100000"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 calcmode="lin" valueType="num">
                                      <p:cBhvr>
                                        <p:cTn id="47" dur="500" fill="hold"/>
                                        <p:tgtEl>
                                          <p:spTgt spid="55"/>
                                        </p:tgtEl>
                                        <p:attrNameLst>
                                          <p:attrName>ppt_w</p:attrName>
                                        </p:attrNameLst>
                                      </p:cBhvr>
                                      <p:tavLst>
                                        <p:tav tm="0">
                                          <p:val>
                                            <p:fltVal val="0"/>
                                          </p:val>
                                        </p:tav>
                                        <p:tav tm="100000">
                                          <p:val>
                                            <p:strVal val="#ppt_w"/>
                                          </p:val>
                                        </p:tav>
                                      </p:tavLst>
                                    </p:anim>
                                    <p:anim calcmode="lin" valueType="num">
                                      <p:cBhvr>
                                        <p:cTn id="48" dur="500" fill="hold"/>
                                        <p:tgtEl>
                                          <p:spTgt spid="55"/>
                                        </p:tgtEl>
                                        <p:attrNameLst>
                                          <p:attrName>ppt_h</p:attrName>
                                        </p:attrNameLst>
                                      </p:cBhvr>
                                      <p:tavLst>
                                        <p:tav tm="0">
                                          <p:val>
                                            <p:fltVal val="0"/>
                                          </p:val>
                                        </p:tav>
                                        <p:tav tm="100000">
                                          <p:val>
                                            <p:strVal val="#ppt_h"/>
                                          </p:val>
                                        </p:tav>
                                      </p:tavLst>
                                    </p:anim>
                                    <p:anim calcmode="lin" valueType="num">
                                      <p:cBhvr>
                                        <p:cTn id="49" dur="500" fill="hold"/>
                                        <p:tgtEl>
                                          <p:spTgt spid="55"/>
                                        </p:tgtEl>
                                        <p:attrNameLst>
                                          <p:attrName>style.rotation</p:attrName>
                                        </p:attrNameLst>
                                      </p:cBhvr>
                                      <p:tavLst>
                                        <p:tav tm="0">
                                          <p:val>
                                            <p:fltVal val="360"/>
                                          </p:val>
                                        </p:tav>
                                        <p:tav tm="100000">
                                          <p:val>
                                            <p:fltVal val="0"/>
                                          </p:val>
                                        </p:tav>
                                      </p:tavLst>
                                    </p:anim>
                                    <p:animEffect transition="in" filter="fade">
                                      <p:cBhvr>
                                        <p:cTn id="50" dur="500"/>
                                        <p:tgtEl>
                                          <p:spTgt spid="55"/>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62"/>
                                        </p:tgtEl>
                                        <p:attrNameLst>
                                          <p:attrName>style.visibility</p:attrName>
                                        </p:attrNameLst>
                                      </p:cBhvr>
                                      <p:to>
                                        <p:strVal val="visible"/>
                                      </p:to>
                                    </p:set>
                                    <p:anim calcmode="lin" valueType="num">
                                      <p:cBhvr>
                                        <p:cTn id="54" dur="500" fill="hold"/>
                                        <p:tgtEl>
                                          <p:spTgt spid="62"/>
                                        </p:tgtEl>
                                        <p:attrNameLst>
                                          <p:attrName>ppt_w</p:attrName>
                                        </p:attrNameLst>
                                      </p:cBhvr>
                                      <p:tavLst>
                                        <p:tav tm="0">
                                          <p:val>
                                            <p:fltVal val="0"/>
                                          </p:val>
                                        </p:tav>
                                        <p:tav tm="100000">
                                          <p:val>
                                            <p:strVal val="#ppt_w"/>
                                          </p:val>
                                        </p:tav>
                                      </p:tavLst>
                                    </p:anim>
                                    <p:anim calcmode="lin" valueType="num">
                                      <p:cBhvr>
                                        <p:cTn id="55" dur="500" fill="hold"/>
                                        <p:tgtEl>
                                          <p:spTgt spid="62"/>
                                        </p:tgtEl>
                                        <p:attrNameLst>
                                          <p:attrName>ppt_h</p:attrName>
                                        </p:attrNameLst>
                                      </p:cBhvr>
                                      <p:tavLst>
                                        <p:tav tm="0">
                                          <p:val>
                                            <p:fltVal val="0"/>
                                          </p:val>
                                        </p:tav>
                                        <p:tav tm="100000">
                                          <p:val>
                                            <p:strVal val="#ppt_h"/>
                                          </p:val>
                                        </p:tav>
                                      </p:tavLst>
                                    </p:anim>
                                    <p:animEffect transition="in" filter="fade">
                                      <p:cBhvr>
                                        <p:cTn id="56" dur="500"/>
                                        <p:tgtEl>
                                          <p:spTgt spid="62"/>
                                        </p:tgtEl>
                                      </p:cBhvr>
                                    </p:animEffect>
                                  </p:childTnLst>
                                </p:cTn>
                              </p:par>
                            </p:childTnLst>
                          </p:cTn>
                        </p:par>
                        <p:par>
                          <p:cTn id="57" fill="hold">
                            <p:stCondLst>
                              <p:cond delay="5500"/>
                            </p:stCondLst>
                            <p:childTnLst>
                              <p:par>
                                <p:cTn id="58" presetID="37" presetClass="entr" presetSubtype="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1000"/>
                                        <p:tgtEl>
                                          <p:spTgt spid="10"/>
                                        </p:tgtEl>
                                      </p:cBhvr>
                                    </p:animEffect>
                                    <p:anim calcmode="lin" valueType="num">
                                      <p:cBhvr>
                                        <p:cTn id="61" dur="1000" fill="hold"/>
                                        <p:tgtEl>
                                          <p:spTgt spid="10"/>
                                        </p:tgtEl>
                                        <p:attrNameLst>
                                          <p:attrName>ppt_x</p:attrName>
                                        </p:attrNameLst>
                                      </p:cBhvr>
                                      <p:tavLst>
                                        <p:tav tm="0">
                                          <p:val>
                                            <p:strVal val="#ppt_x"/>
                                          </p:val>
                                        </p:tav>
                                        <p:tav tm="100000">
                                          <p:val>
                                            <p:strVal val="#ppt_x"/>
                                          </p:val>
                                        </p:tav>
                                      </p:tavLst>
                                    </p:anim>
                                    <p:anim calcmode="lin" valueType="num">
                                      <p:cBhvr>
                                        <p:cTn id="62" dur="900" decel="100000" fill="hold"/>
                                        <p:tgtEl>
                                          <p:spTgt spid="10"/>
                                        </p:tgtEl>
                                        <p:attrNameLst>
                                          <p:attrName>ppt_y</p:attrName>
                                        </p:attrNameLst>
                                      </p:cBhvr>
                                      <p:tavLst>
                                        <p:tav tm="0">
                                          <p:val>
                                            <p:strVal val="#ppt_y+1"/>
                                          </p:val>
                                        </p:tav>
                                        <p:tav tm="100000">
                                          <p:val>
                                            <p:strVal val="#ppt_y-.03"/>
                                          </p:val>
                                        </p:tav>
                                      </p:tavLst>
                                    </p:anim>
                                    <p:anim calcmode="lin" valueType="num">
                                      <p:cBhvr>
                                        <p:cTn id="63"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64" fill="hold">
                            <p:stCondLst>
                              <p:cond delay="6500"/>
                            </p:stCondLst>
                            <p:childTnLst>
                              <p:par>
                                <p:cTn id="65" presetID="49" presetClass="entr" presetSubtype="0" decel="100000" fill="hold" grpId="0"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500" fill="hold"/>
                                        <p:tgtEl>
                                          <p:spTgt spid="57"/>
                                        </p:tgtEl>
                                        <p:attrNameLst>
                                          <p:attrName>ppt_w</p:attrName>
                                        </p:attrNameLst>
                                      </p:cBhvr>
                                      <p:tavLst>
                                        <p:tav tm="0">
                                          <p:val>
                                            <p:fltVal val="0"/>
                                          </p:val>
                                        </p:tav>
                                        <p:tav tm="100000">
                                          <p:val>
                                            <p:strVal val="#ppt_w"/>
                                          </p:val>
                                        </p:tav>
                                      </p:tavLst>
                                    </p:anim>
                                    <p:anim calcmode="lin" valueType="num">
                                      <p:cBhvr>
                                        <p:cTn id="68" dur="500" fill="hold"/>
                                        <p:tgtEl>
                                          <p:spTgt spid="57"/>
                                        </p:tgtEl>
                                        <p:attrNameLst>
                                          <p:attrName>ppt_h</p:attrName>
                                        </p:attrNameLst>
                                      </p:cBhvr>
                                      <p:tavLst>
                                        <p:tav tm="0">
                                          <p:val>
                                            <p:fltVal val="0"/>
                                          </p:val>
                                        </p:tav>
                                        <p:tav tm="100000">
                                          <p:val>
                                            <p:strVal val="#ppt_h"/>
                                          </p:val>
                                        </p:tav>
                                      </p:tavLst>
                                    </p:anim>
                                    <p:anim calcmode="lin" valueType="num">
                                      <p:cBhvr>
                                        <p:cTn id="69" dur="500" fill="hold"/>
                                        <p:tgtEl>
                                          <p:spTgt spid="57"/>
                                        </p:tgtEl>
                                        <p:attrNameLst>
                                          <p:attrName>style.rotation</p:attrName>
                                        </p:attrNameLst>
                                      </p:cBhvr>
                                      <p:tavLst>
                                        <p:tav tm="0">
                                          <p:val>
                                            <p:fltVal val="360"/>
                                          </p:val>
                                        </p:tav>
                                        <p:tav tm="100000">
                                          <p:val>
                                            <p:fltVal val="0"/>
                                          </p:val>
                                        </p:tav>
                                      </p:tavLst>
                                    </p:anim>
                                    <p:animEffect transition="in" filter="fade">
                                      <p:cBhvr>
                                        <p:cTn id="70" dur="500"/>
                                        <p:tgtEl>
                                          <p:spTgt spid="57"/>
                                        </p:tgtEl>
                                      </p:cBhvr>
                                    </p:animEffect>
                                  </p:childTnLst>
                                </p:cTn>
                              </p:par>
                            </p:childTnLst>
                          </p:cTn>
                        </p:par>
                        <p:par>
                          <p:cTn id="71" fill="hold">
                            <p:stCondLst>
                              <p:cond delay="7000"/>
                            </p:stCondLst>
                            <p:childTnLst>
                              <p:par>
                                <p:cTn id="72" presetID="53" presetClass="entr" presetSubtype="16" fill="hold" nodeType="afterEffect">
                                  <p:stCondLst>
                                    <p:cond delay="0"/>
                                  </p:stCondLst>
                                  <p:childTnLst>
                                    <p:set>
                                      <p:cBhvr>
                                        <p:cTn id="73" dur="1" fill="hold">
                                          <p:stCondLst>
                                            <p:cond delay="0"/>
                                          </p:stCondLst>
                                        </p:cTn>
                                        <p:tgtEl>
                                          <p:spTgt spid="63"/>
                                        </p:tgtEl>
                                        <p:attrNameLst>
                                          <p:attrName>style.visibility</p:attrName>
                                        </p:attrNameLst>
                                      </p:cBhvr>
                                      <p:to>
                                        <p:strVal val="visible"/>
                                      </p:to>
                                    </p:set>
                                    <p:anim calcmode="lin" valueType="num">
                                      <p:cBhvr>
                                        <p:cTn id="74" dur="500" fill="hold"/>
                                        <p:tgtEl>
                                          <p:spTgt spid="63"/>
                                        </p:tgtEl>
                                        <p:attrNameLst>
                                          <p:attrName>ppt_w</p:attrName>
                                        </p:attrNameLst>
                                      </p:cBhvr>
                                      <p:tavLst>
                                        <p:tav tm="0">
                                          <p:val>
                                            <p:fltVal val="0"/>
                                          </p:val>
                                        </p:tav>
                                        <p:tav tm="100000">
                                          <p:val>
                                            <p:strVal val="#ppt_w"/>
                                          </p:val>
                                        </p:tav>
                                      </p:tavLst>
                                    </p:anim>
                                    <p:anim calcmode="lin" valueType="num">
                                      <p:cBhvr>
                                        <p:cTn id="75" dur="500" fill="hold"/>
                                        <p:tgtEl>
                                          <p:spTgt spid="63"/>
                                        </p:tgtEl>
                                        <p:attrNameLst>
                                          <p:attrName>ppt_h</p:attrName>
                                        </p:attrNameLst>
                                      </p:cBhvr>
                                      <p:tavLst>
                                        <p:tav tm="0">
                                          <p:val>
                                            <p:fltVal val="0"/>
                                          </p:val>
                                        </p:tav>
                                        <p:tav tm="100000">
                                          <p:val>
                                            <p:strVal val="#ppt_h"/>
                                          </p:val>
                                        </p:tav>
                                      </p:tavLst>
                                    </p:anim>
                                    <p:animEffect transition="in" filter="fade">
                                      <p:cBhvr>
                                        <p:cTn id="76" dur="500"/>
                                        <p:tgtEl>
                                          <p:spTgt spid="63"/>
                                        </p:tgtEl>
                                      </p:cBhvr>
                                    </p:animEffect>
                                  </p:childTnLst>
                                </p:cTn>
                              </p:par>
                            </p:childTnLst>
                          </p:cTn>
                        </p:par>
                        <p:par>
                          <p:cTn id="77" fill="hold">
                            <p:stCondLst>
                              <p:cond delay="7500"/>
                            </p:stCondLst>
                            <p:childTnLst>
                              <p:par>
                                <p:cTn id="78" presetID="37" presetClass="entr" presetSubtype="0" fill="hold" grpId="0" nodeType="afterEffect">
                                  <p:stCondLst>
                                    <p:cond delay="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900" decel="100000" fill="hold"/>
                                        <p:tgtEl>
                                          <p:spTgt spid="9"/>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84" fill="hold">
                            <p:stCondLst>
                              <p:cond delay="8500"/>
                            </p:stCondLst>
                            <p:childTnLst>
                              <p:par>
                                <p:cTn id="85" presetID="49" presetClass="entr" presetSubtype="0" decel="10000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 calcmode="lin" valueType="num">
                                      <p:cBhvr>
                                        <p:cTn id="89" dur="500" fill="hold"/>
                                        <p:tgtEl>
                                          <p:spTgt spid="50"/>
                                        </p:tgtEl>
                                        <p:attrNameLst>
                                          <p:attrName>style.rotation</p:attrName>
                                        </p:attrNameLst>
                                      </p:cBhvr>
                                      <p:tavLst>
                                        <p:tav tm="0">
                                          <p:val>
                                            <p:fltVal val="360"/>
                                          </p:val>
                                        </p:tav>
                                        <p:tav tm="100000">
                                          <p:val>
                                            <p:fltVal val="0"/>
                                          </p:val>
                                        </p:tav>
                                      </p:tavLst>
                                    </p:anim>
                                    <p:animEffect transition="in" filter="fade">
                                      <p:cBhvr>
                                        <p:cTn id="90" dur="500"/>
                                        <p:tgtEl>
                                          <p:spTgt spid="50"/>
                                        </p:tgtEl>
                                      </p:cBhvr>
                                    </p:animEffect>
                                  </p:childTnLst>
                                </p:cTn>
                              </p:par>
                            </p:childTnLst>
                          </p:cTn>
                        </p:par>
                        <p:par>
                          <p:cTn id="91" fill="hold">
                            <p:stCondLst>
                              <p:cond delay="9000"/>
                            </p:stCondLst>
                            <p:childTnLst>
                              <p:par>
                                <p:cTn id="92" presetID="53" presetClass="entr" presetSubtype="16" fill="hold" nodeType="afterEffect">
                                  <p:stCondLst>
                                    <p:cond delay="0"/>
                                  </p:stCondLst>
                                  <p:childTnLst>
                                    <p:set>
                                      <p:cBhvr>
                                        <p:cTn id="93" dur="1" fill="hold">
                                          <p:stCondLst>
                                            <p:cond delay="0"/>
                                          </p:stCondLst>
                                        </p:cTn>
                                        <p:tgtEl>
                                          <p:spTgt spid="64"/>
                                        </p:tgtEl>
                                        <p:attrNameLst>
                                          <p:attrName>style.visibility</p:attrName>
                                        </p:attrNameLst>
                                      </p:cBhvr>
                                      <p:to>
                                        <p:strVal val="visible"/>
                                      </p:to>
                                    </p:set>
                                    <p:anim calcmode="lin" valueType="num">
                                      <p:cBhvr>
                                        <p:cTn id="94" dur="500" fill="hold"/>
                                        <p:tgtEl>
                                          <p:spTgt spid="64"/>
                                        </p:tgtEl>
                                        <p:attrNameLst>
                                          <p:attrName>ppt_w</p:attrName>
                                        </p:attrNameLst>
                                      </p:cBhvr>
                                      <p:tavLst>
                                        <p:tav tm="0">
                                          <p:val>
                                            <p:fltVal val="0"/>
                                          </p:val>
                                        </p:tav>
                                        <p:tav tm="100000">
                                          <p:val>
                                            <p:strVal val="#ppt_w"/>
                                          </p:val>
                                        </p:tav>
                                      </p:tavLst>
                                    </p:anim>
                                    <p:anim calcmode="lin" valueType="num">
                                      <p:cBhvr>
                                        <p:cTn id="95" dur="500" fill="hold"/>
                                        <p:tgtEl>
                                          <p:spTgt spid="64"/>
                                        </p:tgtEl>
                                        <p:attrNameLst>
                                          <p:attrName>ppt_h</p:attrName>
                                        </p:attrNameLst>
                                      </p:cBhvr>
                                      <p:tavLst>
                                        <p:tav tm="0">
                                          <p:val>
                                            <p:fltVal val="0"/>
                                          </p:val>
                                        </p:tav>
                                        <p:tav tm="100000">
                                          <p:val>
                                            <p:strVal val="#ppt_h"/>
                                          </p:val>
                                        </p:tav>
                                      </p:tavLst>
                                    </p:anim>
                                    <p:animEffect transition="in" filter="fade">
                                      <p:cBhvr>
                                        <p:cTn id="96" dur="500"/>
                                        <p:tgtEl>
                                          <p:spTgt spid="64"/>
                                        </p:tgtEl>
                                      </p:cBhvr>
                                    </p:animEffect>
                                  </p:childTnLst>
                                </p:cTn>
                              </p:par>
                            </p:childTnLst>
                          </p:cTn>
                        </p:par>
                        <p:par>
                          <p:cTn id="97" fill="hold">
                            <p:stCondLst>
                              <p:cond delay="9500"/>
                            </p:stCondLst>
                            <p:childTnLst>
                              <p:par>
                                <p:cTn id="98" presetID="37" presetClass="entr" presetSubtype="0" fill="hold" grpId="0" nodeType="afterEffect">
                                  <p:stCondLst>
                                    <p:cond delay="0"/>
                                  </p:stCondLst>
                                  <p:childTnLst>
                                    <p:set>
                                      <p:cBhvr>
                                        <p:cTn id="99" dur="1" fill="hold">
                                          <p:stCondLst>
                                            <p:cond delay="0"/>
                                          </p:stCondLst>
                                        </p:cTn>
                                        <p:tgtEl>
                                          <p:spTgt spid="8"/>
                                        </p:tgtEl>
                                        <p:attrNameLst>
                                          <p:attrName>style.visibility</p:attrName>
                                        </p:attrNameLst>
                                      </p:cBhvr>
                                      <p:to>
                                        <p:strVal val="visible"/>
                                      </p:to>
                                    </p:set>
                                    <p:animEffect transition="in" filter="fade">
                                      <p:cBhvr>
                                        <p:cTn id="100" dur="1000"/>
                                        <p:tgtEl>
                                          <p:spTgt spid="8"/>
                                        </p:tgtEl>
                                      </p:cBhvr>
                                    </p:animEffect>
                                    <p:anim calcmode="lin" valueType="num">
                                      <p:cBhvr>
                                        <p:cTn id="101" dur="1000" fill="hold"/>
                                        <p:tgtEl>
                                          <p:spTgt spid="8"/>
                                        </p:tgtEl>
                                        <p:attrNameLst>
                                          <p:attrName>ppt_x</p:attrName>
                                        </p:attrNameLst>
                                      </p:cBhvr>
                                      <p:tavLst>
                                        <p:tav tm="0">
                                          <p:val>
                                            <p:strVal val="#ppt_x"/>
                                          </p:val>
                                        </p:tav>
                                        <p:tav tm="100000">
                                          <p:val>
                                            <p:strVal val="#ppt_x"/>
                                          </p:val>
                                        </p:tav>
                                      </p:tavLst>
                                    </p:anim>
                                    <p:anim calcmode="lin" valueType="num">
                                      <p:cBhvr>
                                        <p:cTn id="102" dur="900" decel="100000" fill="hold"/>
                                        <p:tgtEl>
                                          <p:spTgt spid="8"/>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04" fill="hold">
                            <p:stCondLst>
                              <p:cond delay="10500"/>
                            </p:stCondLst>
                            <p:childTnLst>
                              <p:par>
                                <p:cTn id="105" presetID="49" presetClass="entr" presetSubtype="0" decel="100000" fill="hold" grpId="0" nodeType="afterEffect">
                                  <p:stCondLst>
                                    <p:cond delay="0"/>
                                  </p:stCondLst>
                                  <p:childTnLst>
                                    <p:set>
                                      <p:cBhvr>
                                        <p:cTn id="106" dur="1" fill="hold">
                                          <p:stCondLst>
                                            <p:cond delay="0"/>
                                          </p:stCondLst>
                                        </p:cTn>
                                        <p:tgtEl>
                                          <p:spTgt spid="58"/>
                                        </p:tgtEl>
                                        <p:attrNameLst>
                                          <p:attrName>style.visibility</p:attrName>
                                        </p:attrNameLst>
                                      </p:cBhvr>
                                      <p:to>
                                        <p:strVal val="visible"/>
                                      </p:to>
                                    </p:set>
                                    <p:anim calcmode="lin" valueType="num">
                                      <p:cBhvr>
                                        <p:cTn id="107" dur="500" fill="hold"/>
                                        <p:tgtEl>
                                          <p:spTgt spid="58"/>
                                        </p:tgtEl>
                                        <p:attrNameLst>
                                          <p:attrName>ppt_w</p:attrName>
                                        </p:attrNameLst>
                                      </p:cBhvr>
                                      <p:tavLst>
                                        <p:tav tm="0">
                                          <p:val>
                                            <p:fltVal val="0"/>
                                          </p:val>
                                        </p:tav>
                                        <p:tav tm="100000">
                                          <p:val>
                                            <p:strVal val="#ppt_w"/>
                                          </p:val>
                                        </p:tav>
                                      </p:tavLst>
                                    </p:anim>
                                    <p:anim calcmode="lin" valueType="num">
                                      <p:cBhvr>
                                        <p:cTn id="108" dur="500" fill="hold"/>
                                        <p:tgtEl>
                                          <p:spTgt spid="58"/>
                                        </p:tgtEl>
                                        <p:attrNameLst>
                                          <p:attrName>ppt_h</p:attrName>
                                        </p:attrNameLst>
                                      </p:cBhvr>
                                      <p:tavLst>
                                        <p:tav tm="0">
                                          <p:val>
                                            <p:fltVal val="0"/>
                                          </p:val>
                                        </p:tav>
                                        <p:tav tm="100000">
                                          <p:val>
                                            <p:strVal val="#ppt_h"/>
                                          </p:val>
                                        </p:tav>
                                      </p:tavLst>
                                    </p:anim>
                                    <p:anim calcmode="lin" valueType="num">
                                      <p:cBhvr>
                                        <p:cTn id="109" dur="500" fill="hold"/>
                                        <p:tgtEl>
                                          <p:spTgt spid="58"/>
                                        </p:tgtEl>
                                        <p:attrNameLst>
                                          <p:attrName>style.rotation</p:attrName>
                                        </p:attrNameLst>
                                      </p:cBhvr>
                                      <p:tavLst>
                                        <p:tav tm="0">
                                          <p:val>
                                            <p:fltVal val="360"/>
                                          </p:val>
                                        </p:tav>
                                        <p:tav tm="100000">
                                          <p:val>
                                            <p:fltVal val="0"/>
                                          </p:val>
                                        </p:tav>
                                      </p:tavLst>
                                    </p:anim>
                                    <p:animEffect transition="in" filter="fade">
                                      <p:cBhvr>
                                        <p:cTn id="110" dur="500"/>
                                        <p:tgtEl>
                                          <p:spTgt spid="58"/>
                                        </p:tgtEl>
                                      </p:cBhvr>
                                    </p:animEffect>
                                  </p:childTnLst>
                                </p:cTn>
                              </p:par>
                            </p:childTnLst>
                          </p:cTn>
                        </p:par>
                        <p:par>
                          <p:cTn id="111" fill="hold">
                            <p:stCondLst>
                              <p:cond delay="11000"/>
                            </p:stCondLst>
                            <p:childTnLst>
                              <p:par>
                                <p:cTn id="112" presetID="53" presetClass="entr" presetSubtype="16" fill="hold" nodeType="afterEffect">
                                  <p:stCondLst>
                                    <p:cond delay="0"/>
                                  </p:stCondLst>
                                  <p:childTnLst>
                                    <p:set>
                                      <p:cBhvr>
                                        <p:cTn id="113" dur="1" fill="hold">
                                          <p:stCondLst>
                                            <p:cond delay="0"/>
                                          </p:stCondLst>
                                        </p:cTn>
                                        <p:tgtEl>
                                          <p:spTgt spid="66"/>
                                        </p:tgtEl>
                                        <p:attrNameLst>
                                          <p:attrName>style.visibility</p:attrName>
                                        </p:attrNameLst>
                                      </p:cBhvr>
                                      <p:to>
                                        <p:strVal val="visible"/>
                                      </p:to>
                                    </p:set>
                                    <p:anim calcmode="lin" valueType="num">
                                      <p:cBhvr>
                                        <p:cTn id="114" dur="500" fill="hold"/>
                                        <p:tgtEl>
                                          <p:spTgt spid="66"/>
                                        </p:tgtEl>
                                        <p:attrNameLst>
                                          <p:attrName>ppt_w</p:attrName>
                                        </p:attrNameLst>
                                      </p:cBhvr>
                                      <p:tavLst>
                                        <p:tav tm="0">
                                          <p:val>
                                            <p:fltVal val="0"/>
                                          </p:val>
                                        </p:tav>
                                        <p:tav tm="100000">
                                          <p:val>
                                            <p:strVal val="#ppt_w"/>
                                          </p:val>
                                        </p:tav>
                                      </p:tavLst>
                                    </p:anim>
                                    <p:anim calcmode="lin" valueType="num">
                                      <p:cBhvr>
                                        <p:cTn id="115" dur="500" fill="hold"/>
                                        <p:tgtEl>
                                          <p:spTgt spid="66"/>
                                        </p:tgtEl>
                                        <p:attrNameLst>
                                          <p:attrName>ppt_h</p:attrName>
                                        </p:attrNameLst>
                                      </p:cBhvr>
                                      <p:tavLst>
                                        <p:tav tm="0">
                                          <p:val>
                                            <p:fltVal val="0"/>
                                          </p:val>
                                        </p:tav>
                                        <p:tav tm="100000">
                                          <p:val>
                                            <p:strVal val="#ppt_h"/>
                                          </p:val>
                                        </p:tav>
                                      </p:tavLst>
                                    </p:anim>
                                    <p:animEffect transition="in" filter="fade">
                                      <p:cBhvr>
                                        <p:cTn id="116" dur="500"/>
                                        <p:tgtEl>
                                          <p:spTgt spid="66"/>
                                        </p:tgtEl>
                                      </p:cBhvr>
                                    </p:animEffect>
                                  </p:childTnLst>
                                </p:cTn>
                              </p:par>
                            </p:childTnLst>
                          </p:cTn>
                        </p:par>
                        <p:par>
                          <p:cTn id="117" fill="hold">
                            <p:stCondLst>
                              <p:cond delay="11500"/>
                            </p:stCondLst>
                            <p:childTnLst>
                              <p:par>
                                <p:cTn id="118" presetID="37" presetClass="entr" presetSubtype="0" fill="hold" grpId="0" nodeType="afterEffect">
                                  <p:stCondLst>
                                    <p:cond delay="0"/>
                                  </p:stCondLst>
                                  <p:childTnLst>
                                    <p:set>
                                      <p:cBhvr>
                                        <p:cTn id="119" dur="1" fill="hold">
                                          <p:stCondLst>
                                            <p:cond delay="0"/>
                                          </p:stCondLst>
                                        </p:cTn>
                                        <p:tgtEl>
                                          <p:spTgt spid="7"/>
                                        </p:tgtEl>
                                        <p:attrNameLst>
                                          <p:attrName>style.visibility</p:attrName>
                                        </p:attrNameLst>
                                      </p:cBhvr>
                                      <p:to>
                                        <p:strVal val="visible"/>
                                      </p:to>
                                    </p:set>
                                    <p:animEffect transition="in" filter="fade">
                                      <p:cBhvr>
                                        <p:cTn id="120" dur="1000"/>
                                        <p:tgtEl>
                                          <p:spTgt spid="7"/>
                                        </p:tgtEl>
                                      </p:cBhvr>
                                    </p:animEffect>
                                    <p:anim calcmode="lin" valueType="num">
                                      <p:cBhvr>
                                        <p:cTn id="121" dur="1000" fill="hold"/>
                                        <p:tgtEl>
                                          <p:spTgt spid="7"/>
                                        </p:tgtEl>
                                        <p:attrNameLst>
                                          <p:attrName>ppt_x</p:attrName>
                                        </p:attrNameLst>
                                      </p:cBhvr>
                                      <p:tavLst>
                                        <p:tav tm="0">
                                          <p:val>
                                            <p:strVal val="#ppt_x"/>
                                          </p:val>
                                        </p:tav>
                                        <p:tav tm="100000">
                                          <p:val>
                                            <p:strVal val="#ppt_x"/>
                                          </p:val>
                                        </p:tav>
                                      </p:tavLst>
                                    </p:anim>
                                    <p:anim calcmode="lin" valueType="num">
                                      <p:cBhvr>
                                        <p:cTn id="122" dur="900" decel="100000" fill="hold"/>
                                        <p:tgtEl>
                                          <p:spTgt spid="7"/>
                                        </p:tgtEl>
                                        <p:attrNameLst>
                                          <p:attrName>ppt_y</p:attrName>
                                        </p:attrNameLst>
                                      </p:cBhvr>
                                      <p:tavLst>
                                        <p:tav tm="0">
                                          <p:val>
                                            <p:strVal val="#ppt_y+1"/>
                                          </p:val>
                                        </p:tav>
                                        <p:tav tm="100000">
                                          <p:val>
                                            <p:strVal val="#ppt_y-.03"/>
                                          </p:val>
                                        </p:tav>
                                      </p:tavLst>
                                    </p:anim>
                                    <p:anim calcmode="lin" valueType="num">
                                      <p:cBhvr>
                                        <p:cTn id="12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24" fill="hold">
                            <p:stCondLst>
                              <p:cond delay="12500"/>
                            </p:stCondLst>
                            <p:childTnLst>
                              <p:par>
                                <p:cTn id="125" presetID="49" presetClass="entr" presetSubtype="0" decel="100000" fill="hold" nodeType="afterEffect">
                                  <p:stCondLst>
                                    <p:cond delay="0"/>
                                  </p:stCondLst>
                                  <p:childTnLst>
                                    <p:set>
                                      <p:cBhvr>
                                        <p:cTn id="126" dur="1" fill="hold">
                                          <p:stCondLst>
                                            <p:cond delay="0"/>
                                          </p:stCondLst>
                                        </p:cTn>
                                        <p:tgtEl>
                                          <p:spTgt spid="36"/>
                                        </p:tgtEl>
                                        <p:attrNameLst>
                                          <p:attrName>style.visibility</p:attrName>
                                        </p:attrNameLst>
                                      </p:cBhvr>
                                      <p:to>
                                        <p:strVal val="visible"/>
                                      </p:to>
                                    </p:set>
                                    <p:anim calcmode="lin" valueType="num">
                                      <p:cBhvr>
                                        <p:cTn id="127" dur="500" fill="hold"/>
                                        <p:tgtEl>
                                          <p:spTgt spid="36"/>
                                        </p:tgtEl>
                                        <p:attrNameLst>
                                          <p:attrName>ppt_w</p:attrName>
                                        </p:attrNameLst>
                                      </p:cBhvr>
                                      <p:tavLst>
                                        <p:tav tm="0">
                                          <p:val>
                                            <p:fltVal val="0"/>
                                          </p:val>
                                        </p:tav>
                                        <p:tav tm="100000">
                                          <p:val>
                                            <p:strVal val="#ppt_w"/>
                                          </p:val>
                                        </p:tav>
                                      </p:tavLst>
                                    </p:anim>
                                    <p:anim calcmode="lin" valueType="num">
                                      <p:cBhvr>
                                        <p:cTn id="128" dur="500" fill="hold"/>
                                        <p:tgtEl>
                                          <p:spTgt spid="36"/>
                                        </p:tgtEl>
                                        <p:attrNameLst>
                                          <p:attrName>ppt_h</p:attrName>
                                        </p:attrNameLst>
                                      </p:cBhvr>
                                      <p:tavLst>
                                        <p:tav tm="0">
                                          <p:val>
                                            <p:fltVal val="0"/>
                                          </p:val>
                                        </p:tav>
                                        <p:tav tm="100000">
                                          <p:val>
                                            <p:strVal val="#ppt_h"/>
                                          </p:val>
                                        </p:tav>
                                      </p:tavLst>
                                    </p:anim>
                                    <p:anim calcmode="lin" valueType="num">
                                      <p:cBhvr>
                                        <p:cTn id="129" dur="500" fill="hold"/>
                                        <p:tgtEl>
                                          <p:spTgt spid="36"/>
                                        </p:tgtEl>
                                        <p:attrNameLst>
                                          <p:attrName>style.rotation</p:attrName>
                                        </p:attrNameLst>
                                      </p:cBhvr>
                                      <p:tavLst>
                                        <p:tav tm="0">
                                          <p:val>
                                            <p:fltVal val="360"/>
                                          </p:val>
                                        </p:tav>
                                        <p:tav tm="100000">
                                          <p:val>
                                            <p:fltVal val="0"/>
                                          </p:val>
                                        </p:tav>
                                      </p:tavLst>
                                    </p:anim>
                                    <p:animEffect transition="in" filter="fade">
                                      <p:cBhvr>
                                        <p:cTn id="130" dur="500"/>
                                        <p:tgtEl>
                                          <p:spTgt spid="36"/>
                                        </p:tgtEl>
                                      </p:cBhvr>
                                    </p:animEffect>
                                  </p:childTnLst>
                                </p:cTn>
                              </p:par>
                            </p:childTnLst>
                          </p:cTn>
                        </p:par>
                        <p:par>
                          <p:cTn id="131" fill="hold">
                            <p:stCondLst>
                              <p:cond delay="13000"/>
                            </p:stCondLst>
                            <p:childTnLst>
                              <p:par>
                                <p:cTn id="132" presetID="53" presetClass="entr" presetSubtype="16" fill="hold" nodeType="afterEffect">
                                  <p:stCondLst>
                                    <p:cond delay="0"/>
                                  </p:stCondLst>
                                  <p:childTnLst>
                                    <p:set>
                                      <p:cBhvr>
                                        <p:cTn id="133" dur="1" fill="hold">
                                          <p:stCondLst>
                                            <p:cond delay="0"/>
                                          </p:stCondLst>
                                        </p:cTn>
                                        <p:tgtEl>
                                          <p:spTgt spid="65"/>
                                        </p:tgtEl>
                                        <p:attrNameLst>
                                          <p:attrName>style.visibility</p:attrName>
                                        </p:attrNameLst>
                                      </p:cBhvr>
                                      <p:to>
                                        <p:strVal val="visible"/>
                                      </p:to>
                                    </p:set>
                                    <p:anim calcmode="lin" valueType="num">
                                      <p:cBhvr>
                                        <p:cTn id="134" dur="500" fill="hold"/>
                                        <p:tgtEl>
                                          <p:spTgt spid="65"/>
                                        </p:tgtEl>
                                        <p:attrNameLst>
                                          <p:attrName>ppt_w</p:attrName>
                                        </p:attrNameLst>
                                      </p:cBhvr>
                                      <p:tavLst>
                                        <p:tav tm="0">
                                          <p:val>
                                            <p:fltVal val="0"/>
                                          </p:val>
                                        </p:tav>
                                        <p:tav tm="100000">
                                          <p:val>
                                            <p:strVal val="#ppt_w"/>
                                          </p:val>
                                        </p:tav>
                                      </p:tavLst>
                                    </p:anim>
                                    <p:anim calcmode="lin" valueType="num">
                                      <p:cBhvr>
                                        <p:cTn id="135" dur="500" fill="hold"/>
                                        <p:tgtEl>
                                          <p:spTgt spid="65"/>
                                        </p:tgtEl>
                                        <p:attrNameLst>
                                          <p:attrName>ppt_h</p:attrName>
                                        </p:attrNameLst>
                                      </p:cBhvr>
                                      <p:tavLst>
                                        <p:tav tm="0">
                                          <p:val>
                                            <p:fltVal val="0"/>
                                          </p:val>
                                        </p:tav>
                                        <p:tav tm="100000">
                                          <p:val>
                                            <p:strVal val="#ppt_h"/>
                                          </p:val>
                                        </p:tav>
                                      </p:tavLst>
                                    </p:anim>
                                    <p:animEffect transition="in" filter="fade">
                                      <p:cBhvr>
                                        <p:cTn id="136" dur="500"/>
                                        <p:tgtEl>
                                          <p:spTgt spid="65"/>
                                        </p:tgtEl>
                                      </p:cBhvr>
                                    </p:animEffect>
                                  </p:childTnLst>
                                </p:cTn>
                              </p:par>
                            </p:childTnLst>
                          </p:cTn>
                        </p:par>
                        <p:par>
                          <p:cTn id="137" fill="hold">
                            <p:stCondLst>
                              <p:cond delay="13500"/>
                            </p:stCondLst>
                            <p:childTnLst>
                              <p:par>
                                <p:cTn id="138" presetID="37" presetClass="entr" presetSubtype="0" fill="hold" grpId="0" nodeType="afterEffect">
                                  <p:stCondLst>
                                    <p:cond delay="0"/>
                                  </p:stCondLst>
                                  <p:childTnLst>
                                    <p:set>
                                      <p:cBhvr>
                                        <p:cTn id="139" dur="1" fill="hold">
                                          <p:stCondLst>
                                            <p:cond delay="0"/>
                                          </p:stCondLst>
                                        </p:cTn>
                                        <p:tgtEl>
                                          <p:spTgt spid="6"/>
                                        </p:tgtEl>
                                        <p:attrNameLst>
                                          <p:attrName>style.visibility</p:attrName>
                                        </p:attrNameLst>
                                      </p:cBhvr>
                                      <p:to>
                                        <p:strVal val="visible"/>
                                      </p:to>
                                    </p:set>
                                    <p:animEffect transition="in" filter="fade">
                                      <p:cBhvr>
                                        <p:cTn id="140" dur="1000"/>
                                        <p:tgtEl>
                                          <p:spTgt spid="6"/>
                                        </p:tgtEl>
                                      </p:cBhvr>
                                    </p:animEffect>
                                    <p:anim calcmode="lin" valueType="num">
                                      <p:cBhvr>
                                        <p:cTn id="141" dur="1000" fill="hold"/>
                                        <p:tgtEl>
                                          <p:spTgt spid="6"/>
                                        </p:tgtEl>
                                        <p:attrNameLst>
                                          <p:attrName>ppt_x</p:attrName>
                                        </p:attrNameLst>
                                      </p:cBhvr>
                                      <p:tavLst>
                                        <p:tav tm="0">
                                          <p:val>
                                            <p:strVal val="#ppt_x"/>
                                          </p:val>
                                        </p:tav>
                                        <p:tav tm="100000">
                                          <p:val>
                                            <p:strVal val="#ppt_x"/>
                                          </p:val>
                                        </p:tav>
                                      </p:tavLst>
                                    </p:anim>
                                    <p:anim calcmode="lin" valueType="num">
                                      <p:cBhvr>
                                        <p:cTn id="142" dur="900" decel="100000" fill="hold"/>
                                        <p:tgtEl>
                                          <p:spTgt spid="6"/>
                                        </p:tgtEl>
                                        <p:attrNameLst>
                                          <p:attrName>ppt_y</p:attrName>
                                        </p:attrNameLst>
                                      </p:cBhvr>
                                      <p:tavLst>
                                        <p:tav tm="0">
                                          <p:val>
                                            <p:strVal val="#ppt_y+1"/>
                                          </p:val>
                                        </p:tav>
                                        <p:tav tm="100000">
                                          <p:val>
                                            <p:strVal val="#ppt_y-.03"/>
                                          </p:val>
                                        </p:tav>
                                      </p:tavLst>
                                    </p:anim>
                                    <p:anim calcmode="lin" valueType="num">
                                      <p:cBhvr>
                                        <p:cTn id="143"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44" fill="hold">
                            <p:stCondLst>
                              <p:cond delay="14500"/>
                            </p:stCondLst>
                            <p:childTnLst>
                              <p:par>
                                <p:cTn id="145" presetID="49" presetClass="entr" presetSubtype="0" decel="100000" fill="hold" nodeType="afterEffect">
                                  <p:stCondLst>
                                    <p:cond delay="0"/>
                                  </p:stCondLst>
                                  <p:childTnLst>
                                    <p:set>
                                      <p:cBhvr>
                                        <p:cTn id="146" dur="1" fill="hold">
                                          <p:stCondLst>
                                            <p:cond delay="0"/>
                                          </p:stCondLst>
                                        </p:cTn>
                                        <p:tgtEl>
                                          <p:spTgt spid="44"/>
                                        </p:tgtEl>
                                        <p:attrNameLst>
                                          <p:attrName>style.visibility</p:attrName>
                                        </p:attrNameLst>
                                      </p:cBhvr>
                                      <p:to>
                                        <p:strVal val="visible"/>
                                      </p:to>
                                    </p:set>
                                    <p:anim calcmode="lin" valueType="num">
                                      <p:cBhvr>
                                        <p:cTn id="147" dur="500" fill="hold"/>
                                        <p:tgtEl>
                                          <p:spTgt spid="44"/>
                                        </p:tgtEl>
                                        <p:attrNameLst>
                                          <p:attrName>ppt_w</p:attrName>
                                        </p:attrNameLst>
                                      </p:cBhvr>
                                      <p:tavLst>
                                        <p:tav tm="0">
                                          <p:val>
                                            <p:fltVal val="0"/>
                                          </p:val>
                                        </p:tav>
                                        <p:tav tm="100000">
                                          <p:val>
                                            <p:strVal val="#ppt_w"/>
                                          </p:val>
                                        </p:tav>
                                      </p:tavLst>
                                    </p:anim>
                                    <p:anim calcmode="lin" valueType="num">
                                      <p:cBhvr>
                                        <p:cTn id="148" dur="500" fill="hold"/>
                                        <p:tgtEl>
                                          <p:spTgt spid="44"/>
                                        </p:tgtEl>
                                        <p:attrNameLst>
                                          <p:attrName>ppt_h</p:attrName>
                                        </p:attrNameLst>
                                      </p:cBhvr>
                                      <p:tavLst>
                                        <p:tav tm="0">
                                          <p:val>
                                            <p:fltVal val="0"/>
                                          </p:val>
                                        </p:tav>
                                        <p:tav tm="100000">
                                          <p:val>
                                            <p:strVal val="#ppt_h"/>
                                          </p:val>
                                        </p:tav>
                                      </p:tavLst>
                                    </p:anim>
                                    <p:anim calcmode="lin" valueType="num">
                                      <p:cBhvr>
                                        <p:cTn id="149" dur="500" fill="hold"/>
                                        <p:tgtEl>
                                          <p:spTgt spid="44"/>
                                        </p:tgtEl>
                                        <p:attrNameLst>
                                          <p:attrName>style.rotation</p:attrName>
                                        </p:attrNameLst>
                                      </p:cBhvr>
                                      <p:tavLst>
                                        <p:tav tm="0">
                                          <p:val>
                                            <p:fltVal val="360"/>
                                          </p:val>
                                        </p:tav>
                                        <p:tav tm="100000">
                                          <p:val>
                                            <p:fltVal val="0"/>
                                          </p:val>
                                        </p:tav>
                                      </p:tavLst>
                                    </p:anim>
                                    <p:animEffect transition="in" filter="fade">
                                      <p:cBhvr>
                                        <p:cTn id="15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50" grpId="0" animBg="1"/>
      <p:bldP spid="54" grpId="0" animBg="1"/>
      <p:bldP spid="55" grpId="0" animBg="1"/>
      <p:bldP spid="57" grpId="0" animBg="1"/>
      <p:bldP spid="5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0" y="4063673"/>
            <a:ext cx="19812004" cy="5133532"/>
          </a:xfrm>
          <a:prstGeom prst="rect">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Business Model</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12" name="Group 11"/>
          <p:cNvGrpSpPr/>
          <p:nvPr/>
        </p:nvGrpSpPr>
        <p:grpSpPr>
          <a:xfrm>
            <a:off x="15700712" y="4747769"/>
            <a:ext cx="3131215" cy="3792757"/>
            <a:chOff x="19318919" y="4261468"/>
            <a:chExt cx="3852800" cy="4666792"/>
          </a:xfrm>
        </p:grpSpPr>
        <p:sp>
          <p:nvSpPr>
            <p:cNvPr id="25" name="TextBox 30"/>
            <p:cNvSpPr txBox="1">
              <a:spLocks noChangeArrowheads="1"/>
            </p:cNvSpPr>
            <p:nvPr/>
          </p:nvSpPr>
          <p:spPr bwMode="auto">
            <a:xfrm>
              <a:off x="19479863" y="6230000"/>
              <a:ext cx="3691856" cy="2698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b="1" dirty="0">
                  <a:solidFill>
                    <a:schemeClr val="bg1"/>
                  </a:solidFill>
                  <a:latin typeface="Lato Regular"/>
                  <a:ea typeface="Open Sans Light" panose="020B0306030504020204" pitchFamily="34" charset="0"/>
                  <a:cs typeface="Lato Regular"/>
                </a:rPr>
                <a:t>Marketing strategy </a:t>
              </a:r>
              <a:r>
                <a:rPr lang="en-US" sz="1950" dirty="0">
                  <a:solidFill>
                    <a:schemeClr val="bg1"/>
                  </a:solidFill>
                  <a:latin typeface="Lato Light"/>
                  <a:ea typeface="Open Sans Light" panose="020B0306030504020204" pitchFamily="34" charset="0"/>
                  <a:cs typeface="Lato Light"/>
                </a:rPr>
                <a:t>is the goal of increasing sales.</a:t>
              </a:r>
            </a:p>
            <a:p>
              <a:endParaRPr lang="en-US" sz="1950" b="1"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28" name="TextBox 31"/>
            <p:cNvSpPr txBox="1">
              <a:spLocks noChangeArrowheads="1"/>
            </p:cNvSpPr>
            <p:nvPr/>
          </p:nvSpPr>
          <p:spPr bwMode="auto">
            <a:xfrm>
              <a:off x="19318919" y="5213503"/>
              <a:ext cx="3531533" cy="806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solidFill>
                  <a:latin typeface="Lato Light"/>
                  <a:cs typeface="Lato Light"/>
                </a:rPr>
                <a:t>Target</a:t>
              </a:r>
            </a:p>
          </p:txBody>
        </p:sp>
        <p:sp>
          <p:nvSpPr>
            <p:cNvPr id="29" name="Rounded Rectangle 28"/>
            <p:cNvSpPr/>
            <p:nvPr/>
          </p:nvSpPr>
          <p:spPr>
            <a:xfrm>
              <a:off x="19562989" y="607673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38" name="AutoShape 10"/>
            <p:cNvSpPr>
              <a:spLocks/>
            </p:cNvSpPr>
            <p:nvPr/>
          </p:nvSpPr>
          <p:spPr bwMode="auto">
            <a:xfrm>
              <a:off x="20639006" y="4261468"/>
              <a:ext cx="864801" cy="9477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lumMod val="85000"/>
              </a:schemeClr>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2" name="Group 1"/>
          <p:cNvGrpSpPr/>
          <p:nvPr/>
        </p:nvGrpSpPr>
        <p:grpSpPr>
          <a:xfrm>
            <a:off x="1210709" y="4652337"/>
            <a:ext cx="3205309" cy="4199378"/>
            <a:chOff x="1489714" y="4144044"/>
            <a:chExt cx="3943968" cy="5167120"/>
          </a:xfrm>
        </p:grpSpPr>
        <p:cxnSp>
          <p:nvCxnSpPr>
            <p:cNvPr id="82" name="Straight Connector 81"/>
            <p:cNvCxnSpPr/>
            <p:nvPr/>
          </p:nvCxnSpPr>
          <p:spPr>
            <a:xfrm>
              <a:off x="5433682"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4" name="TextBox 30"/>
            <p:cNvSpPr txBox="1">
              <a:spLocks noChangeArrowheads="1"/>
            </p:cNvSpPr>
            <p:nvPr/>
          </p:nvSpPr>
          <p:spPr bwMode="auto">
            <a:xfrm>
              <a:off x="1630806" y="6243667"/>
              <a:ext cx="3560552" cy="3067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b="1" dirty="0">
                  <a:solidFill>
                    <a:schemeClr val="bg1"/>
                  </a:solidFill>
                  <a:latin typeface="Lato Regular"/>
                  <a:ea typeface="Open Sans Light" panose="020B0306030504020204" pitchFamily="34" charset="0"/>
                  <a:cs typeface="Lato Regular"/>
                </a:rPr>
                <a:t>Marketing strategy </a:t>
              </a:r>
              <a:r>
                <a:rPr lang="en-US" sz="1950" dirty="0">
                  <a:solidFill>
                    <a:schemeClr val="bg1"/>
                  </a:solidFill>
                  <a:latin typeface="Lato Light"/>
                  <a:ea typeface="Open Sans Light" panose="020B0306030504020204" pitchFamily="34" charset="0"/>
                  <a:cs typeface="Lato Light"/>
                </a:rPr>
                <a:t>is the goal of increasing sales.</a:t>
              </a:r>
            </a:p>
            <a:p>
              <a:endParaRPr lang="en-US" sz="1950" b="1"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87" name="TextBox 31"/>
            <p:cNvSpPr txBox="1">
              <a:spLocks noChangeArrowheads="1"/>
            </p:cNvSpPr>
            <p:nvPr/>
          </p:nvSpPr>
          <p:spPr bwMode="auto">
            <a:xfrm>
              <a:off x="1489714" y="5184575"/>
              <a:ext cx="3511681" cy="80608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solidFill>
                  <a:latin typeface="Lato Light"/>
                  <a:cs typeface="Lato Light"/>
                </a:rPr>
                <a:t>Structure</a:t>
              </a:r>
            </a:p>
          </p:txBody>
        </p:sp>
        <p:sp>
          <p:nvSpPr>
            <p:cNvPr id="88" name="Rounded Rectangle 87"/>
            <p:cNvSpPr/>
            <p:nvPr/>
          </p:nvSpPr>
          <p:spPr>
            <a:xfrm>
              <a:off x="1729969" y="604781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39" name="AutoShape 17"/>
            <p:cNvSpPr>
              <a:spLocks/>
            </p:cNvSpPr>
            <p:nvPr/>
          </p:nvSpPr>
          <p:spPr bwMode="auto">
            <a:xfrm>
              <a:off x="2812960" y="4144044"/>
              <a:ext cx="1047360" cy="1047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accent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6" name="Group 5"/>
          <p:cNvGrpSpPr/>
          <p:nvPr/>
        </p:nvGrpSpPr>
        <p:grpSpPr>
          <a:xfrm>
            <a:off x="7962522" y="4803185"/>
            <a:ext cx="3822129" cy="3733963"/>
            <a:chOff x="9797475" y="4329654"/>
            <a:chExt cx="4702934" cy="4594449"/>
          </a:xfrm>
        </p:grpSpPr>
        <p:sp>
          <p:nvSpPr>
            <p:cNvPr id="86" name="TextBox 30"/>
            <p:cNvSpPr txBox="1">
              <a:spLocks noChangeArrowheads="1"/>
            </p:cNvSpPr>
            <p:nvPr/>
          </p:nvSpPr>
          <p:spPr bwMode="auto">
            <a:xfrm>
              <a:off x="10500545" y="6225843"/>
              <a:ext cx="3692133" cy="2698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b="1" dirty="0">
                  <a:solidFill>
                    <a:schemeClr val="bg1"/>
                  </a:solidFill>
                  <a:latin typeface="Lato Regular"/>
                  <a:ea typeface="Open Sans Light" panose="020B0306030504020204" pitchFamily="34" charset="0"/>
                  <a:cs typeface="Lato Regular"/>
                </a:rPr>
                <a:t>Marketing strategy </a:t>
              </a:r>
              <a:r>
                <a:rPr lang="en-US" sz="1950" dirty="0">
                  <a:solidFill>
                    <a:schemeClr val="bg1"/>
                  </a:solidFill>
                  <a:latin typeface="Lato Light"/>
                  <a:ea typeface="Open Sans Light" panose="020B0306030504020204" pitchFamily="34" charset="0"/>
                  <a:cs typeface="Lato Light"/>
                </a:rPr>
                <a:t>is the goal of increasing sales.</a:t>
              </a:r>
            </a:p>
            <a:p>
              <a:endParaRPr lang="en-US" sz="1950" b="1"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91" name="TextBox 31"/>
            <p:cNvSpPr txBox="1">
              <a:spLocks noChangeArrowheads="1"/>
            </p:cNvSpPr>
            <p:nvPr/>
          </p:nvSpPr>
          <p:spPr bwMode="auto">
            <a:xfrm>
              <a:off x="9797475" y="5209196"/>
              <a:ext cx="4702934" cy="806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solidFill>
                  <a:latin typeface="Lato Light"/>
                  <a:cs typeface="Lato Light"/>
                </a:rPr>
                <a:t>Advertising</a:t>
              </a:r>
            </a:p>
          </p:txBody>
        </p:sp>
        <p:sp>
          <p:nvSpPr>
            <p:cNvPr id="92" name="Rounded Rectangle 91"/>
            <p:cNvSpPr/>
            <p:nvPr/>
          </p:nvSpPr>
          <p:spPr>
            <a:xfrm>
              <a:off x="10614997"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cxnSp>
          <p:nvCxnSpPr>
            <p:cNvPr id="32" name="Straight Connector 31"/>
            <p:cNvCxnSpPr/>
            <p:nvPr/>
          </p:nvCxnSpPr>
          <p:spPr>
            <a:xfrm>
              <a:off x="14433524"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0" name="AutoShape 19"/>
            <p:cNvSpPr>
              <a:spLocks/>
            </p:cNvSpPr>
            <p:nvPr/>
          </p:nvSpPr>
          <p:spPr bwMode="auto">
            <a:xfrm>
              <a:off x="11912842" y="4329654"/>
              <a:ext cx="861346" cy="861569"/>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3"/>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11" name="Group 10"/>
          <p:cNvGrpSpPr/>
          <p:nvPr/>
        </p:nvGrpSpPr>
        <p:grpSpPr>
          <a:xfrm>
            <a:off x="12122664" y="4779771"/>
            <a:ext cx="3205309" cy="3775361"/>
            <a:chOff x="14916317" y="4300846"/>
            <a:chExt cx="3943968" cy="4645387"/>
          </a:xfrm>
        </p:grpSpPr>
        <p:cxnSp>
          <p:nvCxnSpPr>
            <p:cNvPr id="23" name="Straight Connector 22"/>
            <p:cNvCxnSpPr/>
            <p:nvPr/>
          </p:nvCxnSpPr>
          <p:spPr>
            <a:xfrm>
              <a:off x="18860285" y="4529906"/>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 name="TextBox 30"/>
            <p:cNvSpPr txBox="1">
              <a:spLocks noChangeArrowheads="1"/>
            </p:cNvSpPr>
            <p:nvPr/>
          </p:nvSpPr>
          <p:spPr bwMode="auto">
            <a:xfrm>
              <a:off x="15057409" y="6247973"/>
              <a:ext cx="3591368" cy="2698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b="1" dirty="0">
                  <a:solidFill>
                    <a:schemeClr val="bg1"/>
                  </a:solidFill>
                  <a:latin typeface="Lato Regular"/>
                  <a:ea typeface="Open Sans Light" panose="020B0306030504020204" pitchFamily="34" charset="0"/>
                  <a:cs typeface="Lato Regular"/>
                </a:rPr>
                <a:t>Marketing strategy </a:t>
              </a:r>
              <a:r>
                <a:rPr lang="en-US" sz="1950" dirty="0">
                  <a:solidFill>
                    <a:schemeClr val="bg1"/>
                  </a:solidFill>
                  <a:latin typeface="Lato Light"/>
                  <a:ea typeface="Open Sans Light" panose="020B0306030504020204" pitchFamily="34" charset="0"/>
                  <a:cs typeface="Lato Light"/>
                </a:rPr>
                <a:t>is the goal of increasing sales.</a:t>
              </a:r>
            </a:p>
            <a:p>
              <a:endParaRPr lang="en-US" sz="1950" b="1"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26" name="TextBox 31"/>
            <p:cNvSpPr txBox="1">
              <a:spLocks noChangeArrowheads="1"/>
            </p:cNvSpPr>
            <p:nvPr/>
          </p:nvSpPr>
          <p:spPr bwMode="auto">
            <a:xfrm>
              <a:off x="14916317" y="5188883"/>
              <a:ext cx="3511681" cy="80608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solidFill>
                  <a:latin typeface="Lato Light"/>
                  <a:cs typeface="Lato Light"/>
                </a:rPr>
                <a:t>Management</a:t>
              </a:r>
            </a:p>
          </p:txBody>
        </p:sp>
        <p:sp>
          <p:nvSpPr>
            <p:cNvPr id="27" name="Rounded Rectangle 26"/>
            <p:cNvSpPr/>
            <p:nvPr/>
          </p:nvSpPr>
          <p:spPr>
            <a:xfrm>
              <a:off x="15156572" y="6052118"/>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41" name="AutoShape 36"/>
            <p:cNvSpPr>
              <a:spLocks/>
            </p:cNvSpPr>
            <p:nvPr/>
          </p:nvSpPr>
          <p:spPr bwMode="auto">
            <a:xfrm>
              <a:off x="16222513" y="4300846"/>
              <a:ext cx="864801" cy="861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0218"/>
                  </a:moveTo>
                  <a:cubicBezTo>
                    <a:pt x="21518" y="10382"/>
                    <a:pt x="21599" y="10574"/>
                    <a:pt x="21599" y="10800"/>
                  </a:cubicBezTo>
                  <a:cubicBezTo>
                    <a:pt x="21599" y="11023"/>
                    <a:pt x="21518" y="11217"/>
                    <a:pt x="21357" y="11381"/>
                  </a:cubicBezTo>
                  <a:lnTo>
                    <a:pt x="17895" y="14840"/>
                  </a:lnTo>
                  <a:cubicBezTo>
                    <a:pt x="17649" y="15086"/>
                    <a:pt x="17448" y="15173"/>
                    <a:pt x="17285" y="15103"/>
                  </a:cubicBezTo>
                  <a:cubicBezTo>
                    <a:pt x="17121" y="15038"/>
                    <a:pt x="17042" y="14829"/>
                    <a:pt x="17042" y="14476"/>
                  </a:cubicBezTo>
                  <a:lnTo>
                    <a:pt x="17042" y="12096"/>
                  </a:lnTo>
                  <a:lnTo>
                    <a:pt x="12159" y="12096"/>
                  </a:lnTo>
                  <a:lnTo>
                    <a:pt x="12159" y="17031"/>
                  </a:lnTo>
                  <a:lnTo>
                    <a:pt x="14483" y="17031"/>
                  </a:lnTo>
                  <a:cubicBezTo>
                    <a:pt x="14836" y="17031"/>
                    <a:pt x="15048" y="17113"/>
                    <a:pt x="15121" y="17280"/>
                  </a:cubicBezTo>
                  <a:cubicBezTo>
                    <a:pt x="15192" y="17449"/>
                    <a:pt x="15102" y="17647"/>
                    <a:pt x="14850" y="17884"/>
                  </a:cubicBezTo>
                  <a:lnTo>
                    <a:pt x="11388" y="21340"/>
                  </a:lnTo>
                  <a:cubicBezTo>
                    <a:pt x="11225" y="21504"/>
                    <a:pt x="11032" y="21588"/>
                    <a:pt x="10807" y="21599"/>
                  </a:cubicBezTo>
                  <a:cubicBezTo>
                    <a:pt x="10581" y="21599"/>
                    <a:pt x="10389" y="21512"/>
                    <a:pt x="10225" y="21340"/>
                  </a:cubicBezTo>
                  <a:lnTo>
                    <a:pt x="6763" y="17884"/>
                  </a:lnTo>
                  <a:cubicBezTo>
                    <a:pt x="6520" y="17638"/>
                    <a:pt x="6430" y="17438"/>
                    <a:pt x="6492" y="17274"/>
                  </a:cubicBezTo>
                  <a:cubicBezTo>
                    <a:pt x="6554" y="17110"/>
                    <a:pt x="6763" y="17031"/>
                    <a:pt x="7116" y="17031"/>
                  </a:cubicBezTo>
                  <a:lnTo>
                    <a:pt x="9440" y="17031"/>
                  </a:lnTo>
                  <a:lnTo>
                    <a:pt x="9440" y="12096"/>
                  </a:lnTo>
                  <a:lnTo>
                    <a:pt x="4571" y="12096"/>
                  </a:lnTo>
                  <a:lnTo>
                    <a:pt x="4571" y="14476"/>
                  </a:lnTo>
                  <a:cubicBezTo>
                    <a:pt x="4571" y="14829"/>
                    <a:pt x="4489" y="15038"/>
                    <a:pt x="4320" y="15103"/>
                  </a:cubicBezTo>
                  <a:cubicBezTo>
                    <a:pt x="4153" y="15173"/>
                    <a:pt x="3950" y="15086"/>
                    <a:pt x="3704" y="14840"/>
                  </a:cubicBezTo>
                  <a:lnTo>
                    <a:pt x="242" y="11381"/>
                  </a:lnTo>
                  <a:cubicBezTo>
                    <a:pt x="81" y="11217"/>
                    <a:pt x="0" y="11023"/>
                    <a:pt x="0" y="10800"/>
                  </a:cubicBezTo>
                  <a:cubicBezTo>
                    <a:pt x="0" y="10574"/>
                    <a:pt x="81" y="10382"/>
                    <a:pt x="242" y="10218"/>
                  </a:cubicBezTo>
                  <a:lnTo>
                    <a:pt x="3704" y="6756"/>
                  </a:lnTo>
                  <a:cubicBezTo>
                    <a:pt x="3950" y="6513"/>
                    <a:pt x="4153" y="6426"/>
                    <a:pt x="4320" y="6494"/>
                  </a:cubicBezTo>
                  <a:cubicBezTo>
                    <a:pt x="4489" y="6561"/>
                    <a:pt x="4571" y="6770"/>
                    <a:pt x="4571" y="7120"/>
                  </a:cubicBezTo>
                  <a:lnTo>
                    <a:pt x="4571" y="9422"/>
                  </a:lnTo>
                  <a:lnTo>
                    <a:pt x="9440" y="9422"/>
                  </a:lnTo>
                  <a:lnTo>
                    <a:pt x="9440" y="4568"/>
                  </a:lnTo>
                  <a:lnTo>
                    <a:pt x="7116" y="4568"/>
                  </a:lnTo>
                  <a:cubicBezTo>
                    <a:pt x="6783" y="4568"/>
                    <a:pt x="6582" y="4486"/>
                    <a:pt x="6506" y="4317"/>
                  </a:cubicBezTo>
                  <a:cubicBezTo>
                    <a:pt x="6435" y="4153"/>
                    <a:pt x="6520" y="3950"/>
                    <a:pt x="6763" y="3715"/>
                  </a:cubicBezTo>
                  <a:lnTo>
                    <a:pt x="10225" y="256"/>
                  </a:lnTo>
                  <a:cubicBezTo>
                    <a:pt x="10389" y="93"/>
                    <a:pt x="10581" y="8"/>
                    <a:pt x="10807" y="0"/>
                  </a:cubicBezTo>
                  <a:cubicBezTo>
                    <a:pt x="11032" y="0"/>
                    <a:pt x="11225" y="84"/>
                    <a:pt x="11388" y="256"/>
                  </a:cubicBezTo>
                  <a:lnTo>
                    <a:pt x="14850" y="3715"/>
                  </a:lnTo>
                  <a:cubicBezTo>
                    <a:pt x="15093" y="3958"/>
                    <a:pt x="15181" y="4161"/>
                    <a:pt x="15113" y="4325"/>
                  </a:cubicBezTo>
                  <a:cubicBezTo>
                    <a:pt x="15048" y="4486"/>
                    <a:pt x="14836" y="4568"/>
                    <a:pt x="14483" y="4568"/>
                  </a:cubicBezTo>
                  <a:lnTo>
                    <a:pt x="12159" y="4568"/>
                  </a:lnTo>
                  <a:lnTo>
                    <a:pt x="12159" y="9422"/>
                  </a:lnTo>
                  <a:lnTo>
                    <a:pt x="17042" y="9422"/>
                  </a:lnTo>
                  <a:lnTo>
                    <a:pt x="17042" y="7120"/>
                  </a:lnTo>
                  <a:cubicBezTo>
                    <a:pt x="17042" y="6770"/>
                    <a:pt x="17121" y="6561"/>
                    <a:pt x="17285" y="6494"/>
                  </a:cubicBezTo>
                  <a:cubicBezTo>
                    <a:pt x="17448" y="6426"/>
                    <a:pt x="17649" y="6513"/>
                    <a:pt x="17895" y="6756"/>
                  </a:cubicBezTo>
                  <a:lnTo>
                    <a:pt x="21357" y="10218"/>
                  </a:lnTo>
                  <a:close/>
                </a:path>
              </a:pathLst>
            </a:custGeom>
            <a:solidFill>
              <a:schemeClr val="accent4"/>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Lato Regular"/>
                <a:cs typeface="Lato Regular"/>
                <a:sym typeface="Gill Sans" charset="0"/>
              </a:endParaRPr>
            </a:p>
          </p:txBody>
        </p:sp>
      </p:grpSp>
      <p:grpSp>
        <p:nvGrpSpPr>
          <p:cNvPr id="5" name="Group 4"/>
          <p:cNvGrpSpPr/>
          <p:nvPr/>
        </p:nvGrpSpPr>
        <p:grpSpPr>
          <a:xfrm>
            <a:off x="4788755" y="4706659"/>
            <a:ext cx="3232881" cy="4130449"/>
            <a:chOff x="5892316" y="4210884"/>
            <a:chExt cx="3977894" cy="5082308"/>
          </a:xfrm>
        </p:grpSpPr>
        <p:cxnSp>
          <p:nvCxnSpPr>
            <p:cNvPr id="83" name="Straight Connector 82"/>
            <p:cNvCxnSpPr/>
            <p:nvPr/>
          </p:nvCxnSpPr>
          <p:spPr>
            <a:xfrm>
              <a:off x="9870210" y="4525599"/>
              <a:ext cx="0" cy="3564717"/>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5" name="TextBox 30"/>
            <p:cNvSpPr txBox="1">
              <a:spLocks noChangeArrowheads="1"/>
            </p:cNvSpPr>
            <p:nvPr/>
          </p:nvSpPr>
          <p:spPr bwMode="auto">
            <a:xfrm>
              <a:off x="6053260" y="6225694"/>
              <a:ext cx="3549635" cy="3067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b="1" dirty="0">
                  <a:solidFill>
                    <a:schemeClr val="bg1"/>
                  </a:solidFill>
                  <a:latin typeface="Lato Regular"/>
                  <a:ea typeface="Open Sans Light" panose="020B0306030504020204" pitchFamily="34" charset="0"/>
                  <a:cs typeface="Lato Regular"/>
                </a:rPr>
                <a:t>Marketing strategy </a:t>
              </a:r>
              <a:r>
                <a:rPr lang="en-US" sz="1950" dirty="0">
                  <a:solidFill>
                    <a:schemeClr val="bg1"/>
                  </a:solidFill>
                  <a:latin typeface="Lato Light"/>
                  <a:ea typeface="Open Sans Light" panose="020B0306030504020204" pitchFamily="34" charset="0"/>
                  <a:cs typeface="Lato Light"/>
                </a:rPr>
                <a:t>is the goal of increasing sales.</a:t>
              </a:r>
            </a:p>
            <a:p>
              <a:endParaRPr lang="en-US" sz="1950" b="1" dirty="0">
                <a:solidFill>
                  <a:schemeClr val="bg1"/>
                </a:solidFill>
                <a:latin typeface="Lato Light"/>
                <a:ea typeface="Open Sans Light" panose="020B0306030504020204" pitchFamily="34" charset="0"/>
                <a:cs typeface="Lato Light"/>
              </a:endParaRPr>
            </a:p>
            <a:p>
              <a:r>
                <a:rPr lang="en-US" sz="1950" b="1" dirty="0">
                  <a:solidFill>
                    <a:schemeClr val="bg1"/>
                  </a:solidFill>
                  <a:latin typeface="Lato Light"/>
                  <a:ea typeface="Open Sans Light" panose="020B0306030504020204" pitchFamily="34" charset="0"/>
                  <a:cs typeface="Lato Light"/>
                </a:rPr>
                <a:t>Data analysis </a:t>
              </a:r>
              <a:r>
                <a:rPr lang="en-US" sz="1950" dirty="0">
                  <a:solidFill>
                    <a:schemeClr val="bg1"/>
                  </a:solidFill>
                  <a:latin typeface="Lato Light"/>
                  <a:ea typeface="Open Sans Light" panose="020B0306030504020204" pitchFamily="34" charset="0"/>
                  <a:cs typeface="Lato Light"/>
                </a:rPr>
                <a:t>which summarizes data. </a:t>
              </a:r>
              <a:r>
                <a:rPr lang="pt-BR" sz="1950" dirty="0">
                  <a:solidFill>
                    <a:schemeClr val="bg1"/>
                  </a:solidFill>
                  <a:latin typeface="Lato Light"/>
                  <a:cs typeface="Lato Light"/>
                </a:rPr>
                <a:t>sed an graecie prompta invenire, in gubergreno</a:t>
              </a:r>
              <a:endParaRPr lang="en-US" sz="1950" dirty="0">
                <a:solidFill>
                  <a:schemeClr val="bg1"/>
                </a:solidFill>
                <a:latin typeface="Lato Light"/>
                <a:ea typeface="Open Sans Light" panose="020B0306030504020204" pitchFamily="34" charset="0"/>
                <a:cs typeface="Lato Light"/>
              </a:endParaRPr>
            </a:p>
          </p:txBody>
        </p:sp>
        <p:sp>
          <p:nvSpPr>
            <p:cNvPr id="89" name="TextBox 31"/>
            <p:cNvSpPr txBox="1">
              <a:spLocks noChangeArrowheads="1"/>
            </p:cNvSpPr>
            <p:nvPr/>
          </p:nvSpPr>
          <p:spPr bwMode="auto">
            <a:xfrm>
              <a:off x="5892316" y="5209195"/>
              <a:ext cx="3531534" cy="80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3657" b="1" dirty="0">
                  <a:solidFill>
                    <a:schemeClr val="bg1"/>
                  </a:solidFill>
                  <a:latin typeface="Lato Light"/>
                  <a:cs typeface="Lato Light"/>
                </a:rPr>
                <a:t>Strategy</a:t>
              </a:r>
            </a:p>
          </p:txBody>
        </p:sp>
        <p:sp>
          <p:nvSpPr>
            <p:cNvPr id="90" name="Rounded Rectangle 89"/>
            <p:cNvSpPr/>
            <p:nvPr/>
          </p:nvSpPr>
          <p:spPr>
            <a:xfrm>
              <a:off x="6136386" y="6072431"/>
              <a:ext cx="3044831" cy="32916"/>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42" name="AutoShape 114"/>
            <p:cNvSpPr>
              <a:spLocks/>
            </p:cNvSpPr>
            <p:nvPr/>
          </p:nvSpPr>
          <p:spPr bwMode="auto">
            <a:xfrm>
              <a:off x="7260097" y="4210884"/>
              <a:ext cx="947094" cy="951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Lato Regular"/>
                <a:cs typeface="Lato Regular"/>
                <a:sym typeface="Gill Sans" charset="0"/>
              </a:endParaRPr>
            </a:p>
          </p:txBody>
        </p:sp>
      </p:grpSp>
      <p:sp>
        <p:nvSpPr>
          <p:cNvPr id="44" name="TextBox 43"/>
          <p:cNvSpPr txBox="1"/>
          <p:nvPr/>
        </p:nvSpPr>
        <p:spPr>
          <a:xfrm>
            <a:off x="1966162" y="9575071"/>
            <a:ext cx="15869849" cy="1677382"/>
          </a:xfrm>
          <a:prstGeom prst="rect">
            <a:avLst/>
          </a:prstGeom>
          <a:noFill/>
        </p:spPr>
        <p:txBody>
          <a:bodyPr wrap="square" rtlCol="0">
            <a:spAutoFit/>
          </a:bodyPr>
          <a:lstStyle/>
          <a:p>
            <a:pPr>
              <a:lnSpc>
                <a:spcPct val="130000"/>
              </a:lnSpc>
            </a:pPr>
            <a:r>
              <a:rPr lang="pt-BR" sz="2000" b="1" dirty="0">
                <a:latin typeface="Lato Light"/>
                <a:cs typeface="Lato Light"/>
              </a:rPr>
              <a:t>Lorem ipsum dolor </a:t>
            </a:r>
            <a:r>
              <a:rPr lang="pt-BR" sz="200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2000" dirty="0">
              <a:latin typeface="Lato Light"/>
              <a:cs typeface="Lato Light"/>
            </a:endParaRPr>
          </a:p>
        </p:txBody>
      </p:sp>
      <p:sp>
        <p:nvSpPr>
          <p:cNvPr id="3" name="Picture Placeholder 2"/>
          <p:cNvSpPr>
            <a:spLocks noGrp="1" noChangeAspect="1"/>
          </p:cNvSpPr>
          <p:nvPr>
            <p:ph type="pic" sz="quarter" idx="10"/>
          </p:nvPr>
        </p:nvSpPr>
        <p:spPr>
          <a:xfrm>
            <a:off x="0" y="4063675"/>
            <a:ext cx="19812000" cy="5133531"/>
          </a:xfrm>
        </p:spPr>
      </p:sp>
    </p:spTree>
    <p:extLst>
      <p:ext uri="{BB962C8B-B14F-4D97-AF65-F5344CB8AC3E}">
        <p14:creationId xmlns:p14="http://schemas.microsoft.com/office/powerpoint/2010/main" val="1675581431"/>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2" presetClass="entr" presetSubtype="8"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additive="base">
                                        <p:cTn id="12" dur="500" fill="hold"/>
                                        <p:tgtEl>
                                          <p:spTgt spid="35"/>
                                        </p:tgtEl>
                                        <p:attrNameLst>
                                          <p:attrName>ppt_x</p:attrName>
                                        </p:attrNameLst>
                                      </p:cBhvr>
                                      <p:tavLst>
                                        <p:tav tm="0">
                                          <p:val>
                                            <p:strVal val="0-#ppt_w/2"/>
                                          </p:val>
                                        </p:tav>
                                        <p:tav tm="100000">
                                          <p:val>
                                            <p:strVal val="#ppt_x"/>
                                          </p:val>
                                        </p:tav>
                                      </p:tavLst>
                                    </p:anim>
                                    <p:anim calcmode="lin" valueType="num">
                                      <p:cBhvr additive="base">
                                        <p:cTn id="13" dur="500" fill="hold"/>
                                        <p:tgtEl>
                                          <p:spTgt spid="35"/>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fade">
                                      <p:cBhvr>
                                        <p:cTn id="3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866599864"/>
              </p:ext>
            </p:extLst>
          </p:nvPr>
        </p:nvGraphicFramePr>
        <p:xfrm>
          <a:off x="837120" y="3895719"/>
          <a:ext cx="18183700" cy="7152081"/>
        </p:xfrm>
        <a:graphic>
          <a:graphicData uri="http://schemas.openxmlformats.org/drawingml/2006/table">
            <a:tbl>
              <a:tblPr firstRow="1" bandRow="1">
                <a:tableStyleId>{3B4B98B0-60AC-42C2-AFA5-B58CD77FA1E5}</a:tableStyleId>
              </a:tblPr>
              <a:tblGrid>
                <a:gridCol w="1447637"/>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gridCol w="539873"/>
              </a:tblGrid>
              <a:tr h="662965">
                <a:tc>
                  <a:txBody>
                    <a:bodyPr/>
                    <a:lstStyle/>
                    <a:p>
                      <a:pPr algn="l"/>
                      <a:r>
                        <a:rPr lang="en-US" sz="1700" dirty="0" smtClean="0">
                          <a:solidFill>
                            <a:schemeClr val="bg1"/>
                          </a:solidFill>
                          <a:latin typeface="Lato Regular"/>
                          <a:cs typeface="Lato Regular"/>
                        </a:rPr>
                        <a:t>2015</a:t>
                      </a:r>
                      <a:endParaRPr lang="en-US" sz="1700" dirty="0">
                        <a:solidFill>
                          <a:schemeClr val="bg1"/>
                        </a:solidFill>
                        <a:latin typeface="Lato Regular"/>
                        <a:cs typeface="Lato Regular"/>
                      </a:endParaRPr>
                    </a:p>
                  </a:txBody>
                  <a:tcPr marL="198120" marR="198120" marT="99086" marB="99086" anchor="ctr">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3</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4</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5</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6</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7</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8</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9</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10</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11</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12</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13</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14</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15</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16</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17</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18</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19</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20</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21</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22</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23</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24</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25</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26</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27</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28</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29</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30</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lnR w="3175" cap="flat" cmpd="sng" algn="ctr">
                      <a:solidFill>
                        <a:srgbClr val="4E5663">
                          <a:lumMod val="60000"/>
                          <a:lumOff val="40000"/>
                        </a:srgbClr>
                      </a:solidFill>
                      <a:prstDash val="solid"/>
                      <a:round/>
                      <a:headEnd type="none" w="med" len="med"/>
                      <a:tailEnd type="none" w="med" len="med"/>
                    </a:lnR>
                    <a:solidFill>
                      <a:schemeClr val="accent5"/>
                    </a:solidFill>
                  </a:tcPr>
                </a:tc>
                <a:tc>
                  <a:txBody>
                    <a:bodyPr/>
                    <a:lstStyle/>
                    <a:p>
                      <a:pPr algn="ctr"/>
                      <a:r>
                        <a:rPr lang="en-US" sz="1500" b="0" i="0" dirty="0" smtClean="0">
                          <a:solidFill>
                            <a:schemeClr val="bg1"/>
                          </a:solidFill>
                          <a:latin typeface="Lato Regular"/>
                          <a:cs typeface="Lato Regular"/>
                        </a:rPr>
                        <a:t>31</a:t>
                      </a:r>
                      <a:endParaRPr lang="en-US" sz="1500" b="0" i="0" dirty="0">
                        <a:solidFill>
                          <a:schemeClr val="bg1"/>
                        </a:solidFill>
                        <a:latin typeface="Lato Regular"/>
                        <a:cs typeface="Lato Regular"/>
                      </a:endParaRPr>
                    </a:p>
                  </a:txBody>
                  <a:tcPr marL="0" marR="0" marT="99086" marB="99086" anchor="ctr">
                    <a:lnL w="3175" cap="flat" cmpd="sng" algn="ctr">
                      <a:solidFill>
                        <a:srgbClr val="4E5663">
                          <a:lumMod val="60000"/>
                          <a:lumOff val="40000"/>
                        </a:srgbClr>
                      </a:solidFill>
                      <a:prstDash val="solid"/>
                      <a:round/>
                      <a:headEnd type="none" w="med" len="med"/>
                      <a:tailEnd type="none" w="med" len="med"/>
                    </a:lnL>
                    <a:solidFill>
                      <a:schemeClr val="accent5"/>
                    </a:solidFill>
                  </a:tcPr>
                </a:tc>
              </a:tr>
              <a:tr h="544870">
                <a:tc>
                  <a:txBody>
                    <a:bodyPr/>
                    <a:lstStyle/>
                    <a:p>
                      <a:pPr algn="l"/>
                      <a:r>
                        <a:rPr lang="en-US" sz="1700" dirty="0" smtClean="0">
                          <a:solidFill>
                            <a:schemeClr val="bg1"/>
                          </a:solidFill>
                          <a:latin typeface="Lato Regular"/>
                          <a:cs typeface="Lato Regular"/>
                        </a:rPr>
                        <a:t>January</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February</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r h="495546">
                <a:tc>
                  <a:txBody>
                    <a:bodyPr/>
                    <a:lstStyle/>
                    <a:p>
                      <a:pPr algn="l"/>
                      <a:r>
                        <a:rPr lang="en-US" sz="1700" dirty="0" smtClean="0">
                          <a:solidFill>
                            <a:schemeClr val="bg1"/>
                          </a:solidFill>
                          <a:latin typeface="Lato Regular"/>
                          <a:cs typeface="Lato Regular"/>
                        </a:rPr>
                        <a:t>March</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April</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r h="544870">
                <a:tc>
                  <a:txBody>
                    <a:bodyPr/>
                    <a:lstStyle/>
                    <a:p>
                      <a:pPr algn="l"/>
                      <a:r>
                        <a:rPr lang="en-US" sz="1700" dirty="0" smtClean="0">
                          <a:solidFill>
                            <a:schemeClr val="bg1"/>
                          </a:solidFill>
                          <a:latin typeface="Lato Regular"/>
                          <a:cs typeface="Lato Regular"/>
                        </a:rPr>
                        <a:t>May</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June</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r h="544870">
                <a:tc>
                  <a:txBody>
                    <a:bodyPr/>
                    <a:lstStyle/>
                    <a:p>
                      <a:pPr algn="l"/>
                      <a:r>
                        <a:rPr lang="en-US" sz="1700" dirty="0" smtClean="0">
                          <a:solidFill>
                            <a:schemeClr val="bg1"/>
                          </a:solidFill>
                          <a:latin typeface="Lato Regular"/>
                          <a:cs typeface="Lato Regular"/>
                        </a:rPr>
                        <a:t>July</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August</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r h="544870">
                <a:tc>
                  <a:txBody>
                    <a:bodyPr/>
                    <a:lstStyle/>
                    <a:p>
                      <a:pPr algn="l"/>
                      <a:r>
                        <a:rPr lang="en-US" sz="1700" dirty="0" smtClean="0">
                          <a:solidFill>
                            <a:schemeClr val="bg1"/>
                          </a:solidFill>
                          <a:latin typeface="Lato Regular"/>
                          <a:cs typeface="Lato Regular"/>
                        </a:rPr>
                        <a:t>September</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October</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r h="544870">
                <a:tc>
                  <a:txBody>
                    <a:bodyPr/>
                    <a:lstStyle/>
                    <a:p>
                      <a:pPr algn="l"/>
                      <a:r>
                        <a:rPr lang="en-US" sz="1700" dirty="0" smtClean="0">
                          <a:solidFill>
                            <a:schemeClr val="bg1"/>
                          </a:solidFill>
                          <a:latin typeface="Lato Regular"/>
                          <a:cs typeface="Lato Regular"/>
                        </a:rPr>
                        <a:t>November</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solidFill>
                      <a:schemeClr val="bg1">
                        <a:lumMod val="65000"/>
                        <a:alpha val="20000"/>
                      </a:schemeClr>
                    </a:solidFill>
                  </a:tcPr>
                </a:tc>
              </a:tr>
              <a:tr h="544870">
                <a:tc>
                  <a:txBody>
                    <a:bodyPr/>
                    <a:lstStyle/>
                    <a:p>
                      <a:pPr algn="l"/>
                      <a:r>
                        <a:rPr lang="en-US" sz="1700" dirty="0" smtClean="0">
                          <a:solidFill>
                            <a:schemeClr val="bg1"/>
                          </a:solidFill>
                          <a:latin typeface="Lato Regular"/>
                          <a:cs typeface="Lato Regular"/>
                        </a:rPr>
                        <a:t>December</a:t>
                      </a:r>
                      <a:endParaRPr lang="en-US" sz="1700" dirty="0">
                        <a:solidFill>
                          <a:schemeClr val="bg1"/>
                        </a:solidFill>
                        <a:latin typeface="Lato Regular"/>
                        <a:cs typeface="Lato Regular"/>
                      </a:endParaRPr>
                    </a:p>
                  </a:txBody>
                  <a:tcPr marL="198120" marR="198120" marT="99086" marB="99086" anchor="ctr">
                    <a:solidFill>
                      <a:schemeClr val="bg1">
                        <a:lumMod val="65000"/>
                      </a:schemeClr>
                    </a:solidFill>
                  </a:tcPr>
                </a:tc>
                <a:tc>
                  <a:txBody>
                    <a:bodyPr/>
                    <a:lstStyle/>
                    <a:p>
                      <a:pPr algn="l"/>
                      <a:endParaRPr lang="en-US" sz="1700" dirty="0">
                        <a:solidFill>
                          <a:schemeClr val="bg1"/>
                        </a:solidFill>
                        <a:latin typeface="Lato Regular"/>
                        <a:cs typeface="Lato Regular"/>
                      </a:endParaRPr>
                    </a:p>
                  </a:txBody>
                  <a:tcPr marL="198120" marR="198120" marT="99086" marB="99086" anchor="ctr">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lnR w="3175" cap="flat" cmpd="sng" algn="ctr">
                      <a:solidFill>
                        <a:srgbClr val="E7535F">
                          <a:lumMod val="20000"/>
                          <a:lumOff val="80000"/>
                        </a:srgbClr>
                      </a:solidFill>
                      <a:prstDash val="solid"/>
                      <a:round/>
                      <a:headEnd type="none" w="med" len="med"/>
                      <a:tailEnd type="none" w="med" len="med"/>
                    </a:lnR>
                  </a:tcPr>
                </a:tc>
                <a:tc>
                  <a:txBody>
                    <a:bodyPr/>
                    <a:lstStyle/>
                    <a:p>
                      <a:pPr algn="l"/>
                      <a:endParaRPr lang="en-US" sz="1700" dirty="0">
                        <a:solidFill>
                          <a:schemeClr val="bg1"/>
                        </a:solidFill>
                        <a:latin typeface="Lato Regular"/>
                        <a:cs typeface="Lato Regular"/>
                      </a:endParaRPr>
                    </a:p>
                  </a:txBody>
                  <a:tcPr marL="198120" marR="198120" marT="99086" marB="99086" anchor="ctr">
                    <a:lnL w="3175" cap="flat" cmpd="sng" algn="ctr">
                      <a:solidFill>
                        <a:srgbClr val="E7535F">
                          <a:lumMod val="20000"/>
                          <a:lumOff val="80000"/>
                        </a:srgbClr>
                      </a:solidFill>
                      <a:prstDash val="solid"/>
                      <a:round/>
                      <a:headEnd type="none" w="med" len="med"/>
                      <a:tailEnd type="none" w="med" len="med"/>
                    </a:lnL>
                  </a:tcPr>
                </a:tc>
              </a:tr>
            </a:tbl>
          </a:graphicData>
        </a:graphic>
      </p:graphicFrame>
      <p:grpSp>
        <p:nvGrpSpPr>
          <p:cNvPr id="5" name="Group 4"/>
          <p:cNvGrpSpPr/>
          <p:nvPr/>
        </p:nvGrpSpPr>
        <p:grpSpPr>
          <a:xfrm>
            <a:off x="2823129" y="5201770"/>
            <a:ext cx="2168433" cy="502609"/>
            <a:chOff x="1319696" y="1648789"/>
            <a:chExt cx="1000815" cy="231913"/>
          </a:xfrm>
        </p:grpSpPr>
        <p:sp>
          <p:nvSpPr>
            <p:cNvPr id="8" name="Rounded Rectangle 7"/>
            <p:cNvSpPr/>
            <p:nvPr/>
          </p:nvSpPr>
          <p:spPr>
            <a:xfrm>
              <a:off x="1319696" y="1672688"/>
              <a:ext cx="99943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3" name="Text Placeholder 2"/>
            <p:cNvSpPr txBox="1">
              <a:spLocks/>
            </p:cNvSpPr>
            <p:nvPr/>
          </p:nvSpPr>
          <p:spPr>
            <a:xfrm>
              <a:off x="1319696" y="1648789"/>
              <a:ext cx="10008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Meeting</a:t>
              </a:r>
            </a:p>
          </p:txBody>
        </p:sp>
      </p:grpSp>
      <p:grpSp>
        <p:nvGrpSpPr>
          <p:cNvPr id="7" name="Group 6"/>
          <p:cNvGrpSpPr/>
          <p:nvPr/>
        </p:nvGrpSpPr>
        <p:grpSpPr>
          <a:xfrm>
            <a:off x="8757154" y="5201770"/>
            <a:ext cx="6484365" cy="502609"/>
            <a:chOff x="4058477" y="1648789"/>
            <a:chExt cx="2992784" cy="231913"/>
          </a:xfrm>
        </p:grpSpPr>
        <p:sp>
          <p:nvSpPr>
            <p:cNvPr id="13" name="Rounded Rectangle 12"/>
            <p:cNvSpPr/>
            <p:nvPr/>
          </p:nvSpPr>
          <p:spPr>
            <a:xfrm>
              <a:off x="4058477" y="1672688"/>
              <a:ext cx="2992784" cy="127508"/>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4" name="Text Placeholder 2"/>
            <p:cNvSpPr txBox="1">
              <a:spLocks/>
            </p:cNvSpPr>
            <p:nvPr/>
          </p:nvSpPr>
          <p:spPr>
            <a:xfrm>
              <a:off x="4058477" y="1648789"/>
              <a:ext cx="299278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Annual Conference</a:t>
              </a:r>
            </a:p>
          </p:txBody>
        </p:sp>
      </p:grpSp>
      <p:grpSp>
        <p:nvGrpSpPr>
          <p:cNvPr id="4" name="Group 3"/>
          <p:cNvGrpSpPr/>
          <p:nvPr/>
        </p:nvGrpSpPr>
        <p:grpSpPr>
          <a:xfrm>
            <a:off x="8003425" y="4663258"/>
            <a:ext cx="3799989" cy="502609"/>
            <a:chOff x="2807115" y="1400310"/>
            <a:chExt cx="1753841" cy="231913"/>
          </a:xfrm>
        </p:grpSpPr>
        <p:sp>
          <p:nvSpPr>
            <p:cNvPr id="10" name="Rounded Rectangle 9"/>
            <p:cNvSpPr/>
            <p:nvPr/>
          </p:nvSpPr>
          <p:spPr>
            <a:xfrm>
              <a:off x="2816085" y="1415855"/>
              <a:ext cx="1744871"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5" name="Text Placeholder 2"/>
            <p:cNvSpPr txBox="1">
              <a:spLocks/>
            </p:cNvSpPr>
            <p:nvPr/>
          </p:nvSpPr>
          <p:spPr>
            <a:xfrm>
              <a:off x="2807115" y="1400310"/>
              <a:ext cx="175384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Project of Year</a:t>
              </a:r>
            </a:p>
          </p:txBody>
        </p:sp>
      </p:grpSp>
      <p:grpSp>
        <p:nvGrpSpPr>
          <p:cNvPr id="11" name="Group 10"/>
          <p:cNvGrpSpPr/>
          <p:nvPr/>
        </p:nvGrpSpPr>
        <p:grpSpPr>
          <a:xfrm>
            <a:off x="6591714" y="5728314"/>
            <a:ext cx="1627074" cy="502609"/>
            <a:chOff x="3059043" y="1891746"/>
            <a:chExt cx="750957" cy="231913"/>
          </a:xfrm>
        </p:grpSpPr>
        <p:sp>
          <p:nvSpPr>
            <p:cNvPr id="14" name="Rounded Rectangle 13"/>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6"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grpSp>
        <p:nvGrpSpPr>
          <p:cNvPr id="12" name="Group 11"/>
          <p:cNvGrpSpPr/>
          <p:nvPr/>
        </p:nvGrpSpPr>
        <p:grpSpPr>
          <a:xfrm>
            <a:off x="7411233" y="6230923"/>
            <a:ext cx="3792514" cy="502609"/>
            <a:chOff x="1071217" y="2129181"/>
            <a:chExt cx="1750391" cy="231913"/>
          </a:xfrm>
        </p:grpSpPr>
        <p:sp>
          <p:nvSpPr>
            <p:cNvPr id="9" name="Rounded Rectangle 8"/>
            <p:cNvSpPr/>
            <p:nvPr/>
          </p:nvSpPr>
          <p:spPr>
            <a:xfrm>
              <a:off x="1071217" y="2144724"/>
              <a:ext cx="175039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7" name="Text Placeholder 2"/>
            <p:cNvSpPr txBox="1">
              <a:spLocks/>
            </p:cNvSpPr>
            <p:nvPr/>
          </p:nvSpPr>
          <p:spPr>
            <a:xfrm>
              <a:off x="1071217" y="2129181"/>
              <a:ext cx="1750391"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General Campaign</a:t>
              </a:r>
            </a:p>
          </p:txBody>
        </p:sp>
      </p:grpSp>
      <p:grpSp>
        <p:nvGrpSpPr>
          <p:cNvPr id="36" name="Group 35"/>
          <p:cNvGrpSpPr/>
          <p:nvPr/>
        </p:nvGrpSpPr>
        <p:grpSpPr>
          <a:xfrm>
            <a:off x="15228296" y="6776610"/>
            <a:ext cx="1640294" cy="502609"/>
            <a:chOff x="7045158" y="2375449"/>
            <a:chExt cx="757059" cy="231913"/>
          </a:xfrm>
        </p:grpSpPr>
        <p:sp>
          <p:nvSpPr>
            <p:cNvPr id="15" name="Rounded Rectangle 14"/>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grpSp>
        <p:nvGrpSpPr>
          <p:cNvPr id="43" name="Group 42"/>
          <p:cNvGrpSpPr/>
          <p:nvPr/>
        </p:nvGrpSpPr>
        <p:grpSpPr>
          <a:xfrm>
            <a:off x="9307491" y="7305540"/>
            <a:ext cx="5395658" cy="502609"/>
            <a:chOff x="4312479" y="2619507"/>
            <a:chExt cx="2490304" cy="231913"/>
          </a:xfrm>
        </p:grpSpPr>
        <p:sp>
          <p:nvSpPr>
            <p:cNvPr id="16" name="Rounded Rectangle 15"/>
            <p:cNvSpPr/>
            <p:nvPr/>
          </p:nvSpPr>
          <p:spPr>
            <a:xfrm>
              <a:off x="4312479" y="2644515"/>
              <a:ext cx="2490304"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9" name="Text Placeholder 2"/>
            <p:cNvSpPr txBox="1">
              <a:spLocks/>
            </p:cNvSpPr>
            <p:nvPr/>
          </p:nvSpPr>
          <p:spPr>
            <a:xfrm>
              <a:off x="4312479" y="2619507"/>
              <a:ext cx="24903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Health Project</a:t>
              </a:r>
            </a:p>
          </p:txBody>
        </p:sp>
      </p:grpSp>
      <p:grpSp>
        <p:nvGrpSpPr>
          <p:cNvPr id="44" name="Group 43"/>
          <p:cNvGrpSpPr/>
          <p:nvPr/>
        </p:nvGrpSpPr>
        <p:grpSpPr>
          <a:xfrm>
            <a:off x="7667196" y="7862655"/>
            <a:ext cx="3267366" cy="502609"/>
            <a:chOff x="3555420" y="2876570"/>
            <a:chExt cx="1508015" cy="231913"/>
          </a:xfrm>
        </p:grpSpPr>
        <p:sp>
          <p:nvSpPr>
            <p:cNvPr id="17" name="Rounded Rectangle 16"/>
            <p:cNvSpPr/>
            <p:nvPr/>
          </p:nvSpPr>
          <p:spPr>
            <a:xfrm>
              <a:off x="3560942" y="2895681"/>
              <a:ext cx="1502493"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0" name="Text Placeholder 2"/>
            <p:cNvSpPr txBox="1">
              <a:spLocks/>
            </p:cNvSpPr>
            <p:nvPr/>
          </p:nvSpPr>
          <p:spPr>
            <a:xfrm>
              <a:off x="3555420" y="2876570"/>
              <a:ext cx="1508015"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Manager Conference</a:t>
              </a:r>
            </a:p>
          </p:txBody>
        </p:sp>
      </p:grpSp>
      <p:grpSp>
        <p:nvGrpSpPr>
          <p:cNvPr id="45" name="Group 44"/>
          <p:cNvGrpSpPr/>
          <p:nvPr/>
        </p:nvGrpSpPr>
        <p:grpSpPr>
          <a:xfrm>
            <a:off x="10365656" y="8412579"/>
            <a:ext cx="1633684" cy="502609"/>
            <a:chOff x="4800863" y="3130315"/>
            <a:chExt cx="754008" cy="231913"/>
          </a:xfrm>
        </p:grpSpPr>
        <p:sp>
          <p:nvSpPr>
            <p:cNvPr id="18" name="Rounded Rectangle 17"/>
            <p:cNvSpPr/>
            <p:nvPr/>
          </p:nvSpPr>
          <p:spPr>
            <a:xfrm>
              <a:off x="4803913" y="3155950"/>
              <a:ext cx="750957"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1" name="Text Placeholder 2"/>
            <p:cNvSpPr txBox="1">
              <a:spLocks/>
            </p:cNvSpPr>
            <p:nvPr/>
          </p:nvSpPr>
          <p:spPr>
            <a:xfrm>
              <a:off x="4800863" y="3130315"/>
              <a:ext cx="754008"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Conference</a:t>
              </a:r>
            </a:p>
          </p:txBody>
        </p:sp>
      </p:grpSp>
      <p:grpSp>
        <p:nvGrpSpPr>
          <p:cNvPr id="46" name="Group 45"/>
          <p:cNvGrpSpPr/>
          <p:nvPr/>
        </p:nvGrpSpPr>
        <p:grpSpPr>
          <a:xfrm>
            <a:off x="5489502" y="8933296"/>
            <a:ext cx="3248795" cy="502609"/>
            <a:chOff x="1565121" y="3383804"/>
            <a:chExt cx="1499444" cy="231913"/>
          </a:xfrm>
        </p:grpSpPr>
        <p:sp>
          <p:nvSpPr>
            <p:cNvPr id="19" name="Rounded Rectangle 18"/>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2"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Interviews</a:t>
              </a:r>
            </a:p>
          </p:txBody>
        </p:sp>
      </p:grpSp>
      <p:grpSp>
        <p:nvGrpSpPr>
          <p:cNvPr id="48" name="Group 47"/>
          <p:cNvGrpSpPr/>
          <p:nvPr/>
        </p:nvGrpSpPr>
        <p:grpSpPr>
          <a:xfrm>
            <a:off x="3354884" y="10050937"/>
            <a:ext cx="2160093" cy="502609"/>
            <a:chOff x="1565122" y="3886283"/>
            <a:chExt cx="996966" cy="231913"/>
          </a:xfrm>
        </p:grpSpPr>
        <p:sp>
          <p:nvSpPr>
            <p:cNvPr id="20" name="Rounded Rectangle 19"/>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3"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General Meeting </a:t>
              </a:r>
            </a:p>
          </p:txBody>
        </p:sp>
      </p:grpSp>
      <p:grpSp>
        <p:nvGrpSpPr>
          <p:cNvPr id="49" name="Group 48"/>
          <p:cNvGrpSpPr/>
          <p:nvPr/>
        </p:nvGrpSpPr>
        <p:grpSpPr>
          <a:xfrm>
            <a:off x="4965823" y="10587547"/>
            <a:ext cx="2164264" cy="502609"/>
            <a:chOff x="2308632" y="4133885"/>
            <a:chExt cx="998891" cy="231913"/>
          </a:xfrm>
        </p:grpSpPr>
        <p:sp>
          <p:nvSpPr>
            <p:cNvPr id="21" name="Rounded Rectangle 20"/>
            <p:cNvSpPr/>
            <p:nvPr/>
          </p:nvSpPr>
          <p:spPr>
            <a:xfrm>
              <a:off x="2320511" y="4153468"/>
              <a:ext cx="987012"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4" name="Text Placeholder 2"/>
            <p:cNvSpPr txBox="1">
              <a:spLocks/>
            </p:cNvSpPr>
            <p:nvPr/>
          </p:nvSpPr>
          <p:spPr>
            <a:xfrm>
              <a:off x="2308632" y="4133885"/>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Social Meeting</a:t>
              </a:r>
            </a:p>
          </p:txBody>
        </p:sp>
      </p:grpSp>
      <p:grpSp>
        <p:nvGrpSpPr>
          <p:cNvPr id="47" name="Group 46"/>
          <p:cNvGrpSpPr/>
          <p:nvPr/>
        </p:nvGrpSpPr>
        <p:grpSpPr>
          <a:xfrm>
            <a:off x="13068202" y="9496346"/>
            <a:ext cx="4889092" cy="502609"/>
            <a:chOff x="6048192" y="3630385"/>
            <a:chExt cx="2256504" cy="231913"/>
          </a:xfrm>
        </p:grpSpPr>
        <p:sp>
          <p:nvSpPr>
            <p:cNvPr id="22" name="Rounded Rectangle 21"/>
            <p:cNvSpPr/>
            <p:nvPr/>
          </p:nvSpPr>
          <p:spPr>
            <a:xfrm>
              <a:off x="6059527" y="3652159"/>
              <a:ext cx="224516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35" name="Text Placeholder 2"/>
            <p:cNvSpPr txBox="1">
              <a:spLocks/>
            </p:cNvSpPr>
            <p:nvPr/>
          </p:nvSpPr>
          <p:spPr>
            <a:xfrm>
              <a:off x="6048192" y="3630385"/>
              <a:ext cx="2256504"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Best Workshop</a:t>
              </a:r>
            </a:p>
          </p:txBody>
        </p:sp>
      </p:grpSp>
      <p:grpSp>
        <p:nvGrpSpPr>
          <p:cNvPr id="52" name="Group 51"/>
          <p:cNvGrpSpPr/>
          <p:nvPr/>
        </p:nvGrpSpPr>
        <p:grpSpPr>
          <a:xfrm>
            <a:off x="4883564" y="1676978"/>
            <a:ext cx="10044872" cy="1689698"/>
            <a:chOff x="5988388" y="483017"/>
            <a:chExt cx="12359700" cy="2079087"/>
          </a:xfrm>
        </p:grpSpPr>
        <p:sp>
          <p:nvSpPr>
            <p:cNvPr id="53" name="TextBox 5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Project Schedule</a:t>
              </a:r>
            </a:p>
          </p:txBody>
        </p:sp>
        <p:sp>
          <p:nvSpPr>
            <p:cNvPr id="54" name="Rectangle 5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56" name="Group 55"/>
          <p:cNvGrpSpPr/>
          <p:nvPr/>
        </p:nvGrpSpPr>
        <p:grpSpPr>
          <a:xfrm>
            <a:off x="3871890" y="6222813"/>
            <a:ext cx="1640294" cy="502609"/>
            <a:chOff x="7045158" y="2375449"/>
            <a:chExt cx="757059" cy="231913"/>
          </a:xfrm>
        </p:grpSpPr>
        <p:sp>
          <p:nvSpPr>
            <p:cNvPr id="57" name="Rounded Rectangle 56"/>
            <p:cNvSpPr/>
            <p:nvPr/>
          </p:nvSpPr>
          <p:spPr>
            <a:xfrm>
              <a:off x="7045158" y="2401558"/>
              <a:ext cx="757059"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58"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grpSp>
        <p:nvGrpSpPr>
          <p:cNvPr id="59" name="Group 58"/>
          <p:cNvGrpSpPr/>
          <p:nvPr/>
        </p:nvGrpSpPr>
        <p:grpSpPr>
          <a:xfrm>
            <a:off x="5173138" y="7333541"/>
            <a:ext cx="1627074" cy="502609"/>
            <a:chOff x="3059043" y="1891746"/>
            <a:chExt cx="750957" cy="231913"/>
          </a:xfrm>
        </p:grpSpPr>
        <p:sp>
          <p:nvSpPr>
            <p:cNvPr id="60" name="Rounded Rectangle 59"/>
            <p:cNvSpPr/>
            <p:nvPr/>
          </p:nvSpPr>
          <p:spPr>
            <a:xfrm>
              <a:off x="3059043" y="1907544"/>
              <a:ext cx="750957" cy="127508"/>
            </a:xfrm>
            <a:prstGeom prst="round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61"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grpSp>
        <p:nvGrpSpPr>
          <p:cNvPr id="62" name="Group 61"/>
          <p:cNvGrpSpPr/>
          <p:nvPr/>
        </p:nvGrpSpPr>
        <p:grpSpPr>
          <a:xfrm>
            <a:off x="2791843" y="7854258"/>
            <a:ext cx="2160093" cy="502609"/>
            <a:chOff x="1565122" y="3886283"/>
            <a:chExt cx="996966" cy="231913"/>
          </a:xfrm>
        </p:grpSpPr>
        <p:sp>
          <p:nvSpPr>
            <p:cNvPr id="63" name="Rounded Rectangle 62"/>
            <p:cNvSpPr/>
            <p:nvPr/>
          </p:nvSpPr>
          <p:spPr>
            <a:xfrm>
              <a:off x="1576456" y="3906159"/>
              <a:ext cx="985631" cy="12750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64" name="Text Placeholder 2"/>
            <p:cNvSpPr txBox="1">
              <a:spLocks/>
            </p:cNvSpPr>
            <p:nvPr/>
          </p:nvSpPr>
          <p:spPr>
            <a:xfrm>
              <a:off x="1565122" y="3886283"/>
              <a:ext cx="996966"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chemeClr val="bg1"/>
                  </a:solidFill>
                  <a:latin typeface="Lato Regular"/>
                  <a:cs typeface="Lato Regular"/>
                </a:rPr>
                <a:t>General Meeting </a:t>
              </a:r>
            </a:p>
          </p:txBody>
        </p:sp>
      </p:grpSp>
      <p:grpSp>
        <p:nvGrpSpPr>
          <p:cNvPr id="65" name="Group 64"/>
          <p:cNvGrpSpPr/>
          <p:nvPr/>
        </p:nvGrpSpPr>
        <p:grpSpPr>
          <a:xfrm>
            <a:off x="10553619" y="8933296"/>
            <a:ext cx="1958748" cy="502609"/>
            <a:chOff x="1565121" y="3383804"/>
            <a:chExt cx="1499444" cy="231913"/>
          </a:xfrm>
        </p:grpSpPr>
        <p:sp>
          <p:nvSpPr>
            <p:cNvPr id="66" name="Rounded Rectangle 65"/>
            <p:cNvSpPr/>
            <p:nvPr/>
          </p:nvSpPr>
          <p:spPr>
            <a:xfrm>
              <a:off x="1576456" y="3403681"/>
              <a:ext cx="148810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67" name="Text Placeholder 2"/>
            <p:cNvSpPr txBox="1">
              <a:spLocks/>
            </p:cNvSpPr>
            <p:nvPr/>
          </p:nvSpPr>
          <p:spPr>
            <a:xfrm>
              <a:off x="1565121" y="3383804"/>
              <a:ext cx="1499443"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Meeting</a:t>
              </a:r>
            </a:p>
          </p:txBody>
        </p:sp>
      </p:grpSp>
      <p:grpSp>
        <p:nvGrpSpPr>
          <p:cNvPr id="68" name="Group 67"/>
          <p:cNvGrpSpPr/>
          <p:nvPr/>
        </p:nvGrpSpPr>
        <p:grpSpPr>
          <a:xfrm>
            <a:off x="4373046" y="4663258"/>
            <a:ext cx="1627074" cy="502609"/>
            <a:chOff x="3059043" y="1891746"/>
            <a:chExt cx="750957" cy="231913"/>
          </a:xfrm>
        </p:grpSpPr>
        <p:sp>
          <p:nvSpPr>
            <p:cNvPr id="69" name="Rounded Rectangle 68"/>
            <p:cNvSpPr/>
            <p:nvPr/>
          </p:nvSpPr>
          <p:spPr>
            <a:xfrm>
              <a:off x="3059043" y="1907544"/>
              <a:ext cx="750957" cy="127508"/>
            </a:xfrm>
            <a:prstGeom prst="round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70" name="Text Placeholder 2"/>
            <p:cNvSpPr txBox="1">
              <a:spLocks/>
            </p:cNvSpPr>
            <p:nvPr/>
          </p:nvSpPr>
          <p:spPr>
            <a:xfrm>
              <a:off x="3059043" y="1891746"/>
              <a:ext cx="750957"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grpSp>
        <p:nvGrpSpPr>
          <p:cNvPr id="71" name="Group 70"/>
          <p:cNvGrpSpPr/>
          <p:nvPr/>
        </p:nvGrpSpPr>
        <p:grpSpPr>
          <a:xfrm>
            <a:off x="2559295" y="6733532"/>
            <a:ext cx="3440825" cy="502609"/>
            <a:chOff x="7045158" y="2375449"/>
            <a:chExt cx="757059" cy="231913"/>
          </a:xfrm>
        </p:grpSpPr>
        <p:sp>
          <p:nvSpPr>
            <p:cNvPr id="72" name="Rounded Rectangle 71"/>
            <p:cNvSpPr/>
            <p:nvPr/>
          </p:nvSpPr>
          <p:spPr>
            <a:xfrm>
              <a:off x="7045158" y="2401558"/>
              <a:ext cx="757059" cy="127508"/>
            </a:xfrm>
            <a:prstGeom prst="round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73" name="Text Placeholder 2"/>
            <p:cNvSpPr txBox="1">
              <a:spLocks/>
            </p:cNvSpPr>
            <p:nvPr/>
          </p:nvSpPr>
          <p:spPr>
            <a:xfrm>
              <a:off x="7045158" y="2375449"/>
              <a:ext cx="757059" cy="231913"/>
            </a:xfrm>
            <a:prstGeom prst="rect">
              <a:avLst/>
            </a:prstGeom>
          </p:spPr>
          <p:txBody>
            <a:bodyPr vert="horz"/>
            <a:lstStyle>
              <a:lvl1pPr marL="0" indent="0" algn="l" defTabSz="457200" rtl="0" eaLnBrk="1" latinLnBrk="0" hangingPunct="1">
                <a:spcBef>
                  <a:spcPct val="20000"/>
                </a:spcBef>
                <a:buFont typeface="Arial"/>
                <a:buNone/>
                <a:defRPr sz="800" kern="1200" baseline="0">
                  <a:solidFill>
                    <a:schemeClr val="bg1">
                      <a:lumMod val="6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544" dirty="0">
                  <a:solidFill>
                    <a:srgbClr val="FFFFFF"/>
                  </a:solidFill>
                  <a:latin typeface="Lato Regular"/>
                  <a:cs typeface="Lato Regular"/>
                </a:rPr>
                <a:t>Conference</a:t>
              </a:r>
            </a:p>
          </p:txBody>
        </p:sp>
      </p:grpSp>
    </p:spTree>
    <p:extLst>
      <p:ext uri="{BB962C8B-B14F-4D97-AF65-F5344CB8AC3E}">
        <p14:creationId xmlns:p14="http://schemas.microsoft.com/office/powerpoint/2010/main" val="3783396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anim calcmode="lin" valueType="num">
                                      <p:cBhvr>
                                        <p:cTn id="8" dur="1000" fill="hold"/>
                                        <p:tgtEl>
                                          <p:spTgt spid="52"/>
                                        </p:tgtEl>
                                        <p:attrNameLst>
                                          <p:attrName>ppt_x</p:attrName>
                                        </p:attrNameLst>
                                      </p:cBhvr>
                                      <p:tavLst>
                                        <p:tav tm="0">
                                          <p:val>
                                            <p:strVal val="#ppt_x"/>
                                          </p:val>
                                        </p:tav>
                                        <p:tav tm="100000">
                                          <p:val>
                                            <p:strVal val="#ppt_x"/>
                                          </p:val>
                                        </p:tav>
                                      </p:tavLst>
                                    </p:anim>
                                    <p:anim calcmode="lin" valueType="num">
                                      <p:cBhvr>
                                        <p:cTn id="9" dur="900" decel="100000" fill="hold"/>
                                        <p:tgtEl>
                                          <p:spTgt spid="5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1500"/>
                            </p:stCondLst>
                            <p:childTnLst>
                              <p:par>
                                <p:cTn id="16" presetID="47"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anim calcmode="lin" valueType="num">
                                      <p:cBhvr>
                                        <p:cTn id="19" dur="100" fill="hold"/>
                                        <p:tgtEl>
                                          <p:spTgt spid="4"/>
                                        </p:tgtEl>
                                        <p:attrNameLst>
                                          <p:attrName>ppt_x</p:attrName>
                                        </p:attrNameLst>
                                      </p:cBhvr>
                                      <p:tavLst>
                                        <p:tav tm="0">
                                          <p:val>
                                            <p:strVal val="#ppt_x"/>
                                          </p:val>
                                        </p:tav>
                                        <p:tav tm="100000">
                                          <p:val>
                                            <p:strVal val="#ppt_x"/>
                                          </p:val>
                                        </p:tav>
                                      </p:tavLst>
                                    </p:anim>
                                    <p:anim calcmode="lin" valueType="num">
                                      <p:cBhvr>
                                        <p:cTn id="20" dur="100" fill="hold"/>
                                        <p:tgtEl>
                                          <p:spTgt spid="4"/>
                                        </p:tgtEl>
                                        <p:attrNameLst>
                                          <p:attrName>ppt_y</p:attrName>
                                        </p:attrNameLst>
                                      </p:cBhvr>
                                      <p:tavLst>
                                        <p:tav tm="0">
                                          <p:val>
                                            <p:strVal val="#ppt_y-.1"/>
                                          </p:val>
                                        </p:tav>
                                        <p:tav tm="100000">
                                          <p:val>
                                            <p:strVal val="#ppt_y"/>
                                          </p:val>
                                        </p:tav>
                                      </p:tavLst>
                                    </p:anim>
                                  </p:childTnLst>
                                </p:cTn>
                              </p:par>
                            </p:childTnLst>
                          </p:cTn>
                        </p:par>
                        <p:par>
                          <p:cTn id="21" fill="hold">
                            <p:stCondLst>
                              <p:cond delay="1600"/>
                            </p:stCondLst>
                            <p:childTnLst>
                              <p:par>
                                <p:cTn id="22" presetID="47" presetClass="entr" presetSubtype="0"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
                                        <p:tgtEl>
                                          <p:spTgt spid="5"/>
                                        </p:tgtEl>
                                      </p:cBhvr>
                                    </p:animEffect>
                                    <p:anim calcmode="lin" valueType="num">
                                      <p:cBhvr>
                                        <p:cTn id="25" dur="100" fill="hold"/>
                                        <p:tgtEl>
                                          <p:spTgt spid="5"/>
                                        </p:tgtEl>
                                        <p:attrNameLst>
                                          <p:attrName>ppt_x</p:attrName>
                                        </p:attrNameLst>
                                      </p:cBhvr>
                                      <p:tavLst>
                                        <p:tav tm="0">
                                          <p:val>
                                            <p:strVal val="#ppt_x"/>
                                          </p:val>
                                        </p:tav>
                                        <p:tav tm="100000">
                                          <p:val>
                                            <p:strVal val="#ppt_x"/>
                                          </p:val>
                                        </p:tav>
                                      </p:tavLst>
                                    </p:anim>
                                    <p:anim calcmode="lin" valueType="num">
                                      <p:cBhvr>
                                        <p:cTn id="26" dur="100" fill="hold"/>
                                        <p:tgtEl>
                                          <p:spTgt spid="5"/>
                                        </p:tgtEl>
                                        <p:attrNameLst>
                                          <p:attrName>ppt_y</p:attrName>
                                        </p:attrNameLst>
                                      </p:cBhvr>
                                      <p:tavLst>
                                        <p:tav tm="0">
                                          <p:val>
                                            <p:strVal val="#ppt_y-.1"/>
                                          </p:val>
                                        </p:tav>
                                        <p:tav tm="100000">
                                          <p:val>
                                            <p:strVal val="#ppt_y"/>
                                          </p:val>
                                        </p:tav>
                                      </p:tavLst>
                                    </p:anim>
                                  </p:childTnLst>
                                </p:cTn>
                              </p:par>
                            </p:childTnLst>
                          </p:cTn>
                        </p:par>
                        <p:par>
                          <p:cTn id="27" fill="hold">
                            <p:stCondLst>
                              <p:cond delay="1700"/>
                            </p:stCondLst>
                            <p:childTnLst>
                              <p:par>
                                <p:cTn id="28" presetID="47" presetClass="entr" presetSubtype="0"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
                                        <p:tgtEl>
                                          <p:spTgt spid="7"/>
                                        </p:tgtEl>
                                      </p:cBhvr>
                                    </p:animEffect>
                                    <p:anim calcmode="lin" valueType="num">
                                      <p:cBhvr>
                                        <p:cTn id="31" dur="100" fill="hold"/>
                                        <p:tgtEl>
                                          <p:spTgt spid="7"/>
                                        </p:tgtEl>
                                        <p:attrNameLst>
                                          <p:attrName>ppt_x</p:attrName>
                                        </p:attrNameLst>
                                      </p:cBhvr>
                                      <p:tavLst>
                                        <p:tav tm="0">
                                          <p:val>
                                            <p:strVal val="#ppt_x"/>
                                          </p:val>
                                        </p:tav>
                                        <p:tav tm="100000">
                                          <p:val>
                                            <p:strVal val="#ppt_x"/>
                                          </p:val>
                                        </p:tav>
                                      </p:tavLst>
                                    </p:anim>
                                    <p:anim calcmode="lin" valueType="num">
                                      <p:cBhvr>
                                        <p:cTn id="32" dur="100" fill="hold"/>
                                        <p:tgtEl>
                                          <p:spTgt spid="7"/>
                                        </p:tgtEl>
                                        <p:attrNameLst>
                                          <p:attrName>ppt_y</p:attrName>
                                        </p:attrNameLst>
                                      </p:cBhvr>
                                      <p:tavLst>
                                        <p:tav tm="0">
                                          <p:val>
                                            <p:strVal val="#ppt_y-.1"/>
                                          </p:val>
                                        </p:tav>
                                        <p:tav tm="100000">
                                          <p:val>
                                            <p:strVal val="#ppt_y"/>
                                          </p:val>
                                        </p:tav>
                                      </p:tavLst>
                                    </p:anim>
                                  </p:childTnLst>
                                </p:cTn>
                              </p:par>
                            </p:childTnLst>
                          </p:cTn>
                        </p:par>
                        <p:par>
                          <p:cTn id="33" fill="hold">
                            <p:stCondLst>
                              <p:cond delay="1800"/>
                            </p:stCondLst>
                            <p:childTnLst>
                              <p:par>
                                <p:cTn id="34" presetID="47" presetClass="entr" presetSubtype="0" fill="hold"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100"/>
                                        <p:tgtEl>
                                          <p:spTgt spid="11"/>
                                        </p:tgtEl>
                                      </p:cBhvr>
                                    </p:animEffect>
                                    <p:anim calcmode="lin" valueType="num">
                                      <p:cBhvr>
                                        <p:cTn id="37" dur="100" fill="hold"/>
                                        <p:tgtEl>
                                          <p:spTgt spid="11"/>
                                        </p:tgtEl>
                                        <p:attrNameLst>
                                          <p:attrName>ppt_x</p:attrName>
                                        </p:attrNameLst>
                                      </p:cBhvr>
                                      <p:tavLst>
                                        <p:tav tm="0">
                                          <p:val>
                                            <p:strVal val="#ppt_x"/>
                                          </p:val>
                                        </p:tav>
                                        <p:tav tm="100000">
                                          <p:val>
                                            <p:strVal val="#ppt_x"/>
                                          </p:val>
                                        </p:tav>
                                      </p:tavLst>
                                    </p:anim>
                                    <p:anim calcmode="lin" valueType="num">
                                      <p:cBhvr>
                                        <p:cTn id="38" dur="100" fill="hold"/>
                                        <p:tgtEl>
                                          <p:spTgt spid="11"/>
                                        </p:tgtEl>
                                        <p:attrNameLst>
                                          <p:attrName>ppt_y</p:attrName>
                                        </p:attrNameLst>
                                      </p:cBhvr>
                                      <p:tavLst>
                                        <p:tav tm="0">
                                          <p:val>
                                            <p:strVal val="#ppt_y-.1"/>
                                          </p:val>
                                        </p:tav>
                                        <p:tav tm="100000">
                                          <p:val>
                                            <p:strVal val="#ppt_y"/>
                                          </p:val>
                                        </p:tav>
                                      </p:tavLst>
                                    </p:anim>
                                  </p:childTnLst>
                                </p:cTn>
                              </p:par>
                            </p:childTnLst>
                          </p:cTn>
                        </p:par>
                        <p:par>
                          <p:cTn id="39" fill="hold">
                            <p:stCondLst>
                              <p:cond delay="1900"/>
                            </p:stCondLst>
                            <p:childTnLst>
                              <p:par>
                                <p:cTn id="40" presetID="47" presetClass="entr" presetSubtype="0"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
                                        <p:tgtEl>
                                          <p:spTgt spid="12"/>
                                        </p:tgtEl>
                                      </p:cBhvr>
                                    </p:animEffect>
                                    <p:anim calcmode="lin" valueType="num">
                                      <p:cBhvr>
                                        <p:cTn id="43" dur="100" fill="hold"/>
                                        <p:tgtEl>
                                          <p:spTgt spid="12"/>
                                        </p:tgtEl>
                                        <p:attrNameLst>
                                          <p:attrName>ppt_x</p:attrName>
                                        </p:attrNameLst>
                                      </p:cBhvr>
                                      <p:tavLst>
                                        <p:tav tm="0">
                                          <p:val>
                                            <p:strVal val="#ppt_x"/>
                                          </p:val>
                                        </p:tav>
                                        <p:tav tm="100000">
                                          <p:val>
                                            <p:strVal val="#ppt_x"/>
                                          </p:val>
                                        </p:tav>
                                      </p:tavLst>
                                    </p:anim>
                                    <p:anim calcmode="lin" valueType="num">
                                      <p:cBhvr>
                                        <p:cTn id="44" dur="100" fill="hold"/>
                                        <p:tgtEl>
                                          <p:spTgt spid="12"/>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7" presetClass="entr" presetSubtype="0" fill="hold" nodeType="after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100"/>
                                        <p:tgtEl>
                                          <p:spTgt spid="36"/>
                                        </p:tgtEl>
                                      </p:cBhvr>
                                    </p:animEffect>
                                    <p:anim calcmode="lin" valueType="num">
                                      <p:cBhvr>
                                        <p:cTn id="49" dur="100" fill="hold"/>
                                        <p:tgtEl>
                                          <p:spTgt spid="36"/>
                                        </p:tgtEl>
                                        <p:attrNameLst>
                                          <p:attrName>ppt_x</p:attrName>
                                        </p:attrNameLst>
                                      </p:cBhvr>
                                      <p:tavLst>
                                        <p:tav tm="0">
                                          <p:val>
                                            <p:strVal val="#ppt_x"/>
                                          </p:val>
                                        </p:tav>
                                        <p:tav tm="100000">
                                          <p:val>
                                            <p:strVal val="#ppt_x"/>
                                          </p:val>
                                        </p:tav>
                                      </p:tavLst>
                                    </p:anim>
                                    <p:anim calcmode="lin" valueType="num">
                                      <p:cBhvr>
                                        <p:cTn id="50" dur="100" fill="hold"/>
                                        <p:tgtEl>
                                          <p:spTgt spid="36"/>
                                        </p:tgtEl>
                                        <p:attrNameLst>
                                          <p:attrName>ppt_y</p:attrName>
                                        </p:attrNameLst>
                                      </p:cBhvr>
                                      <p:tavLst>
                                        <p:tav tm="0">
                                          <p:val>
                                            <p:strVal val="#ppt_y-.1"/>
                                          </p:val>
                                        </p:tav>
                                        <p:tav tm="100000">
                                          <p:val>
                                            <p:strVal val="#ppt_y"/>
                                          </p:val>
                                        </p:tav>
                                      </p:tavLst>
                                    </p:anim>
                                  </p:childTnLst>
                                </p:cTn>
                              </p:par>
                            </p:childTnLst>
                          </p:cTn>
                        </p:par>
                        <p:par>
                          <p:cTn id="51" fill="hold">
                            <p:stCondLst>
                              <p:cond delay="2100"/>
                            </p:stCondLst>
                            <p:childTnLst>
                              <p:par>
                                <p:cTn id="52" presetID="47" presetClass="entr" presetSubtype="0" fill="hold"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
                                        <p:tgtEl>
                                          <p:spTgt spid="43"/>
                                        </p:tgtEl>
                                      </p:cBhvr>
                                    </p:animEffect>
                                    <p:anim calcmode="lin" valueType="num">
                                      <p:cBhvr>
                                        <p:cTn id="55" dur="100" fill="hold"/>
                                        <p:tgtEl>
                                          <p:spTgt spid="43"/>
                                        </p:tgtEl>
                                        <p:attrNameLst>
                                          <p:attrName>ppt_x</p:attrName>
                                        </p:attrNameLst>
                                      </p:cBhvr>
                                      <p:tavLst>
                                        <p:tav tm="0">
                                          <p:val>
                                            <p:strVal val="#ppt_x"/>
                                          </p:val>
                                        </p:tav>
                                        <p:tav tm="100000">
                                          <p:val>
                                            <p:strVal val="#ppt_x"/>
                                          </p:val>
                                        </p:tav>
                                      </p:tavLst>
                                    </p:anim>
                                    <p:anim calcmode="lin" valueType="num">
                                      <p:cBhvr>
                                        <p:cTn id="56" dur="100" fill="hold"/>
                                        <p:tgtEl>
                                          <p:spTgt spid="43"/>
                                        </p:tgtEl>
                                        <p:attrNameLst>
                                          <p:attrName>ppt_y</p:attrName>
                                        </p:attrNameLst>
                                      </p:cBhvr>
                                      <p:tavLst>
                                        <p:tav tm="0">
                                          <p:val>
                                            <p:strVal val="#ppt_y-.1"/>
                                          </p:val>
                                        </p:tav>
                                        <p:tav tm="100000">
                                          <p:val>
                                            <p:strVal val="#ppt_y"/>
                                          </p:val>
                                        </p:tav>
                                      </p:tavLst>
                                    </p:anim>
                                  </p:childTnLst>
                                </p:cTn>
                              </p:par>
                            </p:childTnLst>
                          </p:cTn>
                        </p:par>
                        <p:par>
                          <p:cTn id="57" fill="hold">
                            <p:stCondLst>
                              <p:cond delay="2200"/>
                            </p:stCondLst>
                            <p:childTnLst>
                              <p:par>
                                <p:cTn id="58" presetID="47" presetClass="entr" presetSubtype="0" fill="hold" nodeType="afterEffect">
                                  <p:stCondLst>
                                    <p:cond delay="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100"/>
                                        <p:tgtEl>
                                          <p:spTgt spid="44"/>
                                        </p:tgtEl>
                                      </p:cBhvr>
                                    </p:animEffect>
                                    <p:anim calcmode="lin" valueType="num">
                                      <p:cBhvr>
                                        <p:cTn id="61" dur="100" fill="hold"/>
                                        <p:tgtEl>
                                          <p:spTgt spid="44"/>
                                        </p:tgtEl>
                                        <p:attrNameLst>
                                          <p:attrName>ppt_x</p:attrName>
                                        </p:attrNameLst>
                                      </p:cBhvr>
                                      <p:tavLst>
                                        <p:tav tm="0">
                                          <p:val>
                                            <p:strVal val="#ppt_x"/>
                                          </p:val>
                                        </p:tav>
                                        <p:tav tm="100000">
                                          <p:val>
                                            <p:strVal val="#ppt_x"/>
                                          </p:val>
                                        </p:tav>
                                      </p:tavLst>
                                    </p:anim>
                                    <p:anim calcmode="lin" valueType="num">
                                      <p:cBhvr>
                                        <p:cTn id="62" dur="100" fill="hold"/>
                                        <p:tgtEl>
                                          <p:spTgt spid="44"/>
                                        </p:tgtEl>
                                        <p:attrNameLst>
                                          <p:attrName>ppt_y</p:attrName>
                                        </p:attrNameLst>
                                      </p:cBhvr>
                                      <p:tavLst>
                                        <p:tav tm="0">
                                          <p:val>
                                            <p:strVal val="#ppt_y-.1"/>
                                          </p:val>
                                        </p:tav>
                                        <p:tav tm="100000">
                                          <p:val>
                                            <p:strVal val="#ppt_y"/>
                                          </p:val>
                                        </p:tav>
                                      </p:tavLst>
                                    </p:anim>
                                  </p:childTnLst>
                                </p:cTn>
                              </p:par>
                            </p:childTnLst>
                          </p:cTn>
                        </p:par>
                        <p:par>
                          <p:cTn id="63" fill="hold">
                            <p:stCondLst>
                              <p:cond delay="2300"/>
                            </p:stCondLst>
                            <p:childTnLst>
                              <p:par>
                                <p:cTn id="64" presetID="47" presetClass="entr" presetSubtype="0"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100"/>
                                        <p:tgtEl>
                                          <p:spTgt spid="45"/>
                                        </p:tgtEl>
                                      </p:cBhvr>
                                    </p:animEffect>
                                    <p:anim calcmode="lin" valueType="num">
                                      <p:cBhvr>
                                        <p:cTn id="67" dur="100" fill="hold"/>
                                        <p:tgtEl>
                                          <p:spTgt spid="45"/>
                                        </p:tgtEl>
                                        <p:attrNameLst>
                                          <p:attrName>ppt_x</p:attrName>
                                        </p:attrNameLst>
                                      </p:cBhvr>
                                      <p:tavLst>
                                        <p:tav tm="0">
                                          <p:val>
                                            <p:strVal val="#ppt_x"/>
                                          </p:val>
                                        </p:tav>
                                        <p:tav tm="100000">
                                          <p:val>
                                            <p:strVal val="#ppt_x"/>
                                          </p:val>
                                        </p:tav>
                                      </p:tavLst>
                                    </p:anim>
                                    <p:anim calcmode="lin" valueType="num">
                                      <p:cBhvr>
                                        <p:cTn id="68" dur="100" fill="hold"/>
                                        <p:tgtEl>
                                          <p:spTgt spid="45"/>
                                        </p:tgtEl>
                                        <p:attrNameLst>
                                          <p:attrName>ppt_y</p:attrName>
                                        </p:attrNameLst>
                                      </p:cBhvr>
                                      <p:tavLst>
                                        <p:tav tm="0">
                                          <p:val>
                                            <p:strVal val="#ppt_y-.1"/>
                                          </p:val>
                                        </p:tav>
                                        <p:tav tm="100000">
                                          <p:val>
                                            <p:strVal val="#ppt_y"/>
                                          </p:val>
                                        </p:tav>
                                      </p:tavLst>
                                    </p:anim>
                                  </p:childTnLst>
                                </p:cTn>
                              </p:par>
                            </p:childTnLst>
                          </p:cTn>
                        </p:par>
                        <p:par>
                          <p:cTn id="69" fill="hold">
                            <p:stCondLst>
                              <p:cond delay="2400"/>
                            </p:stCondLst>
                            <p:childTnLst>
                              <p:par>
                                <p:cTn id="70" presetID="47" presetClass="entr" presetSubtype="0"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fade">
                                      <p:cBhvr>
                                        <p:cTn id="72" dur="100"/>
                                        <p:tgtEl>
                                          <p:spTgt spid="46"/>
                                        </p:tgtEl>
                                      </p:cBhvr>
                                    </p:animEffect>
                                    <p:anim calcmode="lin" valueType="num">
                                      <p:cBhvr>
                                        <p:cTn id="73" dur="100" fill="hold"/>
                                        <p:tgtEl>
                                          <p:spTgt spid="46"/>
                                        </p:tgtEl>
                                        <p:attrNameLst>
                                          <p:attrName>ppt_x</p:attrName>
                                        </p:attrNameLst>
                                      </p:cBhvr>
                                      <p:tavLst>
                                        <p:tav tm="0">
                                          <p:val>
                                            <p:strVal val="#ppt_x"/>
                                          </p:val>
                                        </p:tav>
                                        <p:tav tm="100000">
                                          <p:val>
                                            <p:strVal val="#ppt_x"/>
                                          </p:val>
                                        </p:tav>
                                      </p:tavLst>
                                    </p:anim>
                                    <p:anim calcmode="lin" valueType="num">
                                      <p:cBhvr>
                                        <p:cTn id="74" dur="100" fill="hold"/>
                                        <p:tgtEl>
                                          <p:spTgt spid="46"/>
                                        </p:tgtEl>
                                        <p:attrNameLst>
                                          <p:attrName>ppt_y</p:attrName>
                                        </p:attrNameLst>
                                      </p:cBhvr>
                                      <p:tavLst>
                                        <p:tav tm="0">
                                          <p:val>
                                            <p:strVal val="#ppt_y-.1"/>
                                          </p:val>
                                        </p:tav>
                                        <p:tav tm="100000">
                                          <p:val>
                                            <p:strVal val="#ppt_y"/>
                                          </p:val>
                                        </p:tav>
                                      </p:tavLst>
                                    </p:anim>
                                  </p:childTnLst>
                                </p:cTn>
                              </p:par>
                            </p:childTnLst>
                          </p:cTn>
                        </p:par>
                        <p:par>
                          <p:cTn id="75" fill="hold">
                            <p:stCondLst>
                              <p:cond delay="2500"/>
                            </p:stCondLst>
                            <p:childTnLst>
                              <p:par>
                                <p:cTn id="76" presetID="47" presetClass="entr" presetSubtype="0" fill="hold"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100"/>
                                        <p:tgtEl>
                                          <p:spTgt spid="47"/>
                                        </p:tgtEl>
                                      </p:cBhvr>
                                    </p:animEffect>
                                    <p:anim calcmode="lin" valueType="num">
                                      <p:cBhvr>
                                        <p:cTn id="79" dur="100" fill="hold"/>
                                        <p:tgtEl>
                                          <p:spTgt spid="47"/>
                                        </p:tgtEl>
                                        <p:attrNameLst>
                                          <p:attrName>ppt_x</p:attrName>
                                        </p:attrNameLst>
                                      </p:cBhvr>
                                      <p:tavLst>
                                        <p:tav tm="0">
                                          <p:val>
                                            <p:strVal val="#ppt_x"/>
                                          </p:val>
                                        </p:tav>
                                        <p:tav tm="100000">
                                          <p:val>
                                            <p:strVal val="#ppt_x"/>
                                          </p:val>
                                        </p:tav>
                                      </p:tavLst>
                                    </p:anim>
                                    <p:anim calcmode="lin" valueType="num">
                                      <p:cBhvr>
                                        <p:cTn id="80" dur="100" fill="hold"/>
                                        <p:tgtEl>
                                          <p:spTgt spid="47"/>
                                        </p:tgtEl>
                                        <p:attrNameLst>
                                          <p:attrName>ppt_y</p:attrName>
                                        </p:attrNameLst>
                                      </p:cBhvr>
                                      <p:tavLst>
                                        <p:tav tm="0">
                                          <p:val>
                                            <p:strVal val="#ppt_y-.1"/>
                                          </p:val>
                                        </p:tav>
                                        <p:tav tm="100000">
                                          <p:val>
                                            <p:strVal val="#ppt_y"/>
                                          </p:val>
                                        </p:tav>
                                      </p:tavLst>
                                    </p:anim>
                                  </p:childTnLst>
                                </p:cTn>
                              </p:par>
                            </p:childTnLst>
                          </p:cTn>
                        </p:par>
                        <p:par>
                          <p:cTn id="81" fill="hold">
                            <p:stCondLst>
                              <p:cond delay="2600"/>
                            </p:stCondLst>
                            <p:childTnLst>
                              <p:par>
                                <p:cTn id="82" presetID="47" presetClass="entr" presetSubtype="0" fill="hold" nodeType="afterEffect">
                                  <p:stCondLst>
                                    <p:cond delay="0"/>
                                  </p:stCondLst>
                                  <p:childTnLst>
                                    <p:set>
                                      <p:cBhvr>
                                        <p:cTn id="83" dur="1" fill="hold">
                                          <p:stCondLst>
                                            <p:cond delay="0"/>
                                          </p:stCondLst>
                                        </p:cTn>
                                        <p:tgtEl>
                                          <p:spTgt spid="48"/>
                                        </p:tgtEl>
                                        <p:attrNameLst>
                                          <p:attrName>style.visibility</p:attrName>
                                        </p:attrNameLst>
                                      </p:cBhvr>
                                      <p:to>
                                        <p:strVal val="visible"/>
                                      </p:to>
                                    </p:set>
                                    <p:animEffect transition="in" filter="fade">
                                      <p:cBhvr>
                                        <p:cTn id="84" dur="100"/>
                                        <p:tgtEl>
                                          <p:spTgt spid="48"/>
                                        </p:tgtEl>
                                      </p:cBhvr>
                                    </p:animEffect>
                                    <p:anim calcmode="lin" valueType="num">
                                      <p:cBhvr>
                                        <p:cTn id="85" dur="100" fill="hold"/>
                                        <p:tgtEl>
                                          <p:spTgt spid="48"/>
                                        </p:tgtEl>
                                        <p:attrNameLst>
                                          <p:attrName>ppt_x</p:attrName>
                                        </p:attrNameLst>
                                      </p:cBhvr>
                                      <p:tavLst>
                                        <p:tav tm="0">
                                          <p:val>
                                            <p:strVal val="#ppt_x"/>
                                          </p:val>
                                        </p:tav>
                                        <p:tav tm="100000">
                                          <p:val>
                                            <p:strVal val="#ppt_x"/>
                                          </p:val>
                                        </p:tav>
                                      </p:tavLst>
                                    </p:anim>
                                    <p:anim calcmode="lin" valueType="num">
                                      <p:cBhvr>
                                        <p:cTn id="86" dur="100" fill="hold"/>
                                        <p:tgtEl>
                                          <p:spTgt spid="48"/>
                                        </p:tgtEl>
                                        <p:attrNameLst>
                                          <p:attrName>ppt_y</p:attrName>
                                        </p:attrNameLst>
                                      </p:cBhvr>
                                      <p:tavLst>
                                        <p:tav tm="0">
                                          <p:val>
                                            <p:strVal val="#ppt_y-.1"/>
                                          </p:val>
                                        </p:tav>
                                        <p:tav tm="100000">
                                          <p:val>
                                            <p:strVal val="#ppt_y"/>
                                          </p:val>
                                        </p:tav>
                                      </p:tavLst>
                                    </p:anim>
                                  </p:childTnLst>
                                </p:cTn>
                              </p:par>
                            </p:childTnLst>
                          </p:cTn>
                        </p:par>
                        <p:par>
                          <p:cTn id="87" fill="hold">
                            <p:stCondLst>
                              <p:cond delay="2700"/>
                            </p:stCondLst>
                            <p:childTnLst>
                              <p:par>
                                <p:cTn id="88" presetID="47" presetClass="entr" presetSubtype="0" fill="hold" nodeType="afterEffect">
                                  <p:stCondLst>
                                    <p:cond delay="0"/>
                                  </p:stCondLst>
                                  <p:childTnLst>
                                    <p:set>
                                      <p:cBhvr>
                                        <p:cTn id="89" dur="1" fill="hold">
                                          <p:stCondLst>
                                            <p:cond delay="0"/>
                                          </p:stCondLst>
                                        </p:cTn>
                                        <p:tgtEl>
                                          <p:spTgt spid="49"/>
                                        </p:tgtEl>
                                        <p:attrNameLst>
                                          <p:attrName>style.visibility</p:attrName>
                                        </p:attrNameLst>
                                      </p:cBhvr>
                                      <p:to>
                                        <p:strVal val="visible"/>
                                      </p:to>
                                    </p:set>
                                    <p:animEffect transition="in" filter="fade">
                                      <p:cBhvr>
                                        <p:cTn id="90" dur="100"/>
                                        <p:tgtEl>
                                          <p:spTgt spid="49"/>
                                        </p:tgtEl>
                                      </p:cBhvr>
                                    </p:animEffect>
                                    <p:anim calcmode="lin" valueType="num">
                                      <p:cBhvr>
                                        <p:cTn id="91" dur="100" fill="hold"/>
                                        <p:tgtEl>
                                          <p:spTgt spid="49"/>
                                        </p:tgtEl>
                                        <p:attrNameLst>
                                          <p:attrName>ppt_x</p:attrName>
                                        </p:attrNameLst>
                                      </p:cBhvr>
                                      <p:tavLst>
                                        <p:tav tm="0">
                                          <p:val>
                                            <p:strVal val="#ppt_x"/>
                                          </p:val>
                                        </p:tav>
                                        <p:tav tm="100000">
                                          <p:val>
                                            <p:strVal val="#ppt_x"/>
                                          </p:val>
                                        </p:tav>
                                      </p:tavLst>
                                    </p:anim>
                                    <p:anim calcmode="lin" valueType="num">
                                      <p:cBhvr>
                                        <p:cTn id="92" dur="100" fill="hold"/>
                                        <p:tgtEl>
                                          <p:spTgt spid="49"/>
                                        </p:tgtEl>
                                        <p:attrNameLst>
                                          <p:attrName>ppt_y</p:attrName>
                                        </p:attrNameLst>
                                      </p:cBhvr>
                                      <p:tavLst>
                                        <p:tav tm="0">
                                          <p:val>
                                            <p:strVal val="#ppt_y-.1"/>
                                          </p:val>
                                        </p:tav>
                                        <p:tav tm="100000">
                                          <p:val>
                                            <p:strVal val="#ppt_y"/>
                                          </p:val>
                                        </p:tav>
                                      </p:tavLst>
                                    </p:anim>
                                  </p:childTnLst>
                                </p:cTn>
                              </p:par>
                            </p:childTnLst>
                          </p:cTn>
                        </p:par>
                        <p:par>
                          <p:cTn id="93" fill="hold">
                            <p:stCondLst>
                              <p:cond delay="2800"/>
                            </p:stCondLst>
                            <p:childTnLst>
                              <p:par>
                                <p:cTn id="94" presetID="47" presetClass="entr" presetSubtype="0" fill="hold" nodeType="afterEffect">
                                  <p:stCondLst>
                                    <p:cond delay="0"/>
                                  </p:stCondLst>
                                  <p:childTnLst>
                                    <p:set>
                                      <p:cBhvr>
                                        <p:cTn id="95" dur="1" fill="hold">
                                          <p:stCondLst>
                                            <p:cond delay="0"/>
                                          </p:stCondLst>
                                        </p:cTn>
                                        <p:tgtEl>
                                          <p:spTgt spid="56"/>
                                        </p:tgtEl>
                                        <p:attrNameLst>
                                          <p:attrName>style.visibility</p:attrName>
                                        </p:attrNameLst>
                                      </p:cBhvr>
                                      <p:to>
                                        <p:strVal val="visible"/>
                                      </p:to>
                                    </p:set>
                                    <p:animEffect transition="in" filter="fade">
                                      <p:cBhvr>
                                        <p:cTn id="96" dur="100"/>
                                        <p:tgtEl>
                                          <p:spTgt spid="56"/>
                                        </p:tgtEl>
                                      </p:cBhvr>
                                    </p:animEffect>
                                    <p:anim calcmode="lin" valueType="num">
                                      <p:cBhvr>
                                        <p:cTn id="97" dur="100" fill="hold"/>
                                        <p:tgtEl>
                                          <p:spTgt spid="56"/>
                                        </p:tgtEl>
                                        <p:attrNameLst>
                                          <p:attrName>ppt_x</p:attrName>
                                        </p:attrNameLst>
                                      </p:cBhvr>
                                      <p:tavLst>
                                        <p:tav tm="0">
                                          <p:val>
                                            <p:strVal val="#ppt_x"/>
                                          </p:val>
                                        </p:tav>
                                        <p:tav tm="100000">
                                          <p:val>
                                            <p:strVal val="#ppt_x"/>
                                          </p:val>
                                        </p:tav>
                                      </p:tavLst>
                                    </p:anim>
                                    <p:anim calcmode="lin" valueType="num">
                                      <p:cBhvr>
                                        <p:cTn id="98" dur="100" fill="hold"/>
                                        <p:tgtEl>
                                          <p:spTgt spid="56"/>
                                        </p:tgtEl>
                                        <p:attrNameLst>
                                          <p:attrName>ppt_y</p:attrName>
                                        </p:attrNameLst>
                                      </p:cBhvr>
                                      <p:tavLst>
                                        <p:tav tm="0">
                                          <p:val>
                                            <p:strVal val="#ppt_y-.1"/>
                                          </p:val>
                                        </p:tav>
                                        <p:tav tm="100000">
                                          <p:val>
                                            <p:strVal val="#ppt_y"/>
                                          </p:val>
                                        </p:tav>
                                      </p:tavLst>
                                    </p:anim>
                                  </p:childTnLst>
                                </p:cTn>
                              </p:par>
                            </p:childTnLst>
                          </p:cTn>
                        </p:par>
                        <p:par>
                          <p:cTn id="99" fill="hold">
                            <p:stCondLst>
                              <p:cond delay="2900"/>
                            </p:stCondLst>
                            <p:childTnLst>
                              <p:par>
                                <p:cTn id="100" presetID="47" presetClass="entr" presetSubtype="0" fill="hold" nodeType="afterEffect">
                                  <p:stCondLst>
                                    <p:cond delay="0"/>
                                  </p:stCondLst>
                                  <p:childTnLst>
                                    <p:set>
                                      <p:cBhvr>
                                        <p:cTn id="101" dur="1" fill="hold">
                                          <p:stCondLst>
                                            <p:cond delay="0"/>
                                          </p:stCondLst>
                                        </p:cTn>
                                        <p:tgtEl>
                                          <p:spTgt spid="59"/>
                                        </p:tgtEl>
                                        <p:attrNameLst>
                                          <p:attrName>style.visibility</p:attrName>
                                        </p:attrNameLst>
                                      </p:cBhvr>
                                      <p:to>
                                        <p:strVal val="visible"/>
                                      </p:to>
                                    </p:set>
                                    <p:animEffect transition="in" filter="fade">
                                      <p:cBhvr>
                                        <p:cTn id="102" dur="100"/>
                                        <p:tgtEl>
                                          <p:spTgt spid="59"/>
                                        </p:tgtEl>
                                      </p:cBhvr>
                                    </p:animEffect>
                                    <p:anim calcmode="lin" valueType="num">
                                      <p:cBhvr>
                                        <p:cTn id="103" dur="100" fill="hold"/>
                                        <p:tgtEl>
                                          <p:spTgt spid="59"/>
                                        </p:tgtEl>
                                        <p:attrNameLst>
                                          <p:attrName>ppt_x</p:attrName>
                                        </p:attrNameLst>
                                      </p:cBhvr>
                                      <p:tavLst>
                                        <p:tav tm="0">
                                          <p:val>
                                            <p:strVal val="#ppt_x"/>
                                          </p:val>
                                        </p:tav>
                                        <p:tav tm="100000">
                                          <p:val>
                                            <p:strVal val="#ppt_x"/>
                                          </p:val>
                                        </p:tav>
                                      </p:tavLst>
                                    </p:anim>
                                    <p:anim calcmode="lin" valueType="num">
                                      <p:cBhvr>
                                        <p:cTn id="104" dur="100" fill="hold"/>
                                        <p:tgtEl>
                                          <p:spTgt spid="59"/>
                                        </p:tgtEl>
                                        <p:attrNameLst>
                                          <p:attrName>ppt_y</p:attrName>
                                        </p:attrNameLst>
                                      </p:cBhvr>
                                      <p:tavLst>
                                        <p:tav tm="0">
                                          <p:val>
                                            <p:strVal val="#ppt_y-.1"/>
                                          </p:val>
                                        </p:tav>
                                        <p:tav tm="100000">
                                          <p:val>
                                            <p:strVal val="#ppt_y"/>
                                          </p:val>
                                        </p:tav>
                                      </p:tavLst>
                                    </p:anim>
                                  </p:childTnLst>
                                </p:cTn>
                              </p:par>
                            </p:childTnLst>
                          </p:cTn>
                        </p:par>
                        <p:par>
                          <p:cTn id="105" fill="hold">
                            <p:stCondLst>
                              <p:cond delay="3000"/>
                            </p:stCondLst>
                            <p:childTnLst>
                              <p:par>
                                <p:cTn id="106" presetID="47" presetClass="entr" presetSubtype="0" fill="hold" nodeType="afterEffect">
                                  <p:stCondLst>
                                    <p:cond delay="0"/>
                                  </p:stCondLst>
                                  <p:childTnLst>
                                    <p:set>
                                      <p:cBhvr>
                                        <p:cTn id="107" dur="1" fill="hold">
                                          <p:stCondLst>
                                            <p:cond delay="0"/>
                                          </p:stCondLst>
                                        </p:cTn>
                                        <p:tgtEl>
                                          <p:spTgt spid="62"/>
                                        </p:tgtEl>
                                        <p:attrNameLst>
                                          <p:attrName>style.visibility</p:attrName>
                                        </p:attrNameLst>
                                      </p:cBhvr>
                                      <p:to>
                                        <p:strVal val="visible"/>
                                      </p:to>
                                    </p:set>
                                    <p:animEffect transition="in" filter="fade">
                                      <p:cBhvr>
                                        <p:cTn id="108" dur="100"/>
                                        <p:tgtEl>
                                          <p:spTgt spid="62"/>
                                        </p:tgtEl>
                                      </p:cBhvr>
                                    </p:animEffect>
                                    <p:anim calcmode="lin" valueType="num">
                                      <p:cBhvr>
                                        <p:cTn id="109" dur="100" fill="hold"/>
                                        <p:tgtEl>
                                          <p:spTgt spid="62"/>
                                        </p:tgtEl>
                                        <p:attrNameLst>
                                          <p:attrName>ppt_x</p:attrName>
                                        </p:attrNameLst>
                                      </p:cBhvr>
                                      <p:tavLst>
                                        <p:tav tm="0">
                                          <p:val>
                                            <p:strVal val="#ppt_x"/>
                                          </p:val>
                                        </p:tav>
                                        <p:tav tm="100000">
                                          <p:val>
                                            <p:strVal val="#ppt_x"/>
                                          </p:val>
                                        </p:tav>
                                      </p:tavLst>
                                    </p:anim>
                                    <p:anim calcmode="lin" valueType="num">
                                      <p:cBhvr>
                                        <p:cTn id="110" dur="100" fill="hold"/>
                                        <p:tgtEl>
                                          <p:spTgt spid="62"/>
                                        </p:tgtEl>
                                        <p:attrNameLst>
                                          <p:attrName>ppt_y</p:attrName>
                                        </p:attrNameLst>
                                      </p:cBhvr>
                                      <p:tavLst>
                                        <p:tav tm="0">
                                          <p:val>
                                            <p:strVal val="#ppt_y-.1"/>
                                          </p:val>
                                        </p:tav>
                                        <p:tav tm="100000">
                                          <p:val>
                                            <p:strVal val="#ppt_y"/>
                                          </p:val>
                                        </p:tav>
                                      </p:tavLst>
                                    </p:anim>
                                  </p:childTnLst>
                                </p:cTn>
                              </p:par>
                            </p:childTnLst>
                          </p:cTn>
                        </p:par>
                        <p:par>
                          <p:cTn id="111" fill="hold">
                            <p:stCondLst>
                              <p:cond delay="3100"/>
                            </p:stCondLst>
                            <p:childTnLst>
                              <p:par>
                                <p:cTn id="112" presetID="47" presetClass="entr" presetSubtype="0" fill="hold" nodeType="afterEffect">
                                  <p:stCondLst>
                                    <p:cond delay="0"/>
                                  </p:stCondLst>
                                  <p:childTnLst>
                                    <p:set>
                                      <p:cBhvr>
                                        <p:cTn id="113" dur="1" fill="hold">
                                          <p:stCondLst>
                                            <p:cond delay="0"/>
                                          </p:stCondLst>
                                        </p:cTn>
                                        <p:tgtEl>
                                          <p:spTgt spid="65"/>
                                        </p:tgtEl>
                                        <p:attrNameLst>
                                          <p:attrName>style.visibility</p:attrName>
                                        </p:attrNameLst>
                                      </p:cBhvr>
                                      <p:to>
                                        <p:strVal val="visible"/>
                                      </p:to>
                                    </p:set>
                                    <p:animEffect transition="in" filter="fade">
                                      <p:cBhvr>
                                        <p:cTn id="114" dur="100"/>
                                        <p:tgtEl>
                                          <p:spTgt spid="65"/>
                                        </p:tgtEl>
                                      </p:cBhvr>
                                    </p:animEffect>
                                    <p:anim calcmode="lin" valueType="num">
                                      <p:cBhvr>
                                        <p:cTn id="115" dur="100" fill="hold"/>
                                        <p:tgtEl>
                                          <p:spTgt spid="65"/>
                                        </p:tgtEl>
                                        <p:attrNameLst>
                                          <p:attrName>ppt_x</p:attrName>
                                        </p:attrNameLst>
                                      </p:cBhvr>
                                      <p:tavLst>
                                        <p:tav tm="0">
                                          <p:val>
                                            <p:strVal val="#ppt_x"/>
                                          </p:val>
                                        </p:tav>
                                        <p:tav tm="100000">
                                          <p:val>
                                            <p:strVal val="#ppt_x"/>
                                          </p:val>
                                        </p:tav>
                                      </p:tavLst>
                                    </p:anim>
                                    <p:anim calcmode="lin" valueType="num">
                                      <p:cBhvr>
                                        <p:cTn id="116" dur="100" fill="hold"/>
                                        <p:tgtEl>
                                          <p:spTgt spid="65"/>
                                        </p:tgtEl>
                                        <p:attrNameLst>
                                          <p:attrName>ppt_y</p:attrName>
                                        </p:attrNameLst>
                                      </p:cBhvr>
                                      <p:tavLst>
                                        <p:tav tm="0">
                                          <p:val>
                                            <p:strVal val="#ppt_y-.1"/>
                                          </p:val>
                                        </p:tav>
                                        <p:tav tm="100000">
                                          <p:val>
                                            <p:strVal val="#ppt_y"/>
                                          </p:val>
                                        </p:tav>
                                      </p:tavLst>
                                    </p:anim>
                                  </p:childTnLst>
                                </p:cTn>
                              </p:par>
                            </p:childTnLst>
                          </p:cTn>
                        </p:par>
                        <p:par>
                          <p:cTn id="117" fill="hold">
                            <p:stCondLst>
                              <p:cond delay="3200"/>
                            </p:stCondLst>
                            <p:childTnLst>
                              <p:par>
                                <p:cTn id="118" presetID="47" presetClass="entr" presetSubtype="0" fill="hold" nodeType="afterEffect">
                                  <p:stCondLst>
                                    <p:cond delay="0"/>
                                  </p:stCondLst>
                                  <p:childTnLst>
                                    <p:set>
                                      <p:cBhvr>
                                        <p:cTn id="119" dur="1" fill="hold">
                                          <p:stCondLst>
                                            <p:cond delay="0"/>
                                          </p:stCondLst>
                                        </p:cTn>
                                        <p:tgtEl>
                                          <p:spTgt spid="68"/>
                                        </p:tgtEl>
                                        <p:attrNameLst>
                                          <p:attrName>style.visibility</p:attrName>
                                        </p:attrNameLst>
                                      </p:cBhvr>
                                      <p:to>
                                        <p:strVal val="visible"/>
                                      </p:to>
                                    </p:set>
                                    <p:animEffect transition="in" filter="fade">
                                      <p:cBhvr>
                                        <p:cTn id="120" dur="100"/>
                                        <p:tgtEl>
                                          <p:spTgt spid="68"/>
                                        </p:tgtEl>
                                      </p:cBhvr>
                                    </p:animEffect>
                                    <p:anim calcmode="lin" valueType="num">
                                      <p:cBhvr>
                                        <p:cTn id="121" dur="100" fill="hold"/>
                                        <p:tgtEl>
                                          <p:spTgt spid="68"/>
                                        </p:tgtEl>
                                        <p:attrNameLst>
                                          <p:attrName>ppt_x</p:attrName>
                                        </p:attrNameLst>
                                      </p:cBhvr>
                                      <p:tavLst>
                                        <p:tav tm="0">
                                          <p:val>
                                            <p:strVal val="#ppt_x"/>
                                          </p:val>
                                        </p:tav>
                                        <p:tav tm="100000">
                                          <p:val>
                                            <p:strVal val="#ppt_x"/>
                                          </p:val>
                                        </p:tav>
                                      </p:tavLst>
                                    </p:anim>
                                    <p:anim calcmode="lin" valueType="num">
                                      <p:cBhvr>
                                        <p:cTn id="122" dur="100" fill="hold"/>
                                        <p:tgtEl>
                                          <p:spTgt spid="68"/>
                                        </p:tgtEl>
                                        <p:attrNameLst>
                                          <p:attrName>ppt_y</p:attrName>
                                        </p:attrNameLst>
                                      </p:cBhvr>
                                      <p:tavLst>
                                        <p:tav tm="0">
                                          <p:val>
                                            <p:strVal val="#ppt_y-.1"/>
                                          </p:val>
                                        </p:tav>
                                        <p:tav tm="100000">
                                          <p:val>
                                            <p:strVal val="#ppt_y"/>
                                          </p:val>
                                        </p:tav>
                                      </p:tavLst>
                                    </p:anim>
                                  </p:childTnLst>
                                </p:cTn>
                              </p:par>
                            </p:childTnLst>
                          </p:cTn>
                        </p:par>
                        <p:par>
                          <p:cTn id="123" fill="hold">
                            <p:stCondLst>
                              <p:cond delay="3300"/>
                            </p:stCondLst>
                            <p:childTnLst>
                              <p:par>
                                <p:cTn id="124" presetID="47" presetClass="entr" presetSubtype="0" fill="hold" nodeType="afterEffect">
                                  <p:stCondLst>
                                    <p:cond delay="0"/>
                                  </p:stCondLst>
                                  <p:childTnLst>
                                    <p:set>
                                      <p:cBhvr>
                                        <p:cTn id="125" dur="1" fill="hold">
                                          <p:stCondLst>
                                            <p:cond delay="0"/>
                                          </p:stCondLst>
                                        </p:cTn>
                                        <p:tgtEl>
                                          <p:spTgt spid="71"/>
                                        </p:tgtEl>
                                        <p:attrNameLst>
                                          <p:attrName>style.visibility</p:attrName>
                                        </p:attrNameLst>
                                      </p:cBhvr>
                                      <p:to>
                                        <p:strVal val="visible"/>
                                      </p:to>
                                    </p:set>
                                    <p:animEffect transition="in" filter="fade">
                                      <p:cBhvr>
                                        <p:cTn id="126" dur="100"/>
                                        <p:tgtEl>
                                          <p:spTgt spid="71"/>
                                        </p:tgtEl>
                                      </p:cBhvr>
                                    </p:animEffect>
                                    <p:anim calcmode="lin" valueType="num">
                                      <p:cBhvr>
                                        <p:cTn id="127" dur="100" fill="hold"/>
                                        <p:tgtEl>
                                          <p:spTgt spid="71"/>
                                        </p:tgtEl>
                                        <p:attrNameLst>
                                          <p:attrName>ppt_x</p:attrName>
                                        </p:attrNameLst>
                                      </p:cBhvr>
                                      <p:tavLst>
                                        <p:tav tm="0">
                                          <p:val>
                                            <p:strVal val="#ppt_x"/>
                                          </p:val>
                                        </p:tav>
                                        <p:tav tm="100000">
                                          <p:val>
                                            <p:strVal val="#ppt_x"/>
                                          </p:val>
                                        </p:tav>
                                      </p:tavLst>
                                    </p:anim>
                                    <p:anim calcmode="lin" valueType="num">
                                      <p:cBhvr>
                                        <p:cTn id="128" dur="1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4883564" y="1676978"/>
            <a:ext cx="10044872" cy="1689698"/>
            <a:chOff x="5988388" y="483017"/>
            <a:chExt cx="12359700" cy="2079087"/>
          </a:xfrm>
        </p:grpSpPr>
        <p:sp>
          <p:nvSpPr>
            <p:cNvPr id="126" name="TextBox 12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Sales Product Table</a:t>
              </a:r>
            </a:p>
          </p:txBody>
        </p:sp>
        <p:sp>
          <p:nvSpPr>
            <p:cNvPr id="127" name="Rectangle 12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3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163" name="Group 162"/>
          <p:cNvGrpSpPr/>
          <p:nvPr/>
        </p:nvGrpSpPr>
        <p:grpSpPr>
          <a:xfrm>
            <a:off x="1609144" y="4183377"/>
            <a:ext cx="16567505" cy="5779019"/>
            <a:chOff x="2002248" y="3443132"/>
            <a:chExt cx="20385465" cy="7110787"/>
          </a:xfrm>
        </p:grpSpPr>
        <p:sp>
          <p:nvSpPr>
            <p:cNvPr id="95" name="Rectangle 94"/>
            <p:cNvSpPr/>
            <p:nvPr/>
          </p:nvSpPr>
          <p:spPr>
            <a:xfrm>
              <a:off x="12087101" y="3454269"/>
              <a:ext cx="3431113" cy="1239447"/>
            </a:xfrm>
            <a:prstGeom prst="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lIns="190513" tIns="95256" rIns="190513" bIns="95256" rtlCol="0" anchor="ctr"/>
            <a:lstStyle/>
            <a:p>
              <a:pPr algn="ctr"/>
              <a:endParaRPr lang="en-US" sz="2926" dirty="0">
                <a:latin typeface="Lato Light"/>
              </a:endParaRPr>
            </a:p>
          </p:txBody>
        </p:sp>
        <p:cxnSp>
          <p:nvCxnSpPr>
            <p:cNvPr id="9" name="Straight Connector 8"/>
            <p:cNvCxnSpPr/>
            <p:nvPr/>
          </p:nvCxnSpPr>
          <p:spPr>
            <a:xfrm>
              <a:off x="8665352" y="4687957"/>
              <a:ext cx="13719517"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7" name="Straight Connector 16"/>
            <p:cNvCxnSpPr/>
            <p:nvPr/>
          </p:nvCxnSpPr>
          <p:spPr>
            <a:xfrm>
              <a:off x="2002250" y="10371249"/>
              <a:ext cx="20382620"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20" name="Rectangle 19"/>
            <p:cNvSpPr/>
            <p:nvPr/>
          </p:nvSpPr>
          <p:spPr>
            <a:xfrm>
              <a:off x="8664118" y="3443132"/>
              <a:ext cx="3431113" cy="1239447"/>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2" name="Rectangle 21"/>
            <p:cNvSpPr/>
            <p:nvPr/>
          </p:nvSpPr>
          <p:spPr>
            <a:xfrm>
              <a:off x="15523875" y="3443132"/>
              <a:ext cx="3431113" cy="1239447"/>
            </a:xfrm>
            <a:prstGeom prst="rect">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3" name="Rectangle 22"/>
            <p:cNvSpPr/>
            <p:nvPr/>
          </p:nvSpPr>
          <p:spPr>
            <a:xfrm>
              <a:off x="18953756" y="3443132"/>
              <a:ext cx="3431113" cy="1239447"/>
            </a:xfrm>
            <a:prstGeom prst="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sp>
          <p:nvSpPr>
            <p:cNvPr id="24" name="Rectangle 129"/>
            <p:cNvSpPr>
              <a:spLocks/>
            </p:cNvSpPr>
            <p:nvPr/>
          </p:nvSpPr>
          <p:spPr bwMode="auto">
            <a:xfrm>
              <a:off x="8665352" y="3742597"/>
              <a:ext cx="342174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2926" b="1" dirty="0">
                  <a:solidFill>
                    <a:schemeClr val="bg1"/>
                  </a:solidFill>
                  <a:latin typeface="Lato Regular"/>
                  <a:ea typeface="ＭＳ Ｐゴシック" charset="0"/>
                  <a:cs typeface="Lato Regular"/>
                  <a:sym typeface="Helvetica" charset="0"/>
                </a:rPr>
                <a:t>STORE 1</a:t>
              </a:r>
            </a:p>
          </p:txBody>
        </p:sp>
        <p:sp>
          <p:nvSpPr>
            <p:cNvPr id="26" name="Rectangle 129"/>
            <p:cNvSpPr>
              <a:spLocks/>
            </p:cNvSpPr>
            <p:nvPr/>
          </p:nvSpPr>
          <p:spPr bwMode="auto">
            <a:xfrm>
              <a:off x="15525111" y="3742597"/>
              <a:ext cx="3428644"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2926" b="1" dirty="0">
                  <a:solidFill>
                    <a:schemeClr val="bg1"/>
                  </a:solidFill>
                  <a:latin typeface="Lato Regular"/>
                  <a:ea typeface="ＭＳ Ｐゴシック" charset="0"/>
                  <a:cs typeface="Lato Regular"/>
                  <a:sym typeface="Helvetica" charset="0"/>
                </a:rPr>
                <a:t>STORE 3</a:t>
              </a:r>
            </a:p>
          </p:txBody>
        </p:sp>
        <p:sp>
          <p:nvSpPr>
            <p:cNvPr id="27" name="Rectangle 129"/>
            <p:cNvSpPr>
              <a:spLocks/>
            </p:cNvSpPr>
            <p:nvPr/>
          </p:nvSpPr>
          <p:spPr bwMode="auto">
            <a:xfrm>
              <a:off x="18954990" y="3742597"/>
              <a:ext cx="3429879"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2926" b="1" dirty="0">
                  <a:solidFill>
                    <a:schemeClr val="bg1"/>
                  </a:solidFill>
                  <a:latin typeface="Lato Regular"/>
                  <a:ea typeface="ＭＳ Ｐゴシック" charset="0"/>
                  <a:cs typeface="Lato Regular"/>
                  <a:sym typeface="Helvetica" charset="0"/>
                </a:rPr>
                <a:t>STORE 4</a:t>
              </a:r>
            </a:p>
          </p:txBody>
        </p:sp>
        <p:sp>
          <p:nvSpPr>
            <p:cNvPr id="80" name="Rectangle 129"/>
            <p:cNvSpPr>
              <a:spLocks/>
            </p:cNvSpPr>
            <p:nvPr/>
          </p:nvSpPr>
          <p:spPr bwMode="auto">
            <a:xfrm>
              <a:off x="8970982" y="479701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1" name="Rectangle 129"/>
            <p:cNvSpPr>
              <a:spLocks/>
            </p:cNvSpPr>
            <p:nvPr/>
          </p:nvSpPr>
          <p:spPr bwMode="auto">
            <a:xfrm>
              <a:off x="8970982" y="550440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2" name="Rectangle 129"/>
            <p:cNvSpPr>
              <a:spLocks/>
            </p:cNvSpPr>
            <p:nvPr/>
          </p:nvSpPr>
          <p:spPr bwMode="auto">
            <a:xfrm>
              <a:off x="8970982" y="621179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3" name="Rectangle 129"/>
            <p:cNvSpPr>
              <a:spLocks/>
            </p:cNvSpPr>
            <p:nvPr/>
          </p:nvSpPr>
          <p:spPr bwMode="auto">
            <a:xfrm>
              <a:off x="8970982" y="685235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4" name="Rectangle 129"/>
            <p:cNvSpPr>
              <a:spLocks/>
            </p:cNvSpPr>
            <p:nvPr/>
          </p:nvSpPr>
          <p:spPr bwMode="auto">
            <a:xfrm>
              <a:off x="8970982" y="753746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5" name="Rectangle 129"/>
            <p:cNvSpPr>
              <a:spLocks/>
            </p:cNvSpPr>
            <p:nvPr/>
          </p:nvSpPr>
          <p:spPr bwMode="auto">
            <a:xfrm>
              <a:off x="8970982" y="822257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86" name="Rectangle 129"/>
            <p:cNvSpPr>
              <a:spLocks/>
            </p:cNvSpPr>
            <p:nvPr/>
          </p:nvSpPr>
          <p:spPr bwMode="auto">
            <a:xfrm>
              <a:off x="8970982" y="884084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05" name="Rectangle 129"/>
            <p:cNvSpPr>
              <a:spLocks/>
            </p:cNvSpPr>
            <p:nvPr/>
          </p:nvSpPr>
          <p:spPr bwMode="auto">
            <a:xfrm>
              <a:off x="15839287" y="479195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14" name="Rectangle 129"/>
            <p:cNvSpPr>
              <a:spLocks/>
            </p:cNvSpPr>
            <p:nvPr/>
          </p:nvSpPr>
          <p:spPr bwMode="auto">
            <a:xfrm>
              <a:off x="15839287" y="5499344"/>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23" name="Rectangle 129"/>
            <p:cNvSpPr>
              <a:spLocks/>
            </p:cNvSpPr>
            <p:nvPr/>
          </p:nvSpPr>
          <p:spPr bwMode="auto">
            <a:xfrm>
              <a:off x="15839287" y="620673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28" name="Rectangle 129"/>
            <p:cNvSpPr>
              <a:spLocks/>
            </p:cNvSpPr>
            <p:nvPr/>
          </p:nvSpPr>
          <p:spPr bwMode="auto">
            <a:xfrm>
              <a:off x="15839287" y="68472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29" name="Rectangle 129"/>
            <p:cNvSpPr>
              <a:spLocks/>
            </p:cNvSpPr>
            <p:nvPr/>
          </p:nvSpPr>
          <p:spPr bwMode="auto">
            <a:xfrm>
              <a:off x="15839287" y="75324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31" name="Rectangle 129"/>
            <p:cNvSpPr>
              <a:spLocks/>
            </p:cNvSpPr>
            <p:nvPr/>
          </p:nvSpPr>
          <p:spPr bwMode="auto">
            <a:xfrm>
              <a:off x="15839287" y="821751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32" name="Rectangle 129"/>
            <p:cNvSpPr>
              <a:spLocks/>
            </p:cNvSpPr>
            <p:nvPr/>
          </p:nvSpPr>
          <p:spPr bwMode="auto">
            <a:xfrm>
              <a:off x="15839287" y="883577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$2500</a:t>
              </a:r>
            </a:p>
          </p:txBody>
        </p:sp>
        <p:sp>
          <p:nvSpPr>
            <p:cNvPr id="133" name="Rectangle 129"/>
            <p:cNvSpPr>
              <a:spLocks/>
            </p:cNvSpPr>
            <p:nvPr/>
          </p:nvSpPr>
          <p:spPr bwMode="auto">
            <a:xfrm>
              <a:off x="12347827" y="4789562"/>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4" name="Rectangle 129"/>
            <p:cNvSpPr>
              <a:spLocks/>
            </p:cNvSpPr>
            <p:nvPr/>
          </p:nvSpPr>
          <p:spPr bwMode="auto">
            <a:xfrm>
              <a:off x="12347827" y="5496948"/>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5" name="Rectangle 129"/>
            <p:cNvSpPr>
              <a:spLocks/>
            </p:cNvSpPr>
            <p:nvPr/>
          </p:nvSpPr>
          <p:spPr bwMode="auto">
            <a:xfrm>
              <a:off x="12347827" y="620434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6" name="Rectangle 129"/>
            <p:cNvSpPr>
              <a:spLocks/>
            </p:cNvSpPr>
            <p:nvPr/>
          </p:nvSpPr>
          <p:spPr bwMode="auto">
            <a:xfrm>
              <a:off x="12347827" y="6844896"/>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7" name="Rectangle 129"/>
            <p:cNvSpPr>
              <a:spLocks/>
            </p:cNvSpPr>
            <p:nvPr/>
          </p:nvSpPr>
          <p:spPr bwMode="auto">
            <a:xfrm>
              <a:off x="12347827" y="7530003"/>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8" name="Rectangle 129"/>
            <p:cNvSpPr>
              <a:spLocks/>
            </p:cNvSpPr>
            <p:nvPr/>
          </p:nvSpPr>
          <p:spPr bwMode="auto">
            <a:xfrm>
              <a:off x="12347827" y="821512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39" name="Rectangle 129"/>
            <p:cNvSpPr>
              <a:spLocks/>
            </p:cNvSpPr>
            <p:nvPr/>
          </p:nvSpPr>
          <p:spPr bwMode="auto">
            <a:xfrm>
              <a:off x="12347827" y="8833395"/>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0" name="Rectangle 129"/>
            <p:cNvSpPr>
              <a:spLocks/>
            </p:cNvSpPr>
            <p:nvPr/>
          </p:nvSpPr>
          <p:spPr bwMode="auto">
            <a:xfrm>
              <a:off x="19270602" y="479121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1" name="Rectangle 129"/>
            <p:cNvSpPr>
              <a:spLocks/>
            </p:cNvSpPr>
            <p:nvPr/>
          </p:nvSpPr>
          <p:spPr bwMode="auto">
            <a:xfrm>
              <a:off x="19270604" y="5498590"/>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2" name="Rectangle 129"/>
            <p:cNvSpPr>
              <a:spLocks/>
            </p:cNvSpPr>
            <p:nvPr/>
          </p:nvSpPr>
          <p:spPr bwMode="auto">
            <a:xfrm>
              <a:off x="19270604" y="620598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3" name="Rectangle 129"/>
            <p:cNvSpPr>
              <a:spLocks/>
            </p:cNvSpPr>
            <p:nvPr/>
          </p:nvSpPr>
          <p:spPr bwMode="auto">
            <a:xfrm>
              <a:off x="19270604" y="684653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4" name="Rectangle 129"/>
            <p:cNvSpPr>
              <a:spLocks/>
            </p:cNvSpPr>
            <p:nvPr/>
          </p:nvSpPr>
          <p:spPr bwMode="auto">
            <a:xfrm>
              <a:off x="19270604" y="7531649"/>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5" name="Rectangle 129"/>
            <p:cNvSpPr>
              <a:spLocks/>
            </p:cNvSpPr>
            <p:nvPr/>
          </p:nvSpPr>
          <p:spPr bwMode="auto">
            <a:xfrm>
              <a:off x="19270604" y="8216761"/>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sp>
          <p:nvSpPr>
            <p:cNvPr id="146" name="Rectangle 129"/>
            <p:cNvSpPr>
              <a:spLocks/>
            </p:cNvSpPr>
            <p:nvPr/>
          </p:nvSpPr>
          <p:spPr bwMode="auto">
            <a:xfrm>
              <a:off x="19270604" y="8835027"/>
              <a:ext cx="2802560" cy="528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$400,000</a:t>
              </a:r>
            </a:p>
          </p:txBody>
        </p:sp>
        <p:cxnSp>
          <p:nvCxnSpPr>
            <p:cNvPr id="31" name="Straight Connector 30"/>
            <p:cNvCxnSpPr/>
            <p:nvPr/>
          </p:nvCxnSpPr>
          <p:spPr>
            <a:xfrm>
              <a:off x="12093996" y="470517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cxnSp>
          <p:nvCxnSpPr>
            <p:cNvPr id="32" name="Straight Connector 31"/>
            <p:cNvCxnSpPr/>
            <p:nvPr/>
          </p:nvCxnSpPr>
          <p:spPr>
            <a:xfrm>
              <a:off x="12093996" y="5410922"/>
              <a:ext cx="3431116" cy="0"/>
            </a:xfrm>
            <a:prstGeom prst="line">
              <a:avLst/>
            </a:prstGeom>
            <a:ln w="3175">
              <a:solidFill>
                <a:schemeClr val="bg1">
                  <a:alpha val="40000"/>
                </a:schemeClr>
              </a:solidFill>
              <a:prstDash val="solid"/>
            </a:ln>
          </p:spPr>
          <p:style>
            <a:lnRef idx="1">
              <a:schemeClr val="dk1"/>
            </a:lnRef>
            <a:fillRef idx="0">
              <a:schemeClr val="dk1"/>
            </a:fillRef>
            <a:effectRef idx="0">
              <a:schemeClr val="dk1"/>
            </a:effectRef>
            <a:fontRef idx="minor">
              <a:schemeClr val="tx1"/>
            </a:fontRef>
          </p:style>
        </p:cxnSp>
        <p:grpSp>
          <p:nvGrpSpPr>
            <p:cNvPr id="41" name="Group 40"/>
            <p:cNvGrpSpPr/>
            <p:nvPr/>
          </p:nvGrpSpPr>
          <p:grpSpPr>
            <a:xfrm>
              <a:off x="8970982" y="9569161"/>
              <a:ext cx="13102180" cy="984758"/>
              <a:chOff x="561809" y="3807168"/>
              <a:chExt cx="6390075" cy="363252"/>
            </a:xfrm>
          </p:grpSpPr>
          <p:sp>
            <p:nvSpPr>
              <p:cNvPr id="55" name="Rectangle 129"/>
              <p:cNvSpPr>
                <a:spLocks/>
              </p:cNvSpPr>
              <p:nvPr/>
            </p:nvSpPr>
            <p:spPr bwMode="auto">
              <a:xfrm>
                <a:off x="561809"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3332" b="1" dirty="0">
                    <a:solidFill>
                      <a:schemeClr val="tx2"/>
                    </a:solidFill>
                    <a:latin typeface="Lato Regular"/>
                    <a:ea typeface="ＭＳ Ｐゴシック" charset="0"/>
                    <a:cs typeface="Lato Regular"/>
                    <a:sym typeface="Helvetica" charset="0"/>
                  </a:rPr>
                  <a:t>$30000</a:t>
                </a:r>
              </a:p>
            </p:txBody>
          </p:sp>
          <p:sp>
            <p:nvSpPr>
              <p:cNvPr id="104" name="Rectangle 129"/>
              <p:cNvSpPr>
                <a:spLocks/>
              </p:cNvSpPr>
              <p:nvPr/>
            </p:nvSpPr>
            <p:spPr bwMode="auto">
              <a:xfrm>
                <a:off x="2230465" y="381509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3332" b="1" dirty="0">
                    <a:solidFill>
                      <a:schemeClr val="tx2"/>
                    </a:solidFill>
                    <a:latin typeface="Lato Regular"/>
                    <a:ea typeface="ＭＳ Ｐゴシック" charset="0"/>
                    <a:cs typeface="Lato Regular"/>
                    <a:sym typeface="Helvetica" charset="0"/>
                  </a:rPr>
                  <a:t>$30000</a:t>
                </a:r>
              </a:p>
            </p:txBody>
          </p:sp>
          <p:sp>
            <p:nvSpPr>
              <p:cNvPr id="113" name="Rectangle 129"/>
              <p:cNvSpPr>
                <a:spLocks/>
              </p:cNvSpPr>
              <p:nvPr/>
            </p:nvSpPr>
            <p:spPr bwMode="auto">
              <a:xfrm>
                <a:off x="3897851" y="3808234"/>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3332" b="1" dirty="0">
                    <a:solidFill>
                      <a:schemeClr val="tx2"/>
                    </a:solidFill>
                    <a:latin typeface="Lato Regular"/>
                    <a:ea typeface="ＭＳ Ｐゴシック" charset="0"/>
                    <a:cs typeface="Lato Regular"/>
                    <a:sym typeface="Helvetica" charset="0"/>
                  </a:rPr>
                  <a:t>$30000</a:t>
                </a:r>
              </a:p>
            </p:txBody>
          </p:sp>
          <p:sp>
            <p:nvSpPr>
              <p:cNvPr id="122" name="Rectangle 129"/>
              <p:cNvSpPr>
                <a:spLocks/>
              </p:cNvSpPr>
              <p:nvPr/>
            </p:nvSpPr>
            <p:spPr bwMode="auto">
              <a:xfrm>
                <a:off x="5585046" y="3807168"/>
                <a:ext cx="1366838" cy="355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3332" b="1" dirty="0">
                    <a:solidFill>
                      <a:schemeClr val="tx2"/>
                    </a:solidFill>
                    <a:latin typeface="Lato Regular"/>
                    <a:ea typeface="ＭＳ Ｐゴシック" charset="0"/>
                    <a:cs typeface="Lato Regular"/>
                    <a:sym typeface="Helvetica" charset="0"/>
                  </a:rPr>
                  <a:t>$30000</a:t>
                </a:r>
              </a:p>
            </p:txBody>
          </p:sp>
        </p:grpSp>
        <p:cxnSp>
          <p:nvCxnSpPr>
            <p:cNvPr id="46" name="Straight Connector 45"/>
            <p:cNvCxnSpPr/>
            <p:nvPr/>
          </p:nvCxnSpPr>
          <p:spPr>
            <a:xfrm>
              <a:off x="18954990"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48" name="Straight Connector 47"/>
            <p:cNvCxnSpPr/>
            <p:nvPr/>
          </p:nvCxnSpPr>
          <p:spPr>
            <a:xfrm flipH="1">
              <a:off x="22387712" y="3454269"/>
              <a:ext cx="1"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25" name="Rectangle 129"/>
            <p:cNvSpPr>
              <a:spLocks/>
            </p:cNvSpPr>
            <p:nvPr/>
          </p:nvSpPr>
          <p:spPr bwMode="auto">
            <a:xfrm>
              <a:off x="12095230" y="3772797"/>
              <a:ext cx="342298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2926" b="1" dirty="0">
                  <a:solidFill>
                    <a:schemeClr val="bg1"/>
                  </a:solidFill>
                  <a:latin typeface="Lato Regular"/>
                  <a:ea typeface="ＭＳ Ｐゴシック" charset="0"/>
                  <a:cs typeface="Lato Regular"/>
                  <a:sym typeface="Helvetica" charset="0"/>
                </a:rPr>
                <a:t>STORE 2</a:t>
              </a:r>
            </a:p>
          </p:txBody>
        </p:sp>
        <p:cxnSp>
          <p:nvCxnSpPr>
            <p:cNvPr id="94" name="Straight Connector 93"/>
            <p:cNvCxnSpPr/>
            <p:nvPr/>
          </p:nvCxnSpPr>
          <p:spPr>
            <a:xfrm>
              <a:off x="12087101" y="3443132"/>
              <a:ext cx="0" cy="6939254"/>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96" name="Straight Connector 95"/>
            <p:cNvCxnSpPr/>
            <p:nvPr/>
          </p:nvCxnSpPr>
          <p:spPr>
            <a:xfrm>
              <a:off x="15518212"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47" name="Rectangle 146"/>
            <p:cNvSpPr/>
            <p:nvPr/>
          </p:nvSpPr>
          <p:spPr>
            <a:xfrm>
              <a:off x="2002249" y="3443132"/>
              <a:ext cx="6661867" cy="1239447"/>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926" dirty="0">
                <a:latin typeface="Lato Light"/>
              </a:endParaRPr>
            </a:p>
          </p:txBody>
        </p:sp>
        <p:cxnSp>
          <p:nvCxnSpPr>
            <p:cNvPr id="10" name="Straight Connector 9"/>
            <p:cNvCxnSpPr/>
            <p:nvPr/>
          </p:nvCxnSpPr>
          <p:spPr>
            <a:xfrm>
              <a:off x="2012495" y="5393708"/>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a:off x="2012495" y="668883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 name="Straight Connector 13"/>
            <p:cNvCxnSpPr/>
            <p:nvPr/>
          </p:nvCxnSpPr>
          <p:spPr>
            <a:xfrm>
              <a:off x="2012495" y="8040289"/>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6" name="Straight Connector 15"/>
            <p:cNvCxnSpPr/>
            <p:nvPr/>
          </p:nvCxnSpPr>
          <p:spPr>
            <a:xfrm>
              <a:off x="2012495" y="9359332"/>
              <a:ext cx="20372374" cy="0"/>
            </a:xfrm>
            <a:prstGeom prst="line">
              <a:avLst/>
            </a:prstGeom>
            <a:ln w="57150" cmpd="sng">
              <a:solidFill>
                <a:schemeClr val="tx2"/>
              </a:solidFill>
              <a:prstDash val="solid"/>
            </a:ln>
          </p:spPr>
          <p:style>
            <a:lnRef idx="1">
              <a:schemeClr val="dk1"/>
            </a:lnRef>
            <a:fillRef idx="0">
              <a:schemeClr val="dk1"/>
            </a:fillRef>
            <a:effectRef idx="0">
              <a:schemeClr val="dk1"/>
            </a:effectRef>
            <a:fontRef idx="minor">
              <a:schemeClr val="tx1"/>
            </a:fontRef>
          </p:style>
        </p:cxnSp>
        <p:cxnSp>
          <p:nvCxnSpPr>
            <p:cNvPr id="148" name="Straight Connector 147"/>
            <p:cNvCxnSpPr/>
            <p:nvPr/>
          </p:nvCxnSpPr>
          <p:spPr>
            <a:xfrm>
              <a:off x="2012495" y="6020680"/>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9" name="Straight Connector 148"/>
            <p:cNvCxnSpPr/>
            <p:nvPr/>
          </p:nvCxnSpPr>
          <p:spPr>
            <a:xfrm>
              <a:off x="2002251" y="7368077"/>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0" name="Straight Connector 149"/>
            <p:cNvCxnSpPr/>
            <p:nvPr/>
          </p:nvCxnSpPr>
          <p:spPr>
            <a:xfrm>
              <a:off x="2015338" y="8706122"/>
              <a:ext cx="20372374"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1" name="Straight Connector 150"/>
            <p:cNvCxnSpPr/>
            <p:nvPr/>
          </p:nvCxnSpPr>
          <p:spPr>
            <a:xfrm>
              <a:off x="8654143" y="3454269"/>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2" name="Straight Connector 151"/>
            <p:cNvCxnSpPr/>
            <p:nvPr/>
          </p:nvCxnSpPr>
          <p:spPr>
            <a:xfrm>
              <a:off x="2002368" y="3443132"/>
              <a:ext cx="0" cy="6928117"/>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153" name="Rectangle 129"/>
            <p:cNvSpPr>
              <a:spLocks/>
            </p:cNvSpPr>
            <p:nvPr/>
          </p:nvSpPr>
          <p:spPr bwMode="auto">
            <a:xfrm>
              <a:off x="2015337" y="9527261"/>
              <a:ext cx="6638805" cy="632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3332" b="1" dirty="0">
                  <a:solidFill>
                    <a:schemeClr val="tx2"/>
                  </a:solidFill>
                  <a:latin typeface="Lato Regular"/>
                  <a:ea typeface="ＭＳ Ｐゴシック" charset="0"/>
                  <a:cs typeface="Lato Regular"/>
                  <a:sym typeface="Helvetica" charset="0"/>
                </a:rPr>
                <a:t>TOTAL</a:t>
              </a:r>
            </a:p>
          </p:txBody>
        </p:sp>
        <p:sp>
          <p:nvSpPr>
            <p:cNvPr id="154" name="Rectangle 129"/>
            <p:cNvSpPr>
              <a:spLocks/>
            </p:cNvSpPr>
            <p:nvPr/>
          </p:nvSpPr>
          <p:spPr bwMode="auto">
            <a:xfrm>
              <a:off x="2002249" y="3742597"/>
              <a:ext cx="6651893" cy="528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2926" b="1" dirty="0">
                  <a:solidFill>
                    <a:schemeClr val="bg1"/>
                  </a:solidFill>
                  <a:latin typeface="Lato Regular"/>
                  <a:ea typeface="ＭＳ Ｐゴシック" charset="0"/>
                  <a:cs typeface="Lato Regular"/>
                  <a:sym typeface="Helvetica" charset="0"/>
                </a:rPr>
                <a:t>ITEM DESCRIPTION</a:t>
              </a:r>
            </a:p>
          </p:txBody>
        </p:sp>
        <p:sp>
          <p:nvSpPr>
            <p:cNvPr id="155" name="Rectangle 129"/>
            <p:cNvSpPr>
              <a:spLocks/>
            </p:cNvSpPr>
            <p:nvPr/>
          </p:nvSpPr>
          <p:spPr bwMode="auto">
            <a:xfrm>
              <a:off x="2002248" y="4797012"/>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56" name="Rectangle 129"/>
            <p:cNvSpPr>
              <a:spLocks/>
            </p:cNvSpPr>
            <p:nvPr/>
          </p:nvSpPr>
          <p:spPr bwMode="auto">
            <a:xfrm>
              <a:off x="2002248" y="5493321"/>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57" name="Rectangle 129"/>
            <p:cNvSpPr>
              <a:spLocks/>
            </p:cNvSpPr>
            <p:nvPr/>
          </p:nvSpPr>
          <p:spPr bwMode="auto">
            <a:xfrm>
              <a:off x="2013320" y="6828897"/>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58" name="Rectangle 129"/>
            <p:cNvSpPr>
              <a:spLocks/>
            </p:cNvSpPr>
            <p:nvPr/>
          </p:nvSpPr>
          <p:spPr bwMode="auto">
            <a:xfrm>
              <a:off x="2013320" y="6159988"/>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59" name="Rectangle 129"/>
            <p:cNvSpPr>
              <a:spLocks/>
            </p:cNvSpPr>
            <p:nvPr/>
          </p:nvSpPr>
          <p:spPr bwMode="auto">
            <a:xfrm>
              <a:off x="2006559" y="7475539"/>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60" name="Rectangle 129"/>
            <p:cNvSpPr>
              <a:spLocks/>
            </p:cNvSpPr>
            <p:nvPr/>
          </p:nvSpPr>
          <p:spPr bwMode="auto">
            <a:xfrm>
              <a:off x="2017631" y="8833395"/>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sp>
          <p:nvSpPr>
            <p:cNvPr id="161" name="Rectangle 129"/>
            <p:cNvSpPr>
              <a:spLocks/>
            </p:cNvSpPr>
            <p:nvPr/>
          </p:nvSpPr>
          <p:spPr bwMode="auto">
            <a:xfrm>
              <a:off x="2017631" y="8209046"/>
              <a:ext cx="6663103" cy="52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40830" algn="l"/>
                  <a:tab pos="1481661" algn="l"/>
                  <a:tab pos="2222492" algn="l"/>
                  <a:tab pos="2963322" algn="l"/>
                  <a:tab pos="3704153" algn="l"/>
                  <a:tab pos="4444983" algn="l"/>
                  <a:tab pos="5185814" algn="l"/>
                  <a:tab pos="5926643" algn="l"/>
                  <a:tab pos="6667475" algn="l"/>
                  <a:tab pos="7408306" algn="l"/>
                  <a:tab pos="8149136" algn="l"/>
                  <a:tab pos="8889967" algn="l"/>
                </a:tabLst>
              </a:pPr>
              <a:r>
                <a:rPr lang="en-US" sz="1869" dirty="0">
                  <a:solidFill>
                    <a:schemeClr val="tx2"/>
                  </a:solidFill>
                  <a:latin typeface="Lato Regular"/>
                  <a:ea typeface="ＭＳ Ｐゴシック" charset="0"/>
                  <a:cs typeface="Lato Regular"/>
                  <a:sym typeface="Helvetica" charset="0"/>
                </a:rPr>
                <a:t>Desktop Computers</a:t>
              </a:r>
            </a:p>
          </p:txBody>
        </p:sp>
      </p:grpSp>
    </p:spTree>
    <p:extLst>
      <p:ext uri="{BB962C8B-B14F-4D97-AF65-F5344CB8AC3E}">
        <p14:creationId xmlns:p14="http://schemas.microsoft.com/office/powerpoint/2010/main" val="46164265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1000"/>
                                        <p:tgtEl>
                                          <p:spTgt spid="124"/>
                                        </p:tgtEl>
                                      </p:cBhvr>
                                    </p:animEffect>
                                    <p:anim calcmode="lin" valueType="num">
                                      <p:cBhvr>
                                        <p:cTn id="8" dur="1000" fill="hold"/>
                                        <p:tgtEl>
                                          <p:spTgt spid="124"/>
                                        </p:tgtEl>
                                        <p:attrNameLst>
                                          <p:attrName>ppt_x</p:attrName>
                                        </p:attrNameLst>
                                      </p:cBhvr>
                                      <p:tavLst>
                                        <p:tav tm="0">
                                          <p:val>
                                            <p:strVal val="#ppt_x"/>
                                          </p:val>
                                        </p:tav>
                                        <p:tav tm="100000">
                                          <p:val>
                                            <p:strVal val="#ppt_x"/>
                                          </p:val>
                                        </p:tav>
                                      </p:tavLst>
                                    </p:anim>
                                    <p:anim calcmode="lin" valueType="num">
                                      <p:cBhvr>
                                        <p:cTn id="9"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63"/>
                                        </p:tgtEl>
                                        <p:attrNameLst>
                                          <p:attrName>style.visibility</p:attrName>
                                        </p:attrNameLst>
                                      </p:cBhvr>
                                      <p:to>
                                        <p:strVal val="visible"/>
                                      </p:to>
                                    </p:set>
                                    <p:animEffect transition="in" filter="fade">
                                      <p:cBhvr>
                                        <p:cTn id="14"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p:cNvGraphicFramePr>
          <p:nvPr>
            <p:extLst>
              <p:ext uri="{D42A27DB-BD31-4B8C-83A1-F6EECF244321}">
                <p14:modId xmlns:p14="http://schemas.microsoft.com/office/powerpoint/2010/main" val="4134751591"/>
              </p:ext>
            </p:extLst>
          </p:nvPr>
        </p:nvGraphicFramePr>
        <p:xfrm>
          <a:off x="625610" y="4085870"/>
          <a:ext cx="18353617" cy="74451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Manager Table</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74347724"/>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900" decel="100000" fill="hold"/>
                                        <p:tgtEl>
                                          <p:spTgt spid="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4883564" y="1676978"/>
            <a:ext cx="10044872" cy="1689698"/>
            <a:chOff x="5988388" y="483017"/>
            <a:chExt cx="12359700" cy="2079087"/>
          </a:xfrm>
        </p:grpSpPr>
        <p:sp>
          <p:nvSpPr>
            <p:cNvPr id="8" name="TextBox 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Client List</a:t>
              </a:r>
            </a:p>
          </p:txBody>
        </p:sp>
        <p:sp>
          <p:nvSpPr>
            <p:cNvPr id="9" name="Rectangle 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11" name="TextBox 10"/>
          <p:cNvSpPr txBox="1"/>
          <p:nvPr/>
        </p:nvSpPr>
        <p:spPr>
          <a:xfrm>
            <a:off x="1966162" y="8947402"/>
            <a:ext cx="15869849" cy="1067600"/>
          </a:xfrm>
          <a:prstGeom prst="rect">
            <a:avLst/>
          </a:prstGeom>
          <a:noFill/>
        </p:spPr>
        <p:txBody>
          <a:bodyPr wrap="square" rtlCol="0">
            <a:spAutoFit/>
          </a:bodyPr>
          <a:lstStyle/>
          <a:p>
            <a:pPr>
              <a:lnSpc>
                <a:spcPct val="130000"/>
              </a:lnSpc>
            </a:pPr>
            <a:r>
              <a:rPr lang="pt-BR" sz="1625" b="1" dirty="0">
                <a:latin typeface="Lato Light"/>
                <a:cs typeface="Lato Light"/>
              </a:rPr>
              <a:t>Lorem ipsum dolor </a:t>
            </a:r>
            <a:r>
              <a:rPr lang="pt-BR" sz="1625"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625" dirty="0">
              <a:latin typeface="Lato Light"/>
              <a:cs typeface="Lato Light"/>
            </a:endParaRPr>
          </a:p>
        </p:txBody>
      </p:sp>
      <p:sp>
        <p:nvSpPr>
          <p:cNvPr id="2" name="Picture Placeholder 1"/>
          <p:cNvSpPr>
            <a:spLocks noGrp="1" noChangeAspect="1"/>
          </p:cNvSpPr>
          <p:nvPr>
            <p:ph type="pic" sz="quarter" idx="23"/>
          </p:nvPr>
        </p:nvSpPr>
        <p:spPr>
          <a:xfrm>
            <a:off x="18762" y="4853299"/>
            <a:ext cx="19811995" cy="3454165"/>
          </a:xfrm>
        </p:spPr>
      </p:sp>
    </p:spTree>
    <p:extLst>
      <p:ext uri="{BB962C8B-B14F-4D97-AF65-F5344CB8AC3E}">
        <p14:creationId xmlns:p14="http://schemas.microsoft.com/office/powerpoint/2010/main" val="3923688589"/>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Mountains.png"/>
          <p:cNvPicPr>
            <a:picLocks noChangeAspect="1"/>
          </p:cNvPicPr>
          <p:nvPr/>
        </p:nvPicPr>
        <p:blipFill>
          <a:blip r:embed="rId2">
            <a:alphaModFix amt="86000"/>
            <a:extLst>
              <a:ext uri="{28A0092B-C50C-407E-A947-70E740481C1C}">
                <a14:useLocalDpi xmlns:a14="http://schemas.microsoft.com/office/drawing/2010/main" val="0"/>
              </a:ext>
            </a:extLst>
          </a:blip>
          <a:stretch>
            <a:fillRect/>
          </a:stretch>
        </p:blipFill>
        <p:spPr>
          <a:xfrm>
            <a:off x="-106934" y="9719108"/>
            <a:ext cx="20029934" cy="4029416"/>
          </a:xfrm>
          <a:prstGeom prst="rect">
            <a:avLst/>
          </a:prstGeom>
        </p:spPr>
      </p:pic>
      <p:cxnSp>
        <p:nvCxnSpPr>
          <p:cNvPr id="7" name="Straight Connector 6"/>
          <p:cNvCxnSpPr/>
          <p:nvPr/>
        </p:nvCxnSpPr>
        <p:spPr>
          <a:xfrm flipV="1">
            <a:off x="2799443" y="7315821"/>
            <a:ext cx="0" cy="3411305"/>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8" name="TextBox 7"/>
          <p:cNvSpPr txBox="1"/>
          <p:nvPr/>
        </p:nvSpPr>
        <p:spPr>
          <a:xfrm>
            <a:off x="2601577" y="7912188"/>
            <a:ext cx="400188" cy="650312"/>
          </a:xfrm>
          <a:prstGeom prst="rect">
            <a:avLst/>
          </a:prstGeom>
          <a:noFill/>
        </p:spPr>
        <p:txBody>
          <a:bodyPr wrap="none" lIns="198127" tIns="99063" rIns="198127" bIns="99063" rtlCol="0">
            <a:spAutoFit/>
          </a:bodyPr>
          <a:lstStyle/>
          <a:p>
            <a:endParaRPr lang="en-US" sz="2926" dirty="0">
              <a:latin typeface="Lato Light"/>
            </a:endParaRPr>
          </a:p>
        </p:txBody>
      </p:sp>
      <p:grpSp>
        <p:nvGrpSpPr>
          <p:cNvPr id="9" name="Group 8"/>
          <p:cNvGrpSpPr/>
          <p:nvPr/>
        </p:nvGrpSpPr>
        <p:grpSpPr>
          <a:xfrm>
            <a:off x="1016768" y="5289288"/>
            <a:ext cx="3565352" cy="1796730"/>
            <a:chOff x="772079" y="3606394"/>
            <a:chExt cx="1645547" cy="829045"/>
          </a:xfrm>
        </p:grpSpPr>
        <p:sp>
          <p:nvSpPr>
            <p:cNvPr id="10" name="Title 20"/>
            <p:cNvSpPr txBox="1">
              <a:spLocks/>
            </p:cNvSpPr>
            <p:nvPr/>
          </p:nvSpPr>
          <p:spPr>
            <a:xfrm>
              <a:off x="903845" y="3606394"/>
              <a:ext cx="1362728" cy="201990"/>
            </a:xfrm>
            <a:prstGeom prst="rect">
              <a:avLst/>
            </a:prstGeom>
          </p:spPr>
          <p:txBody>
            <a:bodyPr vert="horz" wrap="square" lIns="74314" tIns="0" rIns="74314" bIns="37157"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601" b="1" dirty="0">
                  <a:solidFill>
                    <a:schemeClr val="tx2"/>
                  </a:solidFill>
                  <a:latin typeface="Lato Regular"/>
                  <a:cs typeface="Lato Regular"/>
                </a:rPr>
                <a:t>First Step</a:t>
              </a:r>
            </a:p>
          </p:txBody>
        </p:sp>
        <p:sp>
          <p:nvSpPr>
            <p:cNvPr id="11" name="Title 20"/>
            <p:cNvSpPr txBox="1">
              <a:spLocks/>
            </p:cNvSpPr>
            <p:nvPr/>
          </p:nvSpPr>
          <p:spPr>
            <a:xfrm>
              <a:off x="772079" y="3775311"/>
              <a:ext cx="1645547" cy="660128"/>
            </a:xfrm>
            <a:prstGeom prst="rect">
              <a:avLst/>
            </a:prstGeom>
          </p:spPr>
          <p:txBody>
            <a:bodyPr vert="horz" wrap="square" lIns="74314"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788" dirty="0">
                  <a:solidFill>
                    <a:schemeClr val="tx1"/>
                  </a:solidFill>
                  <a:latin typeface="Lato Light"/>
                  <a:cs typeface="Lato Light"/>
                </a:rPr>
                <a:t>Lorem ipsum dolor sit amet, consectetur adipiscing elit. Aliquam tincidunt ante nec sem congue convallis.. </a:t>
              </a:r>
              <a:endParaRPr lang="en-US" sz="1788" dirty="0">
                <a:solidFill>
                  <a:schemeClr val="tx1"/>
                </a:solidFill>
                <a:latin typeface="Lato Light"/>
                <a:cs typeface="Lato Light"/>
              </a:endParaRPr>
            </a:p>
          </p:txBody>
        </p:sp>
      </p:grpSp>
      <p:cxnSp>
        <p:nvCxnSpPr>
          <p:cNvPr id="12" name="Straight Connector 11"/>
          <p:cNvCxnSpPr/>
          <p:nvPr/>
        </p:nvCxnSpPr>
        <p:spPr>
          <a:xfrm flipV="1">
            <a:off x="6282219" y="9063188"/>
            <a:ext cx="0" cy="1446004"/>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499545" y="6828060"/>
            <a:ext cx="3565352" cy="1796730"/>
            <a:chOff x="772079" y="3606394"/>
            <a:chExt cx="1645547" cy="829045"/>
          </a:xfrm>
        </p:grpSpPr>
        <p:sp>
          <p:nvSpPr>
            <p:cNvPr id="14" name="Title 20"/>
            <p:cNvSpPr txBox="1">
              <a:spLocks/>
            </p:cNvSpPr>
            <p:nvPr/>
          </p:nvSpPr>
          <p:spPr>
            <a:xfrm>
              <a:off x="903845" y="3606394"/>
              <a:ext cx="1362728" cy="201990"/>
            </a:xfrm>
            <a:prstGeom prst="rect">
              <a:avLst/>
            </a:prstGeom>
          </p:spPr>
          <p:txBody>
            <a:bodyPr vert="horz" wrap="square" lIns="74314" tIns="0" rIns="74314" bIns="37157"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601" b="1" dirty="0">
                  <a:solidFill>
                    <a:schemeClr val="tx2"/>
                  </a:solidFill>
                  <a:latin typeface="Lato Regular"/>
                  <a:cs typeface="Lato Regular"/>
                </a:rPr>
                <a:t>Second Step</a:t>
              </a:r>
            </a:p>
          </p:txBody>
        </p:sp>
        <p:sp>
          <p:nvSpPr>
            <p:cNvPr id="15" name="Title 20"/>
            <p:cNvSpPr txBox="1">
              <a:spLocks/>
            </p:cNvSpPr>
            <p:nvPr/>
          </p:nvSpPr>
          <p:spPr>
            <a:xfrm>
              <a:off x="772079" y="3775311"/>
              <a:ext cx="1645547" cy="660128"/>
            </a:xfrm>
            <a:prstGeom prst="rect">
              <a:avLst/>
            </a:prstGeom>
          </p:spPr>
          <p:txBody>
            <a:bodyPr vert="horz" wrap="square" lIns="74314"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788" dirty="0">
                  <a:solidFill>
                    <a:schemeClr val="tx1"/>
                  </a:solidFill>
                  <a:latin typeface="Lato Light"/>
                  <a:cs typeface="Lato Light"/>
                </a:rPr>
                <a:t>Lorem ipsum dolor sit amet, consectetur adipiscing elit. Aliquam tincidunt ante nec sem congue convallis.. </a:t>
              </a:r>
              <a:endParaRPr lang="en-US" sz="1788" dirty="0">
                <a:solidFill>
                  <a:schemeClr val="tx1"/>
                </a:solidFill>
                <a:latin typeface="Lato Light"/>
                <a:cs typeface="Lato Light"/>
              </a:endParaRPr>
            </a:p>
          </p:txBody>
        </p:sp>
      </p:grpSp>
      <p:cxnSp>
        <p:nvCxnSpPr>
          <p:cNvPr id="16" name="Straight Connector 15"/>
          <p:cNvCxnSpPr/>
          <p:nvPr/>
        </p:nvCxnSpPr>
        <p:spPr>
          <a:xfrm flipH="1" flipV="1">
            <a:off x="10310284" y="7290387"/>
            <a:ext cx="46023" cy="3736999"/>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12248224" y="7830452"/>
            <a:ext cx="400188" cy="650312"/>
          </a:xfrm>
          <a:prstGeom prst="rect">
            <a:avLst/>
          </a:prstGeom>
          <a:noFill/>
        </p:spPr>
        <p:txBody>
          <a:bodyPr wrap="none" lIns="198127" tIns="99063" rIns="198127" bIns="99063" rtlCol="0">
            <a:spAutoFit/>
          </a:bodyPr>
          <a:lstStyle/>
          <a:p>
            <a:endParaRPr lang="en-US" sz="2926" dirty="0">
              <a:latin typeface="Lato Light"/>
            </a:endParaRPr>
          </a:p>
        </p:txBody>
      </p:sp>
      <p:grpSp>
        <p:nvGrpSpPr>
          <p:cNvPr id="18" name="Group 17"/>
          <p:cNvGrpSpPr/>
          <p:nvPr/>
        </p:nvGrpSpPr>
        <p:grpSpPr>
          <a:xfrm>
            <a:off x="8527606" y="5263850"/>
            <a:ext cx="3565352" cy="1796730"/>
            <a:chOff x="772079" y="3606394"/>
            <a:chExt cx="1645547" cy="829045"/>
          </a:xfrm>
        </p:grpSpPr>
        <p:sp>
          <p:nvSpPr>
            <p:cNvPr id="19" name="Title 20"/>
            <p:cNvSpPr txBox="1">
              <a:spLocks/>
            </p:cNvSpPr>
            <p:nvPr/>
          </p:nvSpPr>
          <p:spPr>
            <a:xfrm>
              <a:off x="903845" y="3606394"/>
              <a:ext cx="1362728" cy="201990"/>
            </a:xfrm>
            <a:prstGeom prst="rect">
              <a:avLst/>
            </a:prstGeom>
          </p:spPr>
          <p:txBody>
            <a:bodyPr vert="horz" wrap="square" lIns="74314" tIns="0" rIns="74314" bIns="37157"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601" b="1" dirty="0">
                  <a:solidFill>
                    <a:schemeClr val="tx2"/>
                  </a:solidFill>
                  <a:latin typeface="Lato Regular"/>
                  <a:cs typeface="Lato Regular"/>
                </a:rPr>
                <a:t>Third Step</a:t>
              </a:r>
            </a:p>
          </p:txBody>
        </p:sp>
        <p:sp>
          <p:nvSpPr>
            <p:cNvPr id="20" name="Title 20"/>
            <p:cNvSpPr txBox="1">
              <a:spLocks/>
            </p:cNvSpPr>
            <p:nvPr/>
          </p:nvSpPr>
          <p:spPr>
            <a:xfrm>
              <a:off x="772079" y="3775311"/>
              <a:ext cx="1645547" cy="660128"/>
            </a:xfrm>
            <a:prstGeom prst="rect">
              <a:avLst/>
            </a:prstGeom>
          </p:spPr>
          <p:txBody>
            <a:bodyPr vert="horz" wrap="square" lIns="74314"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788" dirty="0">
                  <a:solidFill>
                    <a:schemeClr val="tx1"/>
                  </a:solidFill>
                  <a:latin typeface="Lato Light"/>
                  <a:cs typeface="Lato Light"/>
                </a:rPr>
                <a:t>Lorem ipsum dolor sit amet, consectetur adipiscing elit. Aliquam tincidunt ante nec sem congue convallis.. </a:t>
              </a:r>
              <a:endParaRPr lang="en-US" sz="1788" dirty="0">
                <a:solidFill>
                  <a:schemeClr val="tx1"/>
                </a:solidFill>
                <a:latin typeface="Lato Light"/>
                <a:cs typeface="Lato Light"/>
              </a:endParaRPr>
            </a:p>
          </p:txBody>
        </p:sp>
      </p:grpSp>
      <p:cxnSp>
        <p:nvCxnSpPr>
          <p:cNvPr id="21" name="Straight Connector 20"/>
          <p:cNvCxnSpPr/>
          <p:nvPr/>
        </p:nvCxnSpPr>
        <p:spPr>
          <a:xfrm flipV="1">
            <a:off x="16904370" y="8906391"/>
            <a:ext cx="0" cy="1360991"/>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2" name="Group 21"/>
          <p:cNvGrpSpPr/>
          <p:nvPr/>
        </p:nvGrpSpPr>
        <p:grpSpPr>
          <a:xfrm>
            <a:off x="15121695" y="6746325"/>
            <a:ext cx="3565352" cy="1796730"/>
            <a:chOff x="772079" y="3606394"/>
            <a:chExt cx="1645547" cy="829045"/>
          </a:xfrm>
        </p:grpSpPr>
        <p:sp>
          <p:nvSpPr>
            <p:cNvPr id="23" name="Title 20"/>
            <p:cNvSpPr txBox="1">
              <a:spLocks/>
            </p:cNvSpPr>
            <p:nvPr/>
          </p:nvSpPr>
          <p:spPr>
            <a:xfrm>
              <a:off x="903845" y="3606394"/>
              <a:ext cx="1362728" cy="201990"/>
            </a:xfrm>
            <a:prstGeom prst="rect">
              <a:avLst/>
            </a:prstGeom>
          </p:spPr>
          <p:txBody>
            <a:bodyPr vert="horz" wrap="square" lIns="74314" tIns="0" rIns="74314" bIns="37157"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601" b="1" dirty="0">
                  <a:solidFill>
                    <a:schemeClr val="tx2"/>
                  </a:solidFill>
                  <a:latin typeface="Lato Regular"/>
                  <a:cs typeface="Lato Regular"/>
                </a:rPr>
                <a:t>Fifth Step</a:t>
              </a:r>
            </a:p>
          </p:txBody>
        </p:sp>
        <p:sp>
          <p:nvSpPr>
            <p:cNvPr id="24" name="Title 20"/>
            <p:cNvSpPr txBox="1">
              <a:spLocks/>
            </p:cNvSpPr>
            <p:nvPr/>
          </p:nvSpPr>
          <p:spPr>
            <a:xfrm>
              <a:off x="772079" y="3775311"/>
              <a:ext cx="1645547" cy="660128"/>
            </a:xfrm>
            <a:prstGeom prst="rect">
              <a:avLst/>
            </a:prstGeom>
          </p:spPr>
          <p:txBody>
            <a:bodyPr vert="horz" wrap="square" lIns="74314"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788" dirty="0">
                  <a:solidFill>
                    <a:schemeClr val="tx1"/>
                  </a:solidFill>
                  <a:latin typeface="Lato Light"/>
                  <a:cs typeface="Lato Light"/>
                </a:rPr>
                <a:t>Lorem ipsum dolor sit amet, consectetur adipiscing elit. Aliquam tincidunt ante nec sem congue convallis.. </a:t>
              </a:r>
              <a:endParaRPr lang="en-US" sz="1788" dirty="0">
                <a:solidFill>
                  <a:schemeClr val="tx1"/>
                </a:solidFill>
                <a:latin typeface="Lato Light"/>
                <a:cs typeface="Lato Light"/>
              </a:endParaRPr>
            </a:p>
          </p:txBody>
        </p:sp>
      </p:grpSp>
      <p:cxnSp>
        <p:nvCxnSpPr>
          <p:cNvPr id="25" name="Straight Connector 24"/>
          <p:cNvCxnSpPr/>
          <p:nvPr/>
        </p:nvCxnSpPr>
        <p:spPr>
          <a:xfrm flipV="1">
            <a:off x="13275291" y="9323029"/>
            <a:ext cx="0" cy="1186162"/>
          </a:xfrm>
          <a:prstGeom prst="line">
            <a:avLst/>
          </a:prstGeom>
          <a:ln w="9525" cmpd="sng">
            <a:solidFill>
              <a:srgbClr val="D1D1D1"/>
            </a:solidFill>
            <a:tailEnd type="oval"/>
          </a:ln>
          <a:effectLst/>
        </p:spPr>
        <p:style>
          <a:lnRef idx="2">
            <a:schemeClr val="accent1"/>
          </a:lnRef>
          <a:fillRef idx="0">
            <a:schemeClr val="accent1"/>
          </a:fillRef>
          <a:effectRef idx="1">
            <a:schemeClr val="accent1"/>
          </a:effectRef>
          <a:fontRef idx="minor">
            <a:schemeClr val="tx1"/>
          </a:fontRef>
        </p:style>
      </p:cxnSp>
      <p:grpSp>
        <p:nvGrpSpPr>
          <p:cNvPr id="26" name="Group 25"/>
          <p:cNvGrpSpPr/>
          <p:nvPr/>
        </p:nvGrpSpPr>
        <p:grpSpPr>
          <a:xfrm>
            <a:off x="11492618" y="7087904"/>
            <a:ext cx="3565352" cy="1796730"/>
            <a:chOff x="772079" y="3606394"/>
            <a:chExt cx="1645547" cy="829045"/>
          </a:xfrm>
        </p:grpSpPr>
        <p:sp>
          <p:nvSpPr>
            <p:cNvPr id="27" name="Title 20"/>
            <p:cNvSpPr txBox="1">
              <a:spLocks/>
            </p:cNvSpPr>
            <p:nvPr/>
          </p:nvSpPr>
          <p:spPr>
            <a:xfrm>
              <a:off x="903845" y="3606394"/>
              <a:ext cx="1362728" cy="201990"/>
            </a:xfrm>
            <a:prstGeom prst="rect">
              <a:avLst/>
            </a:prstGeom>
          </p:spPr>
          <p:txBody>
            <a:bodyPr vert="horz" wrap="square" lIns="74314" tIns="0" rIns="74314" bIns="37157"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2601" b="1" dirty="0">
                  <a:solidFill>
                    <a:schemeClr val="tx2"/>
                  </a:solidFill>
                  <a:latin typeface="Lato Regular"/>
                  <a:cs typeface="Lato Regular"/>
                </a:rPr>
                <a:t>Fourth Step</a:t>
              </a:r>
            </a:p>
          </p:txBody>
        </p:sp>
        <p:sp>
          <p:nvSpPr>
            <p:cNvPr id="28" name="Title 20"/>
            <p:cNvSpPr txBox="1">
              <a:spLocks/>
            </p:cNvSpPr>
            <p:nvPr/>
          </p:nvSpPr>
          <p:spPr>
            <a:xfrm>
              <a:off x="772079" y="3775311"/>
              <a:ext cx="1645547" cy="660128"/>
            </a:xfrm>
            <a:prstGeom prst="rect">
              <a:avLst/>
            </a:prstGeom>
          </p:spPr>
          <p:txBody>
            <a:bodyPr vert="horz" wrap="square" lIns="74314"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pt-BR" sz="1788" dirty="0">
                  <a:solidFill>
                    <a:schemeClr val="tx1"/>
                  </a:solidFill>
                  <a:latin typeface="Lato Light"/>
                  <a:cs typeface="Lato Light"/>
                </a:rPr>
                <a:t>Lorem ipsum dolor sit amet, consectetur adipiscing elit. Aliquam tincidunt ante nec sem congue convallis.. </a:t>
              </a:r>
              <a:endParaRPr lang="en-US" sz="1788" dirty="0">
                <a:solidFill>
                  <a:schemeClr val="tx1"/>
                </a:solidFill>
                <a:latin typeface="Lato Light"/>
                <a:cs typeface="Lato Light"/>
              </a:endParaRPr>
            </a:p>
          </p:txBody>
        </p:sp>
      </p:grpSp>
      <p:sp>
        <p:nvSpPr>
          <p:cNvPr id="29" name="Freeform 1"/>
          <p:cNvSpPr>
            <a:spLocks noChangeArrowheads="1"/>
          </p:cNvSpPr>
          <p:nvPr/>
        </p:nvSpPr>
        <p:spPr bwMode="auto">
          <a:xfrm>
            <a:off x="3136098" y="8621259"/>
            <a:ext cx="1648941" cy="883855"/>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1">
              <a:lumMod val="60000"/>
              <a:lumOff val="40000"/>
            </a:schemeClr>
          </a:solidFill>
          <a:ln>
            <a:noFill/>
          </a:ln>
          <a:effectLst/>
        </p:spPr>
        <p:txBody>
          <a:bodyPr wrap="none" lIns="198127" tIns="99063" rIns="198127" bIns="99063" anchor="ctr"/>
          <a:lstStyle/>
          <a:p>
            <a:endParaRPr lang="en-US" sz="2926" dirty="0">
              <a:latin typeface="Lato Light"/>
            </a:endParaRPr>
          </a:p>
        </p:txBody>
      </p:sp>
      <p:sp>
        <p:nvSpPr>
          <p:cNvPr id="30" name="Freeform 1"/>
          <p:cNvSpPr>
            <a:spLocks noChangeArrowheads="1"/>
          </p:cNvSpPr>
          <p:nvPr/>
        </p:nvSpPr>
        <p:spPr bwMode="auto">
          <a:xfrm>
            <a:off x="7759416" y="6437289"/>
            <a:ext cx="824472" cy="441927"/>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2">
              <a:lumMod val="60000"/>
              <a:lumOff val="40000"/>
            </a:schemeClr>
          </a:solidFill>
          <a:ln>
            <a:noFill/>
          </a:ln>
          <a:effectLst/>
        </p:spPr>
        <p:txBody>
          <a:bodyPr wrap="none" lIns="198127" tIns="99063" rIns="198127" bIns="99063" anchor="ctr"/>
          <a:lstStyle/>
          <a:p>
            <a:endParaRPr lang="en-US" sz="2926" dirty="0">
              <a:latin typeface="Lato Light"/>
            </a:endParaRPr>
          </a:p>
        </p:txBody>
      </p:sp>
      <p:sp>
        <p:nvSpPr>
          <p:cNvPr id="31" name="Freeform 1"/>
          <p:cNvSpPr>
            <a:spLocks noChangeArrowheads="1"/>
          </p:cNvSpPr>
          <p:nvPr/>
        </p:nvSpPr>
        <p:spPr bwMode="auto">
          <a:xfrm>
            <a:off x="11019058" y="8697755"/>
            <a:ext cx="1266486" cy="678853"/>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3">
              <a:lumMod val="60000"/>
              <a:lumOff val="40000"/>
            </a:schemeClr>
          </a:solidFill>
          <a:ln>
            <a:noFill/>
          </a:ln>
          <a:effectLst/>
        </p:spPr>
        <p:txBody>
          <a:bodyPr wrap="none" lIns="198127" tIns="99063" rIns="198127" bIns="99063" anchor="ctr"/>
          <a:lstStyle/>
          <a:p>
            <a:endParaRPr lang="en-US" sz="2926" dirty="0">
              <a:latin typeface="Lato Light"/>
            </a:endParaRPr>
          </a:p>
        </p:txBody>
      </p:sp>
      <p:sp>
        <p:nvSpPr>
          <p:cNvPr id="32" name="Freeform 1"/>
          <p:cNvSpPr>
            <a:spLocks noChangeArrowheads="1"/>
          </p:cNvSpPr>
          <p:nvPr/>
        </p:nvSpPr>
        <p:spPr bwMode="auto">
          <a:xfrm>
            <a:off x="14919945" y="5820415"/>
            <a:ext cx="1068930" cy="572960"/>
          </a:xfrm>
          <a:custGeom>
            <a:avLst/>
            <a:gdLst>
              <a:gd name="T0" fmla="*/ 13499 w 14813"/>
              <a:gd name="T1" fmla="*/ 3719 h 7938"/>
              <a:gd name="T2" fmla="*/ 13499 w 14813"/>
              <a:gd name="T3" fmla="*/ 3719 h 7938"/>
              <a:gd name="T4" fmla="*/ 12874 w 14813"/>
              <a:gd name="T5" fmla="*/ 3876 h 7938"/>
              <a:gd name="T6" fmla="*/ 12874 w 14813"/>
              <a:gd name="T7" fmla="*/ 3782 h 7938"/>
              <a:gd name="T8" fmla="*/ 10718 w 14813"/>
              <a:gd name="T9" fmla="*/ 1657 h 7938"/>
              <a:gd name="T10" fmla="*/ 10499 w 14813"/>
              <a:gd name="T11" fmla="*/ 1657 h 7938"/>
              <a:gd name="T12" fmla="*/ 8499 w 14813"/>
              <a:gd name="T13" fmla="*/ 0 h 7938"/>
              <a:gd name="T14" fmla="*/ 6563 w 14813"/>
              <a:gd name="T15" fmla="*/ 1563 h 7938"/>
              <a:gd name="T16" fmla="*/ 6156 w 14813"/>
              <a:gd name="T17" fmla="*/ 1501 h 7938"/>
              <a:gd name="T18" fmla="*/ 5031 w 14813"/>
              <a:gd name="T19" fmla="*/ 2376 h 7938"/>
              <a:gd name="T20" fmla="*/ 4594 w 14813"/>
              <a:gd name="T21" fmla="*/ 2532 h 7938"/>
              <a:gd name="T22" fmla="*/ 3594 w 14813"/>
              <a:gd name="T23" fmla="*/ 2001 h 7938"/>
              <a:gd name="T24" fmla="*/ 2438 w 14813"/>
              <a:gd name="T25" fmla="*/ 3157 h 7938"/>
              <a:gd name="T26" fmla="*/ 2438 w 14813"/>
              <a:gd name="T27" fmla="*/ 3313 h 7938"/>
              <a:gd name="T28" fmla="*/ 1688 w 14813"/>
              <a:gd name="T29" fmla="*/ 4031 h 7938"/>
              <a:gd name="T30" fmla="*/ 1188 w 14813"/>
              <a:gd name="T31" fmla="*/ 3938 h 7938"/>
              <a:gd name="T32" fmla="*/ 0 w 14813"/>
              <a:gd name="T33" fmla="*/ 5093 h 7938"/>
              <a:gd name="T34" fmla="*/ 1156 w 14813"/>
              <a:gd name="T35" fmla="*/ 6281 h 7938"/>
              <a:gd name="T36" fmla="*/ 2281 w 14813"/>
              <a:gd name="T37" fmla="*/ 7125 h 7938"/>
              <a:gd name="T38" fmla="*/ 3125 w 14813"/>
              <a:gd name="T39" fmla="*/ 6781 h 7938"/>
              <a:gd name="T40" fmla="*/ 4719 w 14813"/>
              <a:gd name="T41" fmla="*/ 7656 h 7938"/>
              <a:gd name="T42" fmla="*/ 6000 w 14813"/>
              <a:gd name="T43" fmla="*/ 7156 h 7938"/>
              <a:gd name="T44" fmla="*/ 7624 w 14813"/>
              <a:gd name="T45" fmla="*/ 7937 h 7938"/>
              <a:gd name="T46" fmla="*/ 9405 w 14813"/>
              <a:gd name="T47" fmla="*/ 6937 h 7938"/>
              <a:gd name="T48" fmla="*/ 10937 w 14813"/>
              <a:gd name="T49" fmla="*/ 7812 h 7938"/>
              <a:gd name="T50" fmla="*/ 12718 w 14813"/>
              <a:gd name="T51" fmla="*/ 6093 h 7938"/>
              <a:gd name="T52" fmla="*/ 13499 w 14813"/>
              <a:gd name="T53" fmla="*/ 6343 h 7938"/>
              <a:gd name="T54" fmla="*/ 14812 w 14813"/>
              <a:gd name="T55" fmla="*/ 5031 h 7938"/>
              <a:gd name="T56" fmla="*/ 13499 w 14813"/>
              <a:gd name="T57" fmla="*/ 3719 h 7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13" h="7938">
                <a:moveTo>
                  <a:pt x="13499" y="3719"/>
                </a:moveTo>
                <a:lnTo>
                  <a:pt x="13499" y="3719"/>
                </a:lnTo>
                <a:cubicBezTo>
                  <a:pt x="13280" y="3719"/>
                  <a:pt x="13062" y="3782"/>
                  <a:pt x="12874" y="3876"/>
                </a:cubicBezTo>
                <a:cubicBezTo>
                  <a:pt x="12874" y="3844"/>
                  <a:pt x="12874" y="3813"/>
                  <a:pt x="12874" y="3782"/>
                </a:cubicBezTo>
                <a:cubicBezTo>
                  <a:pt x="12874" y="2594"/>
                  <a:pt x="11905" y="1657"/>
                  <a:pt x="10718" y="1657"/>
                </a:cubicBezTo>
                <a:cubicBezTo>
                  <a:pt x="10655" y="1657"/>
                  <a:pt x="10561" y="1657"/>
                  <a:pt x="10499" y="1657"/>
                </a:cubicBezTo>
                <a:cubicBezTo>
                  <a:pt x="10343" y="719"/>
                  <a:pt x="9499" y="0"/>
                  <a:pt x="8499" y="0"/>
                </a:cubicBezTo>
                <a:cubicBezTo>
                  <a:pt x="7562" y="0"/>
                  <a:pt x="6750" y="657"/>
                  <a:pt x="6563" y="1563"/>
                </a:cubicBezTo>
                <a:cubicBezTo>
                  <a:pt x="6438" y="1532"/>
                  <a:pt x="6313" y="1501"/>
                  <a:pt x="6156" y="1501"/>
                </a:cubicBezTo>
                <a:cubicBezTo>
                  <a:pt x="5625" y="1501"/>
                  <a:pt x="5156" y="1876"/>
                  <a:pt x="5031" y="2376"/>
                </a:cubicBezTo>
                <a:cubicBezTo>
                  <a:pt x="4875" y="2407"/>
                  <a:pt x="4719" y="2469"/>
                  <a:pt x="4594" y="2532"/>
                </a:cubicBezTo>
                <a:cubicBezTo>
                  <a:pt x="4375" y="2219"/>
                  <a:pt x="4031" y="2001"/>
                  <a:pt x="3594" y="2001"/>
                </a:cubicBezTo>
                <a:cubicBezTo>
                  <a:pt x="2969" y="2001"/>
                  <a:pt x="2438" y="2532"/>
                  <a:pt x="2438" y="3157"/>
                </a:cubicBezTo>
                <a:cubicBezTo>
                  <a:pt x="2438" y="3219"/>
                  <a:pt x="2438" y="3282"/>
                  <a:pt x="2438" y="3313"/>
                </a:cubicBezTo>
                <a:cubicBezTo>
                  <a:pt x="2125" y="3469"/>
                  <a:pt x="1844" y="3719"/>
                  <a:pt x="1688" y="4031"/>
                </a:cubicBezTo>
                <a:cubicBezTo>
                  <a:pt x="1531" y="3969"/>
                  <a:pt x="1375" y="3938"/>
                  <a:pt x="1188" y="3938"/>
                </a:cubicBezTo>
                <a:cubicBezTo>
                  <a:pt x="531" y="3938"/>
                  <a:pt x="0" y="4468"/>
                  <a:pt x="0" y="5093"/>
                </a:cubicBezTo>
                <a:cubicBezTo>
                  <a:pt x="0" y="5750"/>
                  <a:pt x="531" y="6281"/>
                  <a:pt x="1156" y="6281"/>
                </a:cubicBezTo>
                <a:cubicBezTo>
                  <a:pt x="1313" y="6750"/>
                  <a:pt x="1750" y="7125"/>
                  <a:pt x="2281" y="7125"/>
                </a:cubicBezTo>
                <a:cubicBezTo>
                  <a:pt x="2625" y="7125"/>
                  <a:pt x="2906" y="6968"/>
                  <a:pt x="3125" y="6781"/>
                </a:cubicBezTo>
                <a:cubicBezTo>
                  <a:pt x="3438" y="7312"/>
                  <a:pt x="4031" y="7656"/>
                  <a:pt x="4719" y="7656"/>
                </a:cubicBezTo>
                <a:cubicBezTo>
                  <a:pt x="5219" y="7656"/>
                  <a:pt x="5656" y="7468"/>
                  <a:pt x="6000" y="7156"/>
                </a:cubicBezTo>
                <a:cubicBezTo>
                  <a:pt x="6375" y="7625"/>
                  <a:pt x="6969" y="7937"/>
                  <a:pt x="7624" y="7937"/>
                </a:cubicBezTo>
                <a:cubicBezTo>
                  <a:pt x="8374" y="7937"/>
                  <a:pt x="9030" y="7531"/>
                  <a:pt x="9405" y="6937"/>
                </a:cubicBezTo>
                <a:cubicBezTo>
                  <a:pt x="9718" y="7468"/>
                  <a:pt x="10280" y="7812"/>
                  <a:pt x="10937" y="7812"/>
                </a:cubicBezTo>
                <a:cubicBezTo>
                  <a:pt x="11905" y="7812"/>
                  <a:pt x="12687" y="7062"/>
                  <a:pt x="12718" y="6093"/>
                </a:cubicBezTo>
                <a:cubicBezTo>
                  <a:pt x="12937" y="6250"/>
                  <a:pt x="13218" y="6343"/>
                  <a:pt x="13499" y="6343"/>
                </a:cubicBezTo>
                <a:cubicBezTo>
                  <a:pt x="14218" y="6343"/>
                  <a:pt x="14812" y="5750"/>
                  <a:pt x="14812" y="5031"/>
                </a:cubicBezTo>
                <a:cubicBezTo>
                  <a:pt x="14812" y="4312"/>
                  <a:pt x="14218" y="3719"/>
                  <a:pt x="13499" y="3719"/>
                </a:cubicBezTo>
              </a:path>
            </a:pathLst>
          </a:custGeom>
          <a:solidFill>
            <a:schemeClr val="accent4">
              <a:lumMod val="60000"/>
              <a:lumOff val="40000"/>
            </a:schemeClr>
          </a:solidFill>
          <a:ln>
            <a:noFill/>
          </a:ln>
          <a:effectLst/>
        </p:spPr>
        <p:txBody>
          <a:bodyPr wrap="none" lIns="198127" tIns="99063" rIns="198127" bIns="99063" anchor="ctr"/>
          <a:lstStyle/>
          <a:p>
            <a:endParaRPr lang="en-US" sz="2926" dirty="0">
              <a:latin typeface="Lato Light"/>
            </a:endParaRPr>
          </a:p>
        </p:txBody>
      </p:sp>
      <p:grpSp>
        <p:nvGrpSpPr>
          <p:cNvPr id="33" name="Group 32"/>
          <p:cNvGrpSpPr/>
          <p:nvPr/>
        </p:nvGrpSpPr>
        <p:grpSpPr>
          <a:xfrm>
            <a:off x="4883564" y="1676979"/>
            <a:ext cx="10044872" cy="1689698"/>
            <a:chOff x="5988388" y="483017"/>
            <a:chExt cx="12359700" cy="2079087"/>
          </a:xfrm>
        </p:grpSpPr>
        <p:sp>
          <p:nvSpPr>
            <p:cNvPr id="34" name="TextBox 3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Steps to Reach The Top</a:t>
              </a: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21773657"/>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900" decel="100000" fill="hold"/>
                                        <p:tgtEl>
                                          <p:spTgt spid="3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fltVal val="0"/>
                                          </p:val>
                                        </p:tav>
                                        <p:tav tm="100000">
                                          <p:val>
                                            <p:strVal val="#ppt_h"/>
                                          </p:val>
                                        </p:tav>
                                      </p:tavLst>
                                    </p:anim>
                                    <p:animEffect transition="in" filter="fade">
                                      <p:cBhvr>
                                        <p:cTn id="33" dur="500"/>
                                        <p:tgtEl>
                                          <p:spTgt spid="13"/>
                                        </p:tgtEl>
                                      </p:cBhvr>
                                    </p:animEffect>
                                  </p:childTnLst>
                                </p:cTn>
                              </p:par>
                            </p:childTnLst>
                          </p:cTn>
                        </p:par>
                        <p:par>
                          <p:cTn id="34" fill="hold">
                            <p:stCondLst>
                              <p:cond delay="3000"/>
                            </p:stCondLst>
                            <p:childTnLst>
                              <p:par>
                                <p:cTn id="35" presetID="22" presetClass="entr" presetSubtype="1"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up)">
                                      <p:cBhvr>
                                        <p:cTn id="37" dur="500"/>
                                        <p:tgtEl>
                                          <p:spTgt spid="12"/>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p:cTn id="45" dur="500" fill="hold"/>
                                        <p:tgtEl>
                                          <p:spTgt spid="18"/>
                                        </p:tgtEl>
                                        <p:attrNameLst>
                                          <p:attrName>ppt_w</p:attrName>
                                        </p:attrNameLst>
                                      </p:cBhvr>
                                      <p:tavLst>
                                        <p:tav tm="0">
                                          <p:val>
                                            <p:fltVal val="0"/>
                                          </p:val>
                                        </p:tav>
                                        <p:tav tm="100000">
                                          <p:val>
                                            <p:strVal val="#ppt_w"/>
                                          </p:val>
                                        </p:tav>
                                      </p:tavLst>
                                    </p:anim>
                                    <p:anim calcmode="lin" valueType="num">
                                      <p:cBhvr>
                                        <p:cTn id="46" dur="500" fill="hold"/>
                                        <p:tgtEl>
                                          <p:spTgt spid="18"/>
                                        </p:tgtEl>
                                        <p:attrNameLst>
                                          <p:attrName>ppt_h</p:attrName>
                                        </p:attrNameLst>
                                      </p:cBhvr>
                                      <p:tavLst>
                                        <p:tav tm="0">
                                          <p:val>
                                            <p:fltVal val="0"/>
                                          </p:val>
                                        </p:tav>
                                        <p:tav tm="100000">
                                          <p:val>
                                            <p:strVal val="#ppt_h"/>
                                          </p:val>
                                        </p:tav>
                                      </p:tavLst>
                                    </p:anim>
                                    <p:animEffect transition="in" filter="fade">
                                      <p:cBhvr>
                                        <p:cTn id="47" dur="500"/>
                                        <p:tgtEl>
                                          <p:spTgt spid="18"/>
                                        </p:tgtEl>
                                      </p:cBhvr>
                                    </p:animEffect>
                                  </p:childTnLst>
                                </p:cTn>
                              </p:par>
                            </p:childTnLst>
                          </p:cTn>
                        </p:par>
                        <p:par>
                          <p:cTn id="48" fill="hold">
                            <p:stCondLst>
                              <p:cond delay="4500"/>
                            </p:stCondLst>
                            <p:childTnLst>
                              <p:par>
                                <p:cTn id="49" presetID="22" presetClass="entr" presetSubtype="1" fill="hold"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up)">
                                      <p:cBhvr>
                                        <p:cTn id="51" dur="500"/>
                                        <p:tgtEl>
                                          <p:spTgt spid="16"/>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childTnLst>
                          </p:cTn>
                        </p:par>
                        <p:par>
                          <p:cTn id="56" fill="hold">
                            <p:stCondLst>
                              <p:cond delay="5500"/>
                            </p:stCondLst>
                            <p:childTnLst>
                              <p:par>
                                <p:cTn id="57" presetID="53" presetClass="entr" presetSubtype="16" fill="hold" nodeType="after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p:cTn id="59" dur="500" fill="hold"/>
                                        <p:tgtEl>
                                          <p:spTgt spid="26"/>
                                        </p:tgtEl>
                                        <p:attrNameLst>
                                          <p:attrName>ppt_w</p:attrName>
                                        </p:attrNameLst>
                                      </p:cBhvr>
                                      <p:tavLst>
                                        <p:tav tm="0">
                                          <p:val>
                                            <p:fltVal val="0"/>
                                          </p:val>
                                        </p:tav>
                                        <p:tav tm="100000">
                                          <p:val>
                                            <p:strVal val="#ppt_w"/>
                                          </p:val>
                                        </p:tav>
                                      </p:tavLst>
                                    </p:anim>
                                    <p:anim calcmode="lin" valueType="num">
                                      <p:cBhvr>
                                        <p:cTn id="60" dur="500" fill="hold"/>
                                        <p:tgtEl>
                                          <p:spTgt spid="26"/>
                                        </p:tgtEl>
                                        <p:attrNameLst>
                                          <p:attrName>ppt_h</p:attrName>
                                        </p:attrNameLst>
                                      </p:cBhvr>
                                      <p:tavLst>
                                        <p:tav tm="0">
                                          <p:val>
                                            <p:fltVal val="0"/>
                                          </p:val>
                                        </p:tav>
                                        <p:tav tm="100000">
                                          <p:val>
                                            <p:strVal val="#ppt_h"/>
                                          </p:val>
                                        </p:tav>
                                      </p:tavLst>
                                    </p:anim>
                                    <p:animEffect transition="in" filter="fade">
                                      <p:cBhvr>
                                        <p:cTn id="61" dur="500"/>
                                        <p:tgtEl>
                                          <p:spTgt spid="26"/>
                                        </p:tgtEl>
                                      </p:cBhvr>
                                    </p:animEffect>
                                  </p:childTnLst>
                                </p:cTn>
                              </p:par>
                            </p:childTnLst>
                          </p:cTn>
                        </p:par>
                        <p:par>
                          <p:cTn id="62" fill="hold">
                            <p:stCondLst>
                              <p:cond delay="6000"/>
                            </p:stCondLst>
                            <p:childTnLst>
                              <p:par>
                                <p:cTn id="63" presetID="22" presetClass="entr" presetSubtype="1" fill="hold" nodeType="after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wipe(up)">
                                      <p:cBhvr>
                                        <p:cTn id="65" dur="500"/>
                                        <p:tgtEl>
                                          <p:spTgt spid="25"/>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childTnLst>
                          </p:cTn>
                        </p:par>
                        <p:par>
                          <p:cTn id="70" fill="hold">
                            <p:stCondLst>
                              <p:cond delay="7000"/>
                            </p:stCondLst>
                            <p:childTnLst>
                              <p:par>
                                <p:cTn id="71" presetID="53" presetClass="entr" presetSubtype="16" fill="hold" nodeType="after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p:cTn id="73" dur="500" fill="hold"/>
                                        <p:tgtEl>
                                          <p:spTgt spid="22"/>
                                        </p:tgtEl>
                                        <p:attrNameLst>
                                          <p:attrName>ppt_w</p:attrName>
                                        </p:attrNameLst>
                                      </p:cBhvr>
                                      <p:tavLst>
                                        <p:tav tm="0">
                                          <p:val>
                                            <p:fltVal val="0"/>
                                          </p:val>
                                        </p:tav>
                                        <p:tav tm="100000">
                                          <p:val>
                                            <p:strVal val="#ppt_w"/>
                                          </p:val>
                                        </p:tav>
                                      </p:tavLst>
                                    </p:anim>
                                    <p:anim calcmode="lin" valueType="num">
                                      <p:cBhvr>
                                        <p:cTn id="74" dur="500" fill="hold"/>
                                        <p:tgtEl>
                                          <p:spTgt spid="22"/>
                                        </p:tgtEl>
                                        <p:attrNameLst>
                                          <p:attrName>ppt_h</p:attrName>
                                        </p:attrNameLst>
                                      </p:cBhvr>
                                      <p:tavLst>
                                        <p:tav tm="0">
                                          <p:val>
                                            <p:fltVal val="0"/>
                                          </p:val>
                                        </p:tav>
                                        <p:tav tm="100000">
                                          <p:val>
                                            <p:strVal val="#ppt_h"/>
                                          </p:val>
                                        </p:tav>
                                      </p:tavLst>
                                    </p:anim>
                                    <p:animEffect transition="in" filter="fade">
                                      <p:cBhvr>
                                        <p:cTn id="75" dur="500"/>
                                        <p:tgtEl>
                                          <p:spTgt spid="22"/>
                                        </p:tgtEl>
                                      </p:cBhvr>
                                    </p:animEffect>
                                  </p:childTnLst>
                                </p:cTn>
                              </p:par>
                            </p:childTnLst>
                          </p:cTn>
                        </p:par>
                        <p:par>
                          <p:cTn id="76" fill="hold">
                            <p:stCondLst>
                              <p:cond delay="7500"/>
                            </p:stCondLst>
                            <p:childTnLst>
                              <p:par>
                                <p:cTn id="77" presetID="22" presetClass="entr" presetSubtype="1" fill="hold"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up)">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noChangeAspect="1"/>
          </p:cNvSpPr>
          <p:nvPr>
            <p:ph type="pic" sz="quarter" idx="13"/>
          </p:nvPr>
        </p:nvSpPr>
        <p:spPr>
          <a:xfrm>
            <a:off x="0" y="0"/>
            <a:ext cx="19812000" cy="13714413"/>
          </a:xfrm>
        </p:spPr>
      </p:sp>
      <p:grpSp>
        <p:nvGrpSpPr>
          <p:cNvPr id="2" name="Group 1"/>
          <p:cNvGrpSpPr/>
          <p:nvPr/>
        </p:nvGrpSpPr>
        <p:grpSpPr>
          <a:xfrm rot="10800000">
            <a:off x="12792815" y="4120328"/>
            <a:ext cx="7039828" cy="5109112"/>
            <a:chOff x="-22280" y="3443830"/>
            <a:chExt cx="8662147" cy="6286500"/>
          </a:xfrm>
        </p:grpSpPr>
        <p:sp>
          <p:nvSpPr>
            <p:cNvPr id="3" name="Rectangle 2"/>
            <p:cNvSpPr/>
            <p:nvPr/>
          </p:nvSpPr>
          <p:spPr>
            <a:xfrm>
              <a:off x="-22280" y="3443830"/>
              <a:ext cx="8201058" cy="6286500"/>
            </a:xfrm>
            <a:prstGeom prst="rect">
              <a:avLst/>
            </a:prstGeom>
            <a:solidFill>
              <a:schemeClr val="accent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24" name="Rectangle 23"/>
            <p:cNvSpPr/>
            <p:nvPr/>
          </p:nvSpPr>
          <p:spPr>
            <a:xfrm>
              <a:off x="8178775" y="3443830"/>
              <a:ext cx="461092" cy="6286500"/>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grpSp>
      <p:grpSp>
        <p:nvGrpSpPr>
          <p:cNvPr id="18" name="Group 17"/>
          <p:cNvGrpSpPr/>
          <p:nvPr/>
        </p:nvGrpSpPr>
        <p:grpSpPr>
          <a:xfrm>
            <a:off x="11430781" y="6012155"/>
            <a:ext cx="10044872" cy="1689698"/>
            <a:chOff x="5988388" y="483017"/>
            <a:chExt cx="12359700" cy="2079087"/>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bg1"/>
                  </a:solidFill>
                  <a:latin typeface="Lato Regular"/>
                  <a:cs typeface="Lato Regular"/>
                </a:rPr>
                <a:t>Our Team</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solidFill>
                    <a:schemeClr val="bg1"/>
                  </a:solidFill>
                  <a:latin typeface="Lato Light"/>
                  <a:cs typeface="Lato Light"/>
                </a:rPr>
                <a:t>Your great subtitle in this line</a:t>
              </a:r>
            </a:p>
          </p:txBody>
        </p:sp>
      </p:grpSp>
      <p:sp>
        <p:nvSpPr>
          <p:cNvPr id="13" name="AutoShape 17"/>
          <p:cNvSpPr>
            <a:spLocks noChangeAspect="1"/>
          </p:cNvSpPr>
          <p:nvPr/>
        </p:nvSpPr>
        <p:spPr bwMode="auto">
          <a:xfrm>
            <a:off x="15875083" y="5050084"/>
            <a:ext cx="949104" cy="9258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3" y="0"/>
                </a:moveTo>
                <a:cubicBezTo>
                  <a:pt x="20173" y="0"/>
                  <a:pt x="20638" y="158"/>
                  <a:pt x="21023" y="469"/>
                </a:cubicBezTo>
                <a:cubicBezTo>
                  <a:pt x="21405" y="780"/>
                  <a:pt x="21599" y="1154"/>
                  <a:pt x="21599" y="1586"/>
                </a:cubicBezTo>
                <a:lnTo>
                  <a:pt x="21599" y="20013"/>
                </a:lnTo>
                <a:cubicBezTo>
                  <a:pt x="21599" y="20445"/>
                  <a:pt x="21405" y="20816"/>
                  <a:pt x="21023" y="21130"/>
                </a:cubicBezTo>
                <a:cubicBezTo>
                  <a:pt x="20638" y="21438"/>
                  <a:pt x="20173" y="21599"/>
                  <a:pt x="19633" y="21599"/>
                </a:cubicBezTo>
                <a:cubicBezTo>
                  <a:pt x="19093" y="21599"/>
                  <a:pt x="18632" y="21447"/>
                  <a:pt x="18254" y="21145"/>
                </a:cubicBezTo>
                <a:lnTo>
                  <a:pt x="10807" y="15190"/>
                </a:lnTo>
                <a:lnTo>
                  <a:pt x="3359" y="21145"/>
                </a:lnTo>
                <a:cubicBezTo>
                  <a:pt x="2981" y="21447"/>
                  <a:pt x="2520" y="21599"/>
                  <a:pt x="1980" y="21599"/>
                </a:cubicBezTo>
                <a:cubicBezTo>
                  <a:pt x="1440" y="21599"/>
                  <a:pt x="975" y="21441"/>
                  <a:pt x="583" y="21130"/>
                </a:cubicBezTo>
                <a:cubicBezTo>
                  <a:pt x="194" y="20816"/>
                  <a:pt x="0" y="20445"/>
                  <a:pt x="0" y="20013"/>
                </a:cubicBezTo>
                <a:lnTo>
                  <a:pt x="0" y="1586"/>
                </a:lnTo>
                <a:cubicBezTo>
                  <a:pt x="0" y="1154"/>
                  <a:pt x="194" y="780"/>
                  <a:pt x="583" y="469"/>
                </a:cubicBezTo>
                <a:cubicBezTo>
                  <a:pt x="975" y="158"/>
                  <a:pt x="1440" y="0"/>
                  <a:pt x="1980" y="0"/>
                </a:cubicBezTo>
                <a:lnTo>
                  <a:pt x="19633" y="0"/>
                </a:lnTo>
                <a:close/>
                <a:moveTo>
                  <a:pt x="2722" y="2150"/>
                </a:moveTo>
                <a:lnTo>
                  <a:pt x="2722" y="18608"/>
                </a:lnTo>
                <a:lnTo>
                  <a:pt x="10807" y="12115"/>
                </a:lnTo>
                <a:lnTo>
                  <a:pt x="18891" y="18608"/>
                </a:lnTo>
                <a:lnTo>
                  <a:pt x="18891" y="2150"/>
                </a:lnTo>
                <a:lnTo>
                  <a:pt x="2722" y="2150"/>
                </a:lnTo>
                <a:close/>
              </a:path>
            </a:pathLst>
          </a:custGeom>
          <a:solidFill>
            <a:schemeClr val="bg1"/>
          </a:solidFill>
          <a:ln>
            <a:noFill/>
          </a:ln>
          <a:effectLst/>
          <a:extLst/>
        </p:spPr>
        <p:txBody>
          <a:bodyPr lIns="30964" tIns="30964" rIns="30964" bIns="30964" anchor="ctr"/>
          <a:lstStyle/>
          <a:p>
            <a:pPr defTabSz="278548">
              <a:defRPr/>
            </a:pPr>
            <a:endParaRPr lang="es-ES" sz="1788"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275682047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2"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p:tgtEl>
                                          <p:spTgt spid="18"/>
                                        </p:tgtEl>
                                        <p:attrNameLst>
                                          <p:attrName>ppt_x</p:attrName>
                                        </p:attrNameLst>
                                      </p:cBhvr>
                                      <p:tavLst>
                                        <p:tav tm="0">
                                          <p:val>
                                            <p:strVal val="#ppt_x+#ppt_w*1.125000"/>
                                          </p:val>
                                        </p:tav>
                                        <p:tav tm="100000">
                                          <p:val>
                                            <p:strVal val="#ppt_x"/>
                                          </p:val>
                                        </p:tav>
                                      </p:tavLst>
                                    </p:anim>
                                    <p:animEffect transition="in" filter="wipe(left)">
                                      <p:cBhvr>
                                        <p:cTn id="13" dur="500"/>
                                        <p:tgtEl>
                                          <p:spTgt spid="18"/>
                                        </p:tgtEl>
                                      </p:cBhvr>
                                    </p:animEffect>
                                  </p:childTnLst>
                                </p:cTn>
                              </p:par>
                            </p:childTnLst>
                          </p:cTn>
                        </p:par>
                        <p:par>
                          <p:cTn id="14" fill="hold">
                            <p:stCondLst>
                              <p:cond delay="1000"/>
                            </p:stCondLst>
                            <p:childTnLst>
                              <p:par>
                                <p:cTn id="15" presetID="12" presetClass="entr" presetSubtype="2"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p:tgtEl>
                                          <p:spTgt spid="13"/>
                                        </p:tgtEl>
                                        <p:attrNameLst>
                                          <p:attrName>ppt_x</p:attrName>
                                        </p:attrNameLst>
                                      </p:cBhvr>
                                      <p:tavLst>
                                        <p:tav tm="0">
                                          <p:val>
                                            <p:strVal val="#ppt_x+#ppt_w*1.125000"/>
                                          </p:val>
                                        </p:tav>
                                        <p:tav tm="100000">
                                          <p:val>
                                            <p:strVal val="#ppt_x"/>
                                          </p:val>
                                        </p:tav>
                                      </p:tavLst>
                                    </p:anim>
                                    <p:animEffect transition="in" filter="wipe(left)">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001327" y="7784617"/>
            <a:ext cx="3205691" cy="1538753"/>
            <a:chOff x="1859070" y="7374266"/>
            <a:chExt cx="3944438" cy="1893357"/>
          </a:xfrm>
        </p:grpSpPr>
        <p:sp>
          <p:nvSpPr>
            <p:cNvPr id="31"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495" b="1" dirty="0">
                  <a:solidFill>
                    <a:schemeClr val="tx1"/>
                  </a:solidFill>
                  <a:latin typeface="Lato Regular"/>
                  <a:cs typeface="Lato Regular"/>
                </a:rPr>
                <a:t>Angel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95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6" name="Rectangle 85"/>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grpSp>
      <p:grpSp>
        <p:nvGrpSpPr>
          <p:cNvPr id="87" name="Group 86"/>
          <p:cNvGrpSpPr/>
          <p:nvPr/>
        </p:nvGrpSpPr>
        <p:grpSpPr>
          <a:xfrm>
            <a:off x="4883564" y="1676979"/>
            <a:ext cx="10044872" cy="1689698"/>
            <a:chOff x="5988388" y="483017"/>
            <a:chExt cx="12359700" cy="2079087"/>
          </a:xfrm>
        </p:grpSpPr>
        <p:sp>
          <p:nvSpPr>
            <p:cNvPr id="88" name="TextBox 8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105" name="Group 104"/>
          <p:cNvGrpSpPr/>
          <p:nvPr/>
        </p:nvGrpSpPr>
        <p:grpSpPr>
          <a:xfrm>
            <a:off x="6216448" y="7784617"/>
            <a:ext cx="3205691" cy="1538753"/>
            <a:chOff x="1859070" y="7374266"/>
            <a:chExt cx="3944438" cy="1893357"/>
          </a:xfrm>
        </p:grpSpPr>
        <p:sp>
          <p:nvSpPr>
            <p:cNvPr id="106"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495" b="1" dirty="0">
                  <a:solidFill>
                    <a:schemeClr val="tx1"/>
                  </a:solidFill>
                  <a:latin typeface="Lato Regular"/>
                  <a:cs typeface="Lato Regular"/>
                </a:rPr>
                <a:t>Pedro Binder</a:t>
              </a:r>
            </a:p>
          </p:txBody>
        </p:sp>
        <p:sp>
          <p:nvSpPr>
            <p:cNvPr id="107"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950" dirty="0">
                  <a:solidFill>
                    <a:schemeClr val="tx1"/>
                  </a:solidFill>
                  <a:latin typeface="Lato Light"/>
                  <a:cs typeface="Lato Light"/>
                </a:rPr>
                <a:t>Marketing</a:t>
              </a:r>
            </a:p>
          </p:txBody>
        </p:sp>
        <p:grpSp>
          <p:nvGrpSpPr>
            <p:cNvPr id="108" name="Group 107"/>
            <p:cNvGrpSpPr/>
            <p:nvPr/>
          </p:nvGrpSpPr>
          <p:grpSpPr>
            <a:xfrm>
              <a:off x="2988462" y="8766406"/>
              <a:ext cx="1641092" cy="501217"/>
              <a:chOff x="3988146" y="9821053"/>
              <a:chExt cx="1641092" cy="501217"/>
            </a:xfrm>
            <a:solidFill>
              <a:schemeClr val="accent2"/>
            </a:solidFill>
          </p:grpSpPr>
          <p:sp>
            <p:nvSpPr>
              <p:cNvPr id="116"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7"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8"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109" name="Group 108"/>
            <p:cNvGrpSpPr/>
            <p:nvPr/>
          </p:nvGrpSpPr>
          <p:grpSpPr>
            <a:xfrm>
              <a:off x="2442341" y="8203744"/>
              <a:ext cx="2738812" cy="73150"/>
              <a:chOff x="1775295" y="2028842"/>
              <a:chExt cx="3631535" cy="45719"/>
            </a:xfrm>
          </p:grpSpPr>
          <p:sp>
            <p:nvSpPr>
              <p:cNvPr id="110" name="Rectangle 109"/>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11" name="Rectangle 110"/>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12" name="Rectangle 111"/>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13" name="Rectangle 112"/>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14" name="Rectangle 113"/>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15" name="Rectangle 114"/>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grpSp>
      <p:grpSp>
        <p:nvGrpSpPr>
          <p:cNvPr id="119" name="Group 118"/>
          <p:cNvGrpSpPr/>
          <p:nvPr/>
        </p:nvGrpSpPr>
        <p:grpSpPr>
          <a:xfrm>
            <a:off x="10507954" y="7753278"/>
            <a:ext cx="3223798" cy="1538753"/>
            <a:chOff x="1859070" y="7374266"/>
            <a:chExt cx="3966718" cy="1893357"/>
          </a:xfrm>
        </p:grpSpPr>
        <p:sp>
          <p:nvSpPr>
            <p:cNvPr id="120" name="Content Placeholder 2"/>
            <p:cNvSpPr txBox="1">
              <a:spLocks/>
            </p:cNvSpPr>
            <p:nvPr/>
          </p:nvSpPr>
          <p:spPr bwMode="auto">
            <a:xfrm>
              <a:off x="1881350" y="7374266"/>
              <a:ext cx="3944438"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495" b="1" dirty="0">
                  <a:solidFill>
                    <a:schemeClr val="tx1"/>
                  </a:solidFill>
                  <a:latin typeface="Lato Regular"/>
                  <a:cs typeface="Lato Regular"/>
                </a:rPr>
                <a:t>Andrea Binder</a:t>
              </a:r>
            </a:p>
          </p:txBody>
        </p:sp>
        <p:sp>
          <p:nvSpPr>
            <p:cNvPr id="121"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950" dirty="0">
                  <a:solidFill>
                    <a:schemeClr val="tx1"/>
                  </a:solidFill>
                  <a:latin typeface="Lato Light"/>
                  <a:cs typeface="Lato Light"/>
                </a:rPr>
                <a:t>Marketing</a:t>
              </a:r>
            </a:p>
          </p:txBody>
        </p:sp>
        <p:grpSp>
          <p:nvGrpSpPr>
            <p:cNvPr id="122" name="Group 121"/>
            <p:cNvGrpSpPr/>
            <p:nvPr/>
          </p:nvGrpSpPr>
          <p:grpSpPr>
            <a:xfrm>
              <a:off x="2988462" y="8766406"/>
              <a:ext cx="1641092" cy="501217"/>
              <a:chOff x="3988146" y="9821053"/>
              <a:chExt cx="1641092" cy="501217"/>
            </a:xfrm>
            <a:solidFill>
              <a:schemeClr val="accent2"/>
            </a:solidFill>
          </p:grpSpPr>
          <p:sp>
            <p:nvSpPr>
              <p:cNvPr id="130"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1"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2"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123" name="Group 122"/>
            <p:cNvGrpSpPr/>
            <p:nvPr/>
          </p:nvGrpSpPr>
          <p:grpSpPr>
            <a:xfrm>
              <a:off x="2442341" y="8203744"/>
              <a:ext cx="2738812" cy="73150"/>
              <a:chOff x="1775295" y="2028842"/>
              <a:chExt cx="3631535" cy="45719"/>
            </a:xfrm>
          </p:grpSpPr>
          <p:sp>
            <p:nvSpPr>
              <p:cNvPr id="124" name="Rectangle 123"/>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25" name="Rectangle 124"/>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26" name="Rectangle 125"/>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27" name="Rectangle 126"/>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28" name="Rectangle 127"/>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29" name="Rectangle 128"/>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grpSp>
      <p:grpSp>
        <p:nvGrpSpPr>
          <p:cNvPr id="133" name="Group 132"/>
          <p:cNvGrpSpPr/>
          <p:nvPr/>
        </p:nvGrpSpPr>
        <p:grpSpPr>
          <a:xfrm>
            <a:off x="14745139" y="7759421"/>
            <a:ext cx="3205691" cy="1538753"/>
            <a:chOff x="1859070" y="7374266"/>
            <a:chExt cx="3944438" cy="1893357"/>
          </a:xfrm>
        </p:grpSpPr>
        <p:sp>
          <p:nvSpPr>
            <p:cNvPr id="134" name="Content Placeholder 2"/>
            <p:cNvSpPr txBox="1">
              <a:spLocks/>
            </p:cNvSpPr>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495" b="1" dirty="0">
                  <a:solidFill>
                    <a:schemeClr val="tx1"/>
                  </a:solidFill>
                  <a:latin typeface="Lato Regular"/>
                  <a:cs typeface="Lato Regular"/>
                </a:rPr>
                <a:t>Joe Binder</a:t>
              </a:r>
            </a:p>
          </p:txBody>
        </p:sp>
        <p:sp>
          <p:nvSpPr>
            <p:cNvPr id="135"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950" dirty="0">
                  <a:solidFill>
                    <a:schemeClr val="tx1"/>
                  </a:solidFill>
                  <a:latin typeface="Lato Light"/>
                  <a:cs typeface="Lato Light"/>
                </a:rPr>
                <a:t>Marketing</a:t>
              </a:r>
            </a:p>
          </p:txBody>
        </p:sp>
        <p:grpSp>
          <p:nvGrpSpPr>
            <p:cNvPr id="136" name="Group 135"/>
            <p:cNvGrpSpPr/>
            <p:nvPr/>
          </p:nvGrpSpPr>
          <p:grpSpPr>
            <a:xfrm>
              <a:off x="2988462" y="8766406"/>
              <a:ext cx="1641092" cy="501217"/>
              <a:chOff x="3988146" y="9821053"/>
              <a:chExt cx="1641092" cy="501217"/>
            </a:xfrm>
            <a:solidFill>
              <a:schemeClr val="accent2"/>
            </a:solidFill>
          </p:grpSpPr>
          <p:sp>
            <p:nvSpPr>
              <p:cNvPr id="144"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5"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6"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137" name="Group 136"/>
            <p:cNvGrpSpPr/>
            <p:nvPr/>
          </p:nvGrpSpPr>
          <p:grpSpPr>
            <a:xfrm>
              <a:off x="2442341" y="8203744"/>
              <a:ext cx="2738812" cy="73150"/>
              <a:chOff x="1775295" y="2028842"/>
              <a:chExt cx="3631535" cy="45719"/>
            </a:xfrm>
          </p:grpSpPr>
          <p:sp>
            <p:nvSpPr>
              <p:cNvPr id="138" name="Rectangle 137"/>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39" name="Rectangle 138"/>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40" name="Rectangle 139"/>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41" name="Rectangle 140"/>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42" name="Rectangle 141"/>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143" name="Rectangle 142"/>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grpSp>
      <p:sp>
        <p:nvSpPr>
          <p:cNvPr id="3" name="Picture Placeholder 2"/>
          <p:cNvSpPr>
            <a:spLocks noGrp="1" noChangeAspect="1"/>
          </p:cNvSpPr>
          <p:nvPr>
            <p:ph type="pic" sz="quarter" idx="14"/>
          </p:nvPr>
        </p:nvSpPr>
        <p:spPr>
          <a:xfrm>
            <a:off x="2096726" y="4751377"/>
            <a:ext cx="2961477" cy="2965689"/>
          </a:xfrm>
        </p:spPr>
      </p:sp>
      <p:sp>
        <p:nvSpPr>
          <p:cNvPr id="4" name="Picture Placeholder 3"/>
          <p:cNvSpPr>
            <a:spLocks noGrp="1" noChangeAspect="1"/>
          </p:cNvSpPr>
          <p:nvPr>
            <p:ph type="pic" sz="quarter" idx="15"/>
          </p:nvPr>
        </p:nvSpPr>
        <p:spPr>
          <a:xfrm>
            <a:off x="6332214" y="4751377"/>
            <a:ext cx="2961477" cy="2965689"/>
          </a:xfrm>
        </p:spPr>
      </p:sp>
      <p:sp>
        <p:nvSpPr>
          <p:cNvPr id="5" name="Picture Placeholder 4"/>
          <p:cNvSpPr>
            <a:spLocks noGrp="1" noChangeAspect="1"/>
          </p:cNvSpPr>
          <p:nvPr>
            <p:ph type="pic" sz="quarter" idx="16"/>
          </p:nvPr>
        </p:nvSpPr>
        <p:spPr>
          <a:xfrm>
            <a:off x="10643522" y="4751377"/>
            <a:ext cx="2961477" cy="2965689"/>
          </a:xfrm>
        </p:spPr>
      </p:sp>
      <p:sp>
        <p:nvSpPr>
          <p:cNvPr id="6" name="Picture Placeholder 5"/>
          <p:cNvSpPr>
            <a:spLocks noGrp="1" noChangeAspect="1"/>
          </p:cNvSpPr>
          <p:nvPr>
            <p:ph type="pic" sz="quarter" idx="17"/>
          </p:nvPr>
        </p:nvSpPr>
        <p:spPr>
          <a:xfrm>
            <a:off x="14844491" y="4751377"/>
            <a:ext cx="2961477" cy="2965689"/>
          </a:xfrm>
        </p:spPr>
      </p:sp>
    </p:spTree>
    <p:extLst>
      <p:ext uri="{BB962C8B-B14F-4D97-AF65-F5344CB8AC3E}">
        <p14:creationId xmlns:p14="http://schemas.microsoft.com/office/powerpoint/2010/main" val="19803657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1000" fill="hold"/>
                                        <p:tgtEl>
                                          <p:spTgt spid="8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fade">
                                      <p:cBhvr>
                                        <p:cTn id="17" dur="500"/>
                                        <p:tgtEl>
                                          <p:spTgt spid="105"/>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19"/>
                                        </p:tgtEl>
                                        <p:attrNameLst>
                                          <p:attrName>style.visibility</p:attrName>
                                        </p:attrNameLst>
                                      </p:cBhvr>
                                      <p:to>
                                        <p:strVal val="visible"/>
                                      </p:to>
                                    </p:set>
                                    <p:animEffect transition="in" filter="fade">
                                      <p:cBhvr>
                                        <p:cTn id="21" dur="500"/>
                                        <p:tgtEl>
                                          <p:spTgt spid="119"/>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33"/>
                                        </p:tgtEl>
                                        <p:attrNameLst>
                                          <p:attrName>style.visibility</p:attrName>
                                        </p:attrNameLst>
                                      </p:cBhvr>
                                      <p:to>
                                        <p:strVal val="visible"/>
                                      </p:to>
                                    </p:set>
                                    <p:animEffect transition="in" filter="fade">
                                      <p:cBhvr>
                                        <p:cTn id="25"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Connector 27"/>
          <p:cNvCxnSpPr/>
          <p:nvPr/>
        </p:nvCxnSpPr>
        <p:spPr>
          <a:xfrm>
            <a:off x="5307278" y="4220249"/>
            <a:ext cx="0" cy="6234148"/>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1777134" y="4354427"/>
            <a:ext cx="0" cy="6234148"/>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 name="Title 13"/>
          <p:cNvSpPr txBox="1">
            <a:spLocks/>
          </p:cNvSpPr>
          <p:nvPr/>
        </p:nvSpPr>
        <p:spPr bwMode="auto">
          <a:xfrm>
            <a:off x="6022712" y="4387547"/>
            <a:ext cx="5462059" cy="862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37" tIns="99069" rIns="198137" bIns="99069"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4306" dirty="0">
                <a:latin typeface="Lato Regular"/>
                <a:cs typeface="Lato Regular"/>
              </a:rPr>
              <a:t>About Angela</a:t>
            </a:r>
          </a:p>
        </p:txBody>
      </p:sp>
      <p:grpSp>
        <p:nvGrpSpPr>
          <p:cNvPr id="42" name="Group 41"/>
          <p:cNvGrpSpPr>
            <a:grpSpLocks/>
          </p:cNvGrpSpPr>
          <p:nvPr/>
        </p:nvGrpSpPr>
        <p:grpSpPr bwMode="auto">
          <a:xfrm>
            <a:off x="15963111" y="8950907"/>
            <a:ext cx="784226" cy="598643"/>
            <a:chOff x="6383291" y="2991297"/>
            <a:chExt cx="361257" cy="276450"/>
          </a:xfrm>
        </p:grpSpPr>
        <p:sp>
          <p:nvSpPr>
            <p:cNvPr id="43" name="Rectangle 42"/>
            <p:cNvSpPr/>
            <p:nvPr/>
          </p:nvSpPr>
          <p:spPr>
            <a:xfrm>
              <a:off x="6383291" y="3019895"/>
              <a:ext cx="361257" cy="1731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4" name="Isosceles Triangle 43"/>
            <p:cNvSpPr/>
            <p:nvPr/>
          </p:nvSpPr>
          <p:spPr>
            <a:xfrm flipV="1">
              <a:off x="6500541" y="3193074"/>
              <a:ext cx="126757" cy="7467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5" name="TextBox 120"/>
            <p:cNvSpPr txBox="1">
              <a:spLocks noChangeArrowheads="1"/>
            </p:cNvSpPr>
            <p:nvPr/>
          </p:nvSpPr>
          <p:spPr bwMode="auto">
            <a:xfrm>
              <a:off x="6409883" y="2991297"/>
              <a:ext cx="308074" cy="181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950" b="1" dirty="0">
                  <a:solidFill>
                    <a:schemeClr val="bg1"/>
                  </a:solidFill>
                  <a:latin typeface="Lato Light"/>
                </a:rPr>
                <a:t>68%</a:t>
              </a:r>
            </a:p>
          </p:txBody>
        </p:sp>
      </p:grpSp>
      <p:grpSp>
        <p:nvGrpSpPr>
          <p:cNvPr id="46" name="Group 45"/>
          <p:cNvGrpSpPr>
            <a:grpSpLocks/>
          </p:cNvGrpSpPr>
          <p:nvPr/>
        </p:nvGrpSpPr>
        <p:grpSpPr bwMode="auto">
          <a:xfrm>
            <a:off x="15526282" y="7732979"/>
            <a:ext cx="784226" cy="598643"/>
            <a:chOff x="6383290" y="2556942"/>
            <a:chExt cx="361257" cy="276450"/>
          </a:xfrm>
        </p:grpSpPr>
        <p:sp>
          <p:nvSpPr>
            <p:cNvPr id="47" name="Rectangle 46"/>
            <p:cNvSpPr/>
            <p:nvPr/>
          </p:nvSpPr>
          <p:spPr>
            <a:xfrm>
              <a:off x="6383290" y="2585540"/>
              <a:ext cx="361257" cy="1731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8" name="Isosceles Triangle 47"/>
            <p:cNvSpPr/>
            <p:nvPr/>
          </p:nvSpPr>
          <p:spPr>
            <a:xfrm flipV="1">
              <a:off x="6500540" y="2758719"/>
              <a:ext cx="126757" cy="7467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9" name="TextBox 124"/>
            <p:cNvSpPr txBox="1">
              <a:spLocks noChangeArrowheads="1"/>
            </p:cNvSpPr>
            <p:nvPr/>
          </p:nvSpPr>
          <p:spPr bwMode="auto">
            <a:xfrm>
              <a:off x="6409882" y="2556942"/>
              <a:ext cx="308074" cy="181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950" b="1" dirty="0">
                  <a:solidFill>
                    <a:schemeClr val="bg1"/>
                  </a:solidFill>
                  <a:latin typeface="Lato Light"/>
                </a:rPr>
                <a:t>68%</a:t>
              </a:r>
            </a:p>
          </p:txBody>
        </p:sp>
      </p:grpSp>
      <p:grpSp>
        <p:nvGrpSpPr>
          <p:cNvPr id="50" name="Group 49"/>
          <p:cNvGrpSpPr>
            <a:grpSpLocks/>
          </p:cNvGrpSpPr>
          <p:nvPr/>
        </p:nvGrpSpPr>
        <p:grpSpPr bwMode="auto">
          <a:xfrm>
            <a:off x="14872764" y="6435918"/>
            <a:ext cx="780788" cy="598643"/>
            <a:chOff x="6383336" y="2052886"/>
            <a:chExt cx="361166" cy="276450"/>
          </a:xfrm>
        </p:grpSpPr>
        <p:sp>
          <p:nvSpPr>
            <p:cNvPr id="51" name="Rectangle 50"/>
            <p:cNvSpPr/>
            <p:nvPr/>
          </p:nvSpPr>
          <p:spPr>
            <a:xfrm>
              <a:off x="6383336" y="2081484"/>
              <a:ext cx="361166" cy="1731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52" name="Isosceles Triangle 51"/>
            <p:cNvSpPr/>
            <p:nvPr/>
          </p:nvSpPr>
          <p:spPr>
            <a:xfrm flipV="1">
              <a:off x="6501072" y="2254662"/>
              <a:ext cx="125692" cy="7467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53" name="TextBox 128"/>
            <p:cNvSpPr txBox="1">
              <a:spLocks noChangeArrowheads="1"/>
            </p:cNvSpPr>
            <p:nvPr/>
          </p:nvSpPr>
          <p:spPr bwMode="auto">
            <a:xfrm>
              <a:off x="6409242" y="2052886"/>
              <a:ext cx="309352" cy="181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950" b="1" dirty="0">
                  <a:solidFill>
                    <a:schemeClr val="bg1"/>
                  </a:solidFill>
                  <a:latin typeface="Lato Light"/>
                </a:rPr>
                <a:t>68%</a:t>
              </a:r>
            </a:p>
          </p:txBody>
        </p:sp>
      </p:grpSp>
      <p:sp>
        <p:nvSpPr>
          <p:cNvPr id="54" name="Rounded Rectangle 53"/>
          <p:cNvSpPr/>
          <p:nvPr/>
        </p:nvSpPr>
        <p:spPr>
          <a:xfrm>
            <a:off x="12609514" y="5881999"/>
            <a:ext cx="4839495" cy="309643"/>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55" name="Rounded Rectangle 54"/>
          <p:cNvSpPr/>
          <p:nvPr/>
        </p:nvSpPr>
        <p:spPr>
          <a:xfrm>
            <a:off x="12609512" y="5881999"/>
            <a:ext cx="3745708" cy="309643"/>
          </a:xfrm>
          <a:prstGeom prst="roundRect">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56" name="Rounded Rectangle 55"/>
          <p:cNvSpPr/>
          <p:nvPr/>
        </p:nvSpPr>
        <p:spPr>
          <a:xfrm>
            <a:off x="12609514" y="7127454"/>
            <a:ext cx="4839495" cy="313085"/>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57" name="Rounded Rectangle 56"/>
          <p:cNvSpPr/>
          <p:nvPr/>
        </p:nvSpPr>
        <p:spPr>
          <a:xfrm>
            <a:off x="12609513" y="7127454"/>
            <a:ext cx="2655358" cy="313085"/>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58" name="Rounded Rectangle 57"/>
          <p:cNvSpPr/>
          <p:nvPr/>
        </p:nvSpPr>
        <p:spPr>
          <a:xfrm>
            <a:off x="12609514" y="8393550"/>
            <a:ext cx="4839495" cy="309643"/>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59" name="Rounded Rectangle 58"/>
          <p:cNvSpPr/>
          <p:nvPr/>
        </p:nvSpPr>
        <p:spPr>
          <a:xfrm>
            <a:off x="12609512" y="8393550"/>
            <a:ext cx="3329517" cy="309643"/>
          </a:xfrm>
          <a:prstGeom prst="round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60" name="Rounded Rectangle 59"/>
          <p:cNvSpPr/>
          <p:nvPr/>
        </p:nvSpPr>
        <p:spPr>
          <a:xfrm>
            <a:off x="12609514" y="9625242"/>
            <a:ext cx="4839495" cy="313085"/>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sp>
        <p:nvSpPr>
          <p:cNvPr id="61" name="Rounded Rectangle 60"/>
          <p:cNvSpPr/>
          <p:nvPr/>
        </p:nvSpPr>
        <p:spPr>
          <a:xfrm>
            <a:off x="12609512" y="9625242"/>
            <a:ext cx="3745708" cy="313085"/>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98137" tIns="99069" rIns="198137" bIns="99069" anchor="ctr"/>
          <a:lstStyle/>
          <a:p>
            <a:pPr algn="ctr">
              <a:defRPr/>
            </a:pPr>
            <a:endParaRPr lang="en-US" sz="2926" dirty="0">
              <a:latin typeface="Lato Light"/>
            </a:endParaRPr>
          </a:p>
        </p:txBody>
      </p:sp>
      <p:grpSp>
        <p:nvGrpSpPr>
          <p:cNvPr id="62" name="Group 61"/>
          <p:cNvGrpSpPr>
            <a:grpSpLocks/>
          </p:cNvGrpSpPr>
          <p:nvPr/>
        </p:nvGrpSpPr>
        <p:grpSpPr bwMode="auto">
          <a:xfrm>
            <a:off x="15937729" y="5190291"/>
            <a:ext cx="784226" cy="598643"/>
            <a:chOff x="6383290" y="1395641"/>
            <a:chExt cx="361257" cy="276450"/>
          </a:xfrm>
        </p:grpSpPr>
        <p:sp>
          <p:nvSpPr>
            <p:cNvPr id="63" name="Rectangle 62"/>
            <p:cNvSpPr/>
            <p:nvPr/>
          </p:nvSpPr>
          <p:spPr>
            <a:xfrm>
              <a:off x="6383290" y="1424239"/>
              <a:ext cx="361257" cy="1731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64" name="TextBox 139"/>
            <p:cNvSpPr txBox="1">
              <a:spLocks noChangeArrowheads="1"/>
            </p:cNvSpPr>
            <p:nvPr/>
          </p:nvSpPr>
          <p:spPr bwMode="auto">
            <a:xfrm>
              <a:off x="6409882" y="1395641"/>
              <a:ext cx="308074" cy="181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en-US" sz="1950" b="1" dirty="0">
                  <a:solidFill>
                    <a:schemeClr val="bg1"/>
                  </a:solidFill>
                  <a:latin typeface="Lato Light"/>
                </a:rPr>
                <a:t>68%</a:t>
              </a:r>
            </a:p>
          </p:txBody>
        </p:sp>
        <p:sp>
          <p:nvSpPr>
            <p:cNvPr id="65" name="Isosceles Triangle 64"/>
            <p:cNvSpPr/>
            <p:nvPr/>
          </p:nvSpPr>
          <p:spPr>
            <a:xfrm flipV="1">
              <a:off x="6500540" y="1597418"/>
              <a:ext cx="126757" cy="7467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grpSp>
      <p:sp>
        <p:nvSpPr>
          <p:cNvPr id="66" name="Title 13"/>
          <p:cNvSpPr txBox="1">
            <a:spLocks/>
          </p:cNvSpPr>
          <p:nvPr/>
        </p:nvSpPr>
        <p:spPr bwMode="auto">
          <a:xfrm>
            <a:off x="12403139" y="4387547"/>
            <a:ext cx="5458620" cy="862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37" tIns="99069" rIns="198137" bIns="99069" anchor="ct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4306" dirty="0">
                <a:latin typeface="Lato Regular"/>
                <a:cs typeface="Lato Regular"/>
              </a:rPr>
              <a:t>Skills</a:t>
            </a:r>
          </a:p>
        </p:txBody>
      </p:sp>
      <p:sp>
        <p:nvSpPr>
          <p:cNvPr id="67" name="Content Placeholder 2"/>
          <p:cNvSpPr txBox="1">
            <a:spLocks/>
          </p:cNvSpPr>
          <p:nvPr/>
        </p:nvSpPr>
        <p:spPr>
          <a:xfrm>
            <a:off x="12416699" y="5379691"/>
            <a:ext cx="2407709" cy="537538"/>
          </a:xfrm>
          <a:prstGeom prst="rect">
            <a:avLst/>
          </a:prstGeom>
        </p:spPr>
        <p:txBody>
          <a:bodyPr lIns="198137" tIns="99069" rIns="198137" bIns="9906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93" b="1" dirty="0">
                <a:solidFill>
                  <a:schemeClr val="tx2"/>
                </a:solidFill>
                <a:latin typeface="Lato Light"/>
                <a:cs typeface="Lato Light"/>
              </a:rPr>
              <a:t>Powerpoint</a:t>
            </a:r>
          </a:p>
        </p:txBody>
      </p:sp>
      <p:sp>
        <p:nvSpPr>
          <p:cNvPr id="68" name="Content Placeholder 2"/>
          <p:cNvSpPr txBox="1">
            <a:spLocks/>
          </p:cNvSpPr>
          <p:nvPr/>
        </p:nvSpPr>
        <p:spPr>
          <a:xfrm>
            <a:off x="12416699" y="6669870"/>
            <a:ext cx="2407709" cy="537538"/>
          </a:xfrm>
          <a:prstGeom prst="rect">
            <a:avLst/>
          </a:prstGeom>
        </p:spPr>
        <p:txBody>
          <a:bodyPr lIns="198137" tIns="99069" rIns="198137" bIns="9906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93" b="1" dirty="0">
                <a:solidFill>
                  <a:schemeClr val="tx2"/>
                </a:solidFill>
                <a:latin typeface="Lato Light"/>
                <a:cs typeface="Lato Light"/>
              </a:rPr>
              <a:t>Photoshop</a:t>
            </a:r>
          </a:p>
        </p:txBody>
      </p:sp>
      <p:sp>
        <p:nvSpPr>
          <p:cNvPr id="69" name="Content Placeholder 2"/>
          <p:cNvSpPr txBox="1">
            <a:spLocks/>
          </p:cNvSpPr>
          <p:nvPr/>
        </p:nvSpPr>
        <p:spPr>
          <a:xfrm>
            <a:off x="12416699" y="7905002"/>
            <a:ext cx="2407709" cy="537538"/>
          </a:xfrm>
          <a:prstGeom prst="rect">
            <a:avLst/>
          </a:prstGeom>
        </p:spPr>
        <p:txBody>
          <a:bodyPr lIns="198137" tIns="99069" rIns="198137" bIns="9906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93" b="1" dirty="0">
                <a:solidFill>
                  <a:schemeClr val="tx2"/>
                </a:solidFill>
                <a:latin typeface="Lato Light"/>
                <a:cs typeface="Lato Light"/>
              </a:rPr>
              <a:t>Muse</a:t>
            </a:r>
          </a:p>
        </p:txBody>
      </p:sp>
      <p:sp>
        <p:nvSpPr>
          <p:cNvPr id="70" name="Content Placeholder 2"/>
          <p:cNvSpPr txBox="1">
            <a:spLocks/>
          </p:cNvSpPr>
          <p:nvPr/>
        </p:nvSpPr>
        <p:spPr>
          <a:xfrm>
            <a:off x="12416699" y="9160776"/>
            <a:ext cx="2407709" cy="942520"/>
          </a:xfrm>
          <a:prstGeom prst="rect">
            <a:avLst/>
          </a:prstGeom>
        </p:spPr>
        <p:txBody>
          <a:bodyPr lIns="198137" tIns="99069" rIns="198137" bIns="99069">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93" b="1" dirty="0">
                <a:solidFill>
                  <a:schemeClr val="tx2"/>
                </a:solidFill>
                <a:latin typeface="Lato Light"/>
                <a:cs typeface="Lato Light"/>
              </a:rPr>
              <a:t>Illustrator</a:t>
            </a:r>
          </a:p>
          <a:p>
            <a:pPr marL="0" indent="0">
              <a:buNone/>
              <a:defRPr/>
            </a:pPr>
            <a:endParaRPr lang="en-US" sz="2193" b="1" dirty="0">
              <a:solidFill>
                <a:schemeClr val="tx2"/>
              </a:solidFill>
              <a:latin typeface="Lato Light"/>
              <a:cs typeface="Lato Light"/>
            </a:endParaRPr>
          </a:p>
        </p:txBody>
      </p:sp>
      <p:sp>
        <p:nvSpPr>
          <p:cNvPr id="75" name="TextBox 30"/>
          <p:cNvSpPr txBox="1">
            <a:spLocks noChangeArrowheads="1"/>
          </p:cNvSpPr>
          <p:nvPr/>
        </p:nvSpPr>
        <p:spPr bwMode="auto">
          <a:xfrm>
            <a:off x="6208290" y="5251453"/>
            <a:ext cx="4829066" cy="42934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1950" dirty="0">
                <a:latin typeface="Lato Light"/>
                <a:ea typeface="Open Sans Light" panose="020B0306030504020204" pitchFamily="34" charset="0"/>
                <a:cs typeface="Lato Light"/>
              </a:rPr>
              <a:t>Lorem Ipsum has two main data statistical this methodologies.</a:t>
            </a:r>
          </a:p>
          <a:p>
            <a:endParaRPr lang="en-US" sz="1950" dirty="0">
              <a:latin typeface="Lato Light"/>
              <a:ea typeface="Open Sans Light" panose="020B0306030504020204" pitchFamily="34" charset="0"/>
              <a:cs typeface="Lato Light"/>
            </a:endParaRPr>
          </a:p>
          <a:p>
            <a:r>
              <a:rPr lang="en-US" sz="1950" b="1" dirty="0">
                <a:latin typeface="Lato Light"/>
                <a:ea typeface="Open Sans Light" panose="020B0306030504020204" pitchFamily="34" charset="0"/>
                <a:cs typeface="Lato Light"/>
              </a:rPr>
              <a:t>Data analysis </a:t>
            </a:r>
            <a:r>
              <a:rPr lang="en-US" sz="1950" dirty="0">
                <a:latin typeface="Lato Light"/>
                <a:ea typeface="Open Sans Light" panose="020B0306030504020204" pitchFamily="34" charset="0"/>
                <a:cs typeface="Lato Light"/>
              </a:rPr>
              <a:t>which summarizes data. </a:t>
            </a:r>
            <a:r>
              <a:rPr lang="pt-BR" sz="1950" dirty="0">
                <a:latin typeface="Lato Light"/>
                <a:cs typeface="Lato Light"/>
              </a:rPr>
              <a:t>sed an graecie prompta invenire, in gubergreno Eu vel detraxit laboramus. </a:t>
            </a:r>
          </a:p>
          <a:p>
            <a:endParaRPr lang="pt-BR" sz="1950" dirty="0">
              <a:latin typeface="Lato Light"/>
              <a:cs typeface="Lato Light"/>
            </a:endParaRPr>
          </a:p>
          <a:p>
            <a:r>
              <a:rPr lang="pt-BR" sz="1950" dirty="0">
                <a:latin typeface="Lato Light"/>
                <a:cs typeface="Lato Light"/>
              </a:rPr>
              <a:t>Cu nam unum liber audiam, sed an graeci prompta invenire, in gubergren percipitur </a:t>
            </a:r>
            <a:r>
              <a:rPr lang="pt-BR" sz="1950" dirty="0" err="1">
                <a:latin typeface="Lato Light"/>
                <a:cs typeface="Lato Light"/>
              </a:rPr>
              <a:t>scribentur</a:t>
            </a:r>
            <a:r>
              <a:rPr lang="pt-BR" sz="1950" dirty="0">
                <a:latin typeface="Lato Light"/>
                <a:cs typeface="Lato Light"/>
              </a:rPr>
              <a:t> nam. </a:t>
            </a:r>
          </a:p>
          <a:p>
            <a:endParaRPr lang="pt-BR" sz="1950" dirty="0">
              <a:latin typeface="Lato Light"/>
              <a:cs typeface="Lato Light"/>
            </a:endParaRPr>
          </a:p>
          <a:p>
            <a:r>
              <a:rPr lang="pt-BR" sz="1950" dirty="0">
                <a:latin typeface="Lato Light"/>
                <a:cs typeface="Lato Light"/>
              </a:rPr>
              <a:t>Sale omnis indoctum has ei, ne sed ludus tamquam urbanitas. Vis id illud iusto, id omnium percipitur duo. </a:t>
            </a:r>
            <a:endParaRPr lang="en-US" sz="1950" dirty="0">
              <a:latin typeface="Lato Light"/>
              <a:ea typeface="Open Sans Light" panose="020B0306030504020204" pitchFamily="34" charset="0"/>
              <a:cs typeface="Lato Light"/>
            </a:endParaRPr>
          </a:p>
        </p:txBody>
      </p:sp>
      <p:grpSp>
        <p:nvGrpSpPr>
          <p:cNvPr id="2" name="Group 1"/>
          <p:cNvGrpSpPr/>
          <p:nvPr/>
        </p:nvGrpSpPr>
        <p:grpSpPr>
          <a:xfrm>
            <a:off x="1270071" y="7277577"/>
            <a:ext cx="3599793" cy="1538753"/>
            <a:chOff x="1562755" y="7374266"/>
            <a:chExt cx="4429360" cy="1893357"/>
          </a:xfrm>
        </p:grpSpPr>
        <p:sp>
          <p:nvSpPr>
            <p:cNvPr id="31" name="Content Placeholder 2"/>
            <p:cNvSpPr txBox="1">
              <a:spLocks/>
            </p:cNvSpPr>
            <p:nvPr/>
          </p:nvSpPr>
          <p:spPr bwMode="auto">
            <a:xfrm>
              <a:off x="1562755" y="7374266"/>
              <a:ext cx="4429360" cy="122343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3495" b="1" dirty="0">
                  <a:solidFill>
                    <a:schemeClr val="tx1"/>
                  </a:solidFill>
                  <a:latin typeface="Lato Regular"/>
                  <a:cs typeface="Lato Regular"/>
                </a:rPr>
                <a:t>Angela Binder</a:t>
              </a:r>
            </a:p>
          </p:txBody>
        </p:sp>
        <p:sp>
          <p:nvSpPr>
            <p:cNvPr id="32" name="Content Placeholder 2"/>
            <p:cNvSpPr txBox="1">
              <a:spLocks/>
            </p:cNvSpPr>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defRPr/>
              </a:pPr>
              <a:r>
                <a:rPr lang="en-US" sz="1950" dirty="0">
                  <a:solidFill>
                    <a:schemeClr val="tx1"/>
                  </a:solidFill>
                  <a:latin typeface="Lato Light"/>
                  <a:cs typeface="Lato Light"/>
                </a:rPr>
                <a:t>Marketing</a:t>
              </a: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86" name="Rectangle 85"/>
              <p:cNvSpPr/>
              <p:nvPr/>
            </p:nvSpPr>
            <p:spPr>
              <a:xfrm flipV="1">
                <a:off x="4866477" y="2028842"/>
                <a:ext cx="540353"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grpSp>
      <p:grpSp>
        <p:nvGrpSpPr>
          <p:cNvPr id="87" name="Group 86"/>
          <p:cNvGrpSpPr/>
          <p:nvPr/>
        </p:nvGrpSpPr>
        <p:grpSpPr>
          <a:xfrm>
            <a:off x="4883564" y="1676979"/>
            <a:ext cx="10044872" cy="1689698"/>
            <a:chOff x="5988388" y="483017"/>
            <a:chExt cx="12359700" cy="2079087"/>
          </a:xfrm>
        </p:grpSpPr>
        <p:sp>
          <p:nvSpPr>
            <p:cNvPr id="88" name="TextBox 8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Meet Our Great Team</a:t>
              </a:r>
            </a:p>
          </p:txBody>
        </p:sp>
        <p:sp>
          <p:nvSpPr>
            <p:cNvPr id="96" name="Rectangle 9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9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 name="Picture Placeholder 2"/>
          <p:cNvSpPr>
            <a:spLocks noGrp="1" noChangeAspect="1"/>
          </p:cNvSpPr>
          <p:nvPr>
            <p:ph type="pic" sz="quarter" idx="14"/>
          </p:nvPr>
        </p:nvSpPr>
        <p:spPr>
          <a:xfrm>
            <a:off x="1606287" y="4244330"/>
            <a:ext cx="2961480" cy="2965692"/>
          </a:xfrm>
        </p:spPr>
      </p:sp>
    </p:spTree>
    <p:extLst>
      <p:ext uri="{BB962C8B-B14F-4D97-AF65-F5344CB8AC3E}">
        <p14:creationId xmlns:p14="http://schemas.microsoft.com/office/powerpoint/2010/main" val="1082817725"/>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1000"/>
                                        <p:tgtEl>
                                          <p:spTgt spid="87"/>
                                        </p:tgtEl>
                                      </p:cBhvr>
                                    </p:animEffect>
                                    <p:anim calcmode="lin" valueType="num">
                                      <p:cBhvr>
                                        <p:cTn id="8" dur="1000" fill="hold"/>
                                        <p:tgtEl>
                                          <p:spTgt spid="87"/>
                                        </p:tgtEl>
                                        <p:attrNameLst>
                                          <p:attrName>ppt_x</p:attrName>
                                        </p:attrNameLst>
                                      </p:cBhvr>
                                      <p:tavLst>
                                        <p:tav tm="0">
                                          <p:val>
                                            <p:strVal val="#ppt_x"/>
                                          </p:val>
                                        </p:tav>
                                        <p:tav tm="100000">
                                          <p:val>
                                            <p:strVal val="#ppt_x"/>
                                          </p:val>
                                        </p:tav>
                                      </p:tavLst>
                                    </p:anim>
                                    <p:anim calcmode="lin" valueType="num">
                                      <p:cBhvr>
                                        <p:cTn id="9" dur="900" decel="100000" fill="hold"/>
                                        <p:tgtEl>
                                          <p:spTgt spid="8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5"/>
                                        </p:tgtEl>
                                        <p:attrNameLst>
                                          <p:attrName>style.visibility</p:attrName>
                                        </p:attrNameLst>
                                      </p:cBhvr>
                                      <p:to>
                                        <p:strVal val="visible"/>
                                      </p:to>
                                    </p:set>
                                    <p:animEffect transition="in" filter="fade">
                                      <p:cBhvr>
                                        <p:cTn id="26" dur="500"/>
                                        <p:tgtEl>
                                          <p:spTgt spid="75"/>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childTnLst>
                          </p:cTn>
                        </p:par>
                        <p:par>
                          <p:cTn id="31" fill="hold">
                            <p:stCondLst>
                              <p:cond delay="3500"/>
                            </p:stCondLst>
                            <p:childTnLst>
                              <p:par>
                                <p:cTn id="32" presetID="53" presetClass="entr" presetSubtype="16" fill="hold" grpId="0" nodeType="afterEffect">
                                  <p:stCondLst>
                                    <p:cond delay="0"/>
                                  </p:stCondLst>
                                  <p:childTnLst>
                                    <p:set>
                                      <p:cBhvr>
                                        <p:cTn id="33" dur="1" fill="hold">
                                          <p:stCondLst>
                                            <p:cond delay="0"/>
                                          </p:stCondLst>
                                        </p:cTn>
                                        <p:tgtEl>
                                          <p:spTgt spid="66"/>
                                        </p:tgtEl>
                                        <p:attrNameLst>
                                          <p:attrName>style.visibility</p:attrName>
                                        </p:attrNameLst>
                                      </p:cBhvr>
                                      <p:to>
                                        <p:strVal val="visible"/>
                                      </p:to>
                                    </p:set>
                                    <p:anim calcmode="lin" valueType="num">
                                      <p:cBhvr>
                                        <p:cTn id="34" dur="500" fill="hold"/>
                                        <p:tgtEl>
                                          <p:spTgt spid="66"/>
                                        </p:tgtEl>
                                        <p:attrNameLst>
                                          <p:attrName>ppt_w</p:attrName>
                                        </p:attrNameLst>
                                      </p:cBhvr>
                                      <p:tavLst>
                                        <p:tav tm="0">
                                          <p:val>
                                            <p:fltVal val="0"/>
                                          </p:val>
                                        </p:tav>
                                        <p:tav tm="100000">
                                          <p:val>
                                            <p:strVal val="#ppt_w"/>
                                          </p:val>
                                        </p:tav>
                                      </p:tavLst>
                                    </p:anim>
                                    <p:anim calcmode="lin" valueType="num">
                                      <p:cBhvr>
                                        <p:cTn id="35" dur="500" fill="hold"/>
                                        <p:tgtEl>
                                          <p:spTgt spid="66"/>
                                        </p:tgtEl>
                                        <p:attrNameLst>
                                          <p:attrName>ppt_h</p:attrName>
                                        </p:attrNameLst>
                                      </p:cBhvr>
                                      <p:tavLst>
                                        <p:tav tm="0">
                                          <p:val>
                                            <p:fltVal val="0"/>
                                          </p:val>
                                        </p:tav>
                                        <p:tav tm="100000">
                                          <p:val>
                                            <p:strVal val="#ppt_h"/>
                                          </p:val>
                                        </p:tav>
                                      </p:tavLst>
                                    </p:anim>
                                    <p:animEffect transition="in" filter="fade">
                                      <p:cBhvr>
                                        <p:cTn id="36" dur="500"/>
                                        <p:tgtEl>
                                          <p:spTgt spid="66"/>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67"/>
                                        </p:tgtEl>
                                        <p:attrNameLst>
                                          <p:attrName>style.visibility</p:attrName>
                                        </p:attrNameLst>
                                      </p:cBhvr>
                                      <p:to>
                                        <p:strVal val="visible"/>
                                      </p:to>
                                    </p:set>
                                    <p:animEffect transition="in" filter="fade">
                                      <p:cBhvr>
                                        <p:cTn id="40" dur="500"/>
                                        <p:tgtEl>
                                          <p:spTgt spid="67"/>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wipe(left)">
                                      <p:cBhvr>
                                        <p:cTn id="47" dur="500"/>
                                        <p:tgtEl>
                                          <p:spTgt spid="55"/>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500"/>
                                        <p:tgtEl>
                                          <p:spTgt spid="62"/>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500"/>
                                        <p:tgtEl>
                                          <p:spTgt spid="68"/>
                                        </p:tgtEl>
                                      </p:cBhvr>
                                    </p:animEffect>
                                  </p:childTnLst>
                                </p:cTn>
                              </p:par>
                            </p:childTnLst>
                          </p:cTn>
                        </p:par>
                        <p:par>
                          <p:cTn id="56" fill="hold">
                            <p:stCondLst>
                              <p:cond delay="6000"/>
                            </p:stCondLst>
                            <p:childTnLst>
                              <p:par>
                                <p:cTn id="57" presetID="10" presetClass="entr" presetSubtype="0" fill="hold" grpId="0"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500"/>
                                        <p:tgtEl>
                                          <p:spTgt spid="5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left)">
                                      <p:cBhvr>
                                        <p:cTn id="62" dur="500"/>
                                        <p:tgtEl>
                                          <p:spTgt spid="57"/>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fade">
                                      <p:cBhvr>
                                        <p:cTn id="66" dur="500"/>
                                        <p:tgtEl>
                                          <p:spTgt spid="50"/>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69"/>
                                        </p:tgtEl>
                                        <p:attrNameLst>
                                          <p:attrName>style.visibility</p:attrName>
                                        </p:attrNameLst>
                                      </p:cBhvr>
                                      <p:to>
                                        <p:strVal val="visible"/>
                                      </p:to>
                                    </p:set>
                                    <p:animEffect transition="in" filter="fade">
                                      <p:cBhvr>
                                        <p:cTn id="70" dur="500"/>
                                        <p:tgtEl>
                                          <p:spTgt spid="69"/>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left)">
                                      <p:cBhvr>
                                        <p:cTn id="77" dur="500"/>
                                        <p:tgtEl>
                                          <p:spTgt spid="59"/>
                                        </p:tgtEl>
                                      </p:cBhvr>
                                    </p:animEffect>
                                  </p:childTnLst>
                                </p:cTn>
                              </p:par>
                            </p:childTnLst>
                          </p:cTn>
                        </p:par>
                        <p:par>
                          <p:cTn id="78" fill="hold">
                            <p:stCondLst>
                              <p:cond delay="8000"/>
                            </p:stCondLst>
                            <p:childTnLst>
                              <p:par>
                                <p:cTn id="79" presetID="10" presetClass="entr" presetSubtype="0" fill="hold" nodeType="afterEffect">
                                  <p:stCondLst>
                                    <p:cond delay="0"/>
                                  </p:stCondLst>
                                  <p:childTnLst>
                                    <p:set>
                                      <p:cBhvr>
                                        <p:cTn id="80" dur="1" fill="hold">
                                          <p:stCondLst>
                                            <p:cond delay="0"/>
                                          </p:stCondLst>
                                        </p:cTn>
                                        <p:tgtEl>
                                          <p:spTgt spid="46"/>
                                        </p:tgtEl>
                                        <p:attrNameLst>
                                          <p:attrName>style.visibility</p:attrName>
                                        </p:attrNameLst>
                                      </p:cBhvr>
                                      <p:to>
                                        <p:strVal val="visible"/>
                                      </p:to>
                                    </p:set>
                                    <p:animEffect transition="in" filter="fade">
                                      <p:cBhvr>
                                        <p:cTn id="81" dur="500"/>
                                        <p:tgtEl>
                                          <p:spTgt spid="46"/>
                                        </p:tgtEl>
                                      </p:cBhvr>
                                    </p:animEffect>
                                  </p:childTnLst>
                                </p:cTn>
                              </p:par>
                            </p:childTnLst>
                          </p:cTn>
                        </p:par>
                        <p:par>
                          <p:cTn id="82" fill="hold">
                            <p:stCondLst>
                              <p:cond delay="8500"/>
                            </p:stCondLst>
                            <p:childTnLst>
                              <p:par>
                                <p:cTn id="83" presetID="10" presetClass="entr" presetSubtype="0" fill="hold" grpId="0" nodeType="afterEffect">
                                  <p:stCondLst>
                                    <p:cond delay="0"/>
                                  </p:stCondLst>
                                  <p:childTnLst>
                                    <p:set>
                                      <p:cBhvr>
                                        <p:cTn id="84" dur="1" fill="hold">
                                          <p:stCondLst>
                                            <p:cond delay="0"/>
                                          </p:stCondLst>
                                        </p:cTn>
                                        <p:tgtEl>
                                          <p:spTgt spid="70"/>
                                        </p:tgtEl>
                                        <p:attrNameLst>
                                          <p:attrName>style.visibility</p:attrName>
                                        </p:attrNameLst>
                                      </p:cBhvr>
                                      <p:to>
                                        <p:strVal val="visible"/>
                                      </p:to>
                                    </p:set>
                                    <p:animEffect transition="in" filter="fade">
                                      <p:cBhvr>
                                        <p:cTn id="85" dur="500"/>
                                        <p:tgtEl>
                                          <p:spTgt spid="70"/>
                                        </p:tgtEl>
                                      </p:cBhvr>
                                    </p:animEffect>
                                  </p:childTnLst>
                                </p:cTn>
                              </p:par>
                            </p:childTnLst>
                          </p:cTn>
                        </p:par>
                        <p:par>
                          <p:cTn id="86" fill="hold">
                            <p:stCondLst>
                              <p:cond delay="9000"/>
                            </p:stCondLst>
                            <p:childTnLst>
                              <p:par>
                                <p:cTn id="87" presetID="10"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500"/>
                                        <p:tgtEl>
                                          <p:spTgt spid="60"/>
                                        </p:tgtEl>
                                      </p:cBhvr>
                                    </p:animEffect>
                                  </p:childTnLst>
                                </p:cTn>
                              </p:par>
                              <p:par>
                                <p:cTn id="90" presetID="22" presetClass="entr" presetSubtype="8" fill="hold" grpId="0" nodeType="withEffect">
                                  <p:stCondLst>
                                    <p:cond delay="0"/>
                                  </p:stCondLst>
                                  <p:childTnLst>
                                    <p:set>
                                      <p:cBhvr>
                                        <p:cTn id="91" dur="1" fill="hold">
                                          <p:stCondLst>
                                            <p:cond delay="0"/>
                                          </p:stCondLst>
                                        </p:cTn>
                                        <p:tgtEl>
                                          <p:spTgt spid="61"/>
                                        </p:tgtEl>
                                        <p:attrNameLst>
                                          <p:attrName>style.visibility</p:attrName>
                                        </p:attrNameLst>
                                      </p:cBhvr>
                                      <p:to>
                                        <p:strVal val="visible"/>
                                      </p:to>
                                    </p:set>
                                    <p:animEffect transition="in" filter="wipe(left)">
                                      <p:cBhvr>
                                        <p:cTn id="92" dur="500"/>
                                        <p:tgtEl>
                                          <p:spTgt spid="61"/>
                                        </p:tgtEl>
                                      </p:cBhvr>
                                    </p:animEffect>
                                  </p:childTnLst>
                                </p:cTn>
                              </p:par>
                            </p:childTnLst>
                          </p:cTn>
                        </p:par>
                        <p:par>
                          <p:cTn id="93" fill="hold">
                            <p:stCondLst>
                              <p:cond delay="9500"/>
                            </p:stCondLst>
                            <p:childTnLst>
                              <p:par>
                                <p:cTn id="94" presetID="10" presetClass="entr" presetSubtype="0" fill="hold" nodeType="afterEffect">
                                  <p:stCondLst>
                                    <p:cond delay="0"/>
                                  </p:stCondLst>
                                  <p:childTnLst>
                                    <p:set>
                                      <p:cBhvr>
                                        <p:cTn id="95" dur="1" fill="hold">
                                          <p:stCondLst>
                                            <p:cond delay="0"/>
                                          </p:stCondLst>
                                        </p:cTn>
                                        <p:tgtEl>
                                          <p:spTgt spid="42"/>
                                        </p:tgtEl>
                                        <p:attrNameLst>
                                          <p:attrName>style.visibility</p:attrName>
                                        </p:attrNameLst>
                                      </p:cBhvr>
                                      <p:to>
                                        <p:strVal val="visible"/>
                                      </p:to>
                                    </p:set>
                                    <p:animEffect transition="in" filter="fade">
                                      <p:cBhvr>
                                        <p:cTn id="9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54" grpId="0" animBg="1"/>
      <p:bldP spid="55" grpId="0" animBg="1"/>
      <p:bldP spid="56" grpId="0" animBg="1"/>
      <p:bldP spid="57" grpId="0" animBg="1"/>
      <p:bldP spid="58" grpId="0" animBg="1"/>
      <p:bldP spid="59" grpId="0" animBg="1"/>
      <p:bldP spid="60" grpId="0" animBg="1"/>
      <p:bldP spid="61" grpId="0" animBg="1"/>
      <p:bldP spid="66" grpId="0"/>
      <p:bldP spid="67" grpId="0"/>
      <p:bldP spid="68" grpId="0"/>
      <p:bldP spid="69" grpId="0"/>
      <p:bldP spid="70" grpId="0"/>
      <p:bldP spid="7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a:spLocks/>
          </p:cNvSpPr>
          <p:nvPr/>
        </p:nvSpPr>
        <p:spPr bwMode="auto">
          <a:xfrm>
            <a:off x="19478505" y="10218753"/>
            <a:ext cx="5159" cy="23224"/>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fr-FR" sz="2926" dirty="0">
              <a:latin typeface="Lato Light"/>
            </a:endParaRPr>
          </a:p>
        </p:txBody>
      </p:sp>
      <p:sp>
        <p:nvSpPr>
          <p:cNvPr id="11" name="Freeform 6"/>
          <p:cNvSpPr>
            <a:spLocks/>
          </p:cNvSpPr>
          <p:nvPr/>
        </p:nvSpPr>
        <p:spPr bwMode="auto">
          <a:xfrm>
            <a:off x="19478505" y="10218753"/>
            <a:ext cx="5159" cy="23224"/>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fr-FR" sz="2926" dirty="0">
              <a:latin typeface="Lato Light"/>
            </a:endParaRPr>
          </a:p>
        </p:txBody>
      </p:sp>
      <p:sp>
        <p:nvSpPr>
          <p:cNvPr id="12" name="Freeform 6"/>
          <p:cNvSpPr>
            <a:spLocks/>
          </p:cNvSpPr>
          <p:nvPr/>
        </p:nvSpPr>
        <p:spPr bwMode="auto">
          <a:xfrm>
            <a:off x="19478505" y="10218753"/>
            <a:ext cx="5159" cy="23224"/>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fr-FR" sz="2926" dirty="0">
              <a:latin typeface="Lato Light"/>
            </a:endParaRPr>
          </a:p>
        </p:txBody>
      </p:sp>
      <p:sp>
        <p:nvSpPr>
          <p:cNvPr id="13" name="Freeform 6"/>
          <p:cNvSpPr>
            <a:spLocks/>
          </p:cNvSpPr>
          <p:nvPr/>
        </p:nvSpPr>
        <p:spPr bwMode="auto">
          <a:xfrm>
            <a:off x="19478505" y="10218753"/>
            <a:ext cx="5159" cy="23224"/>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solidFill>
            <a:srgbClr val="48B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8599" tIns="74300" rIns="148599" bIns="74300" numCol="1" anchor="t" anchorCtr="0" compatLnSpc="1">
            <a:prstTxWarp prst="textNoShape">
              <a:avLst/>
            </a:prstTxWarp>
          </a:bodyPr>
          <a:lstStyle/>
          <a:p>
            <a:endParaRPr lang="fr-FR" sz="2926" dirty="0">
              <a:latin typeface="Lato Light"/>
            </a:endParaRPr>
          </a:p>
        </p:txBody>
      </p:sp>
      <p:sp>
        <p:nvSpPr>
          <p:cNvPr id="14" name="TextBox 13"/>
          <p:cNvSpPr txBox="1"/>
          <p:nvPr/>
        </p:nvSpPr>
        <p:spPr>
          <a:xfrm>
            <a:off x="10301937" y="6388946"/>
            <a:ext cx="2285819" cy="425191"/>
          </a:xfrm>
          <a:prstGeom prst="rect">
            <a:avLst/>
          </a:prstGeom>
          <a:noFill/>
        </p:spPr>
        <p:txBody>
          <a:bodyPr wrap="square" lIns="148599" tIns="74300" rIns="148599" bIns="74300" rtlCol="0">
            <a:spAutoFit/>
          </a:bodyPr>
          <a:lstStyle/>
          <a:p>
            <a:r>
              <a:rPr lang="id-ID" sz="1788" b="1" dirty="0">
                <a:solidFill>
                  <a:schemeClr val="tx2"/>
                </a:solidFill>
                <a:latin typeface="Lato Regular"/>
                <a:cs typeface="Lato Regular"/>
              </a:rPr>
              <a:t>Adobe</a:t>
            </a:r>
            <a:endParaRPr lang="en-US" sz="1788" b="1" dirty="0">
              <a:solidFill>
                <a:schemeClr val="tx2"/>
              </a:solidFill>
              <a:latin typeface="Lato Regular"/>
              <a:cs typeface="Lato Regular"/>
            </a:endParaRPr>
          </a:p>
        </p:txBody>
      </p:sp>
      <p:grpSp>
        <p:nvGrpSpPr>
          <p:cNvPr id="15" name="Group 14"/>
          <p:cNvGrpSpPr/>
          <p:nvPr/>
        </p:nvGrpSpPr>
        <p:grpSpPr>
          <a:xfrm>
            <a:off x="12587757" y="6491799"/>
            <a:ext cx="3822055" cy="244534"/>
            <a:chOff x="5279680" y="3506146"/>
            <a:chExt cx="2352034" cy="150443"/>
          </a:xfrm>
          <a:solidFill>
            <a:schemeClr val="accent1"/>
          </a:solidFill>
        </p:grpSpPr>
        <p:sp>
          <p:nvSpPr>
            <p:cNvPr id="16" name="Parallelogram 15"/>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17" name="Parallelogram 16"/>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18" name="Parallelogram 17"/>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19" name="Parallelogram 18"/>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20" name="Parallelogram 19"/>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grpSp>
      <p:sp>
        <p:nvSpPr>
          <p:cNvPr id="21" name="TextBox 20"/>
          <p:cNvSpPr txBox="1"/>
          <p:nvPr/>
        </p:nvSpPr>
        <p:spPr>
          <a:xfrm>
            <a:off x="10301937" y="7032749"/>
            <a:ext cx="2285819" cy="425191"/>
          </a:xfrm>
          <a:prstGeom prst="rect">
            <a:avLst/>
          </a:prstGeom>
          <a:noFill/>
        </p:spPr>
        <p:txBody>
          <a:bodyPr wrap="square" lIns="148599" tIns="74300" rIns="148599" bIns="74300" rtlCol="0">
            <a:spAutoFit/>
          </a:bodyPr>
          <a:lstStyle/>
          <a:p>
            <a:r>
              <a:rPr lang="id-ID" sz="1788" b="1" dirty="0">
                <a:solidFill>
                  <a:schemeClr val="tx2"/>
                </a:solidFill>
                <a:latin typeface="Lato Regular"/>
                <a:cs typeface="Lato Regular"/>
              </a:rPr>
              <a:t>Logic Pro</a:t>
            </a:r>
            <a:endParaRPr lang="en-US" sz="1788" b="1" dirty="0">
              <a:solidFill>
                <a:schemeClr val="tx2"/>
              </a:solidFill>
              <a:latin typeface="Lato Regular"/>
              <a:cs typeface="Lato Regular"/>
            </a:endParaRPr>
          </a:p>
        </p:txBody>
      </p:sp>
      <p:grpSp>
        <p:nvGrpSpPr>
          <p:cNvPr id="22" name="Group 21"/>
          <p:cNvGrpSpPr/>
          <p:nvPr/>
        </p:nvGrpSpPr>
        <p:grpSpPr>
          <a:xfrm>
            <a:off x="12587757" y="7135603"/>
            <a:ext cx="3822055" cy="244534"/>
            <a:chOff x="5279680" y="3902230"/>
            <a:chExt cx="2352034" cy="150443"/>
          </a:xfrm>
          <a:solidFill>
            <a:schemeClr val="accent2"/>
          </a:solidFill>
        </p:grpSpPr>
        <p:sp>
          <p:nvSpPr>
            <p:cNvPr id="23" name="Parallelogram 22"/>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24" name="Parallelogram 23"/>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25" name="Parallelogram 24"/>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26" name="Parallelogram 25"/>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27" name="Parallelogram 26"/>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28" name="TextBox 27"/>
          <p:cNvSpPr txBox="1"/>
          <p:nvPr/>
        </p:nvSpPr>
        <p:spPr>
          <a:xfrm>
            <a:off x="10301937" y="7714724"/>
            <a:ext cx="2285819" cy="425191"/>
          </a:xfrm>
          <a:prstGeom prst="rect">
            <a:avLst/>
          </a:prstGeom>
          <a:noFill/>
        </p:spPr>
        <p:txBody>
          <a:bodyPr wrap="square" lIns="148599" tIns="74300" rIns="148599" bIns="74300" rtlCol="0">
            <a:spAutoFit/>
          </a:bodyPr>
          <a:lstStyle/>
          <a:p>
            <a:r>
              <a:rPr lang="en-US" sz="1788" b="1" dirty="0">
                <a:solidFill>
                  <a:schemeClr val="tx2"/>
                </a:solidFill>
                <a:latin typeface="Lato Regular"/>
                <a:cs typeface="Raavi" panose="02000500000000000000" pitchFamily="2"/>
              </a:rPr>
              <a:t>Vegas</a:t>
            </a:r>
          </a:p>
        </p:txBody>
      </p:sp>
      <p:grpSp>
        <p:nvGrpSpPr>
          <p:cNvPr id="29" name="Group 28"/>
          <p:cNvGrpSpPr/>
          <p:nvPr/>
        </p:nvGrpSpPr>
        <p:grpSpPr>
          <a:xfrm>
            <a:off x="12587757" y="7817577"/>
            <a:ext cx="3822055" cy="244534"/>
            <a:chOff x="5279680" y="4321797"/>
            <a:chExt cx="2352034" cy="150443"/>
          </a:xfrm>
          <a:solidFill>
            <a:schemeClr val="accent3"/>
          </a:solidFill>
        </p:grpSpPr>
        <p:sp>
          <p:nvSpPr>
            <p:cNvPr id="30" name="Parallelogram 29"/>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1" name="Parallelogram 30"/>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2" name="Parallelogram 31"/>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3" name="Parallelogram 32"/>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4" name="Parallelogram 33"/>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35" name="TextBox 34"/>
          <p:cNvSpPr txBox="1"/>
          <p:nvPr/>
        </p:nvSpPr>
        <p:spPr>
          <a:xfrm>
            <a:off x="10301937" y="8374011"/>
            <a:ext cx="2285819" cy="425191"/>
          </a:xfrm>
          <a:prstGeom prst="rect">
            <a:avLst/>
          </a:prstGeom>
          <a:noFill/>
        </p:spPr>
        <p:txBody>
          <a:bodyPr wrap="square" lIns="148599" tIns="74300" rIns="148599" bIns="74300" rtlCol="0">
            <a:spAutoFit/>
          </a:bodyPr>
          <a:lstStyle/>
          <a:p>
            <a:r>
              <a:rPr lang="en-US" sz="1788" b="1" dirty="0">
                <a:solidFill>
                  <a:schemeClr val="tx2"/>
                </a:solidFill>
                <a:latin typeface="Lato Regular"/>
                <a:cs typeface="Raavi" panose="02000500000000000000" pitchFamily="2"/>
              </a:rPr>
              <a:t>After Effects</a:t>
            </a:r>
          </a:p>
        </p:txBody>
      </p:sp>
      <p:grpSp>
        <p:nvGrpSpPr>
          <p:cNvPr id="36" name="Group 35"/>
          <p:cNvGrpSpPr/>
          <p:nvPr/>
        </p:nvGrpSpPr>
        <p:grpSpPr>
          <a:xfrm>
            <a:off x="12587757" y="8476864"/>
            <a:ext cx="3822055" cy="244534"/>
            <a:chOff x="5279680" y="4727406"/>
            <a:chExt cx="2352034" cy="150443"/>
          </a:xfrm>
          <a:solidFill>
            <a:schemeClr val="accent4"/>
          </a:solidFill>
        </p:grpSpPr>
        <p:sp>
          <p:nvSpPr>
            <p:cNvPr id="37" name="Parallelogram 3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8" name="Parallelogram 3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39" name="Parallelogram 3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0" name="Parallelogram 3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1" name="Parallelogram 4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42" name="TextBox 41"/>
          <p:cNvSpPr txBox="1"/>
          <p:nvPr/>
        </p:nvSpPr>
        <p:spPr>
          <a:xfrm>
            <a:off x="10301937" y="9055977"/>
            <a:ext cx="2285819" cy="425191"/>
          </a:xfrm>
          <a:prstGeom prst="rect">
            <a:avLst/>
          </a:prstGeom>
          <a:noFill/>
        </p:spPr>
        <p:txBody>
          <a:bodyPr wrap="square" lIns="148599" tIns="74300" rIns="148599" bIns="74300" rtlCol="0">
            <a:spAutoFit/>
          </a:bodyPr>
          <a:lstStyle/>
          <a:p>
            <a:r>
              <a:rPr lang="id-ID" sz="1788" b="1" dirty="0">
                <a:solidFill>
                  <a:schemeClr val="tx2"/>
                </a:solidFill>
                <a:latin typeface="Lato Regular"/>
                <a:cs typeface="Raavi" panose="02000500000000000000" pitchFamily="2"/>
              </a:rPr>
              <a:t>Powerpoint</a:t>
            </a:r>
            <a:endParaRPr lang="en-US" sz="1788" b="1" dirty="0">
              <a:solidFill>
                <a:schemeClr val="tx2"/>
              </a:solidFill>
              <a:latin typeface="Lato Regular"/>
              <a:cs typeface="Raavi" panose="02000500000000000000" pitchFamily="2"/>
            </a:endParaRPr>
          </a:p>
        </p:txBody>
      </p:sp>
      <p:grpSp>
        <p:nvGrpSpPr>
          <p:cNvPr id="43" name="Group 42"/>
          <p:cNvGrpSpPr/>
          <p:nvPr/>
        </p:nvGrpSpPr>
        <p:grpSpPr>
          <a:xfrm>
            <a:off x="12587757" y="9158830"/>
            <a:ext cx="3822055" cy="244534"/>
            <a:chOff x="5279680" y="5146968"/>
            <a:chExt cx="2352034" cy="150443"/>
          </a:xfrm>
          <a:solidFill>
            <a:schemeClr val="accent5"/>
          </a:solidFill>
        </p:grpSpPr>
        <p:sp>
          <p:nvSpPr>
            <p:cNvPr id="44" name="Parallelogram 43"/>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5" name="Parallelogram 44"/>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6" name="Parallelogram 45"/>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7" name="Parallelogram 46"/>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48" name="Parallelogram 47"/>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49" name="TextBox 48"/>
          <p:cNvSpPr txBox="1"/>
          <p:nvPr/>
        </p:nvSpPr>
        <p:spPr>
          <a:xfrm>
            <a:off x="10239836" y="4835476"/>
            <a:ext cx="1964017" cy="650316"/>
          </a:xfrm>
          <a:prstGeom prst="rect">
            <a:avLst/>
          </a:prstGeom>
          <a:noFill/>
        </p:spPr>
        <p:txBody>
          <a:bodyPr wrap="none" lIns="148599" tIns="74300" rIns="148599" bIns="74300" rtlCol="0">
            <a:spAutoFit/>
          </a:bodyPr>
          <a:lstStyle/>
          <a:p>
            <a:r>
              <a:rPr lang="id-ID" sz="3251" b="1" dirty="0">
                <a:solidFill>
                  <a:schemeClr val="tx2"/>
                </a:solidFill>
                <a:latin typeface="Lato Regular"/>
              </a:rPr>
              <a:t>My Skills</a:t>
            </a:r>
          </a:p>
        </p:txBody>
      </p:sp>
      <p:sp>
        <p:nvSpPr>
          <p:cNvPr id="50" name="TextBox 49"/>
          <p:cNvSpPr txBox="1"/>
          <p:nvPr/>
        </p:nvSpPr>
        <p:spPr>
          <a:xfrm>
            <a:off x="10239837" y="5638543"/>
            <a:ext cx="6217149" cy="500275"/>
          </a:xfrm>
          <a:prstGeom prst="rect">
            <a:avLst/>
          </a:prstGeom>
          <a:noFill/>
        </p:spPr>
        <p:txBody>
          <a:bodyPr wrap="square" lIns="148599" tIns="74300" rIns="148599" bIns="74300" rtlCol="0">
            <a:spAutoFit/>
          </a:bodyPr>
          <a:lstStyle/>
          <a:p>
            <a:r>
              <a:rPr lang="id-ID" sz="2276" dirty="0">
                <a:latin typeface="Lato Light"/>
                <a:cs typeface="Lato Light"/>
              </a:rPr>
              <a:t>Something about graphic that you should know</a:t>
            </a:r>
            <a:endParaRPr lang="en-US" sz="2276" dirty="0">
              <a:latin typeface="Lato Light"/>
              <a:cs typeface="Lato Light"/>
            </a:endParaRPr>
          </a:p>
        </p:txBody>
      </p:sp>
      <p:grpSp>
        <p:nvGrpSpPr>
          <p:cNvPr id="52" name="Group 51"/>
          <p:cNvGrpSpPr/>
          <p:nvPr/>
        </p:nvGrpSpPr>
        <p:grpSpPr>
          <a:xfrm>
            <a:off x="4585284" y="9759522"/>
            <a:ext cx="2806700" cy="794589"/>
            <a:chOff x="990600" y="3042850"/>
            <a:chExt cx="1295400" cy="366637"/>
          </a:xfrm>
        </p:grpSpPr>
        <p:sp>
          <p:nvSpPr>
            <p:cNvPr id="53" name="TextBox 52"/>
            <p:cNvSpPr txBox="1"/>
            <p:nvPr/>
          </p:nvSpPr>
          <p:spPr>
            <a:xfrm>
              <a:off x="990600" y="3042850"/>
              <a:ext cx="1295400" cy="227281"/>
            </a:xfrm>
            <a:prstGeom prst="rect">
              <a:avLst/>
            </a:prstGeom>
            <a:noFill/>
          </p:spPr>
          <p:txBody>
            <a:bodyPr wrap="square" rtlCol="0">
              <a:spAutoFit/>
            </a:bodyPr>
            <a:lstStyle/>
            <a:p>
              <a:pPr algn="ctr"/>
              <a:r>
                <a:rPr lang="en-US" sz="2601" dirty="0">
                  <a:solidFill>
                    <a:schemeClr val="tx2"/>
                  </a:solidFill>
                  <a:latin typeface="Lato Regular"/>
                  <a:cs typeface="Lato Regular"/>
                </a:rPr>
                <a:t>Joe Bond</a:t>
              </a:r>
            </a:p>
          </p:txBody>
        </p:sp>
        <p:sp>
          <p:nvSpPr>
            <p:cNvPr id="54" name="TextBox 53"/>
            <p:cNvSpPr txBox="1"/>
            <p:nvPr/>
          </p:nvSpPr>
          <p:spPr>
            <a:xfrm>
              <a:off x="990600" y="3239929"/>
              <a:ext cx="1295400" cy="169558"/>
            </a:xfrm>
            <a:prstGeom prst="rect">
              <a:avLst/>
            </a:prstGeom>
            <a:noFill/>
          </p:spPr>
          <p:txBody>
            <a:bodyPr wrap="square" rtlCol="0">
              <a:spAutoFit/>
            </a:bodyPr>
            <a:lstStyle/>
            <a:p>
              <a:pPr algn="ctr"/>
              <a:r>
                <a:rPr lang="en-US" sz="1788" dirty="0">
                  <a:solidFill>
                    <a:schemeClr val="tx2"/>
                  </a:solidFill>
                  <a:latin typeface="Lato Regular"/>
                  <a:cs typeface="Lato Regular"/>
                </a:rPr>
                <a:t>CEO &amp; Founder</a:t>
              </a:r>
            </a:p>
          </p:txBody>
        </p:sp>
      </p:grpSp>
      <p:grpSp>
        <p:nvGrpSpPr>
          <p:cNvPr id="55" name="Group 54"/>
          <p:cNvGrpSpPr/>
          <p:nvPr/>
        </p:nvGrpSpPr>
        <p:grpSpPr>
          <a:xfrm>
            <a:off x="5332173" y="10684514"/>
            <a:ext cx="1265714" cy="341932"/>
            <a:chOff x="1767724" y="4634691"/>
            <a:chExt cx="778901" cy="210365"/>
          </a:xfrm>
        </p:grpSpPr>
        <p:sp>
          <p:nvSpPr>
            <p:cNvPr id="56"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57"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58" name="Freeform 57"/>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grpSp>
      <p:grpSp>
        <p:nvGrpSpPr>
          <p:cNvPr id="65" name="Group 64"/>
          <p:cNvGrpSpPr/>
          <p:nvPr/>
        </p:nvGrpSpPr>
        <p:grpSpPr>
          <a:xfrm>
            <a:off x="4883564" y="1676978"/>
            <a:ext cx="10044872" cy="1689698"/>
            <a:chOff x="5988388" y="483017"/>
            <a:chExt cx="12359700" cy="2079087"/>
          </a:xfrm>
        </p:grpSpPr>
        <p:sp>
          <p:nvSpPr>
            <p:cNvPr id="66" name="TextBox 6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Meet Our Team</a:t>
              </a:r>
            </a:p>
          </p:txBody>
        </p:sp>
        <p:sp>
          <p:nvSpPr>
            <p:cNvPr id="67" name="Rectangle 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3387132" y="4535678"/>
            <a:ext cx="5210971" cy="5101371"/>
          </a:xfrm>
        </p:spPr>
      </p:sp>
    </p:spTree>
    <p:extLst>
      <p:ext uri="{BB962C8B-B14F-4D97-AF65-F5344CB8AC3E}">
        <p14:creationId xmlns:p14="http://schemas.microsoft.com/office/powerpoint/2010/main" val="29965218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anim calcmode="lin" valueType="num">
                                      <p:cBhvr>
                                        <p:cTn id="8" dur="1000" fill="hold"/>
                                        <p:tgtEl>
                                          <p:spTgt spid="65"/>
                                        </p:tgtEl>
                                        <p:attrNameLst>
                                          <p:attrName>ppt_x</p:attrName>
                                        </p:attrNameLst>
                                      </p:cBhvr>
                                      <p:tavLst>
                                        <p:tav tm="0">
                                          <p:val>
                                            <p:strVal val="#ppt_x"/>
                                          </p:val>
                                        </p:tav>
                                        <p:tav tm="100000">
                                          <p:val>
                                            <p:strVal val="#ppt_x"/>
                                          </p:val>
                                        </p:tav>
                                      </p:tavLst>
                                    </p:anim>
                                    <p:anim calcmode="lin" valueType="num">
                                      <p:cBhvr>
                                        <p:cTn id="9" dur="900" decel="100000" fill="hold"/>
                                        <p:tgtEl>
                                          <p:spTgt spid="6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p:cTn id="14" dur="500" fill="hold"/>
                                        <p:tgtEl>
                                          <p:spTgt spid="52"/>
                                        </p:tgtEl>
                                        <p:attrNameLst>
                                          <p:attrName>ppt_w</p:attrName>
                                        </p:attrNameLst>
                                      </p:cBhvr>
                                      <p:tavLst>
                                        <p:tav tm="0">
                                          <p:val>
                                            <p:fltVal val="0"/>
                                          </p:val>
                                        </p:tav>
                                        <p:tav tm="100000">
                                          <p:val>
                                            <p:strVal val="#ppt_w"/>
                                          </p:val>
                                        </p:tav>
                                      </p:tavLst>
                                    </p:anim>
                                    <p:anim calcmode="lin" valueType="num">
                                      <p:cBhvr>
                                        <p:cTn id="15" dur="500" fill="hold"/>
                                        <p:tgtEl>
                                          <p:spTgt spid="52"/>
                                        </p:tgtEl>
                                        <p:attrNameLst>
                                          <p:attrName>ppt_h</p:attrName>
                                        </p:attrNameLst>
                                      </p:cBhvr>
                                      <p:tavLst>
                                        <p:tav tm="0">
                                          <p:val>
                                            <p:fltVal val="0"/>
                                          </p:val>
                                        </p:tav>
                                        <p:tav tm="100000">
                                          <p:val>
                                            <p:strVal val="#ppt_h"/>
                                          </p:val>
                                        </p:tav>
                                      </p:tavLst>
                                    </p:anim>
                                    <p:animEffect transition="in" filter="fade">
                                      <p:cBhvr>
                                        <p:cTn id="16" dur="500"/>
                                        <p:tgtEl>
                                          <p:spTgt spid="52"/>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 calcmode="lin" valueType="num">
                                      <p:cBhvr>
                                        <p:cTn id="20" dur="500" fill="hold"/>
                                        <p:tgtEl>
                                          <p:spTgt spid="55"/>
                                        </p:tgtEl>
                                        <p:attrNameLst>
                                          <p:attrName>ppt_w</p:attrName>
                                        </p:attrNameLst>
                                      </p:cBhvr>
                                      <p:tavLst>
                                        <p:tav tm="0">
                                          <p:val>
                                            <p:fltVal val="0"/>
                                          </p:val>
                                        </p:tav>
                                        <p:tav tm="100000">
                                          <p:val>
                                            <p:strVal val="#ppt_w"/>
                                          </p:val>
                                        </p:tav>
                                      </p:tavLst>
                                    </p:anim>
                                    <p:anim calcmode="lin" valueType="num">
                                      <p:cBhvr>
                                        <p:cTn id="21" dur="500" fill="hold"/>
                                        <p:tgtEl>
                                          <p:spTgt spid="55"/>
                                        </p:tgtEl>
                                        <p:attrNameLst>
                                          <p:attrName>ppt_h</p:attrName>
                                        </p:attrNameLst>
                                      </p:cBhvr>
                                      <p:tavLst>
                                        <p:tav tm="0">
                                          <p:val>
                                            <p:fltVal val="0"/>
                                          </p:val>
                                        </p:tav>
                                        <p:tav tm="100000">
                                          <p:val>
                                            <p:strVal val="#ppt_h"/>
                                          </p:val>
                                        </p:tav>
                                      </p:tavLst>
                                    </p:anim>
                                    <p:animEffect transition="in" filter="fade">
                                      <p:cBhvr>
                                        <p:cTn id="22" dur="500"/>
                                        <p:tgtEl>
                                          <p:spTgt spid="55"/>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fade">
                                      <p:cBhvr>
                                        <p:cTn id="30" dur="500"/>
                                        <p:tgtEl>
                                          <p:spTgt spid="5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left)">
                                      <p:cBhvr>
                                        <p:cTn id="38" dur="500"/>
                                        <p:tgtEl>
                                          <p:spTgt spid="15"/>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p:stCondLst>
                              <p:cond delay="4500"/>
                            </p:stCondLst>
                            <p:childTnLst>
                              <p:par>
                                <p:cTn id="44" presetID="22" presetClass="entr" presetSubtype="8"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ipe(left)">
                                      <p:cBhvr>
                                        <p:cTn id="46" dur="500"/>
                                        <p:tgtEl>
                                          <p:spTgt spid="22"/>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500"/>
                                        <p:tgtEl>
                                          <p:spTgt spid="28"/>
                                        </p:tgtEl>
                                      </p:cBhvr>
                                    </p:animEffect>
                                  </p:childTnLst>
                                </p:cTn>
                              </p:par>
                            </p:childTnLst>
                          </p:cTn>
                        </p:par>
                        <p:par>
                          <p:cTn id="51" fill="hold">
                            <p:stCondLst>
                              <p:cond delay="5500"/>
                            </p:stCondLst>
                            <p:childTnLst>
                              <p:par>
                                <p:cTn id="52" presetID="22" presetClass="entr" presetSubtype="8"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left)">
                                      <p:cBhvr>
                                        <p:cTn id="54" dur="500"/>
                                        <p:tgtEl>
                                          <p:spTgt spid="29"/>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fade">
                                      <p:cBhvr>
                                        <p:cTn id="58" dur="500"/>
                                        <p:tgtEl>
                                          <p:spTgt spid="35"/>
                                        </p:tgtEl>
                                      </p:cBhvr>
                                    </p:animEffect>
                                  </p:childTnLst>
                                </p:cTn>
                              </p:par>
                            </p:childTnLst>
                          </p:cTn>
                        </p:par>
                        <p:par>
                          <p:cTn id="59" fill="hold">
                            <p:stCondLst>
                              <p:cond delay="6500"/>
                            </p:stCondLst>
                            <p:childTnLst>
                              <p:par>
                                <p:cTn id="60" presetID="22" presetClass="entr" presetSubtype="8" fill="hold"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wipe(left)">
                                      <p:cBhvr>
                                        <p:cTn id="62" dur="500"/>
                                        <p:tgtEl>
                                          <p:spTgt spid="36"/>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fade">
                                      <p:cBhvr>
                                        <p:cTn id="66" dur="500"/>
                                        <p:tgtEl>
                                          <p:spTgt spid="42"/>
                                        </p:tgtEl>
                                      </p:cBhvr>
                                    </p:animEffect>
                                  </p:childTnLst>
                                </p:cTn>
                              </p:par>
                            </p:childTnLst>
                          </p:cTn>
                        </p:par>
                        <p:par>
                          <p:cTn id="67" fill="hold">
                            <p:stCondLst>
                              <p:cond delay="7500"/>
                            </p:stCondLst>
                            <p:childTnLst>
                              <p:par>
                                <p:cTn id="68" presetID="22" presetClass="entr" presetSubtype="8" fill="hold" nodeType="afterEffect">
                                  <p:stCondLst>
                                    <p:cond delay="0"/>
                                  </p:stCondLst>
                                  <p:childTnLst>
                                    <p:set>
                                      <p:cBhvr>
                                        <p:cTn id="69" dur="1" fill="hold">
                                          <p:stCondLst>
                                            <p:cond delay="0"/>
                                          </p:stCondLst>
                                        </p:cTn>
                                        <p:tgtEl>
                                          <p:spTgt spid="43"/>
                                        </p:tgtEl>
                                        <p:attrNameLst>
                                          <p:attrName>style.visibility</p:attrName>
                                        </p:attrNameLst>
                                      </p:cBhvr>
                                      <p:to>
                                        <p:strVal val="visible"/>
                                      </p:to>
                                    </p:set>
                                    <p:animEffect transition="in" filter="wipe(left)">
                                      <p:cBhvr>
                                        <p:cTn id="7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1" grpId="0"/>
      <p:bldP spid="28" grpId="0"/>
      <p:bldP spid="35" grpId="0"/>
      <p:bldP spid="42" grpId="0"/>
      <p:bldP spid="49" grpId="0"/>
      <p:bldP spid="50"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146300" y="7892766"/>
            <a:ext cx="2806700" cy="794589"/>
            <a:chOff x="990600" y="3042850"/>
            <a:chExt cx="1295400" cy="366637"/>
          </a:xfrm>
        </p:grpSpPr>
        <p:sp>
          <p:nvSpPr>
            <p:cNvPr id="9" name="TextBox 8"/>
            <p:cNvSpPr txBox="1"/>
            <p:nvPr/>
          </p:nvSpPr>
          <p:spPr>
            <a:xfrm>
              <a:off x="990600" y="3042850"/>
              <a:ext cx="1295400" cy="227281"/>
            </a:xfrm>
            <a:prstGeom prst="rect">
              <a:avLst/>
            </a:prstGeom>
            <a:noFill/>
          </p:spPr>
          <p:txBody>
            <a:bodyPr wrap="square" rtlCol="0">
              <a:spAutoFit/>
            </a:bodyPr>
            <a:lstStyle/>
            <a:p>
              <a:pPr algn="ctr"/>
              <a:r>
                <a:rPr lang="en-US" sz="2601" dirty="0">
                  <a:solidFill>
                    <a:schemeClr val="tx2"/>
                  </a:solidFill>
                  <a:latin typeface="Lato Regular"/>
                  <a:cs typeface="Lato Regular"/>
                </a:rPr>
                <a:t>Robert Bond</a:t>
              </a:r>
            </a:p>
          </p:txBody>
        </p:sp>
        <p:sp>
          <p:nvSpPr>
            <p:cNvPr id="10" name="TextBox 9"/>
            <p:cNvSpPr txBox="1"/>
            <p:nvPr/>
          </p:nvSpPr>
          <p:spPr>
            <a:xfrm>
              <a:off x="990600" y="3239929"/>
              <a:ext cx="1295400" cy="169558"/>
            </a:xfrm>
            <a:prstGeom prst="rect">
              <a:avLst/>
            </a:prstGeom>
            <a:noFill/>
          </p:spPr>
          <p:txBody>
            <a:bodyPr wrap="square" rtlCol="0">
              <a:spAutoFit/>
            </a:bodyPr>
            <a:lstStyle/>
            <a:p>
              <a:pPr algn="ctr"/>
              <a:r>
                <a:rPr lang="en-US" sz="1788" dirty="0">
                  <a:solidFill>
                    <a:schemeClr val="tx2"/>
                  </a:solidFill>
                  <a:latin typeface="Lato Regular"/>
                  <a:cs typeface="Lato Regular"/>
                </a:rPr>
                <a:t>CEO &amp; Founder</a:t>
              </a:r>
            </a:p>
          </p:txBody>
        </p:sp>
      </p:grpSp>
      <p:grpSp>
        <p:nvGrpSpPr>
          <p:cNvPr id="12" name="Group 11"/>
          <p:cNvGrpSpPr/>
          <p:nvPr/>
        </p:nvGrpSpPr>
        <p:grpSpPr>
          <a:xfrm>
            <a:off x="6273800" y="7892766"/>
            <a:ext cx="2806700" cy="794589"/>
            <a:chOff x="990600" y="3042850"/>
            <a:chExt cx="1295400" cy="366637"/>
          </a:xfrm>
        </p:grpSpPr>
        <p:sp>
          <p:nvSpPr>
            <p:cNvPr id="13" name="TextBox 12"/>
            <p:cNvSpPr txBox="1"/>
            <p:nvPr/>
          </p:nvSpPr>
          <p:spPr>
            <a:xfrm>
              <a:off x="990600" y="3042850"/>
              <a:ext cx="1295400" cy="227281"/>
            </a:xfrm>
            <a:prstGeom prst="rect">
              <a:avLst/>
            </a:prstGeom>
            <a:noFill/>
          </p:spPr>
          <p:txBody>
            <a:bodyPr wrap="square" rtlCol="0">
              <a:spAutoFit/>
            </a:bodyPr>
            <a:lstStyle/>
            <a:p>
              <a:pPr algn="ctr"/>
              <a:r>
                <a:rPr lang="en-US" sz="2601" dirty="0">
                  <a:solidFill>
                    <a:schemeClr val="tx2"/>
                  </a:solidFill>
                  <a:latin typeface="Lato Regular"/>
                  <a:cs typeface="Lato Regular"/>
                </a:rPr>
                <a:t>Sandra Bold</a:t>
              </a:r>
            </a:p>
          </p:txBody>
        </p:sp>
        <p:sp>
          <p:nvSpPr>
            <p:cNvPr id="14" name="TextBox 13"/>
            <p:cNvSpPr txBox="1"/>
            <p:nvPr/>
          </p:nvSpPr>
          <p:spPr>
            <a:xfrm>
              <a:off x="990600" y="3239929"/>
              <a:ext cx="1295400" cy="169558"/>
            </a:xfrm>
            <a:prstGeom prst="rect">
              <a:avLst/>
            </a:prstGeom>
            <a:noFill/>
          </p:spPr>
          <p:txBody>
            <a:bodyPr wrap="square" rtlCol="0">
              <a:spAutoFit/>
            </a:bodyPr>
            <a:lstStyle/>
            <a:p>
              <a:pPr algn="ctr"/>
              <a:r>
                <a:rPr lang="en-US" sz="1788" dirty="0">
                  <a:solidFill>
                    <a:schemeClr val="tx2"/>
                  </a:solidFill>
                  <a:latin typeface="Lato Regular"/>
                  <a:cs typeface="Lato Regular"/>
                </a:rPr>
                <a:t>CEO &amp; Founder</a:t>
              </a:r>
            </a:p>
          </p:txBody>
        </p:sp>
      </p:grpSp>
      <p:grpSp>
        <p:nvGrpSpPr>
          <p:cNvPr id="16" name="Group 15"/>
          <p:cNvGrpSpPr/>
          <p:nvPr/>
        </p:nvGrpSpPr>
        <p:grpSpPr>
          <a:xfrm>
            <a:off x="10236200" y="7833129"/>
            <a:ext cx="2806700" cy="794589"/>
            <a:chOff x="990600" y="3042850"/>
            <a:chExt cx="1295400" cy="366637"/>
          </a:xfrm>
        </p:grpSpPr>
        <p:sp>
          <p:nvSpPr>
            <p:cNvPr id="17" name="TextBox 16"/>
            <p:cNvSpPr txBox="1"/>
            <p:nvPr/>
          </p:nvSpPr>
          <p:spPr>
            <a:xfrm>
              <a:off x="990600" y="3042850"/>
              <a:ext cx="1295400" cy="227281"/>
            </a:xfrm>
            <a:prstGeom prst="rect">
              <a:avLst/>
            </a:prstGeom>
            <a:noFill/>
          </p:spPr>
          <p:txBody>
            <a:bodyPr wrap="square" rtlCol="0">
              <a:spAutoFit/>
            </a:bodyPr>
            <a:lstStyle/>
            <a:p>
              <a:pPr algn="ctr"/>
              <a:r>
                <a:rPr lang="en-US" sz="2601" dirty="0">
                  <a:solidFill>
                    <a:schemeClr val="tx2"/>
                  </a:solidFill>
                  <a:latin typeface="Lato Regular"/>
                  <a:cs typeface="Lato Regular"/>
                </a:rPr>
                <a:t>James Bond</a:t>
              </a:r>
            </a:p>
          </p:txBody>
        </p:sp>
        <p:sp>
          <p:nvSpPr>
            <p:cNvPr id="18" name="TextBox 17"/>
            <p:cNvSpPr txBox="1"/>
            <p:nvPr/>
          </p:nvSpPr>
          <p:spPr>
            <a:xfrm>
              <a:off x="990600" y="3239929"/>
              <a:ext cx="1295400" cy="169558"/>
            </a:xfrm>
            <a:prstGeom prst="rect">
              <a:avLst/>
            </a:prstGeom>
            <a:noFill/>
          </p:spPr>
          <p:txBody>
            <a:bodyPr wrap="square" rtlCol="0">
              <a:spAutoFit/>
            </a:bodyPr>
            <a:lstStyle/>
            <a:p>
              <a:pPr algn="ctr"/>
              <a:r>
                <a:rPr lang="en-US" sz="1788" dirty="0">
                  <a:solidFill>
                    <a:schemeClr val="tx2"/>
                  </a:solidFill>
                  <a:latin typeface="Lato Regular"/>
                  <a:cs typeface="Lato Regular"/>
                </a:rPr>
                <a:t>CEO &amp; Founder</a:t>
              </a:r>
            </a:p>
          </p:txBody>
        </p:sp>
      </p:grpSp>
      <p:grpSp>
        <p:nvGrpSpPr>
          <p:cNvPr id="20" name="Group 19"/>
          <p:cNvGrpSpPr/>
          <p:nvPr/>
        </p:nvGrpSpPr>
        <p:grpSpPr>
          <a:xfrm>
            <a:off x="14198600" y="7892766"/>
            <a:ext cx="2806700" cy="794589"/>
            <a:chOff x="990600" y="3042850"/>
            <a:chExt cx="1295400" cy="366637"/>
          </a:xfrm>
        </p:grpSpPr>
        <p:sp>
          <p:nvSpPr>
            <p:cNvPr id="21" name="TextBox 20"/>
            <p:cNvSpPr txBox="1"/>
            <p:nvPr/>
          </p:nvSpPr>
          <p:spPr>
            <a:xfrm>
              <a:off x="990600" y="3042850"/>
              <a:ext cx="1295400" cy="227281"/>
            </a:xfrm>
            <a:prstGeom prst="rect">
              <a:avLst/>
            </a:prstGeom>
            <a:noFill/>
          </p:spPr>
          <p:txBody>
            <a:bodyPr wrap="square" rtlCol="0">
              <a:spAutoFit/>
            </a:bodyPr>
            <a:lstStyle/>
            <a:p>
              <a:pPr algn="ctr"/>
              <a:r>
                <a:rPr lang="en-US" sz="2601" dirty="0">
                  <a:solidFill>
                    <a:schemeClr val="tx2"/>
                  </a:solidFill>
                  <a:latin typeface="Lato Regular"/>
                  <a:cs typeface="Lato Regular"/>
                </a:rPr>
                <a:t>Mario Lopez</a:t>
              </a:r>
            </a:p>
          </p:txBody>
        </p:sp>
        <p:sp>
          <p:nvSpPr>
            <p:cNvPr id="22" name="TextBox 21"/>
            <p:cNvSpPr txBox="1"/>
            <p:nvPr/>
          </p:nvSpPr>
          <p:spPr>
            <a:xfrm>
              <a:off x="990600" y="3239929"/>
              <a:ext cx="1295400" cy="169558"/>
            </a:xfrm>
            <a:prstGeom prst="rect">
              <a:avLst/>
            </a:prstGeom>
            <a:noFill/>
          </p:spPr>
          <p:txBody>
            <a:bodyPr wrap="square" rtlCol="0">
              <a:spAutoFit/>
            </a:bodyPr>
            <a:lstStyle/>
            <a:p>
              <a:pPr algn="ctr"/>
              <a:r>
                <a:rPr lang="en-US" sz="1788" dirty="0">
                  <a:solidFill>
                    <a:schemeClr val="tx2"/>
                  </a:solidFill>
                  <a:latin typeface="Lato Regular"/>
                  <a:cs typeface="Lato Regular"/>
                </a:rPr>
                <a:t>CEO &amp; Founder</a:t>
              </a:r>
            </a:p>
          </p:txBody>
        </p:sp>
      </p:grpSp>
      <p:grpSp>
        <p:nvGrpSpPr>
          <p:cNvPr id="3" name="Group 2"/>
          <p:cNvGrpSpPr/>
          <p:nvPr/>
        </p:nvGrpSpPr>
        <p:grpSpPr>
          <a:xfrm>
            <a:off x="2893190" y="8817759"/>
            <a:ext cx="1265714" cy="341932"/>
            <a:chOff x="1767724" y="4634691"/>
            <a:chExt cx="778901" cy="210365"/>
          </a:xfrm>
        </p:grpSpPr>
        <p:sp>
          <p:nvSpPr>
            <p:cNvPr id="24"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25"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26" name="Freeform 25"/>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grpSp>
      <p:grpSp>
        <p:nvGrpSpPr>
          <p:cNvPr id="29" name="Group 28"/>
          <p:cNvGrpSpPr/>
          <p:nvPr/>
        </p:nvGrpSpPr>
        <p:grpSpPr>
          <a:xfrm>
            <a:off x="7031396" y="8817759"/>
            <a:ext cx="1265714" cy="341932"/>
            <a:chOff x="1767724" y="4634691"/>
            <a:chExt cx="778901" cy="210365"/>
          </a:xfrm>
        </p:grpSpPr>
        <p:sp>
          <p:nvSpPr>
            <p:cNvPr id="3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34"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35" name="Freeform 34"/>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grpSp>
      <p:grpSp>
        <p:nvGrpSpPr>
          <p:cNvPr id="36" name="Group 35"/>
          <p:cNvGrpSpPr/>
          <p:nvPr/>
        </p:nvGrpSpPr>
        <p:grpSpPr>
          <a:xfrm>
            <a:off x="11004114" y="8815887"/>
            <a:ext cx="1265714" cy="341932"/>
            <a:chOff x="1767724" y="4634691"/>
            <a:chExt cx="778901" cy="210365"/>
          </a:xfrm>
        </p:grpSpPr>
        <p:sp>
          <p:nvSpPr>
            <p:cNvPr id="37"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38"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39" name="Freeform 38"/>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grpSp>
      <p:grpSp>
        <p:nvGrpSpPr>
          <p:cNvPr id="40" name="Group 39"/>
          <p:cNvGrpSpPr/>
          <p:nvPr/>
        </p:nvGrpSpPr>
        <p:grpSpPr>
          <a:xfrm>
            <a:off x="14956196" y="8832786"/>
            <a:ext cx="1265714" cy="341932"/>
            <a:chOff x="1767724" y="4634691"/>
            <a:chExt cx="778901" cy="210365"/>
          </a:xfrm>
        </p:grpSpPr>
        <p:sp>
          <p:nvSpPr>
            <p:cNvPr id="41" name="Freeform 16"/>
            <p:cNvSpPr>
              <a:spLocks/>
            </p:cNvSpPr>
            <p:nvPr/>
          </p:nvSpPr>
          <p:spPr bwMode="auto">
            <a:xfrm>
              <a:off x="1767724" y="4662986"/>
              <a:ext cx="224047" cy="182070"/>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42" name="Freeform 11"/>
            <p:cNvSpPr>
              <a:spLocks/>
            </p:cNvSpPr>
            <p:nvPr/>
          </p:nvSpPr>
          <p:spPr bwMode="auto">
            <a:xfrm>
              <a:off x="2080731" y="4634691"/>
              <a:ext cx="116517" cy="209386"/>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accent2"/>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sp>
          <p:nvSpPr>
            <p:cNvPr id="43" name="Freeform 42"/>
            <p:cNvSpPr>
              <a:spLocks/>
            </p:cNvSpPr>
            <p:nvPr/>
          </p:nvSpPr>
          <p:spPr bwMode="auto">
            <a:xfrm>
              <a:off x="2301617" y="4643936"/>
              <a:ext cx="245008" cy="19996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accent3"/>
            </a:solidFill>
            <a:ln>
              <a:noFill/>
            </a:ln>
          </p:spPr>
          <p:txBody>
            <a:bodyPr vert="horz" wrap="square" lIns="99083" tIns="49541" rIns="99083" bIns="49541" numCol="1" anchor="t" anchorCtr="0" compatLnSpc="1">
              <a:prstTxWarp prst="textNoShape">
                <a:avLst/>
              </a:prstTxWarp>
            </a:bodyPr>
            <a:lstStyle/>
            <a:p>
              <a:endParaRPr lang="en-US" sz="2926" dirty="0">
                <a:latin typeface="Lato Light"/>
              </a:endParaRPr>
            </a:p>
          </p:txBody>
        </p:sp>
      </p:grpSp>
      <p:grpSp>
        <p:nvGrpSpPr>
          <p:cNvPr id="62" name="Group 61"/>
          <p:cNvGrpSpPr/>
          <p:nvPr/>
        </p:nvGrpSpPr>
        <p:grpSpPr>
          <a:xfrm>
            <a:off x="4883564" y="1676979"/>
            <a:ext cx="10044872" cy="1689698"/>
            <a:chOff x="5988388" y="483017"/>
            <a:chExt cx="12359700" cy="2079087"/>
          </a:xfrm>
        </p:grpSpPr>
        <p:sp>
          <p:nvSpPr>
            <p:cNvPr id="63" name="TextBox 6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Meet Our Great Team</a:t>
              </a:r>
            </a:p>
          </p:txBody>
        </p:sp>
        <p:sp>
          <p:nvSpPr>
            <p:cNvPr id="64" name="Rectangle 6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5"/>
          </p:nvPr>
        </p:nvSpPr>
        <p:spPr>
          <a:xfrm>
            <a:off x="1802821" y="4215713"/>
            <a:ext cx="3467099" cy="3468002"/>
          </a:xfrm>
        </p:spPr>
      </p:sp>
      <p:sp>
        <p:nvSpPr>
          <p:cNvPr id="4" name="Picture Placeholder 3"/>
          <p:cNvSpPr>
            <a:spLocks noGrp="1" noChangeAspect="1"/>
          </p:cNvSpPr>
          <p:nvPr>
            <p:ph type="pic" sz="quarter" idx="16"/>
          </p:nvPr>
        </p:nvSpPr>
        <p:spPr>
          <a:xfrm>
            <a:off x="5943600" y="4215713"/>
            <a:ext cx="3467099" cy="3468002"/>
          </a:xfrm>
        </p:spPr>
      </p:sp>
      <p:sp>
        <p:nvSpPr>
          <p:cNvPr id="5" name="Picture Placeholder 4"/>
          <p:cNvSpPr>
            <a:spLocks noGrp="1" noChangeAspect="1"/>
          </p:cNvSpPr>
          <p:nvPr>
            <p:ph type="pic" sz="quarter" idx="17"/>
          </p:nvPr>
        </p:nvSpPr>
        <p:spPr>
          <a:xfrm>
            <a:off x="9906000" y="4215713"/>
            <a:ext cx="3467099" cy="3468002"/>
          </a:xfrm>
        </p:spPr>
      </p:sp>
      <p:sp>
        <p:nvSpPr>
          <p:cNvPr id="6" name="Picture Placeholder 5"/>
          <p:cNvSpPr>
            <a:spLocks noGrp="1" noChangeAspect="1"/>
          </p:cNvSpPr>
          <p:nvPr>
            <p:ph type="pic" sz="quarter" idx="18"/>
          </p:nvPr>
        </p:nvSpPr>
        <p:spPr>
          <a:xfrm>
            <a:off x="13868400" y="4215713"/>
            <a:ext cx="3467099" cy="3468002"/>
          </a:xfrm>
        </p:spPr>
      </p:sp>
    </p:spTree>
    <p:extLst>
      <p:ext uri="{BB962C8B-B14F-4D97-AF65-F5344CB8AC3E}">
        <p14:creationId xmlns:p14="http://schemas.microsoft.com/office/powerpoint/2010/main" val="853384350"/>
      </p:ext>
    </p:extLst>
  </p:cSld>
  <p:clrMapOvr>
    <a:masterClrMapping/>
  </p:clrMapOvr>
  <p:transition xmlns:p14="http://schemas.microsoft.com/office/powerpoint/2010/main" spd="slow" advClick="0" advTm="3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p:cTn id="25" dur="500" fill="hold"/>
                                        <p:tgtEl>
                                          <p:spTgt spid="29"/>
                                        </p:tgtEl>
                                        <p:attrNameLst>
                                          <p:attrName>ppt_w</p:attrName>
                                        </p:attrNameLst>
                                      </p:cBhvr>
                                      <p:tavLst>
                                        <p:tav tm="0">
                                          <p:val>
                                            <p:fltVal val="0"/>
                                          </p:val>
                                        </p:tav>
                                        <p:tav tm="100000">
                                          <p:val>
                                            <p:strVal val="#ppt_w"/>
                                          </p:val>
                                        </p:tav>
                                      </p:tavLst>
                                    </p:anim>
                                    <p:anim calcmode="lin" valueType="num">
                                      <p:cBhvr>
                                        <p:cTn id="26" dur="500" fill="hold"/>
                                        <p:tgtEl>
                                          <p:spTgt spid="29"/>
                                        </p:tgtEl>
                                        <p:attrNameLst>
                                          <p:attrName>ppt_h</p:attrName>
                                        </p:attrNameLst>
                                      </p:cBhvr>
                                      <p:tavLst>
                                        <p:tav tm="0">
                                          <p:val>
                                            <p:fltVal val="0"/>
                                          </p:val>
                                        </p:tav>
                                        <p:tav tm="100000">
                                          <p:val>
                                            <p:strVal val="#ppt_h"/>
                                          </p:val>
                                        </p:tav>
                                      </p:tavLst>
                                    </p:anim>
                                    <p:animEffect transition="in" filter="fade">
                                      <p:cBhvr>
                                        <p:cTn id="27" dur="500"/>
                                        <p:tgtEl>
                                          <p:spTgt spid="29"/>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childTnLst>
                          </p:cTn>
                        </p:par>
                        <p:par>
                          <p:cTn id="52" fill="hold">
                            <p:stCondLst>
                              <p:cond delay="4000"/>
                            </p:stCondLst>
                            <p:childTnLst>
                              <p:par>
                                <p:cTn id="53" presetID="42" presetClass="entr" presetSubtype="0" fill="hold" nodeType="afterEffect">
                                  <p:stCondLst>
                                    <p:cond delay="0"/>
                                  </p:stCondLst>
                                  <p:childTnLst>
                                    <p:set>
                                      <p:cBhvr>
                                        <p:cTn id="54" dur="1" fill="hold">
                                          <p:stCondLst>
                                            <p:cond delay="0"/>
                                          </p:stCondLst>
                                        </p:cTn>
                                        <p:tgtEl>
                                          <p:spTgt spid="62"/>
                                        </p:tgtEl>
                                        <p:attrNameLst>
                                          <p:attrName>style.visibility</p:attrName>
                                        </p:attrNameLst>
                                      </p:cBhvr>
                                      <p:to>
                                        <p:strVal val="visible"/>
                                      </p:to>
                                    </p:set>
                                    <p:animEffect transition="in" filter="fade">
                                      <p:cBhvr>
                                        <p:cTn id="55" dur="1000"/>
                                        <p:tgtEl>
                                          <p:spTgt spid="62"/>
                                        </p:tgtEl>
                                      </p:cBhvr>
                                    </p:animEffect>
                                    <p:anim calcmode="lin" valueType="num">
                                      <p:cBhvr>
                                        <p:cTn id="56" dur="1000" fill="hold"/>
                                        <p:tgtEl>
                                          <p:spTgt spid="62"/>
                                        </p:tgtEl>
                                        <p:attrNameLst>
                                          <p:attrName>ppt_x</p:attrName>
                                        </p:attrNameLst>
                                      </p:cBhvr>
                                      <p:tavLst>
                                        <p:tav tm="0">
                                          <p:val>
                                            <p:strVal val="#ppt_x"/>
                                          </p:val>
                                        </p:tav>
                                        <p:tav tm="100000">
                                          <p:val>
                                            <p:strVal val="#ppt_x"/>
                                          </p:val>
                                        </p:tav>
                                      </p:tavLst>
                                    </p:anim>
                                    <p:anim calcmode="lin" valueType="num">
                                      <p:cBhvr>
                                        <p:cTn id="57"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 name="Rectangle 127"/>
          <p:cNvSpPr>
            <a:spLocks noChangeAspect="1"/>
          </p:cNvSpPr>
          <p:nvPr/>
        </p:nvSpPr>
        <p:spPr>
          <a:xfrm>
            <a:off x="-472161" y="-226865"/>
            <a:ext cx="20302268" cy="14209655"/>
          </a:xfrm>
          <a:prstGeom prst="rect">
            <a:avLst/>
          </a:prstGeom>
          <a:solidFill>
            <a:schemeClr val="accent6">
              <a:alpha val="82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1485888">
              <a:defRPr/>
            </a:pPr>
            <a:endParaRPr lang="en-US" sz="2926" dirty="0">
              <a:latin typeface="Lato Light"/>
            </a:endParaRPr>
          </a:p>
        </p:txBody>
      </p:sp>
      <p:grpSp>
        <p:nvGrpSpPr>
          <p:cNvPr id="129" name="Group 128"/>
          <p:cNvGrpSpPr/>
          <p:nvPr/>
        </p:nvGrpSpPr>
        <p:grpSpPr>
          <a:xfrm>
            <a:off x="8948047" y="3655827"/>
            <a:ext cx="1960543" cy="1961054"/>
            <a:chOff x="10914389" y="3398630"/>
            <a:chExt cx="2545697" cy="2546360"/>
          </a:xfrm>
          <a:solidFill>
            <a:schemeClr val="bg1"/>
          </a:solidFill>
        </p:grpSpPr>
        <p:sp>
          <p:nvSpPr>
            <p:cNvPr id="130" name="Freeform 9"/>
            <p:cNvSpPr>
              <a:spLocks noEditPoints="1"/>
            </p:cNvSpPr>
            <p:nvPr/>
          </p:nvSpPr>
          <p:spPr bwMode="auto">
            <a:xfrm>
              <a:off x="10914389" y="3398630"/>
              <a:ext cx="2545697" cy="2546360"/>
            </a:xfrm>
            <a:custGeom>
              <a:avLst/>
              <a:gdLst>
                <a:gd name="T0" fmla="*/ 512 w 1024"/>
                <a:gd name="T1" fmla="*/ 0 h 1024"/>
                <a:gd name="T2" fmla="*/ 0 w 1024"/>
                <a:gd name="T3" fmla="*/ 512 h 1024"/>
                <a:gd name="T4" fmla="*/ 512 w 1024"/>
                <a:gd name="T5" fmla="*/ 1024 h 1024"/>
                <a:gd name="T6" fmla="*/ 1024 w 1024"/>
                <a:gd name="T7" fmla="*/ 512 h 1024"/>
                <a:gd name="T8" fmla="*/ 512 w 1024"/>
                <a:gd name="T9" fmla="*/ 0 h 1024"/>
                <a:gd name="T10" fmla="*/ 512 w 1024"/>
                <a:gd name="T11" fmla="*/ 951 h 1024"/>
                <a:gd name="T12" fmla="*/ 73 w 1024"/>
                <a:gd name="T13" fmla="*/ 512 h 1024"/>
                <a:gd name="T14" fmla="*/ 512 w 1024"/>
                <a:gd name="T15" fmla="*/ 73 h 1024"/>
                <a:gd name="T16" fmla="*/ 951 w 1024"/>
                <a:gd name="T17" fmla="*/ 512 h 1024"/>
                <a:gd name="T18" fmla="*/ 512 w 1024"/>
                <a:gd name="T19" fmla="*/ 951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4" h="1024">
                  <a:moveTo>
                    <a:pt x="512" y="0"/>
                  </a:moveTo>
                  <a:cubicBezTo>
                    <a:pt x="229" y="0"/>
                    <a:pt x="0" y="229"/>
                    <a:pt x="0" y="512"/>
                  </a:cubicBezTo>
                  <a:cubicBezTo>
                    <a:pt x="0" y="795"/>
                    <a:pt x="229" y="1024"/>
                    <a:pt x="512" y="1024"/>
                  </a:cubicBezTo>
                  <a:cubicBezTo>
                    <a:pt x="795" y="1024"/>
                    <a:pt x="1024" y="795"/>
                    <a:pt x="1024" y="512"/>
                  </a:cubicBezTo>
                  <a:cubicBezTo>
                    <a:pt x="1024" y="229"/>
                    <a:pt x="795" y="0"/>
                    <a:pt x="512" y="0"/>
                  </a:cubicBezTo>
                  <a:close/>
                  <a:moveTo>
                    <a:pt x="512" y="951"/>
                  </a:moveTo>
                  <a:cubicBezTo>
                    <a:pt x="270" y="951"/>
                    <a:pt x="73" y="754"/>
                    <a:pt x="73" y="512"/>
                  </a:cubicBezTo>
                  <a:cubicBezTo>
                    <a:pt x="73" y="270"/>
                    <a:pt x="270" y="73"/>
                    <a:pt x="512" y="73"/>
                  </a:cubicBezTo>
                  <a:cubicBezTo>
                    <a:pt x="754" y="73"/>
                    <a:pt x="951" y="270"/>
                    <a:pt x="951" y="512"/>
                  </a:cubicBezTo>
                  <a:cubicBezTo>
                    <a:pt x="951" y="754"/>
                    <a:pt x="754" y="951"/>
                    <a:pt x="512" y="9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48599" tIns="74300" rIns="148599" bIns="74300"/>
            <a:lstStyle/>
            <a:p>
              <a:pPr defTabSz="1485888">
                <a:defRPr/>
              </a:pPr>
              <a:endParaRPr lang="id-ID" sz="2926" dirty="0">
                <a:latin typeface="Lato Light"/>
              </a:endParaRPr>
            </a:p>
          </p:txBody>
        </p:sp>
        <p:grpSp>
          <p:nvGrpSpPr>
            <p:cNvPr id="131" name="Group 130"/>
            <p:cNvGrpSpPr/>
            <p:nvPr/>
          </p:nvGrpSpPr>
          <p:grpSpPr>
            <a:xfrm>
              <a:off x="11795226" y="4278110"/>
              <a:ext cx="787195" cy="787400"/>
              <a:chOff x="6350" y="4763"/>
              <a:chExt cx="2898775" cy="2898776"/>
            </a:xfrm>
            <a:grpFill/>
          </p:grpSpPr>
          <p:sp>
            <p:nvSpPr>
              <p:cNvPr id="132" name="Freeform 131"/>
              <p:cNvSpPr>
                <a:spLocks/>
              </p:cNvSpPr>
              <p:nvPr/>
            </p:nvSpPr>
            <p:spPr bwMode="auto">
              <a:xfrm>
                <a:off x="6350" y="4763"/>
                <a:ext cx="727075" cy="723900"/>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sp>
            <p:nvSpPr>
              <p:cNvPr id="133" name="Freeform 132"/>
              <p:cNvSpPr>
                <a:spLocks/>
              </p:cNvSpPr>
              <p:nvPr/>
            </p:nvSpPr>
            <p:spPr bwMode="auto">
              <a:xfrm>
                <a:off x="6350" y="109378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sp>
            <p:nvSpPr>
              <p:cNvPr id="163" name="Freeform 162"/>
              <p:cNvSpPr>
                <a:spLocks/>
              </p:cNvSpPr>
              <p:nvPr/>
            </p:nvSpPr>
            <p:spPr bwMode="auto">
              <a:xfrm>
                <a:off x="6350" y="2178051"/>
                <a:ext cx="727075" cy="725488"/>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sp>
            <p:nvSpPr>
              <p:cNvPr id="164" name="Freeform 8"/>
              <p:cNvSpPr>
                <a:spLocks/>
              </p:cNvSpPr>
              <p:nvPr/>
            </p:nvSpPr>
            <p:spPr bwMode="auto">
              <a:xfrm>
                <a:off x="1095375" y="4763"/>
                <a:ext cx="1809750" cy="723900"/>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2"/>
                      <a:pt x="11" y="192"/>
                      <a:pt x="24" y="192"/>
                    </a:cubicBezTo>
                    <a:cubicBezTo>
                      <a:pt x="457" y="192"/>
                      <a:pt x="457" y="192"/>
                      <a:pt x="457" y="192"/>
                    </a:cubicBezTo>
                    <a:cubicBezTo>
                      <a:pt x="470" y="192"/>
                      <a:pt x="481" y="182"/>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sp>
            <p:nvSpPr>
              <p:cNvPr id="165" name="Freeform 9"/>
              <p:cNvSpPr>
                <a:spLocks/>
              </p:cNvSpPr>
              <p:nvPr/>
            </p:nvSpPr>
            <p:spPr bwMode="auto">
              <a:xfrm>
                <a:off x="1095375" y="1093788"/>
                <a:ext cx="1809750" cy="722313"/>
              </a:xfrm>
              <a:custGeom>
                <a:avLst/>
                <a:gdLst>
                  <a:gd name="T0" fmla="*/ 457 w 481"/>
                  <a:gd name="T1" fmla="*/ 0 h 192"/>
                  <a:gd name="T2" fmla="*/ 24 w 481"/>
                  <a:gd name="T3" fmla="*/ 0 h 192"/>
                  <a:gd name="T4" fmla="*/ 0 w 481"/>
                  <a:gd name="T5" fmla="*/ 24 h 192"/>
                  <a:gd name="T6" fmla="*/ 0 w 481"/>
                  <a:gd name="T7" fmla="*/ 168 h 192"/>
                  <a:gd name="T8" fmla="*/ 24 w 481"/>
                  <a:gd name="T9" fmla="*/ 192 h 192"/>
                  <a:gd name="T10" fmla="*/ 457 w 481"/>
                  <a:gd name="T11" fmla="*/ 192 h 192"/>
                  <a:gd name="T12" fmla="*/ 481 w 481"/>
                  <a:gd name="T13" fmla="*/ 168 h 192"/>
                  <a:gd name="T14" fmla="*/ 481 w 481"/>
                  <a:gd name="T15" fmla="*/ 24 h 192"/>
                  <a:gd name="T16" fmla="*/ 457 w 48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2">
                    <a:moveTo>
                      <a:pt x="457" y="0"/>
                    </a:moveTo>
                    <a:cubicBezTo>
                      <a:pt x="24" y="0"/>
                      <a:pt x="24" y="0"/>
                      <a:pt x="24" y="0"/>
                    </a:cubicBezTo>
                    <a:cubicBezTo>
                      <a:pt x="11" y="0"/>
                      <a:pt x="0" y="11"/>
                      <a:pt x="0" y="24"/>
                    </a:cubicBezTo>
                    <a:cubicBezTo>
                      <a:pt x="0" y="168"/>
                      <a:pt x="0" y="168"/>
                      <a:pt x="0" y="168"/>
                    </a:cubicBezTo>
                    <a:cubicBezTo>
                      <a:pt x="0" y="181"/>
                      <a:pt x="11" y="192"/>
                      <a:pt x="24" y="192"/>
                    </a:cubicBezTo>
                    <a:cubicBezTo>
                      <a:pt x="457" y="192"/>
                      <a:pt x="457" y="192"/>
                      <a:pt x="457" y="192"/>
                    </a:cubicBezTo>
                    <a:cubicBezTo>
                      <a:pt x="470" y="192"/>
                      <a:pt x="481" y="181"/>
                      <a:pt x="481" y="168"/>
                    </a:cubicBezTo>
                    <a:cubicBezTo>
                      <a:pt x="481" y="24"/>
                      <a:pt x="481" y="24"/>
                      <a:pt x="481" y="24"/>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sp>
            <p:nvSpPr>
              <p:cNvPr id="166" name="Freeform 10"/>
              <p:cNvSpPr>
                <a:spLocks/>
              </p:cNvSpPr>
              <p:nvPr/>
            </p:nvSpPr>
            <p:spPr bwMode="auto">
              <a:xfrm>
                <a:off x="1095375" y="2178051"/>
                <a:ext cx="1809750" cy="725488"/>
              </a:xfrm>
              <a:custGeom>
                <a:avLst/>
                <a:gdLst>
                  <a:gd name="T0" fmla="*/ 457 w 481"/>
                  <a:gd name="T1" fmla="*/ 0 h 193"/>
                  <a:gd name="T2" fmla="*/ 24 w 481"/>
                  <a:gd name="T3" fmla="*/ 0 h 193"/>
                  <a:gd name="T4" fmla="*/ 0 w 481"/>
                  <a:gd name="T5" fmla="*/ 25 h 193"/>
                  <a:gd name="T6" fmla="*/ 0 w 481"/>
                  <a:gd name="T7" fmla="*/ 169 h 193"/>
                  <a:gd name="T8" fmla="*/ 24 w 481"/>
                  <a:gd name="T9" fmla="*/ 193 h 193"/>
                  <a:gd name="T10" fmla="*/ 457 w 481"/>
                  <a:gd name="T11" fmla="*/ 193 h 193"/>
                  <a:gd name="T12" fmla="*/ 481 w 481"/>
                  <a:gd name="T13" fmla="*/ 169 h 193"/>
                  <a:gd name="T14" fmla="*/ 481 w 481"/>
                  <a:gd name="T15" fmla="*/ 25 h 193"/>
                  <a:gd name="T16" fmla="*/ 457 w 481"/>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193">
                    <a:moveTo>
                      <a:pt x="457" y="0"/>
                    </a:moveTo>
                    <a:cubicBezTo>
                      <a:pt x="24" y="0"/>
                      <a:pt x="24" y="0"/>
                      <a:pt x="24" y="0"/>
                    </a:cubicBezTo>
                    <a:cubicBezTo>
                      <a:pt x="11" y="0"/>
                      <a:pt x="0" y="11"/>
                      <a:pt x="0" y="25"/>
                    </a:cubicBezTo>
                    <a:cubicBezTo>
                      <a:pt x="0" y="169"/>
                      <a:pt x="0" y="169"/>
                      <a:pt x="0" y="169"/>
                    </a:cubicBezTo>
                    <a:cubicBezTo>
                      <a:pt x="0" y="182"/>
                      <a:pt x="11" y="193"/>
                      <a:pt x="24" y="193"/>
                    </a:cubicBezTo>
                    <a:cubicBezTo>
                      <a:pt x="457" y="193"/>
                      <a:pt x="457" y="193"/>
                      <a:pt x="457" y="193"/>
                    </a:cubicBezTo>
                    <a:cubicBezTo>
                      <a:pt x="470" y="193"/>
                      <a:pt x="481" y="182"/>
                      <a:pt x="481" y="169"/>
                    </a:cubicBezTo>
                    <a:cubicBezTo>
                      <a:pt x="481" y="25"/>
                      <a:pt x="481" y="25"/>
                      <a:pt x="481" y="25"/>
                    </a:cubicBezTo>
                    <a:cubicBezTo>
                      <a:pt x="481" y="11"/>
                      <a:pt x="470" y="0"/>
                      <a:pt x="4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1485888">
                  <a:defRPr/>
                </a:pPr>
                <a:endParaRPr lang="id-ID" sz="2926" dirty="0">
                  <a:latin typeface="Lato Light"/>
                </a:endParaRPr>
              </a:p>
            </p:txBody>
          </p:sp>
        </p:grpSp>
      </p:grpSp>
      <p:grpSp>
        <p:nvGrpSpPr>
          <p:cNvPr id="62" name="Group 61"/>
          <p:cNvGrpSpPr/>
          <p:nvPr/>
        </p:nvGrpSpPr>
        <p:grpSpPr>
          <a:xfrm>
            <a:off x="4883564" y="1676978"/>
            <a:ext cx="10044872" cy="1689698"/>
            <a:chOff x="5988388" y="483017"/>
            <a:chExt cx="12359700" cy="2079087"/>
          </a:xfrm>
        </p:grpSpPr>
        <p:sp>
          <p:nvSpPr>
            <p:cNvPr id="64" name="TextBox 6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bg1"/>
                  </a:solidFill>
                  <a:latin typeface="Lato Regular"/>
                  <a:cs typeface="Lato Regular"/>
                </a:rPr>
                <a:t>Five Goals List</a:t>
              </a:r>
            </a:p>
          </p:txBody>
        </p:sp>
        <p:sp>
          <p:nvSpPr>
            <p:cNvPr id="78" name="Rectangle 77"/>
            <p:cNvSpPr/>
            <p:nvPr/>
          </p:nvSpPr>
          <p:spPr>
            <a:xfrm>
              <a:off x="11412311" y="2470667"/>
              <a:ext cx="1553038" cy="91437"/>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solidFill>
                    <a:schemeClr val="bg1">
                      <a:lumMod val="95000"/>
                    </a:schemeClr>
                  </a:solidFill>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5" name="Group 4"/>
          <p:cNvGrpSpPr/>
          <p:nvPr/>
        </p:nvGrpSpPr>
        <p:grpSpPr>
          <a:xfrm>
            <a:off x="5483265" y="9344754"/>
            <a:ext cx="8962881" cy="802931"/>
            <a:chOff x="6746875" y="9917819"/>
            <a:chExt cx="11028366" cy="987965"/>
          </a:xfrm>
        </p:grpSpPr>
        <p:sp>
          <p:nvSpPr>
            <p:cNvPr id="112" name="TextBox 111"/>
            <p:cNvSpPr txBox="1"/>
            <p:nvPr/>
          </p:nvSpPr>
          <p:spPr>
            <a:xfrm>
              <a:off x="7719190" y="9917819"/>
              <a:ext cx="10056051" cy="960035"/>
            </a:xfrm>
            <a:prstGeom prst="rect">
              <a:avLst/>
            </a:prstGeom>
            <a:noFill/>
          </p:spPr>
          <p:txBody>
            <a:bodyPr wrap="square" lIns="178324" tIns="89163" rIns="178324" bIns="89163"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6" name="Round Same Side Corner Rectangle 115"/>
            <p:cNvSpPr/>
            <p:nvPr/>
          </p:nvSpPr>
          <p:spPr>
            <a:xfrm rot="10800000" flipH="1">
              <a:off x="7736447" y="9992193"/>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83" name="Freeform 857"/>
            <p:cNvSpPr>
              <a:spLocks noEditPoints="1"/>
            </p:cNvSpPr>
            <p:nvPr/>
          </p:nvSpPr>
          <p:spPr bwMode="auto">
            <a:xfrm>
              <a:off x="6746875" y="10148153"/>
              <a:ext cx="646914" cy="646914"/>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2" name="Group 1"/>
          <p:cNvGrpSpPr/>
          <p:nvPr/>
        </p:nvGrpSpPr>
        <p:grpSpPr>
          <a:xfrm>
            <a:off x="5496652" y="5753665"/>
            <a:ext cx="8949493" cy="830890"/>
            <a:chOff x="6763349" y="5499169"/>
            <a:chExt cx="11011892" cy="1022366"/>
          </a:xfrm>
        </p:grpSpPr>
        <p:sp>
          <p:nvSpPr>
            <p:cNvPr id="101" name="TextBox 100"/>
            <p:cNvSpPr txBox="1"/>
            <p:nvPr/>
          </p:nvSpPr>
          <p:spPr>
            <a:xfrm>
              <a:off x="7719190" y="5499169"/>
              <a:ext cx="10056051" cy="960034"/>
            </a:xfrm>
            <a:prstGeom prst="rect">
              <a:avLst/>
            </a:prstGeom>
            <a:noFill/>
          </p:spPr>
          <p:txBody>
            <a:bodyPr wrap="square" lIns="178324" tIns="89163" rIns="178324" bIns="89163"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3" name="Round Same Side Corner Rectangle 112"/>
            <p:cNvSpPr/>
            <p:nvPr/>
          </p:nvSpPr>
          <p:spPr>
            <a:xfrm rot="10800000" flipH="1">
              <a:off x="7736447" y="5598472"/>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120" name="Round Same Side Corner Rectangle 119"/>
            <p:cNvSpPr/>
            <p:nvPr/>
          </p:nvSpPr>
          <p:spPr>
            <a:xfrm rot="10800000" flipH="1">
              <a:off x="7736447" y="5607944"/>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88" name="Freeform 222"/>
            <p:cNvSpPr>
              <a:spLocks noEditPoints="1"/>
            </p:cNvSpPr>
            <p:nvPr/>
          </p:nvSpPr>
          <p:spPr bwMode="auto">
            <a:xfrm>
              <a:off x="6763349" y="5765073"/>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3" name="Group 2"/>
          <p:cNvGrpSpPr/>
          <p:nvPr/>
        </p:nvGrpSpPr>
        <p:grpSpPr>
          <a:xfrm>
            <a:off x="5483264" y="6944547"/>
            <a:ext cx="8962882" cy="816437"/>
            <a:chOff x="6746875" y="6964492"/>
            <a:chExt cx="11028367" cy="1004584"/>
          </a:xfrm>
        </p:grpSpPr>
        <p:sp>
          <p:nvSpPr>
            <p:cNvPr id="103" name="TextBox 102"/>
            <p:cNvSpPr txBox="1"/>
            <p:nvPr/>
          </p:nvSpPr>
          <p:spPr>
            <a:xfrm>
              <a:off x="7719190" y="6964492"/>
              <a:ext cx="10056052" cy="960036"/>
            </a:xfrm>
            <a:prstGeom prst="rect">
              <a:avLst/>
            </a:prstGeom>
            <a:noFill/>
          </p:spPr>
          <p:txBody>
            <a:bodyPr wrap="square" lIns="178324" tIns="89163" rIns="178324" bIns="89163"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4" name="Round Same Side Corner Rectangle 113"/>
            <p:cNvSpPr/>
            <p:nvPr/>
          </p:nvSpPr>
          <p:spPr>
            <a:xfrm rot="10800000" flipH="1">
              <a:off x="7736447" y="7055485"/>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89" name="Freeform 222"/>
            <p:cNvSpPr>
              <a:spLocks noEditPoints="1"/>
            </p:cNvSpPr>
            <p:nvPr/>
          </p:nvSpPr>
          <p:spPr bwMode="auto">
            <a:xfrm>
              <a:off x="6746875" y="7189165"/>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4" name="Group 3"/>
          <p:cNvGrpSpPr/>
          <p:nvPr/>
        </p:nvGrpSpPr>
        <p:grpSpPr>
          <a:xfrm>
            <a:off x="5496654" y="8172296"/>
            <a:ext cx="8949494" cy="809685"/>
            <a:chOff x="6763349" y="8475174"/>
            <a:chExt cx="11011893" cy="996276"/>
          </a:xfrm>
        </p:grpSpPr>
        <p:sp>
          <p:nvSpPr>
            <p:cNvPr id="111" name="TextBox 110"/>
            <p:cNvSpPr txBox="1"/>
            <p:nvPr/>
          </p:nvSpPr>
          <p:spPr>
            <a:xfrm>
              <a:off x="7719190" y="8475174"/>
              <a:ext cx="10056052" cy="960036"/>
            </a:xfrm>
            <a:prstGeom prst="rect">
              <a:avLst/>
            </a:prstGeom>
            <a:noFill/>
          </p:spPr>
          <p:txBody>
            <a:bodyPr wrap="square" lIns="178324" tIns="89163" rIns="178324" bIns="89163"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15" name="Round Same Side Corner Rectangle 114"/>
            <p:cNvSpPr/>
            <p:nvPr/>
          </p:nvSpPr>
          <p:spPr>
            <a:xfrm rot="10800000" flipH="1">
              <a:off x="7736447" y="8557859"/>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90" name="Freeform 222"/>
            <p:cNvSpPr>
              <a:spLocks noEditPoints="1"/>
            </p:cNvSpPr>
            <p:nvPr/>
          </p:nvSpPr>
          <p:spPr bwMode="auto">
            <a:xfrm>
              <a:off x="6763349" y="8718798"/>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grpSp>
        <p:nvGrpSpPr>
          <p:cNvPr id="6" name="Group 5"/>
          <p:cNvGrpSpPr/>
          <p:nvPr/>
        </p:nvGrpSpPr>
        <p:grpSpPr>
          <a:xfrm>
            <a:off x="5483265" y="10442896"/>
            <a:ext cx="8980737" cy="802931"/>
            <a:chOff x="6746875" y="11269025"/>
            <a:chExt cx="11050336" cy="987965"/>
          </a:xfrm>
        </p:grpSpPr>
        <p:sp>
          <p:nvSpPr>
            <p:cNvPr id="126" name="TextBox 125"/>
            <p:cNvSpPr txBox="1"/>
            <p:nvPr/>
          </p:nvSpPr>
          <p:spPr>
            <a:xfrm>
              <a:off x="7741160" y="11269025"/>
              <a:ext cx="10056051" cy="960035"/>
            </a:xfrm>
            <a:prstGeom prst="rect">
              <a:avLst/>
            </a:prstGeom>
            <a:noFill/>
          </p:spPr>
          <p:txBody>
            <a:bodyPr wrap="square" lIns="178324" tIns="89163" rIns="178324" bIns="89163" rtlCol="0">
              <a:spAutoFit/>
            </a:bodyPr>
            <a:lstStyle/>
            <a:p>
              <a:pPr algn="just"/>
              <a:r>
                <a:rPr lang="en-US" sz="1950" dirty="0">
                  <a:solidFill>
                    <a:schemeClr val="bg1">
                      <a:lumMod val="95000"/>
                    </a:schemeClr>
                  </a:solidFill>
                  <a:latin typeface="Lato Light"/>
                  <a:ea typeface="Open Sans Light" panose="020B0306030504020204" pitchFamily="34" charset="0"/>
                  <a:cs typeface="Lato Light"/>
                </a:rPr>
                <a:t>Lorem Ipsum has two main statistical methodologies are used in data analysis which summarizes data from a sample using indexes.</a:t>
              </a:r>
            </a:p>
          </p:txBody>
        </p:sp>
        <p:sp>
          <p:nvSpPr>
            <p:cNvPr id="127" name="Round Same Side Corner Rectangle 126"/>
            <p:cNvSpPr/>
            <p:nvPr/>
          </p:nvSpPr>
          <p:spPr>
            <a:xfrm rot="10800000" flipH="1">
              <a:off x="7758417" y="11343399"/>
              <a:ext cx="109697" cy="913591"/>
            </a:xfrm>
            <a:prstGeom prst="round2SameRect">
              <a:avLst>
                <a:gd name="adj1" fmla="val 50000"/>
                <a:gd name="adj2" fmla="val 5000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94" name="Freeform 222"/>
            <p:cNvSpPr>
              <a:spLocks noEditPoints="1"/>
            </p:cNvSpPr>
            <p:nvPr/>
          </p:nvSpPr>
          <p:spPr bwMode="auto">
            <a:xfrm>
              <a:off x="6746875" y="11454799"/>
              <a:ext cx="646914" cy="649763"/>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7" name="Picture Placeholder 6"/>
          <p:cNvSpPr>
            <a:spLocks noGrp="1" noChangeAspect="1"/>
          </p:cNvSpPr>
          <p:nvPr>
            <p:ph type="pic" sz="quarter" idx="13"/>
          </p:nvPr>
        </p:nvSpPr>
        <p:spPr>
          <a:xfrm>
            <a:off x="0" y="0"/>
            <a:ext cx="19830107" cy="13714413"/>
          </a:xfrm>
        </p:spPr>
      </p:sp>
    </p:spTree>
    <p:extLst>
      <p:ext uri="{BB962C8B-B14F-4D97-AF65-F5344CB8AC3E}">
        <p14:creationId xmlns:p14="http://schemas.microsoft.com/office/powerpoint/2010/main" val="2464316101"/>
      </p:ext>
    </p:extLst>
  </p:cSld>
  <p:clrMapOvr>
    <a:masterClrMapping/>
  </p:clrMapOvr>
  <p:transition xmlns:p14="http://schemas.microsoft.com/office/powerpoint/2010/main" spd="slow" advClick="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29"/>
                                        </p:tgtEl>
                                        <p:attrNameLst>
                                          <p:attrName>style.visibility</p:attrName>
                                        </p:attrNameLst>
                                      </p:cBhvr>
                                      <p:to>
                                        <p:strVal val="visible"/>
                                      </p:to>
                                    </p:set>
                                    <p:animEffect transition="in" filter="fade">
                                      <p:cBhvr>
                                        <p:cTn id="13" dur="500"/>
                                        <p:tgtEl>
                                          <p:spTgt spid="129"/>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2714062" y="4175578"/>
            <a:ext cx="5210324" cy="6816224"/>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 name="Rectangle 7"/>
          <p:cNvSpPr/>
          <p:nvPr/>
        </p:nvSpPr>
        <p:spPr>
          <a:xfrm>
            <a:off x="7315970" y="4175578"/>
            <a:ext cx="5210324" cy="6816224"/>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7" name="Rectangle 6"/>
          <p:cNvSpPr/>
          <p:nvPr/>
        </p:nvSpPr>
        <p:spPr>
          <a:xfrm>
            <a:off x="1965610" y="4175571"/>
            <a:ext cx="5210324" cy="6816224"/>
          </a:xfrm>
          <a:prstGeom prst="rect">
            <a:avLst/>
          </a:prstGeom>
          <a:solidFill>
            <a:schemeClr val="bg1"/>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3" name="TextBox 12"/>
          <p:cNvSpPr txBox="1"/>
          <p:nvPr/>
        </p:nvSpPr>
        <p:spPr>
          <a:xfrm>
            <a:off x="3422629" y="9516642"/>
            <a:ext cx="2518657" cy="575232"/>
          </a:xfrm>
          <a:prstGeom prst="rect">
            <a:avLst/>
          </a:prstGeom>
          <a:noFill/>
        </p:spPr>
        <p:txBody>
          <a:bodyPr wrap="none" lIns="148599" tIns="74300" rIns="148599" bIns="74300" rtlCol="0">
            <a:spAutoFit/>
          </a:bodyPr>
          <a:lstStyle/>
          <a:p>
            <a:pPr algn="ctr"/>
            <a:r>
              <a:rPr lang="id-ID" sz="2763" b="1" dirty="0">
                <a:solidFill>
                  <a:schemeClr val="bg1">
                    <a:lumMod val="50000"/>
                  </a:schemeClr>
                </a:solidFill>
                <a:latin typeface="Lato Regular"/>
                <a:cs typeface="Lato Regular"/>
              </a:rPr>
              <a:t>JAMES </a:t>
            </a:r>
            <a:r>
              <a:rPr lang="id-ID" sz="2763" b="1" dirty="0">
                <a:solidFill>
                  <a:schemeClr val="accent1"/>
                </a:solidFill>
                <a:latin typeface="Lato Regular"/>
                <a:cs typeface="Lato Regular"/>
              </a:rPr>
              <a:t>BOND</a:t>
            </a:r>
          </a:p>
        </p:txBody>
      </p:sp>
      <p:sp>
        <p:nvSpPr>
          <p:cNvPr id="14" name="TextBox 13"/>
          <p:cNvSpPr txBox="1"/>
          <p:nvPr/>
        </p:nvSpPr>
        <p:spPr>
          <a:xfrm>
            <a:off x="2531086" y="10263159"/>
            <a:ext cx="4301721" cy="350106"/>
          </a:xfrm>
          <a:prstGeom prst="rect">
            <a:avLst/>
          </a:prstGeom>
          <a:noFill/>
        </p:spPr>
        <p:txBody>
          <a:bodyPr wrap="square" lIns="148599" tIns="74300" rIns="148599" bIns="74300" rtlCol="0">
            <a:spAutoFit/>
          </a:bodyPr>
          <a:lstStyle/>
          <a:p>
            <a:pPr algn="ctr"/>
            <a:r>
              <a:rPr lang="en-US" sz="1300" dirty="0">
                <a:solidFill>
                  <a:schemeClr val="bg1">
                    <a:lumMod val="50000"/>
                  </a:schemeClr>
                </a:solidFill>
                <a:latin typeface="Lato Light"/>
                <a:cs typeface="Lato Light"/>
              </a:rPr>
              <a:t>CEO &amp; FOUNDER</a:t>
            </a:r>
          </a:p>
        </p:txBody>
      </p:sp>
      <p:cxnSp>
        <p:nvCxnSpPr>
          <p:cNvPr id="15" name="Straight Connector 14"/>
          <p:cNvCxnSpPr/>
          <p:nvPr/>
        </p:nvCxnSpPr>
        <p:spPr>
          <a:xfrm>
            <a:off x="4256529" y="10144952"/>
            <a:ext cx="850835" cy="0"/>
          </a:xfrm>
          <a:prstGeom prst="line">
            <a:avLst/>
          </a:prstGeom>
          <a:ln w="6350">
            <a:solidFill>
              <a:schemeClr val="accent1"/>
            </a:solidFill>
            <a:prstDash val="lg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8497142" y="9516642"/>
            <a:ext cx="2518657" cy="575232"/>
          </a:xfrm>
          <a:prstGeom prst="rect">
            <a:avLst/>
          </a:prstGeom>
          <a:noFill/>
        </p:spPr>
        <p:txBody>
          <a:bodyPr wrap="none" lIns="148599" tIns="74300" rIns="148599" bIns="74300" rtlCol="0">
            <a:spAutoFit/>
          </a:bodyPr>
          <a:lstStyle/>
          <a:p>
            <a:pPr algn="ctr"/>
            <a:r>
              <a:rPr lang="id-ID" sz="2763" b="1" dirty="0">
                <a:solidFill>
                  <a:schemeClr val="bg1">
                    <a:lumMod val="50000"/>
                  </a:schemeClr>
                </a:solidFill>
                <a:latin typeface="Lato Regular"/>
                <a:cs typeface="Lato Regular"/>
              </a:rPr>
              <a:t>JAMES</a:t>
            </a:r>
            <a:r>
              <a:rPr lang="id-ID" sz="2763" b="1" dirty="0">
                <a:solidFill>
                  <a:schemeClr val="tx2"/>
                </a:solidFill>
                <a:latin typeface="Lato Regular"/>
                <a:cs typeface="Lato Regular"/>
              </a:rPr>
              <a:t> </a:t>
            </a:r>
            <a:r>
              <a:rPr lang="id-ID" sz="2763" b="1" dirty="0">
                <a:solidFill>
                  <a:schemeClr val="accent2"/>
                </a:solidFill>
                <a:latin typeface="Lato Regular"/>
                <a:cs typeface="Lato Regular"/>
              </a:rPr>
              <a:t>BOND</a:t>
            </a:r>
          </a:p>
        </p:txBody>
      </p:sp>
      <p:sp>
        <p:nvSpPr>
          <p:cNvPr id="17" name="TextBox 16"/>
          <p:cNvSpPr txBox="1"/>
          <p:nvPr/>
        </p:nvSpPr>
        <p:spPr>
          <a:xfrm>
            <a:off x="7605605" y="10263159"/>
            <a:ext cx="4301721" cy="350106"/>
          </a:xfrm>
          <a:prstGeom prst="rect">
            <a:avLst/>
          </a:prstGeom>
          <a:noFill/>
        </p:spPr>
        <p:txBody>
          <a:bodyPr wrap="square" lIns="148599" tIns="74300" rIns="148599" bIns="74300" rtlCol="0">
            <a:spAutoFit/>
          </a:bodyPr>
          <a:lstStyle/>
          <a:p>
            <a:pPr algn="ctr"/>
            <a:r>
              <a:rPr lang="en-US" sz="1300" dirty="0">
                <a:solidFill>
                  <a:schemeClr val="bg1">
                    <a:lumMod val="50000"/>
                  </a:schemeClr>
                </a:solidFill>
                <a:latin typeface="Lato Light"/>
                <a:cs typeface="Lato Light"/>
              </a:rPr>
              <a:t>CEO &amp; FOUNDER</a:t>
            </a:r>
          </a:p>
        </p:txBody>
      </p:sp>
      <p:cxnSp>
        <p:nvCxnSpPr>
          <p:cNvPr id="18" name="Straight Connector 17"/>
          <p:cNvCxnSpPr/>
          <p:nvPr/>
        </p:nvCxnSpPr>
        <p:spPr>
          <a:xfrm>
            <a:off x="9331048" y="10144952"/>
            <a:ext cx="850835" cy="0"/>
          </a:xfrm>
          <a:prstGeom prst="line">
            <a:avLst/>
          </a:prstGeom>
          <a:ln w="6350">
            <a:solidFill>
              <a:schemeClr val="accent2"/>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3977591" y="9516642"/>
            <a:ext cx="2518657" cy="575232"/>
          </a:xfrm>
          <a:prstGeom prst="rect">
            <a:avLst/>
          </a:prstGeom>
          <a:noFill/>
        </p:spPr>
        <p:txBody>
          <a:bodyPr wrap="none" lIns="148599" tIns="74300" rIns="148599" bIns="74300" rtlCol="0">
            <a:spAutoFit/>
          </a:bodyPr>
          <a:lstStyle/>
          <a:p>
            <a:pPr algn="ctr"/>
            <a:r>
              <a:rPr lang="id-ID" sz="2763" b="1" dirty="0">
                <a:solidFill>
                  <a:schemeClr val="bg1">
                    <a:lumMod val="50000"/>
                  </a:schemeClr>
                </a:solidFill>
                <a:latin typeface="Lato Regular"/>
                <a:cs typeface="Lato Regular"/>
              </a:rPr>
              <a:t>JAMES</a:t>
            </a:r>
            <a:r>
              <a:rPr lang="id-ID" sz="2763" b="1" dirty="0">
                <a:solidFill>
                  <a:schemeClr val="tx2"/>
                </a:solidFill>
                <a:latin typeface="Lato Regular"/>
                <a:cs typeface="Lato Regular"/>
              </a:rPr>
              <a:t> </a:t>
            </a:r>
            <a:r>
              <a:rPr lang="id-ID" sz="2763" b="1" dirty="0">
                <a:solidFill>
                  <a:schemeClr val="accent3"/>
                </a:solidFill>
                <a:latin typeface="Lato Regular"/>
                <a:cs typeface="Lato Regular"/>
              </a:rPr>
              <a:t>BOND</a:t>
            </a:r>
          </a:p>
        </p:txBody>
      </p:sp>
      <p:sp>
        <p:nvSpPr>
          <p:cNvPr id="20" name="TextBox 19"/>
          <p:cNvSpPr txBox="1"/>
          <p:nvPr/>
        </p:nvSpPr>
        <p:spPr>
          <a:xfrm>
            <a:off x="13086062" y="10263159"/>
            <a:ext cx="4301721" cy="350106"/>
          </a:xfrm>
          <a:prstGeom prst="rect">
            <a:avLst/>
          </a:prstGeom>
          <a:noFill/>
        </p:spPr>
        <p:txBody>
          <a:bodyPr wrap="square" lIns="148599" tIns="74300" rIns="148599" bIns="74300" rtlCol="0">
            <a:spAutoFit/>
          </a:bodyPr>
          <a:lstStyle/>
          <a:p>
            <a:pPr algn="ctr"/>
            <a:r>
              <a:rPr lang="en-US" sz="1300" dirty="0">
                <a:solidFill>
                  <a:schemeClr val="bg1">
                    <a:lumMod val="50000"/>
                  </a:schemeClr>
                </a:solidFill>
                <a:latin typeface="Lato Light"/>
                <a:cs typeface="Lato Light"/>
              </a:rPr>
              <a:t>CEO &amp; FOUNDER</a:t>
            </a:r>
          </a:p>
        </p:txBody>
      </p:sp>
      <p:cxnSp>
        <p:nvCxnSpPr>
          <p:cNvPr id="21" name="Straight Connector 20"/>
          <p:cNvCxnSpPr/>
          <p:nvPr/>
        </p:nvCxnSpPr>
        <p:spPr>
          <a:xfrm>
            <a:off x="14811505" y="10144952"/>
            <a:ext cx="850835" cy="0"/>
          </a:xfrm>
          <a:prstGeom prst="line">
            <a:avLst/>
          </a:prstGeom>
          <a:ln w="6350">
            <a:solidFill>
              <a:schemeClr val="accent3"/>
            </a:solidFill>
            <a:prstDash val="dash"/>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4883564" y="1676979"/>
            <a:ext cx="10044872" cy="1689698"/>
            <a:chOff x="5988388" y="483017"/>
            <a:chExt cx="12359700" cy="2079087"/>
          </a:xfrm>
        </p:grpSpPr>
        <p:sp>
          <p:nvSpPr>
            <p:cNvPr id="30" name="TextBox 2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Meet Our Great Team</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1947667" y="4177008"/>
            <a:ext cx="5210969" cy="5101370"/>
          </a:xfrm>
        </p:spPr>
      </p:sp>
      <p:sp>
        <p:nvSpPr>
          <p:cNvPr id="4" name="Picture Placeholder 3"/>
          <p:cNvSpPr>
            <a:spLocks noGrp="1" noChangeAspect="1"/>
          </p:cNvSpPr>
          <p:nvPr>
            <p:ph type="pic" sz="quarter" idx="11"/>
          </p:nvPr>
        </p:nvSpPr>
        <p:spPr>
          <a:xfrm>
            <a:off x="7313416" y="4177008"/>
            <a:ext cx="5210969" cy="5101370"/>
          </a:xfrm>
        </p:spPr>
      </p:sp>
      <p:sp>
        <p:nvSpPr>
          <p:cNvPr id="5" name="Picture Placeholder 4"/>
          <p:cNvSpPr>
            <a:spLocks noGrp="1" noChangeAspect="1"/>
          </p:cNvSpPr>
          <p:nvPr>
            <p:ph type="pic" sz="quarter" idx="12"/>
          </p:nvPr>
        </p:nvSpPr>
        <p:spPr>
          <a:xfrm>
            <a:off x="12699804" y="4184748"/>
            <a:ext cx="5210969" cy="5101370"/>
          </a:xfrm>
        </p:spPr>
      </p:sp>
    </p:spTree>
    <p:extLst>
      <p:ext uri="{BB962C8B-B14F-4D97-AF65-F5344CB8AC3E}">
        <p14:creationId xmlns:p14="http://schemas.microsoft.com/office/powerpoint/2010/main" val="3935783405"/>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900" decel="100000" fill="hold"/>
                                        <p:tgtEl>
                                          <p:spTgt spid="2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animEffect transition="in" filter="fade">
                                      <p:cBhvr>
                                        <p:cTn id="22" dur="500"/>
                                        <p:tgtEl>
                                          <p:spTgt spid="13"/>
                                        </p:tgtEl>
                                      </p:cBhvr>
                                    </p:animEffect>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animEffect transition="in" filter="fade">
                                      <p:cBhvr>
                                        <p:cTn id="28" dur="500"/>
                                        <p:tgtEl>
                                          <p:spTgt spid="15"/>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childTnLst>
                          </p:cTn>
                        </p:par>
                        <p:par>
                          <p:cTn id="35" fill="hold">
                            <p:stCondLst>
                              <p:cond delay="3000"/>
                            </p:stCondLst>
                            <p:childTnLst>
                              <p:par>
                                <p:cTn id="36" presetID="53" presetClass="entr" presetSubtype="16"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childTnLst>
                          </p:cTn>
                        </p:par>
                        <p:par>
                          <p:cTn id="41" fill="hold">
                            <p:stCondLst>
                              <p:cond delay="3500"/>
                            </p:stCondLst>
                            <p:childTnLst>
                              <p:par>
                                <p:cTn id="42" presetID="5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4000"/>
                            </p:stCondLst>
                            <p:childTnLst>
                              <p:par>
                                <p:cTn id="48" presetID="53" presetClass="entr" presetSubtype="16"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 calcmode="lin" valueType="num">
                                      <p:cBhvr>
                                        <p:cTn id="50" dur="500" fill="hold"/>
                                        <p:tgtEl>
                                          <p:spTgt spid="18"/>
                                        </p:tgtEl>
                                        <p:attrNameLst>
                                          <p:attrName>ppt_w</p:attrName>
                                        </p:attrNameLst>
                                      </p:cBhvr>
                                      <p:tavLst>
                                        <p:tav tm="0">
                                          <p:val>
                                            <p:fltVal val="0"/>
                                          </p:val>
                                        </p:tav>
                                        <p:tav tm="100000">
                                          <p:val>
                                            <p:strVal val="#ppt_w"/>
                                          </p:val>
                                        </p:tav>
                                      </p:tavLst>
                                    </p:anim>
                                    <p:anim calcmode="lin" valueType="num">
                                      <p:cBhvr>
                                        <p:cTn id="51" dur="500" fill="hold"/>
                                        <p:tgtEl>
                                          <p:spTgt spid="18"/>
                                        </p:tgtEl>
                                        <p:attrNameLst>
                                          <p:attrName>ppt_h</p:attrName>
                                        </p:attrNameLst>
                                      </p:cBhvr>
                                      <p:tavLst>
                                        <p:tav tm="0">
                                          <p:val>
                                            <p:fltVal val="0"/>
                                          </p:val>
                                        </p:tav>
                                        <p:tav tm="100000">
                                          <p:val>
                                            <p:strVal val="#ppt_h"/>
                                          </p:val>
                                        </p:tav>
                                      </p:tavLst>
                                    </p:anim>
                                    <p:animEffect transition="in" filter="fade">
                                      <p:cBhvr>
                                        <p:cTn id="52" dur="500"/>
                                        <p:tgtEl>
                                          <p:spTgt spid="18"/>
                                        </p:tgtEl>
                                      </p:cBhvr>
                                    </p:animEffect>
                                  </p:childTnLst>
                                </p:cTn>
                              </p:par>
                            </p:childTnLst>
                          </p:cTn>
                        </p:par>
                        <p:par>
                          <p:cTn id="53" fill="hold">
                            <p:stCondLst>
                              <p:cond delay="4500"/>
                            </p:stCondLst>
                            <p:childTnLst>
                              <p:par>
                                <p:cTn id="54" presetID="53" presetClass="entr" presetSubtype="16"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p:cTn id="56" dur="500" fill="hold"/>
                                        <p:tgtEl>
                                          <p:spTgt spid="17"/>
                                        </p:tgtEl>
                                        <p:attrNameLst>
                                          <p:attrName>ppt_w</p:attrName>
                                        </p:attrNameLst>
                                      </p:cBhvr>
                                      <p:tavLst>
                                        <p:tav tm="0">
                                          <p:val>
                                            <p:fltVal val="0"/>
                                          </p:val>
                                        </p:tav>
                                        <p:tav tm="100000">
                                          <p:val>
                                            <p:strVal val="#ppt_w"/>
                                          </p:val>
                                        </p:tav>
                                      </p:tavLst>
                                    </p:anim>
                                    <p:anim calcmode="lin" valueType="num">
                                      <p:cBhvr>
                                        <p:cTn id="57" dur="500" fill="hold"/>
                                        <p:tgtEl>
                                          <p:spTgt spid="17"/>
                                        </p:tgtEl>
                                        <p:attrNameLst>
                                          <p:attrName>ppt_h</p:attrName>
                                        </p:attrNameLst>
                                      </p:cBhvr>
                                      <p:tavLst>
                                        <p:tav tm="0">
                                          <p:val>
                                            <p:fltVal val="0"/>
                                          </p:val>
                                        </p:tav>
                                        <p:tav tm="100000">
                                          <p:val>
                                            <p:strVal val="#ppt_h"/>
                                          </p:val>
                                        </p:tav>
                                      </p:tavLst>
                                    </p:anim>
                                    <p:animEffect transition="in" filter="fade">
                                      <p:cBhvr>
                                        <p:cTn id="58" dur="500"/>
                                        <p:tgtEl>
                                          <p:spTgt spid="17"/>
                                        </p:tgtEl>
                                      </p:cBhvr>
                                    </p:animEffect>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childTnLst>
                          </p:cTn>
                        </p:par>
                        <p:par>
                          <p:cTn id="65" fill="hold">
                            <p:stCondLst>
                              <p:cond delay="5500"/>
                            </p:stCondLst>
                            <p:childTnLst>
                              <p:par>
                                <p:cTn id="66" presetID="53" presetClass="entr" presetSubtype="16" fill="hold" grpId="0" nodeType="after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p:cTn id="68" dur="500" fill="hold"/>
                                        <p:tgtEl>
                                          <p:spTgt spid="19"/>
                                        </p:tgtEl>
                                        <p:attrNameLst>
                                          <p:attrName>ppt_w</p:attrName>
                                        </p:attrNameLst>
                                      </p:cBhvr>
                                      <p:tavLst>
                                        <p:tav tm="0">
                                          <p:val>
                                            <p:fltVal val="0"/>
                                          </p:val>
                                        </p:tav>
                                        <p:tav tm="100000">
                                          <p:val>
                                            <p:strVal val="#ppt_w"/>
                                          </p:val>
                                        </p:tav>
                                      </p:tavLst>
                                    </p:anim>
                                    <p:anim calcmode="lin" valueType="num">
                                      <p:cBhvr>
                                        <p:cTn id="69" dur="500" fill="hold"/>
                                        <p:tgtEl>
                                          <p:spTgt spid="19"/>
                                        </p:tgtEl>
                                        <p:attrNameLst>
                                          <p:attrName>ppt_h</p:attrName>
                                        </p:attrNameLst>
                                      </p:cBhvr>
                                      <p:tavLst>
                                        <p:tav tm="0">
                                          <p:val>
                                            <p:fltVal val="0"/>
                                          </p:val>
                                        </p:tav>
                                        <p:tav tm="100000">
                                          <p:val>
                                            <p:strVal val="#ppt_h"/>
                                          </p:val>
                                        </p:tav>
                                      </p:tavLst>
                                    </p:anim>
                                    <p:animEffect transition="in" filter="fade">
                                      <p:cBhvr>
                                        <p:cTn id="70" dur="500"/>
                                        <p:tgtEl>
                                          <p:spTgt spid="19"/>
                                        </p:tgtEl>
                                      </p:cBhvr>
                                    </p:animEffect>
                                  </p:childTnLst>
                                </p:cTn>
                              </p:par>
                            </p:childTnLst>
                          </p:cTn>
                        </p:par>
                        <p:par>
                          <p:cTn id="71" fill="hold">
                            <p:stCondLst>
                              <p:cond delay="6000"/>
                            </p:stCondLst>
                            <p:childTnLst>
                              <p:par>
                                <p:cTn id="72" presetID="53" presetClass="entr" presetSubtype="16" fill="hold" nodeType="afterEffect">
                                  <p:stCondLst>
                                    <p:cond delay="0"/>
                                  </p:stCondLst>
                                  <p:childTnLst>
                                    <p:set>
                                      <p:cBhvr>
                                        <p:cTn id="73" dur="1" fill="hold">
                                          <p:stCondLst>
                                            <p:cond delay="0"/>
                                          </p:stCondLst>
                                        </p:cTn>
                                        <p:tgtEl>
                                          <p:spTgt spid="21"/>
                                        </p:tgtEl>
                                        <p:attrNameLst>
                                          <p:attrName>style.visibility</p:attrName>
                                        </p:attrNameLst>
                                      </p:cBhvr>
                                      <p:to>
                                        <p:strVal val="visible"/>
                                      </p:to>
                                    </p:set>
                                    <p:anim calcmode="lin" valueType="num">
                                      <p:cBhvr>
                                        <p:cTn id="74" dur="500" fill="hold"/>
                                        <p:tgtEl>
                                          <p:spTgt spid="21"/>
                                        </p:tgtEl>
                                        <p:attrNameLst>
                                          <p:attrName>ppt_w</p:attrName>
                                        </p:attrNameLst>
                                      </p:cBhvr>
                                      <p:tavLst>
                                        <p:tav tm="0">
                                          <p:val>
                                            <p:fltVal val="0"/>
                                          </p:val>
                                        </p:tav>
                                        <p:tav tm="100000">
                                          <p:val>
                                            <p:strVal val="#ppt_w"/>
                                          </p:val>
                                        </p:tav>
                                      </p:tavLst>
                                    </p:anim>
                                    <p:anim calcmode="lin" valueType="num">
                                      <p:cBhvr>
                                        <p:cTn id="75" dur="500" fill="hold"/>
                                        <p:tgtEl>
                                          <p:spTgt spid="21"/>
                                        </p:tgtEl>
                                        <p:attrNameLst>
                                          <p:attrName>ppt_h</p:attrName>
                                        </p:attrNameLst>
                                      </p:cBhvr>
                                      <p:tavLst>
                                        <p:tav tm="0">
                                          <p:val>
                                            <p:fltVal val="0"/>
                                          </p:val>
                                        </p:tav>
                                        <p:tav tm="100000">
                                          <p:val>
                                            <p:strVal val="#ppt_h"/>
                                          </p:val>
                                        </p:tav>
                                      </p:tavLst>
                                    </p:anim>
                                    <p:animEffect transition="in" filter="fade">
                                      <p:cBhvr>
                                        <p:cTn id="76" dur="500"/>
                                        <p:tgtEl>
                                          <p:spTgt spid="21"/>
                                        </p:tgtEl>
                                      </p:cBhvr>
                                    </p:animEffect>
                                  </p:childTnLst>
                                </p:cTn>
                              </p:par>
                            </p:childTnLst>
                          </p:cTn>
                        </p:par>
                        <p:par>
                          <p:cTn id="77" fill="hold">
                            <p:stCondLst>
                              <p:cond delay="6500"/>
                            </p:stCondLst>
                            <p:childTnLst>
                              <p:par>
                                <p:cTn id="78" presetID="53" presetClass="entr" presetSubtype="16"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ppt_w</p:attrName>
                                        </p:attrNameLst>
                                      </p:cBhvr>
                                      <p:tavLst>
                                        <p:tav tm="0">
                                          <p:val>
                                            <p:fltVal val="0"/>
                                          </p:val>
                                        </p:tav>
                                        <p:tav tm="100000">
                                          <p:val>
                                            <p:strVal val="#ppt_w"/>
                                          </p:val>
                                        </p:tav>
                                      </p:tavLst>
                                    </p:anim>
                                    <p:anim calcmode="lin" valueType="num">
                                      <p:cBhvr>
                                        <p:cTn id="81" dur="500" fill="hold"/>
                                        <p:tgtEl>
                                          <p:spTgt spid="20"/>
                                        </p:tgtEl>
                                        <p:attrNameLst>
                                          <p:attrName>ppt_h</p:attrName>
                                        </p:attrNameLst>
                                      </p:cBhvr>
                                      <p:tavLst>
                                        <p:tav tm="0">
                                          <p:val>
                                            <p:fltVal val="0"/>
                                          </p:val>
                                        </p:tav>
                                        <p:tav tm="100000">
                                          <p:val>
                                            <p:strVal val="#ppt_h"/>
                                          </p:val>
                                        </p:tav>
                                      </p:tavLst>
                                    </p:anim>
                                    <p:animEffect transition="in" filter="fade">
                                      <p:cBhvr>
                                        <p:cTn id="8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7" grpId="0" animBg="1"/>
      <p:bldP spid="13" grpId="0"/>
      <p:bldP spid="14" grpId="0"/>
      <p:bldP spid="16" grpId="0"/>
      <p:bldP spid="17" grpId="0"/>
      <p:bldP spid="19" grpId="0"/>
      <p:bldP spid="2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6"/>
          <p:cNvSpPr>
            <a:spLocks/>
          </p:cNvSpPr>
          <p:nvPr/>
        </p:nvSpPr>
        <p:spPr bwMode="auto">
          <a:xfrm>
            <a:off x="14261805" y="6759004"/>
            <a:ext cx="2451993"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0" name="AutoShape 7"/>
          <p:cNvSpPr>
            <a:spLocks/>
          </p:cNvSpPr>
          <p:nvPr/>
        </p:nvSpPr>
        <p:spPr bwMode="auto">
          <a:xfrm>
            <a:off x="12031663" y="6759004"/>
            <a:ext cx="2450704"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1" name="AutoShape 8"/>
          <p:cNvSpPr>
            <a:spLocks/>
          </p:cNvSpPr>
          <p:nvPr/>
        </p:nvSpPr>
        <p:spPr bwMode="auto">
          <a:xfrm>
            <a:off x="9810554" y="6759004"/>
            <a:ext cx="2451993"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2" name="AutoShape 9"/>
          <p:cNvSpPr>
            <a:spLocks/>
          </p:cNvSpPr>
          <p:nvPr/>
        </p:nvSpPr>
        <p:spPr bwMode="auto">
          <a:xfrm>
            <a:off x="7599760" y="6759004"/>
            <a:ext cx="2451993"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3" name="AutoShape 10"/>
          <p:cNvSpPr>
            <a:spLocks/>
          </p:cNvSpPr>
          <p:nvPr/>
        </p:nvSpPr>
        <p:spPr bwMode="auto">
          <a:xfrm>
            <a:off x="5379940" y="6759004"/>
            <a:ext cx="2450704"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4" name="AutoShape 11"/>
          <p:cNvSpPr>
            <a:spLocks/>
          </p:cNvSpPr>
          <p:nvPr/>
        </p:nvSpPr>
        <p:spPr bwMode="auto">
          <a:xfrm>
            <a:off x="3120134" y="6759004"/>
            <a:ext cx="2451993" cy="239974"/>
          </a:xfrm>
          <a:prstGeom prst="roundRect">
            <a:avLst>
              <a:gd name="adj" fmla="val 50000"/>
            </a:avLst>
          </a:prstGeom>
          <a:solidFill>
            <a:schemeClr val="bg1">
              <a:lumMod val="8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6" name="AutoShape 13"/>
          <p:cNvSpPr>
            <a:spLocks/>
          </p:cNvSpPr>
          <p:nvPr/>
        </p:nvSpPr>
        <p:spPr bwMode="auto">
          <a:xfrm>
            <a:off x="2939556"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19" name="AutoShape 16"/>
          <p:cNvSpPr>
            <a:spLocks/>
          </p:cNvSpPr>
          <p:nvPr/>
        </p:nvSpPr>
        <p:spPr bwMode="auto">
          <a:xfrm>
            <a:off x="9659641"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2" name="AutoShape 19"/>
          <p:cNvSpPr>
            <a:spLocks/>
          </p:cNvSpPr>
          <p:nvPr/>
        </p:nvSpPr>
        <p:spPr bwMode="auto">
          <a:xfrm>
            <a:off x="5225160"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5" name="AutoShape 22"/>
          <p:cNvSpPr>
            <a:spLocks/>
          </p:cNvSpPr>
          <p:nvPr/>
        </p:nvSpPr>
        <p:spPr bwMode="auto">
          <a:xfrm>
            <a:off x="14104443"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28" name="AutoShape 25"/>
          <p:cNvSpPr>
            <a:spLocks/>
          </p:cNvSpPr>
          <p:nvPr/>
        </p:nvSpPr>
        <p:spPr bwMode="auto">
          <a:xfrm>
            <a:off x="16332004"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solidFill>
                <a:srgbClr val="2BB1E8"/>
              </a:solidFill>
              <a:effectLst>
                <a:outerShdw blurRad="38100" dist="38100" dir="2700000" algn="tl">
                  <a:srgbClr val="000000"/>
                </a:outerShdw>
              </a:effectLst>
              <a:latin typeface="Gill Sans" charset="0"/>
              <a:cs typeface="Gill Sans" charset="0"/>
              <a:sym typeface="Gill Sans" charset="0"/>
            </a:endParaRPr>
          </a:p>
        </p:txBody>
      </p:sp>
      <p:sp>
        <p:nvSpPr>
          <p:cNvPr id="31" name="AutoShape 28"/>
          <p:cNvSpPr>
            <a:spLocks/>
          </p:cNvSpPr>
          <p:nvPr/>
        </p:nvSpPr>
        <p:spPr bwMode="auto">
          <a:xfrm>
            <a:off x="7446270" y="6606765"/>
            <a:ext cx="54302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34" name="AutoShape 31"/>
          <p:cNvSpPr>
            <a:spLocks/>
          </p:cNvSpPr>
          <p:nvPr/>
        </p:nvSpPr>
        <p:spPr bwMode="auto">
          <a:xfrm>
            <a:off x="11879462" y="6606765"/>
            <a:ext cx="544315" cy="54445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grpSp>
        <p:nvGrpSpPr>
          <p:cNvPr id="3" name="Group 2"/>
          <p:cNvGrpSpPr/>
          <p:nvPr/>
        </p:nvGrpSpPr>
        <p:grpSpPr>
          <a:xfrm>
            <a:off x="3094337" y="6761585"/>
            <a:ext cx="13627199" cy="234812"/>
            <a:chOff x="1904207" y="3369683"/>
            <a:chExt cx="8385969" cy="144462"/>
          </a:xfrm>
        </p:grpSpPr>
        <p:sp>
          <p:nvSpPr>
            <p:cNvPr id="17" name="AutoShape 14"/>
            <p:cNvSpPr>
              <a:spLocks/>
            </p:cNvSpPr>
            <p:nvPr/>
          </p:nvSpPr>
          <p:spPr bwMode="auto">
            <a:xfrm>
              <a:off x="19042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0" name="AutoShape 17"/>
            <p:cNvSpPr>
              <a:spLocks/>
            </p:cNvSpPr>
            <p:nvPr/>
          </p:nvSpPr>
          <p:spPr bwMode="auto">
            <a:xfrm>
              <a:off x="6039644"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3" name="AutoShape 20"/>
            <p:cNvSpPr>
              <a:spLocks/>
            </p:cNvSpPr>
            <p:nvPr/>
          </p:nvSpPr>
          <p:spPr bwMode="auto">
            <a:xfrm>
              <a:off x="3310732"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6" name="AutoShape 23"/>
            <p:cNvSpPr>
              <a:spLocks/>
            </p:cNvSpPr>
            <p:nvPr/>
          </p:nvSpPr>
          <p:spPr bwMode="auto">
            <a:xfrm>
              <a:off x="8774907"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29" name="AutoShape 26"/>
            <p:cNvSpPr>
              <a:spLocks/>
            </p:cNvSpPr>
            <p:nvPr/>
          </p:nvSpPr>
          <p:spPr bwMode="auto">
            <a:xfrm>
              <a:off x="10145713"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32" name="AutoShape 29"/>
            <p:cNvSpPr>
              <a:spLocks/>
            </p:cNvSpPr>
            <p:nvPr/>
          </p:nvSpPr>
          <p:spPr bwMode="auto">
            <a:xfrm>
              <a:off x="4676775" y="3369683"/>
              <a:ext cx="145257"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sp>
          <p:nvSpPr>
            <p:cNvPr id="35" name="AutoShape 32"/>
            <p:cNvSpPr>
              <a:spLocks/>
            </p:cNvSpPr>
            <p:nvPr/>
          </p:nvSpPr>
          <p:spPr bwMode="auto">
            <a:xfrm>
              <a:off x="7405688" y="3369683"/>
              <a:ext cx="144463" cy="144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lumMod val="65000"/>
              </a:schemeClr>
            </a:solidFill>
            <a:ln w="25400" cap="flat" cmpd="sng">
              <a:solidFill>
                <a:srgbClr val="000000">
                  <a:alpha val="0"/>
                </a:srgbClr>
              </a:solidFill>
              <a:prstDash val="solid"/>
              <a:miter lim="0"/>
              <a:headEnd/>
              <a:tailEnd/>
            </a:ln>
            <a:effectLst/>
            <a:extLst/>
          </p:spPr>
          <p:txBody>
            <a:bodyPr lIns="0" tIns="0" rIns="0" bIns="0" anchor="ctr"/>
            <a:lstStyle/>
            <a:p>
              <a:pPr>
                <a:defRPr/>
              </a:pPr>
              <a:endParaRPr lang="es-ES" sz="4551">
                <a:effectLst>
                  <a:outerShdw blurRad="38100" dist="38100" dir="2700000" algn="tl">
                    <a:srgbClr val="000000"/>
                  </a:outerShdw>
                </a:effectLst>
                <a:latin typeface="Gill Sans" charset="0"/>
                <a:cs typeface="Gill Sans" charset="0"/>
                <a:sym typeface="Gill Sans" charset="0"/>
              </a:endParaRPr>
            </a:p>
          </p:txBody>
        </p:sp>
      </p:grpSp>
      <p:sp>
        <p:nvSpPr>
          <p:cNvPr id="36" name="AutoShape 54"/>
          <p:cNvSpPr>
            <a:spLocks/>
          </p:cNvSpPr>
          <p:nvPr/>
        </p:nvSpPr>
        <p:spPr bwMode="auto">
          <a:xfrm rot="21599989">
            <a:off x="2998887" y="6130687"/>
            <a:ext cx="405012"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37" name="AutoShape 55"/>
          <p:cNvSpPr>
            <a:spLocks/>
          </p:cNvSpPr>
          <p:nvPr/>
        </p:nvSpPr>
        <p:spPr bwMode="auto">
          <a:xfrm rot="21599989">
            <a:off x="7512050" y="6130687"/>
            <a:ext cx="406302"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3"/>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38" name="AutoShape 56"/>
          <p:cNvSpPr>
            <a:spLocks/>
          </p:cNvSpPr>
          <p:nvPr/>
        </p:nvSpPr>
        <p:spPr bwMode="auto">
          <a:xfrm rot="21599989">
            <a:off x="11949112" y="6130687"/>
            <a:ext cx="406302"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5"/>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39" name="AutoShape 57"/>
          <p:cNvSpPr>
            <a:spLocks/>
          </p:cNvSpPr>
          <p:nvPr/>
        </p:nvSpPr>
        <p:spPr bwMode="auto">
          <a:xfrm rot="21599989">
            <a:off x="16395207" y="6130687"/>
            <a:ext cx="406301"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40" name="AutoShape 58"/>
          <p:cNvSpPr>
            <a:spLocks/>
          </p:cNvSpPr>
          <p:nvPr/>
        </p:nvSpPr>
        <p:spPr bwMode="auto">
          <a:xfrm rot="10799989">
            <a:off x="14181834" y="7387323"/>
            <a:ext cx="406301"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41" name="AutoShape 59"/>
          <p:cNvSpPr>
            <a:spLocks/>
          </p:cNvSpPr>
          <p:nvPr/>
        </p:nvSpPr>
        <p:spPr bwMode="auto">
          <a:xfrm rot="10799989">
            <a:off x="9725422" y="7387323"/>
            <a:ext cx="406302"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4"/>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sp>
        <p:nvSpPr>
          <p:cNvPr id="42" name="AutoShape 60"/>
          <p:cNvSpPr>
            <a:spLocks/>
          </p:cNvSpPr>
          <p:nvPr/>
        </p:nvSpPr>
        <p:spPr bwMode="auto">
          <a:xfrm rot="10799989">
            <a:off x="5298678" y="7387323"/>
            <a:ext cx="406302" cy="270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a:extLst/>
        </p:spPr>
        <p:txBody>
          <a:bodyPr lIns="30958" tIns="30958" rIns="30958" bIns="30958" anchor="ctr"/>
          <a:lstStyle/>
          <a:p>
            <a:pPr defTabSz="371472">
              <a:defRPr/>
            </a:pPr>
            <a:endParaRPr lang="es-ES" sz="2438">
              <a:effectLst>
                <a:outerShdw blurRad="38100" dist="38100" dir="2700000" algn="tl">
                  <a:srgbClr val="000000"/>
                </a:outerShdw>
              </a:effectLst>
              <a:latin typeface="Gill Sans" charset="0"/>
              <a:cs typeface="Gill Sans" charset="0"/>
              <a:sym typeface="Gill Sans" charset="0"/>
            </a:endParaRPr>
          </a:p>
        </p:txBody>
      </p:sp>
      <p:grpSp>
        <p:nvGrpSpPr>
          <p:cNvPr id="56" name="Group 55"/>
          <p:cNvGrpSpPr/>
          <p:nvPr/>
        </p:nvGrpSpPr>
        <p:grpSpPr>
          <a:xfrm>
            <a:off x="4883564" y="1676978"/>
            <a:ext cx="10044872" cy="1689698"/>
            <a:chOff x="5988388" y="483017"/>
            <a:chExt cx="12359700" cy="2079087"/>
          </a:xfrm>
        </p:grpSpPr>
        <p:sp>
          <p:nvSpPr>
            <p:cNvPr id="57" name="TextBox 56"/>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Support Team</a:t>
              </a:r>
            </a:p>
          </p:txBody>
        </p:sp>
        <p:sp>
          <p:nvSpPr>
            <p:cNvPr id="58" name="Rectangle 5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223268" y="3890001"/>
            <a:ext cx="2047406" cy="2046101"/>
          </a:xfrm>
        </p:spPr>
      </p:sp>
      <p:sp>
        <p:nvSpPr>
          <p:cNvPr id="4" name="Picture Placeholder 3"/>
          <p:cNvSpPr>
            <a:spLocks noGrp="1" noChangeAspect="1"/>
          </p:cNvSpPr>
          <p:nvPr>
            <p:ph type="pic" sz="quarter" idx="11"/>
          </p:nvPr>
        </p:nvSpPr>
        <p:spPr>
          <a:xfrm>
            <a:off x="6718612" y="3872998"/>
            <a:ext cx="2047406" cy="2046101"/>
          </a:xfrm>
        </p:spPr>
      </p:sp>
      <p:sp>
        <p:nvSpPr>
          <p:cNvPr id="5" name="Picture Placeholder 4"/>
          <p:cNvSpPr>
            <a:spLocks noGrp="1" noChangeAspect="1"/>
          </p:cNvSpPr>
          <p:nvPr>
            <p:ph type="pic" sz="quarter" idx="12"/>
          </p:nvPr>
        </p:nvSpPr>
        <p:spPr>
          <a:xfrm>
            <a:off x="11114978" y="3899741"/>
            <a:ext cx="2047406" cy="2046101"/>
          </a:xfrm>
        </p:spPr>
      </p:sp>
      <p:sp>
        <p:nvSpPr>
          <p:cNvPr id="6" name="Picture Placeholder 5"/>
          <p:cNvSpPr>
            <a:spLocks noGrp="1" noChangeAspect="1"/>
          </p:cNvSpPr>
          <p:nvPr>
            <p:ph type="pic" sz="quarter" idx="13"/>
          </p:nvPr>
        </p:nvSpPr>
        <p:spPr>
          <a:xfrm>
            <a:off x="15542031" y="3899741"/>
            <a:ext cx="2047406" cy="2046101"/>
          </a:xfrm>
        </p:spPr>
      </p:sp>
      <p:sp>
        <p:nvSpPr>
          <p:cNvPr id="7" name="Picture Placeholder 6"/>
          <p:cNvSpPr>
            <a:spLocks noGrp="1" noChangeAspect="1"/>
          </p:cNvSpPr>
          <p:nvPr>
            <p:ph type="pic" sz="quarter" idx="14"/>
          </p:nvPr>
        </p:nvSpPr>
        <p:spPr>
          <a:xfrm>
            <a:off x="13348169" y="7874309"/>
            <a:ext cx="2047406" cy="2046101"/>
          </a:xfrm>
        </p:spPr>
      </p:sp>
      <p:sp>
        <p:nvSpPr>
          <p:cNvPr id="8" name="Picture Placeholder 7"/>
          <p:cNvSpPr>
            <a:spLocks noGrp="1" noChangeAspect="1"/>
          </p:cNvSpPr>
          <p:nvPr>
            <p:ph type="pic" sz="quarter" idx="15"/>
          </p:nvPr>
        </p:nvSpPr>
        <p:spPr>
          <a:xfrm>
            <a:off x="8936745" y="7874309"/>
            <a:ext cx="2047406" cy="2046101"/>
          </a:xfrm>
        </p:spPr>
      </p:sp>
      <p:sp>
        <p:nvSpPr>
          <p:cNvPr id="15" name="Picture Placeholder 14"/>
          <p:cNvSpPr>
            <a:spLocks noGrp="1" noChangeAspect="1"/>
          </p:cNvSpPr>
          <p:nvPr>
            <p:ph type="pic" sz="quarter" idx="16"/>
          </p:nvPr>
        </p:nvSpPr>
        <p:spPr>
          <a:xfrm>
            <a:off x="4478617" y="7851210"/>
            <a:ext cx="2047406" cy="2046101"/>
          </a:xfrm>
        </p:spPr>
      </p:sp>
    </p:spTree>
    <p:extLst>
      <p:ext uri="{BB962C8B-B14F-4D97-AF65-F5344CB8AC3E}">
        <p14:creationId xmlns:p14="http://schemas.microsoft.com/office/powerpoint/2010/main" val="2506698496"/>
      </p:ext>
    </p:extLst>
  </p:cSld>
  <p:clrMapOvr>
    <a:masterClrMapping/>
  </p:clrMapOvr>
  <mc:AlternateContent xmlns:mc="http://schemas.openxmlformats.org/markup-compatibility/2006" xmlns:p14="http://schemas.microsoft.com/office/powerpoint/2010/main">
    <mc:Choice Requires="p14">
      <p:transition spd="slow" p14:dur="1600" advClick="0" advTm="3000">
        <p14:prism isInverted="1"/>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1000"/>
                                        <p:tgtEl>
                                          <p:spTgt spid="56"/>
                                        </p:tgtEl>
                                      </p:cBhvr>
                                    </p:animEffect>
                                    <p:anim calcmode="lin" valueType="num">
                                      <p:cBhvr>
                                        <p:cTn id="8" dur="1000" fill="hold"/>
                                        <p:tgtEl>
                                          <p:spTgt spid="56"/>
                                        </p:tgtEl>
                                        <p:attrNameLst>
                                          <p:attrName>ppt_x</p:attrName>
                                        </p:attrNameLst>
                                      </p:cBhvr>
                                      <p:tavLst>
                                        <p:tav tm="0">
                                          <p:val>
                                            <p:strVal val="#ppt_x"/>
                                          </p:val>
                                        </p:tav>
                                        <p:tav tm="100000">
                                          <p:val>
                                            <p:strVal val="#ppt_x"/>
                                          </p:val>
                                        </p:tav>
                                      </p:tavLst>
                                    </p:anim>
                                    <p:anim calcmode="lin" valueType="num">
                                      <p:cBhvr>
                                        <p:cTn id="9" dur="900" decel="100000" fill="hold"/>
                                        <p:tgtEl>
                                          <p:spTgt spid="5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grpId="0" nodeType="afterEffect">
                                  <p:stCondLst>
                                    <p:cond delay="0"/>
                                  </p:stCondLst>
                                  <p:childTnLst>
                                    <p:set>
                                      <p:cBhvr>
                                        <p:cTn id="13" dur="1" fill="hold">
                                          <p:stCondLst>
                                            <p:cond delay="0"/>
                                          </p:stCondLst>
                                        </p:cTn>
                                        <p:tgtEl>
                                          <p:spTgt spid="36"/>
                                        </p:tgtEl>
                                        <p:attrNameLst>
                                          <p:attrName>style.visibility</p:attrName>
                                        </p:attrNameLst>
                                      </p:cBhvr>
                                      <p:to>
                                        <p:strVal val="visible"/>
                                      </p:to>
                                    </p:set>
                                    <p:anim calcmode="lin" valueType="num">
                                      <p:cBhvr additive="base">
                                        <p:cTn id="14" dur="500" fill="hold"/>
                                        <p:tgtEl>
                                          <p:spTgt spid="36"/>
                                        </p:tgtEl>
                                        <p:attrNameLst>
                                          <p:attrName>ppt_x</p:attrName>
                                        </p:attrNameLst>
                                      </p:cBhvr>
                                      <p:tavLst>
                                        <p:tav tm="0">
                                          <p:val>
                                            <p:strVal val="#ppt_x"/>
                                          </p:val>
                                        </p:tav>
                                        <p:tav tm="100000">
                                          <p:val>
                                            <p:strVal val="#ppt_x"/>
                                          </p:val>
                                        </p:tav>
                                      </p:tavLst>
                                    </p:anim>
                                    <p:anim calcmode="lin" valueType="num">
                                      <p:cBhvr additive="base">
                                        <p:cTn id="15" dur="500" fill="hold"/>
                                        <p:tgtEl>
                                          <p:spTgt spid="36"/>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1" fill="hold" grpId="0"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500" fill="hold"/>
                                        <p:tgtEl>
                                          <p:spTgt spid="22"/>
                                        </p:tgtEl>
                                        <p:attrNameLst>
                                          <p:attrName>ppt_x</p:attrName>
                                        </p:attrNameLst>
                                      </p:cBhvr>
                                      <p:tavLst>
                                        <p:tav tm="0">
                                          <p:val>
                                            <p:strVal val="#ppt_x"/>
                                          </p:val>
                                        </p:tav>
                                        <p:tav tm="100000">
                                          <p:val>
                                            <p:strVal val="#ppt_x"/>
                                          </p:val>
                                        </p:tav>
                                      </p:tavLst>
                                    </p:anim>
                                    <p:anim calcmode="lin" valueType="num">
                                      <p:cBhvr additive="base">
                                        <p:cTn id="25" dur="500" fill="hold"/>
                                        <p:tgtEl>
                                          <p:spTgt spid="22"/>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additive="base">
                                        <p:cTn id="29" dur="500" fill="hold"/>
                                        <p:tgtEl>
                                          <p:spTgt spid="42"/>
                                        </p:tgtEl>
                                        <p:attrNameLst>
                                          <p:attrName>ppt_x</p:attrName>
                                        </p:attrNameLst>
                                      </p:cBhvr>
                                      <p:tavLst>
                                        <p:tav tm="0">
                                          <p:val>
                                            <p:strVal val="#ppt_x"/>
                                          </p:val>
                                        </p:tav>
                                        <p:tav tm="100000">
                                          <p:val>
                                            <p:strVal val="#ppt_x"/>
                                          </p:val>
                                        </p:tav>
                                      </p:tavLst>
                                    </p:anim>
                                    <p:anim calcmode="lin" valueType="num">
                                      <p:cBhvr additive="base">
                                        <p:cTn id="30" dur="500" fill="hold"/>
                                        <p:tgtEl>
                                          <p:spTgt spid="42"/>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additive="base">
                                        <p:cTn id="34" dur="500" fill="hold"/>
                                        <p:tgtEl>
                                          <p:spTgt spid="31"/>
                                        </p:tgtEl>
                                        <p:attrNameLst>
                                          <p:attrName>ppt_x</p:attrName>
                                        </p:attrNameLst>
                                      </p:cBhvr>
                                      <p:tavLst>
                                        <p:tav tm="0">
                                          <p:val>
                                            <p:strVal val="#ppt_x"/>
                                          </p:val>
                                        </p:tav>
                                        <p:tav tm="100000">
                                          <p:val>
                                            <p:strVal val="#ppt_x"/>
                                          </p:val>
                                        </p:tav>
                                      </p:tavLst>
                                    </p:anim>
                                    <p:anim calcmode="lin" valueType="num">
                                      <p:cBhvr additive="base">
                                        <p:cTn id="35" dur="500" fill="hold"/>
                                        <p:tgtEl>
                                          <p:spTgt spid="31"/>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 calcmode="lin" valueType="num">
                                      <p:cBhvr additive="base">
                                        <p:cTn id="39" dur="500" fill="hold"/>
                                        <p:tgtEl>
                                          <p:spTgt spid="37"/>
                                        </p:tgtEl>
                                        <p:attrNameLst>
                                          <p:attrName>ppt_x</p:attrName>
                                        </p:attrNameLst>
                                      </p:cBhvr>
                                      <p:tavLst>
                                        <p:tav tm="0">
                                          <p:val>
                                            <p:strVal val="#ppt_x"/>
                                          </p:val>
                                        </p:tav>
                                        <p:tav tm="100000">
                                          <p:val>
                                            <p:strVal val="#ppt_x"/>
                                          </p:val>
                                        </p:tav>
                                      </p:tavLst>
                                    </p:anim>
                                    <p:anim calcmode="lin" valueType="num">
                                      <p:cBhvr additive="base">
                                        <p:cTn id="40" dur="500" fill="hold"/>
                                        <p:tgtEl>
                                          <p:spTgt spid="37"/>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 presetClass="entr" presetSubtype="1"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0-#ppt_h/2"/>
                                          </p:val>
                                        </p:tav>
                                        <p:tav tm="100000">
                                          <p:val>
                                            <p:strVal val="#ppt_y"/>
                                          </p:val>
                                        </p:tav>
                                      </p:tavLst>
                                    </p:anim>
                                  </p:childTnLst>
                                </p:cTn>
                              </p:par>
                            </p:childTnLst>
                          </p:cTn>
                        </p:par>
                        <p:par>
                          <p:cTn id="46" fill="hold">
                            <p:stCondLst>
                              <p:cond delay="4500"/>
                            </p:stCondLst>
                            <p:childTnLst>
                              <p:par>
                                <p:cTn id="47" presetID="2" presetClass="entr" presetSubtype="1"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additive="base">
                                        <p:cTn id="49" dur="500" fill="hold"/>
                                        <p:tgtEl>
                                          <p:spTgt spid="41"/>
                                        </p:tgtEl>
                                        <p:attrNameLst>
                                          <p:attrName>ppt_x</p:attrName>
                                        </p:attrNameLst>
                                      </p:cBhvr>
                                      <p:tavLst>
                                        <p:tav tm="0">
                                          <p:val>
                                            <p:strVal val="#ppt_x"/>
                                          </p:val>
                                        </p:tav>
                                        <p:tav tm="100000">
                                          <p:val>
                                            <p:strVal val="#ppt_x"/>
                                          </p:val>
                                        </p:tav>
                                      </p:tavLst>
                                    </p:anim>
                                    <p:anim calcmode="lin" valueType="num">
                                      <p:cBhvr additive="base">
                                        <p:cTn id="50" dur="500" fill="hold"/>
                                        <p:tgtEl>
                                          <p:spTgt spid="41"/>
                                        </p:tgtEl>
                                        <p:attrNameLst>
                                          <p:attrName>ppt_y</p:attrName>
                                        </p:attrNameLst>
                                      </p:cBhvr>
                                      <p:tavLst>
                                        <p:tav tm="0">
                                          <p:val>
                                            <p:strVal val="0-#ppt_h/2"/>
                                          </p:val>
                                        </p:tav>
                                        <p:tav tm="100000">
                                          <p:val>
                                            <p:strVal val="#ppt_y"/>
                                          </p:val>
                                        </p:tav>
                                      </p:tavLst>
                                    </p:anim>
                                  </p:childTnLst>
                                </p:cTn>
                              </p:par>
                            </p:childTnLst>
                          </p:cTn>
                        </p:par>
                        <p:par>
                          <p:cTn id="51" fill="hold">
                            <p:stCondLst>
                              <p:cond delay="5000"/>
                            </p:stCondLst>
                            <p:childTnLst>
                              <p:par>
                                <p:cTn id="52" presetID="2" presetClass="entr" presetSubtype="4" fill="hold" grpId="0" nodeType="afterEffect">
                                  <p:stCondLst>
                                    <p:cond delay="0"/>
                                  </p:stCondLst>
                                  <p:childTnLst>
                                    <p:set>
                                      <p:cBhvr>
                                        <p:cTn id="53" dur="1" fill="hold">
                                          <p:stCondLst>
                                            <p:cond delay="0"/>
                                          </p:stCondLst>
                                        </p:cTn>
                                        <p:tgtEl>
                                          <p:spTgt spid="34"/>
                                        </p:tgtEl>
                                        <p:attrNameLst>
                                          <p:attrName>style.visibility</p:attrName>
                                        </p:attrNameLst>
                                      </p:cBhvr>
                                      <p:to>
                                        <p:strVal val="visible"/>
                                      </p:to>
                                    </p:set>
                                    <p:anim calcmode="lin" valueType="num">
                                      <p:cBhvr additive="base">
                                        <p:cTn id="54" dur="500" fill="hold"/>
                                        <p:tgtEl>
                                          <p:spTgt spid="34"/>
                                        </p:tgtEl>
                                        <p:attrNameLst>
                                          <p:attrName>ppt_x</p:attrName>
                                        </p:attrNameLst>
                                      </p:cBhvr>
                                      <p:tavLst>
                                        <p:tav tm="0">
                                          <p:val>
                                            <p:strVal val="#ppt_x"/>
                                          </p:val>
                                        </p:tav>
                                        <p:tav tm="100000">
                                          <p:val>
                                            <p:strVal val="#ppt_x"/>
                                          </p:val>
                                        </p:tav>
                                      </p:tavLst>
                                    </p:anim>
                                    <p:anim calcmode="lin" valueType="num">
                                      <p:cBhvr additive="base">
                                        <p:cTn id="55" dur="500" fill="hold"/>
                                        <p:tgtEl>
                                          <p:spTgt spid="34"/>
                                        </p:tgtEl>
                                        <p:attrNameLst>
                                          <p:attrName>ppt_y</p:attrName>
                                        </p:attrNameLst>
                                      </p:cBhvr>
                                      <p:tavLst>
                                        <p:tav tm="0">
                                          <p:val>
                                            <p:strVal val="1+#ppt_h/2"/>
                                          </p:val>
                                        </p:tav>
                                        <p:tav tm="100000">
                                          <p:val>
                                            <p:strVal val="#ppt_y"/>
                                          </p:val>
                                        </p:tav>
                                      </p:tavLst>
                                    </p:anim>
                                  </p:childTnLst>
                                </p:cTn>
                              </p:par>
                            </p:childTnLst>
                          </p:cTn>
                        </p:par>
                        <p:par>
                          <p:cTn id="56" fill="hold">
                            <p:stCondLst>
                              <p:cond delay="5500"/>
                            </p:stCondLst>
                            <p:childTnLst>
                              <p:par>
                                <p:cTn id="57" presetID="2" presetClass="entr" presetSubtype="4"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500" fill="hold"/>
                                        <p:tgtEl>
                                          <p:spTgt spid="38"/>
                                        </p:tgtEl>
                                        <p:attrNameLst>
                                          <p:attrName>ppt_x</p:attrName>
                                        </p:attrNameLst>
                                      </p:cBhvr>
                                      <p:tavLst>
                                        <p:tav tm="0">
                                          <p:val>
                                            <p:strVal val="#ppt_x"/>
                                          </p:val>
                                        </p:tav>
                                        <p:tav tm="100000">
                                          <p:val>
                                            <p:strVal val="#ppt_x"/>
                                          </p:val>
                                        </p:tav>
                                      </p:tavLst>
                                    </p:anim>
                                    <p:anim calcmode="lin" valueType="num">
                                      <p:cBhvr additive="base">
                                        <p:cTn id="60" dur="500" fill="hold"/>
                                        <p:tgtEl>
                                          <p:spTgt spid="38"/>
                                        </p:tgtEl>
                                        <p:attrNameLst>
                                          <p:attrName>ppt_y</p:attrName>
                                        </p:attrNameLst>
                                      </p:cBhvr>
                                      <p:tavLst>
                                        <p:tav tm="0">
                                          <p:val>
                                            <p:strVal val="1+#ppt_h/2"/>
                                          </p:val>
                                        </p:tav>
                                        <p:tav tm="100000">
                                          <p:val>
                                            <p:strVal val="#ppt_y"/>
                                          </p:val>
                                        </p:tav>
                                      </p:tavLst>
                                    </p:anim>
                                  </p:childTnLst>
                                </p:cTn>
                              </p:par>
                            </p:childTnLst>
                          </p:cTn>
                        </p:par>
                        <p:par>
                          <p:cTn id="61" fill="hold">
                            <p:stCondLst>
                              <p:cond delay="6000"/>
                            </p:stCondLst>
                            <p:childTnLst>
                              <p:par>
                                <p:cTn id="62" presetID="2" presetClass="entr" presetSubtype="1" fill="hold" grpId="0" nodeType="after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additive="base">
                                        <p:cTn id="64" dur="500" fill="hold"/>
                                        <p:tgtEl>
                                          <p:spTgt spid="25"/>
                                        </p:tgtEl>
                                        <p:attrNameLst>
                                          <p:attrName>ppt_x</p:attrName>
                                        </p:attrNameLst>
                                      </p:cBhvr>
                                      <p:tavLst>
                                        <p:tav tm="0">
                                          <p:val>
                                            <p:strVal val="#ppt_x"/>
                                          </p:val>
                                        </p:tav>
                                        <p:tav tm="100000">
                                          <p:val>
                                            <p:strVal val="#ppt_x"/>
                                          </p:val>
                                        </p:tav>
                                      </p:tavLst>
                                    </p:anim>
                                    <p:anim calcmode="lin" valueType="num">
                                      <p:cBhvr additive="base">
                                        <p:cTn id="65" dur="500" fill="hold"/>
                                        <p:tgtEl>
                                          <p:spTgt spid="25"/>
                                        </p:tgtEl>
                                        <p:attrNameLst>
                                          <p:attrName>ppt_y</p:attrName>
                                        </p:attrNameLst>
                                      </p:cBhvr>
                                      <p:tavLst>
                                        <p:tav tm="0">
                                          <p:val>
                                            <p:strVal val="0-#ppt_h/2"/>
                                          </p:val>
                                        </p:tav>
                                        <p:tav tm="100000">
                                          <p:val>
                                            <p:strVal val="#ppt_y"/>
                                          </p:val>
                                        </p:tav>
                                      </p:tavLst>
                                    </p:anim>
                                  </p:childTnLst>
                                </p:cTn>
                              </p:par>
                            </p:childTnLst>
                          </p:cTn>
                        </p:par>
                        <p:par>
                          <p:cTn id="66" fill="hold">
                            <p:stCondLst>
                              <p:cond delay="6500"/>
                            </p:stCondLst>
                            <p:childTnLst>
                              <p:par>
                                <p:cTn id="67" presetID="2" presetClass="entr" presetSubtype="1"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 calcmode="lin" valueType="num">
                                      <p:cBhvr additive="base">
                                        <p:cTn id="69" dur="500" fill="hold"/>
                                        <p:tgtEl>
                                          <p:spTgt spid="40"/>
                                        </p:tgtEl>
                                        <p:attrNameLst>
                                          <p:attrName>ppt_x</p:attrName>
                                        </p:attrNameLst>
                                      </p:cBhvr>
                                      <p:tavLst>
                                        <p:tav tm="0">
                                          <p:val>
                                            <p:strVal val="#ppt_x"/>
                                          </p:val>
                                        </p:tav>
                                        <p:tav tm="100000">
                                          <p:val>
                                            <p:strVal val="#ppt_x"/>
                                          </p:val>
                                        </p:tav>
                                      </p:tavLst>
                                    </p:anim>
                                    <p:anim calcmode="lin" valueType="num">
                                      <p:cBhvr additive="base">
                                        <p:cTn id="70" dur="500" fill="hold"/>
                                        <p:tgtEl>
                                          <p:spTgt spid="40"/>
                                        </p:tgtEl>
                                        <p:attrNameLst>
                                          <p:attrName>ppt_y</p:attrName>
                                        </p:attrNameLst>
                                      </p:cBhvr>
                                      <p:tavLst>
                                        <p:tav tm="0">
                                          <p:val>
                                            <p:strVal val="0-#ppt_h/2"/>
                                          </p:val>
                                        </p:tav>
                                        <p:tav tm="100000">
                                          <p:val>
                                            <p:strVal val="#ppt_y"/>
                                          </p:val>
                                        </p:tav>
                                      </p:tavLst>
                                    </p:anim>
                                  </p:childTnLst>
                                </p:cTn>
                              </p:par>
                            </p:childTnLst>
                          </p:cTn>
                        </p:par>
                        <p:par>
                          <p:cTn id="71" fill="hold">
                            <p:stCondLst>
                              <p:cond delay="7000"/>
                            </p:stCondLst>
                            <p:childTnLst>
                              <p:par>
                                <p:cTn id="72" presetID="2" presetClass="entr" presetSubtype="4"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ppt_x"/>
                                          </p:val>
                                        </p:tav>
                                        <p:tav tm="100000">
                                          <p:val>
                                            <p:strVal val="#ppt_x"/>
                                          </p:val>
                                        </p:tav>
                                      </p:tavLst>
                                    </p:anim>
                                    <p:anim calcmode="lin" valueType="num">
                                      <p:cBhvr additive="base">
                                        <p:cTn id="75" dur="500" fill="hold"/>
                                        <p:tgtEl>
                                          <p:spTgt spid="28"/>
                                        </p:tgtEl>
                                        <p:attrNameLst>
                                          <p:attrName>ppt_y</p:attrName>
                                        </p:attrNameLst>
                                      </p:cBhvr>
                                      <p:tavLst>
                                        <p:tav tm="0">
                                          <p:val>
                                            <p:strVal val="1+#ppt_h/2"/>
                                          </p:val>
                                        </p:tav>
                                        <p:tav tm="100000">
                                          <p:val>
                                            <p:strVal val="#ppt_y"/>
                                          </p:val>
                                        </p:tav>
                                      </p:tavLst>
                                    </p:anim>
                                  </p:childTnLst>
                                </p:cTn>
                              </p:par>
                            </p:childTnLst>
                          </p:cTn>
                        </p:par>
                        <p:par>
                          <p:cTn id="76" fill="hold">
                            <p:stCondLst>
                              <p:cond delay="7500"/>
                            </p:stCondLst>
                            <p:childTnLst>
                              <p:par>
                                <p:cTn id="77" presetID="2" presetClass="entr" presetSubtype="4" fill="hold" grpId="0" nodeType="after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500" fill="hold"/>
                                        <p:tgtEl>
                                          <p:spTgt spid="39"/>
                                        </p:tgtEl>
                                        <p:attrNameLst>
                                          <p:attrName>ppt_x</p:attrName>
                                        </p:attrNameLst>
                                      </p:cBhvr>
                                      <p:tavLst>
                                        <p:tav tm="0">
                                          <p:val>
                                            <p:strVal val="#ppt_x"/>
                                          </p:val>
                                        </p:tav>
                                        <p:tav tm="100000">
                                          <p:val>
                                            <p:strVal val="#ppt_x"/>
                                          </p:val>
                                        </p:tav>
                                      </p:tavLst>
                                    </p:anim>
                                    <p:anim calcmode="lin" valueType="num">
                                      <p:cBhvr additive="base">
                                        <p:cTn id="80" dur="500" fill="hold"/>
                                        <p:tgtEl>
                                          <p:spTgt spid="39"/>
                                        </p:tgtEl>
                                        <p:attrNameLst>
                                          <p:attrName>ppt_y</p:attrName>
                                        </p:attrNameLst>
                                      </p:cBhvr>
                                      <p:tavLst>
                                        <p:tav tm="0">
                                          <p:val>
                                            <p:strVal val="1+#ppt_h/2"/>
                                          </p:val>
                                        </p:tav>
                                        <p:tav tm="100000">
                                          <p:val>
                                            <p:strVal val="#ppt_y"/>
                                          </p:val>
                                        </p:tav>
                                      </p:tavLst>
                                    </p:anim>
                                  </p:childTnLst>
                                </p:cTn>
                              </p:par>
                            </p:childTnLst>
                          </p:cTn>
                        </p:par>
                        <p:par>
                          <p:cTn id="81" fill="hold">
                            <p:stCondLst>
                              <p:cond delay="8000"/>
                            </p:stCondLst>
                            <p:childTnLst>
                              <p:par>
                                <p:cTn id="82" presetID="10" presetClass="entr" presetSubtype="0" fill="hold" nodeType="afterEffect">
                                  <p:stCondLst>
                                    <p:cond delay="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500"/>
                                        <p:tgtEl>
                                          <p:spTgt spid="3"/>
                                        </p:tgtEl>
                                      </p:cBhvr>
                                    </p:animEffect>
                                  </p:childTnLst>
                                </p:cTn>
                              </p:par>
                            </p:childTnLst>
                          </p:cTn>
                        </p:par>
                        <p:par>
                          <p:cTn id="85" fill="hold">
                            <p:stCondLst>
                              <p:cond delay="8500"/>
                            </p:stCondLst>
                            <p:childTnLst>
                              <p:par>
                                <p:cTn id="86" presetID="22" presetClass="entr" presetSubtype="8" fill="hold" grpId="0" nodeType="afterEffect">
                                  <p:stCondLst>
                                    <p:cond delay="0"/>
                                  </p:stCondLst>
                                  <p:childTnLst>
                                    <p:set>
                                      <p:cBhvr>
                                        <p:cTn id="87" dur="1" fill="hold">
                                          <p:stCondLst>
                                            <p:cond delay="0"/>
                                          </p:stCondLst>
                                        </p:cTn>
                                        <p:tgtEl>
                                          <p:spTgt spid="14"/>
                                        </p:tgtEl>
                                        <p:attrNameLst>
                                          <p:attrName>style.visibility</p:attrName>
                                        </p:attrNameLst>
                                      </p:cBhvr>
                                      <p:to>
                                        <p:strVal val="visible"/>
                                      </p:to>
                                    </p:set>
                                    <p:animEffect transition="in" filter="wipe(left)">
                                      <p:cBhvr>
                                        <p:cTn id="88" dur="500"/>
                                        <p:tgtEl>
                                          <p:spTgt spid="14"/>
                                        </p:tgtEl>
                                      </p:cBhvr>
                                    </p:animEffect>
                                  </p:childTnLst>
                                </p:cTn>
                              </p:par>
                            </p:childTnLst>
                          </p:cTn>
                        </p:par>
                        <p:par>
                          <p:cTn id="89" fill="hold">
                            <p:stCondLst>
                              <p:cond delay="9000"/>
                            </p:stCondLst>
                            <p:childTnLst>
                              <p:par>
                                <p:cTn id="90" presetID="22" presetClass="entr" presetSubtype="8"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wipe(left)">
                                      <p:cBhvr>
                                        <p:cTn id="92" dur="500"/>
                                        <p:tgtEl>
                                          <p:spTgt spid="13"/>
                                        </p:tgtEl>
                                      </p:cBhvr>
                                    </p:animEffect>
                                  </p:childTnLst>
                                </p:cTn>
                              </p:par>
                            </p:childTnLst>
                          </p:cTn>
                        </p:par>
                        <p:par>
                          <p:cTn id="93" fill="hold">
                            <p:stCondLst>
                              <p:cond delay="9500"/>
                            </p:stCondLst>
                            <p:childTnLst>
                              <p:par>
                                <p:cTn id="94" presetID="22" presetClass="entr" presetSubtype="8" fill="hold" grpId="0" nodeType="afterEffect">
                                  <p:stCondLst>
                                    <p:cond delay="0"/>
                                  </p:stCondLst>
                                  <p:childTnLst>
                                    <p:set>
                                      <p:cBhvr>
                                        <p:cTn id="95" dur="1" fill="hold">
                                          <p:stCondLst>
                                            <p:cond delay="0"/>
                                          </p:stCondLst>
                                        </p:cTn>
                                        <p:tgtEl>
                                          <p:spTgt spid="12"/>
                                        </p:tgtEl>
                                        <p:attrNameLst>
                                          <p:attrName>style.visibility</p:attrName>
                                        </p:attrNameLst>
                                      </p:cBhvr>
                                      <p:to>
                                        <p:strVal val="visible"/>
                                      </p:to>
                                    </p:set>
                                    <p:animEffect transition="in" filter="wipe(left)">
                                      <p:cBhvr>
                                        <p:cTn id="96" dur="500"/>
                                        <p:tgtEl>
                                          <p:spTgt spid="12"/>
                                        </p:tgtEl>
                                      </p:cBhvr>
                                    </p:animEffect>
                                  </p:childTnLst>
                                </p:cTn>
                              </p:par>
                            </p:childTnLst>
                          </p:cTn>
                        </p:par>
                        <p:par>
                          <p:cTn id="97" fill="hold">
                            <p:stCondLst>
                              <p:cond delay="10000"/>
                            </p:stCondLst>
                            <p:childTnLst>
                              <p:par>
                                <p:cTn id="98" presetID="22" presetClass="entr" presetSubtype="8" fill="hold" grpId="0" nodeType="afterEffect">
                                  <p:stCondLst>
                                    <p:cond delay="0"/>
                                  </p:stCondLst>
                                  <p:childTnLst>
                                    <p:set>
                                      <p:cBhvr>
                                        <p:cTn id="99" dur="1" fill="hold">
                                          <p:stCondLst>
                                            <p:cond delay="0"/>
                                          </p:stCondLst>
                                        </p:cTn>
                                        <p:tgtEl>
                                          <p:spTgt spid="11"/>
                                        </p:tgtEl>
                                        <p:attrNameLst>
                                          <p:attrName>style.visibility</p:attrName>
                                        </p:attrNameLst>
                                      </p:cBhvr>
                                      <p:to>
                                        <p:strVal val="visible"/>
                                      </p:to>
                                    </p:set>
                                    <p:animEffect transition="in" filter="wipe(left)">
                                      <p:cBhvr>
                                        <p:cTn id="100" dur="500"/>
                                        <p:tgtEl>
                                          <p:spTgt spid="11"/>
                                        </p:tgtEl>
                                      </p:cBhvr>
                                    </p:animEffect>
                                  </p:childTnLst>
                                </p:cTn>
                              </p:par>
                            </p:childTnLst>
                          </p:cTn>
                        </p:par>
                        <p:par>
                          <p:cTn id="101" fill="hold">
                            <p:stCondLst>
                              <p:cond delay="10500"/>
                            </p:stCondLst>
                            <p:childTnLst>
                              <p:par>
                                <p:cTn id="102" presetID="22" presetClass="entr" presetSubtype="8"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Effect transition="in" filter="wipe(left)">
                                      <p:cBhvr>
                                        <p:cTn id="104" dur="500"/>
                                        <p:tgtEl>
                                          <p:spTgt spid="10"/>
                                        </p:tgtEl>
                                      </p:cBhvr>
                                    </p:animEffect>
                                  </p:childTnLst>
                                </p:cTn>
                              </p:par>
                            </p:childTnLst>
                          </p:cTn>
                        </p:par>
                        <p:par>
                          <p:cTn id="105" fill="hold">
                            <p:stCondLst>
                              <p:cond delay="11000"/>
                            </p:stCondLst>
                            <p:childTnLst>
                              <p:par>
                                <p:cTn id="106" presetID="22" presetClass="entr" presetSubtype="8" fill="hold" grpId="0" nodeType="afterEffect">
                                  <p:stCondLst>
                                    <p:cond delay="0"/>
                                  </p:stCondLst>
                                  <p:childTnLst>
                                    <p:set>
                                      <p:cBhvr>
                                        <p:cTn id="107" dur="1" fill="hold">
                                          <p:stCondLst>
                                            <p:cond delay="0"/>
                                          </p:stCondLst>
                                        </p:cTn>
                                        <p:tgtEl>
                                          <p:spTgt spid="9"/>
                                        </p:tgtEl>
                                        <p:attrNameLst>
                                          <p:attrName>style.visibility</p:attrName>
                                        </p:attrNameLst>
                                      </p:cBhvr>
                                      <p:to>
                                        <p:strVal val="visible"/>
                                      </p:to>
                                    </p:set>
                                    <p:animEffect transition="in" filter="wipe(left)">
                                      <p:cBhvr>
                                        <p:cTn id="10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9" grpId="0" animBg="1"/>
      <p:bldP spid="22" grpId="0" animBg="1"/>
      <p:bldP spid="25" grpId="0" animBg="1"/>
      <p:bldP spid="28" grpId="0" animBg="1"/>
      <p:bldP spid="31" grpId="0" animBg="1"/>
      <p:bldP spid="34" grpId="0" animBg="1"/>
      <p:bldP spid="36" grpId="0" animBg="1"/>
      <p:bldP spid="37" grpId="0" animBg="1"/>
      <p:bldP spid="38" grpId="0" animBg="1"/>
      <p:bldP spid="39" grpId="0" animBg="1"/>
      <p:bldP spid="40" grpId="0" animBg="1"/>
      <p:bldP spid="41" grpId="0" animBg="1"/>
      <p:bldP spid="4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20"/>
          <p:cNvSpPr txBox="1">
            <a:spLocks/>
          </p:cNvSpPr>
          <p:nvPr/>
        </p:nvSpPr>
        <p:spPr>
          <a:xfrm>
            <a:off x="9980530" y="4658585"/>
            <a:ext cx="8645694" cy="600293"/>
          </a:xfrm>
          <a:prstGeom prst="rect">
            <a:avLst/>
          </a:prstGeom>
        </p:spPr>
        <p:txBody>
          <a:bodyPr vert="horz" wrap="square" lIns="148599" tIns="0" rIns="148599"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901" dirty="0">
                <a:solidFill>
                  <a:schemeClr val="tx2"/>
                </a:solidFill>
                <a:latin typeface="Lato Regular"/>
                <a:cs typeface="Lato Regular"/>
              </a:rPr>
              <a:t>Our Call Center is available 24/7</a:t>
            </a:r>
          </a:p>
        </p:txBody>
      </p:sp>
      <p:sp>
        <p:nvSpPr>
          <p:cNvPr id="19" name="Title 20"/>
          <p:cNvSpPr txBox="1">
            <a:spLocks/>
          </p:cNvSpPr>
          <p:nvPr/>
        </p:nvSpPr>
        <p:spPr>
          <a:xfrm>
            <a:off x="9980528" y="5378036"/>
            <a:ext cx="8645697" cy="1840770"/>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113"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2113" dirty="0">
              <a:solidFill>
                <a:schemeClr val="tx1"/>
              </a:solidFill>
              <a:latin typeface="Lato Light"/>
              <a:cs typeface="Lato Light"/>
            </a:endParaRPr>
          </a:p>
        </p:txBody>
      </p:sp>
      <p:sp>
        <p:nvSpPr>
          <p:cNvPr id="20" name="Title 20"/>
          <p:cNvSpPr txBox="1">
            <a:spLocks/>
          </p:cNvSpPr>
          <p:nvPr/>
        </p:nvSpPr>
        <p:spPr>
          <a:xfrm>
            <a:off x="9980530" y="7546788"/>
            <a:ext cx="8645694" cy="600293"/>
          </a:xfrm>
          <a:prstGeom prst="rect">
            <a:avLst/>
          </a:prstGeom>
        </p:spPr>
        <p:txBody>
          <a:bodyPr vert="horz" wrap="square" lIns="148599" tIns="0" rIns="148599"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901" dirty="0">
                <a:solidFill>
                  <a:schemeClr val="tx2"/>
                </a:solidFill>
                <a:latin typeface="Lato Regular"/>
                <a:cs typeface="Lato Regular"/>
              </a:rPr>
              <a:t>Try our new Chat Support</a:t>
            </a:r>
          </a:p>
        </p:txBody>
      </p:sp>
      <p:sp>
        <p:nvSpPr>
          <p:cNvPr id="21" name="Title 20"/>
          <p:cNvSpPr txBox="1">
            <a:spLocks/>
          </p:cNvSpPr>
          <p:nvPr/>
        </p:nvSpPr>
        <p:spPr>
          <a:xfrm>
            <a:off x="9980528" y="8266241"/>
            <a:ext cx="8645697" cy="1840770"/>
          </a:xfrm>
          <a:prstGeom prst="rect">
            <a:avLst/>
          </a:prstGeom>
        </p:spPr>
        <p:txBody>
          <a:bodyPr vert="horz" wrap="square" lIns="148599" tIns="74300" rIns="148599" bIns="7430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2113"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a:t>
            </a:r>
            <a:endParaRPr lang="en-US" sz="2113" dirty="0">
              <a:solidFill>
                <a:schemeClr val="tx1"/>
              </a:solidFill>
              <a:latin typeface="Lato Light"/>
              <a:cs typeface="Lato Light"/>
            </a:endParaRPr>
          </a:p>
        </p:txBody>
      </p:sp>
      <p:sp>
        <p:nvSpPr>
          <p:cNvPr id="23" name="Freeform 106"/>
          <p:cNvSpPr>
            <a:spLocks noChangeAspect="1" noChangeArrowheads="1"/>
          </p:cNvSpPr>
          <p:nvPr/>
        </p:nvSpPr>
        <p:spPr bwMode="auto">
          <a:xfrm rot="262758">
            <a:off x="9340475" y="7662055"/>
            <a:ext cx="630820" cy="545936"/>
          </a:xfrm>
          <a:custGeom>
            <a:avLst/>
            <a:gdLst>
              <a:gd name="T0" fmla="*/ 502 w 1013"/>
              <a:gd name="T1" fmla="*/ 0 h 879"/>
              <a:gd name="T2" fmla="*/ 0 w 1013"/>
              <a:gd name="T3" fmla="*/ 351 h 879"/>
              <a:gd name="T4" fmla="*/ 193 w 1013"/>
              <a:gd name="T5" fmla="*/ 636 h 879"/>
              <a:gd name="T6" fmla="*/ 92 w 1013"/>
              <a:gd name="T7" fmla="*/ 862 h 879"/>
              <a:gd name="T8" fmla="*/ 92 w 1013"/>
              <a:gd name="T9" fmla="*/ 878 h 879"/>
              <a:gd name="T10" fmla="*/ 101 w 1013"/>
              <a:gd name="T11" fmla="*/ 878 h 879"/>
              <a:gd name="T12" fmla="*/ 109 w 1013"/>
              <a:gd name="T13" fmla="*/ 878 h 879"/>
              <a:gd name="T14" fmla="*/ 485 w 1013"/>
              <a:gd name="T15" fmla="*/ 711 h 879"/>
              <a:gd name="T16" fmla="*/ 502 w 1013"/>
              <a:gd name="T17" fmla="*/ 711 h 879"/>
              <a:gd name="T18" fmla="*/ 1012 w 1013"/>
              <a:gd name="T19" fmla="*/ 351 h 879"/>
              <a:gd name="T20" fmla="*/ 502 w 1013"/>
              <a:gd name="T21" fmla="*/ 0 h 879"/>
              <a:gd name="T22" fmla="*/ 502 w 1013"/>
              <a:gd name="T23" fmla="*/ 0 h 879"/>
              <a:gd name="T24" fmla="*/ 502 w 1013"/>
              <a:gd name="T25" fmla="*/ 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3" h="879">
                <a:moveTo>
                  <a:pt x="502" y="0"/>
                </a:moveTo>
                <a:cubicBezTo>
                  <a:pt x="226" y="0"/>
                  <a:pt x="0" y="159"/>
                  <a:pt x="0" y="351"/>
                </a:cubicBezTo>
                <a:cubicBezTo>
                  <a:pt x="0" y="469"/>
                  <a:pt x="67" y="569"/>
                  <a:pt x="193" y="636"/>
                </a:cubicBezTo>
                <a:cubicBezTo>
                  <a:pt x="176" y="711"/>
                  <a:pt x="142" y="811"/>
                  <a:pt x="92" y="862"/>
                </a:cubicBezTo>
                <a:cubicBezTo>
                  <a:pt x="92" y="870"/>
                  <a:pt x="92" y="870"/>
                  <a:pt x="92" y="878"/>
                </a:cubicBezTo>
                <a:lnTo>
                  <a:pt x="101" y="878"/>
                </a:lnTo>
                <a:lnTo>
                  <a:pt x="109" y="878"/>
                </a:lnTo>
                <a:cubicBezTo>
                  <a:pt x="118" y="878"/>
                  <a:pt x="335" y="862"/>
                  <a:pt x="485" y="711"/>
                </a:cubicBezTo>
                <a:cubicBezTo>
                  <a:pt x="485" y="711"/>
                  <a:pt x="494" y="711"/>
                  <a:pt x="502" y="711"/>
                </a:cubicBezTo>
                <a:cubicBezTo>
                  <a:pt x="786" y="711"/>
                  <a:pt x="1012" y="552"/>
                  <a:pt x="1012" y="351"/>
                </a:cubicBezTo>
                <a:cubicBezTo>
                  <a:pt x="1012" y="159"/>
                  <a:pt x="786" y="0"/>
                  <a:pt x="502" y="0"/>
                </a:cubicBezTo>
                <a:close/>
                <a:moveTo>
                  <a:pt x="502" y="0"/>
                </a:moveTo>
                <a:lnTo>
                  <a:pt x="502" y="0"/>
                </a:lnTo>
                <a:close/>
              </a:path>
            </a:pathLst>
          </a:custGeom>
          <a:solidFill>
            <a:schemeClr val="accent4"/>
          </a:solidFill>
          <a:ln>
            <a:noFill/>
          </a:ln>
          <a:effectLst/>
          <a:extLst/>
        </p:spPr>
        <p:txBody>
          <a:bodyPr wrap="none" lIns="198127" tIns="99063" rIns="198127" bIns="99063" anchor="ctr"/>
          <a:lstStyle/>
          <a:p>
            <a:pPr>
              <a:defRPr/>
            </a:pPr>
            <a:endParaRPr lang="en-US" sz="2926" dirty="0">
              <a:latin typeface="Lato Light"/>
            </a:endParaRPr>
          </a:p>
        </p:txBody>
      </p:sp>
      <p:sp>
        <p:nvSpPr>
          <p:cNvPr id="32" name="Freeform 165"/>
          <p:cNvSpPr>
            <a:spLocks noChangeAspect="1" noChangeArrowheads="1"/>
          </p:cNvSpPr>
          <p:nvPr/>
        </p:nvSpPr>
        <p:spPr bwMode="auto">
          <a:xfrm rot="623985">
            <a:off x="9387697" y="4721207"/>
            <a:ext cx="581982" cy="582129"/>
          </a:xfrm>
          <a:custGeom>
            <a:avLst/>
            <a:gdLst>
              <a:gd name="T0" fmla="*/ 177 w 553"/>
              <a:gd name="T1" fmla="*/ 186 h 552"/>
              <a:gd name="T2" fmla="*/ 52 w 553"/>
              <a:gd name="T3" fmla="*/ 61 h 552"/>
              <a:gd name="T4" fmla="*/ 104 w 553"/>
              <a:gd name="T5" fmla="*/ 9 h 552"/>
              <a:gd name="T6" fmla="*/ 125 w 553"/>
              <a:gd name="T7" fmla="*/ 9 h 552"/>
              <a:gd name="T8" fmla="*/ 229 w 553"/>
              <a:gd name="T9" fmla="*/ 103 h 552"/>
              <a:gd name="T10" fmla="*/ 229 w 553"/>
              <a:gd name="T11" fmla="*/ 134 h 552"/>
              <a:gd name="T12" fmla="*/ 187 w 553"/>
              <a:gd name="T13" fmla="*/ 176 h 552"/>
              <a:gd name="T14" fmla="*/ 177 w 553"/>
              <a:gd name="T15" fmla="*/ 186 h 552"/>
              <a:gd name="T16" fmla="*/ 281 w 553"/>
              <a:gd name="T17" fmla="*/ 384 h 552"/>
              <a:gd name="T18" fmla="*/ 219 w 553"/>
              <a:gd name="T19" fmla="*/ 332 h 552"/>
              <a:gd name="T20" fmla="*/ 167 w 553"/>
              <a:gd name="T21" fmla="*/ 269 h 552"/>
              <a:gd name="T22" fmla="*/ 156 w 553"/>
              <a:gd name="T23" fmla="*/ 207 h 552"/>
              <a:gd name="T24" fmla="*/ 31 w 553"/>
              <a:gd name="T25" fmla="*/ 82 h 552"/>
              <a:gd name="T26" fmla="*/ 31 w 553"/>
              <a:gd name="T27" fmla="*/ 259 h 552"/>
              <a:gd name="T28" fmla="*/ 84 w 553"/>
              <a:gd name="T29" fmla="*/ 332 h 552"/>
              <a:gd name="T30" fmla="*/ 146 w 553"/>
              <a:gd name="T31" fmla="*/ 405 h 552"/>
              <a:gd name="T32" fmla="*/ 219 w 553"/>
              <a:gd name="T33" fmla="*/ 467 h 552"/>
              <a:gd name="T34" fmla="*/ 292 w 553"/>
              <a:gd name="T35" fmla="*/ 519 h 552"/>
              <a:gd name="T36" fmla="*/ 469 w 553"/>
              <a:gd name="T37" fmla="*/ 530 h 552"/>
              <a:gd name="T38" fmla="*/ 344 w 553"/>
              <a:gd name="T39" fmla="*/ 394 h 552"/>
              <a:gd name="T40" fmla="*/ 281 w 553"/>
              <a:gd name="T41" fmla="*/ 384 h 552"/>
              <a:gd name="T42" fmla="*/ 542 w 553"/>
              <a:gd name="T43" fmla="*/ 426 h 552"/>
              <a:gd name="T44" fmla="*/ 448 w 553"/>
              <a:gd name="T45" fmla="*/ 321 h 552"/>
              <a:gd name="T46" fmla="*/ 417 w 553"/>
              <a:gd name="T47" fmla="*/ 321 h 552"/>
              <a:gd name="T48" fmla="*/ 396 w 553"/>
              <a:gd name="T49" fmla="*/ 353 h 552"/>
              <a:gd name="T50" fmla="*/ 375 w 553"/>
              <a:gd name="T51" fmla="*/ 363 h 552"/>
              <a:gd name="T52" fmla="*/ 364 w 553"/>
              <a:gd name="T53" fmla="*/ 374 h 552"/>
              <a:gd name="T54" fmla="*/ 500 w 553"/>
              <a:gd name="T55" fmla="*/ 499 h 552"/>
              <a:gd name="T56" fmla="*/ 542 w 553"/>
              <a:gd name="T57" fmla="*/ 446 h 552"/>
              <a:gd name="T58" fmla="*/ 542 w 553"/>
              <a:gd name="T59" fmla="*/ 426 h 552"/>
              <a:gd name="T60" fmla="*/ 542 w 553"/>
              <a:gd name="T61" fmla="*/ 426 h 552"/>
              <a:gd name="T62" fmla="*/ 542 w 553"/>
              <a:gd name="T63" fmla="*/ 42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3" h="552">
                <a:moveTo>
                  <a:pt x="177" y="186"/>
                </a:moveTo>
                <a:cubicBezTo>
                  <a:pt x="52" y="61"/>
                  <a:pt x="52" y="61"/>
                  <a:pt x="52" y="61"/>
                </a:cubicBezTo>
                <a:cubicBezTo>
                  <a:pt x="73" y="40"/>
                  <a:pt x="84" y="19"/>
                  <a:pt x="104" y="9"/>
                </a:cubicBezTo>
                <a:cubicBezTo>
                  <a:pt x="104" y="0"/>
                  <a:pt x="125" y="0"/>
                  <a:pt x="125" y="9"/>
                </a:cubicBezTo>
                <a:cubicBezTo>
                  <a:pt x="229" y="103"/>
                  <a:pt x="229" y="103"/>
                  <a:pt x="229" y="103"/>
                </a:cubicBezTo>
                <a:cubicBezTo>
                  <a:pt x="229" y="113"/>
                  <a:pt x="229" y="124"/>
                  <a:pt x="229" y="134"/>
                </a:cubicBezTo>
                <a:cubicBezTo>
                  <a:pt x="187" y="176"/>
                  <a:pt x="187" y="176"/>
                  <a:pt x="187" y="176"/>
                </a:cubicBezTo>
                <a:cubicBezTo>
                  <a:pt x="177" y="176"/>
                  <a:pt x="177" y="176"/>
                  <a:pt x="177" y="186"/>
                </a:cubicBezTo>
                <a:close/>
                <a:moveTo>
                  <a:pt x="281" y="384"/>
                </a:moveTo>
                <a:cubicBezTo>
                  <a:pt x="260" y="374"/>
                  <a:pt x="239" y="353"/>
                  <a:pt x="219" y="332"/>
                </a:cubicBezTo>
                <a:cubicBezTo>
                  <a:pt x="198" y="311"/>
                  <a:pt x="187" y="290"/>
                  <a:pt x="167" y="269"/>
                </a:cubicBezTo>
                <a:cubicBezTo>
                  <a:pt x="146" y="259"/>
                  <a:pt x="146" y="228"/>
                  <a:pt x="156" y="207"/>
                </a:cubicBezTo>
                <a:cubicBezTo>
                  <a:pt x="31" y="82"/>
                  <a:pt x="31" y="82"/>
                  <a:pt x="31" y="82"/>
                </a:cubicBezTo>
                <a:cubicBezTo>
                  <a:pt x="0" y="113"/>
                  <a:pt x="0" y="186"/>
                  <a:pt x="31" y="259"/>
                </a:cubicBezTo>
                <a:cubicBezTo>
                  <a:pt x="52" y="280"/>
                  <a:pt x="63" y="311"/>
                  <a:pt x="84" y="332"/>
                </a:cubicBezTo>
                <a:cubicBezTo>
                  <a:pt x="104" y="363"/>
                  <a:pt x="125" y="384"/>
                  <a:pt x="146" y="405"/>
                </a:cubicBezTo>
                <a:cubicBezTo>
                  <a:pt x="167" y="426"/>
                  <a:pt x="187" y="446"/>
                  <a:pt x="219" y="467"/>
                </a:cubicBezTo>
                <a:cubicBezTo>
                  <a:pt x="239" y="488"/>
                  <a:pt x="271" y="509"/>
                  <a:pt x="292" y="519"/>
                </a:cubicBezTo>
                <a:cubicBezTo>
                  <a:pt x="364" y="551"/>
                  <a:pt x="437" y="551"/>
                  <a:pt x="469" y="530"/>
                </a:cubicBezTo>
                <a:cubicBezTo>
                  <a:pt x="344" y="394"/>
                  <a:pt x="344" y="394"/>
                  <a:pt x="344" y="394"/>
                </a:cubicBezTo>
                <a:cubicBezTo>
                  <a:pt x="323" y="405"/>
                  <a:pt x="292" y="405"/>
                  <a:pt x="281" y="384"/>
                </a:cubicBezTo>
                <a:close/>
                <a:moveTo>
                  <a:pt x="542" y="426"/>
                </a:moveTo>
                <a:cubicBezTo>
                  <a:pt x="448" y="321"/>
                  <a:pt x="448" y="321"/>
                  <a:pt x="448" y="321"/>
                </a:cubicBezTo>
                <a:cubicBezTo>
                  <a:pt x="437" y="321"/>
                  <a:pt x="427" y="321"/>
                  <a:pt x="417" y="321"/>
                </a:cubicBezTo>
                <a:cubicBezTo>
                  <a:pt x="396" y="353"/>
                  <a:pt x="396" y="353"/>
                  <a:pt x="396" y="353"/>
                </a:cubicBezTo>
                <a:cubicBezTo>
                  <a:pt x="375" y="363"/>
                  <a:pt x="375" y="363"/>
                  <a:pt x="375" y="363"/>
                </a:cubicBezTo>
                <a:cubicBezTo>
                  <a:pt x="375" y="374"/>
                  <a:pt x="375" y="374"/>
                  <a:pt x="364" y="374"/>
                </a:cubicBezTo>
                <a:cubicBezTo>
                  <a:pt x="500" y="499"/>
                  <a:pt x="500" y="499"/>
                  <a:pt x="500" y="499"/>
                </a:cubicBezTo>
                <a:cubicBezTo>
                  <a:pt x="510" y="488"/>
                  <a:pt x="531" y="467"/>
                  <a:pt x="542" y="446"/>
                </a:cubicBezTo>
                <a:cubicBezTo>
                  <a:pt x="552" y="446"/>
                  <a:pt x="552" y="436"/>
                  <a:pt x="542" y="426"/>
                </a:cubicBezTo>
                <a:close/>
                <a:moveTo>
                  <a:pt x="542" y="426"/>
                </a:moveTo>
                <a:lnTo>
                  <a:pt x="542" y="426"/>
                </a:lnTo>
                <a:close/>
              </a:path>
            </a:pathLst>
          </a:custGeom>
          <a:solidFill>
            <a:schemeClr val="accent2"/>
          </a:solidFill>
          <a:ln>
            <a:noFill/>
          </a:ln>
          <a:effectLst/>
          <a:extLst/>
        </p:spPr>
        <p:txBody>
          <a:bodyPr wrap="none" lIns="198127" tIns="99063" rIns="198127" bIns="99063" anchor="ctr"/>
          <a:lstStyle/>
          <a:p>
            <a:pPr>
              <a:defRPr/>
            </a:pPr>
            <a:endParaRPr lang="en-US" sz="2926" dirty="0">
              <a:latin typeface="Lato Light"/>
            </a:endParaRPr>
          </a:p>
        </p:txBody>
      </p:sp>
      <p:grpSp>
        <p:nvGrpSpPr>
          <p:cNvPr id="34" name="Group 33"/>
          <p:cNvGrpSpPr/>
          <p:nvPr/>
        </p:nvGrpSpPr>
        <p:grpSpPr>
          <a:xfrm>
            <a:off x="4883564" y="1676978"/>
            <a:ext cx="10044872" cy="1689698"/>
            <a:chOff x="5988388" y="483017"/>
            <a:chExt cx="12359700" cy="2079087"/>
          </a:xfrm>
        </p:grpSpPr>
        <p:sp>
          <p:nvSpPr>
            <p:cNvPr id="35" name="TextBox 3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Support Team</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3"/>
          </p:nvPr>
        </p:nvSpPr>
        <p:spPr>
          <a:xfrm>
            <a:off x="2040333" y="4035028"/>
            <a:ext cx="6549102" cy="6465883"/>
          </a:xfrm>
        </p:spPr>
      </p:sp>
    </p:spTree>
    <p:extLst>
      <p:ext uri="{BB962C8B-B14F-4D97-AF65-F5344CB8AC3E}">
        <p14:creationId xmlns:p14="http://schemas.microsoft.com/office/powerpoint/2010/main" val="968437178"/>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500"/>
                                        <p:tgtEl>
                                          <p:spTgt spid="3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3" grpId="0" animBg="1"/>
      <p:bldP spid="3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875823" y="7688517"/>
            <a:ext cx="10044872" cy="1689698"/>
            <a:chOff x="5988388" y="483017"/>
            <a:chExt cx="12359700" cy="2079087"/>
          </a:xfrm>
        </p:grpSpPr>
        <p:sp>
          <p:nvSpPr>
            <p:cNvPr id="44" name="TextBox 4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47" name="TextBox 46"/>
          <p:cNvSpPr txBox="1"/>
          <p:nvPr/>
        </p:nvSpPr>
        <p:spPr>
          <a:xfrm>
            <a:off x="1390815" y="9575072"/>
            <a:ext cx="17036823" cy="1262653"/>
          </a:xfrm>
          <a:prstGeom prst="rect">
            <a:avLst/>
          </a:prstGeom>
          <a:noFill/>
        </p:spPr>
        <p:txBody>
          <a:bodyPr wrap="square" rtlCol="0">
            <a:spAutoFit/>
          </a:bodyPr>
          <a:lstStyle/>
          <a:p>
            <a:pPr>
              <a:lnSpc>
                <a:spcPct val="130000"/>
              </a:lnSpc>
            </a:pPr>
            <a:r>
              <a:rPr lang="pt-BR" sz="1950" b="1" dirty="0">
                <a:latin typeface="Lato Light"/>
                <a:cs typeface="Lato Light"/>
              </a:rPr>
              <a:t>Lorem ipsum dolor </a:t>
            </a:r>
            <a:r>
              <a:rPr lang="pt-BR" sz="195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950" dirty="0">
              <a:latin typeface="Lato Light"/>
              <a:cs typeface="Lato Light"/>
            </a:endParaRPr>
          </a:p>
        </p:txBody>
      </p:sp>
      <p:sp>
        <p:nvSpPr>
          <p:cNvPr id="3" name="Picture Placeholder 2"/>
          <p:cNvSpPr>
            <a:spLocks noGrp="1" noChangeAspect="1"/>
          </p:cNvSpPr>
          <p:nvPr>
            <p:ph type="pic" sz="quarter" idx="15"/>
          </p:nvPr>
        </p:nvSpPr>
        <p:spPr>
          <a:xfrm>
            <a:off x="4" y="1284426"/>
            <a:ext cx="3962960" cy="3219751"/>
          </a:xfrm>
        </p:spPr>
      </p:sp>
      <p:sp>
        <p:nvSpPr>
          <p:cNvPr id="2" name="Picture Placeholder 1"/>
          <p:cNvSpPr>
            <a:spLocks noGrp="1" noChangeAspect="1"/>
          </p:cNvSpPr>
          <p:nvPr>
            <p:ph type="pic" sz="quarter" idx="16"/>
          </p:nvPr>
        </p:nvSpPr>
        <p:spPr>
          <a:xfrm>
            <a:off x="4" y="4505166"/>
            <a:ext cx="3962960" cy="3219751"/>
          </a:xfrm>
        </p:spPr>
      </p:sp>
      <p:sp>
        <p:nvSpPr>
          <p:cNvPr id="4" name="Picture Placeholder 3"/>
          <p:cNvSpPr>
            <a:spLocks noGrp="1" noChangeAspect="1"/>
          </p:cNvSpPr>
          <p:nvPr>
            <p:ph type="pic" sz="quarter" idx="17"/>
          </p:nvPr>
        </p:nvSpPr>
        <p:spPr>
          <a:xfrm>
            <a:off x="3962968" y="1285412"/>
            <a:ext cx="3962960" cy="3219751"/>
          </a:xfrm>
        </p:spPr>
      </p:sp>
      <p:sp>
        <p:nvSpPr>
          <p:cNvPr id="7" name="Picture Placeholder 6"/>
          <p:cNvSpPr>
            <a:spLocks noGrp="1" noChangeAspect="1"/>
          </p:cNvSpPr>
          <p:nvPr>
            <p:ph type="pic" sz="quarter" idx="18"/>
          </p:nvPr>
        </p:nvSpPr>
        <p:spPr>
          <a:xfrm>
            <a:off x="3962968" y="4506155"/>
            <a:ext cx="3962960" cy="3219751"/>
          </a:xfrm>
        </p:spPr>
      </p:sp>
      <p:sp>
        <p:nvSpPr>
          <p:cNvPr id="5" name="Picture Placeholder 4"/>
          <p:cNvSpPr>
            <a:spLocks noGrp="1" noChangeAspect="1"/>
          </p:cNvSpPr>
          <p:nvPr>
            <p:ph type="pic" sz="quarter" idx="19"/>
          </p:nvPr>
        </p:nvSpPr>
        <p:spPr>
          <a:xfrm>
            <a:off x="7916777" y="1283438"/>
            <a:ext cx="3962960" cy="3219751"/>
          </a:xfrm>
        </p:spPr>
      </p:sp>
      <p:sp>
        <p:nvSpPr>
          <p:cNvPr id="6" name="Picture Placeholder 5"/>
          <p:cNvSpPr>
            <a:spLocks noGrp="1" noChangeAspect="1"/>
          </p:cNvSpPr>
          <p:nvPr>
            <p:ph type="pic" sz="quarter" idx="20"/>
          </p:nvPr>
        </p:nvSpPr>
        <p:spPr>
          <a:xfrm>
            <a:off x="7916777" y="4504179"/>
            <a:ext cx="3962960" cy="3219751"/>
          </a:xfrm>
        </p:spPr>
      </p:sp>
      <p:sp>
        <p:nvSpPr>
          <p:cNvPr id="8" name="Picture Placeholder 7"/>
          <p:cNvSpPr>
            <a:spLocks noGrp="1" noChangeAspect="1"/>
          </p:cNvSpPr>
          <p:nvPr>
            <p:ph type="pic" sz="quarter" idx="21"/>
          </p:nvPr>
        </p:nvSpPr>
        <p:spPr>
          <a:xfrm>
            <a:off x="11861633" y="1286401"/>
            <a:ext cx="3962960" cy="3219751"/>
          </a:xfrm>
        </p:spPr>
      </p:sp>
      <p:sp>
        <p:nvSpPr>
          <p:cNvPr id="9" name="Picture Placeholder 8"/>
          <p:cNvSpPr>
            <a:spLocks noGrp="1" noChangeAspect="1"/>
          </p:cNvSpPr>
          <p:nvPr>
            <p:ph type="pic" sz="quarter" idx="22"/>
          </p:nvPr>
        </p:nvSpPr>
        <p:spPr>
          <a:xfrm>
            <a:off x="11861633" y="4507141"/>
            <a:ext cx="3962960" cy="3219751"/>
          </a:xfrm>
        </p:spPr>
      </p:sp>
      <p:sp>
        <p:nvSpPr>
          <p:cNvPr id="11" name="Picture Placeholder 10"/>
          <p:cNvSpPr>
            <a:spLocks noGrp="1" noChangeAspect="1"/>
          </p:cNvSpPr>
          <p:nvPr>
            <p:ph type="pic" sz="quarter" idx="23"/>
          </p:nvPr>
        </p:nvSpPr>
        <p:spPr>
          <a:xfrm>
            <a:off x="15830929" y="1286401"/>
            <a:ext cx="3981070" cy="3219753"/>
          </a:xfrm>
        </p:spPr>
      </p:sp>
      <p:sp>
        <p:nvSpPr>
          <p:cNvPr id="10" name="Picture Placeholder 9"/>
          <p:cNvSpPr>
            <a:spLocks noGrp="1" noChangeAspect="1"/>
          </p:cNvSpPr>
          <p:nvPr>
            <p:ph type="pic" sz="quarter" idx="24"/>
          </p:nvPr>
        </p:nvSpPr>
        <p:spPr>
          <a:xfrm>
            <a:off x="15830929" y="4507142"/>
            <a:ext cx="3981070" cy="3219753"/>
          </a:xfrm>
        </p:spPr>
      </p:sp>
    </p:spTree>
    <p:extLst>
      <p:ext uri="{BB962C8B-B14F-4D97-AF65-F5344CB8AC3E}">
        <p14:creationId xmlns:p14="http://schemas.microsoft.com/office/powerpoint/2010/main" val="3173678833"/>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p:cTn id="13" dur="500" fill="hold"/>
                                        <p:tgtEl>
                                          <p:spTgt spid="47"/>
                                        </p:tgtEl>
                                        <p:attrNameLst>
                                          <p:attrName>ppt_w</p:attrName>
                                        </p:attrNameLst>
                                      </p:cBhvr>
                                      <p:tavLst>
                                        <p:tav tm="0">
                                          <p:val>
                                            <p:fltVal val="0"/>
                                          </p:val>
                                        </p:tav>
                                        <p:tav tm="100000">
                                          <p:val>
                                            <p:strVal val="#ppt_w"/>
                                          </p:val>
                                        </p:tav>
                                      </p:tavLst>
                                    </p:anim>
                                    <p:anim calcmode="lin" valueType="num">
                                      <p:cBhvr>
                                        <p:cTn id="1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875823" y="7688517"/>
            <a:ext cx="10044872" cy="1689698"/>
            <a:chOff x="5988388" y="483017"/>
            <a:chExt cx="12359700" cy="2079087"/>
          </a:xfrm>
        </p:grpSpPr>
        <p:sp>
          <p:nvSpPr>
            <p:cNvPr id="44" name="TextBox 4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Showcase</a:t>
              </a:r>
            </a:p>
          </p:txBody>
        </p:sp>
        <p:sp>
          <p:nvSpPr>
            <p:cNvPr id="45" name="Rectangle 4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47" name="TextBox 46"/>
          <p:cNvSpPr txBox="1"/>
          <p:nvPr/>
        </p:nvSpPr>
        <p:spPr>
          <a:xfrm>
            <a:off x="1390815" y="9575072"/>
            <a:ext cx="17036823" cy="1262653"/>
          </a:xfrm>
          <a:prstGeom prst="rect">
            <a:avLst/>
          </a:prstGeom>
          <a:noFill/>
        </p:spPr>
        <p:txBody>
          <a:bodyPr wrap="square" rtlCol="0">
            <a:spAutoFit/>
          </a:bodyPr>
          <a:lstStyle/>
          <a:p>
            <a:pPr>
              <a:lnSpc>
                <a:spcPct val="130000"/>
              </a:lnSpc>
            </a:pPr>
            <a:r>
              <a:rPr lang="pt-BR" sz="1950" b="1" dirty="0">
                <a:latin typeface="Lato Light"/>
                <a:cs typeface="Lato Light"/>
              </a:rPr>
              <a:t>Lorem ipsum dolor </a:t>
            </a:r>
            <a:r>
              <a:rPr lang="pt-BR" sz="1950" dirty="0">
                <a:latin typeface="Lato Light"/>
                <a:cs typeface="Lato Light"/>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a:t>
            </a:r>
            <a:endParaRPr lang="en-US" sz="1950" dirty="0">
              <a:latin typeface="Lato Light"/>
              <a:cs typeface="Lato Light"/>
            </a:endParaRPr>
          </a:p>
        </p:txBody>
      </p:sp>
      <p:sp>
        <p:nvSpPr>
          <p:cNvPr id="23" name="Rectangle 22"/>
          <p:cNvSpPr/>
          <p:nvPr/>
        </p:nvSpPr>
        <p:spPr>
          <a:xfrm>
            <a:off x="4" y="4503191"/>
            <a:ext cx="3962963" cy="32237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4" name="Subtitle 2"/>
          <p:cNvSpPr txBox="1">
            <a:spLocks/>
          </p:cNvSpPr>
          <p:nvPr/>
        </p:nvSpPr>
        <p:spPr>
          <a:xfrm>
            <a:off x="52319" y="5091072"/>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25" name="Rectangle 24"/>
          <p:cNvSpPr/>
          <p:nvPr/>
        </p:nvSpPr>
        <p:spPr>
          <a:xfrm>
            <a:off x="3962970" y="1286400"/>
            <a:ext cx="3962963" cy="32237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6" name="Subtitle 2"/>
          <p:cNvSpPr txBox="1">
            <a:spLocks/>
          </p:cNvSpPr>
          <p:nvPr/>
        </p:nvSpPr>
        <p:spPr>
          <a:xfrm>
            <a:off x="4015284" y="1874281"/>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27" name="Rectangle 26"/>
          <p:cNvSpPr/>
          <p:nvPr/>
        </p:nvSpPr>
        <p:spPr>
          <a:xfrm>
            <a:off x="7925933" y="4510104"/>
            <a:ext cx="3962963" cy="32237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28" name="Subtitle 2"/>
          <p:cNvSpPr txBox="1">
            <a:spLocks/>
          </p:cNvSpPr>
          <p:nvPr/>
        </p:nvSpPr>
        <p:spPr>
          <a:xfrm>
            <a:off x="7978248" y="5097986"/>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29" name="Rectangle 28"/>
          <p:cNvSpPr/>
          <p:nvPr/>
        </p:nvSpPr>
        <p:spPr>
          <a:xfrm>
            <a:off x="11888896" y="1279486"/>
            <a:ext cx="3962963" cy="32237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30" name="Subtitle 2"/>
          <p:cNvSpPr txBox="1">
            <a:spLocks/>
          </p:cNvSpPr>
          <p:nvPr/>
        </p:nvSpPr>
        <p:spPr>
          <a:xfrm>
            <a:off x="11941211" y="1867368"/>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31" name="Rectangle 30"/>
          <p:cNvSpPr/>
          <p:nvPr/>
        </p:nvSpPr>
        <p:spPr>
          <a:xfrm>
            <a:off x="15867959" y="4502203"/>
            <a:ext cx="3944042" cy="322370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32" name="Subtitle 2"/>
          <p:cNvSpPr txBox="1">
            <a:spLocks/>
          </p:cNvSpPr>
          <p:nvPr/>
        </p:nvSpPr>
        <p:spPr>
          <a:xfrm>
            <a:off x="15867960" y="5090085"/>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2" name="Picture Placeholder 1"/>
          <p:cNvSpPr>
            <a:spLocks noGrp="1" noChangeAspect="1"/>
          </p:cNvSpPr>
          <p:nvPr>
            <p:ph type="pic" sz="quarter" idx="15"/>
          </p:nvPr>
        </p:nvSpPr>
        <p:spPr>
          <a:xfrm>
            <a:off x="2" y="1284427"/>
            <a:ext cx="3962961" cy="3219751"/>
          </a:xfrm>
        </p:spPr>
      </p:sp>
      <p:sp>
        <p:nvSpPr>
          <p:cNvPr id="3" name="Picture Placeholder 2"/>
          <p:cNvSpPr>
            <a:spLocks noGrp="1" noChangeAspect="1"/>
          </p:cNvSpPr>
          <p:nvPr>
            <p:ph type="pic" sz="quarter" idx="18"/>
          </p:nvPr>
        </p:nvSpPr>
        <p:spPr>
          <a:xfrm>
            <a:off x="3962967" y="4506155"/>
            <a:ext cx="3962961" cy="3219751"/>
          </a:xfrm>
        </p:spPr>
      </p:sp>
      <p:sp>
        <p:nvSpPr>
          <p:cNvPr id="4" name="Picture Placeholder 3"/>
          <p:cNvSpPr>
            <a:spLocks noGrp="1" noChangeAspect="1"/>
          </p:cNvSpPr>
          <p:nvPr>
            <p:ph type="pic" sz="quarter" idx="19"/>
          </p:nvPr>
        </p:nvSpPr>
        <p:spPr>
          <a:xfrm>
            <a:off x="7916778" y="1283438"/>
            <a:ext cx="3962961" cy="3219751"/>
          </a:xfrm>
        </p:spPr>
      </p:sp>
      <p:sp>
        <p:nvSpPr>
          <p:cNvPr id="5" name="Picture Placeholder 4"/>
          <p:cNvSpPr>
            <a:spLocks noGrp="1" noChangeAspect="1"/>
          </p:cNvSpPr>
          <p:nvPr>
            <p:ph type="pic" sz="quarter" idx="22"/>
          </p:nvPr>
        </p:nvSpPr>
        <p:spPr>
          <a:xfrm>
            <a:off x="11897851" y="4507143"/>
            <a:ext cx="4127393" cy="3219751"/>
          </a:xfrm>
        </p:spPr>
      </p:sp>
      <p:sp>
        <p:nvSpPr>
          <p:cNvPr id="6" name="Picture Placeholder 5"/>
          <p:cNvSpPr>
            <a:spLocks noGrp="1" noChangeAspect="1"/>
          </p:cNvSpPr>
          <p:nvPr>
            <p:ph type="pic" sz="quarter" idx="23"/>
          </p:nvPr>
        </p:nvSpPr>
        <p:spPr>
          <a:xfrm>
            <a:off x="15830929" y="1286401"/>
            <a:ext cx="3981070" cy="3219753"/>
          </a:xfrm>
        </p:spPr>
      </p:sp>
    </p:spTree>
    <p:extLst>
      <p:ext uri="{BB962C8B-B14F-4D97-AF65-F5344CB8AC3E}">
        <p14:creationId xmlns:p14="http://schemas.microsoft.com/office/powerpoint/2010/main" val="2595814435"/>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anim calcmode="lin" valueType="num">
                                      <p:cBhvr>
                                        <p:cTn id="8" dur="1000" fill="hold"/>
                                        <p:tgtEl>
                                          <p:spTgt spid="43"/>
                                        </p:tgtEl>
                                        <p:attrNameLst>
                                          <p:attrName>ppt_x</p:attrName>
                                        </p:attrNameLst>
                                      </p:cBhvr>
                                      <p:tavLst>
                                        <p:tav tm="0">
                                          <p:val>
                                            <p:strVal val="#ppt_x"/>
                                          </p:val>
                                        </p:tav>
                                        <p:tav tm="100000">
                                          <p:val>
                                            <p:strVal val="#ppt_x"/>
                                          </p:val>
                                        </p:tav>
                                      </p:tavLst>
                                    </p:anim>
                                    <p:anim calcmode="lin" valueType="num">
                                      <p:cBhvr>
                                        <p:cTn id="9" dur="1000" fill="hold"/>
                                        <p:tgtEl>
                                          <p:spTgt spid="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500"/>
                                        <p:tgtEl>
                                          <p:spTgt spid="31"/>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6000"/>
                            </p:stCondLst>
                            <p:childTnLst>
                              <p:par>
                                <p:cTn id="51" presetID="23" presetClass="entr" presetSubtype="16"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 calcmode="lin" valueType="num">
                                      <p:cBhvr>
                                        <p:cTn id="53" dur="500" fill="hold"/>
                                        <p:tgtEl>
                                          <p:spTgt spid="47"/>
                                        </p:tgtEl>
                                        <p:attrNameLst>
                                          <p:attrName>ppt_w</p:attrName>
                                        </p:attrNameLst>
                                      </p:cBhvr>
                                      <p:tavLst>
                                        <p:tav tm="0">
                                          <p:val>
                                            <p:fltVal val="0"/>
                                          </p:val>
                                        </p:tav>
                                        <p:tav tm="100000">
                                          <p:val>
                                            <p:strVal val="#ppt_w"/>
                                          </p:val>
                                        </p:tav>
                                      </p:tavLst>
                                    </p:anim>
                                    <p:anim calcmode="lin" valueType="num">
                                      <p:cBhvr>
                                        <p:cTn id="54" dur="500" fill="hold"/>
                                        <p:tgtEl>
                                          <p:spTgt spid="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23" grpId="0" animBg="1"/>
      <p:bldP spid="24" grpId="0"/>
      <p:bldP spid="25" grpId="0" animBg="1"/>
      <p:bldP spid="26" grpId="0"/>
      <p:bldP spid="27" grpId="0" animBg="1"/>
      <p:bldP spid="28" grpId="0"/>
      <p:bldP spid="29" grpId="0" animBg="1"/>
      <p:bldP spid="30" grpId="0"/>
      <p:bldP spid="31" grpId="0" animBg="1"/>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2211500" y="7888863"/>
            <a:ext cx="4618301" cy="650316"/>
          </a:xfrm>
          <a:prstGeom prst="rect">
            <a:avLst/>
          </a:prstGeom>
          <a:noFill/>
        </p:spPr>
        <p:txBody>
          <a:bodyPr wrap="square" lIns="148599" tIns="74300" rIns="148599" bIns="74300" rtlCol="0">
            <a:spAutoFit/>
          </a:bodyPr>
          <a:lstStyle/>
          <a:p>
            <a:pPr algn="ctr"/>
            <a:r>
              <a:rPr lang="en-US" sz="3251" b="1" dirty="0">
                <a:solidFill>
                  <a:schemeClr val="tx2"/>
                </a:solidFill>
                <a:latin typeface="Lato Regular"/>
                <a:cs typeface="Lato Regular"/>
              </a:rPr>
              <a:t>New York Streets</a:t>
            </a:r>
          </a:p>
        </p:txBody>
      </p:sp>
      <p:sp>
        <p:nvSpPr>
          <p:cNvPr id="11" name="TextBox 10"/>
          <p:cNvSpPr txBox="1"/>
          <p:nvPr/>
        </p:nvSpPr>
        <p:spPr>
          <a:xfrm>
            <a:off x="2211500" y="8415975"/>
            <a:ext cx="4618301" cy="400120"/>
          </a:xfrm>
          <a:prstGeom prst="rect">
            <a:avLst/>
          </a:prstGeom>
          <a:noFill/>
        </p:spPr>
        <p:txBody>
          <a:bodyPr wrap="square" lIns="148599" tIns="74300" rIns="148599" bIns="74300" rtlCol="0">
            <a:spAutoFit/>
          </a:bodyPr>
          <a:lstStyle/>
          <a:p>
            <a:pPr algn="ctr"/>
            <a:r>
              <a:rPr lang="en-US" sz="1625" i="1" dirty="0">
                <a:solidFill>
                  <a:schemeClr val="bg1">
                    <a:lumMod val="65000"/>
                  </a:schemeClr>
                </a:solidFill>
                <a:latin typeface="Lato Regular"/>
                <a:cs typeface="Lato Regular"/>
              </a:rPr>
              <a:t>Put your subtitle here</a:t>
            </a:r>
          </a:p>
        </p:txBody>
      </p:sp>
      <p:sp>
        <p:nvSpPr>
          <p:cNvPr id="12" name="TextBox 11"/>
          <p:cNvSpPr txBox="1"/>
          <p:nvPr/>
        </p:nvSpPr>
        <p:spPr>
          <a:xfrm>
            <a:off x="1823889" y="8719331"/>
            <a:ext cx="5248443" cy="1525749"/>
          </a:xfrm>
          <a:prstGeom prst="rect">
            <a:avLst/>
          </a:prstGeom>
          <a:noFill/>
        </p:spPr>
        <p:txBody>
          <a:bodyPr wrap="square" lIns="148599" tIns="74300" rIns="148599" bIns="74300" rtlCol="0">
            <a:spAutoFit/>
          </a:bodyPr>
          <a:lstStyle/>
          <a:p>
            <a:pPr algn="just"/>
            <a:r>
              <a:rPr lang="en-US" sz="1788"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3" name="TextBox 22"/>
          <p:cNvSpPr txBox="1"/>
          <p:nvPr/>
        </p:nvSpPr>
        <p:spPr>
          <a:xfrm>
            <a:off x="7596535" y="7892626"/>
            <a:ext cx="4618301" cy="650316"/>
          </a:xfrm>
          <a:prstGeom prst="rect">
            <a:avLst/>
          </a:prstGeom>
          <a:noFill/>
        </p:spPr>
        <p:txBody>
          <a:bodyPr wrap="square" lIns="148599" tIns="74300" rIns="148599" bIns="74300" rtlCol="0">
            <a:spAutoFit/>
          </a:bodyPr>
          <a:lstStyle/>
          <a:p>
            <a:pPr algn="ctr"/>
            <a:r>
              <a:rPr lang="en-US" sz="3251" b="1" dirty="0">
                <a:solidFill>
                  <a:schemeClr val="tx2"/>
                </a:solidFill>
                <a:latin typeface="Lato Regular"/>
                <a:cs typeface="Lato Regular"/>
              </a:rPr>
              <a:t>New York Streets</a:t>
            </a:r>
          </a:p>
        </p:txBody>
      </p:sp>
      <p:sp>
        <p:nvSpPr>
          <p:cNvPr id="24" name="TextBox 23"/>
          <p:cNvSpPr txBox="1"/>
          <p:nvPr/>
        </p:nvSpPr>
        <p:spPr>
          <a:xfrm>
            <a:off x="7596535" y="8419738"/>
            <a:ext cx="4618301" cy="400120"/>
          </a:xfrm>
          <a:prstGeom prst="rect">
            <a:avLst/>
          </a:prstGeom>
          <a:noFill/>
        </p:spPr>
        <p:txBody>
          <a:bodyPr wrap="square" lIns="148599" tIns="74300" rIns="148599" bIns="74300" rtlCol="0">
            <a:spAutoFit/>
          </a:bodyPr>
          <a:lstStyle/>
          <a:p>
            <a:pPr algn="ctr"/>
            <a:r>
              <a:rPr lang="en-US" sz="1625" i="1" dirty="0">
                <a:solidFill>
                  <a:schemeClr val="bg1">
                    <a:lumMod val="65000"/>
                  </a:schemeClr>
                </a:solidFill>
                <a:latin typeface="Lato Regular"/>
                <a:cs typeface="Lato Regular"/>
              </a:rPr>
              <a:t>Put your subtitle here</a:t>
            </a:r>
          </a:p>
        </p:txBody>
      </p:sp>
      <p:sp>
        <p:nvSpPr>
          <p:cNvPr id="25" name="TextBox 24"/>
          <p:cNvSpPr txBox="1"/>
          <p:nvPr/>
        </p:nvSpPr>
        <p:spPr>
          <a:xfrm>
            <a:off x="7208925" y="8723094"/>
            <a:ext cx="5248443" cy="1525749"/>
          </a:xfrm>
          <a:prstGeom prst="rect">
            <a:avLst/>
          </a:prstGeom>
          <a:noFill/>
        </p:spPr>
        <p:txBody>
          <a:bodyPr wrap="square" lIns="148599" tIns="74300" rIns="148599" bIns="74300" rtlCol="0">
            <a:spAutoFit/>
          </a:bodyPr>
          <a:lstStyle/>
          <a:p>
            <a:pPr algn="just"/>
            <a:r>
              <a:rPr lang="en-US" sz="1788"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sp>
        <p:nvSpPr>
          <p:cNvPr id="26" name="TextBox 25"/>
          <p:cNvSpPr txBox="1"/>
          <p:nvPr/>
        </p:nvSpPr>
        <p:spPr>
          <a:xfrm>
            <a:off x="13033478" y="7883078"/>
            <a:ext cx="4618301" cy="650316"/>
          </a:xfrm>
          <a:prstGeom prst="rect">
            <a:avLst/>
          </a:prstGeom>
          <a:noFill/>
        </p:spPr>
        <p:txBody>
          <a:bodyPr wrap="square" lIns="148599" tIns="74300" rIns="148599" bIns="74300" rtlCol="0">
            <a:spAutoFit/>
          </a:bodyPr>
          <a:lstStyle/>
          <a:p>
            <a:pPr algn="ctr"/>
            <a:r>
              <a:rPr lang="en-US" sz="3251" b="1" dirty="0">
                <a:solidFill>
                  <a:schemeClr val="tx2"/>
                </a:solidFill>
                <a:latin typeface="Lato Regular"/>
                <a:cs typeface="Lato Regular"/>
              </a:rPr>
              <a:t>New York Streets</a:t>
            </a:r>
          </a:p>
        </p:txBody>
      </p:sp>
      <p:sp>
        <p:nvSpPr>
          <p:cNvPr id="27" name="TextBox 26"/>
          <p:cNvSpPr txBox="1"/>
          <p:nvPr/>
        </p:nvSpPr>
        <p:spPr>
          <a:xfrm>
            <a:off x="13033478" y="8410187"/>
            <a:ext cx="4618301" cy="400120"/>
          </a:xfrm>
          <a:prstGeom prst="rect">
            <a:avLst/>
          </a:prstGeom>
          <a:noFill/>
        </p:spPr>
        <p:txBody>
          <a:bodyPr wrap="square" lIns="148599" tIns="74300" rIns="148599" bIns="74300" rtlCol="0">
            <a:spAutoFit/>
          </a:bodyPr>
          <a:lstStyle/>
          <a:p>
            <a:pPr algn="ctr"/>
            <a:r>
              <a:rPr lang="en-US" sz="1625" i="1" dirty="0">
                <a:solidFill>
                  <a:schemeClr val="bg1">
                    <a:lumMod val="65000"/>
                  </a:schemeClr>
                </a:solidFill>
                <a:latin typeface="Lato Regular"/>
                <a:cs typeface="Lato Regular"/>
              </a:rPr>
              <a:t>Put your subtitle here</a:t>
            </a:r>
          </a:p>
        </p:txBody>
      </p:sp>
      <p:sp>
        <p:nvSpPr>
          <p:cNvPr id="28" name="TextBox 27"/>
          <p:cNvSpPr txBox="1"/>
          <p:nvPr/>
        </p:nvSpPr>
        <p:spPr>
          <a:xfrm>
            <a:off x="12645870" y="8713545"/>
            <a:ext cx="5248443" cy="1525749"/>
          </a:xfrm>
          <a:prstGeom prst="rect">
            <a:avLst/>
          </a:prstGeom>
          <a:noFill/>
        </p:spPr>
        <p:txBody>
          <a:bodyPr wrap="square" lIns="148599" tIns="74300" rIns="148599" bIns="74300" rtlCol="0">
            <a:spAutoFit/>
          </a:bodyPr>
          <a:lstStyle/>
          <a:p>
            <a:pPr algn="just"/>
            <a:r>
              <a:rPr lang="en-US" sz="1788" dirty="0">
                <a:latin typeface="Lato Light"/>
                <a:cs typeface="Lato Light"/>
              </a:rPr>
              <a:t>Lorem ipsum dolor sit amet, consectetur adipiscing. Lorem ipsum dolor sit amet. Curabitur elementum posuere pretium. Curabitur elementum posuere pretium. Quisque nibh dolor, dignissim ac dignissim ut, luctus ac urna. Aliquam aliquet non massa quis.</a:t>
            </a:r>
          </a:p>
        </p:txBody>
      </p:sp>
      <p:grpSp>
        <p:nvGrpSpPr>
          <p:cNvPr id="29" name="Group 28"/>
          <p:cNvGrpSpPr/>
          <p:nvPr/>
        </p:nvGrpSpPr>
        <p:grpSpPr>
          <a:xfrm>
            <a:off x="4883564" y="1676978"/>
            <a:ext cx="10044872" cy="1689698"/>
            <a:chOff x="5988388" y="483017"/>
            <a:chExt cx="12359700" cy="2079087"/>
          </a:xfrm>
        </p:grpSpPr>
        <p:sp>
          <p:nvSpPr>
            <p:cNvPr id="30" name="TextBox 2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Showcase</a:t>
              </a:r>
            </a:p>
          </p:txBody>
        </p:sp>
        <p:sp>
          <p:nvSpPr>
            <p:cNvPr id="31" name="Rectangle 3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7313415" y="4177008"/>
            <a:ext cx="5190328" cy="3684752"/>
          </a:xfrm>
        </p:spPr>
      </p:sp>
      <p:sp>
        <p:nvSpPr>
          <p:cNvPr id="4" name="Picture Placeholder 3"/>
          <p:cNvSpPr>
            <a:spLocks noGrp="1" noChangeAspect="1"/>
          </p:cNvSpPr>
          <p:nvPr>
            <p:ph type="pic" sz="quarter" idx="12"/>
          </p:nvPr>
        </p:nvSpPr>
        <p:spPr>
          <a:xfrm>
            <a:off x="12689487" y="4177008"/>
            <a:ext cx="5226445" cy="3684752"/>
          </a:xfrm>
        </p:spPr>
      </p:sp>
      <p:sp>
        <p:nvSpPr>
          <p:cNvPr id="2" name="Picture Placeholder 1"/>
          <p:cNvSpPr>
            <a:spLocks noGrp="1" noChangeAspect="1"/>
          </p:cNvSpPr>
          <p:nvPr>
            <p:ph type="pic" sz="quarter" idx="15"/>
          </p:nvPr>
        </p:nvSpPr>
        <p:spPr>
          <a:xfrm>
            <a:off x="1966428" y="4202818"/>
            <a:ext cx="5202526" cy="3658943"/>
          </a:xfrm>
        </p:spPr>
      </p:sp>
    </p:spTree>
    <p:extLst>
      <p:ext uri="{BB962C8B-B14F-4D97-AF65-F5344CB8AC3E}">
        <p14:creationId xmlns:p14="http://schemas.microsoft.com/office/powerpoint/2010/main" val="3296200752"/>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500"/>
                                        <p:tgtEl>
                                          <p:spTgt spid="2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500"/>
                                        <p:tgtEl>
                                          <p:spTgt spid="26"/>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23" grpId="0"/>
      <p:bldP spid="24" grpId="0"/>
      <p:bldP spid="25" grpId="0"/>
      <p:bldP spid="26" grpId="0"/>
      <p:bldP spid="27" grpId="0"/>
      <p:bldP spid="2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271252" y="3941515"/>
            <a:ext cx="3765793" cy="374665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9" name="Rectangle 8"/>
          <p:cNvSpPr/>
          <p:nvPr/>
        </p:nvSpPr>
        <p:spPr>
          <a:xfrm>
            <a:off x="6151693" y="7691223"/>
            <a:ext cx="3765793" cy="374665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0" name="Subtitle 2"/>
          <p:cNvSpPr txBox="1">
            <a:spLocks/>
          </p:cNvSpPr>
          <p:nvPr/>
        </p:nvSpPr>
        <p:spPr>
          <a:xfrm>
            <a:off x="2271252" y="4710824"/>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11" name="Subtitle 2"/>
          <p:cNvSpPr txBox="1">
            <a:spLocks/>
          </p:cNvSpPr>
          <p:nvPr/>
        </p:nvSpPr>
        <p:spPr>
          <a:xfrm>
            <a:off x="6151693" y="8383096"/>
            <a:ext cx="3765793" cy="1915933"/>
          </a:xfrm>
          <a:prstGeom prst="rect">
            <a:avLst/>
          </a:prstGeom>
        </p:spPr>
        <p:txBody>
          <a:bodyPr vert="horz"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Regular"/>
                <a:cs typeface="Lato Regular"/>
              </a:rPr>
              <a:t>Example 2</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grpSp>
        <p:nvGrpSpPr>
          <p:cNvPr id="18" name="Group 17"/>
          <p:cNvGrpSpPr/>
          <p:nvPr/>
        </p:nvGrpSpPr>
        <p:grpSpPr>
          <a:xfrm>
            <a:off x="4883564" y="1676978"/>
            <a:ext cx="10044872" cy="1689698"/>
            <a:chOff x="5988388" y="483017"/>
            <a:chExt cx="12359700" cy="2079087"/>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a:t>
              </a:r>
            </a:p>
          </p:txBody>
        </p:sp>
        <p:sp>
          <p:nvSpPr>
            <p:cNvPr id="20" name="Rectangle 1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6151692" y="3926387"/>
            <a:ext cx="3765792" cy="3763330"/>
          </a:xfrm>
        </p:spPr>
      </p:sp>
      <p:sp>
        <p:nvSpPr>
          <p:cNvPr id="4" name="Picture Placeholder 3"/>
          <p:cNvSpPr>
            <a:spLocks noGrp="1" noChangeAspect="1"/>
          </p:cNvSpPr>
          <p:nvPr>
            <p:ph type="pic" sz="quarter" idx="13"/>
          </p:nvPr>
        </p:nvSpPr>
        <p:spPr>
          <a:xfrm>
            <a:off x="10025793" y="3908278"/>
            <a:ext cx="7629647" cy="7532698"/>
          </a:xfrm>
        </p:spPr>
      </p:sp>
      <p:sp>
        <p:nvSpPr>
          <p:cNvPr id="2" name="Picture Placeholder 1"/>
          <p:cNvSpPr>
            <a:spLocks noGrp="1" noChangeAspect="1"/>
          </p:cNvSpPr>
          <p:nvPr>
            <p:ph type="pic" sz="quarter" idx="16"/>
          </p:nvPr>
        </p:nvSpPr>
        <p:spPr>
          <a:xfrm>
            <a:off x="2271253" y="7677647"/>
            <a:ext cx="3765791" cy="3763333"/>
          </a:xfrm>
        </p:spPr>
      </p:sp>
    </p:spTree>
    <p:extLst>
      <p:ext uri="{BB962C8B-B14F-4D97-AF65-F5344CB8AC3E}">
        <p14:creationId xmlns:p14="http://schemas.microsoft.com/office/powerpoint/2010/main" val="2305533755"/>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6077863" y="3962600"/>
            <a:ext cx="3764280" cy="376333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1" name="Rectangle 10"/>
          <p:cNvSpPr/>
          <p:nvPr/>
        </p:nvSpPr>
        <p:spPr>
          <a:xfrm>
            <a:off x="13699655" y="3962600"/>
            <a:ext cx="3764280" cy="376333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2" name="Rectangle 11"/>
          <p:cNvSpPr/>
          <p:nvPr/>
        </p:nvSpPr>
        <p:spPr>
          <a:xfrm>
            <a:off x="6077863" y="7723518"/>
            <a:ext cx="3764280" cy="376333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3" name="Rectangle 12"/>
          <p:cNvSpPr/>
          <p:nvPr/>
        </p:nvSpPr>
        <p:spPr>
          <a:xfrm>
            <a:off x="13697892" y="7723518"/>
            <a:ext cx="3764280" cy="376333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6" name="Subtitle 2"/>
          <p:cNvSpPr txBox="1">
            <a:spLocks/>
          </p:cNvSpPr>
          <p:nvPr/>
        </p:nvSpPr>
        <p:spPr>
          <a:xfrm>
            <a:off x="6077863" y="4836718"/>
            <a:ext cx="3764280" cy="1915933"/>
          </a:xfrm>
          <a:prstGeom prst="rect">
            <a:avLst/>
          </a:prstGeom>
        </p:spPr>
        <p:txBody>
          <a:bodyPr vert="horz" wrap="square"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Light"/>
                <a:cs typeface="Lato Light"/>
              </a:rPr>
              <a:t>Project #1</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17" name="Subtitle 2"/>
          <p:cNvSpPr txBox="1">
            <a:spLocks/>
          </p:cNvSpPr>
          <p:nvPr/>
        </p:nvSpPr>
        <p:spPr>
          <a:xfrm>
            <a:off x="13699655" y="4836718"/>
            <a:ext cx="3764280" cy="1915933"/>
          </a:xfrm>
          <a:prstGeom prst="rect">
            <a:avLst/>
          </a:prstGeom>
        </p:spPr>
        <p:txBody>
          <a:bodyPr vert="horz" wrap="square"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Light"/>
                <a:cs typeface="Lato Light"/>
              </a:rPr>
              <a:t>Project #2</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18" name="Subtitle 2"/>
          <p:cNvSpPr txBox="1">
            <a:spLocks/>
          </p:cNvSpPr>
          <p:nvPr/>
        </p:nvSpPr>
        <p:spPr>
          <a:xfrm>
            <a:off x="6077863" y="8618834"/>
            <a:ext cx="3764280" cy="1915933"/>
          </a:xfrm>
          <a:prstGeom prst="rect">
            <a:avLst/>
          </a:prstGeom>
        </p:spPr>
        <p:txBody>
          <a:bodyPr vert="horz" wrap="square"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Light"/>
                <a:cs typeface="Lato Light"/>
              </a:rPr>
              <a:t>Project #3</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sp>
        <p:nvSpPr>
          <p:cNvPr id="19" name="Subtitle 2"/>
          <p:cNvSpPr txBox="1">
            <a:spLocks/>
          </p:cNvSpPr>
          <p:nvPr/>
        </p:nvSpPr>
        <p:spPr>
          <a:xfrm>
            <a:off x="13699655" y="8618834"/>
            <a:ext cx="3764280" cy="1915933"/>
          </a:xfrm>
          <a:prstGeom prst="rect">
            <a:avLst/>
          </a:prstGeom>
        </p:spPr>
        <p:txBody>
          <a:bodyPr vert="horz" wrap="square" lIns="198083" tIns="99040" rIns="198083" bIns="99040" rtlCol="0">
            <a:sp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4389" dirty="0">
                <a:solidFill>
                  <a:schemeClr val="bg1"/>
                </a:solidFill>
                <a:latin typeface="Lato Light"/>
                <a:cs typeface="Lato Light"/>
              </a:rPr>
              <a:t>Project #4</a:t>
            </a:r>
          </a:p>
          <a:p>
            <a:pPr marL="0" indent="0" algn="ctr">
              <a:buNone/>
            </a:pPr>
            <a:r>
              <a:rPr lang="en-US" sz="2113" dirty="0">
                <a:solidFill>
                  <a:schemeClr val="bg1"/>
                </a:solidFill>
                <a:latin typeface="Lato Light"/>
                <a:cs typeface="Lato Light"/>
              </a:rPr>
              <a:t>Lorem ipsum dolor sit amet, consectetur adipiscing elit. Integer pulvinar nulla ut.</a:t>
            </a:r>
          </a:p>
        </p:txBody>
      </p:sp>
      <p:grpSp>
        <p:nvGrpSpPr>
          <p:cNvPr id="24" name="Group 23"/>
          <p:cNvGrpSpPr/>
          <p:nvPr/>
        </p:nvGrpSpPr>
        <p:grpSpPr>
          <a:xfrm>
            <a:off x="4883564" y="1676978"/>
            <a:ext cx="10044872" cy="1689698"/>
            <a:chOff x="5988388" y="483017"/>
            <a:chExt cx="12359700" cy="2079087"/>
          </a:xfrm>
        </p:grpSpPr>
        <p:sp>
          <p:nvSpPr>
            <p:cNvPr id="25" name="TextBox 2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 2</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 name="Picture Placeholder 2"/>
          <p:cNvSpPr>
            <a:spLocks noGrp="1" noChangeAspect="1"/>
          </p:cNvSpPr>
          <p:nvPr>
            <p:ph type="pic" sz="quarter" idx="10"/>
          </p:nvPr>
        </p:nvSpPr>
        <p:spPr>
          <a:xfrm>
            <a:off x="2310561" y="3962603"/>
            <a:ext cx="3765790" cy="3763329"/>
          </a:xfrm>
        </p:spPr>
      </p:sp>
      <p:sp>
        <p:nvSpPr>
          <p:cNvPr id="4" name="Picture Placeholder 3"/>
          <p:cNvSpPr>
            <a:spLocks noGrp="1" noChangeAspect="1"/>
          </p:cNvSpPr>
          <p:nvPr>
            <p:ph type="pic" sz="quarter" idx="14"/>
          </p:nvPr>
        </p:nvSpPr>
        <p:spPr>
          <a:xfrm>
            <a:off x="9933864" y="3962603"/>
            <a:ext cx="3765790" cy="3763329"/>
          </a:xfrm>
        </p:spPr>
      </p:sp>
      <p:sp>
        <p:nvSpPr>
          <p:cNvPr id="2" name="Picture Placeholder 1"/>
          <p:cNvSpPr>
            <a:spLocks noGrp="1" noChangeAspect="1"/>
          </p:cNvSpPr>
          <p:nvPr>
            <p:ph type="pic" sz="quarter" idx="15"/>
          </p:nvPr>
        </p:nvSpPr>
        <p:spPr>
          <a:xfrm>
            <a:off x="2310561" y="7723520"/>
            <a:ext cx="3765790" cy="3763329"/>
          </a:xfrm>
        </p:spPr>
      </p:sp>
      <p:sp>
        <p:nvSpPr>
          <p:cNvPr id="5" name="Picture Placeholder 4"/>
          <p:cNvSpPr>
            <a:spLocks noGrp="1" noChangeAspect="1"/>
          </p:cNvSpPr>
          <p:nvPr>
            <p:ph type="pic" sz="quarter" idx="16"/>
          </p:nvPr>
        </p:nvSpPr>
        <p:spPr>
          <a:xfrm>
            <a:off x="9933864" y="7723520"/>
            <a:ext cx="3765790" cy="3763329"/>
          </a:xfrm>
        </p:spPr>
      </p:sp>
    </p:spTree>
    <p:extLst>
      <p:ext uri="{BB962C8B-B14F-4D97-AF65-F5344CB8AC3E}">
        <p14:creationId xmlns:p14="http://schemas.microsoft.com/office/powerpoint/2010/main" val="2766074900"/>
      </p:ext>
    </p:extLst>
  </p:cSld>
  <p:clrMapOvr>
    <a:masterClrMapping/>
  </p:clrMapOvr>
  <mc:AlternateContent xmlns:mc="http://schemas.openxmlformats.org/markup-compatibility/2006" xmlns:p14="http://schemas.microsoft.com/office/powerpoint/2010/main">
    <mc:Choice Requires="p14">
      <p:transition spd="slow" p14:dur="2000" advClick="0" advTm="3000">
        <p14:ferris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fltVal val="0"/>
                                          </p:val>
                                        </p:tav>
                                        <p:tav tm="100000">
                                          <p:val>
                                            <p:strVal val="#ppt_w"/>
                                          </p:val>
                                        </p:tav>
                                      </p:tavLst>
                                    </p:anim>
                                    <p:anim calcmode="lin" valueType="num">
                                      <p:cBhvr>
                                        <p:cTn id="48" dur="500" fill="hold"/>
                                        <p:tgtEl>
                                          <p:spTgt spid="19"/>
                                        </p:tgtEl>
                                        <p:attrNameLst>
                                          <p:attrName>ppt_h</p:attrName>
                                        </p:attrNameLst>
                                      </p:cBhvr>
                                      <p:tavLst>
                                        <p:tav tm="0">
                                          <p:val>
                                            <p:fltVal val="0"/>
                                          </p:val>
                                        </p:tav>
                                        <p:tav tm="100000">
                                          <p:val>
                                            <p:strVal val="#ppt_h"/>
                                          </p:val>
                                        </p:tav>
                                      </p:tavLst>
                                    </p:anim>
                                    <p:animEffect transition="in" filter="fade">
                                      <p:cBhvr>
                                        <p:cTn id="4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6" grpId="0"/>
      <p:bldP spid="17" grpId="0"/>
      <p:bldP spid="18" grpId="0"/>
      <p:bldP spid="1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4883564" y="1676978"/>
            <a:ext cx="10044872" cy="1689698"/>
            <a:chOff x="5988388" y="483017"/>
            <a:chExt cx="12359700" cy="2079087"/>
          </a:xfrm>
        </p:grpSpPr>
        <p:sp>
          <p:nvSpPr>
            <p:cNvPr id="16" name="TextBox 1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 3</a:t>
              </a:r>
            </a:p>
          </p:txBody>
        </p:sp>
        <p:sp>
          <p:nvSpPr>
            <p:cNvPr id="17" name="Rectangle 1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036767" y="3613823"/>
            <a:ext cx="3893057" cy="3894071"/>
          </a:xfrm>
        </p:spPr>
      </p:sp>
      <p:sp>
        <p:nvSpPr>
          <p:cNvPr id="3" name="Picture Placeholder 2"/>
          <p:cNvSpPr>
            <a:spLocks noGrp="1" noChangeAspect="1"/>
          </p:cNvSpPr>
          <p:nvPr>
            <p:ph type="pic" sz="quarter" idx="11"/>
          </p:nvPr>
        </p:nvSpPr>
        <p:spPr>
          <a:xfrm>
            <a:off x="5940144" y="3604901"/>
            <a:ext cx="3893057" cy="3894071"/>
          </a:xfrm>
        </p:spPr>
      </p:sp>
      <p:sp>
        <p:nvSpPr>
          <p:cNvPr id="4" name="Picture Placeholder 3"/>
          <p:cNvSpPr>
            <a:spLocks noGrp="1" noChangeAspect="1"/>
          </p:cNvSpPr>
          <p:nvPr>
            <p:ph type="pic" sz="quarter" idx="12"/>
          </p:nvPr>
        </p:nvSpPr>
        <p:spPr>
          <a:xfrm>
            <a:off x="9843521" y="3604901"/>
            <a:ext cx="3893057" cy="3894071"/>
          </a:xfrm>
        </p:spPr>
      </p:sp>
      <p:sp>
        <p:nvSpPr>
          <p:cNvPr id="5" name="Picture Placeholder 4"/>
          <p:cNvSpPr>
            <a:spLocks noGrp="1" noChangeAspect="1"/>
          </p:cNvSpPr>
          <p:nvPr>
            <p:ph type="pic" sz="quarter" idx="13"/>
          </p:nvPr>
        </p:nvSpPr>
        <p:spPr>
          <a:xfrm>
            <a:off x="13746898" y="3604901"/>
            <a:ext cx="3893057" cy="3894071"/>
          </a:xfrm>
        </p:spPr>
      </p:sp>
      <p:sp>
        <p:nvSpPr>
          <p:cNvPr id="9" name="Picture Placeholder 8"/>
          <p:cNvSpPr>
            <a:spLocks noGrp="1" noChangeAspect="1"/>
          </p:cNvSpPr>
          <p:nvPr>
            <p:ph type="pic" sz="quarter" idx="14"/>
          </p:nvPr>
        </p:nvSpPr>
        <p:spPr>
          <a:xfrm>
            <a:off x="2036767" y="7515847"/>
            <a:ext cx="3893057" cy="3894071"/>
          </a:xfrm>
        </p:spPr>
      </p:sp>
      <p:sp>
        <p:nvSpPr>
          <p:cNvPr id="8" name="Picture Placeholder 7"/>
          <p:cNvSpPr>
            <a:spLocks noGrp="1" noChangeAspect="1"/>
          </p:cNvSpPr>
          <p:nvPr>
            <p:ph type="pic" sz="quarter" idx="15"/>
          </p:nvPr>
        </p:nvSpPr>
        <p:spPr>
          <a:xfrm>
            <a:off x="5940144" y="7525690"/>
            <a:ext cx="3893057" cy="3894071"/>
          </a:xfrm>
        </p:spPr>
      </p:sp>
      <p:sp>
        <p:nvSpPr>
          <p:cNvPr id="7" name="Picture Placeholder 6"/>
          <p:cNvSpPr>
            <a:spLocks noGrp="1" noChangeAspect="1"/>
          </p:cNvSpPr>
          <p:nvPr>
            <p:ph type="pic" sz="quarter" idx="16"/>
          </p:nvPr>
        </p:nvSpPr>
        <p:spPr>
          <a:xfrm>
            <a:off x="9843521" y="7525690"/>
            <a:ext cx="3893057" cy="3894071"/>
          </a:xfrm>
        </p:spPr>
      </p:sp>
      <p:sp>
        <p:nvSpPr>
          <p:cNvPr id="6" name="Picture Placeholder 5"/>
          <p:cNvSpPr>
            <a:spLocks noGrp="1" noChangeAspect="1"/>
          </p:cNvSpPr>
          <p:nvPr>
            <p:ph type="pic" sz="quarter" idx="17"/>
          </p:nvPr>
        </p:nvSpPr>
        <p:spPr>
          <a:xfrm>
            <a:off x="13746898" y="7525690"/>
            <a:ext cx="3893057" cy="3894071"/>
          </a:xfrm>
        </p:spPr>
      </p:sp>
    </p:spTree>
    <p:extLst>
      <p:ext uri="{BB962C8B-B14F-4D97-AF65-F5344CB8AC3E}">
        <p14:creationId xmlns:p14="http://schemas.microsoft.com/office/powerpoint/2010/main" val="3040195754"/>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ounded Rectangle 32"/>
          <p:cNvSpPr/>
          <p:nvPr/>
        </p:nvSpPr>
        <p:spPr>
          <a:xfrm>
            <a:off x="5489115" y="4335537"/>
            <a:ext cx="1764001" cy="447438"/>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0" rIns="0" bIns="99063" rtlCol="0" anchor="ctr"/>
          <a:lstStyle/>
          <a:p>
            <a:r>
              <a:rPr lang="en-US" sz="2438" dirty="0">
                <a:solidFill>
                  <a:schemeClr val="bg1"/>
                </a:solidFill>
                <a:latin typeface="Lato Light"/>
                <a:cs typeface="Lato Light"/>
              </a:rPr>
              <a:t>Project #1</a:t>
            </a:r>
          </a:p>
        </p:txBody>
      </p:sp>
      <p:sp>
        <p:nvSpPr>
          <p:cNvPr id="34" name="Rounded Rectangle 33"/>
          <p:cNvSpPr/>
          <p:nvPr/>
        </p:nvSpPr>
        <p:spPr>
          <a:xfrm>
            <a:off x="10724340" y="4335537"/>
            <a:ext cx="1764001" cy="44743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27" tIns="0" rIns="0" bIns="99063" rtlCol="0" anchor="ctr"/>
          <a:lstStyle/>
          <a:p>
            <a:r>
              <a:rPr lang="en-US" sz="2438" dirty="0">
                <a:solidFill>
                  <a:schemeClr val="bg1"/>
                </a:solidFill>
                <a:latin typeface="Lato Light"/>
                <a:cs typeface="Lato Light"/>
              </a:rPr>
              <a:t>Project #2</a:t>
            </a:r>
          </a:p>
        </p:txBody>
      </p:sp>
      <p:sp>
        <p:nvSpPr>
          <p:cNvPr id="35" name="Rounded Rectangle 34"/>
          <p:cNvSpPr/>
          <p:nvPr/>
        </p:nvSpPr>
        <p:spPr>
          <a:xfrm>
            <a:off x="15643986" y="4335537"/>
            <a:ext cx="1764001" cy="447438"/>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27" tIns="0" rIns="0" bIns="99063" rtlCol="0" anchor="ctr"/>
          <a:lstStyle/>
          <a:p>
            <a:r>
              <a:rPr lang="en-US" sz="2438" dirty="0">
                <a:solidFill>
                  <a:schemeClr val="bg1"/>
                </a:solidFill>
                <a:latin typeface="Lato Light"/>
                <a:cs typeface="Lato Light"/>
              </a:rPr>
              <a:t>Project #3</a:t>
            </a:r>
          </a:p>
        </p:txBody>
      </p:sp>
      <p:sp>
        <p:nvSpPr>
          <p:cNvPr id="36" name="Rounded Rectangle 35"/>
          <p:cNvSpPr/>
          <p:nvPr/>
        </p:nvSpPr>
        <p:spPr>
          <a:xfrm>
            <a:off x="8179639" y="8037524"/>
            <a:ext cx="1764001" cy="44743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27" tIns="0" rIns="0" bIns="99063" rtlCol="0" anchor="ctr"/>
          <a:lstStyle/>
          <a:p>
            <a:r>
              <a:rPr lang="en-US" sz="2438" dirty="0">
                <a:solidFill>
                  <a:schemeClr val="bg1"/>
                </a:solidFill>
                <a:latin typeface="Lato Light"/>
                <a:cs typeface="Lato Light"/>
              </a:rPr>
              <a:t>Project #4</a:t>
            </a:r>
          </a:p>
        </p:txBody>
      </p:sp>
      <p:sp>
        <p:nvSpPr>
          <p:cNvPr id="37" name="Rounded Rectangle 36"/>
          <p:cNvSpPr/>
          <p:nvPr/>
        </p:nvSpPr>
        <p:spPr>
          <a:xfrm>
            <a:off x="13414863" y="8037524"/>
            <a:ext cx="1764001" cy="447438"/>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127" tIns="0" rIns="0" bIns="99063" rtlCol="0" anchor="ctr"/>
          <a:lstStyle/>
          <a:p>
            <a:r>
              <a:rPr lang="en-US" sz="2438" dirty="0">
                <a:latin typeface="Lato Light"/>
                <a:cs typeface="Lato Light"/>
              </a:rPr>
              <a:t>Project #5</a:t>
            </a:r>
          </a:p>
        </p:txBody>
      </p:sp>
      <p:grpSp>
        <p:nvGrpSpPr>
          <p:cNvPr id="20" name="Group 19"/>
          <p:cNvGrpSpPr/>
          <p:nvPr/>
        </p:nvGrpSpPr>
        <p:grpSpPr>
          <a:xfrm>
            <a:off x="4883564" y="1676978"/>
            <a:ext cx="10044872" cy="1689698"/>
            <a:chOff x="5988388" y="483017"/>
            <a:chExt cx="12359700" cy="2079087"/>
          </a:xfrm>
        </p:grpSpPr>
        <p:sp>
          <p:nvSpPr>
            <p:cNvPr id="21" name="TextBox 2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 4</a:t>
              </a:r>
            </a:p>
          </p:txBody>
        </p:sp>
        <p:sp>
          <p:nvSpPr>
            <p:cNvPr id="22" name="Rectangle 2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0"/>
          </p:nvPr>
        </p:nvSpPr>
        <p:spPr>
          <a:xfrm>
            <a:off x="2943823" y="4085947"/>
            <a:ext cx="3831695" cy="3829253"/>
          </a:xfrm>
        </p:spPr>
      </p:sp>
      <p:sp>
        <p:nvSpPr>
          <p:cNvPr id="3" name="Picture Placeholder 2"/>
          <p:cNvSpPr>
            <a:spLocks noGrp="1" noChangeAspect="1"/>
          </p:cNvSpPr>
          <p:nvPr>
            <p:ph type="pic" sz="quarter" idx="11"/>
          </p:nvPr>
        </p:nvSpPr>
        <p:spPr>
          <a:xfrm>
            <a:off x="7987531" y="4085947"/>
            <a:ext cx="3831695" cy="3829253"/>
          </a:xfrm>
        </p:spPr>
      </p:sp>
      <p:sp>
        <p:nvSpPr>
          <p:cNvPr id="4" name="Picture Placeholder 3"/>
          <p:cNvSpPr>
            <a:spLocks noGrp="1" noChangeAspect="1"/>
          </p:cNvSpPr>
          <p:nvPr>
            <p:ph type="pic" sz="quarter" idx="12"/>
          </p:nvPr>
        </p:nvSpPr>
        <p:spPr>
          <a:xfrm>
            <a:off x="13031238" y="4085947"/>
            <a:ext cx="3831695" cy="3829253"/>
          </a:xfrm>
        </p:spPr>
      </p:sp>
      <p:sp>
        <p:nvSpPr>
          <p:cNvPr id="6" name="Picture Placeholder 5"/>
          <p:cNvSpPr>
            <a:spLocks noGrp="1" noChangeAspect="1"/>
          </p:cNvSpPr>
          <p:nvPr>
            <p:ph type="pic" sz="quarter" idx="13"/>
          </p:nvPr>
        </p:nvSpPr>
        <p:spPr>
          <a:xfrm>
            <a:off x="5538253" y="7519877"/>
            <a:ext cx="3831695" cy="3829253"/>
          </a:xfrm>
        </p:spPr>
      </p:sp>
      <p:sp>
        <p:nvSpPr>
          <p:cNvPr id="5" name="Picture Placeholder 4"/>
          <p:cNvSpPr>
            <a:spLocks noGrp="1" noChangeAspect="1"/>
          </p:cNvSpPr>
          <p:nvPr>
            <p:ph type="pic" sz="quarter" idx="14"/>
          </p:nvPr>
        </p:nvSpPr>
        <p:spPr>
          <a:xfrm>
            <a:off x="10581960" y="7519877"/>
            <a:ext cx="3831695" cy="3829253"/>
          </a:xfrm>
        </p:spPr>
      </p:sp>
    </p:spTree>
    <p:extLst>
      <p:ext uri="{BB962C8B-B14F-4D97-AF65-F5344CB8AC3E}">
        <p14:creationId xmlns:p14="http://schemas.microsoft.com/office/powerpoint/2010/main" val="3931833271"/>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900" decel="100000" fill="hold"/>
                                        <p:tgtEl>
                                          <p:spTgt spid="2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500"/>
                                        <p:tgtEl>
                                          <p:spTgt spid="3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500" fill="hold"/>
                                        <p:tgtEl>
                                          <p:spTgt spid="35"/>
                                        </p:tgtEl>
                                        <p:attrNameLst>
                                          <p:attrName>ppt_w</p:attrName>
                                        </p:attrNameLst>
                                      </p:cBhvr>
                                      <p:tavLst>
                                        <p:tav tm="0">
                                          <p:val>
                                            <p:fltVal val="0"/>
                                          </p:val>
                                        </p:tav>
                                        <p:tav tm="100000">
                                          <p:val>
                                            <p:strVal val="#ppt_w"/>
                                          </p:val>
                                        </p:tav>
                                      </p:tavLst>
                                    </p:anim>
                                    <p:anim calcmode="lin" valueType="num">
                                      <p:cBhvr>
                                        <p:cTn id="25" dur="500" fill="hold"/>
                                        <p:tgtEl>
                                          <p:spTgt spid="35"/>
                                        </p:tgtEl>
                                        <p:attrNameLst>
                                          <p:attrName>ppt_h</p:attrName>
                                        </p:attrNameLst>
                                      </p:cBhvr>
                                      <p:tavLst>
                                        <p:tav tm="0">
                                          <p:val>
                                            <p:fltVal val="0"/>
                                          </p:val>
                                        </p:tav>
                                        <p:tav tm="100000">
                                          <p:val>
                                            <p:strVal val="#ppt_h"/>
                                          </p:val>
                                        </p:tav>
                                      </p:tavLst>
                                    </p:anim>
                                    <p:animEffect transition="in" filter="fade">
                                      <p:cBhvr>
                                        <p:cTn id="26" dur="500"/>
                                        <p:tgtEl>
                                          <p:spTgt spid="3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cBhvr>
                                        <p:cTn id="30" dur="500" fill="hold"/>
                                        <p:tgtEl>
                                          <p:spTgt spid="36"/>
                                        </p:tgtEl>
                                        <p:attrNameLst>
                                          <p:attrName>ppt_w</p:attrName>
                                        </p:attrNameLst>
                                      </p:cBhvr>
                                      <p:tavLst>
                                        <p:tav tm="0">
                                          <p:val>
                                            <p:fltVal val="0"/>
                                          </p:val>
                                        </p:tav>
                                        <p:tav tm="100000">
                                          <p:val>
                                            <p:strVal val="#ppt_w"/>
                                          </p:val>
                                        </p:tav>
                                      </p:tavLst>
                                    </p:anim>
                                    <p:anim calcmode="lin" valueType="num">
                                      <p:cBhvr>
                                        <p:cTn id="31" dur="500" fill="hold"/>
                                        <p:tgtEl>
                                          <p:spTgt spid="36"/>
                                        </p:tgtEl>
                                        <p:attrNameLst>
                                          <p:attrName>ppt_h</p:attrName>
                                        </p:attrNameLst>
                                      </p:cBhvr>
                                      <p:tavLst>
                                        <p:tav tm="0">
                                          <p:val>
                                            <p:fltVal val="0"/>
                                          </p:val>
                                        </p:tav>
                                        <p:tav tm="100000">
                                          <p:val>
                                            <p:strVal val="#ppt_h"/>
                                          </p:val>
                                        </p:tav>
                                      </p:tavLst>
                                    </p:anim>
                                    <p:animEffect transition="in" filter="fade">
                                      <p:cBhvr>
                                        <p:cTn id="32" dur="500"/>
                                        <p:tgtEl>
                                          <p:spTgt spid="36"/>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 calcmode="lin" valueType="num">
                                      <p:cBhvr>
                                        <p:cTn id="36" dur="500" fill="hold"/>
                                        <p:tgtEl>
                                          <p:spTgt spid="37"/>
                                        </p:tgtEl>
                                        <p:attrNameLst>
                                          <p:attrName>ppt_w</p:attrName>
                                        </p:attrNameLst>
                                      </p:cBhvr>
                                      <p:tavLst>
                                        <p:tav tm="0">
                                          <p:val>
                                            <p:fltVal val="0"/>
                                          </p:val>
                                        </p:tav>
                                        <p:tav tm="100000">
                                          <p:val>
                                            <p:strVal val="#ppt_w"/>
                                          </p:val>
                                        </p:tav>
                                      </p:tavLst>
                                    </p:anim>
                                    <p:anim calcmode="lin" valueType="num">
                                      <p:cBhvr>
                                        <p:cTn id="37" dur="500" fill="hold"/>
                                        <p:tgtEl>
                                          <p:spTgt spid="37"/>
                                        </p:tgtEl>
                                        <p:attrNameLst>
                                          <p:attrName>ppt_h</p:attrName>
                                        </p:attrNameLst>
                                      </p:cBhvr>
                                      <p:tavLst>
                                        <p:tav tm="0">
                                          <p:val>
                                            <p:fltVal val="0"/>
                                          </p:val>
                                        </p:tav>
                                        <p:tav tm="100000">
                                          <p:val>
                                            <p:strVal val="#ppt_h"/>
                                          </p:val>
                                        </p:tav>
                                      </p:tavLst>
                                    </p:anim>
                                    <p:animEffect transition="in" filter="fade">
                                      <p:cBhvr>
                                        <p:cTn id="3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11269986" y="5218705"/>
            <a:ext cx="1257019" cy="1257346"/>
            <a:chOff x="5222775" y="1833299"/>
            <a:chExt cx="618294" cy="618294"/>
          </a:xfrm>
        </p:grpSpPr>
        <p:sp>
          <p:nvSpPr>
            <p:cNvPr id="22" name="Oval 21"/>
            <p:cNvSpPr/>
            <p:nvPr/>
          </p:nvSpPr>
          <p:spPr>
            <a:xfrm>
              <a:off x="5222775" y="1833299"/>
              <a:ext cx="618294" cy="6182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74298" tIns="37148" rIns="74298" bIns="37148" rtlCol="0" anchor="ctr"/>
            <a:lstStyle/>
            <a:p>
              <a:pPr algn="ctr"/>
              <a:endParaRPr lang="en-US" sz="2926" dirty="0">
                <a:latin typeface="Lato Light"/>
              </a:endParaRPr>
            </a:p>
          </p:txBody>
        </p:sp>
        <p:sp>
          <p:nvSpPr>
            <p:cNvPr id="23" name="TextBox 22"/>
            <p:cNvSpPr txBox="1"/>
            <p:nvPr/>
          </p:nvSpPr>
          <p:spPr>
            <a:xfrm>
              <a:off x="5283586" y="1856521"/>
              <a:ext cx="436880" cy="430396"/>
            </a:xfrm>
            <a:prstGeom prst="rect">
              <a:avLst/>
            </a:prstGeom>
            <a:noFill/>
          </p:spPr>
          <p:txBody>
            <a:bodyPr wrap="square" lIns="74298" tIns="37148" rIns="74298" bIns="37148" rtlCol="0">
              <a:spAutoFit/>
            </a:bodyPr>
            <a:lstStyle/>
            <a:p>
              <a:pPr algn="ctr"/>
              <a:r>
                <a:rPr lang="tr-TR" sz="5200" dirty="0">
                  <a:solidFill>
                    <a:schemeClr val="bg1"/>
                  </a:solidFill>
                  <a:latin typeface="Sosa Regular"/>
                  <a:cs typeface="Sosa Regular"/>
                </a:rPr>
                <a:t>Ý</a:t>
              </a:r>
              <a:endParaRPr lang="en-US" sz="5200" dirty="0">
                <a:latin typeface="Lato Light"/>
              </a:endParaRPr>
            </a:p>
          </p:txBody>
        </p:sp>
      </p:grpSp>
      <p:sp>
        <p:nvSpPr>
          <p:cNvPr id="6" name="Freeform 1"/>
          <p:cNvSpPr>
            <a:spLocks noChangeArrowheads="1"/>
          </p:cNvSpPr>
          <p:nvPr/>
        </p:nvSpPr>
        <p:spPr bwMode="auto">
          <a:xfrm rot="5400000">
            <a:off x="15014942" y="4344719"/>
            <a:ext cx="2237064" cy="2628155"/>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7" name="Freeform 2"/>
          <p:cNvSpPr>
            <a:spLocks noChangeArrowheads="1"/>
          </p:cNvSpPr>
          <p:nvPr/>
        </p:nvSpPr>
        <p:spPr bwMode="auto">
          <a:xfrm rot="5400000">
            <a:off x="13071004" y="6006480"/>
            <a:ext cx="1840106" cy="2595304"/>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8" name="Freeform 3"/>
          <p:cNvSpPr>
            <a:spLocks noChangeArrowheads="1"/>
          </p:cNvSpPr>
          <p:nvPr/>
        </p:nvSpPr>
        <p:spPr bwMode="auto">
          <a:xfrm rot="5400000">
            <a:off x="10341712" y="4728426"/>
            <a:ext cx="2971620" cy="2595302"/>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9" name="Freeform 4"/>
          <p:cNvSpPr>
            <a:spLocks noChangeArrowheads="1"/>
          </p:cNvSpPr>
          <p:nvPr/>
        </p:nvSpPr>
        <p:spPr bwMode="auto">
          <a:xfrm rot="5400000">
            <a:off x="8207586" y="6171841"/>
            <a:ext cx="2945652" cy="2628155"/>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0" name="Freeform 5"/>
          <p:cNvSpPr>
            <a:spLocks noChangeArrowheads="1"/>
          </p:cNvSpPr>
          <p:nvPr/>
        </p:nvSpPr>
        <p:spPr bwMode="auto">
          <a:xfrm rot="5400000">
            <a:off x="5527239" y="5253378"/>
            <a:ext cx="4021522" cy="2595302"/>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1" name="Freeform 6"/>
          <p:cNvSpPr>
            <a:spLocks noChangeArrowheads="1"/>
          </p:cNvSpPr>
          <p:nvPr/>
        </p:nvSpPr>
        <p:spPr bwMode="auto">
          <a:xfrm rot="5400000">
            <a:off x="2648409" y="5973363"/>
            <a:ext cx="5494347" cy="2628155"/>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3" name="Oval 12"/>
          <p:cNvSpPr/>
          <p:nvPr/>
        </p:nvSpPr>
        <p:spPr>
          <a:xfrm>
            <a:off x="4834175" y="8132826"/>
            <a:ext cx="1257019" cy="1257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16" name="Oval 15"/>
          <p:cNvSpPr/>
          <p:nvPr/>
        </p:nvSpPr>
        <p:spPr>
          <a:xfrm>
            <a:off x="6982369" y="5218705"/>
            <a:ext cx="1257019" cy="125734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19" name="Oval 18"/>
          <p:cNvSpPr/>
          <p:nvPr/>
        </p:nvSpPr>
        <p:spPr>
          <a:xfrm>
            <a:off x="9128352" y="7180565"/>
            <a:ext cx="1257019" cy="12573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25" name="Oval 24"/>
          <p:cNvSpPr/>
          <p:nvPr/>
        </p:nvSpPr>
        <p:spPr>
          <a:xfrm>
            <a:off x="15566380" y="5218705"/>
            <a:ext cx="1257019" cy="1257346"/>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28" name="Oval 27"/>
          <p:cNvSpPr/>
          <p:nvPr/>
        </p:nvSpPr>
        <p:spPr>
          <a:xfrm>
            <a:off x="13450671" y="6460752"/>
            <a:ext cx="1257019" cy="125734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31" name="Oval 30"/>
          <p:cNvSpPr/>
          <p:nvPr/>
        </p:nvSpPr>
        <p:spPr>
          <a:xfrm>
            <a:off x="2665323" y="4591237"/>
            <a:ext cx="1257019" cy="1257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48566" tIns="74282" rIns="148566" bIns="74282" rtlCol="0" anchor="ctr"/>
          <a:lstStyle/>
          <a:p>
            <a:pPr algn="ctr"/>
            <a:endParaRPr lang="en-US" sz="2926" dirty="0">
              <a:latin typeface="Lato Light"/>
            </a:endParaRPr>
          </a:p>
        </p:txBody>
      </p:sp>
      <p:sp>
        <p:nvSpPr>
          <p:cNvPr id="33" name="TextBox 32"/>
          <p:cNvSpPr txBox="1"/>
          <p:nvPr/>
        </p:nvSpPr>
        <p:spPr>
          <a:xfrm>
            <a:off x="2437201" y="5915442"/>
            <a:ext cx="1695529" cy="575182"/>
          </a:xfrm>
          <a:prstGeom prst="rect">
            <a:avLst/>
          </a:prstGeom>
          <a:noFill/>
        </p:spPr>
        <p:txBody>
          <a:bodyPr vert="horz" wrap="square" lIns="198083" tIns="99040" rIns="198083" bIns="99040" rtlCol="0">
            <a:spAutoFit/>
          </a:bodyPr>
          <a:lstStyle/>
          <a:p>
            <a:pPr algn="ctr"/>
            <a:r>
              <a:rPr lang="en-US" sz="2438" dirty="0">
                <a:latin typeface="Lato Regular"/>
                <a:cs typeface="Lato Regular"/>
              </a:rPr>
              <a:t>START</a:t>
            </a:r>
          </a:p>
        </p:txBody>
      </p:sp>
      <p:sp>
        <p:nvSpPr>
          <p:cNvPr id="34" name="TextBox 33"/>
          <p:cNvSpPr txBox="1"/>
          <p:nvPr/>
        </p:nvSpPr>
        <p:spPr>
          <a:xfrm>
            <a:off x="4481101" y="7472787"/>
            <a:ext cx="1887966" cy="550238"/>
          </a:xfrm>
          <a:prstGeom prst="rect">
            <a:avLst/>
          </a:prstGeom>
          <a:noFill/>
        </p:spPr>
        <p:txBody>
          <a:bodyPr vert="horz" wrap="square" lIns="198083" tIns="99040" rIns="198083" bIns="99040" rtlCol="0">
            <a:spAutoFit/>
          </a:bodyPr>
          <a:lstStyle/>
          <a:p>
            <a:pPr algn="ctr"/>
            <a:r>
              <a:rPr lang="en-US" sz="2276" dirty="0">
                <a:latin typeface="Lato Regular"/>
                <a:cs typeface="Lato Regular"/>
              </a:rPr>
              <a:t>RESEARCH</a:t>
            </a:r>
          </a:p>
        </p:txBody>
      </p:sp>
      <p:sp>
        <p:nvSpPr>
          <p:cNvPr id="35" name="TextBox 34"/>
          <p:cNvSpPr txBox="1"/>
          <p:nvPr/>
        </p:nvSpPr>
        <p:spPr>
          <a:xfrm>
            <a:off x="8901911" y="6585190"/>
            <a:ext cx="1694222" cy="900463"/>
          </a:xfrm>
          <a:prstGeom prst="rect">
            <a:avLst/>
          </a:prstGeom>
          <a:noFill/>
        </p:spPr>
        <p:txBody>
          <a:bodyPr vert="horz" wrap="square" lIns="198083" tIns="99040" rIns="198083" bIns="99040" rtlCol="0">
            <a:spAutoFit/>
          </a:bodyPr>
          <a:lstStyle/>
          <a:p>
            <a:pPr algn="ctr"/>
            <a:r>
              <a:rPr lang="en-US" sz="2276" dirty="0">
                <a:latin typeface="Lato Regular"/>
                <a:cs typeface="Lato Regular"/>
              </a:rPr>
              <a:t>DEVELOP</a:t>
            </a:r>
          </a:p>
        </p:txBody>
      </p:sp>
      <p:sp>
        <p:nvSpPr>
          <p:cNvPr id="36" name="TextBox 35"/>
          <p:cNvSpPr txBox="1"/>
          <p:nvPr/>
        </p:nvSpPr>
        <p:spPr>
          <a:xfrm>
            <a:off x="6775945" y="6585190"/>
            <a:ext cx="1656673" cy="550238"/>
          </a:xfrm>
          <a:prstGeom prst="rect">
            <a:avLst/>
          </a:prstGeom>
          <a:noFill/>
        </p:spPr>
        <p:txBody>
          <a:bodyPr vert="horz" wrap="square" lIns="198083" tIns="99040" rIns="198083" bIns="99040" rtlCol="0">
            <a:spAutoFit/>
          </a:bodyPr>
          <a:lstStyle/>
          <a:p>
            <a:pPr algn="ctr"/>
            <a:r>
              <a:rPr lang="en-US" sz="2276" dirty="0">
                <a:latin typeface="Lato Regular"/>
                <a:cs typeface="Lato Regular"/>
              </a:rPr>
              <a:t>DESIGN</a:t>
            </a:r>
          </a:p>
        </p:txBody>
      </p:sp>
      <p:sp>
        <p:nvSpPr>
          <p:cNvPr id="37" name="TextBox 36"/>
          <p:cNvSpPr txBox="1"/>
          <p:nvPr/>
        </p:nvSpPr>
        <p:spPr>
          <a:xfrm>
            <a:off x="11060769" y="6580882"/>
            <a:ext cx="1698911" cy="550238"/>
          </a:xfrm>
          <a:prstGeom prst="rect">
            <a:avLst/>
          </a:prstGeom>
          <a:noFill/>
        </p:spPr>
        <p:txBody>
          <a:bodyPr vert="horz" wrap="square" lIns="198083" tIns="99040" rIns="198083" bIns="99040" rtlCol="0">
            <a:spAutoFit/>
          </a:bodyPr>
          <a:lstStyle/>
          <a:p>
            <a:pPr algn="ctr"/>
            <a:r>
              <a:rPr lang="en-US" sz="2276" dirty="0">
                <a:latin typeface="Lato Regular"/>
                <a:cs typeface="Lato Regular"/>
              </a:rPr>
              <a:t>TEAM</a:t>
            </a:r>
          </a:p>
        </p:txBody>
      </p:sp>
      <p:sp>
        <p:nvSpPr>
          <p:cNvPr id="38" name="TextBox 37"/>
          <p:cNvSpPr txBox="1"/>
          <p:nvPr/>
        </p:nvSpPr>
        <p:spPr>
          <a:xfrm>
            <a:off x="13184558" y="5820951"/>
            <a:ext cx="1694223" cy="550238"/>
          </a:xfrm>
          <a:prstGeom prst="rect">
            <a:avLst/>
          </a:prstGeom>
          <a:noFill/>
        </p:spPr>
        <p:txBody>
          <a:bodyPr vert="horz" wrap="square" lIns="198083" tIns="99040" rIns="198083" bIns="99040" rtlCol="0">
            <a:spAutoFit/>
          </a:bodyPr>
          <a:lstStyle/>
          <a:p>
            <a:pPr algn="ctr"/>
            <a:r>
              <a:rPr lang="en-US" sz="2276" dirty="0">
                <a:latin typeface="Lato Regular"/>
                <a:cs typeface="Lato Regular"/>
              </a:rPr>
              <a:t>TIME</a:t>
            </a:r>
          </a:p>
        </p:txBody>
      </p:sp>
      <p:sp>
        <p:nvSpPr>
          <p:cNvPr id="39" name="TextBox 38"/>
          <p:cNvSpPr txBox="1"/>
          <p:nvPr/>
        </p:nvSpPr>
        <p:spPr>
          <a:xfrm>
            <a:off x="15354986" y="6653839"/>
            <a:ext cx="1840585" cy="575182"/>
          </a:xfrm>
          <a:prstGeom prst="rect">
            <a:avLst/>
          </a:prstGeom>
          <a:noFill/>
        </p:spPr>
        <p:txBody>
          <a:bodyPr vert="horz" wrap="square" lIns="198083" tIns="99040" rIns="198083" bIns="99040" rtlCol="0">
            <a:spAutoFit/>
          </a:bodyPr>
          <a:lstStyle/>
          <a:p>
            <a:pPr algn="ctr"/>
            <a:r>
              <a:rPr lang="en-US" sz="2438" dirty="0">
                <a:latin typeface="Lato Regular"/>
                <a:cs typeface="Lato Regular"/>
              </a:rPr>
              <a:t>END</a:t>
            </a:r>
          </a:p>
        </p:txBody>
      </p:sp>
      <p:sp>
        <p:nvSpPr>
          <p:cNvPr id="40" name="AutoShape 82"/>
          <p:cNvSpPr>
            <a:spLocks/>
          </p:cNvSpPr>
          <p:nvPr/>
        </p:nvSpPr>
        <p:spPr bwMode="auto">
          <a:xfrm>
            <a:off x="11655226" y="5608696"/>
            <a:ext cx="478062" cy="47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1" name="AutoShape 29"/>
          <p:cNvSpPr>
            <a:spLocks/>
          </p:cNvSpPr>
          <p:nvPr/>
        </p:nvSpPr>
        <p:spPr bwMode="auto">
          <a:xfrm>
            <a:off x="3043018" y="4937572"/>
            <a:ext cx="578738" cy="578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2" name="AutoShape 115"/>
          <p:cNvSpPr>
            <a:spLocks/>
          </p:cNvSpPr>
          <p:nvPr/>
        </p:nvSpPr>
        <p:spPr bwMode="auto">
          <a:xfrm>
            <a:off x="5193467" y="8399847"/>
            <a:ext cx="560995" cy="6172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44" name="AutoShape 66"/>
          <p:cNvSpPr>
            <a:spLocks/>
          </p:cNvSpPr>
          <p:nvPr/>
        </p:nvSpPr>
        <p:spPr bwMode="auto">
          <a:xfrm>
            <a:off x="15963956" y="5590249"/>
            <a:ext cx="478062" cy="478187"/>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5" name="Group 44"/>
          <p:cNvGrpSpPr/>
          <p:nvPr/>
        </p:nvGrpSpPr>
        <p:grpSpPr>
          <a:xfrm>
            <a:off x="13869188" y="6740435"/>
            <a:ext cx="435836" cy="638933"/>
            <a:chOff x="1559893" y="2241774"/>
            <a:chExt cx="174947" cy="256404"/>
          </a:xfrm>
          <a:solidFill>
            <a:schemeClr val="bg1"/>
          </a:solidFill>
        </p:grpSpPr>
        <p:sp>
          <p:nvSpPr>
            <p:cNvPr id="46"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55" name="Freeform 78"/>
          <p:cNvSpPr>
            <a:spLocks noEditPoints="1"/>
          </p:cNvSpPr>
          <p:nvPr/>
        </p:nvSpPr>
        <p:spPr bwMode="auto">
          <a:xfrm>
            <a:off x="7290183" y="5500403"/>
            <a:ext cx="658367" cy="638933"/>
          </a:xfrm>
          <a:custGeom>
            <a:avLst/>
            <a:gdLst>
              <a:gd name="T0" fmla="*/ 172 w 241"/>
              <a:gd name="T1" fmla="*/ 0 h 234"/>
              <a:gd name="T2" fmla="*/ 102 w 241"/>
              <a:gd name="T3" fmla="*/ 50 h 234"/>
              <a:gd name="T4" fmla="*/ 102 w 241"/>
              <a:gd name="T5" fmla="*/ 50 h 234"/>
              <a:gd name="T6" fmla="*/ 26 w 241"/>
              <a:gd name="T7" fmla="*/ 126 h 234"/>
              <a:gd name="T8" fmla="*/ 2 w 241"/>
              <a:gd name="T9" fmla="*/ 201 h 234"/>
              <a:gd name="T10" fmla="*/ 26 w 241"/>
              <a:gd name="T11" fmla="*/ 234 h 234"/>
              <a:gd name="T12" fmla="*/ 96 w 241"/>
              <a:gd name="T13" fmla="*/ 216 h 234"/>
              <a:gd name="T14" fmla="*/ 220 w 241"/>
              <a:gd name="T15" fmla="*/ 97 h 234"/>
              <a:gd name="T16" fmla="*/ 117 w 241"/>
              <a:gd name="T17" fmla="*/ 174 h 234"/>
              <a:gd name="T18" fmla="*/ 181 w 241"/>
              <a:gd name="T19" fmla="*/ 86 h 234"/>
              <a:gd name="T20" fmla="*/ 174 w 241"/>
              <a:gd name="T21" fmla="*/ 123 h 234"/>
              <a:gd name="T22" fmla="*/ 117 w 241"/>
              <a:gd name="T23" fmla="*/ 180 h 234"/>
              <a:gd name="T24" fmla="*/ 108 w 241"/>
              <a:gd name="T25" fmla="*/ 148 h 234"/>
              <a:gd name="T26" fmla="*/ 84 w 241"/>
              <a:gd name="T27" fmla="*/ 125 h 234"/>
              <a:gd name="T28" fmla="*/ 169 w 241"/>
              <a:gd name="T29" fmla="*/ 66 h 234"/>
              <a:gd name="T30" fmla="*/ 108 w 241"/>
              <a:gd name="T31" fmla="*/ 148 h 234"/>
              <a:gd name="T32" fmla="*/ 56 w 241"/>
              <a:gd name="T33" fmla="*/ 117 h 234"/>
              <a:gd name="T34" fmla="*/ 146 w 241"/>
              <a:gd name="T35" fmla="*/ 53 h 234"/>
              <a:gd name="T36" fmla="*/ 31 w 241"/>
              <a:gd name="T37" fmla="*/ 219 h 234"/>
              <a:gd name="T38" fmla="*/ 15 w 241"/>
              <a:gd name="T39" fmla="*/ 209 h 234"/>
              <a:gd name="T40" fmla="*/ 23 w 241"/>
              <a:gd name="T41" fmla="*/ 177 h 234"/>
              <a:gd name="T42" fmla="*/ 58 w 241"/>
              <a:gd name="T43" fmla="*/ 211 h 234"/>
              <a:gd name="T44" fmla="*/ 65 w 241"/>
              <a:gd name="T45" fmla="*/ 210 h 234"/>
              <a:gd name="T46" fmla="*/ 26 w 241"/>
              <a:gd name="T47" fmla="*/ 169 h 234"/>
              <a:gd name="T48" fmla="*/ 36 w 241"/>
              <a:gd name="T49" fmla="*/ 138 h 234"/>
              <a:gd name="T50" fmla="*/ 95 w 241"/>
              <a:gd name="T51" fmla="*/ 201 h 234"/>
              <a:gd name="T52" fmla="*/ 65 w 241"/>
              <a:gd name="T53" fmla="*/ 210 h 234"/>
              <a:gd name="T54" fmla="*/ 198 w 241"/>
              <a:gd name="T55" fmla="*/ 99 h 234"/>
              <a:gd name="T56" fmla="*/ 179 w 241"/>
              <a:gd name="T57" fmla="*/ 55 h 234"/>
              <a:gd name="T58" fmla="*/ 148 w 241"/>
              <a:gd name="T59" fmla="*/ 24 h 234"/>
              <a:gd name="T60" fmla="*/ 205 w 241"/>
              <a:gd name="T61" fmla="*/ 30 h 234"/>
              <a:gd name="T62" fmla="*/ 210 w 241"/>
              <a:gd name="T63" fmla="*/ 8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34">
                <a:moveTo>
                  <a:pt x="215" y="19"/>
                </a:moveTo>
                <a:cubicBezTo>
                  <a:pt x="203" y="7"/>
                  <a:pt x="187" y="0"/>
                  <a:pt x="172" y="0"/>
                </a:cubicBezTo>
                <a:cubicBezTo>
                  <a:pt x="159" y="0"/>
                  <a:pt x="146" y="5"/>
                  <a:pt x="138" y="14"/>
                </a:cubicBezTo>
                <a:cubicBezTo>
                  <a:pt x="102" y="50"/>
                  <a:pt x="102" y="50"/>
                  <a:pt x="102" y="50"/>
                </a:cubicBezTo>
                <a:cubicBezTo>
                  <a:pt x="102" y="50"/>
                  <a:pt x="102" y="50"/>
                  <a:pt x="102" y="50"/>
                </a:cubicBezTo>
                <a:cubicBezTo>
                  <a:pt x="102" y="50"/>
                  <a:pt x="102" y="50"/>
                  <a:pt x="102" y="50"/>
                </a:cubicBezTo>
                <a:cubicBezTo>
                  <a:pt x="102" y="50"/>
                  <a:pt x="102" y="50"/>
                  <a:pt x="102" y="50"/>
                </a:cubicBezTo>
                <a:cubicBezTo>
                  <a:pt x="26" y="126"/>
                  <a:pt x="26" y="126"/>
                  <a:pt x="26" y="126"/>
                </a:cubicBezTo>
                <a:cubicBezTo>
                  <a:pt x="23" y="130"/>
                  <a:pt x="20" y="134"/>
                  <a:pt x="19" y="139"/>
                </a:cubicBezTo>
                <a:cubicBezTo>
                  <a:pt x="2" y="201"/>
                  <a:pt x="2" y="201"/>
                  <a:pt x="2" y="201"/>
                </a:cubicBezTo>
                <a:cubicBezTo>
                  <a:pt x="2" y="201"/>
                  <a:pt x="0" y="206"/>
                  <a:pt x="0" y="209"/>
                </a:cubicBezTo>
                <a:cubicBezTo>
                  <a:pt x="0" y="223"/>
                  <a:pt x="12" y="234"/>
                  <a:pt x="26" y="234"/>
                </a:cubicBezTo>
                <a:cubicBezTo>
                  <a:pt x="29" y="234"/>
                  <a:pt x="34" y="233"/>
                  <a:pt x="34" y="233"/>
                </a:cubicBezTo>
                <a:cubicBezTo>
                  <a:pt x="96" y="216"/>
                  <a:pt x="96" y="216"/>
                  <a:pt x="96" y="216"/>
                </a:cubicBezTo>
                <a:cubicBezTo>
                  <a:pt x="101" y="215"/>
                  <a:pt x="105" y="213"/>
                  <a:pt x="109" y="209"/>
                </a:cubicBezTo>
                <a:cubicBezTo>
                  <a:pt x="220" y="97"/>
                  <a:pt x="220" y="97"/>
                  <a:pt x="220" y="97"/>
                </a:cubicBezTo>
                <a:cubicBezTo>
                  <a:pt x="241" y="76"/>
                  <a:pt x="238" y="42"/>
                  <a:pt x="215" y="19"/>
                </a:cubicBezTo>
                <a:close/>
                <a:moveTo>
                  <a:pt x="117" y="174"/>
                </a:moveTo>
                <a:cubicBezTo>
                  <a:pt x="117" y="168"/>
                  <a:pt x="115" y="161"/>
                  <a:pt x="112" y="155"/>
                </a:cubicBezTo>
                <a:cubicBezTo>
                  <a:pt x="181" y="86"/>
                  <a:pt x="181" y="86"/>
                  <a:pt x="181" y="86"/>
                </a:cubicBezTo>
                <a:cubicBezTo>
                  <a:pt x="185" y="99"/>
                  <a:pt x="183" y="113"/>
                  <a:pt x="174" y="123"/>
                </a:cubicBezTo>
                <a:cubicBezTo>
                  <a:pt x="174" y="123"/>
                  <a:pt x="174" y="123"/>
                  <a:pt x="174" y="123"/>
                </a:cubicBezTo>
                <a:cubicBezTo>
                  <a:pt x="174" y="123"/>
                  <a:pt x="174" y="123"/>
                  <a:pt x="174" y="123"/>
                </a:cubicBezTo>
                <a:cubicBezTo>
                  <a:pt x="117" y="180"/>
                  <a:pt x="117" y="180"/>
                  <a:pt x="117" y="180"/>
                </a:cubicBezTo>
                <a:cubicBezTo>
                  <a:pt x="117" y="178"/>
                  <a:pt x="118" y="176"/>
                  <a:pt x="117" y="174"/>
                </a:cubicBezTo>
                <a:close/>
                <a:moveTo>
                  <a:pt x="108" y="148"/>
                </a:moveTo>
                <a:cubicBezTo>
                  <a:pt x="106" y="144"/>
                  <a:pt x="103" y="140"/>
                  <a:pt x="99" y="136"/>
                </a:cubicBezTo>
                <a:cubicBezTo>
                  <a:pt x="94" y="131"/>
                  <a:pt x="89" y="128"/>
                  <a:pt x="84" y="125"/>
                </a:cubicBezTo>
                <a:cubicBezTo>
                  <a:pt x="154" y="55"/>
                  <a:pt x="154" y="55"/>
                  <a:pt x="154" y="55"/>
                </a:cubicBezTo>
                <a:cubicBezTo>
                  <a:pt x="159" y="58"/>
                  <a:pt x="164" y="61"/>
                  <a:pt x="169" y="66"/>
                </a:cubicBezTo>
                <a:cubicBezTo>
                  <a:pt x="173" y="70"/>
                  <a:pt x="176" y="74"/>
                  <a:pt x="178" y="79"/>
                </a:cubicBezTo>
                <a:lnTo>
                  <a:pt x="108" y="148"/>
                </a:lnTo>
                <a:close/>
                <a:moveTo>
                  <a:pt x="77" y="121"/>
                </a:moveTo>
                <a:cubicBezTo>
                  <a:pt x="70" y="119"/>
                  <a:pt x="63" y="117"/>
                  <a:pt x="56" y="117"/>
                </a:cubicBezTo>
                <a:cubicBezTo>
                  <a:pt x="112" y="60"/>
                  <a:pt x="112" y="60"/>
                  <a:pt x="112" y="60"/>
                </a:cubicBezTo>
                <a:cubicBezTo>
                  <a:pt x="121" y="52"/>
                  <a:pt x="133" y="50"/>
                  <a:pt x="146" y="53"/>
                </a:cubicBezTo>
                <a:lnTo>
                  <a:pt x="77" y="121"/>
                </a:lnTo>
                <a:close/>
                <a:moveTo>
                  <a:pt x="31" y="219"/>
                </a:moveTo>
                <a:cubicBezTo>
                  <a:pt x="30" y="219"/>
                  <a:pt x="28" y="219"/>
                  <a:pt x="26" y="220"/>
                </a:cubicBezTo>
                <a:cubicBezTo>
                  <a:pt x="20" y="219"/>
                  <a:pt x="15" y="215"/>
                  <a:pt x="15" y="209"/>
                </a:cubicBezTo>
                <a:cubicBezTo>
                  <a:pt x="15" y="207"/>
                  <a:pt x="16" y="205"/>
                  <a:pt x="16" y="204"/>
                </a:cubicBezTo>
                <a:cubicBezTo>
                  <a:pt x="23" y="177"/>
                  <a:pt x="23" y="177"/>
                  <a:pt x="23" y="177"/>
                </a:cubicBezTo>
                <a:cubicBezTo>
                  <a:pt x="32" y="176"/>
                  <a:pt x="41" y="180"/>
                  <a:pt x="48" y="187"/>
                </a:cubicBezTo>
                <a:cubicBezTo>
                  <a:pt x="55" y="194"/>
                  <a:pt x="58" y="203"/>
                  <a:pt x="58" y="211"/>
                </a:cubicBezTo>
                <a:lnTo>
                  <a:pt x="31" y="219"/>
                </a:lnTo>
                <a:close/>
                <a:moveTo>
                  <a:pt x="65" y="210"/>
                </a:moveTo>
                <a:cubicBezTo>
                  <a:pt x="65" y="200"/>
                  <a:pt x="61" y="190"/>
                  <a:pt x="53" y="182"/>
                </a:cubicBezTo>
                <a:cubicBezTo>
                  <a:pt x="45" y="174"/>
                  <a:pt x="35" y="170"/>
                  <a:pt x="26" y="169"/>
                </a:cubicBezTo>
                <a:cubicBezTo>
                  <a:pt x="33" y="143"/>
                  <a:pt x="33" y="143"/>
                  <a:pt x="33" y="143"/>
                </a:cubicBezTo>
                <a:cubicBezTo>
                  <a:pt x="33" y="141"/>
                  <a:pt x="34" y="139"/>
                  <a:pt x="36" y="138"/>
                </a:cubicBezTo>
                <a:cubicBezTo>
                  <a:pt x="50" y="127"/>
                  <a:pt x="73" y="130"/>
                  <a:pt x="88" y="146"/>
                </a:cubicBezTo>
                <a:cubicBezTo>
                  <a:pt x="105" y="163"/>
                  <a:pt x="108" y="187"/>
                  <a:pt x="95" y="201"/>
                </a:cubicBezTo>
                <a:cubicBezTo>
                  <a:pt x="94" y="202"/>
                  <a:pt x="93" y="202"/>
                  <a:pt x="92" y="202"/>
                </a:cubicBezTo>
                <a:lnTo>
                  <a:pt x="65" y="210"/>
                </a:lnTo>
                <a:close/>
                <a:moveTo>
                  <a:pt x="210" y="86"/>
                </a:moveTo>
                <a:cubicBezTo>
                  <a:pt x="198" y="99"/>
                  <a:pt x="198" y="99"/>
                  <a:pt x="198" y="99"/>
                </a:cubicBezTo>
                <a:cubicBezTo>
                  <a:pt x="198" y="97"/>
                  <a:pt x="198" y="96"/>
                  <a:pt x="198" y="94"/>
                </a:cubicBezTo>
                <a:cubicBezTo>
                  <a:pt x="196" y="80"/>
                  <a:pt x="190" y="66"/>
                  <a:pt x="179" y="55"/>
                </a:cubicBezTo>
                <a:cubicBezTo>
                  <a:pt x="167" y="44"/>
                  <a:pt x="151" y="37"/>
                  <a:pt x="136" y="37"/>
                </a:cubicBezTo>
                <a:cubicBezTo>
                  <a:pt x="148" y="24"/>
                  <a:pt x="148" y="24"/>
                  <a:pt x="148" y="24"/>
                </a:cubicBezTo>
                <a:cubicBezTo>
                  <a:pt x="154" y="18"/>
                  <a:pt x="162" y="15"/>
                  <a:pt x="172" y="15"/>
                </a:cubicBezTo>
                <a:cubicBezTo>
                  <a:pt x="183" y="15"/>
                  <a:pt x="196" y="20"/>
                  <a:pt x="205" y="30"/>
                </a:cubicBezTo>
                <a:cubicBezTo>
                  <a:pt x="214" y="38"/>
                  <a:pt x="219" y="49"/>
                  <a:pt x="219" y="60"/>
                </a:cubicBezTo>
                <a:cubicBezTo>
                  <a:pt x="220" y="70"/>
                  <a:pt x="217" y="80"/>
                  <a:pt x="210" y="86"/>
                </a:cubicBez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56" name="Group 55"/>
          <p:cNvGrpSpPr/>
          <p:nvPr/>
        </p:nvGrpSpPr>
        <p:grpSpPr>
          <a:xfrm>
            <a:off x="9451479" y="7486459"/>
            <a:ext cx="638766" cy="597413"/>
            <a:chOff x="998489" y="2241774"/>
            <a:chExt cx="256404" cy="239742"/>
          </a:xfrm>
          <a:solidFill>
            <a:schemeClr val="bg1"/>
          </a:solidFill>
        </p:grpSpPr>
        <p:sp>
          <p:nvSpPr>
            <p:cNvPr id="57"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7" name="Group 66"/>
          <p:cNvGrpSpPr/>
          <p:nvPr/>
        </p:nvGrpSpPr>
        <p:grpSpPr>
          <a:xfrm>
            <a:off x="4883564" y="1676978"/>
            <a:ext cx="10044872" cy="1689698"/>
            <a:chOff x="5988388" y="483017"/>
            <a:chExt cx="12359700" cy="2079087"/>
          </a:xfrm>
        </p:grpSpPr>
        <p:sp>
          <p:nvSpPr>
            <p:cNvPr id="68" name="TextBox 6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Road Map</a:t>
              </a:r>
              <a:endParaRPr lang="id-ID" sz="7152" b="1" dirty="0">
                <a:solidFill>
                  <a:schemeClr val="tx2"/>
                </a:solidFill>
                <a:latin typeface="Lato Regular"/>
                <a:cs typeface="Lato Regular"/>
              </a:endParaRPr>
            </a:p>
          </p:txBody>
        </p:sp>
        <p:sp>
          <p:nvSpPr>
            <p:cNvPr id="69" name="Rectangle 6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93093422"/>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anim calcmode="lin" valueType="num">
                                      <p:cBhvr>
                                        <p:cTn id="8" dur="1000" fill="hold"/>
                                        <p:tgtEl>
                                          <p:spTgt spid="67"/>
                                        </p:tgtEl>
                                        <p:attrNameLst>
                                          <p:attrName>ppt_x</p:attrName>
                                        </p:attrNameLst>
                                      </p:cBhvr>
                                      <p:tavLst>
                                        <p:tav tm="0">
                                          <p:val>
                                            <p:strVal val="#ppt_x"/>
                                          </p:val>
                                        </p:tav>
                                        <p:tav tm="100000">
                                          <p:val>
                                            <p:strVal val="#ppt_x"/>
                                          </p:val>
                                        </p:tav>
                                      </p:tavLst>
                                    </p:anim>
                                    <p:anim calcmode="lin" valueType="num">
                                      <p:cBhvr>
                                        <p:cTn id="9" dur="900" decel="100000" fill="hold"/>
                                        <p:tgtEl>
                                          <p:spTgt spid="6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500"/>
                                        <p:tgtEl>
                                          <p:spTgt spid="31"/>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 calcmode="lin" valueType="num">
                                      <p:cBhvr>
                                        <p:cTn id="18" dur="500" fill="hold"/>
                                        <p:tgtEl>
                                          <p:spTgt spid="41"/>
                                        </p:tgtEl>
                                        <p:attrNameLst>
                                          <p:attrName>ppt_w</p:attrName>
                                        </p:attrNameLst>
                                      </p:cBhvr>
                                      <p:tavLst>
                                        <p:tav tm="0">
                                          <p:val>
                                            <p:fltVal val="0"/>
                                          </p:val>
                                        </p:tav>
                                        <p:tav tm="100000">
                                          <p:val>
                                            <p:strVal val="#ppt_w"/>
                                          </p:val>
                                        </p:tav>
                                      </p:tavLst>
                                    </p:anim>
                                    <p:anim calcmode="lin" valueType="num">
                                      <p:cBhvr>
                                        <p:cTn id="19" dur="500" fill="hold"/>
                                        <p:tgtEl>
                                          <p:spTgt spid="41"/>
                                        </p:tgtEl>
                                        <p:attrNameLst>
                                          <p:attrName>ppt_h</p:attrName>
                                        </p:attrNameLst>
                                      </p:cBhvr>
                                      <p:tavLst>
                                        <p:tav tm="0">
                                          <p:val>
                                            <p:fltVal val="0"/>
                                          </p:val>
                                        </p:tav>
                                        <p:tav tm="100000">
                                          <p:val>
                                            <p:strVal val="#ppt_h"/>
                                          </p:val>
                                        </p:tav>
                                      </p:tavLst>
                                    </p:anim>
                                    <p:animEffect transition="in" filter="fade">
                                      <p:cBhvr>
                                        <p:cTn id="20" dur="500"/>
                                        <p:tgtEl>
                                          <p:spTgt spid="4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childTnLst>
                          </p:cTn>
                        </p:par>
                        <p:par>
                          <p:cTn id="25" fill="hold">
                            <p:stCondLst>
                              <p:cond delay="2500"/>
                            </p:stCondLst>
                            <p:childTnLst>
                              <p:par>
                                <p:cTn id="26" presetID="12" presetClass="entr" presetSubtype="4"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p:tgtEl>
                                          <p:spTgt spid="11"/>
                                        </p:tgtEl>
                                        <p:attrNameLst>
                                          <p:attrName>ppt_y</p:attrName>
                                        </p:attrNameLst>
                                      </p:cBhvr>
                                      <p:tavLst>
                                        <p:tav tm="0">
                                          <p:val>
                                            <p:strVal val="#ppt_y+#ppt_h*1.125000"/>
                                          </p:val>
                                        </p:tav>
                                        <p:tav tm="100000">
                                          <p:val>
                                            <p:strVal val="#ppt_y"/>
                                          </p:val>
                                        </p:tav>
                                      </p:tavLst>
                                    </p:anim>
                                    <p:animEffect transition="in" filter="wipe(up)">
                                      <p:cBhvr>
                                        <p:cTn id="29" dur="500"/>
                                        <p:tgtEl>
                                          <p:spTgt spid="11"/>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p:cTn id="37" dur="500" fill="hold"/>
                                        <p:tgtEl>
                                          <p:spTgt spid="42"/>
                                        </p:tgtEl>
                                        <p:attrNameLst>
                                          <p:attrName>ppt_w</p:attrName>
                                        </p:attrNameLst>
                                      </p:cBhvr>
                                      <p:tavLst>
                                        <p:tav tm="0">
                                          <p:val>
                                            <p:fltVal val="0"/>
                                          </p:val>
                                        </p:tav>
                                        <p:tav tm="100000">
                                          <p:val>
                                            <p:strVal val="#ppt_w"/>
                                          </p:val>
                                        </p:tav>
                                      </p:tavLst>
                                    </p:anim>
                                    <p:anim calcmode="lin" valueType="num">
                                      <p:cBhvr>
                                        <p:cTn id="38" dur="500" fill="hold"/>
                                        <p:tgtEl>
                                          <p:spTgt spid="42"/>
                                        </p:tgtEl>
                                        <p:attrNameLst>
                                          <p:attrName>ppt_h</p:attrName>
                                        </p:attrNameLst>
                                      </p:cBhvr>
                                      <p:tavLst>
                                        <p:tav tm="0">
                                          <p:val>
                                            <p:fltVal val="0"/>
                                          </p:val>
                                        </p:tav>
                                        <p:tav tm="100000">
                                          <p:val>
                                            <p:strVal val="#ppt_h"/>
                                          </p:val>
                                        </p:tav>
                                      </p:tavLst>
                                    </p:anim>
                                    <p:animEffect transition="in" filter="fade">
                                      <p:cBhvr>
                                        <p:cTn id="39" dur="500"/>
                                        <p:tgtEl>
                                          <p:spTgt spid="42"/>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par>
                          <p:cTn id="44" fill="hold">
                            <p:stCondLst>
                              <p:cond delay="4500"/>
                            </p:stCondLst>
                            <p:childTnLst>
                              <p:par>
                                <p:cTn id="45" presetID="12" presetClass="entr" presetSubtype="1"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p:tgtEl>
                                          <p:spTgt spid="10"/>
                                        </p:tgtEl>
                                        <p:attrNameLst>
                                          <p:attrName>ppt_y</p:attrName>
                                        </p:attrNameLst>
                                      </p:cBhvr>
                                      <p:tavLst>
                                        <p:tav tm="0">
                                          <p:val>
                                            <p:strVal val="#ppt_y-#ppt_h*1.125000"/>
                                          </p:val>
                                        </p:tav>
                                        <p:tav tm="100000">
                                          <p:val>
                                            <p:strVal val="#ppt_y"/>
                                          </p:val>
                                        </p:tav>
                                      </p:tavLst>
                                    </p:anim>
                                    <p:animEffect transition="in" filter="wipe(down)">
                                      <p:cBhvr>
                                        <p:cTn id="48" dur="500"/>
                                        <p:tgtEl>
                                          <p:spTgt spid="10"/>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childTnLst>
                          </p:cTn>
                        </p:par>
                        <p:par>
                          <p:cTn id="53" fill="hold">
                            <p:stCondLst>
                              <p:cond delay="5500"/>
                            </p:stCondLst>
                            <p:childTnLst>
                              <p:par>
                                <p:cTn id="54" presetID="53" presetClass="entr" presetSubtype="16"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 calcmode="lin" valueType="num">
                                      <p:cBhvr>
                                        <p:cTn id="56" dur="500" fill="hold"/>
                                        <p:tgtEl>
                                          <p:spTgt spid="55"/>
                                        </p:tgtEl>
                                        <p:attrNameLst>
                                          <p:attrName>ppt_w</p:attrName>
                                        </p:attrNameLst>
                                      </p:cBhvr>
                                      <p:tavLst>
                                        <p:tav tm="0">
                                          <p:val>
                                            <p:fltVal val="0"/>
                                          </p:val>
                                        </p:tav>
                                        <p:tav tm="100000">
                                          <p:val>
                                            <p:strVal val="#ppt_w"/>
                                          </p:val>
                                        </p:tav>
                                      </p:tavLst>
                                    </p:anim>
                                    <p:anim calcmode="lin" valueType="num">
                                      <p:cBhvr>
                                        <p:cTn id="57" dur="500" fill="hold"/>
                                        <p:tgtEl>
                                          <p:spTgt spid="55"/>
                                        </p:tgtEl>
                                        <p:attrNameLst>
                                          <p:attrName>ppt_h</p:attrName>
                                        </p:attrNameLst>
                                      </p:cBhvr>
                                      <p:tavLst>
                                        <p:tav tm="0">
                                          <p:val>
                                            <p:fltVal val="0"/>
                                          </p:val>
                                        </p:tav>
                                        <p:tav tm="100000">
                                          <p:val>
                                            <p:strVal val="#ppt_h"/>
                                          </p:val>
                                        </p:tav>
                                      </p:tavLst>
                                    </p:anim>
                                    <p:animEffect transition="in" filter="fade">
                                      <p:cBhvr>
                                        <p:cTn id="58" dur="500"/>
                                        <p:tgtEl>
                                          <p:spTgt spid="55"/>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childTnLst>
                          </p:cTn>
                        </p:par>
                        <p:par>
                          <p:cTn id="63" fill="hold">
                            <p:stCondLst>
                              <p:cond delay="6500"/>
                            </p:stCondLst>
                            <p:childTnLst>
                              <p:par>
                                <p:cTn id="64" presetID="12" presetClass="entr" presetSubtype="4" fill="hold" grpId="0" nodeType="after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additive="base">
                                        <p:cTn id="66" dur="500"/>
                                        <p:tgtEl>
                                          <p:spTgt spid="9"/>
                                        </p:tgtEl>
                                        <p:attrNameLst>
                                          <p:attrName>ppt_y</p:attrName>
                                        </p:attrNameLst>
                                      </p:cBhvr>
                                      <p:tavLst>
                                        <p:tav tm="0">
                                          <p:val>
                                            <p:strVal val="#ppt_y+#ppt_h*1.125000"/>
                                          </p:val>
                                        </p:tav>
                                        <p:tav tm="100000">
                                          <p:val>
                                            <p:strVal val="#ppt_y"/>
                                          </p:val>
                                        </p:tav>
                                      </p:tavLst>
                                    </p:anim>
                                    <p:animEffect transition="in" filter="wipe(up)">
                                      <p:cBhvr>
                                        <p:cTn id="67" dur="500"/>
                                        <p:tgtEl>
                                          <p:spTgt spid="9"/>
                                        </p:tgtEl>
                                      </p:cBhvr>
                                    </p:animEffect>
                                  </p:childTnLst>
                                </p:cTn>
                              </p:par>
                            </p:childTnLst>
                          </p:cTn>
                        </p:par>
                        <p:par>
                          <p:cTn id="68" fill="hold">
                            <p:stCondLst>
                              <p:cond delay="7000"/>
                            </p:stCondLst>
                            <p:childTnLst>
                              <p:par>
                                <p:cTn id="69" presetID="10" presetClass="entr" presetSubtype="0" fill="hold" grpId="0" nodeType="after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500"/>
                                        <p:tgtEl>
                                          <p:spTgt spid="19"/>
                                        </p:tgtEl>
                                      </p:cBhvr>
                                    </p:animEffect>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56"/>
                                        </p:tgtEl>
                                        <p:attrNameLst>
                                          <p:attrName>style.visibility</p:attrName>
                                        </p:attrNameLst>
                                      </p:cBhvr>
                                      <p:to>
                                        <p:strVal val="visible"/>
                                      </p:to>
                                    </p:set>
                                    <p:anim calcmode="lin" valueType="num">
                                      <p:cBhvr>
                                        <p:cTn id="75" dur="500" fill="hold"/>
                                        <p:tgtEl>
                                          <p:spTgt spid="56"/>
                                        </p:tgtEl>
                                        <p:attrNameLst>
                                          <p:attrName>ppt_w</p:attrName>
                                        </p:attrNameLst>
                                      </p:cBhvr>
                                      <p:tavLst>
                                        <p:tav tm="0">
                                          <p:val>
                                            <p:fltVal val="0"/>
                                          </p:val>
                                        </p:tav>
                                        <p:tav tm="100000">
                                          <p:val>
                                            <p:strVal val="#ppt_w"/>
                                          </p:val>
                                        </p:tav>
                                      </p:tavLst>
                                    </p:anim>
                                    <p:anim calcmode="lin" valueType="num">
                                      <p:cBhvr>
                                        <p:cTn id="76" dur="500" fill="hold"/>
                                        <p:tgtEl>
                                          <p:spTgt spid="56"/>
                                        </p:tgtEl>
                                        <p:attrNameLst>
                                          <p:attrName>ppt_h</p:attrName>
                                        </p:attrNameLst>
                                      </p:cBhvr>
                                      <p:tavLst>
                                        <p:tav tm="0">
                                          <p:val>
                                            <p:fltVal val="0"/>
                                          </p:val>
                                        </p:tav>
                                        <p:tav tm="100000">
                                          <p:val>
                                            <p:strVal val="#ppt_h"/>
                                          </p:val>
                                        </p:tav>
                                      </p:tavLst>
                                    </p:anim>
                                    <p:animEffect transition="in" filter="fade">
                                      <p:cBhvr>
                                        <p:cTn id="77" dur="500"/>
                                        <p:tgtEl>
                                          <p:spTgt spid="56"/>
                                        </p:tgtEl>
                                      </p:cBhvr>
                                    </p:animEffect>
                                  </p:childTnLst>
                                </p:cTn>
                              </p:par>
                            </p:childTnLst>
                          </p:cTn>
                        </p:par>
                        <p:par>
                          <p:cTn id="78" fill="hold">
                            <p:stCondLst>
                              <p:cond delay="8000"/>
                            </p:stCondLst>
                            <p:childTnLst>
                              <p:par>
                                <p:cTn id="79" presetID="10" presetClass="entr" presetSubtype="0" fill="hold" grpId="0" nodeType="afterEffect">
                                  <p:stCondLst>
                                    <p:cond delay="0"/>
                                  </p:stCondLst>
                                  <p:childTnLst>
                                    <p:set>
                                      <p:cBhvr>
                                        <p:cTn id="80" dur="1" fill="hold">
                                          <p:stCondLst>
                                            <p:cond delay="0"/>
                                          </p:stCondLst>
                                        </p:cTn>
                                        <p:tgtEl>
                                          <p:spTgt spid="35"/>
                                        </p:tgtEl>
                                        <p:attrNameLst>
                                          <p:attrName>style.visibility</p:attrName>
                                        </p:attrNameLst>
                                      </p:cBhvr>
                                      <p:to>
                                        <p:strVal val="visible"/>
                                      </p:to>
                                    </p:set>
                                    <p:animEffect transition="in" filter="fade">
                                      <p:cBhvr>
                                        <p:cTn id="81" dur="500"/>
                                        <p:tgtEl>
                                          <p:spTgt spid="35"/>
                                        </p:tgtEl>
                                      </p:cBhvr>
                                    </p:animEffect>
                                  </p:childTnLst>
                                </p:cTn>
                              </p:par>
                            </p:childTnLst>
                          </p:cTn>
                        </p:par>
                        <p:par>
                          <p:cTn id="82" fill="hold">
                            <p:stCondLst>
                              <p:cond delay="8500"/>
                            </p:stCondLst>
                            <p:childTnLst>
                              <p:par>
                                <p:cTn id="83" presetID="12" presetClass="entr" presetSubtype="1" fill="hold" grpId="0"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additive="base">
                                        <p:cTn id="85" dur="500"/>
                                        <p:tgtEl>
                                          <p:spTgt spid="8"/>
                                        </p:tgtEl>
                                        <p:attrNameLst>
                                          <p:attrName>ppt_y</p:attrName>
                                        </p:attrNameLst>
                                      </p:cBhvr>
                                      <p:tavLst>
                                        <p:tav tm="0">
                                          <p:val>
                                            <p:strVal val="#ppt_y-#ppt_h*1.125000"/>
                                          </p:val>
                                        </p:tav>
                                        <p:tav tm="100000">
                                          <p:val>
                                            <p:strVal val="#ppt_y"/>
                                          </p:val>
                                        </p:tav>
                                      </p:tavLst>
                                    </p:anim>
                                    <p:animEffect transition="in" filter="wipe(down)">
                                      <p:cBhvr>
                                        <p:cTn id="86" dur="500"/>
                                        <p:tgtEl>
                                          <p:spTgt spid="8"/>
                                        </p:tgtEl>
                                      </p:cBhvr>
                                    </p:animEffect>
                                  </p:childTnLst>
                                </p:cTn>
                              </p:par>
                            </p:childTnLst>
                          </p:cTn>
                        </p:par>
                        <p:par>
                          <p:cTn id="87" fill="hold">
                            <p:stCondLst>
                              <p:cond delay="9000"/>
                            </p:stCondLst>
                            <p:childTnLst>
                              <p:par>
                                <p:cTn id="88" presetID="10" presetClass="entr" presetSubtype="0" fill="hold" nodeType="afterEffect">
                                  <p:stCondLst>
                                    <p:cond delay="0"/>
                                  </p:stCondLst>
                                  <p:childTnLst>
                                    <p:set>
                                      <p:cBhvr>
                                        <p:cTn id="89" dur="1" fill="hold">
                                          <p:stCondLst>
                                            <p:cond delay="0"/>
                                          </p:stCondLst>
                                        </p:cTn>
                                        <p:tgtEl>
                                          <p:spTgt spid="21"/>
                                        </p:tgtEl>
                                        <p:attrNameLst>
                                          <p:attrName>style.visibility</p:attrName>
                                        </p:attrNameLst>
                                      </p:cBhvr>
                                      <p:to>
                                        <p:strVal val="visible"/>
                                      </p:to>
                                    </p:set>
                                    <p:animEffect transition="in" filter="fade">
                                      <p:cBhvr>
                                        <p:cTn id="90" dur="500"/>
                                        <p:tgtEl>
                                          <p:spTgt spid="21"/>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0"/>
                                        </p:tgtEl>
                                        <p:attrNameLst>
                                          <p:attrName>style.visibility</p:attrName>
                                        </p:attrNameLst>
                                      </p:cBhvr>
                                      <p:to>
                                        <p:strVal val="visible"/>
                                      </p:to>
                                    </p:set>
                                    <p:anim calcmode="lin" valueType="num">
                                      <p:cBhvr>
                                        <p:cTn id="94" dur="500" fill="hold"/>
                                        <p:tgtEl>
                                          <p:spTgt spid="40"/>
                                        </p:tgtEl>
                                        <p:attrNameLst>
                                          <p:attrName>ppt_w</p:attrName>
                                        </p:attrNameLst>
                                      </p:cBhvr>
                                      <p:tavLst>
                                        <p:tav tm="0">
                                          <p:val>
                                            <p:fltVal val="0"/>
                                          </p:val>
                                        </p:tav>
                                        <p:tav tm="100000">
                                          <p:val>
                                            <p:strVal val="#ppt_w"/>
                                          </p:val>
                                        </p:tav>
                                      </p:tavLst>
                                    </p:anim>
                                    <p:anim calcmode="lin" valueType="num">
                                      <p:cBhvr>
                                        <p:cTn id="95" dur="500" fill="hold"/>
                                        <p:tgtEl>
                                          <p:spTgt spid="40"/>
                                        </p:tgtEl>
                                        <p:attrNameLst>
                                          <p:attrName>ppt_h</p:attrName>
                                        </p:attrNameLst>
                                      </p:cBhvr>
                                      <p:tavLst>
                                        <p:tav tm="0">
                                          <p:val>
                                            <p:fltVal val="0"/>
                                          </p:val>
                                        </p:tav>
                                        <p:tav tm="100000">
                                          <p:val>
                                            <p:strVal val="#ppt_h"/>
                                          </p:val>
                                        </p:tav>
                                      </p:tavLst>
                                    </p:anim>
                                    <p:animEffect transition="in" filter="fade">
                                      <p:cBhvr>
                                        <p:cTn id="96" dur="500"/>
                                        <p:tgtEl>
                                          <p:spTgt spid="40"/>
                                        </p:tgtEl>
                                      </p:cBhvr>
                                    </p:animEffect>
                                  </p:childTnLst>
                                </p:cTn>
                              </p:par>
                            </p:childTnLst>
                          </p:cTn>
                        </p:par>
                        <p:par>
                          <p:cTn id="97" fill="hold">
                            <p:stCondLst>
                              <p:cond delay="10000"/>
                            </p:stCondLst>
                            <p:childTnLst>
                              <p:par>
                                <p:cTn id="98" presetID="10" presetClass="entr" presetSubtype="0" fill="hold" grpId="0" nodeType="after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fade">
                                      <p:cBhvr>
                                        <p:cTn id="100" dur="500"/>
                                        <p:tgtEl>
                                          <p:spTgt spid="37"/>
                                        </p:tgtEl>
                                      </p:cBhvr>
                                    </p:animEffect>
                                  </p:childTnLst>
                                </p:cTn>
                              </p:par>
                            </p:childTnLst>
                          </p:cTn>
                        </p:par>
                        <p:par>
                          <p:cTn id="101" fill="hold">
                            <p:stCondLst>
                              <p:cond delay="10500"/>
                            </p:stCondLst>
                            <p:childTnLst>
                              <p:par>
                                <p:cTn id="102" presetID="12" presetClass="entr" presetSubtype="4" fill="hold" grpId="0" nodeType="afterEffect">
                                  <p:stCondLst>
                                    <p:cond delay="0"/>
                                  </p:stCondLst>
                                  <p:childTnLst>
                                    <p:set>
                                      <p:cBhvr>
                                        <p:cTn id="103" dur="1" fill="hold">
                                          <p:stCondLst>
                                            <p:cond delay="0"/>
                                          </p:stCondLst>
                                        </p:cTn>
                                        <p:tgtEl>
                                          <p:spTgt spid="7"/>
                                        </p:tgtEl>
                                        <p:attrNameLst>
                                          <p:attrName>style.visibility</p:attrName>
                                        </p:attrNameLst>
                                      </p:cBhvr>
                                      <p:to>
                                        <p:strVal val="visible"/>
                                      </p:to>
                                    </p:set>
                                    <p:anim calcmode="lin" valueType="num">
                                      <p:cBhvr additive="base">
                                        <p:cTn id="104" dur="500"/>
                                        <p:tgtEl>
                                          <p:spTgt spid="7"/>
                                        </p:tgtEl>
                                        <p:attrNameLst>
                                          <p:attrName>ppt_y</p:attrName>
                                        </p:attrNameLst>
                                      </p:cBhvr>
                                      <p:tavLst>
                                        <p:tav tm="0">
                                          <p:val>
                                            <p:strVal val="#ppt_y+#ppt_h*1.125000"/>
                                          </p:val>
                                        </p:tav>
                                        <p:tav tm="100000">
                                          <p:val>
                                            <p:strVal val="#ppt_y"/>
                                          </p:val>
                                        </p:tav>
                                      </p:tavLst>
                                    </p:anim>
                                    <p:animEffect transition="in" filter="wipe(up)">
                                      <p:cBhvr>
                                        <p:cTn id="105" dur="500"/>
                                        <p:tgtEl>
                                          <p:spTgt spid="7"/>
                                        </p:tgtEl>
                                      </p:cBhvr>
                                    </p:animEffect>
                                  </p:childTnLst>
                                </p:cTn>
                              </p:par>
                            </p:childTnLst>
                          </p:cTn>
                        </p:par>
                        <p:par>
                          <p:cTn id="106" fill="hold">
                            <p:stCondLst>
                              <p:cond delay="11000"/>
                            </p:stCondLst>
                            <p:childTnLst>
                              <p:par>
                                <p:cTn id="107" presetID="10" presetClass="entr" presetSubtype="0" fill="hold" grpId="0" nodeType="afterEffect">
                                  <p:stCondLst>
                                    <p:cond delay="0"/>
                                  </p:stCondLst>
                                  <p:childTnLst>
                                    <p:set>
                                      <p:cBhvr>
                                        <p:cTn id="108" dur="1" fill="hold">
                                          <p:stCondLst>
                                            <p:cond delay="0"/>
                                          </p:stCondLst>
                                        </p:cTn>
                                        <p:tgtEl>
                                          <p:spTgt spid="28"/>
                                        </p:tgtEl>
                                        <p:attrNameLst>
                                          <p:attrName>style.visibility</p:attrName>
                                        </p:attrNameLst>
                                      </p:cBhvr>
                                      <p:to>
                                        <p:strVal val="visible"/>
                                      </p:to>
                                    </p:set>
                                    <p:animEffect transition="in" filter="fade">
                                      <p:cBhvr>
                                        <p:cTn id="109" dur="500"/>
                                        <p:tgtEl>
                                          <p:spTgt spid="28"/>
                                        </p:tgtEl>
                                      </p:cBhvr>
                                    </p:animEffect>
                                  </p:childTnLst>
                                </p:cTn>
                              </p:par>
                            </p:childTnLst>
                          </p:cTn>
                        </p:par>
                        <p:par>
                          <p:cTn id="110" fill="hold">
                            <p:stCondLst>
                              <p:cond delay="11500"/>
                            </p:stCondLst>
                            <p:childTnLst>
                              <p:par>
                                <p:cTn id="111" presetID="53" presetClass="entr" presetSubtype="16" fill="hold" nodeType="afterEffect">
                                  <p:stCondLst>
                                    <p:cond delay="0"/>
                                  </p:stCondLst>
                                  <p:childTnLst>
                                    <p:set>
                                      <p:cBhvr>
                                        <p:cTn id="112" dur="1" fill="hold">
                                          <p:stCondLst>
                                            <p:cond delay="0"/>
                                          </p:stCondLst>
                                        </p:cTn>
                                        <p:tgtEl>
                                          <p:spTgt spid="45"/>
                                        </p:tgtEl>
                                        <p:attrNameLst>
                                          <p:attrName>style.visibility</p:attrName>
                                        </p:attrNameLst>
                                      </p:cBhvr>
                                      <p:to>
                                        <p:strVal val="visible"/>
                                      </p:to>
                                    </p:set>
                                    <p:anim calcmode="lin" valueType="num">
                                      <p:cBhvr>
                                        <p:cTn id="113" dur="500" fill="hold"/>
                                        <p:tgtEl>
                                          <p:spTgt spid="45"/>
                                        </p:tgtEl>
                                        <p:attrNameLst>
                                          <p:attrName>ppt_w</p:attrName>
                                        </p:attrNameLst>
                                      </p:cBhvr>
                                      <p:tavLst>
                                        <p:tav tm="0">
                                          <p:val>
                                            <p:fltVal val="0"/>
                                          </p:val>
                                        </p:tav>
                                        <p:tav tm="100000">
                                          <p:val>
                                            <p:strVal val="#ppt_w"/>
                                          </p:val>
                                        </p:tav>
                                      </p:tavLst>
                                    </p:anim>
                                    <p:anim calcmode="lin" valueType="num">
                                      <p:cBhvr>
                                        <p:cTn id="114" dur="500" fill="hold"/>
                                        <p:tgtEl>
                                          <p:spTgt spid="45"/>
                                        </p:tgtEl>
                                        <p:attrNameLst>
                                          <p:attrName>ppt_h</p:attrName>
                                        </p:attrNameLst>
                                      </p:cBhvr>
                                      <p:tavLst>
                                        <p:tav tm="0">
                                          <p:val>
                                            <p:fltVal val="0"/>
                                          </p:val>
                                        </p:tav>
                                        <p:tav tm="100000">
                                          <p:val>
                                            <p:strVal val="#ppt_h"/>
                                          </p:val>
                                        </p:tav>
                                      </p:tavLst>
                                    </p:anim>
                                    <p:animEffect transition="in" filter="fade">
                                      <p:cBhvr>
                                        <p:cTn id="115" dur="500"/>
                                        <p:tgtEl>
                                          <p:spTgt spid="45"/>
                                        </p:tgtEl>
                                      </p:cBhvr>
                                    </p:animEffect>
                                  </p:childTnLst>
                                </p:cTn>
                              </p:par>
                            </p:childTnLst>
                          </p:cTn>
                        </p:par>
                        <p:par>
                          <p:cTn id="116" fill="hold">
                            <p:stCondLst>
                              <p:cond delay="12000"/>
                            </p:stCondLst>
                            <p:childTnLst>
                              <p:par>
                                <p:cTn id="117" presetID="10" presetClass="entr" presetSubtype="0" fill="hold" grpId="0" nodeType="afterEffect">
                                  <p:stCondLst>
                                    <p:cond delay="0"/>
                                  </p:stCondLst>
                                  <p:childTnLst>
                                    <p:set>
                                      <p:cBhvr>
                                        <p:cTn id="118" dur="1" fill="hold">
                                          <p:stCondLst>
                                            <p:cond delay="0"/>
                                          </p:stCondLst>
                                        </p:cTn>
                                        <p:tgtEl>
                                          <p:spTgt spid="38"/>
                                        </p:tgtEl>
                                        <p:attrNameLst>
                                          <p:attrName>style.visibility</p:attrName>
                                        </p:attrNameLst>
                                      </p:cBhvr>
                                      <p:to>
                                        <p:strVal val="visible"/>
                                      </p:to>
                                    </p:set>
                                    <p:animEffect transition="in" filter="fade">
                                      <p:cBhvr>
                                        <p:cTn id="119" dur="500"/>
                                        <p:tgtEl>
                                          <p:spTgt spid="38"/>
                                        </p:tgtEl>
                                      </p:cBhvr>
                                    </p:animEffect>
                                  </p:childTnLst>
                                </p:cTn>
                              </p:par>
                            </p:childTnLst>
                          </p:cTn>
                        </p:par>
                        <p:par>
                          <p:cTn id="120" fill="hold">
                            <p:stCondLst>
                              <p:cond delay="12500"/>
                            </p:stCondLst>
                            <p:childTnLst>
                              <p:par>
                                <p:cTn id="121" presetID="12" presetClass="entr" presetSubtype="4" fill="hold" grpId="0" nodeType="afterEffect">
                                  <p:stCondLst>
                                    <p:cond delay="0"/>
                                  </p:stCondLst>
                                  <p:childTnLst>
                                    <p:set>
                                      <p:cBhvr>
                                        <p:cTn id="122" dur="1" fill="hold">
                                          <p:stCondLst>
                                            <p:cond delay="0"/>
                                          </p:stCondLst>
                                        </p:cTn>
                                        <p:tgtEl>
                                          <p:spTgt spid="6"/>
                                        </p:tgtEl>
                                        <p:attrNameLst>
                                          <p:attrName>style.visibility</p:attrName>
                                        </p:attrNameLst>
                                      </p:cBhvr>
                                      <p:to>
                                        <p:strVal val="visible"/>
                                      </p:to>
                                    </p:set>
                                    <p:anim calcmode="lin" valueType="num">
                                      <p:cBhvr additive="base">
                                        <p:cTn id="123" dur="500"/>
                                        <p:tgtEl>
                                          <p:spTgt spid="6"/>
                                        </p:tgtEl>
                                        <p:attrNameLst>
                                          <p:attrName>ppt_y</p:attrName>
                                        </p:attrNameLst>
                                      </p:cBhvr>
                                      <p:tavLst>
                                        <p:tav tm="0">
                                          <p:val>
                                            <p:strVal val="#ppt_y+#ppt_h*1.125000"/>
                                          </p:val>
                                        </p:tav>
                                        <p:tav tm="100000">
                                          <p:val>
                                            <p:strVal val="#ppt_y"/>
                                          </p:val>
                                        </p:tav>
                                      </p:tavLst>
                                    </p:anim>
                                    <p:animEffect transition="in" filter="wipe(up)">
                                      <p:cBhvr>
                                        <p:cTn id="124" dur="500"/>
                                        <p:tgtEl>
                                          <p:spTgt spid="6"/>
                                        </p:tgtEl>
                                      </p:cBhvr>
                                    </p:animEffect>
                                  </p:childTnLst>
                                </p:cTn>
                              </p:par>
                            </p:childTnLst>
                          </p:cTn>
                        </p:par>
                        <p:par>
                          <p:cTn id="125" fill="hold">
                            <p:stCondLst>
                              <p:cond delay="13000"/>
                            </p:stCondLst>
                            <p:childTnLst>
                              <p:par>
                                <p:cTn id="126" presetID="10" presetClass="entr" presetSubtype="0" fill="hold" grpId="0" nodeType="afterEffect">
                                  <p:stCondLst>
                                    <p:cond delay="0"/>
                                  </p:stCondLst>
                                  <p:childTnLst>
                                    <p:set>
                                      <p:cBhvr>
                                        <p:cTn id="127" dur="1" fill="hold">
                                          <p:stCondLst>
                                            <p:cond delay="0"/>
                                          </p:stCondLst>
                                        </p:cTn>
                                        <p:tgtEl>
                                          <p:spTgt spid="25"/>
                                        </p:tgtEl>
                                        <p:attrNameLst>
                                          <p:attrName>style.visibility</p:attrName>
                                        </p:attrNameLst>
                                      </p:cBhvr>
                                      <p:to>
                                        <p:strVal val="visible"/>
                                      </p:to>
                                    </p:set>
                                    <p:animEffect transition="in" filter="fade">
                                      <p:cBhvr>
                                        <p:cTn id="128" dur="500"/>
                                        <p:tgtEl>
                                          <p:spTgt spid="25"/>
                                        </p:tgtEl>
                                      </p:cBhvr>
                                    </p:animEffect>
                                  </p:childTnLst>
                                </p:cTn>
                              </p:par>
                            </p:childTnLst>
                          </p:cTn>
                        </p:par>
                        <p:par>
                          <p:cTn id="129" fill="hold">
                            <p:stCondLst>
                              <p:cond delay="13500"/>
                            </p:stCondLst>
                            <p:childTnLst>
                              <p:par>
                                <p:cTn id="130" presetID="53" presetClass="entr" presetSubtype="16" fill="hold" grpId="0" nodeType="afterEffect">
                                  <p:stCondLst>
                                    <p:cond delay="0"/>
                                  </p:stCondLst>
                                  <p:childTnLst>
                                    <p:set>
                                      <p:cBhvr>
                                        <p:cTn id="131" dur="1" fill="hold">
                                          <p:stCondLst>
                                            <p:cond delay="0"/>
                                          </p:stCondLst>
                                        </p:cTn>
                                        <p:tgtEl>
                                          <p:spTgt spid="44"/>
                                        </p:tgtEl>
                                        <p:attrNameLst>
                                          <p:attrName>style.visibility</p:attrName>
                                        </p:attrNameLst>
                                      </p:cBhvr>
                                      <p:to>
                                        <p:strVal val="visible"/>
                                      </p:to>
                                    </p:set>
                                    <p:anim calcmode="lin" valueType="num">
                                      <p:cBhvr>
                                        <p:cTn id="132" dur="500" fill="hold"/>
                                        <p:tgtEl>
                                          <p:spTgt spid="44"/>
                                        </p:tgtEl>
                                        <p:attrNameLst>
                                          <p:attrName>ppt_w</p:attrName>
                                        </p:attrNameLst>
                                      </p:cBhvr>
                                      <p:tavLst>
                                        <p:tav tm="0">
                                          <p:val>
                                            <p:fltVal val="0"/>
                                          </p:val>
                                        </p:tav>
                                        <p:tav tm="100000">
                                          <p:val>
                                            <p:strVal val="#ppt_w"/>
                                          </p:val>
                                        </p:tav>
                                      </p:tavLst>
                                    </p:anim>
                                    <p:anim calcmode="lin" valueType="num">
                                      <p:cBhvr>
                                        <p:cTn id="133" dur="500" fill="hold"/>
                                        <p:tgtEl>
                                          <p:spTgt spid="44"/>
                                        </p:tgtEl>
                                        <p:attrNameLst>
                                          <p:attrName>ppt_h</p:attrName>
                                        </p:attrNameLst>
                                      </p:cBhvr>
                                      <p:tavLst>
                                        <p:tav tm="0">
                                          <p:val>
                                            <p:fltVal val="0"/>
                                          </p:val>
                                        </p:tav>
                                        <p:tav tm="100000">
                                          <p:val>
                                            <p:strVal val="#ppt_h"/>
                                          </p:val>
                                        </p:tav>
                                      </p:tavLst>
                                    </p:anim>
                                    <p:animEffect transition="in" filter="fade">
                                      <p:cBhvr>
                                        <p:cTn id="134" dur="500"/>
                                        <p:tgtEl>
                                          <p:spTgt spid="44"/>
                                        </p:tgtEl>
                                      </p:cBhvr>
                                    </p:animEffect>
                                  </p:childTnLst>
                                </p:cTn>
                              </p:par>
                            </p:childTnLst>
                          </p:cTn>
                        </p:par>
                        <p:par>
                          <p:cTn id="135" fill="hold">
                            <p:stCondLst>
                              <p:cond delay="14000"/>
                            </p:stCondLst>
                            <p:childTnLst>
                              <p:par>
                                <p:cTn id="136" presetID="10" presetClass="entr" presetSubtype="0" fill="hold" grpId="0" nodeType="after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fade">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3" grpId="0" animBg="1"/>
      <p:bldP spid="16" grpId="0" animBg="1"/>
      <p:bldP spid="19" grpId="0" animBg="1"/>
      <p:bldP spid="25" grpId="0" animBg="1"/>
      <p:bldP spid="28" grpId="0" animBg="1"/>
      <p:bldP spid="31" grpId="0" animBg="1"/>
      <p:bldP spid="33" grpId="0"/>
      <p:bldP spid="34" grpId="0"/>
      <p:bldP spid="35" grpId="0"/>
      <p:bldP spid="36" grpId="0"/>
      <p:bldP spid="37" grpId="0"/>
      <p:bldP spid="38" grpId="0"/>
      <p:bldP spid="39" grpId="0"/>
      <p:bldP spid="40" grpId="0" animBg="1"/>
      <p:bldP spid="41" grpId="0" animBg="1"/>
      <p:bldP spid="42" grpId="0" animBg="1"/>
      <p:bldP spid="44" grpId="0" animBg="1"/>
      <p:bldP spid="55"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2"/>
          <p:cNvSpPr txBox="1">
            <a:spLocks/>
          </p:cNvSpPr>
          <p:nvPr/>
        </p:nvSpPr>
        <p:spPr>
          <a:xfrm>
            <a:off x="1567750" y="4211956"/>
            <a:ext cx="5467765" cy="6130440"/>
          </a:xfrm>
          <a:prstGeom prst="rect">
            <a:avLst/>
          </a:prstGeom>
        </p:spPr>
        <p:txBody>
          <a:bodyPr vert="horz" lIns="198127" tIns="99063" rIns="198127" bIns="99063"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1" dirty="0">
                <a:solidFill>
                  <a:schemeClr val="tx2"/>
                </a:solidFill>
                <a:latin typeface="Lato Regular"/>
                <a:cs typeface="Lato Regular"/>
              </a:rPr>
              <a:t>Project for an important company in France.</a:t>
            </a:r>
          </a:p>
          <a:p>
            <a:pPr marL="0" indent="0">
              <a:buNone/>
            </a:pPr>
            <a:endParaRPr lang="en-US" sz="2601" dirty="0">
              <a:solidFill>
                <a:schemeClr val="tx2"/>
              </a:solidFill>
              <a:latin typeface="Lato Regular"/>
              <a:cs typeface="Lato Regular"/>
            </a:endParaRPr>
          </a:p>
          <a:p>
            <a:pPr marL="0" indent="0" algn="just">
              <a:buNone/>
              <a:defRPr/>
            </a:pPr>
            <a:r>
              <a:rPr lang="en-US" sz="2113" b="1" dirty="0">
                <a:latin typeface="Lato Light"/>
                <a:cs typeface="Lato Light"/>
              </a:rPr>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Quisque sed ex nec quam dictum venenatis ut ac diam. Aliquam interdum gravida molestie. Nulla tincidunt, elit sed placerat hendrerit, diam massa porttitor dolor, ac volutpat ante lacus sed quam. Duis id finibus mi. Duis ultrices pulvinar lectus, et rhoncus nisl rutrum non. </a:t>
            </a:r>
          </a:p>
        </p:txBody>
      </p:sp>
      <p:grpSp>
        <p:nvGrpSpPr>
          <p:cNvPr id="8" name="Group 7"/>
          <p:cNvGrpSpPr/>
          <p:nvPr/>
        </p:nvGrpSpPr>
        <p:grpSpPr>
          <a:xfrm>
            <a:off x="4883564" y="1676978"/>
            <a:ext cx="10044872" cy="1689698"/>
            <a:chOff x="5988388" y="483017"/>
            <a:chExt cx="12359700" cy="2079087"/>
          </a:xfrm>
        </p:grpSpPr>
        <p:sp>
          <p:nvSpPr>
            <p:cNvPr id="9" name="TextBox 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 5</a:t>
              </a:r>
            </a:p>
          </p:txBody>
        </p:sp>
        <p:sp>
          <p:nvSpPr>
            <p:cNvPr id="10" name="Rectangle 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 name="Picture Placeholder 2"/>
          <p:cNvSpPr>
            <a:spLocks noGrp="1" noChangeAspect="1"/>
          </p:cNvSpPr>
          <p:nvPr>
            <p:ph type="pic" sz="quarter" idx="11"/>
          </p:nvPr>
        </p:nvSpPr>
        <p:spPr>
          <a:xfrm>
            <a:off x="11092763" y="4362080"/>
            <a:ext cx="3489558" cy="5817577"/>
          </a:xfrm>
        </p:spPr>
      </p:sp>
      <p:sp>
        <p:nvSpPr>
          <p:cNvPr id="2" name="Picture Placeholder 1"/>
          <p:cNvSpPr>
            <a:spLocks noGrp="1" noChangeAspect="1"/>
          </p:cNvSpPr>
          <p:nvPr>
            <p:ph type="pic" sz="quarter" idx="14"/>
          </p:nvPr>
        </p:nvSpPr>
        <p:spPr>
          <a:xfrm>
            <a:off x="7453121" y="4362080"/>
            <a:ext cx="3489558" cy="5817577"/>
          </a:xfrm>
        </p:spPr>
      </p:sp>
      <p:sp>
        <p:nvSpPr>
          <p:cNvPr id="4" name="Picture Placeholder 3"/>
          <p:cNvSpPr>
            <a:spLocks noGrp="1" noChangeAspect="1"/>
          </p:cNvSpPr>
          <p:nvPr>
            <p:ph type="pic" sz="quarter" idx="16"/>
          </p:nvPr>
        </p:nvSpPr>
        <p:spPr>
          <a:xfrm>
            <a:off x="14732406" y="4362080"/>
            <a:ext cx="3489558" cy="5817577"/>
          </a:xfrm>
        </p:spPr>
      </p:sp>
    </p:spTree>
    <p:extLst>
      <p:ext uri="{BB962C8B-B14F-4D97-AF65-F5344CB8AC3E}">
        <p14:creationId xmlns:p14="http://schemas.microsoft.com/office/powerpoint/2010/main" val="4157240438"/>
      </p:ext>
    </p:extLst>
  </p:cSld>
  <p:clrMapOvr>
    <a:masterClrMapping/>
  </p:clrMapOvr>
  <mc:AlternateContent xmlns:mc="http://schemas.openxmlformats.org/markup-compatibility/2006" xmlns:p14="http://schemas.microsoft.com/office/powerpoint/2010/main">
    <mc:Choice Requires="p14">
      <p:transition spd="slow" p14:dur="1600" advClick="0" advTm="3000">
        <p14:gallery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7959535" y="5251585"/>
            <a:ext cx="3484782" cy="310832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3" name="Title 20"/>
          <p:cNvSpPr txBox="1">
            <a:spLocks/>
          </p:cNvSpPr>
          <p:nvPr/>
        </p:nvSpPr>
        <p:spPr>
          <a:xfrm>
            <a:off x="7930594" y="5388709"/>
            <a:ext cx="3492159" cy="27008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576" dirty="0">
                <a:solidFill>
                  <a:schemeClr val="bg1"/>
                </a:solidFill>
                <a:latin typeface="Lato Regular"/>
                <a:cs typeface="Lato Regular"/>
              </a:rPr>
              <a:t>Project Name</a:t>
            </a:r>
          </a:p>
          <a:p>
            <a:pPr>
              <a:lnSpc>
                <a:spcPct val="130000"/>
              </a:lnSpc>
            </a:pPr>
            <a:r>
              <a:rPr lang="pt-BR" sz="1950" dirty="0">
                <a:solidFill>
                  <a:schemeClr val="bg1"/>
                </a:solidFill>
                <a:latin typeface="Lato Light"/>
                <a:cs typeface="Lato Light"/>
              </a:rPr>
              <a:t>Lorem ipsum dolor sit amet, consectetur adipiscing elit. Aliquam tincidunt ante nec sem congue convallis. Pellentesque</a:t>
            </a:r>
            <a:endParaRPr lang="en-US" sz="1950" dirty="0">
              <a:solidFill>
                <a:schemeClr val="bg1"/>
              </a:solidFill>
              <a:latin typeface="Lato Light"/>
              <a:cs typeface="Lato Light"/>
            </a:endParaRPr>
          </a:p>
        </p:txBody>
      </p:sp>
      <p:sp>
        <p:nvSpPr>
          <p:cNvPr id="14" name="Rectangle 13"/>
          <p:cNvSpPr/>
          <p:nvPr/>
        </p:nvSpPr>
        <p:spPr>
          <a:xfrm>
            <a:off x="11425557" y="5251585"/>
            <a:ext cx="3523514" cy="310832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5" name="Title 20"/>
          <p:cNvSpPr txBox="1">
            <a:spLocks/>
          </p:cNvSpPr>
          <p:nvPr/>
        </p:nvSpPr>
        <p:spPr>
          <a:xfrm>
            <a:off x="11454108" y="5388709"/>
            <a:ext cx="3492159" cy="27008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576" dirty="0">
                <a:solidFill>
                  <a:schemeClr val="bg1"/>
                </a:solidFill>
                <a:latin typeface="Lato Regular"/>
                <a:cs typeface="Lato Regular"/>
              </a:rPr>
              <a:t>Project Name</a:t>
            </a:r>
          </a:p>
          <a:p>
            <a:pPr>
              <a:lnSpc>
                <a:spcPct val="130000"/>
              </a:lnSpc>
            </a:pPr>
            <a:r>
              <a:rPr lang="pt-BR" sz="1950" dirty="0">
                <a:solidFill>
                  <a:schemeClr val="bg1"/>
                </a:solidFill>
                <a:latin typeface="Lato Light"/>
                <a:cs typeface="Lato Light"/>
              </a:rPr>
              <a:t>Lorem ipsum dolor sit amet, consectetur adipiscing elit. Aliquam tincidunt ante nec sem congue convallis. Pellentesque</a:t>
            </a:r>
            <a:endParaRPr lang="en-US" sz="1950" dirty="0">
              <a:solidFill>
                <a:schemeClr val="bg1"/>
              </a:solidFill>
              <a:latin typeface="Lato Light"/>
              <a:cs typeface="Lato Light"/>
            </a:endParaRPr>
          </a:p>
        </p:txBody>
      </p:sp>
      <p:sp>
        <p:nvSpPr>
          <p:cNvPr id="16" name="Rectangle 15"/>
          <p:cNvSpPr/>
          <p:nvPr/>
        </p:nvSpPr>
        <p:spPr>
          <a:xfrm>
            <a:off x="14888818" y="5251585"/>
            <a:ext cx="3483842" cy="3108328"/>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sp>
        <p:nvSpPr>
          <p:cNvPr id="17" name="Title 20"/>
          <p:cNvSpPr txBox="1">
            <a:spLocks/>
          </p:cNvSpPr>
          <p:nvPr/>
        </p:nvSpPr>
        <p:spPr>
          <a:xfrm>
            <a:off x="14996375" y="5388709"/>
            <a:ext cx="3376284" cy="27008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576" dirty="0">
                <a:solidFill>
                  <a:schemeClr val="bg1"/>
                </a:solidFill>
                <a:latin typeface="Lato Regular"/>
                <a:cs typeface="Lato Regular"/>
              </a:rPr>
              <a:t>Project Name</a:t>
            </a:r>
          </a:p>
          <a:p>
            <a:pPr>
              <a:lnSpc>
                <a:spcPct val="130000"/>
              </a:lnSpc>
            </a:pPr>
            <a:r>
              <a:rPr lang="pt-BR" sz="1950" dirty="0">
                <a:solidFill>
                  <a:schemeClr val="bg1"/>
                </a:solidFill>
                <a:latin typeface="Lato Light"/>
                <a:cs typeface="Lato Light"/>
              </a:rPr>
              <a:t>Lorem ipsum dolor sit amet, consectetur adipiscing elit. Aliquam tincidunt ante nec sem congue convallis. Pellentesque</a:t>
            </a:r>
            <a:endParaRPr lang="en-US" sz="1950" dirty="0">
              <a:solidFill>
                <a:schemeClr val="bg1"/>
              </a:solidFill>
              <a:latin typeface="Lato Light"/>
              <a:cs typeface="Lato Light"/>
            </a:endParaRPr>
          </a:p>
        </p:txBody>
      </p:sp>
      <p:sp>
        <p:nvSpPr>
          <p:cNvPr id="18" name="Title 20"/>
          <p:cNvSpPr txBox="1">
            <a:spLocks/>
          </p:cNvSpPr>
          <p:nvPr/>
        </p:nvSpPr>
        <p:spPr>
          <a:xfrm>
            <a:off x="1492705" y="3712048"/>
            <a:ext cx="16898713" cy="980274"/>
          </a:xfrm>
          <a:prstGeom prst="rect">
            <a:avLst/>
          </a:prstGeom>
        </p:spPr>
        <p:txBody>
          <a:bodyPr vert="horz" wrap="square" lIns="198127" tIns="99063" rIns="198127" bIns="99063" numCol="1" spcCol="975141"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just">
              <a:lnSpc>
                <a:spcPct val="130000"/>
              </a:lnSpc>
            </a:pPr>
            <a:r>
              <a:rPr lang="fr-FR" sz="1950" dirty="0">
                <a:solidFill>
                  <a:schemeClr val="tx1"/>
                </a:solidFill>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 Pellentesque rhoncus</a:t>
            </a:r>
            <a:endParaRPr lang="en-US" sz="1950" dirty="0">
              <a:solidFill>
                <a:schemeClr val="tx1"/>
              </a:solidFill>
              <a:latin typeface="Lato Light"/>
              <a:cs typeface="Lato Light"/>
            </a:endParaRPr>
          </a:p>
        </p:txBody>
      </p:sp>
      <p:grpSp>
        <p:nvGrpSpPr>
          <p:cNvPr id="21" name="Group 20"/>
          <p:cNvGrpSpPr/>
          <p:nvPr/>
        </p:nvGrpSpPr>
        <p:grpSpPr>
          <a:xfrm>
            <a:off x="4883564" y="1676978"/>
            <a:ext cx="10044872" cy="1689698"/>
            <a:chOff x="5988388" y="483017"/>
            <a:chExt cx="12359700" cy="2079087"/>
          </a:xfrm>
        </p:grpSpPr>
        <p:sp>
          <p:nvSpPr>
            <p:cNvPr id="22" name="TextBox 2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Portfolio 6</a:t>
              </a:r>
            </a:p>
          </p:txBody>
        </p:sp>
        <p:sp>
          <p:nvSpPr>
            <p:cNvPr id="23" name="Rectangle 2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2" name="Picture Placeholder 1"/>
          <p:cNvSpPr>
            <a:spLocks noGrp="1" noChangeAspect="1"/>
          </p:cNvSpPr>
          <p:nvPr>
            <p:ph type="pic" sz="quarter" idx="14"/>
          </p:nvPr>
        </p:nvSpPr>
        <p:spPr>
          <a:xfrm>
            <a:off x="1361382" y="5251588"/>
            <a:ext cx="6605099" cy="6216651"/>
          </a:xfrm>
        </p:spPr>
      </p:sp>
      <p:sp>
        <p:nvSpPr>
          <p:cNvPr id="3" name="Picture Placeholder 2"/>
          <p:cNvSpPr>
            <a:spLocks noGrp="1" noChangeAspect="1"/>
          </p:cNvSpPr>
          <p:nvPr>
            <p:ph type="pic" sz="quarter" idx="15"/>
          </p:nvPr>
        </p:nvSpPr>
        <p:spPr>
          <a:xfrm>
            <a:off x="7959538" y="8359916"/>
            <a:ext cx="3484777" cy="3108325"/>
          </a:xfrm>
        </p:spPr>
      </p:sp>
      <p:sp>
        <p:nvSpPr>
          <p:cNvPr id="4" name="Picture Placeholder 3"/>
          <p:cNvSpPr>
            <a:spLocks noGrp="1" noChangeAspect="1"/>
          </p:cNvSpPr>
          <p:nvPr>
            <p:ph type="pic" sz="quarter" idx="16"/>
          </p:nvPr>
        </p:nvSpPr>
        <p:spPr>
          <a:xfrm>
            <a:off x="11428804" y="8359916"/>
            <a:ext cx="3484777" cy="3108325"/>
          </a:xfrm>
        </p:spPr>
      </p:sp>
      <p:sp>
        <p:nvSpPr>
          <p:cNvPr id="5" name="Picture Placeholder 4"/>
          <p:cNvSpPr>
            <a:spLocks noGrp="1" noChangeAspect="1"/>
          </p:cNvSpPr>
          <p:nvPr>
            <p:ph type="pic" sz="quarter" idx="17"/>
          </p:nvPr>
        </p:nvSpPr>
        <p:spPr>
          <a:xfrm>
            <a:off x="14887878" y="8359916"/>
            <a:ext cx="3484777" cy="3108325"/>
          </a:xfrm>
        </p:spPr>
      </p:sp>
    </p:spTree>
    <p:extLst>
      <p:ext uri="{BB962C8B-B14F-4D97-AF65-F5344CB8AC3E}">
        <p14:creationId xmlns:p14="http://schemas.microsoft.com/office/powerpoint/2010/main" val="1141490505"/>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Effect transition="in" filter="fade">
                                      <p:cBhvr>
                                        <p:cTn id="25" dur="500"/>
                                        <p:tgtEl>
                                          <p:spTgt spid="13"/>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500"/>
                                        <p:tgtEl>
                                          <p:spTgt spid="16"/>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animBg="1"/>
      <p:bldP spid="17" grpId="0"/>
      <p:bldP spid="1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8107" y="4083264"/>
            <a:ext cx="6665095" cy="5109112"/>
          </a:xfrm>
          <a:prstGeom prst="rect">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24" name="Rectangle 23"/>
          <p:cNvSpPr/>
          <p:nvPr/>
        </p:nvSpPr>
        <p:spPr>
          <a:xfrm>
            <a:off x="6646986" y="4083264"/>
            <a:ext cx="374735" cy="5109112"/>
          </a:xfrm>
          <a:prstGeom prst="rect">
            <a:avLst/>
          </a:prstGeom>
          <a:solidFill>
            <a:schemeClr val="accent1">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sp>
        <p:nvSpPr>
          <p:cNvPr id="14" name="AutoShape 10"/>
          <p:cNvSpPr>
            <a:spLocks/>
          </p:cNvSpPr>
          <p:nvPr/>
        </p:nvSpPr>
        <p:spPr bwMode="auto">
          <a:xfrm>
            <a:off x="3090377" y="5131163"/>
            <a:ext cx="929525" cy="1018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5"/>
                </a:cubicBezTo>
                <a:cubicBezTo>
                  <a:pt x="21470" y="796"/>
                  <a:pt x="21599" y="1175"/>
                  <a:pt x="21599" y="1615"/>
                </a:cubicBezTo>
                <a:lnTo>
                  <a:pt x="21599" y="19984"/>
                </a:lnTo>
                <a:cubicBezTo>
                  <a:pt x="21599" y="20419"/>
                  <a:pt x="21470" y="20803"/>
                  <a:pt x="21208" y="21121"/>
                </a:cubicBezTo>
                <a:cubicBezTo>
                  <a:pt x="20946" y="21441"/>
                  <a:pt x="20630" y="21599"/>
                  <a:pt x="20263" y="21599"/>
                </a:cubicBezTo>
                <a:lnTo>
                  <a:pt x="1370" y="21599"/>
                </a:lnTo>
                <a:cubicBezTo>
                  <a:pt x="1003" y="21599"/>
                  <a:pt x="683" y="21441"/>
                  <a:pt x="411" y="21121"/>
                </a:cubicBezTo>
                <a:cubicBezTo>
                  <a:pt x="137" y="20803"/>
                  <a:pt x="0" y="20422"/>
                  <a:pt x="0" y="19984"/>
                </a:cubicBezTo>
                <a:lnTo>
                  <a:pt x="0" y="1615"/>
                </a:lnTo>
                <a:cubicBezTo>
                  <a:pt x="0" y="1175"/>
                  <a:pt x="137" y="796"/>
                  <a:pt x="411" y="475"/>
                </a:cubicBezTo>
                <a:cubicBezTo>
                  <a:pt x="683" y="158"/>
                  <a:pt x="1003" y="0"/>
                  <a:pt x="1370" y="0"/>
                </a:cubicBezTo>
                <a:lnTo>
                  <a:pt x="20263" y="0"/>
                </a:lnTo>
                <a:close/>
                <a:moveTo>
                  <a:pt x="19805" y="2162"/>
                </a:moveTo>
                <a:lnTo>
                  <a:pt x="1804" y="2162"/>
                </a:lnTo>
                <a:lnTo>
                  <a:pt x="1804" y="19432"/>
                </a:lnTo>
                <a:lnTo>
                  <a:pt x="19805" y="19432"/>
                </a:lnTo>
                <a:lnTo>
                  <a:pt x="19805" y="2162"/>
                </a:lnTo>
                <a:close/>
                <a:moveTo>
                  <a:pt x="5978" y="17886"/>
                </a:moveTo>
                <a:lnTo>
                  <a:pt x="3598" y="17886"/>
                </a:lnTo>
                <a:lnTo>
                  <a:pt x="3598" y="12784"/>
                </a:lnTo>
                <a:lnTo>
                  <a:pt x="5978" y="12784"/>
                </a:lnTo>
                <a:lnTo>
                  <a:pt x="5978" y="17886"/>
                </a:lnTo>
                <a:close/>
                <a:moveTo>
                  <a:pt x="9961" y="17886"/>
                </a:moveTo>
                <a:lnTo>
                  <a:pt x="7606" y="17886"/>
                </a:lnTo>
                <a:lnTo>
                  <a:pt x="7606" y="6973"/>
                </a:lnTo>
                <a:lnTo>
                  <a:pt x="9961" y="6973"/>
                </a:lnTo>
                <a:lnTo>
                  <a:pt x="9961" y="17886"/>
                </a:lnTo>
                <a:close/>
                <a:moveTo>
                  <a:pt x="14018" y="17886"/>
                </a:moveTo>
                <a:lnTo>
                  <a:pt x="11638" y="17886"/>
                </a:lnTo>
                <a:lnTo>
                  <a:pt x="11638" y="9561"/>
                </a:lnTo>
                <a:lnTo>
                  <a:pt x="14018" y="9561"/>
                </a:lnTo>
                <a:lnTo>
                  <a:pt x="14018" y="17886"/>
                </a:lnTo>
                <a:close/>
                <a:moveTo>
                  <a:pt x="18001" y="17886"/>
                </a:moveTo>
                <a:lnTo>
                  <a:pt x="15621" y="17886"/>
                </a:lnTo>
                <a:lnTo>
                  <a:pt x="15621" y="4920"/>
                </a:lnTo>
                <a:lnTo>
                  <a:pt x="18001" y="4920"/>
                </a:lnTo>
                <a:lnTo>
                  <a:pt x="18001" y="17886"/>
                </a:lnTo>
                <a:close/>
              </a:path>
            </a:pathLst>
          </a:custGeom>
          <a:solidFill>
            <a:schemeClr val="bg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8" name="Group 17"/>
          <p:cNvGrpSpPr/>
          <p:nvPr/>
        </p:nvGrpSpPr>
        <p:grpSpPr>
          <a:xfrm>
            <a:off x="-1461839" y="6063277"/>
            <a:ext cx="10044872" cy="1689698"/>
            <a:chOff x="5988388" y="483017"/>
            <a:chExt cx="12359700" cy="2079087"/>
          </a:xfrm>
        </p:grpSpPr>
        <p:sp>
          <p:nvSpPr>
            <p:cNvPr id="19" name="TextBox 18"/>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bg1"/>
                  </a:solidFill>
                  <a:latin typeface="Lato Regular"/>
                  <a:cs typeface="Lato Regular"/>
                </a:rPr>
                <a:t>Analysis</a:t>
              </a:r>
            </a:p>
          </p:txBody>
        </p:sp>
        <p:sp>
          <p:nvSpPr>
            <p:cNvPr id="20" name="Rectangle 19"/>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0"/>
            <a:ext cx="19812000" cy="13714413"/>
          </a:xfrm>
        </p:spPr>
      </p:sp>
    </p:spTree>
    <p:extLst>
      <p:ext uri="{BB962C8B-B14F-4D97-AF65-F5344CB8AC3E}">
        <p14:creationId xmlns:p14="http://schemas.microsoft.com/office/powerpoint/2010/main" val="73502986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par>
                                <p:cTn id="19" presetID="53" presetClass="entr" presetSubtype="16"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500" fill="hold"/>
                                        <p:tgtEl>
                                          <p:spTgt spid="18"/>
                                        </p:tgtEl>
                                        <p:attrNameLst>
                                          <p:attrName>ppt_w</p:attrName>
                                        </p:attrNameLst>
                                      </p:cBhvr>
                                      <p:tavLst>
                                        <p:tav tm="0">
                                          <p:val>
                                            <p:fltVal val="0"/>
                                          </p:val>
                                        </p:tav>
                                        <p:tav tm="100000">
                                          <p:val>
                                            <p:strVal val="#ppt_w"/>
                                          </p:val>
                                        </p:tav>
                                      </p:tavLst>
                                    </p:anim>
                                    <p:anim calcmode="lin" valueType="num">
                                      <p:cBhvr>
                                        <p:cTn id="22" dur="500" fill="hold"/>
                                        <p:tgtEl>
                                          <p:spTgt spid="18"/>
                                        </p:tgtEl>
                                        <p:attrNameLst>
                                          <p:attrName>ppt_h</p:attrName>
                                        </p:attrNameLst>
                                      </p:cBhvr>
                                      <p:tavLst>
                                        <p:tav tm="0">
                                          <p:val>
                                            <p:fltVal val="0"/>
                                          </p:val>
                                        </p:tav>
                                        <p:tav tm="100000">
                                          <p:val>
                                            <p:strVal val="#ppt_h"/>
                                          </p:val>
                                        </p:tav>
                                      </p:tavLst>
                                    </p:anim>
                                    <p:animEffect transition="in" filter="fade">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4" grpId="0" animBg="1"/>
      <p:bldP spid="1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a:stCxn id="18" idx="5"/>
            <a:endCxn id="16" idx="1"/>
          </p:cNvCxnSpPr>
          <p:nvPr/>
        </p:nvCxnSpPr>
        <p:spPr>
          <a:xfrm>
            <a:off x="3640474" y="5275359"/>
            <a:ext cx="1883225" cy="458085"/>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16" idx="3"/>
            <a:endCxn id="20" idx="7"/>
          </p:cNvCxnSpPr>
          <p:nvPr/>
        </p:nvCxnSpPr>
        <p:spPr>
          <a:xfrm flipH="1">
            <a:off x="3640474" y="7278255"/>
            <a:ext cx="1883225" cy="1499212"/>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stCxn id="16" idx="5"/>
            <a:endCxn id="17" idx="1"/>
          </p:cNvCxnSpPr>
          <p:nvPr/>
        </p:nvCxnSpPr>
        <p:spPr>
          <a:xfrm>
            <a:off x="7068116" y="7278257"/>
            <a:ext cx="1109056" cy="1556455"/>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16" idx="7"/>
            <a:endCxn id="19" idx="2"/>
          </p:cNvCxnSpPr>
          <p:nvPr/>
        </p:nvCxnSpPr>
        <p:spPr>
          <a:xfrm flipV="1">
            <a:off x="7068116" y="4590821"/>
            <a:ext cx="1109056" cy="1142622"/>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19" idx="6"/>
            <a:endCxn id="23" idx="1"/>
          </p:cNvCxnSpPr>
          <p:nvPr/>
        </p:nvCxnSpPr>
        <p:spPr>
          <a:xfrm>
            <a:off x="9191854" y="4590816"/>
            <a:ext cx="3757132" cy="1093343"/>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17" idx="6"/>
            <a:endCxn id="15" idx="3"/>
          </p:cNvCxnSpPr>
          <p:nvPr/>
        </p:nvCxnSpPr>
        <p:spPr>
          <a:xfrm flipV="1">
            <a:off x="9510056" y="9020498"/>
            <a:ext cx="2267507" cy="366463"/>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1663730" y="8356818"/>
            <a:ext cx="777346" cy="777549"/>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16" name="Oval 15"/>
          <p:cNvSpPr/>
          <p:nvPr/>
        </p:nvSpPr>
        <p:spPr bwMode="auto">
          <a:xfrm>
            <a:off x="5203842" y="5413500"/>
            <a:ext cx="2184137" cy="2184704"/>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17" name="Oval 16"/>
          <p:cNvSpPr/>
          <p:nvPr/>
        </p:nvSpPr>
        <p:spPr bwMode="auto">
          <a:xfrm>
            <a:off x="7948492" y="8605971"/>
            <a:ext cx="1561571" cy="1561978"/>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18" name="Oval 17"/>
          <p:cNvSpPr/>
          <p:nvPr/>
        </p:nvSpPr>
        <p:spPr bwMode="auto">
          <a:xfrm>
            <a:off x="2574756" y="4212294"/>
            <a:ext cx="1248571" cy="1245453"/>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19" name="Oval 18"/>
          <p:cNvSpPr/>
          <p:nvPr/>
        </p:nvSpPr>
        <p:spPr bwMode="auto">
          <a:xfrm>
            <a:off x="8177194" y="4083358"/>
            <a:ext cx="1014678" cy="1014942"/>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20" name="Oval 19"/>
          <p:cNvSpPr/>
          <p:nvPr/>
        </p:nvSpPr>
        <p:spPr bwMode="auto">
          <a:xfrm>
            <a:off x="2574756" y="8594579"/>
            <a:ext cx="1248571" cy="1248892"/>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cxnSp>
        <p:nvCxnSpPr>
          <p:cNvPr id="21" name="Straight Connector 20"/>
          <p:cNvCxnSpPr>
            <a:stCxn id="15" idx="6"/>
            <a:endCxn id="23" idx="3"/>
          </p:cNvCxnSpPr>
          <p:nvPr/>
        </p:nvCxnSpPr>
        <p:spPr>
          <a:xfrm flipV="1">
            <a:off x="12441070" y="7228974"/>
            <a:ext cx="507910" cy="1516611"/>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Oval 21"/>
          <p:cNvSpPr/>
          <p:nvPr/>
        </p:nvSpPr>
        <p:spPr bwMode="auto">
          <a:xfrm>
            <a:off x="8814963" y="5363060"/>
            <a:ext cx="2184137" cy="2184704"/>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23" name="Oval 22"/>
          <p:cNvSpPr/>
          <p:nvPr/>
        </p:nvSpPr>
        <p:spPr bwMode="auto">
          <a:xfrm>
            <a:off x="12629124" y="5364220"/>
            <a:ext cx="2184137" cy="2184704"/>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24" name="Oval 23"/>
          <p:cNvSpPr/>
          <p:nvPr/>
        </p:nvSpPr>
        <p:spPr bwMode="auto">
          <a:xfrm>
            <a:off x="16091038" y="4212294"/>
            <a:ext cx="1248571" cy="1245453"/>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sp>
        <p:nvSpPr>
          <p:cNvPr id="25" name="Oval 24"/>
          <p:cNvSpPr/>
          <p:nvPr/>
        </p:nvSpPr>
        <p:spPr bwMode="auto">
          <a:xfrm>
            <a:off x="16149645" y="8562696"/>
            <a:ext cx="1248571" cy="1248892"/>
          </a:xfrm>
          <a:prstGeom prst="ellipse">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lIns="198127" tIns="99063" rIns="198127" bIns="99063" anchor="ctr"/>
          <a:lstStyle/>
          <a:p>
            <a:pPr algn="ctr">
              <a:defRPr/>
            </a:pPr>
            <a:endParaRPr lang="en-US" sz="2438" b="1" dirty="0">
              <a:latin typeface="Lato Light"/>
            </a:endParaRPr>
          </a:p>
        </p:txBody>
      </p:sp>
      <p:cxnSp>
        <p:nvCxnSpPr>
          <p:cNvPr id="26" name="Straight Connector 25"/>
          <p:cNvCxnSpPr>
            <a:stCxn id="23" idx="5"/>
            <a:endCxn id="25" idx="1"/>
          </p:cNvCxnSpPr>
          <p:nvPr/>
        </p:nvCxnSpPr>
        <p:spPr>
          <a:xfrm>
            <a:off x="14493400" y="7228974"/>
            <a:ext cx="1839089" cy="1516611"/>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23" idx="7"/>
            <a:endCxn id="24" idx="2"/>
          </p:cNvCxnSpPr>
          <p:nvPr/>
        </p:nvCxnSpPr>
        <p:spPr>
          <a:xfrm flipV="1">
            <a:off x="14493407" y="4835023"/>
            <a:ext cx="1597633" cy="84913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6" idx="6"/>
            <a:endCxn id="22" idx="2"/>
          </p:cNvCxnSpPr>
          <p:nvPr/>
        </p:nvCxnSpPr>
        <p:spPr>
          <a:xfrm flipV="1">
            <a:off x="7387977" y="6455405"/>
            <a:ext cx="1426989" cy="50440"/>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a:stCxn id="22" idx="6"/>
            <a:endCxn id="23" idx="2"/>
          </p:cNvCxnSpPr>
          <p:nvPr/>
        </p:nvCxnSpPr>
        <p:spPr>
          <a:xfrm>
            <a:off x="10999102" y="6455414"/>
            <a:ext cx="1630023" cy="1159"/>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2" idx="4"/>
            <a:endCxn id="17" idx="7"/>
          </p:cNvCxnSpPr>
          <p:nvPr/>
        </p:nvCxnSpPr>
        <p:spPr>
          <a:xfrm flipH="1">
            <a:off x="9281366" y="7547765"/>
            <a:ext cx="625664" cy="1286953"/>
          </a:xfrm>
          <a:prstGeom prst="line">
            <a:avLst/>
          </a:prstGeom>
          <a:ln w="9525" cap="rnd">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1" name="Group 4689"/>
          <p:cNvGrpSpPr>
            <a:grpSpLocks/>
          </p:cNvGrpSpPr>
          <p:nvPr/>
        </p:nvGrpSpPr>
        <p:grpSpPr bwMode="auto">
          <a:xfrm rot="10800000">
            <a:off x="8328942" y="9062401"/>
            <a:ext cx="777452" cy="663116"/>
            <a:chOff x="6337300" y="2947987"/>
            <a:chExt cx="614363" cy="523875"/>
          </a:xfrm>
          <a:solidFill>
            <a:schemeClr val="bg1"/>
          </a:solidFill>
        </p:grpSpPr>
        <p:sp>
          <p:nvSpPr>
            <p:cNvPr id="32" name="Freeform 302"/>
            <p:cNvSpPr>
              <a:spLocks noChangeArrowheads="1"/>
            </p:cNvSpPr>
            <p:nvPr/>
          </p:nvSpPr>
          <p:spPr bwMode="auto">
            <a:xfrm>
              <a:off x="6515100" y="3128962"/>
              <a:ext cx="77788"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3" name="Freeform 303"/>
            <p:cNvSpPr>
              <a:spLocks noChangeArrowheads="1"/>
            </p:cNvSpPr>
            <p:nvPr/>
          </p:nvSpPr>
          <p:spPr bwMode="auto">
            <a:xfrm>
              <a:off x="6605588" y="3395662"/>
              <a:ext cx="77787" cy="76200"/>
            </a:xfrm>
            <a:custGeom>
              <a:avLst/>
              <a:gdLst>
                <a:gd name="T0" fmla="*/ 108 w 218"/>
                <a:gd name="T1" fmla="*/ 209 h 210"/>
                <a:gd name="T2" fmla="*/ 217 w 218"/>
                <a:gd name="T3" fmla="*/ 108 h 210"/>
                <a:gd name="T4" fmla="*/ 108 w 218"/>
                <a:gd name="T5" fmla="*/ 0 h 210"/>
                <a:gd name="T6" fmla="*/ 0 w 218"/>
                <a:gd name="T7" fmla="*/ 108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8"/>
                  </a:cubicBezTo>
                  <a:cubicBezTo>
                    <a:pt x="217" y="50"/>
                    <a:pt x="167" y="0"/>
                    <a:pt x="108" y="0"/>
                  </a:cubicBezTo>
                  <a:cubicBezTo>
                    <a:pt x="50" y="0"/>
                    <a:pt x="0" y="50"/>
                    <a:pt x="0" y="108"/>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4" name="Freeform 304"/>
            <p:cNvSpPr>
              <a:spLocks noChangeArrowheads="1"/>
            </p:cNvSpPr>
            <p:nvPr/>
          </p:nvSpPr>
          <p:spPr bwMode="auto">
            <a:xfrm>
              <a:off x="6515100" y="3038474"/>
              <a:ext cx="77788" cy="77788"/>
            </a:xfrm>
            <a:custGeom>
              <a:avLst/>
              <a:gdLst>
                <a:gd name="T0" fmla="*/ 109 w 218"/>
                <a:gd name="T1" fmla="*/ 217 h 218"/>
                <a:gd name="T2" fmla="*/ 217 w 218"/>
                <a:gd name="T3" fmla="*/ 108 h 218"/>
                <a:gd name="T4" fmla="*/ 109 w 218"/>
                <a:gd name="T5" fmla="*/ 0 h 218"/>
                <a:gd name="T6" fmla="*/ 0 w 218"/>
                <a:gd name="T7" fmla="*/ 108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8"/>
                  </a:cubicBezTo>
                  <a:cubicBezTo>
                    <a:pt x="217" y="50"/>
                    <a:pt x="167" y="0"/>
                    <a:pt x="109" y="0"/>
                  </a:cubicBezTo>
                  <a:cubicBezTo>
                    <a:pt x="50" y="0"/>
                    <a:pt x="0" y="50"/>
                    <a:pt x="0" y="108"/>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5" name="Freeform 305"/>
            <p:cNvSpPr>
              <a:spLocks noChangeArrowheads="1"/>
            </p:cNvSpPr>
            <p:nvPr/>
          </p:nvSpPr>
          <p:spPr bwMode="auto">
            <a:xfrm>
              <a:off x="6515100" y="32162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6" name="Freeform 306"/>
            <p:cNvSpPr>
              <a:spLocks noChangeArrowheads="1"/>
            </p:cNvSpPr>
            <p:nvPr/>
          </p:nvSpPr>
          <p:spPr bwMode="auto">
            <a:xfrm>
              <a:off x="6515100" y="3305174"/>
              <a:ext cx="77788" cy="77788"/>
            </a:xfrm>
            <a:custGeom>
              <a:avLst/>
              <a:gdLst>
                <a:gd name="T0" fmla="*/ 109 w 218"/>
                <a:gd name="T1" fmla="*/ 217 h 218"/>
                <a:gd name="T2" fmla="*/ 217 w 218"/>
                <a:gd name="T3" fmla="*/ 109 h 218"/>
                <a:gd name="T4" fmla="*/ 109 w 218"/>
                <a:gd name="T5" fmla="*/ 0 h 218"/>
                <a:gd name="T6" fmla="*/ 0 w 218"/>
                <a:gd name="T7" fmla="*/ 109 h 218"/>
                <a:gd name="T8" fmla="*/ 109 w 218"/>
                <a:gd name="T9" fmla="*/ 217 h 218"/>
                <a:gd name="T10" fmla="*/ 109 w 218"/>
                <a:gd name="T11" fmla="*/ 217 h 218"/>
                <a:gd name="T12" fmla="*/ 109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217"/>
                  </a:moveTo>
                  <a:cubicBezTo>
                    <a:pt x="167" y="217"/>
                    <a:pt x="217" y="167"/>
                    <a:pt x="217" y="109"/>
                  </a:cubicBezTo>
                  <a:cubicBezTo>
                    <a:pt x="217" y="50"/>
                    <a:pt x="167" y="0"/>
                    <a:pt x="109" y="0"/>
                  </a:cubicBezTo>
                  <a:cubicBezTo>
                    <a:pt x="50" y="0"/>
                    <a:pt x="0" y="50"/>
                    <a:pt x="0" y="109"/>
                  </a:cubicBezTo>
                  <a:cubicBezTo>
                    <a:pt x="0" y="167"/>
                    <a:pt x="50" y="217"/>
                    <a:pt x="109" y="217"/>
                  </a:cubicBezTo>
                  <a:close/>
                  <a:moveTo>
                    <a:pt x="109" y="217"/>
                  </a:moveTo>
                  <a:lnTo>
                    <a:pt x="109"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7" name="Freeform 307"/>
            <p:cNvSpPr>
              <a:spLocks noChangeArrowheads="1"/>
            </p:cNvSpPr>
            <p:nvPr/>
          </p:nvSpPr>
          <p:spPr bwMode="auto">
            <a:xfrm>
              <a:off x="6873875" y="3128962"/>
              <a:ext cx="77788" cy="76200"/>
            </a:xfrm>
            <a:custGeom>
              <a:avLst/>
              <a:gdLst>
                <a:gd name="T0" fmla="*/ 0 w 218"/>
                <a:gd name="T1" fmla="*/ 100 h 210"/>
                <a:gd name="T2" fmla="*/ 109 w 218"/>
                <a:gd name="T3" fmla="*/ 209 h 210"/>
                <a:gd name="T4" fmla="*/ 217 w 218"/>
                <a:gd name="T5" fmla="*/ 100 h 210"/>
                <a:gd name="T6" fmla="*/ 109 w 218"/>
                <a:gd name="T7" fmla="*/ 0 h 210"/>
                <a:gd name="T8" fmla="*/ 0 w 218"/>
                <a:gd name="T9" fmla="*/ 100 h 210"/>
                <a:gd name="T10" fmla="*/ 0 w 218"/>
                <a:gd name="T11" fmla="*/ 100 h 210"/>
                <a:gd name="T12" fmla="*/ 0 w 218"/>
                <a:gd name="T13" fmla="*/ 100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0" y="100"/>
                  </a:moveTo>
                  <a:cubicBezTo>
                    <a:pt x="0" y="167"/>
                    <a:pt x="50" y="209"/>
                    <a:pt x="109" y="209"/>
                  </a:cubicBezTo>
                  <a:cubicBezTo>
                    <a:pt x="167" y="209"/>
                    <a:pt x="217" y="167"/>
                    <a:pt x="217" y="100"/>
                  </a:cubicBezTo>
                  <a:cubicBezTo>
                    <a:pt x="217" y="41"/>
                    <a:pt x="167" y="0"/>
                    <a:pt x="109" y="0"/>
                  </a:cubicBezTo>
                  <a:cubicBezTo>
                    <a:pt x="50" y="0"/>
                    <a:pt x="0" y="41"/>
                    <a:pt x="0" y="100"/>
                  </a:cubicBezTo>
                  <a:close/>
                  <a:moveTo>
                    <a:pt x="0" y="100"/>
                  </a:moveTo>
                  <a:lnTo>
                    <a:pt x="0" y="10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8" name="Freeform 308"/>
            <p:cNvSpPr>
              <a:spLocks noChangeArrowheads="1"/>
            </p:cNvSpPr>
            <p:nvPr/>
          </p:nvSpPr>
          <p:spPr bwMode="auto">
            <a:xfrm>
              <a:off x="6605588" y="33051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39" name="Freeform 309"/>
            <p:cNvSpPr>
              <a:spLocks noChangeArrowheads="1"/>
            </p:cNvSpPr>
            <p:nvPr/>
          </p:nvSpPr>
          <p:spPr bwMode="auto">
            <a:xfrm>
              <a:off x="6337300" y="3173412"/>
              <a:ext cx="76200" cy="76200"/>
            </a:xfrm>
            <a:custGeom>
              <a:avLst/>
              <a:gdLst>
                <a:gd name="T0" fmla="*/ 108 w 210"/>
                <a:gd name="T1" fmla="*/ 209 h 210"/>
                <a:gd name="T2" fmla="*/ 209 w 210"/>
                <a:gd name="T3" fmla="*/ 100 h 210"/>
                <a:gd name="T4" fmla="*/ 108 w 210"/>
                <a:gd name="T5" fmla="*/ 0 h 210"/>
                <a:gd name="T6" fmla="*/ 0 w 210"/>
                <a:gd name="T7" fmla="*/ 100 h 210"/>
                <a:gd name="T8" fmla="*/ 108 w 210"/>
                <a:gd name="T9" fmla="*/ 209 h 210"/>
                <a:gd name="T10" fmla="*/ 108 w 210"/>
                <a:gd name="T11" fmla="*/ 209 h 210"/>
                <a:gd name="T12" fmla="*/ 108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8" y="209"/>
                  </a:moveTo>
                  <a:cubicBezTo>
                    <a:pt x="167" y="209"/>
                    <a:pt x="209" y="159"/>
                    <a:pt x="209" y="100"/>
                  </a:cubicBezTo>
                  <a:cubicBezTo>
                    <a:pt x="209" y="42"/>
                    <a:pt x="167" y="0"/>
                    <a:pt x="108" y="0"/>
                  </a:cubicBezTo>
                  <a:cubicBezTo>
                    <a:pt x="50" y="0"/>
                    <a:pt x="0" y="42"/>
                    <a:pt x="0" y="100"/>
                  </a:cubicBezTo>
                  <a:cubicBezTo>
                    <a:pt x="0" y="159"/>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0" name="Freeform 310"/>
            <p:cNvSpPr>
              <a:spLocks noChangeArrowheads="1"/>
            </p:cNvSpPr>
            <p:nvPr/>
          </p:nvSpPr>
          <p:spPr bwMode="auto">
            <a:xfrm>
              <a:off x="6427788" y="3128962"/>
              <a:ext cx="76200" cy="76200"/>
            </a:xfrm>
            <a:custGeom>
              <a:avLst/>
              <a:gdLst>
                <a:gd name="T0" fmla="*/ 101 w 210"/>
                <a:gd name="T1" fmla="*/ 209 h 210"/>
                <a:gd name="T2" fmla="*/ 209 w 210"/>
                <a:gd name="T3" fmla="*/ 100 h 210"/>
                <a:gd name="T4" fmla="*/ 101 w 210"/>
                <a:gd name="T5" fmla="*/ 0 h 210"/>
                <a:gd name="T6" fmla="*/ 0 w 210"/>
                <a:gd name="T7" fmla="*/ 100 h 210"/>
                <a:gd name="T8" fmla="*/ 101 w 210"/>
                <a:gd name="T9" fmla="*/ 209 h 210"/>
                <a:gd name="T10" fmla="*/ 101 w 210"/>
                <a:gd name="T11" fmla="*/ 209 h 210"/>
                <a:gd name="T12" fmla="*/ 101 w 210"/>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0" h="210">
                  <a:moveTo>
                    <a:pt x="101" y="209"/>
                  </a:moveTo>
                  <a:cubicBezTo>
                    <a:pt x="159" y="209"/>
                    <a:pt x="209" y="167"/>
                    <a:pt x="209" y="100"/>
                  </a:cubicBezTo>
                  <a:cubicBezTo>
                    <a:pt x="209" y="41"/>
                    <a:pt x="159" y="0"/>
                    <a:pt x="101" y="0"/>
                  </a:cubicBezTo>
                  <a:cubicBezTo>
                    <a:pt x="42" y="0"/>
                    <a:pt x="0" y="41"/>
                    <a:pt x="0" y="100"/>
                  </a:cubicBezTo>
                  <a:cubicBezTo>
                    <a:pt x="0" y="167"/>
                    <a:pt x="42" y="209"/>
                    <a:pt x="101" y="209"/>
                  </a:cubicBezTo>
                  <a:close/>
                  <a:moveTo>
                    <a:pt x="101" y="209"/>
                  </a:moveTo>
                  <a:lnTo>
                    <a:pt x="101"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1" name="Freeform 311"/>
            <p:cNvSpPr>
              <a:spLocks noChangeArrowheads="1"/>
            </p:cNvSpPr>
            <p:nvPr/>
          </p:nvSpPr>
          <p:spPr bwMode="auto">
            <a:xfrm>
              <a:off x="6427788" y="3216274"/>
              <a:ext cx="76200" cy="77788"/>
            </a:xfrm>
            <a:custGeom>
              <a:avLst/>
              <a:gdLst>
                <a:gd name="T0" fmla="*/ 101 w 210"/>
                <a:gd name="T1" fmla="*/ 217 h 218"/>
                <a:gd name="T2" fmla="*/ 209 w 210"/>
                <a:gd name="T3" fmla="*/ 109 h 218"/>
                <a:gd name="T4" fmla="*/ 101 w 210"/>
                <a:gd name="T5" fmla="*/ 0 h 218"/>
                <a:gd name="T6" fmla="*/ 0 w 210"/>
                <a:gd name="T7" fmla="*/ 109 h 218"/>
                <a:gd name="T8" fmla="*/ 101 w 210"/>
                <a:gd name="T9" fmla="*/ 217 h 218"/>
                <a:gd name="T10" fmla="*/ 101 w 210"/>
                <a:gd name="T11" fmla="*/ 217 h 218"/>
                <a:gd name="T12" fmla="*/ 101 w 210"/>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0" h="218">
                  <a:moveTo>
                    <a:pt x="101" y="217"/>
                  </a:moveTo>
                  <a:cubicBezTo>
                    <a:pt x="159" y="217"/>
                    <a:pt x="209" y="167"/>
                    <a:pt x="209" y="109"/>
                  </a:cubicBezTo>
                  <a:cubicBezTo>
                    <a:pt x="209" y="50"/>
                    <a:pt x="159" y="0"/>
                    <a:pt x="101" y="0"/>
                  </a:cubicBezTo>
                  <a:cubicBezTo>
                    <a:pt x="42" y="0"/>
                    <a:pt x="0" y="50"/>
                    <a:pt x="0" y="109"/>
                  </a:cubicBezTo>
                  <a:cubicBezTo>
                    <a:pt x="0" y="167"/>
                    <a:pt x="42" y="217"/>
                    <a:pt x="101" y="217"/>
                  </a:cubicBezTo>
                  <a:close/>
                  <a:moveTo>
                    <a:pt x="101" y="217"/>
                  </a:moveTo>
                  <a:lnTo>
                    <a:pt x="101"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2" name="Freeform 312"/>
            <p:cNvSpPr>
              <a:spLocks noChangeArrowheads="1"/>
            </p:cNvSpPr>
            <p:nvPr/>
          </p:nvSpPr>
          <p:spPr bwMode="auto">
            <a:xfrm>
              <a:off x="6783388" y="3128962"/>
              <a:ext cx="77787" cy="76200"/>
            </a:xfrm>
            <a:custGeom>
              <a:avLst/>
              <a:gdLst>
                <a:gd name="T0" fmla="*/ 109 w 218"/>
                <a:gd name="T1" fmla="*/ 209 h 210"/>
                <a:gd name="T2" fmla="*/ 217 w 218"/>
                <a:gd name="T3" fmla="*/ 100 h 210"/>
                <a:gd name="T4" fmla="*/ 109 w 218"/>
                <a:gd name="T5" fmla="*/ 0 h 210"/>
                <a:gd name="T6" fmla="*/ 0 w 218"/>
                <a:gd name="T7" fmla="*/ 100 h 210"/>
                <a:gd name="T8" fmla="*/ 109 w 218"/>
                <a:gd name="T9" fmla="*/ 209 h 210"/>
                <a:gd name="T10" fmla="*/ 109 w 218"/>
                <a:gd name="T11" fmla="*/ 209 h 210"/>
                <a:gd name="T12" fmla="*/ 109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9" y="209"/>
                  </a:moveTo>
                  <a:cubicBezTo>
                    <a:pt x="167" y="209"/>
                    <a:pt x="217" y="167"/>
                    <a:pt x="217" y="100"/>
                  </a:cubicBezTo>
                  <a:cubicBezTo>
                    <a:pt x="217" y="41"/>
                    <a:pt x="167" y="0"/>
                    <a:pt x="109" y="0"/>
                  </a:cubicBezTo>
                  <a:cubicBezTo>
                    <a:pt x="50" y="0"/>
                    <a:pt x="0" y="41"/>
                    <a:pt x="0" y="100"/>
                  </a:cubicBezTo>
                  <a:cubicBezTo>
                    <a:pt x="0" y="167"/>
                    <a:pt x="50" y="209"/>
                    <a:pt x="109" y="209"/>
                  </a:cubicBezTo>
                  <a:close/>
                  <a:moveTo>
                    <a:pt x="109" y="209"/>
                  </a:moveTo>
                  <a:lnTo>
                    <a:pt x="109"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3" name="Freeform 313"/>
            <p:cNvSpPr>
              <a:spLocks noChangeArrowheads="1"/>
            </p:cNvSpPr>
            <p:nvPr/>
          </p:nvSpPr>
          <p:spPr bwMode="auto">
            <a:xfrm>
              <a:off x="6696075" y="3128962"/>
              <a:ext cx="74613" cy="76200"/>
            </a:xfrm>
            <a:custGeom>
              <a:avLst/>
              <a:gdLst>
                <a:gd name="T0" fmla="*/ 100 w 209"/>
                <a:gd name="T1" fmla="*/ 209 h 210"/>
                <a:gd name="T2" fmla="*/ 208 w 209"/>
                <a:gd name="T3" fmla="*/ 100 h 210"/>
                <a:gd name="T4" fmla="*/ 100 w 209"/>
                <a:gd name="T5" fmla="*/ 0 h 210"/>
                <a:gd name="T6" fmla="*/ 0 w 209"/>
                <a:gd name="T7" fmla="*/ 100 h 210"/>
                <a:gd name="T8" fmla="*/ 100 w 209"/>
                <a:gd name="T9" fmla="*/ 209 h 210"/>
                <a:gd name="T10" fmla="*/ 100 w 209"/>
                <a:gd name="T11" fmla="*/ 209 h 210"/>
                <a:gd name="T12" fmla="*/ 100 w 209"/>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09" h="210">
                  <a:moveTo>
                    <a:pt x="100" y="209"/>
                  </a:moveTo>
                  <a:cubicBezTo>
                    <a:pt x="167" y="209"/>
                    <a:pt x="208" y="167"/>
                    <a:pt x="208" y="100"/>
                  </a:cubicBezTo>
                  <a:cubicBezTo>
                    <a:pt x="208" y="41"/>
                    <a:pt x="167" y="0"/>
                    <a:pt x="100" y="0"/>
                  </a:cubicBezTo>
                  <a:cubicBezTo>
                    <a:pt x="41" y="0"/>
                    <a:pt x="0" y="41"/>
                    <a:pt x="0" y="100"/>
                  </a:cubicBezTo>
                  <a:cubicBezTo>
                    <a:pt x="0" y="167"/>
                    <a:pt x="41" y="209"/>
                    <a:pt x="100" y="209"/>
                  </a:cubicBezTo>
                  <a:close/>
                  <a:moveTo>
                    <a:pt x="100" y="209"/>
                  </a:moveTo>
                  <a:lnTo>
                    <a:pt x="100"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4" name="Freeform 314"/>
            <p:cNvSpPr>
              <a:spLocks noChangeArrowheads="1"/>
            </p:cNvSpPr>
            <p:nvPr/>
          </p:nvSpPr>
          <p:spPr bwMode="auto">
            <a:xfrm>
              <a:off x="6783388" y="3216274"/>
              <a:ext cx="77787" cy="77788"/>
            </a:xfrm>
            <a:custGeom>
              <a:avLst/>
              <a:gdLst>
                <a:gd name="T0" fmla="*/ 217 w 218"/>
                <a:gd name="T1" fmla="*/ 109 h 218"/>
                <a:gd name="T2" fmla="*/ 109 w 218"/>
                <a:gd name="T3" fmla="*/ 0 h 218"/>
                <a:gd name="T4" fmla="*/ 0 w 218"/>
                <a:gd name="T5" fmla="*/ 109 h 218"/>
                <a:gd name="T6" fmla="*/ 109 w 218"/>
                <a:gd name="T7" fmla="*/ 217 h 218"/>
                <a:gd name="T8" fmla="*/ 217 w 218"/>
                <a:gd name="T9" fmla="*/ 109 h 218"/>
                <a:gd name="T10" fmla="*/ 217 w 218"/>
                <a:gd name="T11" fmla="*/ 109 h 218"/>
                <a:gd name="T12" fmla="*/ 217 w 218"/>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9"/>
                  </a:moveTo>
                  <a:cubicBezTo>
                    <a:pt x="217" y="50"/>
                    <a:pt x="167" y="0"/>
                    <a:pt x="109" y="0"/>
                  </a:cubicBezTo>
                  <a:cubicBezTo>
                    <a:pt x="50" y="0"/>
                    <a:pt x="0" y="50"/>
                    <a:pt x="0" y="109"/>
                  </a:cubicBezTo>
                  <a:cubicBezTo>
                    <a:pt x="0" y="167"/>
                    <a:pt x="50" y="217"/>
                    <a:pt x="109" y="217"/>
                  </a:cubicBezTo>
                  <a:cubicBezTo>
                    <a:pt x="167" y="217"/>
                    <a:pt x="217" y="167"/>
                    <a:pt x="217" y="109"/>
                  </a:cubicBezTo>
                  <a:close/>
                  <a:moveTo>
                    <a:pt x="217" y="109"/>
                  </a:moveTo>
                  <a:lnTo>
                    <a:pt x="217"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5" name="Freeform 315"/>
            <p:cNvSpPr>
              <a:spLocks noChangeArrowheads="1"/>
            </p:cNvSpPr>
            <p:nvPr/>
          </p:nvSpPr>
          <p:spPr bwMode="auto">
            <a:xfrm>
              <a:off x="6605588" y="3216274"/>
              <a:ext cx="77787" cy="77788"/>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6" name="Freeform 316"/>
            <p:cNvSpPr>
              <a:spLocks noChangeArrowheads="1"/>
            </p:cNvSpPr>
            <p:nvPr/>
          </p:nvSpPr>
          <p:spPr bwMode="auto">
            <a:xfrm>
              <a:off x="6873875" y="3216274"/>
              <a:ext cx="77788" cy="77788"/>
            </a:xfrm>
            <a:custGeom>
              <a:avLst/>
              <a:gdLst>
                <a:gd name="T0" fmla="*/ 109 w 218"/>
                <a:gd name="T1" fmla="*/ 0 h 218"/>
                <a:gd name="T2" fmla="*/ 0 w 218"/>
                <a:gd name="T3" fmla="*/ 109 h 218"/>
                <a:gd name="T4" fmla="*/ 109 w 218"/>
                <a:gd name="T5" fmla="*/ 217 h 218"/>
                <a:gd name="T6" fmla="*/ 217 w 218"/>
                <a:gd name="T7" fmla="*/ 109 h 218"/>
                <a:gd name="T8" fmla="*/ 109 w 218"/>
                <a:gd name="T9" fmla="*/ 0 h 218"/>
                <a:gd name="T10" fmla="*/ 109 w 218"/>
                <a:gd name="T11" fmla="*/ 0 h 218"/>
                <a:gd name="T12" fmla="*/ 109 w 218"/>
                <a:gd name="T13" fmla="*/ 0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9" y="0"/>
                  </a:moveTo>
                  <a:cubicBezTo>
                    <a:pt x="50" y="0"/>
                    <a:pt x="0" y="50"/>
                    <a:pt x="0" y="109"/>
                  </a:cubicBezTo>
                  <a:cubicBezTo>
                    <a:pt x="0" y="167"/>
                    <a:pt x="50" y="217"/>
                    <a:pt x="109" y="217"/>
                  </a:cubicBezTo>
                  <a:cubicBezTo>
                    <a:pt x="167" y="217"/>
                    <a:pt x="217" y="167"/>
                    <a:pt x="217" y="109"/>
                  </a:cubicBezTo>
                  <a:cubicBezTo>
                    <a:pt x="217" y="50"/>
                    <a:pt x="167" y="0"/>
                    <a:pt x="109" y="0"/>
                  </a:cubicBezTo>
                  <a:close/>
                  <a:moveTo>
                    <a:pt x="109" y="0"/>
                  </a:moveTo>
                  <a:lnTo>
                    <a:pt x="109"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7" name="Freeform 317"/>
            <p:cNvSpPr>
              <a:spLocks noChangeArrowheads="1"/>
            </p:cNvSpPr>
            <p:nvPr/>
          </p:nvSpPr>
          <p:spPr bwMode="auto">
            <a:xfrm>
              <a:off x="6605588" y="3128962"/>
              <a:ext cx="77787" cy="76200"/>
            </a:xfrm>
            <a:custGeom>
              <a:avLst/>
              <a:gdLst>
                <a:gd name="T0" fmla="*/ 108 w 218"/>
                <a:gd name="T1" fmla="*/ 209 h 210"/>
                <a:gd name="T2" fmla="*/ 217 w 218"/>
                <a:gd name="T3" fmla="*/ 100 h 210"/>
                <a:gd name="T4" fmla="*/ 108 w 218"/>
                <a:gd name="T5" fmla="*/ 0 h 210"/>
                <a:gd name="T6" fmla="*/ 0 w 218"/>
                <a:gd name="T7" fmla="*/ 100 h 210"/>
                <a:gd name="T8" fmla="*/ 108 w 218"/>
                <a:gd name="T9" fmla="*/ 209 h 210"/>
                <a:gd name="T10" fmla="*/ 108 w 218"/>
                <a:gd name="T11" fmla="*/ 209 h 210"/>
                <a:gd name="T12" fmla="*/ 108 w 218"/>
                <a:gd name="T13" fmla="*/ 209 h 210"/>
              </a:gdLst>
              <a:ahLst/>
              <a:cxnLst>
                <a:cxn ang="0">
                  <a:pos x="T0" y="T1"/>
                </a:cxn>
                <a:cxn ang="0">
                  <a:pos x="T2" y="T3"/>
                </a:cxn>
                <a:cxn ang="0">
                  <a:pos x="T4" y="T5"/>
                </a:cxn>
                <a:cxn ang="0">
                  <a:pos x="T6" y="T7"/>
                </a:cxn>
                <a:cxn ang="0">
                  <a:pos x="T8" y="T9"/>
                </a:cxn>
                <a:cxn ang="0">
                  <a:pos x="T10" y="T11"/>
                </a:cxn>
                <a:cxn ang="0">
                  <a:pos x="T12" y="T13"/>
                </a:cxn>
              </a:cxnLst>
              <a:rect l="0" t="0" r="r" b="b"/>
              <a:pathLst>
                <a:path w="218" h="210">
                  <a:moveTo>
                    <a:pt x="108" y="209"/>
                  </a:moveTo>
                  <a:cubicBezTo>
                    <a:pt x="167" y="209"/>
                    <a:pt x="217" y="167"/>
                    <a:pt x="217" y="100"/>
                  </a:cubicBezTo>
                  <a:cubicBezTo>
                    <a:pt x="217" y="41"/>
                    <a:pt x="167" y="0"/>
                    <a:pt x="108" y="0"/>
                  </a:cubicBezTo>
                  <a:cubicBezTo>
                    <a:pt x="50" y="0"/>
                    <a:pt x="0" y="41"/>
                    <a:pt x="0" y="100"/>
                  </a:cubicBezTo>
                  <a:cubicBezTo>
                    <a:pt x="0" y="167"/>
                    <a:pt x="50" y="209"/>
                    <a:pt x="108" y="209"/>
                  </a:cubicBezTo>
                  <a:close/>
                  <a:moveTo>
                    <a:pt x="108" y="209"/>
                  </a:moveTo>
                  <a:lnTo>
                    <a:pt x="108" y="2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8" name="Freeform 318"/>
            <p:cNvSpPr>
              <a:spLocks noChangeArrowheads="1"/>
            </p:cNvSpPr>
            <p:nvPr/>
          </p:nvSpPr>
          <p:spPr bwMode="auto">
            <a:xfrm>
              <a:off x="6605588" y="3038474"/>
              <a:ext cx="77787" cy="77788"/>
            </a:xfrm>
            <a:custGeom>
              <a:avLst/>
              <a:gdLst>
                <a:gd name="T0" fmla="*/ 108 w 218"/>
                <a:gd name="T1" fmla="*/ 217 h 218"/>
                <a:gd name="T2" fmla="*/ 217 w 218"/>
                <a:gd name="T3" fmla="*/ 108 h 218"/>
                <a:gd name="T4" fmla="*/ 108 w 218"/>
                <a:gd name="T5" fmla="*/ 0 h 218"/>
                <a:gd name="T6" fmla="*/ 0 w 218"/>
                <a:gd name="T7" fmla="*/ 108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8"/>
                  </a:cubicBezTo>
                  <a:cubicBezTo>
                    <a:pt x="217" y="50"/>
                    <a:pt x="167" y="0"/>
                    <a:pt x="108" y="0"/>
                  </a:cubicBezTo>
                  <a:cubicBezTo>
                    <a:pt x="50" y="0"/>
                    <a:pt x="0" y="50"/>
                    <a:pt x="0" y="108"/>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9" name="Freeform 319"/>
            <p:cNvSpPr>
              <a:spLocks noChangeArrowheads="1"/>
            </p:cNvSpPr>
            <p:nvPr/>
          </p:nvSpPr>
          <p:spPr bwMode="auto">
            <a:xfrm>
              <a:off x="6605588" y="2947987"/>
              <a:ext cx="77787" cy="77787"/>
            </a:xfrm>
            <a:custGeom>
              <a:avLst/>
              <a:gdLst>
                <a:gd name="T0" fmla="*/ 108 w 218"/>
                <a:gd name="T1" fmla="*/ 217 h 218"/>
                <a:gd name="T2" fmla="*/ 217 w 218"/>
                <a:gd name="T3" fmla="*/ 109 h 218"/>
                <a:gd name="T4" fmla="*/ 108 w 218"/>
                <a:gd name="T5" fmla="*/ 0 h 218"/>
                <a:gd name="T6" fmla="*/ 0 w 218"/>
                <a:gd name="T7" fmla="*/ 109 h 218"/>
                <a:gd name="T8" fmla="*/ 108 w 218"/>
                <a:gd name="T9" fmla="*/ 217 h 218"/>
                <a:gd name="T10" fmla="*/ 108 w 218"/>
                <a:gd name="T11" fmla="*/ 217 h 218"/>
                <a:gd name="T12" fmla="*/ 108 w 218"/>
                <a:gd name="T13" fmla="*/ 217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108" y="217"/>
                  </a:moveTo>
                  <a:cubicBezTo>
                    <a:pt x="167" y="217"/>
                    <a:pt x="217" y="167"/>
                    <a:pt x="217" y="109"/>
                  </a:cubicBezTo>
                  <a:cubicBezTo>
                    <a:pt x="217" y="50"/>
                    <a:pt x="167" y="0"/>
                    <a:pt x="108" y="0"/>
                  </a:cubicBezTo>
                  <a:cubicBezTo>
                    <a:pt x="50" y="0"/>
                    <a:pt x="0" y="50"/>
                    <a:pt x="0" y="109"/>
                  </a:cubicBezTo>
                  <a:cubicBezTo>
                    <a:pt x="0" y="167"/>
                    <a:pt x="50" y="217"/>
                    <a:pt x="108" y="217"/>
                  </a:cubicBezTo>
                  <a:close/>
                  <a:moveTo>
                    <a:pt x="108" y="217"/>
                  </a:moveTo>
                  <a:lnTo>
                    <a:pt x="108" y="21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0" name="Freeform 320"/>
            <p:cNvSpPr>
              <a:spLocks noChangeArrowheads="1"/>
            </p:cNvSpPr>
            <p:nvPr/>
          </p:nvSpPr>
          <p:spPr bwMode="auto">
            <a:xfrm>
              <a:off x="6696075" y="3216274"/>
              <a:ext cx="74613" cy="77788"/>
            </a:xfrm>
            <a:custGeom>
              <a:avLst/>
              <a:gdLst>
                <a:gd name="T0" fmla="*/ 208 w 209"/>
                <a:gd name="T1" fmla="*/ 109 h 218"/>
                <a:gd name="T2" fmla="*/ 100 w 209"/>
                <a:gd name="T3" fmla="*/ 0 h 218"/>
                <a:gd name="T4" fmla="*/ 0 w 209"/>
                <a:gd name="T5" fmla="*/ 109 h 218"/>
                <a:gd name="T6" fmla="*/ 100 w 209"/>
                <a:gd name="T7" fmla="*/ 217 h 218"/>
                <a:gd name="T8" fmla="*/ 208 w 209"/>
                <a:gd name="T9" fmla="*/ 109 h 218"/>
                <a:gd name="T10" fmla="*/ 208 w 209"/>
                <a:gd name="T11" fmla="*/ 109 h 218"/>
                <a:gd name="T12" fmla="*/ 208 w 209"/>
                <a:gd name="T13" fmla="*/ 109 h 218"/>
              </a:gdLst>
              <a:ahLst/>
              <a:cxnLst>
                <a:cxn ang="0">
                  <a:pos x="T0" y="T1"/>
                </a:cxn>
                <a:cxn ang="0">
                  <a:pos x="T2" y="T3"/>
                </a:cxn>
                <a:cxn ang="0">
                  <a:pos x="T4" y="T5"/>
                </a:cxn>
                <a:cxn ang="0">
                  <a:pos x="T6" y="T7"/>
                </a:cxn>
                <a:cxn ang="0">
                  <a:pos x="T8" y="T9"/>
                </a:cxn>
                <a:cxn ang="0">
                  <a:pos x="T10" y="T11"/>
                </a:cxn>
                <a:cxn ang="0">
                  <a:pos x="T12" y="T13"/>
                </a:cxn>
              </a:cxnLst>
              <a:rect l="0" t="0" r="r" b="b"/>
              <a:pathLst>
                <a:path w="209" h="218">
                  <a:moveTo>
                    <a:pt x="208" y="109"/>
                  </a:moveTo>
                  <a:cubicBezTo>
                    <a:pt x="208" y="50"/>
                    <a:pt x="167" y="0"/>
                    <a:pt x="100" y="0"/>
                  </a:cubicBezTo>
                  <a:cubicBezTo>
                    <a:pt x="41" y="0"/>
                    <a:pt x="0" y="50"/>
                    <a:pt x="0" y="109"/>
                  </a:cubicBezTo>
                  <a:cubicBezTo>
                    <a:pt x="0" y="167"/>
                    <a:pt x="41" y="217"/>
                    <a:pt x="100" y="217"/>
                  </a:cubicBezTo>
                  <a:cubicBezTo>
                    <a:pt x="167" y="217"/>
                    <a:pt x="208" y="167"/>
                    <a:pt x="208" y="109"/>
                  </a:cubicBezTo>
                  <a:close/>
                  <a:moveTo>
                    <a:pt x="208" y="109"/>
                  </a:moveTo>
                  <a:lnTo>
                    <a:pt x="208" y="1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51" name="Freeform 328"/>
          <p:cNvSpPr>
            <a:spLocks noChangeArrowheads="1"/>
          </p:cNvSpPr>
          <p:nvPr/>
        </p:nvSpPr>
        <p:spPr bwMode="auto">
          <a:xfrm>
            <a:off x="13090396" y="6120054"/>
            <a:ext cx="1245776" cy="695007"/>
          </a:xfrm>
          <a:custGeom>
            <a:avLst/>
            <a:gdLst>
              <a:gd name="T0" fmla="*/ 585 w 1564"/>
              <a:gd name="T1" fmla="*/ 610 h 871"/>
              <a:gd name="T2" fmla="*/ 451 w 1564"/>
              <a:gd name="T3" fmla="*/ 744 h 871"/>
              <a:gd name="T4" fmla="*/ 585 w 1564"/>
              <a:gd name="T5" fmla="*/ 870 h 871"/>
              <a:gd name="T6" fmla="*/ 710 w 1564"/>
              <a:gd name="T7" fmla="*/ 744 h 871"/>
              <a:gd name="T8" fmla="*/ 585 w 1564"/>
              <a:gd name="T9" fmla="*/ 610 h 871"/>
              <a:gd name="T10" fmla="*/ 585 w 1564"/>
              <a:gd name="T11" fmla="*/ 811 h 871"/>
              <a:gd name="T12" fmla="*/ 518 w 1564"/>
              <a:gd name="T13" fmla="*/ 744 h 871"/>
              <a:gd name="T14" fmla="*/ 585 w 1564"/>
              <a:gd name="T15" fmla="*/ 677 h 871"/>
              <a:gd name="T16" fmla="*/ 643 w 1564"/>
              <a:gd name="T17" fmla="*/ 744 h 871"/>
              <a:gd name="T18" fmla="*/ 585 w 1564"/>
              <a:gd name="T19" fmla="*/ 811 h 871"/>
              <a:gd name="T20" fmla="*/ 1563 w 1564"/>
              <a:gd name="T21" fmla="*/ 519 h 871"/>
              <a:gd name="T22" fmla="*/ 1563 w 1564"/>
              <a:gd name="T23" fmla="*/ 652 h 871"/>
              <a:gd name="T24" fmla="*/ 1505 w 1564"/>
              <a:gd name="T25" fmla="*/ 719 h 871"/>
              <a:gd name="T26" fmla="*/ 1429 w 1564"/>
              <a:gd name="T27" fmla="*/ 719 h 871"/>
              <a:gd name="T28" fmla="*/ 1262 w 1564"/>
              <a:gd name="T29" fmla="*/ 569 h 871"/>
              <a:gd name="T30" fmla="*/ 1095 w 1564"/>
              <a:gd name="T31" fmla="*/ 719 h 871"/>
              <a:gd name="T32" fmla="*/ 752 w 1564"/>
              <a:gd name="T33" fmla="*/ 719 h 871"/>
              <a:gd name="T34" fmla="*/ 585 w 1564"/>
              <a:gd name="T35" fmla="*/ 569 h 871"/>
              <a:gd name="T36" fmla="*/ 409 w 1564"/>
              <a:gd name="T37" fmla="*/ 719 h 871"/>
              <a:gd name="T38" fmla="*/ 326 w 1564"/>
              <a:gd name="T39" fmla="*/ 719 h 871"/>
              <a:gd name="T40" fmla="*/ 267 w 1564"/>
              <a:gd name="T41" fmla="*/ 652 h 871"/>
              <a:gd name="T42" fmla="*/ 267 w 1564"/>
              <a:gd name="T43" fmla="*/ 519 h 871"/>
              <a:gd name="T44" fmla="*/ 1563 w 1564"/>
              <a:gd name="T45" fmla="*/ 519 h 871"/>
              <a:gd name="T46" fmla="*/ 1262 w 1564"/>
              <a:gd name="T47" fmla="*/ 610 h 871"/>
              <a:gd name="T48" fmla="*/ 1128 w 1564"/>
              <a:gd name="T49" fmla="*/ 744 h 871"/>
              <a:gd name="T50" fmla="*/ 1262 w 1564"/>
              <a:gd name="T51" fmla="*/ 870 h 871"/>
              <a:gd name="T52" fmla="*/ 1396 w 1564"/>
              <a:gd name="T53" fmla="*/ 744 h 871"/>
              <a:gd name="T54" fmla="*/ 1262 w 1564"/>
              <a:gd name="T55" fmla="*/ 610 h 871"/>
              <a:gd name="T56" fmla="*/ 1262 w 1564"/>
              <a:gd name="T57" fmla="*/ 811 h 871"/>
              <a:gd name="T58" fmla="*/ 1195 w 1564"/>
              <a:gd name="T59" fmla="*/ 744 h 871"/>
              <a:gd name="T60" fmla="*/ 1262 w 1564"/>
              <a:gd name="T61" fmla="*/ 677 h 871"/>
              <a:gd name="T62" fmla="*/ 1329 w 1564"/>
              <a:gd name="T63" fmla="*/ 744 h 871"/>
              <a:gd name="T64" fmla="*/ 1262 w 1564"/>
              <a:gd name="T65" fmla="*/ 811 h 871"/>
              <a:gd name="T66" fmla="*/ 1538 w 1564"/>
              <a:gd name="T67" fmla="*/ 376 h 871"/>
              <a:gd name="T68" fmla="*/ 1295 w 1564"/>
              <a:gd name="T69" fmla="*/ 134 h 871"/>
              <a:gd name="T70" fmla="*/ 1229 w 1564"/>
              <a:gd name="T71" fmla="*/ 109 h 871"/>
              <a:gd name="T72" fmla="*/ 1112 w 1564"/>
              <a:gd name="T73" fmla="*/ 109 h 871"/>
              <a:gd name="T74" fmla="*/ 1112 w 1564"/>
              <a:gd name="T75" fmla="*/ 59 h 871"/>
              <a:gd name="T76" fmla="*/ 1045 w 1564"/>
              <a:gd name="T77" fmla="*/ 0 h 871"/>
              <a:gd name="T78" fmla="*/ 326 w 1564"/>
              <a:gd name="T79" fmla="*/ 0 h 871"/>
              <a:gd name="T80" fmla="*/ 267 w 1564"/>
              <a:gd name="T81" fmla="*/ 59 h 871"/>
              <a:gd name="T82" fmla="*/ 267 w 1564"/>
              <a:gd name="T83" fmla="*/ 75 h 871"/>
              <a:gd name="T84" fmla="*/ 8 w 1564"/>
              <a:gd name="T85" fmla="*/ 101 h 871"/>
              <a:gd name="T86" fmla="*/ 459 w 1564"/>
              <a:gd name="T87" fmla="*/ 159 h 871"/>
              <a:gd name="T88" fmla="*/ 0 w 1564"/>
              <a:gd name="T89" fmla="*/ 209 h 871"/>
              <a:gd name="T90" fmla="*/ 459 w 1564"/>
              <a:gd name="T91" fmla="*/ 268 h 871"/>
              <a:gd name="T92" fmla="*/ 0 w 1564"/>
              <a:gd name="T93" fmla="*/ 309 h 871"/>
              <a:gd name="T94" fmla="*/ 267 w 1564"/>
              <a:gd name="T95" fmla="*/ 360 h 871"/>
              <a:gd name="T96" fmla="*/ 267 w 1564"/>
              <a:gd name="T97" fmla="*/ 485 h 871"/>
              <a:gd name="T98" fmla="*/ 1563 w 1564"/>
              <a:gd name="T99" fmla="*/ 485 h 871"/>
              <a:gd name="T100" fmla="*/ 1563 w 1564"/>
              <a:gd name="T101" fmla="*/ 435 h 871"/>
              <a:gd name="T102" fmla="*/ 1538 w 1564"/>
              <a:gd name="T103" fmla="*/ 376 h 871"/>
              <a:gd name="T104" fmla="*/ 1429 w 1564"/>
              <a:gd name="T105" fmla="*/ 385 h 871"/>
              <a:gd name="T106" fmla="*/ 1195 w 1564"/>
              <a:gd name="T107" fmla="*/ 385 h 871"/>
              <a:gd name="T108" fmla="*/ 1178 w 1564"/>
              <a:gd name="T109" fmla="*/ 376 h 871"/>
              <a:gd name="T110" fmla="*/ 1178 w 1564"/>
              <a:gd name="T111" fmla="*/ 193 h 871"/>
              <a:gd name="T112" fmla="*/ 1195 w 1564"/>
              <a:gd name="T113" fmla="*/ 184 h 871"/>
              <a:gd name="T114" fmla="*/ 1237 w 1564"/>
              <a:gd name="T115" fmla="*/ 184 h 871"/>
              <a:gd name="T116" fmla="*/ 1245 w 1564"/>
              <a:gd name="T117" fmla="*/ 184 h 871"/>
              <a:gd name="T118" fmla="*/ 1438 w 1564"/>
              <a:gd name="T119" fmla="*/ 368 h 871"/>
              <a:gd name="T120" fmla="*/ 1429 w 1564"/>
              <a:gd name="T121" fmla="*/ 385 h 871"/>
              <a:gd name="T122" fmla="*/ 1429 w 1564"/>
              <a:gd name="T123" fmla="*/ 385 h 871"/>
              <a:gd name="T124" fmla="*/ 1429 w 1564"/>
              <a:gd name="T125" fmla="*/ 385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4" h="871">
                <a:moveTo>
                  <a:pt x="585" y="610"/>
                </a:moveTo>
                <a:cubicBezTo>
                  <a:pt x="510" y="610"/>
                  <a:pt x="451" y="669"/>
                  <a:pt x="451" y="744"/>
                </a:cubicBezTo>
                <a:cubicBezTo>
                  <a:pt x="451" y="820"/>
                  <a:pt x="510" y="870"/>
                  <a:pt x="585" y="870"/>
                </a:cubicBezTo>
                <a:cubicBezTo>
                  <a:pt x="652" y="870"/>
                  <a:pt x="710" y="820"/>
                  <a:pt x="710" y="744"/>
                </a:cubicBezTo>
                <a:cubicBezTo>
                  <a:pt x="710" y="669"/>
                  <a:pt x="652" y="610"/>
                  <a:pt x="585" y="610"/>
                </a:cubicBezTo>
                <a:close/>
                <a:moveTo>
                  <a:pt x="585" y="811"/>
                </a:moveTo>
                <a:cubicBezTo>
                  <a:pt x="543" y="811"/>
                  <a:pt x="518" y="778"/>
                  <a:pt x="518" y="744"/>
                </a:cubicBezTo>
                <a:cubicBezTo>
                  <a:pt x="518" y="711"/>
                  <a:pt x="543" y="677"/>
                  <a:pt x="585" y="677"/>
                </a:cubicBezTo>
                <a:cubicBezTo>
                  <a:pt x="618" y="677"/>
                  <a:pt x="643" y="711"/>
                  <a:pt x="643" y="744"/>
                </a:cubicBezTo>
                <a:cubicBezTo>
                  <a:pt x="643" y="778"/>
                  <a:pt x="618" y="811"/>
                  <a:pt x="585" y="811"/>
                </a:cubicBezTo>
                <a:close/>
                <a:moveTo>
                  <a:pt x="1563" y="519"/>
                </a:moveTo>
                <a:cubicBezTo>
                  <a:pt x="1563" y="652"/>
                  <a:pt x="1563" y="652"/>
                  <a:pt x="1563" y="652"/>
                </a:cubicBezTo>
                <a:cubicBezTo>
                  <a:pt x="1563" y="694"/>
                  <a:pt x="1538" y="719"/>
                  <a:pt x="1505" y="719"/>
                </a:cubicBezTo>
                <a:cubicBezTo>
                  <a:pt x="1429" y="719"/>
                  <a:pt x="1429" y="719"/>
                  <a:pt x="1429" y="719"/>
                </a:cubicBezTo>
                <a:cubicBezTo>
                  <a:pt x="1421" y="636"/>
                  <a:pt x="1346" y="569"/>
                  <a:pt x="1262" y="569"/>
                </a:cubicBezTo>
                <a:cubicBezTo>
                  <a:pt x="1178" y="569"/>
                  <a:pt x="1103" y="636"/>
                  <a:pt x="1095" y="719"/>
                </a:cubicBezTo>
                <a:cubicBezTo>
                  <a:pt x="752" y="719"/>
                  <a:pt x="752" y="719"/>
                  <a:pt x="752" y="719"/>
                </a:cubicBezTo>
                <a:cubicBezTo>
                  <a:pt x="735" y="636"/>
                  <a:pt x="669" y="569"/>
                  <a:pt x="585" y="569"/>
                </a:cubicBezTo>
                <a:cubicBezTo>
                  <a:pt x="493" y="569"/>
                  <a:pt x="426" y="636"/>
                  <a:pt x="409" y="719"/>
                </a:cubicBezTo>
                <a:cubicBezTo>
                  <a:pt x="326" y="719"/>
                  <a:pt x="326" y="719"/>
                  <a:pt x="326" y="719"/>
                </a:cubicBezTo>
                <a:cubicBezTo>
                  <a:pt x="292" y="719"/>
                  <a:pt x="267" y="694"/>
                  <a:pt x="267" y="652"/>
                </a:cubicBezTo>
                <a:cubicBezTo>
                  <a:pt x="267" y="519"/>
                  <a:pt x="267" y="519"/>
                  <a:pt x="267" y="519"/>
                </a:cubicBezTo>
                <a:lnTo>
                  <a:pt x="1563" y="519"/>
                </a:lnTo>
                <a:close/>
                <a:moveTo>
                  <a:pt x="1262" y="610"/>
                </a:moveTo>
                <a:cubicBezTo>
                  <a:pt x="1187" y="610"/>
                  <a:pt x="1128" y="669"/>
                  <a:pt x="1128" y="744"/>
                </a:cubicBezTo>
                <a:cubicBezTo>
                  <a:pt x="1128" y="820"/>
                  <a:pt x="1187" y="870"/>
                  <a:pt x="1262" y="870"/>
                </a:cubicBezTo>
                <a:cubicBezTo>
                  <a:pt x="1337" y="870"/>
                  <a:pt x="1396" y="820"/>
                  <a:pt x="1396" y="744"/>
                </a:cubicBezTo>
                <a:cubicBezTo>
                  <a:pt x="1396" y="669"/>
                  <a:pt x="1337" y="610"/>
                  <a:pt x="1262" y="610"/>
                </a:cubicBezTo>
                <a:close/>
                <a:moveTo>
                  <a:pt x="1262" y="811"/>
                </a:moveTo>
                <a:cubicBezTo>
                  <a:pt x="1229" y="811"/>
                  <a:pt x="1195" y="778"/>
                  <a:pt x="1195" y="744"/>
                </a:cubicBezTo>
                <a:cubicBezTo>
                  <a:pt x="1195" y="711"/>
                  <a:pt x="1229" y="677"/>
                  <a:pt x="1262" y="677"/>
                </a:cubicBezTo>
                <a:cubicBezTo>
                  <a:pt x="1295" y="677"/>
                  <a:pt x="1329" y="711"/>
                  <a:pt x="1329" y="744"/>
                </a:cubicBezTo>
                <a:cubicBezTo>
                  <a:pt x="1329" y="778"/>
                  <a:pt x="1295" y="811"/>
                  <a:pt x="1262" y="811"/>
                </a:cubicBezTo>
                <a:close/>
                <a:moveTo>
                  <a:pt x="1538" y="376"/>
                </a:moveTo>
                <a:cubicBezTo>
                  <a:pt x="1295" y="134"/>
                  <a:pt x="1295" y="134"/>
                  <a:pt x="1295" y="134"/>
                </a:cubicBezTo>
                <a:cubicBezTo>
                  <a:pt x="1279" y="117"/>
                  <a:pt x="1254" y="109"/>
                  <a:pt x="1229" y="109"/>
                </a:cubicBezTo>
                <a:cubicBezTo>
                  <a:pt x="1112" y="109"/>
                  <a:pt x="1112" y="109"/>
                  <a:pt x="1112" y="109"/>
                </a:cubicBezTo>
                <a:cubicBezTo>
                  <a:pt x="1112" y="59"/>
                  <a:pt x="1112" y="59"/>
                  <a:pt x="1112" y="59"/>
                </a:cubicBezTo>
                <a:cubicBezTo>
                  <a:pt x="1112" y="25"/>
                  <a:pt x="1078" y="0"/>
                  <a:pt x="1045" y="0"/>
                </a:cubicBezTo>
                <a:cubicBezTo>
                  <a:pt x="326" y="0"/>
                  <a:pt x="326" y="0"/>
                  <a:pt x="326" y="0"/>
                </a:cubicBezTo>
                <a:cubicBezTo>
                  <a:pt x="292" y="0"/>
                  <a:pt x="267" y="25"/>
                  <a:pt x="267" y="59"/>
                </a:cubicBezTo>
                <a:cubicBezTo>
                  <a:pt x="267" y="75"/>
                  <a:pt x="267" y="75"/>
                  <a:pt x="267" y="75"/>
                </a:cubicBezTo>
                <a:cubicBezTo>
                  <a:pt x="8" y="101"/>
                  <a:pt x="8" y="101"/>
                  <a:pt x="8" y="101"/>
                </a:cubicBezTo>
                <a:cubicBezTo>
                  <a:pt x="459" y="159"/>
                  <a:pt x="459" y="159"/>
                  <a:pt x="459" y="159"/>
                </a:cubicBezTo>
                <a:cubicBezTo>
                  <a:pt x="0" y="209"/>
                  <a:pt x="0" y="209"/>
                  <a:pt x="0" y="209"/>
                </a:cubicBezTo>
                <a:cubicBezTo>
                  <a:pt x="459" y="268"/>
                  <a:pt x="459" y="268"/>
                  <a:pt x="459" y="268"/>
                </a:cubicBezTo>
                <a:cubicBezTo>
                  <a:pt x="0" y="309"/>
                  <a:pt x="0" y="309"/>
                  <a:pt x="0" y="309"/>
                </a:cubicBezTo>
                <a:cubicBezTo>
                  <a:pt x="267" y="360"/>
                  <a:pt x="267" y="360"/>
                  <a:pt x="267" y="360"/>
                </a:cubicBezTo>
                <a:cubicBezTo>
                  <a:pt x="267" y="485"/>
                  <a:pt x="267" y="485"/>
                  <a:pt x="267" y="485"/>
                </a:cubicBezTo>
                <a:cubicBezTo>
                  <a:pt x="1563" y="485"/>
                  <a:pt x="1563" y="485"/>
                  <a:pt x="1563" y="485"/>
                </a:cubicBezTo>
                <a:cubicBezTo>
                  <a:pt x="1563" y="435"/>
                  <a:pt x="1563" y="435"/>
                  <a:pt x="1563" y="435"/>
                </a:cubicBezTo>
                <a:cubicBezTo>
                  <a:pt x="1563" y="410"/>
                  <a:pt x="1555" y="393"/>
                  <a:pt x="1538" y="376"/>
                </a:cubicBezTo>
                <a:close/>
                <a:moveTo>
                  <a:pt x="1429" y="385"/>
                </a:moveTo>
                <a:cubicBezTo>
                  <a:pt x="1195" y="385"/>
                  <a:pt x="1195" y="385"/>
                  <a:pt x="1195" y="385"/>
                </a:cubicBezTo>
                <a:cubicBezTo>
                  <a:pt x="1187" y="385"/>
                  <a:pt x="1178" y="376"/>
                  <a:pt x="1178" y="376"/>
                </a:cubicBezTo>
                <a:cubicBezTo>
                  <a:pt x="1178" y="193"/>
                  <a:pt x="1178" y="193"/>
                  <a:pt x="1178" y="193"/>
                </a:cubicBezTo>
                <a:cubicBezTo>
                  <a:pt x="1178" y="184"/>
                  <a:pt x="1187" y="184"/>
                  <a:pt x="1195" y="184"/>
                </a:cubicBezTo>
                <a:cubicBezTo>
                  <a:pt x="1237" y="184"/>
                  <a:pt x="1237" y="184"/>
                  <a:pt x="1237" y="184"/>
                </a:cubicBezTo>
                <a:lnTo>
                  <a:pt x="1245" y="184"/>
                </a:lnTo>
                <a:cubicBezTo>
                  <a:pt x="1438" y="368"/>
                  <a:pt x="1438" y="368"/>
                  <a:pt x="1438" y="368"/>
                </a:cubicBezTo>
                <a:cubicBezTo>
                  <a:pt x="1446" y="376"/>
                  <a:pt x="1438" y="385"/>
                  <a:pt x="1429" y="385"/>
                </a:cubicBezTo>
                <a:close/>
                <a:moveTo>
                  <a:pt x="1429" y="385"/>
                </a:moveTo>
                <a:lnTo>
                  <a:pt x="1429" y="385"/>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2" name="Freeform 544"/>
          <p:cNvSpPr>
            <a:spLocks noChangeArrowheads="1"/>
          </p:cNvSpPr>
          <p:nvPr/>
        </p:nvSpPr>
        <p:spPr bwMode="auto">
          <a:xfrm>
            <a:off x="9410787" y="5893343"/>
            <a:ext cx="992493" cy="1050662"/>
          </a:xfrm>
          <a:custGeom>
            <a:avLst/>
            <a:gdLst>
              <a:gd name="T0" fmla="*/ 995 w 1588"/>
              <a:gd name="T1" fmla="*/ 870 h 1682"/>
              <a:gd name="T2" fmla="*/ 1078 w 1588"/>
              <a:gd name="T3" fmla="*/ 753 h 1682"/>
              <a:gd name="T4" fmla="*/ 1463 w 1588"/>
              <a:gd name="T5" fmla="*/ 661 h 1682"/>
              <a:gd name="T6" fmla="*/ 1546 w 1588"/>
              <a:gd name="T7" fmla="*/ 352 h 1682"/>
              <a:gd name="T8" fmla="*/ 1346 w 1588"/>
              <a:gd name="T9" fmla="*/ 527 h 1682"/>
              <a:gd name="T10" fmla="*/ 1120 w 1588"/>
              <a:gd name="T11" fmla="*/ 310 h 1682"/>
              <a:gd name="T12" fmla="*/ 1296 w 1588"/>
              <a:gd name="T13" fmla="*/ 101 h 1682"/>
              <a:gd name="T14" fmla="*/ 995 w 1588"/>
              <a:gd name="T15" fmla="*/ 184 h 1682"/>
              <a:gd name="T16" fmla="*/ 894 w 1588"/>
              <a:gd name="T17" fmla="*/ 577 h 1682"/>
              <a:gd name="T18" fmla="*/ 501 w 1588"/>
              <a:gd name="T19" fmla="*/ 452 h 1682"/>
              <a:gd name="T20" fmla="*/ 501 w 1588"/>
              <a:gd name="T21" fmla="*/ 427 h 1682"/>
              <a:gd name="T22" fmla="*/ 493 w 1588"/>
              <a:gd name="T23" fmla="*/ 0 h 1682"/>
              <a:gd name="T24" fmla="*/ 250 w 1588"/>
              <a:gd name="T25" fmla="*/ 285 h 1682"/>
              <a:gd name="T26" fmla="*/ 175 w 1588"/>
              <a:gd name="T27" fmla="*/ 393 h 1682"/>
              <a:gd name="T28" fmla="*/ 150 w 1588"/>
              <a:gd name="T29" fmla="*/ 427 h 1682"/>
              <a:gd name="T30" fmla="*/ 117 w 1588"/>
              <a:gd name="T31" fmla="*/ 477 h 1682"/>
              <a:gd name="T32" fmla="*/ 100 w 1588"/>
              <a:gd name="T33" fmla="*/ 502 h 1682"/>
              <a:gd name="T34" fmla="*/ 66 w 1588"/>
              <a:gd name="T35" fmla="*/ 586 h 1682"/>
              <a:gd name="T36" fmla="*/ 58 w 1588"/>
              <a:gd name="T37" fmla="*/ 611 h 1682"/>
              <a:gd name="T38" fmla="*/ 50 w 1588"/>
              <a:gd name="T39" fmla="*/ 678 h 1682"/>
              <a:gd name="T40" fmla="*/ 41 w 1588"/>
              <a:gd name="T41" fmla="*/ 728 h 1682"/>
              <a:gd name="T42" fmla="*/ 41 w 1588"/>
              <a:gd name="T43" fmla="*/ 744 h 1682"/>
              <a:gd name="T44" fmla="*/ 50 w 1588"/>
              <a:gd name="T45" fmla="*/ 778 h 1682"/>
              <a:gd name="T46" fmla="*/ 58 w 1588"/>
              <a:gd name="T47" fmla="*/ 811 h 1682"/>
              <a:gd name="T48" fmla="*/ 100 w 1588"/>
              <a:gd name="T49" fmla="*/ 878 h 1682"/>
              <a:gd name="T50" fmla="*/ 125 w 1588"/>
              <a:gd name="T51" fmla="*/ 853 h 1682"/>
              <a:gd name="T52" fmla="*/ 133 w 1588"/>
              <a:gd name="T53" fmla="*/ 795 h 1682"/>
              <a:gd name="T54" fmla="*/ 142 w 1588"/>
              <a:gd name="T55" fmla="*/ 770 h 1682"/>
              <a:gd name="T56" fmla="*/ 150 w 1588"/>
              <a:gd name="T57" fmla="*/ 753 h 1682"/>
              <a:gd name="T58" fmla="*/ 167 w 1588"/>
              <a:gd name="T59" fmla="*/ 720 h 1682"/>
              <a:gd name="T60" fmla="*/ 183 w 1588"/>
              <a:gd name="T61" fmla="*/ 694 h 1682"/>
              <a:gd name="T62" fmla="*/ 200 w 1588"/>
              <a:gd name="T63" fmla="*/ 669 h 1682"/>
              <a:gd name="T64" fmla="*/ 225 w 1588"/>
              <a:gd name="T65" fmla="*/ 644 h 1682"/>
              <a:gd name="T66" fmla="*/ 250 w 1588"/>
              <a:gd name="T67" fmla="*/ 619 h 1682"/>
              <a:gd name="T68" fmla="*/ 267 w 1588"/>
              <a:gd name="T69" fmla="*/ 611 h 1682"/>
              <a:gd name="T70" fmla="*/ 301 w 1588"/>
              <a:gd name="T71" fmla="*/ 594 h 1682"/>
              <a:gd name="T72" fmla="*/ 326 w 1588"/>
              <a:gd name="T73" fmla="*/ 577 h 1682"/>
              <a:gd name="T74" fmla="*/ 342 w 1588"/>
              <a:gd name="T75" fmla="*/ 569 h 1682"/>
              <a:gd name="T76" fmla="*/ 359 w 1588"/>
              <a:gd name="T77" fmla="*/ 586 h 1682"/>
              <a:gd name="T78" fmla="*/ 75 w 1588"/>
              <a:gd name="T79" fmla="*/ 1363 h 1682"/>
              <a:gd name="T80" fmla="*/ 292 w 1588"/>
              <a:gd name="T81" fmla="*/ 1581 h 1682"/>
              <a:gd name="T82" fmla="*/ 777 w 1588"/>
              <a:gd name="T83" fmla="*/ 1087 h 1682"/>
              <a:gd name="T84" fmla="*/ 1530 w 1588"/>
              <a:gd name="T85" fmla="*/ 1623 h 1682"/>
              <a:gd name="T86" fmla="*/ 217 w 1588"/>
              <a:gd name="T87" fmla="*/ 1522 h 1682"/>
              <a:gd name="T88" fmla="*/ 133 w 1588"/>
              <a:gd name="T89" fmla="*/ 1438 h 1682"/>
              <a:gd name="T90" fmla="*/ 217 w 1588"/>
              <a:gd name="T91" fmla="*/ 1522 h 1682"/>
              <a:gd name="T92" fmla="*/ 217 w 1588"/>
              <a:gd name="T93" fmla="*/ 152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8" h="1682">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3" name="Freeform 325"/>
          <p:cNvSpPr>
            <a:spLocks noChangeArrowheads="1"/>
          </p:cNvSpPr>
          <p:nvPr/>
        </p:nvSpPr>
        <p:spPr bwMode="auto">
          <a:xfrm>
            <a:off x="5850131" y="5889541"/>
            <a:ext cx="856602" cy="1153278"/>
          </a:xfrm>
          <a:custGeom>
            <a:avLst/>
            <a:gdLst>
              <a:gd name="T0" fmla="*/ 694 w 1046"/>
              <a:gd name="T1" fmla="*/ 1053 h 1405"/>
              <a:gd name="T2" fmla="*/ 176 w 1046"/>
              <a:gd name="T3" fmla="*/ 526 h 1405"/>
              <a:gd name="T4" fmla="*/ 870 w 1046"/>
              <a:gd name="T5" fmla="*/ 526 h 1405"/>
              <a:gd name="T6" fmla="*/ 393 w 1046"/>
              <a:gd name="T7" fmla="*/ 1229 h 1405"/>
              <a:gd name="T8" fmla="*/ 393 w 1046"/>
              <a:gd name="T9" fmla="*/ 1321 h 1405"/>
              <a:gd name="T10" fmla="*/ 519 w 1046"/>
              <a:gd name="T11" fmla="*/ 1404 h 1405"/>
              <a:gd name="T12" fmla="*/ 652 w 1046"/>
              <a:gd name="T13" fmla="*/ 1321 h 1405"/>
              <a:gd name="T14" fmla="*/ 652 w 1046"/>
              <a:gd name="T15" fmla="*/ 1229 h 1405"/>
              <a:gd name="T16" fmla="*/ 393 w 1046"/>
              <a:gd name="T17" fmla="*/ 1095 h 1405"/>
              <a:gd name="T18" fmla="*/ 393 w 1046"/>
              <a:gd name="T19" fmla="*/ 1187 h 1405"/>
              <a:gd name="T20" fmla="*/ 694 w 1046"/>
              <a:gd name="T21" fmla="*/ 1145 h 1405"/>
              <a:gd name="T22" fmla="*/ 42 w 1046"/>
              <a:gd name="T23" fmla="*/ 301 h 1405"/>
              <a:gd name="T24" fmla="*/ 168 w 1046"/>
              <a:gd name="T25" fmla="*/ 275 h 1405"/>
              <a:gd name="T26" fmla="*/ 42 w 1046"/>
              <a:gd name="T27" fmla="*/ 301 h 1405"/>
              <a:gd name="T28" fmla="*/ 569 w 1046"/>
              <a:gd name="T29" fmla="*/ 0 h 1405"/>
              <a:gd name="T30" fmla="*/ 477 w 1046"/>
              <a:gd name="T31" fmla="*/ 92 h 1405"/>
              <a:gd name="T32" fmla="*/ 569 w 1046"/>
              <a:gd name="T33" fmla="*/ 92 h 1405"/>
              <a:gd name="T34" fmla="*/ 301 w 1046"/>
              <a:gd name="T35" fmla="*/ 50 h 1405"/>
              <a:gd name="T36" fmla="*/ 268 w 1046"/>
              <a:gd name="T37" fmla="*/ 175 h 1405"/>
              <a:gd name="T38" fmla="*/ 1004 w 1046"/>
              <a:gd name="T39" fmla="*/ 301 h 1405"/>
              <a:gd name="T40" fmla="*/ 878 w 1046"/>
              <a:gd name="T41" fmla="*/ 275 h 1405"/>
              <a:gd name="T42" fmla="*/ 1004 w 1046"/>
              <a:gd name="T43" fmla="*/ 301 h 1405"/>
              <a:gd name="T44" fmla="*/ 744 w 1046"/>
              <a:gd name="T45" fmla="*/ 50 h 1405"/>
              <a:gd name="T46" fmla="*/ 778 w 1046"/>
              <a:gd name="T47" fmla="*/ 175 h 1405"/>
              <a:gd name="T48" fmla="*/ 84 w 1046"/>
              <a:gd name="T49" fmla="*/ 526 h 1405"/>
              <a:gd name="T50" fmla="*/ 0 w 1046"/>
              <a:gd name="T51" fmla="*/ 485 h 1405"/>
              <a:gd name="T52" fmla="*/ 92 w 1046"/>
              <a:gd name="T53" fmla="*/ 568 h 1405"/>
              <a:gd name="T54" fmla="*/ 953 w 1046"/>
              <a:gd name="T55" fmla="*/ 485 h 1405"/>
              <a:gd name="T56" fmla="*/ 953 w 1046"/>
              <a:gd name="T57" fmla="*/ 568 h 1405"/>
              <a:gd name="T58" fmla="*/ 1045 w 1046"/>
              <a:gd name="T59" fmla="*/ 485 h 1405"/>
              <a:gd name="T60" fmla="*/ 886 w 1046"/>
              <a:gd name="T61" fmla="*/ 786 h 1405"/>
              <a:gd name="T62" fmla="*/ 1004 w 1046"/>
              <a:gd name="T63" fmla="*/ 752 h 1405"/>
              <a:gd name="T64" fmla="*/ 886 w 1046"/>
              <a:gd name="T65" fmla="*/ 786 h 1405"/>
              <a:gd name="T66" fmla="*/ 92 w 1046"/>
              <a:gd name="T67" fmla="*/ 827 h 1405"/>
              <a:gd name="T68" fmla="*/ 126 w 1046"/>
              <a:gd name="T69" fmla="*/ 710 h 1405"/>
              <a:gd name="T70" fmla="*/ 42 w 1046"/>
              <a:gd name="T71" fmla="*/ 752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6" h="1405">
                <a:moveTo>
                  <a:pt x="870" y="526"/>
                </a:moveTo>
                <a:cubicBezTo>
                  <a:pt x="870" y="702"/>
                  <a:pt x="694" y="877"/>
                  <a:pt x="694" y="1053"/>
                </a:cubicBezTo>
                <a:cubicBezTo>
                  <a:pt x="343" y="1053"/>
                  <a:pt x="343" y="1053"/>
                  <a:pt x="343" y="1053"/>
                </a:cubicBezTo>
                <a:cubicBezTo>
                  <a:pt x="343" y="877"/>
                  <a:pt x="176" y="702"/>
                  <a:pt x="176" y="526"/>
                </a:cubicBezTo>
                <a:cubicBezTo>
                  <a:pt x="176" y="334"/>
                  <a:pt x="326" y="175"/>
                  <a:pt x="519" y="175"/>
                </a:cubicBezTo>
                <a:cubicBezTo>
                  <a:pt x="719" y="175"/>
                  <a:pt x="870" y="334"/>
                  <a:pt x="870" y="526"/>
                </a:cubicBezTo>
                <a:close/>
                <a:moveTo>
                  <a:pt x="652" y="1229"/>
                </a:moveTo>
                <a:cubicBezTo>
                  <a:pt x="393" y="1229"/>
                  <a:pt x="393" y="1229"/>
                  <a:pt x="393" y="1229"/>
                </a:cubicBezTo>
                <a:cubicBezTo>
                  <a:pt x="368" y="1229"/>
                  <a:pt x="343" y="1245"/>
                  <a:pt x="343" y="1270"/>
                </a:cubicBezTo>
                <a:cubicBezTo>
                  <a:pt x="343" y="1296"/>
                  <a:pt x="368" y="1321"/>
                  <a:pt x="393" y="1321"/>
                </a:cubicBezTo>
                <a:cubicBezTo>
                  <a:pt x="402" y="1321"/>
                  <a:pt x="402" y="1321"/>
                  <a:pt x="402" y="1321"/>
                </a:cubicBezTo>
                <a:cubicBezTo>
                  <a:pt x="418" y="1371"/>
                  <a:pt x="469" y="1404"/>
                  <a:pt x="519" y="1404"/>
                </a:cubicBezTo>
                <a:cubicBezTo>
                  <a:pt x="577" y="1404"/>
                  <a:pt x="627" y="1371"/>
                  <a:pt x="644" y="1321"/>
                </a:cubicBezTo>
                <a:cubicBezTo>
                  <a:pt x="652" y="1321"/>
                  <a:pt x="652" y="1321"/>
                  <a:pt x="652" y="1321"/>
                </a:cubicBezTo>
                <a:cubicBezTo>
                  <a:pt x="677" y="1321"/>
                  <a:pt x="694" y="1296"/>
                  <a:pt x="694" y="1270"/>
                </a:cubicBezTo>
                <a:cubicBezTo>
                  <a:pt x="694" y="1245"/>
                  <a:pt x="677" y="1229"/>
                  <a:pt x="652" y="1229"/>
                </a:cubicBezTo>
                <a:close/>
                <a:moveTo>
                  <a:pt x="652" y="1095"/>
                </a:moveTo>
                <a:cubicBezTo>
                  <a:pt x="393" y="1095"/>
                  <a:pt x="393" y="1095"/>
                  <a:pt x="393" y="1095"/>
                </a:cubicBezTo>
                <a:cubicBezTo>
                  <a:pt x="368" y="1095"/>
                  <a:pt x="343" y="1120"/>
                  <a:pt x="343" y="1145"/>
                </a:cubicBezTo>
                <a:cubicBezTo>
                  <a:pt x="343" y="1162"/>
                  <a:pt x="368" y="1187"/>
                  <a:pt x="393" y="1187"/>
                </a:cubicBezTo>
                <a:cubicBezTo>
                  <a:pt x="652" y="1187"/>
                  <a:pt x="652" y="1187"/>
                  <a:pt x="652" y="1187"/>
                </a:cubicBezTo>
                <a:cubicBezTo>
                  <a:pt x="677" y="1187"/>
                  <a:pt x="694" y="1162"/>
                  <a:pt x="694" y="1145"/>
                </a:cubicBezTo>
                <a:cubicBezTo>
                  <a:pt x="694" y="1120"/>
                  <a:pt x="677" y="1095"/>
                  <a:pt x="652" y="1095"/>
                </a:cubicBezTo>
                <a:close/>
                <a:moveTo>
                  <a:pt x="42" y="301"/>
                </a:moveTo>
                <a:cubicBezTo>
                  <a:pt x="126" y="351"/>
                  <a:pt x="126" y="351"/>
                  <a:pt x="126" y="351"/>
                </a:cubicBezTo>
                <a:cubicBezTo>
                  <a:pt x="134" y="326"/>
                  <a:pt x="151" y="301"/>
                  <a:pt x="168" y="275"/>
                </a:cubicBezTo>
                <a:cubicBezTo>
                  <a:pt x="92" y="225"/>
                  <a:pt x="92" y="225"/>
                  <a:pt x="92" y="225"/>
                </a:cubicBezTo>
                <a:lnTo>
                  <a:pt x="42" y="301"/>
                </a:lnTo>
                <a:close/>
                <a:moveTo>
                  <a:pt x="569" y="92"/>
                </a:moveTo>
                <a:cubicBezTo>
                  <a:pt x="569" y="0"/>
                  <a:pt x="569" y="0"/>
                  <a:pt x="569" y="0"/>
                </a:cubicBezTo>
                <a:cubicBezTo>
                  <a:pt x="477" y="0"/>
                  <a:pt x="477" y="0"/>
                  <a:pt x="477" y="0"/>
                </a:cubicBezTo>
                <a:cubicBezTo>
                  <a:pt x="477" y="92"/>
                  <a:pt x="477" y="92"/>
                  <a:pt x="477" y="92"/>
                </a:cubicBezTo>
                <a:cubicBezTo>
                  <a:pt x="493" y="92"/>
                  <a:pt x="510" y="92"/>
                  <a:pt x="519" y="92"/>
                </a:cubicBezTo>
                <a:cubicBezTo>
                  <a:pt x="535" y="92"/>
                  <a:pt x="552" y="92"/>
                  <a:pt x="569" y="92"/>
                </a:cubicBezTo>
                <a:close/>
                <a:moveTo>
                  <a:pt x="343" y="133"/>
                </a:moveTo>
                <a:cubicBezTo>
                  <a:pt x="301" y="50"/>
                  <a:pt x="301" y="50"/>
                  <a:pt x="301" y="50"/>
                </a:cubicBezTo>
                <a:cubicBezTo>
                  <a:pt x="218" y="92"/>
                  <a:pt x="218" y="92"/>
                  <a:pt x="218" y="92"/>
                </a:cubicBezTo>
                <a:cubicBezTo>
                  <a:pt x="268" y="175"/>
                  <a:pt x="268" y="175"/>
                  <a:pt x="268" y="175"/>
                </a:cubicBezTo>
                <a:cubicBezTo>
                  <a:pt x="293" y="159"/>
                  <a:pt x="318" y="142"/>
                  <a:pt x="343" y="133"/>
                </a:cubicBezTo>
                <a:close/>
                <a:moveTo>
                  <a:pt x="1004" y="301"/>
                </a:moveTo>
                <a:cubicBezTo>
                  <a:pt x="953" y="225"/>
                  <a:pt x="953" y="225"/>
                  <a:pt x="953" y="225"/>
                </a:cubicBezTo>
                <a:cubicBezTo>
                  <a:pt x="878" y="275"/>
                  <a:pt x="878" y="275"/>
                  <a:pt x="878" y="275"/>
                </a:cubicBezTo>
                <a:cubicBezTo>
                  <a:pt x="895" y="301"/>
                  <a:pt x="912" y="326"/>
                  <a:pt x="920" y="351"/>
                </a:cubicBezTo>
                <a:lnTo>
                  <a:pt x="1004" y="301"/>
                </a:lnTo>
                <a:close/>
                <a:moveTo>
                  <a:pt x="820" y="92"/>
                </a:moveTo>
                <a:cubicBezTo>
                  <a:pt x="744" y="50"/>
                  <a:pt x="744" y="50"/>
                  <a:pt x="744" y="50"/>
                </a:cubicBezTo>
                <a:cubicBezTo>
                  <a:pt x="702" y="133"/>
                  <a:pt x="702" y="133"/>
                  <a:pt x="702" y="133"/>
                </a:cubicBezTo>
                <a:cubicBezTo>
                  <a:pt x="727" y="142"/>
                  <a:pt x="753" y="159"/>
                  <a:pt x="778" y="175"/>
                </a:cubicBezTo>
                <a:lnTo>
                  <a:pt x="820" y="92"/>
                </a:lnTo>
                <a:close/>
                <a:moveTo>
                  <a:pt x="84" y="526"/>
                </a:moveTo>
                <a:cubicBezTo>
                  <a:pt x="84" y="510"/>
                  <a:pt x="84" y="501"/>
                  <a:pt x="92" y="485"/>
                </a:cubicBezTo>
                <a:cubicBezTo>
                  <a:pt x="0" y="485"/>
                  <a:pt x="0" y="485"/>
                  <a:pt x="0" y="485"/>
                </a:cubicBezTo>
                <a:cubicBezTo>
                  <a:pt x="0" y="568"/>
                  <a:pt x="0" y="568"/>
                  <a:pt x="0" y="568"/>
                </a:cubicBezTo>
                <a:cubicBezTo>
                  <a:pt x="92" y="568"/>
                  <a:pt x="92" y="568"/>
                  <a:pt x="92" y="568"/>
                </a:cubicBezTo>
                <a:cubicBezTo>
                  <a:pt x="84" y="560"/>
                  <a:pt x="84" y="543"/>
                  <a:pt x="84" y="526"/>
                </a:cubicBezTo>
                <a:close/>
                <a:moveTo>
                  <a:pt x="953" y="485"/>
                </a:moveTo>
                <a:cubicBezTo>
                  <a:pt x="953" y="501"/>
                  <a:pt x="962" y="510"/>
                  <a:pt x="962" y="526"/>
                </a:cubicBezTo>
                <a:cubicBezTo>
                  <a:pt x="962" y="543"/>
                  <a:pt x="953" y="560"/>
                  <a:pt x="953" y="568"/>
                </a:cubicBezTo>
                <a:cubicBezTo>
                  <a:pt x="1045" y="568"/>
                  <a:pt x="1045" y="568"/>
                  <a:pt x="1045" y="568"/>
                </a:cubicBezTo>
                <a:cubicBezTo>
                  <a:pt x="1045" y="485"/>
                  <a:pt x="1045" y="485"/>
                  <a:pt x="1045" y="485"/>
                </a:cubicBezTo>
                <a:lnTo>
                  <a:pt x="953" y="485"/>
                </a:lnTo>
                <a:close/>
                <a:moveTo>
                  <a:pt x="886" y="786"/>
                </a:moveTo>
                <a:cubicBezTo>
                  <a:pt x="953" y="827"/>
                  <a:pt x="953" y="827"/>
                  <a:pt x="953" y="827"/>
                </a:cubicBezTo>
                <a:cubicBezTo>
                  <a:pt x="1004" y="752"/>
                  <a:pt x="1004" y="752"/>
                  <a:pt x="1004" y="752"/>
                </a:cubicBezTo>
                <a:cubicBezTo>
                  <a:pt x="920" y="710"/>
                  <a:pt x="920" y="710"/>
                  <a:pt x="920" y="710"/>
                </a:cubicBezTo>
                <a:cubicBezTo>
                  <a:pt x="912" y="735"/>
                  <a:pt x="895" y="761"/>
                  <a:pt x="886" y="786"/>
                </a:cubicBezTo>
                <a:close/>
                <a:moveTo>
                  <a:pt x="42" y="752"/>
                </a:moveTo>
                <a:cubicBezTo>
                  <a:pt x="92" y="827"/>
                  <a:pt x="92" y="827"/>
                  <a:pt x="92" y="827"/>
                </a:cubicBezTo>
                <a:cubicBezTo>
                  <a:pt x="159" y="786"/>
                  <a:pt x="159" y="786"/>
                  <a:pt x="159" y="786"/>
                </a:cubicBezTo>
                <a:cubicBezTo>
                  <a:pt x="151" y="761"/>
                  <a:pt x="134" y="735"/>
                  <a:pt x="126" y="710"/>
                </a:cubicBezTo>
                <a:lnTo>
                  <a:pt x="42" y="752"/>
                </a:lnTo>
                <a:close/>
                <a:moveTo>
                  <a:pt x="42" y="752"/>
                </a:moveTo>
                <a:lnTo>
                  <a:pt x="42" y="752"/>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54" name="Group 581"/>
          <p:cNvGrpSpPr>
            <a:grpSpLocks/>
          </p:cNvGrpSpPr>
          <p:nvPr/>
        </p:nvGrpSpPr>
        <p:grpSpPr bwMode="auto">
          <a:xfrm>
            <a:off x="8344257" y="4300639"/>
            <a:ext cx="677591" cy="447234"/>
            <a:chOff x="3763963" y="5216524"/>
            <a:chExt cx="466725" cy="307975"/>
          </a:xfrm>
          <a:solidFill>
            <a:schemeClr val="bg1"/>
          </a:solidFill>
        </p:grpSpPr>
        <p:sp>
          <p:nvSpPr>
            <p:cNvPr id="55" name="Freeform 496"/>
            <p:cNvSpPr>
              <a:spLocks noChangeArrowheads="1"/>
            </p:cNvSpPr>
            <p:nvPr/>
          </p:nvSpPr>
          <p:spPr bwMode="auto">
            <a:xfrm>
              <a:off x="4130675" y="5421312"/>
              <a:ext cx="100013" cy="103187"/>
            </a:xfrm>
            <a:custGeom>
              <a:avLst/>
              <a:gdLst>
                <a:gd name="T0" fmla="*/ 276 w 277"/>
                <a:gd name="T1" fmla="*/ 218 h 286"/>
                <a:gd name="T2" fmla="*/ 276 w 277"/>
                <a:gd name="T3" fmla="*/ 209 h 286"/>
                <a:gd name="T4" fmla="*/ 276 w 277"/>
                <a:gd name="T5" fmla="*/ 201 h 286"/>
                <a:gd name="T6" fmla="*/ 276 w 277"/>
                <a:gd name="T7" fmla="*/ 193 h 286"/>
                <a:gd name="T8" fmla="*/ 268 w 277"/>
                <a:gd name="T9" fmla="*/ 176 h 286"/>
                <a:gd name="T10" fmla="*/ 268 w 277"/>
                <a:gd name="T11" fmla="*/ 168 h 286"/>
                <a:gd name="T12" fmla="*/ 268 w 277"/>
                <a:gd name="T13" fmla="*/ 159 h 286"/>
                <a:gd name="T14" fmla="*/ 268 w 277"/>
                <a:gd name="T15" fmla="*/ 151 h 286"/>
                <a:gd name="T16" fmla="*/ 268 w 277"/>
                <a:gd name="T17" fmla="*/ 143 h 286"/>
                <a:gd name="T18" fmla="*/ 259 w 277"/>
                <a:gd name="T19" fmla="*/ 109 h 286"/>
                <a:gd name="T20" fmla="*/ 259 w 277"/>
                <a:gd name="T21" fmla="*/ 92 h 286"/>
                <a:gd name="T22" fmla="*/ 259 w 277"/>
                <a:gd name="T23" fmla="*/ 84 h 286"/>
                <a:gd name="T24" fmla="*/ 251 w 277"/>
                <a:gd name="T25" fmla="*/ 51 h 286"/>
                <a:gd name="T26" fmla="*/ 251 w 277"/>
                <a:gd name="T27" fmla="*/ 42 h 286"/>
                <a:gd name="T28" fmla="*/ 242 w 277"/>
                <a:gd name="T29" fmla="*/ 34 h 286"/>
                <a:gd name="T30" fmla="*/ 242 w 277"/>
                <a:gd name="T31" fmla="*/ 17 h 286"/>
                <a:gd name="T32" fmla="*/ 234 w 277"/>
                <a:gd name="T33" fmla="*/ 0 h 286"/>
                <a:gd name="T34" fmla="*/ 226 w 277"/>
                <a:gd name="T35" fmla="*/ 0 h 286"/>
                <a:gd name="T36" fmla="*/ 8 w 277"/>
                <a:gd name="T37" fmla="*/ 59 h 286"/>
                <a:gd name="T38" fmla="*/ 8 w 277"/>
                <a:gd name="T39" fmla="*/ 67 h 286"/>
                <a:gd name="T40" fmla="*/ 8 w 277"/>
                <a:gd name="T41" fmla="*/ 76 h 286"/>
                <a:gd name="T42" fmla="*/ 8 w 277"/>
                <a:gd name="T43" fmla="*/ 84 h 286"/>
                <a:gd name="T44" fmla="*/ 8 w 277"/>
                <a:gd name="T45" fmla="*/ 92 h 286"/>
                <a:gd name="T46" fmla="*/ 8 w 277"/>
                <a:gd name="T47" fmla="*/ 101 h 286"/>
                <a:gd name="T48" fmla="*/ 8 w 277"/>
                <a:gd name="T49" fmla="*/ 118 h 286"/>
                <a:gd name="T50" fmla="*/ 8 w 277"/>
                <a:gd name="T51" fmla="*/ 134 h 286"/>
                <a:gd name="T52" fmla="*/ 17 w 277"/>
                <a:gd name="T53" fmla="*/ 143 h 286"/>
                <a:gd name="T54" fmla="*/ 17 w 277"/>
                <a:gd name="T55" fmla="*/ 159 h 286"/>
                <a:gd name="T56" fmla="*/ 17 w 277"/>
                <a:gd name="T57" fmla="*/ 168 h 286"/>
                <a:gd name="T58" fmla="*/ 17 w 277"/>
                <a:gd name="T59" fmla="*/ 176 h 286"/>
                <a:gd name="T60" fmla="*/ 17 w 277"/>
                <a:gd name="T61" fmla="*/ 185 h 286"/>
                <a:gd name="T62" fmla="*/ 8 w 277"/>
                <a:gd name="T63" fmla="*/ 201 h 286"/>
                <a:gd name="T64" fmla="*/ 8 w 277"/>
                <a:gd name="T65" fmla="*/ 209 h 286"/>
                <a:gd name="T66" fmla="*/ 8 w 277"/>
                <a:gd name="T67" fmla="*/ 218 h 286"/>
                <a:gd name="T68" fmla="*/ 8 w 277"/>
                <a:gd name="T69" fmla="*/ 226 h 286"/>
                <a:gd name="T70" fmla="*/ 8 w 277"/>
                <a:gd name="T71" fmla="*/ 243 h 286"/>
                <a:gd name="T72" fmla="*/ 8 w 277"/>
                <a:gd name="T73" fmla="*/ 251 h 286"/>
                <a:gd name="T74" fmla="*/ 0 w 277"/>
                <a:gd name="T75" fmla="*/ 260 h 286"/>
                <a:gd name="T76" fmla="*/ 0 w 277"/>
                <a:gd name="T77" fmla="*/ 268 h 286"/>
                <a:gd name="T78" fmla="*/ 0 w 277"/>
                <a:gd name="T79" fmla="*/ 276 h 286"/>
                <a:gd name="T80" fmla="*/ 0 w 277"/>
                <a:gd name="T81" fmla="*/ 285 h 286"/>
                <a:gd name="T82" fmla="*/ 268 w 277"/>
                <a:gd name="T83" fmla="*/ 285 h 286"/>
                <a:gd name="T84" fmla="*/ 276 w 277"/>
                <a:gd name="T85" fmla="*/ 276 h 286"/>
                <a:gd name="T86" fmla="*/ 276 w 277"/>
                <a:gd name="T87" fmla="*/ 260 h 286"/>
                <a:gd name="T88" fmla="*/ 276 w 277"/>
                <a:gd name="T89" fmla="*/ 243 h 286"/>
                <a:gd name="T90" fmla="*/ 276 w 277"/>
                <a:gd name="T91" fmla="*/ 226 h 286"/>
                <a:gd name="T92" fmla="*/ 276 w 277"/>
                <a:gd name="T93" fmla="*/ 218 h 286"/>
                <a:gd name="T94" fmla="*/ 276 w 277"/>
                <a:gd name="T95" fmla="*/ 218 h 286"/>
                <a:gd name="T96" fmla="*/ 276 w 277"/>
                <a:gd name="T97" fmla="*/ 2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286">
                  <a:moveTo>
                    <a:pt x="276" y="218"/>
                  </a:moveTo>
                  <a:lnTo>
                    <a:pt x="276" y="209"/>
                  </a:lnTo>
                  <a:lnTo>
                    <a:pt x="276" y="201"/>
                  </a:lnTo>
                  <a:cubicBezTo>
                    <a:pt x="276" y="193"/>
                    <a:pt x="276" y="193"/>
                    <a:pt x="276" y="193"/>
                  </a:cubicBezTo>
                  <a:cubicBezTo>
                    <a:pt x="276" y="193"/>
                    <a:pt x="276" y="185"/>
                    <a:pt x="268" y="176"/>
                  </a:cubicBezTo>
                  <a:cubicBezTo>
                    <a:pt x="268" y="168"/>
                    <a:pt x="268" y="168"/>
                    <a:pt x="268" y="168"/>
                  </a:cubicBezTo>
                  <a:lnTo>
                    <a:pt x="268" y="159"/>
                  </a:lnTo>
                  <a:lnTo>
                    <a:pt x="268" y="151"/>
                  </a:lnTo>
                  <a:cubicBezTo>
                    <a:pt x="268" y="143"/>
                    <a:pt x="268" y="143"/>
                    <a:pt x="268" y="143"/>
                  </a:cubicBezTo>
                  <a:cubicBezTo>
                    <a:pt x="268" y="134"/>
                    <a:pt x="268" y="118"/>
                    <a:pt x="259" y="109"/>
                  </a:cubicBezTo>
                  <a:cubicBezTo>
                    <a:pt x="259" y="109"/>
                    <a:pt x="259" y="101"/>
                    <a:pt x="259" y="92"/>
                  </a:cubicBezTo>
                  <a:lnTo>
                    <a:pt x="259" y="84"/>
                  </a:lnTo>
                  <a:cubicBezTo>
                    <a:pt x="259" y="67"/>
                    <a:pt x="251" y="59"/>
                    <a:pt x="251" y="51"/>
                  </a:cubicBezTo>
                  <a:cubicBezTo>
                    <a:pt x="251" y="42"/>
                    <a:pt x="251" y="42"/>
                    <a:pt x="251" y="42"/>
                  </a:cubicBezTo>
                  <a:cubicBezTo>
                    <a:pt x="242" y="34"/>
                    <a:pt x="242" y="34"/>
                    <a:pt x="242" y="34"/>
                  </a:cubicBezTo>
                  <a:cubicBezTo>
                    <a:pt x="242" y="26"/>
                    <a:pt x="242" y="26"/>
                    <a:pt x="242" y="17"/>
                  </a:cubicBezTo>
                  <a:cubicBezTo>
                    <a:pt x="242" y="9"/>
                    <a:pt x="234" y="9"/>
                    <a:pt x="234" y="0"/>
                  </a:cubicBezTo>
                  <a:lnTo>
                    <a:pt x="226" y="0"/>
                  </a:lnTo>
                  <a:cubicBezTo>
                    <a:pt x="8" y="59"/>
                    <a:pt x="8" y="59"/>
                    <a:pt x="8" y="59"/>
                  </a:cubicBezTo>
                  <a:cubicBezTo>
                    <a:pt x="8" y="67"/>
                    <a:pt x="0" y="67"/>
                    <a:pt x="8" y="67"/>
                  </a:cubicBezTo>
                  <a:cubicBezTo>
                    <a:pt x="8" y="76"/>
                    <a:pt x="8" y="76"/>
                    <a:pt x="8" y="76"/>
                  </a:cubicBezTo>
                  <a:lnTo>
                    <a:pt x="8" y="84"/>
                  </a:lnTo>
                  <a:cubicBezTo>
                    <a:pt x="8" y="92"/>
                    <a:pt x="8" y="92"/>
                    <a:pt x="8" y="92"/>
                  </a:cubicBezTo>
                  <a:lnTo>
                    <a:pt x="8" y="101"/>
                  </a:lnTo>
                  <a:cubicBezTo>
                    <a:pt x="8" y="109"/>
                    <a:pt x="8" y="118"/>
                    <a:pt x="8" y="118"/>
                  </a:cubicBezTo>
                  <a:cubicBezTo>
                    <a:pt x="8" y="126"/>
                    <a:pt x="8" y="126"/>
                    <a:pt x="8" y="134"/>
                  </a:cubicBezTo>
                  <a:cubicBezTo>
                    <a:pt x="17" y="134"/>
                    <a:pt x="17" y="134"/>
                    <a:pt x="17" y="143"/>
                  </a:cubicBezTo>
                  <a:cubicBezTo>
                    <a:pt x="17" y="151"/>
                    <a:pt x="17" y="159"/>
                    <a:pt x="17" y="159"/>
                  </a:cubicBezTo>
                  <a:cubicBezTo>
                    <a:pt x="17" y="168"/>
                    <a:pt x="17" y="168"/>
                    <a:pt x="17" y="168"/>
                  </a:cubicBezTo>
                  <a:lnTo>
                    <a:pt x="17" y="176"/>
                  </a:lnTo>
                  <a:cubicBezTo>
                    <a:pt x="17" y="185"/>
                    <a:pt x="17" y="185"/>
                    <a:pt x="17" y="185"/>
                  </a:cubicBezTo>
                  <a:cubicBezTo>
                    <a:pt x="17" y="193"/>
                    <a:pt x="8" y="193"/>
                    <a:pt x="8" y="201"/>
                  </a:cubicBezTo>
                  <a:lnTo>
                    <a:pt x="8" y="209"/>
                  </a:lnTo>
                  <a:lnTo>
                    <a:pt x="8" y="218"/>
                  </a:lnTo>
                  <a:cubicBezTo>
                    <a:pt x="8" y="226"/>
                    <a:pt x="8" y="226"/>
                    <a:pt x="8" y="226"/>
                  </a:cubicBezTo>
                  <a:cubicBezTo>
                    <a:pt x="8" y="235"/>
                    <a:pt x="8" y="235"/>
                    <a:pt x="8" y="243"/>
                  </a:cubicBezTo>
                  <a:lnTo>
                    <a:pt x="8" y="251"/>
                  </a:lnTo>
                  <a:cubicBezTo>
                    <a:pt x="8" y="251"/>
                    <a:pt x="8" y="260"/>
                    <a:pt x="0" y="260"/>
                  </a:cubicBezTo>
                  <a:lnTo>
                    <a:pt x="0" y="268"/>
                  </a:lnTo>
                  <a:lnTo>
                    <a:pt x="0" y="276"/>
                  </a:lnTo>
                  <a:lnTo>
                    <a:pt x="0" y="285"/>
                  </a:lnTo>
                  <a:cubicBezTo>
                    <a:pt x="268" y="285"/>
                    <a:pt x="268" y="285"/>
                    <a:pt x="268" y="285"/>
                  </a:cubicBezTo>
                  <a:cubicBezTo>
                    <a:pt x="268" y="285"/>
                    <a:pt x="276" y="285"/>
                    <a:pt x="276" y="276"/>
                  </a:cubicBezTo>
                  <a:cubicBezTo>
                    <a:pt x="276" y="268"/>
                    <a:pt x="276" y="268"/>
                    <a:pt x="276" y="260"/>
                  </a:cubicBezTo>
                  <a:cubicBezTo>
                    <a:pt x="276" y="260"/>
                    <a:pt x="276" y="251"/>
                    <a:pt x="276" y="243"/>
                  </a:cubicBezTo>
                  <a:cubicBezTo>
                    <a:pt x="276" y="243"/>
                    <a:pt x="276" y="235"/>
                    <a:pt x="276" y="226"/>
                  </a:cubicBezTo>
                  <a:lnTo>
                    <a:pt x="276" y="218"/>
                  </a:lnTo>
                  <a:close/>
                  <a:moveTo>
                    <a:pt x="276" y="218"/>
                  </a:moveTo>
                  <a:lnTo>
                    <a:pt x="276" y="21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6" name="Freeform 497"/>
            <p:cNvSpPr>
              <a:spLocks noChangeArrowheads="1"/>
            </p:cNvSpPr>
            <p:nvPr/>
          </p:nvSpPr>
          <p:spPr bwMode="auto">
            <a:xfrm>
              <a:off x="4083050" y="5297487"/>
              <a:ext cx="123825" cy="133350"/>
            </a:xfrm>
            <a:custGeom>
              <a:avLst/>
              <a:gdLst>
                <a:gd name="T0" fmla="*/ 343 w 344"/>
                <a:gd name="T1" fmla="*/ 276 h 369"/>
                <a:gd name="T2" fmla="*/ 335 w 344"/>
                <a:gd name="T3" fmla="*/ 259 h 369"/>
                <a:gd name="T4" fmla="*/ 326 w 344"/>
                <a:gd name="T5" fmla="*/ 242 h 369"/>
                <a:gd name="T6" fmla="*/ 318 w 344"/>
                <a:gd name="T7" fmla="*/ 234 h 369"/>
                <a:gd name="T8" fmla="*/ 310 w 344"/>
                <a:gd name="T9" fmla="*/ 209 h 369"/>
                <a:gd name="T10" fmla="*/ 301 w 344"/>
                <a:gd name="T11" fmla="*/ 192 h 369"/>
                <a:gd name="T12" fmla="*/ 276 w 344"/>
                <a:gd name="T13" fmla="*/ 150 h 369"/>
                <a:gd name="T14" fmla="*/ 268 w 344"/>
                <a:gd name="T15" fmla="*/ 142 h 369"/>
                <a:gd name="T16" fmla="*/ 251 w 344"/>
                <a:gd name="T17" fmla="*/ 125 h 369"/>
                <a:gd name="T18" fmla="*/ 234 w 344"/>
                <a:gd name="T19" fmla="*/ 108 h 369"/>
                <a:gd name="T20" fmla="*/ 226 w 344"/>
                <a:gd name="T21" fmla="*/ 92 h 369"/>
                <a:gd name="T22" fmla="*/ 209 w 344"/>
                <a:gd name="T23" fmla="*/ 75 h 369"/>
                <a:gd name="T24" fmla="*/ 184 w 344"/>
                <a:gd name="T25" fmla="*/ 58 h 369"/>
                <a:gd name="T26" fmla="*/ 167 w 344"/>
                <a:gd name="T27" fmla="*/ 33 h 369"/>
                <a:gd name="T28" fmla="*/ 151 w 344"/>
                <a:gd name="T29" fmla="*/ 25 h 369"/>
                <a:gd name="T30" fmla="*/ 134 w 344"/>
                <a:gd name="T31" fmla="*/ 8 h 369"/>
                <a:gd name="T32" fmla="*/ 117 w 344"/>
                <a:gd name="T33" fmla="*/ 8 h 369"/>
                <a:gd name="T34" fmla="*/ 0 w 344"/>
                <a:gd name="T35" fmla="*/ 159 h 369"/>
                <a:gd name="T36" fmla="*/ 9 w 344"/>
                <a:gd name="T37" fmla="*/ 167 h 369"/>
                <a:gd name="T38" fmla="*/ 17 w 344"/>
                <a:gd name="T39" fmla="*/ 175 h 369"/>
                <a:gd name="T40" fmla="*/ 34 w 344"/>
                <a:gd name="T41" fmla="*/ 192 h 369"/>
                <a:gd name="T42" fmla="*/ 42 w 344"/>
                <a:gd name="T43" fmla="*/ 209 h 369"/>
                <a:gd name="T44" fmla="*/ 59 w 344"/>
                <a:gd name="T45" fmla="*/ 226 h 369"/>
                <a:gd name="T46" fmla="*/ 67 w 344"/>
                <a:gd name="T47" fmla="*/ 242 h 369"/>
                <a:gd name="T48" fmla="*/ 84 w 344"/>
                <a:gd name="T49" fmla="*/ 259 h 369"/>
                <a:gd name="T50" fmla="*/ 92 w 344"/>
                <a:gd name="T51" fmla="*/ 276 h 369"/>
                <a:gd name="T52" fmla="*/ 101 w 344"/>
                <a:gd name="T53" fmla="*/ 301 h 369"/>
                <a:gd name="T54" fmla="*/ 109 w 344"/>
                <a:gd name="T55" fmla="*/ 317 h 369"/>
                <a:gd name="T56" fmla="*/ 117 w 344"/>
                <a:gd name="T57" fmla="*/ 334 h 369"/>
                <a:gd name="T58" fmla="*/ 117 w 344"/>
                <a:gd name="T59" fmla="*/ 351 h 369"/>
                <a:gd name="T60" fmla="*/ 126 w 344"/>
                <a:gd name="T61" fmla="*/ 359 h 369"/>
                <a:gd name="T62" fmla="*/ 335 w 344"/>
                <a:gd name="T63" fmla="*/ 284 h 369"/>
                <a:gd name="T64" fmla="*/ 335 w 344"/>
                <a:gd name="T65" fmla="*/ 28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 h="369">
                  <a:moveTo>
                    <a:pt x="335" y="284"/>
                  </a:moveTo>
                  <a:cubicBezTo>
                    <a:pt x="343" y="284"/>
                    <a:pt x="343" y="276"/>
                    <a:pt x="343" y="276"/>
                  </a:cubicBezTo>
                  <a:cubicBezTo>
                    <a:pt x="343" y="267"/>
                    <a:pt x="343" y="267"/>
                    <a:pt x="343" y="267"/>
                  </a:cubicBezTo>
                  <a:cubicBezTo>
                    <a:pt x="335" y="267"/>
                    <a:pt x="335" y="267"/>
                    <a:pt x="335" y="259"/>
                  </a:cubicBezTo>
                  <a:lnTo>
                    <a:pt x="335" y="250"/>
                  </a:lnTo>
                  <a:cubicBezTo>
                    <a:pt x="326" y="250"/>
                    <a:pt x="326" y="242"/>
                    <a:pt x="326" y="242"/>
                  </a:cubicBezTo>
                  <a:lnTo>
                    <a:pt x="326" y="234"/>
                  </a:lnTo>
                  <a:lnTo>
                    <a:pt x="318" y="234"/>
                  </a:lnTo>
                  <a:cubicBezTo>
                    <a:pt x="318" y="226"/>
                    <a:pt x="318" y="226"/>
                    <a:pt x="318" y="217"/>
                  </a:cubicBezTo>
                  <a:cubicBezTo>
                    <a:pt x="310" y="217"/>
                    <a:pt x="310" y="209"/>
                    <a:pt x="310" y="209"/>
                  </a:cubicBezTo>
                  <a:cubicBezTo>
                    <a:pt x="310" y="200"/>
                    <a:pt x="301" y="200"/>
                    <a:pt x="301" y="200"/>
                  </a:cubicBezTo>
                  <a:lnTo>
                    <a:pt x="301" y="192"/>
                  </a:lnTo>
                  <a:cubicBezTo>
                    <a:pt x="293" y="192"/>
                    <a:pt x="293" y="184"/>
                    <a:pt x="293" y="184"/>
                  </a:cubicBezTo>
                  <a:cubicBezTo>
                    <a:pt x="284" y="175"/>
                    <a:pt x="276" y="159"/>
                    <a:pt x="276" y="150"/>
                  </a:cubicBezTo>
                  <a:cubicBezTo>
                    <a:pt x="268" y="150"/>
                    <a:pt x="268" y="150"/>
                    <a:pt x="268" y="150"/>
                  </a:cubicBezTo>
                  <a:cubicBezTo>
                    <a:pt x="268" y="142"/>
                    <a:pt x="268" y="142"/>
                    <a:pt x="268" y="142"/>
                  </a:cubicBezTo>
                  <a:cubicBezTo>
                    <a:pt x="260" y="142"/>
                    <a:pt x="260" y="142"/>
                    <a:pt x="260" y="142"/>
                  </a:cubicBezTo>
                  <a:cubicBezTo>
                    <a:pt x="260" y="133"/>
                    <a:pt x="260" y="133"/>
                    <a:pt x="251" y="125"/>
                  </a:cubicBezTo>
                  <a:lnTo>
                    <a:pt x="243" y="117"/>
                  </a:lnTo>
                  <a:cubicBezTo>
                    <a:pt x="243" y="108"/>
                    <a:pt x="234" y="108"/>
                    <a:pt x="234" y="108"/>
                  </a:cubicBezTo>
                  <a:lnTo>
                    <a:pt x="234" y="100"/>
                  </a:lnTo>
                  <a:cubicBezTo>
                    <a:pt x="226" y="100"/>
                    <a:pt x="226" y="100"/>
                    <a:pt x="226" y="92"/>
                  </a:cubicBezTo>
                  <a:lnTo>
                    <a:pt x="218" y="92"/>
                  </a:lnTo>
                  <a:cubicBezTo>
                    <a:pt x="218" y="83"/>
                    <a:pt x="209" y="83"/>
                    <a:pt x="209" y="75"/>
                  </a:cubicBezTo>
                  <a:cubicBezTo>
                    <a:pt x="201" y="75"/>
                    <a:pt x="201" y="67"/>
                    <a:pt x="201" y="67"/>
                  </a:cubicBezTo>
                  <a:cubicBezTo>
                    <a:pt x="193" y="58"/>
                    <a:pt x="193" y="58"/>
                    <a:pt x="184" y="58"/>
                  </a:cubicBezTo>
                  <a:cubicBezTo>
                    <a:pt x="184" y="50"/>
                    <a:pt x="176" y="50"/>
                    <a:pt x="176" y="41"/>
                  </a:cubicBezTo>
                  <a:cubicBezTo>
                    <a:pt x="176" y="41"/>
                    <a:pt x="167" y="41"/>
                    <a:pt x="167" y="33"/>
                  </a:cubicBezTo>
                  <a:cubicBezTo>
                    <a:pt x="167" y="33"/>
                    <a:pt x="159" y="33"/>
                    <a:pt x="159" y="25"/>
                  </a:cubicBezTo>
                  <a:cubicBezTo>
                    <a:pt x="151" y="25"/>
                    <a:pt x="151" y="25"/>
                    <a:pt x="151" y="25"/>
                  </a:cubicBezTo>
                  <a:cubicBezTo>
                    <a:pt x="151" y="16"/>
                    <a:pt x="142" y="16"/>
                    <a:pt x="142" y="16"/>
                  </a:cubicBezTo>
                  <a:lnTo>
                    <a:pt x="134" y="8"/>
                  </a:lnTo>
                  <a:lnTo>
                    <a:pt x="126" y="8"/>
                  </a:lnTo>
                  <a:cubicBezTo>
                    <a:pt x="126" y="0"/>
                    <a:pt x="117" y="0"/>
                    <a:pt x="117" y="8"/>
                  </a:cubicBezTo>
                  <a:cubicBezTo>
                    <a:pt x="0" y="150"/>
                    <a:pt x="0" y="150"/>
                    <a:pt x="0" y="150"/>
                  </a:cubicBezTo>
                  <a:lnTo>
                    <a:pt x="0" y="159"/>
                  </a:lnTo>
                  <a:lnTo>
                    <a:pt x="9" y="159"/>
                  </a:lnTo>
                  <a:lnTo>
                    <a:pt x="9" y="167"/>
                  </a:lnTo>
                  <a:lnTo>
                    <a:pt x="17" y="167"/>
                  </a:lnTo>
                  <a:cubicBezTo>
                    <a:pt x="17" y="175"/>
                    <a:pt x="17" y="175"/>
                    <a:pt x="17" y="175"/>
                  </a:cubicBezTo>
                  <a:cubicBezTo>
                    <a:pt x="25" y="175"/>
                    <a:pt x="25" y="184"/>
                    <a:pt x="25" y="184"/>
                  </a:cubicBezTo>
                  <a:lnTo>
                    <a:pt x="34" y="192"/>
                  </a:lnTo>
                  <a:lnTo>
                    <a:pt x="34" y="200"/>
                  </a:lnTo>
                  <a:cubicBezTo>
                    <a:pt x="42" y="200"/>
                    <a:pt x="42" y="200"/>
                    <a:pt x="42" y="209"/>
                  </a:cubicBezTo>
                  <a:cubicBezTo>
                    <a:pt x="42" y="209"/>
                    <a:pt x="51" y="209"/>
                    <a:pt x="51" y="217"/>
                  </a:cubicBezTo>
                  <a:cubicBezTo>
                    <a:pt x="51" y="217"/>
                    <a:pt x="59" y="217"/>
                    <a:pt x="59" y="226"/>
                  </a:cubicBezTo>
                  <a:cubicBezTo>
                    <a:pt x="59" y="226"/>
                    <a:pt x="59" y="234"/>
                    <a:pt x="67" y="234"/>
                  </a:cubicBezTo>
                  <a:cubicBezTo>
                    <a:pt x="67" y="242"/>
                    <a:pt x="67" y="242"/>
                    <a:pt x="67" y="242"/>
                  </a:cubicBezTo>
                  <a:cubicBezTo>
                    <a:pt x="75" y="242"/>
                    <a:pt x="75" y="250"/>
                    <a:pt x="75" y="250"/>
                  </a:cubicBezTo>
                  <a:cubicBezTo>
                    <a:pt x="75" y="259"/>
                    <a:pt x="84" y="259"/>
                    <a:pt x="84" y="259"/>
                  </a:cubicBezTo>
                  <a:cubicBezTo>
                    <a:pt x="84" y="267"/>
                    <a:pt x="84" y="267"/>
                    <a:pt x="84" y="267"/>
                  </a:cubicBezTo>
                  <a:lnTo>
                    <a:pt x="92" y="276"/>
                  </a:lnTo>
                  <a:cubicBezTo>
                    <a:pt x="92" y="276"/>
                    <a:pt x="92" y="284"/>
                    <a:pt x="101" y="292"/>
                  </a:cubicBezTo>
                  <a:lnTo>
                    <a:pt x="101" y="301"/>
                  </a:lnTo>
                  <a:lnTo>
                    <a:pt x="109" y="309"/>
                  </a:lnTo>
                  <a:cubicBezTo>
                    <a:pt x="109" y="317"/>
                    <a:pt x="109" y="317"/>
                    <a:pt x="109" y="317"/>
                  </a:cubicBezTo>
                  <a:cubicBezTo>
                    <a:pt x="109" y="326"/>
                    <a:pt x="117" y="326"/>
                    <a:pt x="117" y="326"/>
                  </a:cubicBezTo>
                  <a:lnTo>
                    <a:pt x="117" y="334"/>
                  </a:lnTo>
                  <a:lnTo>
                    <a:pt x="117" y="342"/>
                  </a:lnTo>
                  <a:lnTo>
                    <a:pt x="117" y="351"/>
                  </a:lnTo>
                  <a:cubicBezTo>
                    <a:pt x="126" y="351"/>
                    <a:pt x="126" y="351"/>
                    <a:pt x="126" y="351"/>
                  </a:cubicBezTo>
                  <a:cubicBezTo>
                    <a:pt x="126" y="359"/>
                    <a:pt x="126" y="359"/>
                    <a:pt x="126" y="359"/>
                  </a:cubicBezTo>
                  <a:lnTo>
                    <a:pt x="134" y="368"/>
                  </a:lnTo>
                  <a:lnTo>
                    <a:pt x="335" y="284"/>
                  </a:lnTo>
                  <a:close/>
                  <a:moveTo>
                    <a:pt x="335" y="284"/>
                  </a:moveTo>
                  <a:lnTo>
                    <a:pt x="335"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7" name="Freeform 498"/>
            <p:cNvSpPr>
              <a:spLocks noChangeArrowheads="1"/>
            </p:cNvSpPr>
            <p:nvPr/>
          </p:nvSpPr>
          <p:spPr bwMode="auto">
            <a:xfrm>
              <a:off x="3986213" y="5253037"/>
              <a:ext cx="39687" cy="57150"/>
            </a:xfrm>
            <a:custGeom>
              <a:avLst/>
              <a:gdLst>
                <a:gd name="T0" fmla="*/ 8 w 109"/>
                <a:gd name="T1" fmla="*/ 151 h 160"/>
                <a:gd name="T2" fmla="*/ 17 w 109"/>
                <a:gd name="T3" fmla="*/ 151 h 160"/>
                <a:gd name="T4" fmla="*/ 17 w 109"/>
                <a:gd name="T5" fmla="*/ 159 h 160"/>
                <a:gd name="T6" fmla="*/ 25 w 109"/>
                <a:gd name="T7" fmla="*/ 159 h 160"/>
                <a:gd name="T8" fmla="*/ 33 w 109"/>
                <a:gd name="T9" fmla="*/ 159 h 160"/>
                <a:gd name="T10" fmla="*/ 108 w 109"/>
                <a:gd name="T11" fmla="*/ 9 h 160"/>
                <a:gd name="T12" fmla="*/ 100 w 109"/>
                <a:gd name="T13" fmla="*/ 9 h 160"/>
                <a:gd name="T14" fmla="*/ 92 w 109"/>
                <a:gd name="T15" fmla="*/ 0 h 160"/>
                <a:gd name="T16" fmla="*/ 83 w 109"/>
                <a:gd name="T17" fmla="*/ 0 h 160"/>
                <a:gd name="T18" fmla="*/ 67 w 109"/>
                <a:gd name="T19" fmla="*/ 0 h 160"/>
                <a:gd name="T20" fmla="*/ 58 w 109"/>
                <a:gd name="T21" fmla="*/ 0 h 160"/>
                <a:gd name="T22" fmla="*/ 41 w 109"/>
                <a:gd name="T23" fmla="*/ 0 h 160"/>
                <a:gd name="T24" fmla="*/ 33 w 109"/>
                <a:gd name="T25" fmla="*/ 0 h 160"/>
                <a:gd name="T26" fmla="*/ 25 w 109"/>
                <a:gd name="T27" fmla="*/ 0 h 160"/>
                <a:gd name="T28" fmla="*/ 17 w 109"/>
                <a:gd name="T29" fmla="*/ 0 h 160"/>
                <a:gd name="T30" fmla="*/ 8 w 109"/>
                <a:gd name="T31" fmla="*/ 0 h 160"/>
                <a:gd name="T32" fmla="*/ 0 w 109"/>
                <a:gd name="T33" fmla="*/ 9 h 160"/>
                <a:gd name="T34" fmla="*/ 0 w 109"/>
                <a:gd name="T35" fmla="*/ 142 h 160"/>
                <a:gd name="T36" fmla="*/ 0 w 109"/>
                <a:gd name="T37" fmla="*/ 151 h 160"/>
                <a:gd name="T38" fmla="*/ 8 w 109"/>
                <a:gd name="T39" fmla="*/ 151 h 160"/>
                <a:gd name="T40" fmla="*/ 8 w 109"/>
                <a:gd name="T41" fmla="*/ 151 h 160"/>
                <a:gd name="T42" fmla="*/ 8 w 109"/>
                <a:gd name="T43"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160">
                  <a:moveTo>
                    <a:pt x="8" y="151"/>
                  </a:moveTo>
                  <a:lnTo>
                    <a:pt x="17" y="151"/>
                  </a:lnTo>
                  <a:lnTo>
                    <a:pt x="17" y="159"/>
                  </a:lnTo>
                  <a:cubicBezTo>
                    <a:pt x="25" y="159"/>
                    <a:pt x="25" y="159"/>
                    <a:pt x="25" y="159"/>
                  </a:cubicBezTo>
                  <a:cubicBezTo>
                    <a:pt x="33" y="159"/>
                    <a:pt x="33" y="159"/>
                    <a:pt x="33" y="159"/>
                  </a:cubicBezTo>
                  <a:cubicBezTo>
                    <a:pt x="108" y="9"/>
                    <a:pt x="108" y="9"/>
                    <a:pt x="108" y="9"/>
                  </a:cubicBezTo>
                  <a:lnTo>
                    <a:pt x="100" y="9"/>
                  </a:lnTo>
                  <a:cubicBezTo>
                    <a:pt x="92" y="9"/>
                    <a:pt x="92" y="0"/>
                    <a:pt x="92" y="0"/>
                  </a:cubicBezTo>
                  <a:lnTo>
                    <a:pt x="83" y="0"/>
                  </a:lnTo>
                  <a:cubicBezTo>
                    <a:pt x="75" y="0"/>
                    <a:pt x="75" y="0"/>
                    <a:pt x="67" y="0"/>
                  </a:cubicBezTo>
                  <a:lnTo>
                    <a:pt x="58" y="0"/>
                  </a:lnTo>
                  <a:cubicBezTo>
                    <a:pt x="50" y="0"/>
                    <a:pt x="50" y="0"/>
                    <a:pt x="41" y="0"/>
                  </a:cubicBezTo>
                  <a:lnTo>
                    <a:pt x="33" y="0"/>
                  </a:lnTo>
                  <a:lnTo>
                    <a:pt x="25" y="0"/>
                  </a:lnTo>
                  <a:lnTo>
                    <a:pt x="17" y="0"/>
                  </a:lnTo>
                  <a:lnTo>
                    <a:pt x="8" y="0"/>
                  </a:lnTo>
                  <a:cubicBezTo>
                    <a:pt x="8" y="0"/>
                    <a:pt x="0" y="0"/>
                    <a:pt x="0" y="9"/>
                  </a:cubicBezTo>
                  <a:cubicBezTo>
                    <a:pt x="0" y="142"/>
                    <a:pt x="0" y="142"/>
                    <a:pt x="0" y="142"/>
                  </a:cubicBezTo>
                  <a:cubicBezTo>
                    <a:pt x="0" y="151"/>
                    <a:pt x="0" y="151"/>
                    <a:pt x="0" y="151"/>
                  </a:cubicBezTo>
                  <a:lnTo>
                    <a:pt x="8" y="151"/>
                  </a:lnTo>
                  <a:close/>
                  <a:moveTo>
                    <a:pt x="8" y="151"/>
                  </a:moveTo>
                  <a:lnTo>
                    <a:pt x="8"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8" name="Freeform 499"/>
            <p:cNvSpPr>
              <a:spLocks noChangeArrowheads="1"/>
            </p:cNvSpPr>
            <p:nvPr/>
          </p:nvSpPr>
          <p:spPr bwMode="auto">
            <a:xfrm>
              <a:off x="4056063" y="5267324"/>
              <a:ext cx="50800" cy="76200"/>
            </a:xfrm>
            <a:custGeom>
              <a:avLst/>
              <a:gdLst>
                <a:gd name="T0" fmla="*/ 17 w 143"/>
                <a:gd name="T1" fmla="*/ 192 h 210"/>
                <a:gd name="T2" fmla="*/ 25 w 143"/>
                <a:gd name="T3" fmla="*/ 201 h 210"/>
                <a:gd name="T4" fmla="*/ 34 w 143"/>
                <a:gd name="T5" fmla="*/ 201 h 210"/>
                <a:gd name="T6" fmla="*/ 42 w 143"/>
                <a:gd name="T7" fmla="*/ 201 h 210"/>
                <a:gd name="T8" fmla="*/ 142 w 143"/>
                <a:gd name="T9" fmla="*/ 59 h 210"/>
                <a:gd name="T10" fmla="*/ 142 w 143"/>
                <a:gd name="T11" fmla="*/ 42 h 210"/>
                <a:gd name="T12" fmla="*/ 134 w 143"/>
                <a:gd name="T13" fmla="*/ 42 h 210"/>
                <a:gd name="T14" fmla="*/ 126 w 143"/>
                <a:gd name="T15" fmla="*/ 42 h 210"/>
                <a:gd name="T16" fmla="*/ 117 w 143"/>
                <a:gd name="T17" fmla="*/ 33 h 210"/>
                <a:gd name="T18" fmla="*/ 109 w 143"/>
                <a:gd name="T19" fmla="*/ 25 h 210"/>
                <a:gd name="T20" fmla="*/ 100 w 143"/>
                <a:gd name="T21" fmla="*/ 25 h 210"/>
                <a:gd name="T22" fmla="*/ 84 w 143"/>
                <a:gd name="T23" fmla="*/ 17 h 210"/>
                <a:gd name="T24" fmla="*/ 75 w 143"/>
                <a:gd name="T25" fmla="*/ 9 h 210"/>
                <a:gd name="T26" fmla="*/ 59 w 143"/>
                <a:gd name="T27" fmla="*/ 9 h 210"/>
                <a:gd name="T28" fmla="*/ 42 w 143"/>
                <a:gd name="T29" fmla="*/ 0 h 210"/>
                <a:gd name="T30" fmla="*/ 0 w 143"/>
                <a:gd name="T31" fmla="*/ 184 h 210"/>
                <a:gd name="T32" fmla="*/ 8 w 143"/>
                <a:gd name="T33" fmla="*/ 184 h 210"/>
                <a:gd name="T34" fmla="*/ 17 w 143"/>
                <a:gd name="T35" fmla="*/ 192 h 210"/>
                <a:gd name="T36" fmla="*/ 17 w 143"/>
                <a:gd name="T37" fmla="*/ 192 h 210"/>
                <a:gd name="T38" fmla="*/ 17 w 143"/>
                <a:gd name="T39"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210">
                  <a:moveTo>
                    <a:pt x="17" y="192"/>
                  </a:moveTo>
                  <a:cubicBezTo>
                    <a:pt x="25" y="192"/>
                    <a:pt x="25" y="192"/>
                    <a:pt x="25" y="201"/>
                  </a:cubicBezTo>
                  <a:lnTo>
                    <a:pt x="34" y="201"/>
                  </a:lnTo>
                  <a:cubicBezTo>
                    <a:pt x="42" y="209"/>
                    <a:pt x="42" y="209"/>
                    <a:pt x="42" y="201"/>
                  </a:cubicBezTo>
                  <a:cubicBezTo>
                    <a:pt x="142" y="59"/>
                    <a:pt x="142" y="59"/>
                    <a:pt x="142" y="59"/>
                  </a:cubicBezTo>
                  <a:cubicBezTo>
                    <a:pt x="142" y="50"/>
                    <a:pt x="142" y="50"/>
                    <a:pt x="142" y="42"/>
                  </a:cubicBezTo>
                  <a:cubicBezTo>
                    <a:pt x="134" y="42"/>
                    <a:pt x="134" y="42"/>
                    <a:pt x="134" y="42"/>
                  </a:cubicBezTo>
                  <a:lnTo>
                    <a:pt x="126" y="42"/>
                  </a:lnTo>
                  <a:cubicBezTo>
                    <a:pt x="126" y="42"/>
                    <a:pt x="126" y="33"/>
                    <a:pt x="117" y="33"/>
                  </a:cubicBezTo>
                  <a:cubicBezTo>
                    <a:pt x="117" y="33"/>
                    <a:pt x="109" y="33"/>
                    <a:pt x="109" y="25"/>
                  </a:cubicBezTo>
                  <a:lnTo>
                    <a:pt x="100" y="25"/>
                  </a:lnTo>
                  <a:cubicBezTo>
                    <a:pt x="92" y="25"/>
                    <a:pt x="92" y="17"/>
                    <a:pt x="84" y="17"/>
                  </a:cubicBezTo>
                  <a:cubicBezTo>
                    <a:pt x="84" y="17"/>
                    <a:pt x="75" y="17"/>
                    <a:pt x="75" y="9"/>
                  </a:cubicBezTo>
                  <a:cubicBezTo>
                    <a:pt x="67" y="9"/>
                    <a:pt x="67" y="9"/>
                    <a:pt x="59" y="9"/>
                  </a:cubicBezTo>
                  <a:cubicBezTo>
                    <a:pt x="59" y="9"/>
                    <a:pt x="50" y="0"/>
                    <a:pt x="42" y="0"/>
                  </a:cubicBezTo>
                  <a:cubicBezTo>
                    <a:pt x="0" y="184"/>
                    <a:pt x="0" y="184"/>
                    <a:pt x="0" y="184"/>
                  </a:cubicBezTo>
                  <a:lnTo>
                    <a:pt x="8" y="184"/>
                  </a:lnTo>
                  <a:lnTo>
                    <a:pt x="17" y="192"/>
                  </a:lnTo>
                  <a:close/>
                  <a:moveTo>
                    <a:pt x="17" y="192"/>
                  </a:moveTo>
                  <a:lnTo>
                    <a:pt x="17" y="1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9" name="Freeform 500"/>
            <p:cNvSpPr>
              <a:spLocks noChangeArrowheads="1"/>
            </p:cNvSpPr>
            <p:nvPr/>
          </p:nvSpPr>
          <p:spPr bwMode="auto">
            <a:xfrm>
              <a:off x="3854450" y="5253037"/>
              <a:ext cx="114300" cy="79375"/>
            </a:xfrm>
            <a:custGeom>
              <a:avLst/>
              <a:gdLst>
                <a:gd name="T0" fmla="*/ 251 w 319"/>
                <a:gd name="T1" fmla="*/ 151 h 219"/>
                <a:gd name="T2" fmla="*/ 267 w 319"/>
                <a:gd name="T3" fmla="*/ 151 h 219"/>
                <a:gd name="T4" fmla="*/ 284 w 319"/>
                <a:gd name="T5" fmla="*/ 151 h 219"/>
                <a:gd name="T6" fmla="*/ 301 w 319"/>
                <a:gd name="T7" fmla="*/ 151 h 219"/>
                <a:gd name="T8" fmla="*/ 318 w 319"/>
                <a:gd name="T9" fmla="*/ 142 h 219"/>
                <a:gd name="T10" fmla="*/ 301 w 319"/>
                <a:gd name="T11" fmla="*/ 0 h 219"/>
                <a:gd name="T12" fmla="*/ 276 w 319"/>
                <a:gd name="T13" fmla="*/ 9 h 219"/>
                <a:gd name="T14" fmla="*/ 259 w 319"/>
                <a:gd name="T15" fmla="*/ 9 h 219"/>
                <a:gd name="T16" fmla="*/ 234 w 319"/>
                <a:gd name="T17" fmla="*/ 17 h 219"/>
                <a:gd name="T18" fmla="*/ 217 w 319"/>
                <a:gd name="T19" fmla="*/ 17 h 219"/>
                <a:gd name="T20" fmla="*/ 192 w 319"/>
                <a:gd name="T21" fmla="*/ 25 h 219"/>
                <a:gd name="T22" fmla="*/ 175 w 319"/>
                <a:gd name="T23" fmla="*/ 34 h 219"/>
                <a:gd name="T24" fmla="*/ 159 w 319"/>
                <a:gd name="T25" fmla="*/ 34 h 219"/>
                <a:gd name="T26" fmla="*/ 125 w 319"/>
                <a:gd name="T27" fmla="*/ 51 h 219"/>
                <a:gd name="T28" fmla="*/ 108 w 319"/>
                <a:gd name="T29" fmla="*/ 59 h 219"/>
                <a:gd name="T30" fmla="*/ 84 w 319"/>
                <a:gd name="T31" fmla="*/ 67 h 219"/>
                <a:gd name="T32" fmla="*/ 58 w 319"/>
                <a:gd name="T33" fmla="*/ 84 h 219"/>
                <a:gd name="T34" fmla="*/ 42 w 319"/>
                <a:gd name="T35" fmla="*/ 92 h 219"/>
                <a:gd name="T36" fmla="*/ 25 w 319"/>
                <a:gd name="T37" fmla="*/ 109 h 219"/>
                <a:gd name="T38" fmla="*/ 8 w 319"/>
                <a:gd name="T39" fmla="*/ 117 h 219"/>
                <a:gd name="T40" fmla="*/ 0 w 319"/>
                <a:gd name="T41" fmla="*/ 134 h 219"/>
                <a:gd name="T42" fmla="*/ 67 w 319"/>
                <a:gd name="T43" fmla="*/ 218 h 219"/>
                <a:gd name="T44" fmla="*/ 75 w 319"/>
                <a:gd name="T45" fmla="*/ 209 h 219"/>
                <a:gd name="T46" fmla="*/ 92 w 319"/>
                <a:gd name="T47" fmla="*/ 201 h 219"/>
                <a:gd name="T48" fmla="*/ 108 w 319"/>
                <a:gd name="T49" fmla="*/ 193 h 219"/>
                <a:gd name="T50" fmla="*/ 125 w 319"/>
                <a:gd name="T51" fmla="*/ 184 h 219"/>
                <a:gd name="T52" fmla="*/ 150 w 319"/>
                <a:gd name="T53" fmla="*/ 176 h 219"/>
                <a:gd name="T54" fmla="*/ 167 w 319"/>
                <a:gd name="T55" fmla="*/ 167 h 219"/>
                <a:gd name="T56" fmla="*/ 184 w 319"/>
                <a:gd name="T57" fmla="*/ 167 h 219"/>
                <a:gd name="T58" fmla="*/ 209 w 319"/>
                <a:gd name="T59" fmla="*/ 159 h 219"/>
                <a:gd name="T60" fmla="*/ 226 w 319"/>
                <a:gd name="T61" fmla="*/ 159 h 219"/>
                <a:gd name="T62" fmla="*/ 242 w 319"/>
                <a:gd name="T63" fmla="*/ 151 h 219"/>
                <a:gd name="T64" fmla="*/ 242 w 319"/>
                <a:gd name="T65" fmla="*/ 15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9" h="219">
                  <a:moveTo>
                    <a:pt x="242" y="151"/>
                  </a:moveTo>
                  <a:cubicBezTo>
                    <a:pt x="251" y="151"/>
                    <a:pt x="251" y="151"/>
                    <a:pt x="251" y="151"/>
                  </a:cubicBezTo>
                  <a:lnTo>
                    <a:pt x="259" y="151"/>
                  </a:lnTo>
                  <a:lnTo>
                    <a:pt x="267" y="151"/>
                  </a:lnTo>
                  <a:lnTo>
                    <a:pt x="276" y="151"/>
                  </a:lnTo>
                  <a:lnTo>
                    <a:pt x="284" y="151"/>
                  </a:lnTo>
                  <a:lnTo>
                    <a:pt x="293" y="151"/>
                  </a:lnTo>
                  <a:lnTo>
                    <a:pt x="301" y="151"/>
                  </a:lnTo>
                  <a:lnTo>
                    <a:pt x="309" y="151"/>
                  </a:lnTo>
                  <a:cubicBezTo>
                    <a:pt x="318" y="151"/>
                    <a:pt x="318" y="142"/>
                    <a:pt x="318" y="142"/>
                  </a:cubicBezTo>
                  <a:cubicBezTo>
                    <a:pt x="309" y="9"/>
                    <a:pt x="309" y="9"/>
                    <a:pt x="309" y="9"/>
                  </a:cubicBezTo>
                  <a:cubicBezTo>
                    <a:pt x="309" y="9"/>
                    <a:pt x="309" y="0"/>
                    <a:pt x="301" y="0"/>
                  </a:cubicBezTo>
                  <a:lnTo>
                    <a:pt x="293" y="0"/>
                  </a:lnTo>
                  <a:cubicBezTo>
                    <a:pt x="284" y="9"/>
                    <a:pt x="284" y="9"/>
                    <a:pt x="276" y="9"/>
                  </a:cubicBezTo>
                  <a:lnTo>
                    <a:pt x="267" y="9"/>
                  </a:lnTo>
                  <a:lnTo>
                    <a:pt x="259" y="9"/>
                  </a:lnTo>
                  <a:cubicBezTo>
                    <a:pt x="251" y="9"/>
                    <a:pt x="251" y="9"/>
                    <a:pt x="242" y="9"/>
                  </a:cubicBezTo>
                  <a:lnTo>
                    <a:pt x="234" y="17"/>
                  </a:lnTo>
                  <a:cubicBezTo>
                    <a:pt x="226" y="17"/>
                    <a:pt x="226" y="17"/>
                    <a:pt x="226" y="17"/>
                  </a:cubicBezTo>
                  <a:lnTo>
                    <a:pt x="217" y="17"/>
                  </a:lnTo>
                  <a:cubicBezTo>
                    <a:pt x="209" y="17"/>
                    <a:pt x="209" y="17"/>
                    <a:pt x="200" y="25"/>
                  </a:cubicBezTo>
                  <a:lnTo>
                    <a:pt x="192" y="25"/>
                  </a:lnTo>
                  <a:cubicBezTo>
                    <a:pt x="184" y="25"/>
                    <a:pt x="184" y="25"/>
                    <a:pt x="184" y="25"/>
                  </a:cubicBezTo>
                  <a:cubicBezTo>
                    <a:pt x="175" y="34"/>
                    <a:pt x="175" y="34"/>
                    <a:pt x="175" y="34"/>
                  </a:cubicBezTo>
                  <a:cubicBezTo>
                    <a:pt x="167" y="34"/>
                    <a:pt x="167" y="34"/>
                    <a:pt x="167" y="34"/>
                  </a:cubicBezTo>
                  <a:lnTo>
                    <a:pt x="159" y="34"/>
                  </a:lnTo>
                  <a:cubicBezTo>
                    <a:pt x="150" y="42"/>
                    <a:pt x="150" y="42"/>
                    <a:pt x="142" y="42"/>
                  </a:cubicBezTo>
                  <a:cubicBezTo>
                    <a:pt x="142" y="42"/>
                    <a:pt x="134" y="51"/>
                    <a:pt x="125" y="51"/>
                  </a:cubicBezTo>
                  <a:cubicBezTo>
                    <a:pt x="117" y="51"/>
                    <a:pt x="117" y="51"/>
                    <a:pt x="117" y="59"/>
                  </a:cubicBezTo>
                  <a:cubicBezTo>
                    <a:pt x="108" y="59"/>
                    <a:pt x="108" y="59"/>
                    <a:pt x="108" y="59"/>
                  </a:cubicBezTo>
                  <a:lnTo>
                    <a:pt x="100" y="59"/>
                  </a:lnTo>
                  <a:cubicBezTo>
                    <a:pt x="92" y="67"/>
                    <a:pt x="92" y="67"/>
                    <a:pt x="84" y="67"/>
                  </a:cubicBezTo>
                  <a:lnTo>
                    <a:pt x="75" y="75"/>
                  </a:lnTo>
                  <a:cubicBezTo>
                    <a:pt x="67" y="75"/>
                    <a:pt x="67" y="75"/>
                    <a:pt x="58" y="84"/>
                  </a:cubicBezTo>
                  <a:lnTo>
                    <a:pt x="50" y="92"/>
                  </a:lnTo>
                  <a:lnTo>
                    <a:pt x="42" y="92"/>
                  </a:lnTo>
                  <a:cubicBezTo>
                    <a:pt x="33" y="101"/>
                    <a:pt x="33" y="101"/>
                    <a:pt x="33" y="101"/>
                  </a:cubicBezTo>
                  <a:cubicBezTo>
                    <a:pt x="25" y="101"/>
                    <a:pt x="25" y="109"/>
                    <a:pt x="25" y="109"/>
                  </a:cubicBezTo>
                  <a:cubicBezTo>
                    <a:pt x="17" y="109"/>
                    <a:pt x="17" y="109"/>
                    <a:pt x="17" y="109"/>
                  </a:cubicBezTo>
                  <a:cubicBezTo>
                    <a:pt x="17" y="117"/>
                    <a:pt x="8" y="117"/>
                    <a:pt x="8" y="117"/>
                  </a:cubicBezTo>
                  <a:cubicBezTo>
                    <a:pt x="8" y="117"/>
                    <a:pt x="0" y="117"/>
                    <a:pt x="0" y="126"/>
                  </a:cubicBezTo>
                  <a:lnTo>
                    <a:pt x="0" y="134"/>
                  </a:lnTo>
                  <a:cubicBezTo>
                    <a:pt x="58" y="209"/>
                    <a:pt x="58" y="209"/>
                    <a:pt x="58" y="209"/>
                  </a:cubicBezTo>
                  <a:cubicBezTo>
                    <a:pt x="58" y="218"/>
                    <a:pt x="58" y="218"/>
                    <a:pt x="67" y="218"/>
                  </a:cubicBezTo>
                  <a:cubicBezTo>
                    <a:pt x="67" y="209"/>
                    <a:pt x="67" y="209"/>
                    <a:pt x="67" y="209"/>
                  </a:cubicBezTo>
                  <a:cubicBezTo>
                    <a:pt x="75" y="209"/>
                    <a:pt x="75" y="209"/>
                    <a:pt x="75" y="209"/>
                  </a:cubicBezTo>
                  <a:lnTo>
                    <a:pt x="84" y="201"/>
                  </a:lnTo>
                  <a:lnTo>
                    <a:pt x="92" y="201"/>
                  </a:lnTo>
                  <a:lnTo>
                    <a:pt x="100" y="201"/>
                  </a:lnTo>
                  <a:cubicBezTo>
                    <a:pt x="100" y="193"/>
                    <a:pt x="100" y="193"/>
                    <a:pt x="108" y="193"/>
                  </a:cubicBezTo>
                  <a:cubicBezTo>
                    <a:pt x="108" y="193"/>
                    <a:pt x="117" y="193"/>
                    <a:pt x="117" y="184"/>
                  </a:cubicBezTo>
                  <a:lnTo>
                    <a:pt x="125" y="184"/>
                  </a:lnTo>
                  <a:cubicBezTo>
                    <a:pt x="134" y="184"/>
                    <a:pt x="134" y="184"/>
                    <a:pt x="134" y="176"/>
                  </a:cubicBezTo>
                  <a:cubicBezTo>
                    <a:pt x="142" y="176"/>
                    <a:pt x="142" y="176"/>
                    <a:pt x="150" y="176"/>
                  </a:cubicBezTo>
                  <a:lnTo>
                    <a:pt x="159" y="176"/>
                  </a:lnTo>
                  <a:cubicBezTo>
                    <a:pt x="159" y="167"/>
                    <a:pt x="167" y="167"/>
                    <a:pt x="167" y="167"/>
                  </a:cubicBezTo>
                  <a:lnTo>
                    <a:pt x="175" y="167"/>
                  </a:lnTo>
                  <a:lnTo>
                    <a:pt x="184" y="167"/>
                  </a:lnTo>
                  <a:cubicBezTo>
                    <a:pt x="192" y="167"/>
                    <a:pt x="192" y="159"/>
                    <a:pt x="200" y="159"/>
                  </a:cubicBezTo>
                  <a:cubicBezTo>
                    <a:pt x="209" y="159"/>
                    <a:pt x="209" y="159"/>
                    <a:pt x="209" y="159"/>
                  </a:cubicBezTo>
                  <a:lnTo>
                    <a:pt x="217" y="159"/>
                  </a:lnTo>
                  <a:lnTo>
                    <a:pt x="226" y="159"/>
                  </a:lnTo>
                  <a:lnTo>
                    <a:pt x="234" y="151"/>
                  </a:lnTo>
                  <a:lnTo>
                    <a:pt x="242" y="151"/>
                  </a:lnTo>
                  <a:close/>
                  <a:moveTo>
                    <a:pt x="242" y="151"/>
                  </a:moveTo>
                  <a:lnTo>
                    <a:pt x="242" y="1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0" name="Freeform 501"/>
            <p:cNvSpPr>
              <a:spLocks noChangeArrowheads="1"/>
            </p:cNvSpPr>
            <p:nvPr/>
          </p:nvSpPr>
          <p:spPr bwMode="auto">
            <a:xfrm>
              <a:off x="3776663" y="5313362"/>
              <a:ext cx="84137" cy="106362"/>
            </a:xfrm>
            <a:custGeom>
              <a:avLst/>
              <a:gdLst>
                <a:gd name="T0" fmla="*/ 83 w 235"/>
                <a:gd name="T1" fmla="*/ 101 h 294"/>
                <a:gd name="T2" fmla="*/ 75 w 235"/>
                <a:gd name="T3" fmla="*/ 109 h 294"/>
                <a:gd name="T4" fmla="*/ 58 w 235"/>
                <a:gd name="T5" fmla="*/ 134 h 294"/>
                <a:gd name="T6" fmla="*/ 50 w 235"/>
                <a:gd name="T7" fmla="*/ 151 h 294"/>
                <a:gd name="T8" fmla="*/ 24 w 235"/>
                <a:gd name="T9" fmla="*/ 185 h 294"/>
                <a:gd name="T10" fmla="*/ 24 w 235"/>
                <a:gd name="T11" fmla="*/ 201 h 294"/>
                <a:gd name="T12" fmla="*/ 16 w 235"/>
                <a:gd name="T13" fmla="*/ 226 h 294"/>
                <a:gd name="T14" fmla="*/ 8 w 235"/>
                <a:gd name="T15" fmla="*/ 243 h 294"/>
                <a:gd name="T16" fmla="*/ 0 w 235"/>
                <a:gd name="T17" fmla="*/ 260 h 294"/>
                <a:gd name="T18" fmla="*/ 50 w 235"/>
                <a:gd name="T19" fmla="*/ 293 h 294"/>
                <a:gd name="T20" fmla="*/ 66 w 235"/>
                <a:gd name="T21" fmla="*/ 285 h 294"/>
                <a:gd name="T22" fmla="*/ 66 w 235"/>
                <a:gd name="T23" fmla="*/ 268 h 294"/>
                <a:gd name="T24" fmla="*/ 75 w 235"/>
                <a:gd name="T25" fmla="*/ 251 h 294"/>
                <a:gd name="T26" fmla="*/ 91 w 235"/>
                <a:gd name="T27" fmla="*/ 235 h 294"/>
                <a:gd name="T28" fmla="*/ 100 w 235"/>
                <a:gd name="T29" fmla="*/ 226 h 294"/>
                <a:gd name="T30" fmla="*/ 116 w 235"/>
                <a:gd name="T31" fmla="*/ 193 h 294"/>
                <a:gd name="T32" fmla="*/ 133 w 235"/>
                <a:gd name="T33" fmla="*/ 176 h 294"/>
                <a:gd name="T34" fmla="*/ 150 w 235"/>
                <a:gd name="T35" fmla="*/ 159 h 294"/>
                <a:gd name="T36" fmla="*/ 158 w 235"/>
                <a:gd name="T37" fmla="*/ 151 h 294"/>
                <a:gd name="T38" fmla="*/ 167 w 235"/>
                <a:gd name="T39" fmla="*/ 134 h 294"/>
                <a:gd name="T40" fmla="*/ 183 w 235"/>
                <a:gd name="T41" fmla="*/ 118 h 294"/>
                <a:gd name="T42" fmla="*/ 200 w 235"/>
                <a:gd name="T43" fmla="*/ 101 h 294"/>
                <a:gd name="T44" fmla="*/ 217 w 235"/>
                <a:gd name="T45" fmla="*/ 92 h 294"/>
                <a:gd name="T46" fmla="*/ 225 w 235"/>
                <a:gd name="T47" fmla="*/ 84 h 294"/>
                <a:gd name="T48" fmla="*/ 234 w 235"/>
                <a:gd name="T49" fmla="*/ 67 h 294"/>
                <a:gd name="T50" fmla="*/ 167 w 235"/>
                <a:gd name="T51" fmla="*/ 0 h 294"/>
                <a:gd name="T52" fmla="*/ 150 w 235"/>
                <a:gd name="T53" fmla="*/ 9 h 294"/>
                <a:gd name="T54" fmla="*/ 142 w 235"/>
                <a:gd name="T55" fmla="*/ 26 h 294"/>
                <a:gd name="T56" fmla="*/ 125 w 235"/>
                <a:gd name="T57" fmla="*/ 42 h 294"/>
                <a:gd name="T58" fmla="*/ 108 w 235"/>
                <a:gd name="T59" fmla="*/ 59 h 294"/>
                <a:gd name="T60" fmla="*/ 91 w 235"/>
                <a:gd name="T61" fmla="*/ 84 h 294"/>
                <a:gd name="T62" fmla="*/ 83 w 235"/>
                <a:gd name="T6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5" h="294">
                  <a:moveTo>
                    <a:pt x="83" y="92"/>
                  </a:moveTo>
                  <a:lnTo>
                    <a:pt x="83" y="101"/>
                  </a:lnTo>
                  <a:lnTo>
                    <a:pt x="75" y="101"/>
                  </a:lnTo>
                  <a:cubicBezTo>
                    <a:pt x="75" y="109"/>
                    <a:pt x="75" y="109"/>
                    <a:pt x="75" y="109"/>
                  </a:cubicBezTo>
                  <a:cubicBezTo>
                    <a:pt x="66" y="118"/>
                    <a:pt x="66" y="118"/>
                    <a:pt x="66" y="126"/>
                  </a:cubicBezTo>
                  <a:cubicBezTo>
                    <a:pt x="58" y="126"/>
                    <a:pt x="58" y="134"/>
                    <a:pt x="58" y="134"/>
                  </a:cubicBezTo>
                  <a:cubicBezTo>
                    <a:pt x="50" y="143"/>
                    <a:pt x="50" y="143"/>
                    <a:pt x="50" y="143"/>
                  </a:cubicBezTo>
                  <a:lnTo>
                    <a:pt x="50" y="151"/>
                  </a:lnTo>
                  <a:cubicBezTo>
                    <a:pt x="41" y="159"/>
                    <a:pt x="41" y="168"/>
                    <a:pt x="33" y="176"/>
                  </a:cubicBezTo>
                  <a:cubicBezTo>
                    <a:pt x="33" y="176"/>
                    <a:pt x="33" y="185"/>
                    <a:pt x="24" y="185"/>
                  </a:cubicBezTo>
                  <a:cubicBezTo>
                    <a:pt x="24" y="193"/>
                    <a:pt x="24" y="193"/>
                    <a:pt x="24" y="193"/>
                  </a:cubicBezTo>
                  <a:lnTo>
                    <a:pt x="24" y="201"/>
                  </a:lnTo>
                  <a:lnTo>
                    <a:pt x="16" y="209"/>
                  </a:lnTo>
                  <a:cubicBezTo>
                    <a:pt x="16" y="218"/>
                    <a:pt x="16" y="218"/>
                    <a:pt x="16" y="226"/>
                  </a:cubicBezTo>
                  <a:cubicBezTo>
                    <a:pt x="8" y="226"/>
                    <a:pt x="8" y="226"/>
                    <a:pt x="8" y="235"/>
                  </a:cubicBezTo>
                  <a:lnTo>
                    <a:pt x="8" y="243"/>
                  </a:lnTo>
                  <a:cubicBezTo>
                    <a:pt x="8" y="243"/>
                    <a:pt x="0" y="243"/>
                    <a:pt x="0" y="251"/>
                  </a:cubicBezTo>
                  <a:lnTo>
                    <a:pt x="0" y="260"/>
                  </a:lnTo>
                  <a:cubicBezTo>
                    <a:pt x="0" y="268"/>
                    <a:pt x="0" y="268"/>
                    <a:pt x="0" y="268"/>
                  </a:cubicBezTo>
                  <a:cubicBezTo>
                    <a:pt x="50" y="293"/>
                    <a:pt x="50" y="293"/>
                    <a:pt x="50" y="293"/>
                  </a:cubicBezTo>
                  <a:cubicBezTo>
                    <a:pt x="58" y="293"/>
                    <a:pt x="58" y="293"/>
                    <a:pt x="58" y="285"/>
                  </a:cubicBezTo>
                  <a:lnTo>
                    <a:pt x="66" y="285"/>
                  </a:lnTo>
                  <a:lnTo>
                    <a:pt x="66" y="276"/>
                  </a:lnTo>
                  <a:lnTo>
                    <a:pt x="66" y="268"/>
                  </a:lnTo>
                  <a:cubicBezTo>
                    <a:pt x="75" y="268"/>
                    <a:pt x="75" y="268"/>
                    <a:pt x="75" y="260"/>
                  </a:cubicBezTo>
                  <a:lnTo>
                    <a:pt x="75" y="251"/>
                  </a:lnTo>
                  <a:cubicBezTo>
                    <a:pt x="83" y="251"/>
                    <a:pt x="83" y="251"/>
                    <a:pt x="83" y="243"/>
                  </a:cubicBezTo>
                  <a:lnTo>
                    <a:pt x="91" y="235"/>
                  </a:lnTo>
                  <a:lnTo>
                    <a:pt x="91" y="226"/>
                  </a:lnTo>
                  <a:lnTo>
                    <a:pt x="100" y="226"/>
                  </a:lnTo>
                  <a:cubicBezTo>
                    <a:pt x="100" y="218"/>
                    <a:pt x="100" y="218"/>
                    <a:pt x="100" y="218"/>
                  </a:cubicBezTo>
                  <a:cubicBezTo>
                    <a:pt x="108" y="209"/>
                    <a:pt x="108" y="201"/>
                    <a:pt x="116" y="193"/>
                  </a:cubicBezTo>
                  <a:lnTo>
                    <a:pt x="125" y="185"/>
                  </a:lnTo>
                  <a:cubicBezTo>
                    <a:pt x="125" y="176"/>
                    <a:pt x="133" y="176"/>
                    <a:pt x="133" y="176"/>
                  </a:cubicBezTo>
                  <a:cubicBezTo>
                    <a:pt x="133" y="168"/>
                    <a:pt x="142" y="168"/>
                    <a:pt x="142" y="159"/>
                  </a:cubicBezTo>
                  <a:lnTo>
                    <a:pt x="150" y="159"/>
                  </a:lnTo>
                  <a:lnTo>
                    <a:pt x="150" y="151"/>
                  </a:lnTo>
                  <a:lnTo>
                    <a:pt x="158" y="151"/>
                  </a:lnTo>
                  <a:cubicBezTo>
                    <a:pt x="158" y="143"/>
                    <a:pt x="158" y="143"/>
                    <a:pt x="158" y="143"/>
                  </a:cubicBezTo>
                  <a:cubicBezTo>
                    <a:pt x="167" y="143"/>
                    <a:pt x="167" y="134"/>
                    <a:pt x="167" y="134"/>
                  </a:cubicBezTo>
                  <a:cubicBezTo>
                    <a:pt x="175" y="134"/>
                    <a:pt x="175" y="126"/>
                    <a:pt x="175" y="126"/>
                  </a:cubicBezTo>
                  <a:cubicBezTo>
                    <a:pt x="183" y="126"/>
                    <a:pt x="183" y="118"/>
                    <a:pt x="183" y="118"/>
                  </a:cubicBezTo>
                  <a:cubicBezTo>
                    <a:pt x="192" y="118"/>
                    <a:pt x="192" y="109"/>
                    <a:pt x="192" y="109"/>
                  </a:cubicBezTo>
                  <a:cubicBezTo>
                    <a:pt x="200" y="109"/>
                    <a:pt x="200" y="109"/>
                    <a:pt x="200" y="101"/>
                  </a:cubicBezTo>
                  <a:lnTo>
                    <a:pt x="209" y="101"/>
                  </a:lnTo>
                  <a:cubicBezTo>
                    <a:pt x="209" y="92"/>
                    <a:pt x="217" y="92"/>
                    <a:pt x="217" y="92"/>
                  </a:cubicBezTo>
                  <a:lnTo>
                    <a:pt x="217" y="84"/>
                  </a:lnTo>
                  <a:cubicBezTo>
                    <a:pt x="225" y="84"/>
                    <a:pt x="225" y="84"/>
                    <a:pt x="225" y="84"/>
                  </a:cubicBezTo>
                  <a:lnTo>
                    <a:pt x="234" y="84"/>
                  </a:lnTo>
                  <a:cubicBezTo>
                    <a:pt x="234" y="76"/>
                    <a:pt x="234" y="76"/>
                    <a:pt x="234" y="67"/>
                  </a:cubicBezTo>
                  <a:cubicBezTo>
                    <a:pt x="175" y="0"/>
                    <a:pt x="175" y="0"/>
                    <a:pt x="175" y="0"/>
                  </a:cubicBezTo>
                  <a:cubicBezTo>
                    <a:pt x="167" y="0"/>
                    <a:pt x="167" y="0"/>
                    <a:pt x="167" y="0"/>
                  </a:cubicBezTo>
                  <a:cubicBezTo>
                    <a:pt x="158" y="0"/>
                    <a:pt x="158" y="0"/>
                    <a:pt x="158" y="9"/>
                  </a:cubicBezTo>
                  <a:lnTo>
                    <a:pt x="150" y="9"/>
                  </a:lnTo>
                  <a:lnTo>
                    <a:pt x="150" y="17"/>
                  </a:lnTo>
                  <a:cubicBezTo>
                    <a:pt x="142" y="17"/>
                    <a:pt x="142" y="26"/>
                    <a:pt x="142" y="26"/>
                  </a:cubicBezTo>
                  <a:lnTo>
                    <a:pt x="133" y="34"/>
                  </a:lnTo>
                  <a:lnTo>
                    <a:pt x="125" y="42"/>
                  </a:lnTo>
                  <a:lnTo>
                    <a:pt x="116" y="51"/>
                  </a:lnTo>
                  <a:cubicBezTo>
                    <a:pt x="116" y="59"/>
                    <a:pt x="108" y="59"/>
                    <a:pt x="108" y="59"/>
                  </a:cubicBezTo>
                  <a:cubicBezTo>
                    <a:pt x="108" y="67"/>
                    <a:pt x="100" y="67"/>
                    <a:pt x="100" y="76"/>
                  </a:cubicBezTo>
                  <a:cubicBezTo>
                    <a:pt x="91" y="76"/>
                    <a:pt x="91" y="84"/>
                    <a:pt x="91" y="84"/>
                  </a:cubicBezTo>
                  <a:lnTo>
                    <a:pt x="83" y="92"/>
                  </a:lnTo>
                  <a:close/>
                  <a:moveTo>
                    <a:pt x="83" y="92"/>
                  </a:moveTo>
                  <a:lnTo>
                    <a:pt x="83" y="9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1" name="Freeform 502"/>
            <p:cNvSpPr>
              <a:spLocks noChangeArrowheads="1"/>
            </p:cNvSpPr>
            <p:nvPr/>
          </p:nvSpPr>
          <p:spPr bwMode="auto">
            <a:xfrm>
              <a:off x="3763963" y="5430837"/>
              <a:ext cx="26987" cy="93662"/>
            </a:xfrm>
            <a:custGeom>
              <a:avLst/>
              <a:gdLst>
                <a:gd name="T0" fmla="*/ 17 w 76"/>
                <a:gd name="T1" fmla="*/ 8 h 260"/>
                <a:gd name="T2" fmla="*/ 8 w 76"/>
                <a:gd name="T3" fmla="*/ 8 h 260"/>
                <a:gd name="T4" fmla="*/ 8 w 76"/>
                <a:gd name="T5" fmla="*/ 16 h 260"/>
                <a:gd name="T6" fmla="*/ 8 w 76"/>
                <a:gd name="T7" fmla="*/ 25 h 260"/>
                <a:gd name="T8" fmla="*/ 8 w 76"/>
                <a:gd name="T9" fmla="*/ 33 h 260"/>
                <a:gd name="T10" fmla="*/ 8 w 76"/>
                <a:gd name="T11" fmla="*/ 41 h 260"/>
                <a:gd name="T12" fmla="*/ 8 w 76"/>
                <a:gd name="T13" fmla="*/ 50 h 260"/>
                <a:gd name="T14" fmla="*/ 0 w 76"/>
                <a:gd name="T15" fmla="*/ 66 h 260"/>
                <a:gd name="T16" fmla="*/ 0 w 76"/>
                <a:gd name="T17" fmla="*/ 83 h 260"/>
                <a:gd name="T18" fmla="*/ 0 w 76"/>
                <a:gd name="T19" fmla="*/ 100 h 260"/>
                <a:gd name="T20" fmla="*/ 0 w 76"/>
                <a:gd name="T21" fmla="*/ 125 h 260"/>
                <a:gd name="T22" fmla="*/ 0 w 76"/>
                <a:gd name="T23" fmla="*/ 133 h 260"/>
                <a:gd name="T24" fmla="*/ 0 w 76"/>
                <a:gd name="T25" fmla="*/ 142 h 260"/>
                <a:gd name="T26" fmla="*/ 0 w 76"/>
                <a:gd name="T27" fmla="*/ 150 h 260"/>
                <a:gd name="T28" fmla="*/ 0 w 76"/>
                <a:gd name="T29" fmla="*/ 159 h 260"/>
                <a:gd name="T30" fmla="*/ 0 w 76"/>
                <a:gd name="T31" fmla="*/ 167 h 260"/>
                <a:gd name="T32" fmla="*/ 0 w 76"/>
                <a:gd name="T33" fmla="*/ 175 h 260"/>
                <a:gd name="T34" fmla="*/ 0 w 76"/>
                <a:gd name="T35" fmla="*/ 183 h 260"/>
                <a:gd name="T36" fmla="*/ 0 w 76"/>
                <a:gd name="T37" fmla="*/ 192 h 260"/>
                <a:gd name="T38" fmla="*/ 0 w 76"/>
                <a:gd name="T39" fmla="*/ 200 h 260"/>
                <a:gd name="T40" fmla="*/ 0 w 76"/>
                <a:gd name="T41" fmla="*/ 209 h 260"/>
                <a:gd name="T42" fmla="*/ 0 w 76"/>
                <a:gd name="T43" fmla="*/ 217 h 260"/>
                <a:gd name="T44" fmla="*/ 8 w 76"/>
                <a:gd name="T45" fmla="*/ 225 h 260"/>
                <a:gd name="T46" fmla="*/ 8 w 76"/>
                <a:gd name="T47" fmla="*/ 242 h 260"/>
                <a:gd name="T48" fmla="*/ 8 w 76"/>
                <a:gd name="T49" fmla="*/ 250 h 260"/>
                <a:gd name="T50" fmla="*/ 17 w 76"/>
                <a:gd name="T51" fmla="*/ 259 h 260"/>
                <a:gd name="T52" fmla="*/ 34 w 76"/>
                <a:gd name="T53" fmla="*/ 259 h 260"/>
                <a:gd name="T54" fmla="*/ 42 w 76"/>
                <a:gd name="T55" fmla="*/ 250 h 260"/>
                <a:gd name="T56" fmla="*/ 42 w 76"/>
                <a:gd name="T57" fmla="*/ 234 h 260"/>
                <a:gd name="T58" fmla="*/ 42 w 76"/>
                <a:gd name="T59" fmla="*/ 225 h 260"/>
                <a:gd name="T60" fmla="*/ 42 w 76"/>
                <a:gd name="T61" fmla="*/ 209 h 260"/>
                <a:gd name="T62" fmla="*/ 42 w 76"/>
                <a:gd name="T63" fmla="*/ 200 h 260"/>
                <a:gd name="T64" fmla="*/ 42 w 76"/>
                <a:gd name="T65" fmla="*/ 192 h 260"/>
                <a:gd name="T66" fmla="*/ 42 w 76"/>
                <a:gd name="T67" fmla="*/ 183 h 260"/>
                <a:gd name="T68" fmla="*/ 42 w 76"/>
                <a:gd name="T69" fmla="*/ 175 h 260"/>
                <a:gd name="T70" fmla="*/ 42 w 76"/>
                <a:gd name="T71" fmla="*/ 167 h 260"/>
                <a:gd name="T72" fmla="*/ 42 w 76"/>
                <a:gd name="T73" fmla="*/ 159 h 260"/>
                <a:gd name="T74" fmla="*/ 42 w 76"/>
                <a:gd name="T75" fmla="*/ 150 h 260"/>
                <a:gd name="T76" fmla="*/ 42 w 76"/>
                <a:gd name="T77" fmla="*/ 142 h 260"/>
                <a:gd name="T78" fmla="*/ 42 w 76"/>
                <a:gd name="T79" fmla="*/ 133 h 260"/>
                <a:gd name="T80" fmla="*/ 42 w 76"/>
                <a:gd name="T81" fmla="*/ 125 h 260"/>
                <a:gd name="T82" fmla="*/ 50 w 76"/>
                <a:gd name="T83" fmla="*/ 100 h 260"/>
                <a:gd name="T84" fmla="*/ 50 w 76"/>
                <a:gd name="T85" fmla="*/ 92 h 260"/>
                <a:gd name="T86" fmla="*/ 58 w 76"/>
                <a:gd name="T87" fmla="*/ 75 h 260"/>
                <a:gd name="T88" fmla="*/ 58 w 76"/>
                <a:gd name="T89" fmla="*/ 58 h 260"/>
                <a:gd name="T90" fmla="*/ 58 w 76"/>
                <a:gd name="T91" fmla="*/ 50 h 260"/>
                <a:gd name="T92" fmla="*/ 67 w 76"/>
                <a:gd name="T93" fmla="*/ 41 h 260"/>
                <a:gd name="T94" fmla="*/ 67 w 76"/>
                <a:gd name="T95" fmla="*/ 33 h 260"/>
                <a:gd name="T96" fmla="*/ 67 w 76"/>
                <a:gd name="T97" fmla="*/ 25 h 260"/>
                <a:gd name="T98" fmla="*/ 75 w 76"/>
                <a:gd name="T99" fmla="*/ 16 h 260"/>
                <a:gd name="T100" fmla="*/ 67 w 76"/>
                <a:gd name="T101" fmla="*/ 8 h 260"/>
                <a:gd name="T102" fmla="*/ 25 w 76"/>
                <a:gd name="T103" fmla="*/ 0 h 260"/>
                <a:gd name="T104" fmla="*/ 17 w 76"/>
                <a:gd name="T105" fmla="*/ 8 h 260"/>
                <a:gd name="T106" fmla="*/ 17 w 76"/>
                <a:gd name="T107" fmla="*/ 8 h 260"/>
                <a:gd name="T108" fmla="*/ 17 w 76"/>
                <a:gd name="T109" fmla="*/ 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260">
                  <a:moveTo>
                    <a:pt x="17" y="8"/>
                  </a:moveTo>
                  <a:cubicBezTo>
                    <a:pt x="8" y="8"/>
                    <a:pt x="8" y="8"/>
                    <a:pt x="8" y="8"/>
                  </a:cubicBezTo>
                  <a:cubicBezTo>
                    <a:pt x="8" y="16"/>
                    <a:pt x="8" y="16"/>
                    <a:pt x="8" y="16"/>
                  </a:cubicBezTo>
                  <a:lnTo>
                    <a:pt x="8" y="25"/>
                  </a:lnTo>
                  <a:lnTo>
                    <a:pt x="8" y="33"/>
                  </a:lnTo>
                  <a:lnTo>
                    <a:pt x="8" y="41"/>
                  </a:lnTo>
                  <a:lnTo>
                    <a:pt x="8" y="50"/>
                  </a:lnTo>
                  <a:cubicBezTo>
                    <a:pt x="8" y="50"/>
                    <a:pt x="0" y="58"/>
                    <a:pt x="0" y="66"/>
                  </a:cubicBezTo>
                  <a:cubicBezTo>
                    <a:pt x="0" y="75"/>
                    <a:pt x="0" y="75"/>
                    <a:pt x="0" y="83"/>
                  </a:cubicBezTo>
                  <a:cubicBezTo>
                    <a:pt x="0" y="92"/>
                    <a:pt x="0" y="92"/>
                    <a:pt x="0" y="100"/>
                  </a:cubicBezTo>
                  <a:cubicBezTo>
                    <a:pt x="0" y="108"/>
                    <a:pt x="0" y="117"/>
                    <a:pt x="0" y="125"/>
                  </a:cubicBezTo>
                  <a:cubicBezTo>
                    <a:pt x="0" y="133"/>
                    <a:pt x="0" y="133"/>
                    <a:pt x="0" y="133"/>
                  </a:cubicBezTo>
                  <a:lnTo>
                    <a:pt x="0" y="142"/>
                  </a:lnTo>
                  <a:lnTo>
                    <a:pt x="0" y="150"/>
                  </a:lnTo>
                  <a:cubicBezTo>
                    <a:pt x="0" y="159"/>
                    <a:pt x="0" y="159"/>
                    <a:pt x="0" y="159"/>
                  </a:cubicBezTo>
                  <a:lnTo>
                    <a:pt x="0" y="167"/>
                  </a:lnTo>
                  <a:cubicBezTo>
                    <a:pt x="0" y="175"/>
                    <a:pt x="0" y="175"/>
                    <a:pt x="0" y="175"/>
                  </a:cubicBezTo>
                  <a:cubicBezTo>
                    <a:pt x="0" y="183"/>
                    <a:pt x="0" y="183"/>
                    <a:pt x="0" y="183"/>
                  </a:cubicBezTo>
                  <a:lnTo>
                    <a:pt x="0" y="192"/>
                  </a:lnTo>
                  <a:lnTo>
                    <a:pt x="0" y="200"/>
                  </a:lnTo>
                  <a:lnTo>
                    <a:pt x="0" y="209"/>
                  </a:lnTo>
                  <a:lnTo>
                    <a:pt x="0" y="217"/>
                  </a:lnTo>
                  <a:lnTo>
                    <a:pt x="8" y="225"/>
                  </a:lnTo>
                  <a:cubicBezTo>
                    <a:pt x="8" y="234"/>
                    <a:pt x="8" y="234"/>
                    <a:pt x="8" y="242"/>
                  </a:cubicBezTo>
                  <a:lnTo>
                    <a:pt x="8" y="250"/>
                  </a:lnTo>
                  <a:cubicBezTo>
                    <a:pt x="8" y="259"/>
                    <a:pt x="17" y="259"/>
                    <a:pt x="17" y="259"/>
                  </a:cubicBezTo>
                  <a:cubicBezTo>
                    <a:pt x="34" y="259"/>
                    <a:pt x="34" y="259"/>
                    <a:pt x="34" y="259"/>
                  </a:cubicBezTo>
                  <a:cubicBezTo>
                    <a:pt x="42" y="259"/>
                    <a:pt x="42" y="250"/>
                    <a:pt x="42" y="250"/>
                  </a:cubicBezTo>
                  <a:cubicBezTo>
                    <a:pt x="42" y="242"/>
                    <a:pt x="42" y="242"/>
                    <a:pt x="42" y="234"/>
                  </a:cubicBezTo>
                  <a:lnTo>
                    <a:pt x="42" y="225"/>
                  </a:lnTo>
                  <a:cubicBezTo>
                    <a:pt x="42" y="217"/>
                    <a:pt x="42" y="217"/>
                    <a:pt x="42" y="209"/>
                  </a:cubicBezTo>
                  <a:lnTo>
                    <a:pt x="42" y="200"/>
                  </a:lnTo>
                  <a:cubicBezTo>
                    <a:pt x="42" y="192"/>
                    <a:pt x="42" y="192"/>
                    <a:pt x="42" y="192"/>
                  </a:cubicBezTo>
                  <a:lnTo>
                    <a:pt x="42" y="183"/>
                  </a:lnTo>
                  <a:lnTo>
                    <a:pt x="42" y="175"/>
                  </a:lnTo>
                  <a:cubicBezTo>
                    <a:pt x="42" y="167"/>
                    <a:pt x="42" y="167"/>
                    <a:pt x="42" y="167"/>
                  </a:cubicBezTo>
                  <a:lnTo>
                    <a:pt x="42" y="159"/>
                  </a:lnTo>
                  <a:cubicBezTo>
                    <a:pt x="42" y="150"/>
                    <a:pt x="42" y="150"/>
                    <a:pt x="42" y="150"/>
                  </a:cubicBezTo>
                  <a:lnTo>
                    <a:pt x="42" y="142"/>
                  </a:lnTo>
                  <a:lnTo>
                    <a:pt x="42" y="133"/>
                  </a:lnTo>
                  <a:cubicBezTo>
                    <a:pt x="42" y="125"/>
                    <a:pt x="42" y="125"/>
                    <a:pt x="42" y="125"/>
                  </a:cubicBezTo>
                  <a:cubicBezTo>
                    <a:pt x="50" y="117"/>
                    <a:pt x="50" y="108"/>
                    <a:pt x="50" y="100"/>
                  </a:cubicBezTo>
                  <a:lnTo>
                    <a:pt x="50" y="92"/>
                  </a:lnTo>
                  <a:cubicBezTo>
                    <a:pt x="50" y="83"/>
                    <a:pt x="50" y="83"/>
                    <a:pt x="58" y="75"/>
                  </a:cubicBezTo>
                  <a:cubicBezTo>
                    <a:pt x="58" y="75"/>
                    <a:pt x="58" y="66"/>
                    <a:pt x="58" y="58"/>
                  </a:cubicBezTo>
                  <a:lnTo>
                    <a:pt x="58" y="50"/>
                  </a:lnTo>
                  <a:cubicBezTo>
                    <a:pt x="67" y="41"/>
                    <a:pt x="67" y="41"/>
                    <a:pt x="67" y="41"/>
                  </a:cubicBezTo>
                  <a:cubicBezTo>
                    <a:pt x="67" y="33"/>
                    <a:pt x="67" y="33"/>
                    <a:pt x="67" y="33"/>
                  </a:cubicBezTo>
                  <a:lnTo>
                    <a:pt x="67" y="25"/>
                  </a:lnTo>
                  <a:lnTo>
                    <a:pt x="75" y="16"/>
                  </a:lnTo>
                  <a:cubicBezTo>
                    <a:pt x="75" y="16"/>
                    <a:pt x="67" y="16"/>
                    <a:pt x="67" y="8"/>
                  </a:cubicBezTo>
                  <a:cubicBezTo>
                    <a:pt x="25" y="0"/>
                    <a:pt x="25" y="0"/>
                    <a:pt x="25" y="0"/>
                  </a:cubicBezTo>
                  <a:cubicBezTo>
                    <a:pt x="17" y="0"/>
                    <a:pt x="17" y="0"/>
                    <a:pt x="17" y="8"/>
                  </a:cubicBezTo>
                  <a:close/>
                  <a:moveTo>
                    <a:pt x="17" y="8"/>
                  </a:moveTo>
                  <a:lnTo>
                    <a:pt x="17"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2" name="Freeform 503"/>
            <p:cNvSpPr>
              <a:spLocks noChangeArrowheads="1"/>
            </p:cNvSpPr>
            <p:nvPr/>
          </p:nvSpPr>
          <p:spPr bwMode="auto">
            <a:xfrm>
              <a:off x="3925888" y="5216524"/>
              <a:ext cx="142875" cy="304800"/>
            </a:xfrm>
            <a:custGeom>
              <a:avLst/>
              <a:gdLst>
                <a:gd name="T0" fmla="*/ 76 w 395"/>
                <a:gd name="T1" fmla="*/ 836 h 845"/>
                <a:gd name="T2" fmla="*/ 126 w 395"/>
                <a:gd name="T3" fmla="*/ 844 h 845"/>
                <a:gd name="T4" fmla="*/ 218 w 395"/>
                <a:gd name="T5" fmla="*/ 786 h 845"/>
                <a:gd name="T6" fmla="*/ 226 w 395"/>
                <a:gd name="T7" fmla="*/ 761 h 845"/>
                <a:gd name="T8" fmla="*/ 327 w 395"/>
                <a:gd name="T9" fmla="*/ 301 h 845"/>
                <a:gd name="T10" fmla="*/ 368 w 395"/>
                <a:gd name="T11" fmla="*/ 134 h 845"/>
                <a:gd name="T12" fmla="*/ 394 w 395"/>
                <a:gd name="T13" fmla="*/ 25 h 845"/>
                <a:gd name="T14" fmla="*/ 377 w 395"/>
                <a:gd name="T15" fmla="*/ 0 h 845"/>
                <a:gd name="T16" fmla="*/ 360 w 395"/>
                <a:gd name="T17" fmla="*/ 8 h 845"/>
                <a:gd name="T18" fmla="*/ 310 w 395"/>
                <a:gd name="T19" fmla="*/ 117 h 845"/>
                <a:gd name="T20" fmla="*/ 235 w 395"/>
                <a:gd name="T21" fmla="*/ 267 h 845"/>
                <a:gd name="T22" fmla="*/ 26 w 395"/>
                <a:gd name="T23" fmla="*/ 694 h 845"/>
                <a:gd name="T24" fmla="*/ 76 w 395"/>
                <a:gd name="T25" fmla="*/ 836 h 845"/>
                <a:gd name="T26" fmla="*/ 126 w 395"/>
                <a:gd name="T27" fmla="*/ 686 h 845"/>
                <a:gd name="T28" fmla="*/ 176 w 395"/>
                <a:gd name="T29" fmla="*/ 736 h 845"/>
                <a:gd name="T30" fmla="*/ 126 w 395"/>
                <a:gd name="T31" fmla="*/ 786 h 845"/>
                <a:gd name="T32" fmla="*/ 76 w 395"/>
                <a:gd name="T33" fmla="*/ 736 h 845"/>
                <a:gd name="T34" fmla="*/ 126 w 395"/>
                <a:gd name="T35" fmla="*/ 686 h 845"/>
                <a:gd name="T36" fmla="*/ 126 w 395"/>
                <a:gd name="T37" fmla="*/ 686 h 845"/>
                <a:gd name="T38" fmla="*/ 126 w 395"/>
                <a:gd name="T39" fmla="*/ 686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5" h="845">
                  <a:moveTo>
                    <a:pt x="76" y="836"/>
                  </a:moveTo>
                  <a:cubicBezTo>
                    <a:pt x="93" y="844"/>
                    <a:pt x="109" y="844"/>
                    <a:pt x="126" y="844"/>
                  </a:cubicBezTo>
                  <a:cubicBezTo>
                    <a:pt x="159" y="844"/>
                    <a:pt x="201" y="819"/>
                    <a:pt x="218" y="786"/>
                  </a:cubicBezTo>
                  <a:cubicBezTo>
                    <a:pt x="218" y="777"/>
                    <a:pt x="218" y="769"/>
                    <a:pt x="226" y="761"/>
                  </a:cubicBezTo>
                  <a:cubicBezTo>
                    <a:pt x="327" y="301"/>
                    <a:pt x="327" y="301"/>
                    <a:pt x="327" y="301"/>
                  </a:cubicBezTo>
                  <a:cubicBezTo>
                    <a:pt x="368" y="134"/>
                    <a:pt x="368" y="134"/>
                    <a:pt x="368" y="134"/>
                  </a:cubicBezTo>
                  <a:cubicBezTo>
                    <a:pt x="394" y="25"/>
                    <a:pt x="394" y="25"/>
                    <a:pt x="394" y="25"/>
                  </a:cubicBezTo>
                  <a:cubicBezTo>
                    <a:pt x="394" y="8"/>
                    <a:pt x="385" y="0"/>
                    <a:pt x="377" y="0"/>
                  </a:cubicBezTo>
                  <a:cubicBezTo>
                    <a:pt x="368" y="0"/>
                    <a:pt x="368" y="0"/>
                    <a:pt x="360" y="8"/>
                  </a:cubicBezTo>
                  <a:cubicBezTo>
                    <a:pt x="310" y="117"/>
                    <a:pt x="310" y="117"/>
                    <a:pt x="310" y="117"/>
                  </a:cubicBezTo>
                  <a:cubicBezTo>
                    <a:pt x="235" y="267"/>
                    <a:pt x="235" y="267"/>
                    <a:pt x="235" y="267"/>
                  </a:cubicBezTo>
                  <a:cubicBezTo>
                    <a:pt x="26" y="694"/>
                    <a:pt x="26" y="694"/>
                    <a:pt x="26" y="694"/>
                  </a:cubicBezTo>
                  <a:cubicBezTo>
                    <a:pt x="0" y="744"/>
                    <a:pt x="26" y="811"/>
                    <a:pt x="76" y="836"/>
                  </a:cubicBezTo>
                  <a:close/>
                  <a:moveTo>
                    <a:pt x="126" y="686"/>
                  </a:moveTo>
                  <a:cubicBezTo>
                    <a:pt x="151" y="686"/>
                    <a:pt x="176" y="711"/>
                    <a:pt x="176" y="736"/>
                  </a:cubicBezTo>
                  <a:cubicBezTo>
                    <a:pt x="176" y="769"/>
                    <a:pt x="151" y="786"/>
                    <a:pt x="126" y="786"/>
                  </a:cubicBezTo>
                  <a:cubicBezTo>
                    <a:pt x="101" y="786"/>
                    <a:pt x="76" y="769"/>
                    <a:pt x="76" y="736"/>
                  </a:cubicBezTo>
                  <a:cubicBezTo>
                    <a:pt x="76" y="711"/>
                    <a:pt x="101" y="686"/>
                    <a:pt x="126" y="686"/>
                  </a:cubicBezTo>
                  <a:close/>
                  <a:moveTo>
                    <a:pt x="126" y="686"/>
                  </a:moveTo>
                  <a:lnTo>
                    <a:pt x="126" y="68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63" name="Group 4688"/>
          <p:cNvGrpSpPr>
            <a:grpSpLocks/>
          </p:cNvGrpSpPr>
          <p:nvPr/>
        </p:nvGrpSpPr>
        <p:grpSpPr bwMode="auto">
          <a:xfrm>
            <a:off x="2896861" y="4464588"/>
            <a:ext cx="664422" cy="631503"/>
            <a:chOff x="1835150" y="2800349"/>
            <a:chExt cx="382588" cy="363538"/>
          </a:xfrm>
          <a:solidFill>
            <a:schemeClr val="bg1"/>
          </a:solidFill>
        </p:grpSpPr>
        <p:sp>
          <p:nvSpPr>
            <p:cNvPr id="64"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5"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6"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67"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68" name="Freeform 299"/>
          <p:cNvSpPr>
            <a:spLocks noChangeArrowheads="1"/>
          </p:cNvSpPr>
          <p:nvPr/>
        </p:nvSpPr>
        <p:spPr bwMode="auto">
          <a:xfrm>
            <a:off x="2808193" y="8795111"/>
            <a:ext cx="758147" cy="726246"/>
          </a:xfrm>
          <a:custGeom>
            <a:avLst/>
            <a:gdLst>
              <a:gd name="T0" fmla="*/ 1229 w 1665"/>
              <a:gd name="T1" fmla="*/ 561 h 1598"/>
              <a:gd name="T2" fmla="*/ 911 w 1665"/>
              <a:gd name="T3" fmla="*/ 686 h 1598"/>
              <a:gd name="T4" fmla="*/ 1246 w 1665"/>
              <a:gd name="T5" fmla="*/ 419 h 1598"/>
              <a:gd name="T6" fmla="*/ 1664 w 1665"/>
              <a:gd name="T7" fmla="*/ 76 h 1598"/>
              <a:gd name="T8" fmla="*/ 1597 w 1665"/>
              <a:gd name="T9" fmla="*/ 0 h 1598"/>
              <a:gd name="T10" fmla="*/ 1530 w 1665"/>
              <a:gd name="T11" fmla="*/ 76 h 1598"/>
              <a:gd name="T12" fmla="*/ 1246 w 1665"/>
              <a:gd name="T13" fmla="*/ 276 h 1598"/>
              <a:gd name="T14" fmla="*/ 769 w 1665"/>
              <a:gd name="T15" fmla="*/ 686 h 1598"/>
              <a:gd name="T16" fmla="*/ 435 w 1665"/>
              <a:gd name="T17" fmla="*/ 561 h 1598"/>
              <a:gd name="T18" fmla="*/ 0 w 1665"/>
              <a:gd name="T19" fmla="*/ 1288 h 1598"/>
              <a:gd name="T20" fmla="*/ 201 w 1665"/>
              <a:gd name="T21" fmla="*/ 1597 h 1598"/>
              <a:gd name="T22" fmla="*/ 836 w 1665"/>
              <a:gd name="T23" fmla="*/ 1255 h 1598"/>
              <a:gd name="T24" fmla="*/ 1463 w 1665"/>
              <a:gd name="T25" fmla="*/ 1597 h 1598"/>
              <a:gd name="T26" fmla="*/ 1664 w 1665"/>
              <a:gd name="T27" fmla="*/ 1288 h 1598"/>
              <a:gd name="T28" fmla="*/ 1229 w 1665"/>
              <a:gd name="T29" fmla="*/ 561 h 1598"/>
              <a:gd name="T30" fmla="*/ 1246 w 1665"/>
              <a:gd name="T31" fmla="*/ 811 h 1598"/>
              <a:gd name="T32" fmla="*/ 1338 w 1665"/>
              <a:gd name="T33" fmla="*/ 903 h 1598"/>
              <a:gd name="T34" fmla="*/ 1246 w 1665"/>
              <a:gd name="T35" fmla="*/ 995 h 1598"/>
              <a:gd name="T36" fmla="*/ 1162 w 1665"/>
              <a:gd name="T37" fmla="*/ 903 h 1598"/>
              <a:gd name="T38" fmla="*/ 1246 w 1665"/>
              <a:gd name="T39" fmla="*/ 811 h 1598"/>
              <a:gd name="T40" fmla="*/ 627 w 1665"/>
              <a:gd name="T41" fmla="*/ 1112 h 1598"/>
              <a:gd name="T42" fmla="*/ 485 w 1665"/>
              <a:gd name="T43" fmla="*/ 1112 h 1598"/>
              <a:gd name="T44" fmla="*/ 485 w 1665"/>
              <a:gd name="T45" fmla="*/ 1255 h 1598"/>
              <a:gd name="T46" fmla="*/ 351 w 1665"/>
              <a:gd name="T47" fmla="*/ 1255 h 1598"/>
              <a:gd name="T48" fmla="*/ 351 w 1665"/>
              <a:gd name="T49" fmla="*/ 1112 h 1598"/>
              <a:gd name="T50" fmla="*/ 209 w 1665"/>
              <a:gd name="T51" fmla="*/ 1112 h 1598"/>
              <a:gd name="T52" fmla="*/ 209 w 1665"/>
              <a:gd name="T53" fmla="*/ 970 h 1598"/>
              <a:gd name="T54" fmla="*/ 351 w 1665"/>
              <a:gd name="T55" fmla="*/ 970 h 1598"/>
              <a:gd name="T56" fmla="*/ 351 w 1665"/>
              <a:gd name="T57" fmla="*/ 836 h 1598"/>
              <a:gd name="T58" fmla="*/ 485 w 1665"/>
              <a:gd name="T59" fmla="*/ 836 h 1598"/>
              <a:gd name="T60" fmla="*/ 485 w 1665"/>
              <a:gd name="T61" fmla="*/ 970 h 1598"/>
              <a:gd name="T62" fmla="*/ 627 w 1665"/>
              <a:gd name="T63" fmla="*/ 970 h 1598"/>
              <a:gd name="T64" fmla="*/ 627 w 1665"/>
              <a:gd name="T65" fmla="*/ 1112 h 1598"/>
              <a:gd name="T66" fmla="*/ 1020 w 1665"/>
              <a:gd name="T67" fmla="*/ 1045 h 1598"/>
              <a:gd name="T68" fmla="*/ 1112 w 1665"/>
              <a:gd name="T69" fmla="*/ 954 h 1598"/>
              <a:gd name="T70" fmla="*/ 1204 w 1665"/>
              <a:gd name="T71" fmla="*/ 1045 h 1598"/>
              <a:gd name="T72" fmla="*/ 1112 w 1665"/>
              <a:gd name="T73" fmla="*/ 1129 h 1598"/>
              <a:gd name="T74" fmla="*/ 1020 w 1665"/>
              <a:gd name="T75" fmla="*/ 1045 h 1598"/>
              <a:gd name="T76" fmla="*/ 1246 w 1665"/>
              <a:gd name="T77" fmla="*/ 1271 h 1598"/>
              <a:gd name="T78" fmla="*/ 1162 w 1665"/>
              <a:gd name="T79" fmla="*/ 1179 h 1598"/>
              <a:gd name="T80" fmla="*/ 1246 w 1665"/>
              <a:gd name="T81" fmla="*/ 1087 h 1598"/>
              <a:gd name="T82" fmla="*/ 1338 w 1665"/>
              <a:gd name="T83" fmla="*/ 1179 h 1598"/>
              <a:gd name="T84" fmla="*/ 1246 w 1665"/>
              <a:gd name="T85" fmla="*/ 1271 h 1598"/>
              <a:gd name="T86" fmla="*/ 1480 w 1665"/>
              <a:gd name="T87" fmla="*/ 1045 h 1598"/>
              <a:gd name="T88" fmla="*/ 1388 w 1665"/>
              <a:gd name="T89" fmla="*/ 1129 h 1598"/>
              <a:gd name="T90" fmla="*/ 1296 w 1665"/>
              <a:gd name="T91" fmla="*/ 1045 h 1598"/>
              <a:gd name="T92" fmla="*/ 1388 w 1665"/>
              <a:gd name="T93" fmla="*/ 954 h 1598"/>
              <a:gd name="T94" fmla="*/ 1480 w 1665"/>
              <a:gd name="T95" fmla="*/ 1045 h 1598"/>
              <a:gd name="T96" fmla="*/ 1480 w 1665"/>
              <a:gd name="T97" fmla="*/ 1045 h 1598"/>
              <a:gd name="T98" fmla="*/ 1480 w 1665"/>
              <a:gd name="T99" fmla="*/ 104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5" h="1598">
                <a:moveTo>
                  <a:pt x="1229" y="561"/>
                </a:moveTo>
                <a:cubicBezTo>
                  <a:pt x="1079" y="561"/>
                  <a:pt x="1028" y="653"/>
                  <a:pt x="911" y="686"/>
                </a:cubicBezTo>
                <a:cubicBezTo>
                  <a:pt x="928" y="552"/>
                  <a:pt x="1012" y="419"/>
                  <a:pt x="1246" y="419"/>
                </a:cubicBezTo>
                <a:cubicBezTo>
                  <a:pt x="1580" y="419"/>
                  <a:pt x="1664" y="193"/>
                  <a:pt x="1664" y="76"/>
                </a:cubicBezTo>
                <a:cubicBezTo>
                  <a:pt x="1664" y="34"/>
                  <a:pt x="1630" y="0"/>
                  <a:pt x="1597" y="0"/>
                </a:cubicBezTo>
                <a:cubicBezTo>
                  <a:pt x="1555" y="0"/>
                  <a:pt x="1530" y="34"/>
                  <a:pt x="1530" y="76"/>
                </a:cubicBezTo>
                <a:cubicBezTo>
                  <a:pt x="1530" y="84"/>
                  <a:pt x="1522" y="276"/>
                  <a:pt x="1246" y="276"/>
                </a:cubicBezTo>
                <a:cubicBezTo>
                  <a:pt x="870" y="276"/>
                  <a:pt x="786" y="535"/>
                  <a:pt x="769" y="686"/>
                </a:cubicBezTo>
                <a:cubicBezTo>
                  <a:pt x="644" y="661"/>
                  <a:pt x="594" y="561"/>
                  <a:pt x="435" y="561"/>
                </a:cubicBezTo>
                <a:cubicBezTo>
                  <a:pt x="268" y="561"/>
                  <a:pt x="0" y="887"/>
                  <a:pt x="0" y="1288"/>
                </a:cubicBezTo>
                <a:cubicBezTo>
                  <a:pt x="0" y="1489"/>
                  <a:pt x="100" y="1597"/>
                  <a:pt x="201" y="1597"/>
                </a:cubicBezTo>
                <a:cubicBezTo>
                  <a:pt x="418" y="1597"/>
                  <a:pt x="460" y="1255"/>
                  <a:pt x="836" y="1255"/>
                </a:cubicBezTo>
                <a:cubicBezTo>
                  <a:pt x="1204" y="1255"/>
                  <a:pt x="1246" y="1597"/>
                  <a:pt x="1463" y="1597"/>
                </a:cubicBezTo>
                <a:cubicBezTo>
                  <a:pt x="1564" y="1597"/>
                  <a:pt x="1664" y="1497"/>
                  <a:pt x="1664" y="1288"/>
                </a:cubicBezTo>
                <a:cubicBezTo>
                  <a:pt x="1664" y="887"/>
                  <a:pt x="1405" y="561"/>
                  <a:pt x="1229" y="561"/>
                </a:cubicBezTo>
                <a:close/>
                <a:moveTo>
                  <a:pt x="1246" y="811"/>
                </a:moveTo>
                <a:cubicBezTo>
                  <a:pt x="1296" y="811"/>
                  <a:pt x="1338" y="853"/>
                  <a:pt x="1338" y="903"/>
                </a:cubicBezTo>
                <a:cubicBezTo>
                  <a:pt x="1338" y="954"/>
                  <a:pt x="1296" y="995"/>
                  <a:pt x="1246" y="995"/>
                </a:cubicBezTo>
                <a:cubicBezTo>
                  <a:pt x="1204" y="995"/>
                  <a:pt x="1162" y="954"/>
                  <a:pt x="1162" y="903"/>
                </a:cubicBezTo>
                <a:cubicBezTo>
                  <a:pt x="1162" y="853"/>
                  <a:pt x="1204" y="811"/>
                  <a:pt x="1246" y="811"/>
                </a:cubicBezTo>
                <a:close/>
                <a:moveTo>
                  <a:pt x="627" y="1112"/>
                </a:moveTo>
                <a:cubicBezTo>
                  <a:pt x="485" y="1112"/>
                  <a:pt x="485" y="1112"/>
                  <a:pt x="485" y="1112"/>
                </a:cubicBezTo>
                <a:cubicBezTo>
                  <a:pt x="485" y="1255"/>
                  <a:pt x="485" y="1255"/>
                  <a:pt x="485" y="1255"/>
                </a:cubicBezTo>
                <a:cubicBezTo>
                  <a:pt x="351" y="1255"/>
                  <a:pt x="351" y="1255"/>
                  <a:pt x="351" y="1255"/>
                </a:cubicBezTo>
                <a:cubicBezTo>
                  <a:pt x="351" y="1112"/>
                  <a:pt x="351" y="1112"/>
                  <a:pt x="351" y="1112"/>
                </a:cubicBezTo>
                <a:cubicBezTo>
                  <a:pt x="209" y="1112"/>
                  <a:pt x="209" y="1112"/>
                  <a:pt x="209" y="1112"/>
                </a:cubicBezTo>
                <a:cubicBezTo>
                  <a:pt x="209" y="970"/>
                  <a:pt x="209" y="970"/>
                  <a:pt x="209" y="970"/>
                </a:cubicBezTo>
                <a:cubicBezTo>
                  <a:pt x="351" y="970"/>
                  <a:pt x="351" y="970"/>
                  <a:pt x="351" y="970"/>
                </a:cubicBezTo>
                <a:cubicBezTo>
                  <a:pt x="351" y="836"/>
                  <a:pt x="351" y="836"/>
                  <a:pt x="351" y="836"/>
                </a:cubicBezTo>
                <a:cubicBezTo>
                  <a:pt x="485" y="836"/>
                  <a:pt x="485" y="836"/>
                  <a:pt x="485" y="836"/>
                </a:cubicBezTo>
                <a:cubicBezTo>
                  <a:pt x="485" y="970"/>
                  <a:pt x="485" y="970"/>
                  <a:pt x="485" y="970"/>
                </a:cubicBezTo>
                <a:cubicBezTo>
                  <a:pt x="627" y="970"/>
                  <a:pt x="627" y="970"/>
                  <a:pt x="627" y="970"/>
                </a:cubicBezTo>
                <a:lnTo>
                  <a:pt x="627" y="1112"/>
                </a:lnTo>
                <a:close/>
                <a:moveTo>
                  <a:pt x="1020" y="1045"/>
                </a:moveTo>
                <a:cubicBezTo>
                  <a:pt x="1020" y="995"/>
                  <a:pt x="1062" y="954"/>
                  <a:pt x="1112" y="954"/>
                </a:cubicBezTo>
                <a:cubicBezTo>
                  <a:pt x="1162" y="954"/>
                  <a:pt x="1204" y="995"/>
                  <a:pt x="1204" y="1045"/>
                </a:cubicBezTo>
                <a:cubicBezTo>
                  <a:pt x="1204" y="1087"/>
                  <a:pt x="1162" y="1129"/>
                  <a:pt x="1112" y="1129"/>
                </a:cubicBezTo>
                <a:cubicBezTo>
                  <a:pt x="1062" y="1129"/>
                  <a:pt x="1020" y="1087"/>
                  <a:pt x="1020" y="1045"/>
                </a:cubicBezTo>
                <a:close/>
                <a:moveTo>
                  <a:pt x="1246" y="1271"/>
                </a:moveTo>
                <a:cubicBezTo>
                  <a:pt x="1204" y="1271"/>
                  <a:pt x="1162" y="1229"/>
                  <a:pt x="1162" y="1179"/>
                </a:cubicBezTo>
                <a:cubicBezTo>
                  <a:pt x="1162" y="1129"/>
                  <a:pt x="1204" y="1087"/>
                  <a:pt x="1246" y="1087"/>
                </a:cubicBezTo>
                <a:cubicBezTo>
                  <a:pt x="1296" y="1087"/>
                  <a:pt x="1338" y="1129"/>
                  <a:pt x="1338" y="1179"/>
                </a:cubicBezTo>
                <a:cubicBezTo>
                  <a:pt x="1338" y="1229"/>
                  <a:pt x="1296" y="1271"/>
                  <a:pt x="1246" y="1271"/>
                </a:cubicBezTo>
                <a:close/>
                <a:moveTo>
                  <a:pt x="1480" y="1045"/>
                </a:moveTo>
                <a:cubicBezTo>
                  <a:pt x="1480" y="1087"/>
                  <a:pt x="1438" y="1129"/>
                  <a:pt x="1388" y="1129"/>
                </a:cubicBezTo>
                <a:cubicBezTo>
                  <a:pt x="1338" y="1129"/>
                  <a:pt x="1296" y="1087"/>
                  <a:pt x="1296" y="1045"/>
                </a:cubicBezTo>
                <a:cubicBezTo>
                  <a:pt x="1296" y="995"/>
                  <a:pt x="1338" y="954"/>
                  <a:pt x="1388" y="954"/>
                </a:cubicBezTo>
                <a:cubicBezTo>
                  <a:pt x="1438" y="954"/>
                  <a:pt x="1480" y="995"/>
                  <a:pt x="1480" y="1045"/>
                </a:cubicBezTo>
                <a:close/>
                <a:moveTo>
                  <a:pt x="1480" y="1045"/>
                </a:moveTo>
                <a:lnTo>
                  <a:pt x="1480" y="1045"/>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69" name="Freeform 380"/>
          <p:cNvSpPr>
            <a:spLocks noChangeArrowheads="1"/>
          </p:cNvSpPr>
          <p:nvPr/>
        </p:nvSpPr>
        <p:spPr bwMode="auto">
          <a:xfrm>
            <a:off x="16457417" y="8857295"/>
            <a:ext cx="675450" cy="675623"/>
          </a:xfrm>
          <a:custGeom>
            <a:avLst/>
            <a:gdLst>
              <a:gd name="T0" fmla="*/ 986 w 1079"/>
              <a:gd name="T1" fmla="*/ 627 h 1079"/>
              <a:gd name="T2" fmla="*/ 986 w 1079"/>
              <a:gd name="T3" fmla="*/ 452 h 1079"/>
              <a:gd name="T4" fmla="*/ 175 w 1079"/>
              <a:gd name="T5" fmla="*/ 543 h 1079"/>
              <a:gd name="T6" fmla="*/ 0 w 1079"/>
              <a:gd name="T7" fmla="*/ 543 h 1079"/>
              <a:gd name="T8" fmla="*/ 175 w 1079"/>
              <a:gd name="T9" fmla="*/ 543 h 1079"/>
              <a:gd name="T10" fmla="*/ 451 w 1079"/>
              <a:gd name="T11" fmla="*/ 987 h 1079"/>
              <a:gd name="T12" fmla="*/ 627 w 1079"/>
              <a:gd name="T13" fmla="*/ 987 h 1079"/>
              <a:gd name="T14" fmla="*/ 535 w 1079"/>
              <a:gd name="T15" fmla="*/ 175 h 1079"/>
              <a:gd name="T16" fmla="*/ 535 w 1079"/>
              <a:gd name="T17" fmla="*/ 0 h 1079"/>
              <a:gd name="T18" fmla="*/ 535 w 1079"/>
              <a:gd name="T19" fmla="*/ 175 h 1079"/>
              <a:gd name="T20" fmla="*/ 794 w 1079"/>
              <a:gd name="T21" fmla="*/ 920 h 1079"/>
              <a:gd name="T22" fmla="*/ 919 w 1079"/>
              <a:gd name="T23" fmla="*/ 794 h 1079"/>
              <a:gd name="T24" fmla="*/ 284 w 1079"/>
              <a:gd name="T25" fmla="*/ 284 h 1079"/>
              <a:gd name="T26" fmla="*/ 158 w 1079"/>
              <a:gd name="T27" fmla="*/ 159 h 1079"/>
              <a:gd name="T28" fmla="*/ 284 w 1079"/>
              <a:gd name="T29" fmla="*/ 284 h 1079"/>
              <a:gd name="T30" fmla="*/ 158 w 1079"/>
              <a:gd name="T31" fmla="*/ 920 h 1079"/>
              <a:gd name="T32" fmla="*/ 284 w 1079"/>
              <a:gd name="T33" fmla="*/ 794 h 1079"/>
              <a:gd name="T34" fmla="*/ 919 w 1079"/>
              <a:gd name="T35" fmla="*/ 284 h 1079"/>
              <a:gd name="T36" fmla="*/ 794 w 1079"/>
              <a:gd name="T37" fmla="*/ 159 h 1079"/>
              <a:gd name="T38" fmla="*/ 919 w 1079"/>
              <a:gd name="T39" fmla="*/ 284 h 1079"/>
              <a:gd name="T40" fmla="*/ 693 w 1079"/>
              <a:gd name="T41" fmla="*/ 635 h 1079"/>
              <a:gd name="T42" fmla="*/ 836 w 1079"/>
              <a:gd name="T43" fmla="*/ 552 h 1079"/>
              <a:gd name="T44" fmla="*/ 836 w 1079"/>
              <a:gd name="T45" fmla="*/ 493 h 1079"/>
              <a:gd name="T46" fmla="*/ 677 w 1079"/>
              <a:gd name="T47" fmla="*/ 426 h 1079"/>
              <a:gd name="T48" fmla="*/ 769 w 1079"/>
              <a:gd name="T49" fmla="*/ 293 h 1079"/>
              <a:gd name="T50" fmla="*/ 635 w 1079"/>
              <a:gd name="T51" fmla="*/ 385 h 1079"/>
              <a:gd name="T52" fmla="*/ 568 w 1079"/>
              <a:gd name="T53" fmla="*/ 226 h 1079"/>
              <a:gd name="T54" fmla="*/ 510 w 1079"/>
              <a:gd name="T55" fmla="*/ 226 h 1079"/>
              <a:gd name="T56" fmla="*/ 434 w 1079"/>
              <a:gd name="T57" fmla="*/ 385 h 1079"/>
              <a:gd name="T58" fmla="*/ 309 w 1079"/>
              <a:gd name="T59" fmla="*/ 293 h 1079"/>
              <a:gd name="T60" fmla="*/ 392 w 1079"/>
              <a:gd name="T61" fmla="*/ 426 h 1079"/>
              <a:gd name="T62" fmla="*/ 242 w 1079"/>
              <a:gd name="T63" fmla="*/ 493 h 1079"/>
              <a:gd name="T64" fmla="*/ 242 w 1079"/>
              <a:gd name="T65" fmla="*/ 552 h 1079"/>
              <a:gd name="T66" fmla="*/ 384 w 1079"/>
              <a:gd name="T67" fmla="*/ 635 h 1079"/>
              <a:gd name="T68" fmla="*/ 309 w 1079"/>
              <a:gd name="T69" fmla="*/ 753 h 1079"/>
              <a:gd name="T70" fmla="*/ 351 w 1079"/>
              <a:gd name="T71" fmla="*/ 753 h 1079"/>
              <a:gd name="T72" fmla="*/ 510 w 1079"/>
              <a:gd name="T73" fmla="*/ 719 h 1079"/>
              <a:gd name="T74" fmla="*/ 535 w 1079"/>
              <a:gd name="T75" fmla="*/ 853 h 1079"/>
              <a:gd name="T76" fmla="*/ 568 w 1079"/>
              <a:gd name="T77" fmla="*/ 719 h 1079"/>
              <a:gd name="T78" fmla="*/ 727 w 1079"/>
              <a:gd name="T79" fmla="*/ 753 h 1079"/>
              <a:gd name="T80" fmla="*/ 769 w 1079"/>
              <a:gd name="T81" fmla="*/ 753 h 1079"/>
              <a:gd name="T82" fmla="*/ 769 w 1079"/>
              <a:gd name="T83" fmla="*/ 719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9" h="1079">
                <a:moveTo>
                  <a:pt x="1078" y="543"/>
                </a:moveTo>
                <a:cubicBezTo>
                  <a:pt x="1078" y="585"/>
                  <a:pt x="1036" y="627"/>
                  <a:pt x="986" y="627"/>
                </a:cubicBezTo>
                <a:cubicBezTo>
                  <a:pt x="944" y="627"/>
                  <a:pt x="903" y="585"/>
                  <a:pt x="903" y="543"/>
                </a:cubicBezTo>
                <a:cubicBezTo>
                  <a:pt x="903" y="493"/>
                  <a:pt x="944" y="452"/>
                  <a:pt x="986" y="452"/>
                </a:cubicBezTo>
                <a:cubicBezTo>
                  <a:pt x="1036" y="452"/>
                  <a:pt x="1078" y="493"/>
                  <a:pt x="1078" y="543"/>
                </a:cubicBezTo>
                <a:close/>
                <a:moveTo>
                  <a:pt x="175" y="543"/>
                </a:moveTo>
                <a:cubicBezTo>
                  <a:pt x="175" y="493"/>
                  <a:pt x="133" y="452"/>
                  <a:pt x="91" y="452"/>
                </a:cubicBezTo>
                <a:cubicBezTo>
                  <a:pt x="41" y="452"/>
                  <a:pt x="0" y="493"/>
                  <a:pt x="0" y="543"/>
                </a:cubicBezTo>
                <a:cubicBezTo>
                  <a:pt x="0" y="585"/>
                  <a:pt x="41" y="627"/>
                  <a:pt x="91" y="627"/>
                </a:cubicBezTo>
                <a:cubicBezTo>
                  <a:pt x="133" y="627"/>
                  <a:pt x="175" y="585"/>
                  <a:pt x="175" y="543"/>
                </a:cubicBezTo>
                <a:close/>
                <a:moveTo>
                  <a:pt x="535" y="903"/>
                </a:moveTo>
                <a:cubicBezTo>
                  <a:pt x="493" y="903"/>
                  <a:pt x="451" y="945"/>
                  <a:pt x="451" y="987"/>
                </a:cubicBezTo>
                <a:cubicBezTo>
                  <a:pt x="451" y="1037"/>
                  <a:pt x="493" y="1078"/>
                  <a:pt x="535" y="1078"/>
                </a:cubicBezTo>
                <a:cubicBezTo>
                  <a:pt x="585" y="1078"/>
                  <a:pt x="627" y="1037"/>
                  <a:pt x="627" y="987"/>
                </a:cubicBezTo>
                <a:cubicBezTo>
                  <a:pt x="627" y="945"/>
                  <a:pt x="585" y="903"/>
                  <a:pt x="535" y="903"/>
                </a:cubicBezTo>
                <a:close/>
                <a:moveTo>
                  <a:pt x="535" y="175"/>
                </a:moveTo>
                <a:cubicBezTo>
                  <a:pt x="585" y="175"/>
                  <a:pt x="627" y="134"/>
                  <a:pt x="627" y="92"/>
                </a:cubicBezTo>
                <a:cubicBezTo>
                  <a:pt x="627" y="42"/>
                  <a:pt x="585" y="0"/>
                  <a:pt x="535" y="0"/>
                </a:cubicBezTo>
                <a:cubicBezTo>
                  <a:pt x="493" y="0"/>
                  <a:pt x="451" y="42"/>
                  <a:pt x="451" y="92"/>
                </a:cubicBezTo>
                <a:cubicBezTo>
                  <a:pt x="451" y="134"/>
                  <a:pt x="493" y="175"/>
                  <a:pt x="535" y="175"/>
                </a:cubicBezTo>
                <a:close/>
                <a:moveTo>
                  <a:pt x="794" y="794"/>
                </a:moveTo>
                <a:cubicBezTo>
                  <a:pt x="760" y="828"/>
                  <a:pt x="760" y="886"/>
                  <a:pt x="794" y="920"/>
                </a:cubicBezTo>
                <a:cubicBezTo>
                  <a:pt x="827" y="953"/>
                  <a:pt x="886" y="953"/>
                  <a:pt x="919" y="920"/>
                </a:cubicBezTo>
                <a:cubicBezTo>
                  <a:pt x="953" y="886"/>
                  <a:pt x="953" y="828"/>
                  <a:pt x="919" y="794"/>
                </a:cubicBezTo>
                <a:cubicBezTo>
                  <a:pt x="886" y="761"/>
                  <a:pt x="827" y="761"/>
                  <a:pt x="794" y="794"/>
                </a:cubicBezTo>
                <a:close/>
                <a:moveTo>
                  <a:pt x="284" y="284"/>
                </a:moveTo>
                <a:cubicBezTo>
                  <a:pt x="317" y="251"/>
                  <a:pt x="317" y="192"/>
                  <a:pt x="284" y="159"/>
                </a:cubicBezTo>
                <a:cubicBezTo>
                  <a:pt x="250" y="125"/>
                  <a:pt x="192" y="125"/>
                  <a:pt x="158" y="159"/>
                </a:cubicBezTo>
                <a:cubicBezTo>
                  <a:pt x="125" y="192"/>
                  <a:pt x="125" y="251"/>
                  <a:pt x="158" y="284"/>
                </a:cubicBezTo>
                <a:cubicBezTo>
                  <a:pt x="192" y="318"/>
                  <a:pt x="250" y="318"/>
                  <a:pt x="284" y="284"/>
                </a:cubicBezTo>
                <a:close/>
                <a:moveTo>
                  <a:pt x="158" y="794"/>
                </a:moveTo>
                <a:cubicBezTo>
                  <a:pt x="125" y="828"/>
                  <a:pt x="125" y="886"/>
                  <a:pt x="158" y="920"/>
                </a:cubicBezTo>
                <a:cubicBezTo>
                  <a:pt x="192" y="953"/>
                  <a:pt x="250" y="953"/>
                  <a:pt x="284" y="920"/>
                </a:cubicBezTo>
                <a:cubicBezTo>
                  <a:pt x="317" y="886"/>
                  <a:pt x="317" y="828"/>
                  <a:pt x="284" y="794"/>
                </a:cubicBezTo>
                <a:cubicBezTo>
                  <a:pt x="250" y="761"/>
                  <a:pt x="192" y="761"/>
                  <a:pt x="158" y="794"/>
                </a:cubicBezTo>
                <a:close/>
                <a:moveTo>
                  <a:pt x="919" y="284"/>
                </a:moveTo>
                <a:cubicBezTo>
                  <a:pt x="953" y="251"/>
                  <a:pt x="953" y="192"/>
                  <a:pt x="919" y="159"/>
                </a:cubicBezTo>
                <a:cubicBezTo>
                  <a:pt x="886" y="125"/>
                  <a:pt x="827" y="125"/>
                  <a:pt x="794" y="159"/>
                </a:cubicBezTo>
                <a:cubicBezTo>
                  <a:pt x="760" y="192"/>
                  <a:pt x="760" y="251"/>
                  <a:pt x="794" y="284"/>
                </a:cubicBezTo>
                <a:cubicBezTo>
                  <a:pt x="827" y="318"/>
                  <a:pt x="886" y="318"/>
                  <a:pt x="919" y="284"/>
                </a:cubicBezTo>
                <a:close/>
                <a:moveTo>
                  <a:pt x="769" y="719"/>
                </a:moveTo>
                <a:cubicBezTo>
                  <a:pt x="693" y="635"/>
                  <a:pt x="693" y="635"/>
                  <a:pt x="693" y="635"/>
                </a:cubicBezTo>
                <a:cubicBezTo>
                  <a:pt x="710" y="610"/>
                  <a:pt x="719" y="585"/>
                  <a:pt x="719" y="552"/>
                </a:cubicBezTo>
                <a:cubicBezTo>
                  <a:pt x="836" y="552"/>
                  <a:pt x="836" y="552"/>
                  <a:pt x="836" y="552"/>
                </a:cubicBezTo>
                <a:cubicBezTo>
                  <a:pt x="852" y="552"/>
                  <a:pt x="861" y="543"/>
                  <a:pt x="861" y="527"/>
                </a:cubicBezTo>
                <a:cubicBezTo>
                  <a:pt x="861" y="510"/>
                  <a:pt x="852" y="493"/>
                  <a:pt x="836" y="493"/>
                </a:cubicBezTo>
                <a:cubicBezTo>
                  <a:pt x="719" y="493"/>
                  <a:pt x="719" y="493"/>
                  <a:pt x="719" y="493"/>
                </a:cubicBezTo>
                <a:cubicBezTo>
                  <a:pt x="710" y="468"/>
                  <a:pt x="693" y="443"/>
                  <a:pt x="677" y="426"/>
                </a:cubicBezTo>
                <a:cubicBezTo>
                  <a:pt x="769" y="334"/>
                  <a:pt x="769" y="334"/>
                  <a:pt x="769" y="334"/>
                </a:cubicBezTo>
                <a:cubicBezTo>
                  <a:pt x="777" y="326"/>
                  <a:pt x="777" y="309"/>
                  <a:pt x="769" y="293"/>
                </a:cubicBezTo>
                <a:cubicBezTo>
                  <a:pt x="760" y="284"/>
                  <a:pt x="735" y="284"/>
                  <a:pt x="727" y="293"/>
                </a:cubicBezTo>
                <a:cubicBezTo>
                  <a:pt x="635" y="385"/>
                  <a:pt x="635" y="385"/>
                  <a:pt x="635" y="385"/>
                </a:cubicBezTo>
                <a:cubicBezTo>
                  <a:pt x="618" y="368"/>
                  <a:pt x="593" y="360"/>
                  <a:pt x="568" y="360"/>
                </a:cubicBezTo>
                <a:cubicBezTo>
                  <a:pt x="568" y="226"/>
                  <a:pt x="568" y="226"/>
                  <a:pt x="568" y="226"/>
                </a:cubicBezTo>
                <a:cubicBezTo>
                  <a:pt x="568" y="217"/>
                  <a:pt x="551" y="201"/>
                  <a:pt x="535" y="201"/>
                </a:cubicBezTo>
                <a:cubicBezTo>
                  <a:pt x="526" y="201"/>
                  <a:pt x="510" y="217"/>
                  <a:pt x="510" y="226"/>
                </a:cubicBezTo>
                <a:cubicBezTo>
                  <a:pt x="510" y="360"/>
                  <a:pt x="510" y="360"/>
                  <a:pt x="510" y="360"/>
                </a:cubicBezTo>
                <a:cubicBezTo>
                  <a:pt x="484" y="360"/>
                  <a:pt x="459" y="368"/>
                  <a:pt x="434" y="385"/>
                </a:cubicBezTo>
                <a:cubicBezTo>
                  <a:pt x="351" y="293"/>
                  <a:pt x="351" y="293"/>
                  <a:pt x="351" y="293"/>
                </a:cubicBezTo>
                <a:cubicBezTo>
                  <a:pt x="334" y="284"/>
                  <a:pt x="317" y="284"/>
                  <a:pt x="309" y="293"/>
                </a:cubicBezTo>
                <a:cubicBezTo>
                  <a:pt x="301" y="309"/>
                  <a:pt x="301" y="326"/>
                  <a:pt x="309" y="334"/>
                </a:cubicBezTo>
                <a:cubicBezTo>
                  <a:pt x="392" y="426"/>
                  <a:pt x="392" y="426"/>
                  <a:pt x="392" y="426"/>
                </a:cubicBezTo>
                <a:cubicBezTo>
                  <a:pt x="376" y="443"/>
                  <a:pt x="368" y="468"/>
                  <a:pt x="359" y="493"/>
                </a:cubicBezTo>
                <a:cubicBezTo>
                  <a:pt x="242" y="493"/>
                  <a:pt x="242" y="493"/>
                  <a:pt x="242" y="493"/>
                </a:cubicBezTo>
                <a:cubicBezTo>
                  <a:pt x="225" y="493"/>
                  <a:pt x="217" y="510"/>
                  <a:pt x="217" y="527"/>
                </a:cubicBezTo>
                <a:cubicBezTo>
                  <a:pt x="217" y="543"/>
                  <a:pt x="225" y="552"/>
                  <a:pt x="242" y="552"/>
                </a:cubicBezTo>
                <a:cubicBezTo>
                  <a:pt x="359" y="552"/>
                  <a:pt x="359" y="552"/>
                  <a:pt x="359" y="552"/>
                </a:cubicBezTo>
                <a:cubicBezTo>
                  <a:pt x="359" y="585"/>
                  <a:pt x="368" y="610"/>
                  <a:pt x="384" y="635"/>
                </a:cubicBezTo>
                <a:cubicBezTo>
                  <a:pt x="309" y="719"/>
                  <a:pt x="309" y="719"/>
                  <a:pt x="309" y="719"/>
                </a:cubicBezTo>
                <a:cubicBezTo>
                  <a:pt x="301" y="727"/>
                  <a:pt x="301" y="744"/>
                  <a:pt x="309" y="753"/>
                </a:cubicBezTo>
                <a:cubicBezTo>
                  <a:pt x="317" y="761"/>
                  <a:pt x="317" y="761"/>
                  <a:pt x="326" y="761"/>
                </a:cubicBezTo>
                <a:cubicBezTo>
                  <a:pt x="334" y="761"/>
                  <a:pt x="342" y="761"/>
                  <a:pt x="351" y="753"/>
                </a:cubicBezTo>
                <a:cubicBezTo>
                  <a:pt x="426" y="677"/>
                  <a:pt x="426" y="677"/>
                  <a:pt x="426" y="677"/>
                </a:cubicBezTo>
                <a:cubicBezTo>
                  <a:pt x="443" y="702"/>
                  <a:pt x="476" y="719"/>
                  <a:pt x="510" y="719"/>
                </a:cubicBezTo>
                <a:cubicBezTo>
                  <a:pt x="510" y="819"/>
                  <a:pt x="510" y="819"/>
                  <a:pt x="510" y="819"/>
                </a:cubicBezTo>
                <a:cubicBezTo>
                  <a:pt x="510" y="836"/>
                  <a:pt x="526" y="853"/>
                  <a:pt x="535" y="853"/>
                </a:cubicBezTo>
                <a:cubicBezTo>
                  <a:pt x="551" y="853"/>
                  <a:pt x="568" y="836"/>
                  <a:pt x="568" y="819"/>
                </a:cubicBezTo>
                <a:cubicBezTo>
                  <a:pt x="568" y="719"/>
                  <a:pt x="568" y="719"/>
                  <a:pt x="568" y="719"/>
                </a:cubicBezTo>
                <a:cubicBezTo>
                  <a:pt x="602" y="719"/>
                  <a:pt x="627" y="702"/>
                  <a:pt x="652" y="677"/>
                </a:cubicBezTo>
                <a:cubicBezTo>
                  <a:pt x="727" y="753"/>
                  <a:pt x="727" y="753"/>
                  <a:pt x="727" y="753"/>
                </a:cubicBezTo>
                <a:cubicBezTo>
                  <a:pt x="735" y="761"/>
                  <a:pt x="744" y="761"/>
                  <a:pt x="744" y="761"/>
                </a:cubicBezTo>
                <a:cubicBezTo>
                  <a:pt x="752" y="761"/>
                  <a:pt x="760" y="761"/>
                  <a:pt x="769" y="753"/>
                </a:cubicBezTo>
                <a:cubicBezTo>
                  <a:pt x="777" y="744"/>
                  <a:pt x="777" y="727"/>
                  <a:pt x="769" y="719"/>
                </a:cubicBezTo>
                <a:close/>
                <a:moveTo>
                  <a:pt x="769" y="719"/>
                </a:moveTo>
                <a:lnTo>
                  <a:pt x="769" y="719"/>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70" name="Freeform 107"/>
          <p:cNvSpPr>
            <a:spLocks noChangeArrowheads="1"/>
          </p:cNvSpPr>
          <p:nvPr/>
        </p:nvSpPr>
        <p:spPr bwMode="auto">
          <a:xfrm>
            <a:off x="16378232" y="4346459"/>
            <a:ext cx="675450" cy="813180"/>
          </a:xfrm>
          <a:custGeom>
            <a:avLst/>
            <a:gdLst>
              <a:gd name="T0" fmla="*/ 710 w 736"/>
              <a:gd name="T1" fmla="*/ 435 h 888"/>
              <a:gd name="T2" fmla="*/ 117 w 736"/>
              <a:gd name="T3" fmla="*/ 435 h 888"/>
              <a:gd name="T4" fmla="*/ 133 w 736"/>
              <a:gd name="T5" fmla="*/ 419 h 888"/>
              <a:gd name="T6" fmla="*/ 610 w 736"/>
              <a:gd name="T7" fmla="*/ 134 h 888"/>
              <a:gd name="T8" fmla="*/ 618 w 736"/>
              <a:gd name="T9" fmla="*/ 92 h 888"/>
              <a:gd name="T10" fmla="*/ 593 w 736"/>
              <a:gd name="T11" fmla="*/ 26 h 888"/>
              <a:gd name="T12" fmla="*/ 551 w 736"/>
              <a:gd name="T13" fmla="*/ 9 h 888"/>
              <a:gd name="T14" fmla="*/ 16 w 736"/>
              <a:gd name="T15" fmla="*/ 335 h 888"/>
              <a:gd name="T16" fmla="*/ 8 w 736"/>
              <a:gd name="T17" fmla="*/ 377 h 888"/>
              <a:gd name="T18" fmla="*/ 58 w 736"/>
              <a:gd name="T19" fmla="*/ 435 h 888"/>
              <a:gd name="T20" fmla="*/ 58 w 736"/>
              <a:gd name="T21" fmla="*/ 862 h 888"/>
              <a:gd name="T22" fmla="*/ 83 w 736"/>
              <a:gd name="T23" fmla="*/ 887 h 888"/>
              <a:gd name="T24" fmla="*/ 710 w 736"/>
              <a:gd name="T25" fmla="*/ 887 h 888"/>
              <a:gd name="T26" fmla="*/ 735 w 736"/>
              <a:gd name="T27" fmla="*/ 862 h 888"/>
              <a:gd name="T28" fmla="*/ 735 w 736"/>
              <a:gd name="T29" fmla="*/ 460 h 888"/>
              <a:gd name="T30" fmla="*/ 710 w 736"/>
              <a:gd name="T31" fmla="*/ 435 h 888"/>
              <a:gd name="T32" fmla="*/ 501 w 736"/>
              <a:gd name="T33" fmla="*/ 452 h 888"/>
              <a:gd name="T34" fmla="*/ 418 w 736"/>
              <a:gd name="T35" fmla="*/ 536 h 888"/>
              <a:gd name="T36" fmla="*/ 300 w 736"/>
              <a:gd name="T37" fmla="*/ 536 h 888"/>
              <a:gd name="T38" fmla="*/ 393 w 736"/>
              <a:gd name="T39" fmla="*/ 452 h 888"/>
              <a:gd name="T40" fmla="*/ 501 w 736"/>
              <a:gd name="T41" fmla="*/ 452 h 888"/>
              <a:gd name="T42" fmla="*/ 468 w 736"/>
              <a:gd name="T43" fmla="*/ 92 h 888"/>
              <a:gd name="T44" fmla="*/ 568 w 736"/>
              <a:gd name="T45" fmla="*/ 26 h 888"/>
              <a:gd name="T46" fmla="*/ 551 w 736"/>
              <a:gd name="T47" fmla="*/ 118 h 888"/>
              <a:gd name="T48" fmla="*/ 451 w 736"/>
              <a:gd name="T49" fmla="*/ 185 h 888"/>
              <a:gd name="T50" fmla="*/ 468 w 736"/>
              <a:gd name="T51" fmla="*/ 92 h 888"/>
              <a:gd name="T52" fmla="*/ 292 w 736"/>
              <a:gd name="T53" fmla="*/ 201 h 888"/>
              <a:gd name="T54" fmla="*/ 393 w 736"/>
              <a:gd name="T55" fmla="*/ 134 h 888"/>
              <a:gd name="T56" fmla="*/ 376 w 736"/>
              <a:gd name="T57" fmla="*/ 235 h 888"/>
              <a:gd name="T58" fmla="*/ 267 w 736"/>
              <a:gd name="T59" fmla="*/ 293 h 888"/>
              <a:gd name="T60" fmla="*/ 292 w 736"/>
              <a:gd name="T61" fmla="*/ 201 h 888"/>
              <a:gd name="T62" fmla="*/ 83 w 736"/>
              <a:gd name="T63" fmla="*/ 410 h 888"/>
              <a:gd name="T64" fmla="*/ 100 w 736"/>
              <a:gd name="T65" fmla="*/ 318 h 888"/>
              <a:gd name="T66" fmla="*/ 200 w 736"/>
              <a:gd name="T67" fmla="*/ 251 h 888"/>
              <a:gd name="T68" fmla="*/ 184 w 736"/>
              <a:gd name="T69" fmla="*/ 343 h 888"/>
              <a:gd name="T70" fmla="*/ 83 w 736"/>
              <a:gd name="T71" fmla="*/ 410 h 888"/>
              <a:gd name="T72" fmla="*/ 192 w 736"/>
              <a:gd name="T73" fmla="*/ 452 h 888"/>
              <a:gd name="T74" fmla="*/ 300 w 736"/>
              <a:gd name="T75" fmla="*/ 452 h 888"/>
              <a:gd name="T76" fmla="*/ 217 w 736"/>
              <a:gd name="T77" fmla="*/ 536 h 888"/>
              <a:gd name="T78" fmla="*/ 108 w 736"/>
              <a:gd name="T79" fmla="*/ 536 h 888"/>
              <a:gd name="T80" fmla="*/ 192 w 736"/>
              <a:gd name="T81" fmla="*/ 452 h 888"/>
              <a:gd name="T82" fmla="*/ 694 w 736"/>
              <a:gd name="T83" fmla="*/ 853 h 888"/>
              <a:gd name="T84" fmla="*/ 108 w 736"/>
              <a:gd name="T85" fmla="*/ 853 h 888"/>
              <a:gd name="T86" fmla="*/ 108 w 736"/>
              <a:gd name="T87" fmla="*/ 586 h 888"/>
              <a:gd name="T88" fmla="*/ 694 w 736"/>
              <a:gd name="T89" fmla="*/ 586 h 888"/>
              <a:gd name="T90" fmla="*/ 694 w 736"/>
              <a:gd name="T91" fmla="*/ 853 h 888"/>
              <a:gd name="T92" fmla="*/ 618 w 736"/>
              <a:gd name="T93" fmla="*/ 536 h 888"/>
              <a:gd name="T94" fmla="*/ 501 w 736"/>
              <a:gd name="T95" fmla="*/ 536 h 888"/>
              <a:gd name="T96" fmla="*/ 585 w 736"/>
              <a:gd name="T97" fmla="*/ 452 h 888"/>
              <a:gd name="T98" fmla="*/ 702 w 736"/>
              <a:gd name="T99" fmla="*/ 452 h 888"/>
              <a:gd name="T100" fmla="*/ 618 w 736"/>
              <a:gd name="T101" fmla="*/ 536 h 888"/>
              <a:gd name="T102" fmla="*/ 618 w 736"/>
              <a:gd name="T103" fmla="*/ 536 h 888"/>
              <a:gd name="T104" fmla="*/ 618 w 736"/>
              <a:gd name="T105" fmla="*/ 536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6" h="888">
                <a:moveTo>
                  <a:pt x="710" y="435"/>
                </a:moveTo>
                <a:cubicBezTo>
                  <a:pt x="117" y="435"/>
                  <a:pt x="117" y="435"/>
                  <a:pt x="117" y="435"/>
                </a:cubicBezTo>
                <a:cubicBezTo>
                  <a:pt x="133" y="419"/>
                  <a:pt x="133" y="419"/>
                  <a:pt x="133" y="419"/>
                </a:cubicBezTo>
                <a:cubicBezTo>
                  <a:pt x="284" y="335"/>
                  <a:pt x="610" y="134"/>
                  <a:pt x="610" y="134"/>
                </a:cubicBezTo>
                <a:cubicBezTo>
                  <a:pt x="627" y="126"/>
                  <a:pt x="627" y="109"/>
                  <a:pt x="618" y="92"/>
                </a:cubicBezTo>
                <a:cubicBezTo>
                  <a:pt x="593" y="26"/>
                  <a:pt x="593" y="26"/>
                  <a:pt x="593" y="26"/>
                </a:cubicBezTo>
                <a:cubicBezTo>
                  <a:pt x="585" y="9"/>
                  <a:pt x="568" y="0"/>
                  <a:pt x="551" y="9"/>
                </a:cubicBezTo>
                <a:cubicBezTo>
                  <a:pt x="16" y="335"/>
                  <a:pt x="16" y="335"/>
                  <a:pt x="16" y="335"/>
                </a:cubicBezTo>
                <a:cubicBezTo>
                  <a:pt x="8" y="343"/>
                  <a:pt x="0" y="360"/>
                  <a:pt x="8" y="377"/>
                </a:cubicBezTo>
                <a:cubicBezTo>
                  <a:pt x="58" y="435"/>
                  <a:pt x="58" y="435"/>
                  <a:pt x="58" y="435"/>
                </a:cubicBezTo>
                <a:cubicBezTo>
                  <a:pt x="58" y="862"/>
                  <a:pt x="58" y="862"/>
                  <a:pt x="58" y="862"/>
                </a:cubicBezTo>
                <a:cubicBezTo>
                  <a:pt x="58" y="878"/>
                  <a:pt x="75" y="887"/>
                  <a:pt x="83" y="887"/>
                </a:cubicBezTo>
                <a:cubicBezTo>
                  <a:pt x="710" y="887"/>
                  <a:pt x="710" y="887"/>
                  <a:pt x="710" y="887"/>
                </a:cubicBezTo>
                <a:cubicBezTo>
                  <a:pt x="727" y="887"/>
                  <a:pt x="735" y="878"/>
                  <a:pt x="735" y="862"/>
                </a:cubicBezTo>
                <a:cubicBezTo>
                  <a:pt x="735" y="460"/>
                  <a:pt x="735" y="460"/>
                  <a:pt x="735" y="460"/>
                </a:cubicBezTo>
                <a:cubicBezTo>
                  <a:pt x="735" y="443"/>
                  <a:pt x="727" y="435"/>
                  <a:pt x="710" y="435"/>
                </a:cubicBezTo>
                <a:close/>
                <a:moveTo>
                  <a:pt x="501" y="452"/>
                </a:moveTo>
                <a:cubicBezTo>
                  <a:pt x="418" y="536"/>
                  <a:pt x="418" y="536"/>
                  <a:pt x="418" y="536"/>
                </a:cubicBezTo>
                <a:cubicBezTo>
                  <a:pt x="300" y="536"/>
                  <a:pt x="300" y="536"/>
                  <a:pt x="300" y="536"/>
                </a:cubicBezTo>
                <a:cubicBezTo>
                  <a:pt x="393" y="452"/>
                  <a:pt x="393" y="452"/>
                  <a:pt x="393" y="452"/>
                </a:cubicBezTo>
                <a:lnTo>
                  <a:pt x="501" y="452"/>
                </a:lnTo>
                <a:close/>
                <a:moveTo>
                  <a:pt x="468" y="92"/>
                </a:moveTo>
                <a:cubicBezTo>
                  <a:pt x="568" y="26"/>
                  <a:pt x="568" y="26"/>
                  <a:pt x="568" y="26"/>
                </a:cubicBezTo>
                <a:cubicBezTo>
                  <a:pt x="551" y="118"/>
                  <a:pt x="551" y="118"/>
                  <a:pt x="551" y="118"/>
                </a:cubicBezTo>
                <a:cubicBezTo>
                  <a:pt x="451" y="185"/>
                  <a:pt x="451" y="185"/>
                  <a:pt x="451" y="185"/>
                </a:cubicBezTo>
                <a:lnTo>
                  <a:pt x="468" y="92"/>
                </a:lnTo>
                <a:close/>
                <a:moveTo>
                  <a:pt x="292" y="201"/>
                </a:moveTo>
                <a:cubicBezTo>
                  <a:pt x="393" y="134"/>
                  <a:pt x="393" y="134"/>
                  <a:pt x="393" y="134"/>
                </a:cubicBezTo>
                <a:cubicBezTo>
                  <a:pt x="376" y="235"/>
                  <a:pt x="376" y="235"/>
                  <a:pt x="376" y="235"/>
                </a:cubicBezTo>
                <a:cubicBezTo>
                  <a:pt x="267" y="293"/>
                  <a:pt x="267" y="293"/>
                  <a:pt x="267" y="293"/>
                </a:cubicBezTo>
                <a:lnTo>
                  <a:pt x="292" y="201"/>
                </a:lnTo>
                <a:close/>
                <a:moveTo>
                  <a:pt x="83" y="410"/>
                </a:moveTo>
                <a:cubicBezTo>
                  <a:pt x="100" y="318"/>
                  <a:pt x="100" y="318"/>
                  <a:pt x="100" y="318"/>
                </a:cubicBezTo>
                <a:cubicBezTo>
                  <a:pt x="200" y="251"/>
                  <a:pt x="200" y="251"/>
                  <a:pt x="200" y="251"/>
                </a:cubicBezTo>
                <a:cubicBezTo>
                  <a:pt x="184" y="343"/>
                  <a:pt x="184" y="343"/>
                  <a:pt x="184" y="343"/>
                </a:cubicBezTo>
                <a:lnTo>
                  <a:pt x="83" y="410"/>
                </a:lnTo>
                <a:close/>
                <a:moveTo>
                  <a:pt x="192" y="452"/>
                </a:moveTo>
                <a:cubicBezTo>
                  <a:pt x="300" y="452"/>
                  <a:pt x="300" y="452"/>
                  <a:pt x="300" y="452"/>
                </a:cubicBezTo>
                <a:cubicBezTo>
                  <a:pt x="217" y="536"/>
                  <a:pt x="217" y="536"/>
                  <a:pt x="217" y="536"/>
                </a:cubicBezTo>
                <a:cubicBezTo>
                  <a:pt x="108" y="536"/>
                  <a:pt x="108" y="536"/>
                  <a:pt x="108" y="536"/>
                </a:cubicBezTo>
                <a:lnTo>
                  <a:pt x="192" y="452"/>
                </a:lnTo>
                <a:close/>
                <a:moveTo>
                  <a:pt x="694" y="853"/>
                </a:moveTo>
                <a:cubicBezTo>
                  <a:pt x="108" y="853"/>
                  <a:pt x="108" y="853"/>
                  <a:pt x="108" y="853"/>
                </a:cubicBezTo>
                <a:cubicBezTo>
                  <a:pt x="108" y="586"/>
                  <a:pt x="108" y="586"/>
                  <a:pt x="108" y="586"/>
                </a:cubicBezTo>
                <a:cubicBezTo>
                  <a:pt x="694" y="586"/>
                  <a:pt x="694" y="586"/>
                  <a:pt x="694" y="586"/>
                </a:cubicBezTo>
                <a:lnTo>
                  <a:pt x="694" y="853"/>
                </a:lnTo>
                <a:close/>
                <a:moveTo>
                  <a:pt x="618" y="536"/>
                </a:moveTo>
                <a:cubicBezTo>
                  <a:pt x="501" y="536"/>
                  <a:pt x="501" y="536"/>
                  <a:pt x="501" y="536"/>
                </a:cubicBezTo>
                <a:cubicBezTo>
                  <a:pt x="585" y="452"/>
                  <a:pt x="585" y="452"/>
                  <a:pt x="585" y="452"/>
                </a:cubicBezTo>
                <a:cubicBezTo>
                  <a:pt x="702" y="452"/>
                  <a:pt x="702" y="452"/>
                  <a:pt x="702" y="452"/>
                </a:cubicBezTo>
                <a:lnTo>
                  <a:pt x="618" y="536"/>
                </a:lnTo>
                <a:close/>
                <a:moveTo>
                  <a:pt x="618" y="536"/>
                </a:moveTo>
                <a:lnTo>
                  <a:pt x="618" y="536"/>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71" name="Freeform 298"/>
          <p:cNvSpPr>
            <a:spLocks noChangeArrowheads="1"/>
          </p:cNvSpPr>
          <p:nvPr/>
        </p:nvSpPr>
        <p:spPr bwMode="auto">
          <a:xfrm>
            <a:off x="11850738" y="8518936"/>
            <a:ext cx="403320" cy="403425"/>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grpSp>
        <p:nvGrpSpPr>
          <p:cNvPr id="72" name="Group 71"/>
          <p:cNvGrpSpPr/>
          <p:nvPr/>
        </p:nvGrpSpPr>
        <p:grpSpPr>
          <a:xfrm>
            <a:off x="4883564" y="1676978"/>
            <a:ext cx="10044872" cy="1689698"/>
            <a:chOff x="5988388" y="483017"/>
            <a:chExt cx="12359700" cy="2079087"/>
          </a:xfrm>
        </p:grpSpPr>
        <p:sp>
          <p:nvSpPr>
            <p:cNvPr id="73" name="TextBox 7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Smart Analysis</a:t>
              </a:r>
            </a:p>
          </p:txBody>
        </p:sp>
        <p:sp>
          <p:nvSpPr>
            <p:cNvPr id="74" name="Rectangle 7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806834227"/>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900" decel="100000" fill="hold"/>
                                        <p:tgtEl>
                                          <p:spTgt spid="7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 calcmode="lin" valueType="num">
                                      <p:cBhvr>
                                        <p:cTn id="18" dur="500" fill="hold"/>
                                        <p:tgtEl>
                                          <p:spTgt spid="53"/>
                                        </p:tgtEl>
                                        <p:attrNameLst>
                                          <p:attrName>ppt_w</p:attrName>
                                        </p:attrNameLst>
                                      </p:cBhvr>
                                      <p:tavLst>
                                        <p:tav tm="0">
                                          <p:val>
                                            <p:fltVal val="0"/>
                                          </p:val>
                                        </p:tav>
                                        <p:tav tm="100000">
                                          <p:val>
                                            <p:strVal val="#ppt_w"/>
                                          </p:val>
                                        </p:tav>
                                      </p:tavLst>
                                    </p:anim>
                                    <p:anim calcmode="lin" valueType="num">
                                      <p:cBhvr>
                                        <p:cTn id="19" dur="500" fill="hold"/>
                                        <p:tgtEl>
                                          <p:spTgt spid="53"/>
                                        </p:tgtEl>
                                        <p:attrNameLst>
                                          <p:attrName>ppt_h</p:attrName>
                                        </p:attrNameLst>
                                      </p:cBhvr>
                                      <p:tavLst>
                                        <p:tav tm="0">
                                          <p:val>
                                            <p:fltVal val="0"/>
                                          </p:val>
                                        </p:tav>
                                        <p:tav tm="100000">
                                          <p:val>
                                            <p:strVal val="#ppt_h"/>
                                          </p:val>
                                        </p:tav>
                                      </p:tavLst>
                                    </p:anim>
                                    <p:animEffect transition="in" filter="fade">
                                      <p:cBhvr>
                                        <p:cTn id="20" dur="500"/>
                                        <p:tgtEl>
                                          <p:spTgt spid="53"/>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63"/>
                                        </p:tgtEl>
                                        <p:attrNameLst>
                                          <p:attrName>style.visibility</p:attrName>
                                        </p:attrNameLst>
                                      </p:cBhvr>
                                      <p:to>
                                        <p:strVal val="visible"/>
                                      </p:to>
                                    </p:set>
                                    <p:anim calcmode="lin" valueType="num">
                                      <p:cBhvr>
                                        <p:cTn id="32" dur="500" fill="hold"/>
                                        <p:tgtEl>
                                          <p:spTgt spid="63"/>
                                        </p:tgtEl>
                                        <p:attrNameLst>
                                          <p:attrName>ppt_w</p:attrName>
                                        </p:attrNameLst>
                                      </p:cBhvr>
                                      <p:tavLst>
                                        <p:tav tm="0">
                                          <p:val>
                                            <p:fltVal val="0"/>
                                          </p:val>
                                        </p:tav>
                                        <p:tav tm="100000">
                                          <p:val>
                                            <p:strVal val="#ppt_w"/>
                                          </p:val>
                                        </p:tav>
                                      </p:tavLst>
                                    </p:anim>
                                    <p:anim calcmode="lin" valueType="num">
                                      <p:cBhvr>
                                        <p:cTn id="33" dur="500" fill="hold"/>
                                        <p:tgtEl>
                                          <p:spTgt spid="63"/>
                                        </p:tgtEl>
                                        <p:attrNameLst>
                                          <p:attrName>ppt_h</p:attrName>
                                        </p:attrNameLst>
                                      </p:cBhvr>
                                      <p:tavLst>
                                        <p:tav tm="0">
                                          <p:val>
                                            <p:fltVal val="0"/>
                                          </p:val>
                                        </p:tav>
                                        <p:tav tm="100000">
                                          <p:val>
                                            <p:strVal val="#ppt_h"/>
                                          </p:val>
                                        </p:tav>
                                      </p:tavLst>
                                    </p:anim>
                                    <p:animEffect transition="in" filter="fade">
                                      <p:cBhvr>
                                        <p:cTn id="34" dur="500"/>
                                        <p:tgtEl>
                                          <p:spTgt spid="63"/>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p:cTn id="46" dur="500" fill="hold"/>
                                        <p:tgtEl>
                                          <p:spTgt spid="68"/>
                                        </p:tgtEl>
                                        <p:attrNameLst>
                                          <p:attrName>ppt_w</p:attrName>
                                        </p:attrNameLst>
                                      </p:cBhvr>
                                      <p:tavLst>
                                        <p:tav tm="0">
                                          <p:val>
                                            <p:fltVal val="0"/>
                                          </p:val>
                                        </p:tav>
                                        <p:tav tm="100000">
                                          <p:val>
                                            <p:strVal val="#ppt_w"/>
                                          </p:val>
                                        </p:tav>
                                      </p:tavLst>
                                    </p:anim>
                                    <p:anim calcmode="lin" valueType="num">
                                      <p:cBhvr>
                                        <p:cTn id="47" dur="500" fill="hold"/>
                                        <p:tgtEl>
                                          <p:spTgt spid="68"/>
                                        </p:tgtEl>
                                        <p:attrNameLst>
                                          <p:attrName>ppt_h</p:attrName>
                                        </p:attrNameLst>
                                      </p:cBhvr>
                                      <p:tavLst>
                                        <p:tav tm="0">
                                          <p:val>
                                            <p:fltVal val="0"/>
                                          </p:val>
                                        </p:tav>
                                        <p:tav tm="100000">
                                          <p:val>
                                            <p:strVal val="#ppt_h"/>
                                          </p:val>
                                        </p:tav>
                                      </p:tavLst>
                                    </p:anim>
                                    <p:animEffect transition="in" filter="fade">
                                      <p:cBhvr>
                                        <p:cTn id="48" dur="500"/>
                                        <p:tgtEl>
                                          <p:spTgt spid="68"/>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500"/>
                                        <p:tgtEl>
                                          <p:spTgt spid="12"/>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par>
                          <p:cTn id="57" fill="hold">
                            <p:stCondLst>
                              <p:cond delay="6000"/>
                            </p:stCondLst>
                            <p:childTnLst>
                              <p:par>
                                <p:cTn id="58" presetID="53" presetClass="entr" presetSubtype="16" fill="hold" nodeType="afterEffect">
                                  <p:stCondLst>
                                    <p:cond delay="0"/>
                                  </p:stCondLst>
                                  <p:childTnLst>
                                    <p:set>
                                      <p:cBhvr>
                                        <p:cTn id="59" dur="1" fill="hold">
                                          <p:stCondLst>
                                            <p:cond delay="0"/>
                                          </p:stCondLst>
                                        </p:cTn>
                                        <p:tgtEl>
                                          <p:spTgt spid="54"/>
                                        </p:tgtEl>
                                        <p:attrNameLst>
                                          <p:attrName>style.visibility</p:attrName>
                                        </p:attrNameLst>
                                      </p:cBhvr>
                                      <p:to>
                                        <p:strVal val="visible"/>
                                      </p:to>
                                    </p:set>
                                    <p:anim calcmode="lin" valueType="num">
                                      <p:cBhvr>
                                        <p:cTn id="60" dur="500" fill="hold"/>
                                        <p:tgtEl>
                                          <p:spTgt spid="54"/>
                                        </p:tgtEl>
                                        <p:attrNameLst>
                                          <p:attrName>ppt_w</p:attrName>
                                        </p:attrNameLst>
                                      </p:cBhvr>
                                      <p:tavLst>
                                        <p:tav tm="0">
                                          <p:val>
                                            <p:fltVal val="0"/>
                                          </p:val>
                                        </p:tav>
                                        <p:tav tm="100000">
                                          <p:val>
                                            <p:strVal val="#ppt_w"/>
                                          </p:val>
                                        </p:tav>
                                      </p:tavLst>
                                    </p:anim>
                                    <p:anim calcmode="lin" valueType="num">
                                      <p:cBhvr>
                                        <p:cTn id="61" dur="500" fill="hold"/>
                                        <p:tgtEl>
                                          <p:spTgt spid="54"/>
                                        </p:tgtEl>
                                        <p:attrNameLst>
                                          <p:attrName>ppt_h</p:attrName>
                                        </p:attrNameLst>
                                      </p:cBhvr>
                                      <p:tavLst>
                                        <p:tav tm="0">
                                          <p:val>
                                            <p:fltVal val="0"/>
                                          </p:val>
                                        </p:tav>
                                        <p:tav tm="100000">
                                          <p:val>
                                            <p:strVal val="#ppt_h"/>
                                          </p:val>
                                        </p:tav>
                                      </p:tavLst>
                                    </p:anim>
                                    <p:animEffect transition="in" filter="fade">
                                      <p:cBhvr>
                                        <p:cTn id="62" dur="500"/>
                                        <p:tgtEl>
                                          <p:spTgt spid="54"/>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par>
                          <p:cTn id="67" fill="hold">
                            <p:stCondLst>
                              <p:cond delay="7000"/>
                            </p:stCondLst>
                            <p:childTnLst>
                              <p:par>
                                <p:cTn id="68" presetID="10" presetClass="entr" presetSubtype="0" fill="hold"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52"/>
                                        </p:tgtEl>
                                        <p:attrNameLst>
                                          <p:attrName>style.visibility</p:attrName>
                                        </p:attrNameLst>
                                      </p:cBhvr>
                                      <p:to>
                                        <p:strVal val="visible"/>
                                      </p:to>
                                    </p:set>
                                    <p:anim calcmode="lin" valueType="num">
                                      <p:cBhvr>
                                        <p:cTn id="78" dur="500" fill="hold"/>
                                        <p:tgtEl>
                                          <p:spTgt spid="52"/>
                                        </p:tgtEl>
                                        <p:attrNameLst>
                                          <p:attrName>ppt_w</p:attrName>
                                        </p:attrNameLst>
                                      </p:cBhvr>
                                      <p:tavLst>
                                        <p:tav tm="0">
                                          <p:val>
                                            <p:fltVal val="0"/>
                                          </p:val>
                                        </p:tav>
                                        <p:tav tm="100000">
                                          <p:val>
                                            <p:strVal val="#ppt_w"/>
                                          </p:val>
                                        </p:tav>
                                      </p:tavLst>
                                    </p:anim>
                                    <p:anim calcmode="lin" valueType="num">
                                      <p:cBhvr>
                                        <p:cTn id="79" dur="500" fill="hold"/>
                                        <p:tgtEl>
                                          <p:spTgt spid="52"/>
                                        </p:tgtEl>
                                        <p:attrNameLst>
                                          <p:attrName>ppt_h</p:attrName>
                                        </p:attrNameLst>
                                      </p:cBhvr>
                                      <p:tavLst>
                                        <p:tav tm="0">
                                          <p:val>
                                            <p:fltVal val="0"/>
                                          </p:val>
                                        </p:tav>
                                        <p:tav tm="100000">
                                          <p:val>
                                            <p:strVal val="#ppt_h"/>
                                          </p:val>
                                        </p:tav>
                                      </p:tavLst>
                                    </p:anim>
                                    <p:animEffect transition="in" filter="fade">
                                      <p:cBhvr>
                                        <p:cTn id="80" dur="500"/>
                                        <p:tgtEl>
                                          <p:spTgt spid="52"/>
                                        </p:tgtEl>
                                      </p:cBhvr>
                                    </p:animEffect>
                                  </p:childTnLst>
                                </p:cTn>
                              </p:par>
                            </p:childTnLst>
                          </p:cTn>
                        </p:par>
                        <p:par>
                          <p:cTn id="81" fill="hold">
                            <p:stCondLst>
                              <p:cond delay="8500"/>
                            </p:stCondLst>
                            <p:childTnLst>
                              <p:par>
                                <p:cTn id="82" presetID="10" presetClass="entr" presetSubtype="0" fill="hold" nodeType="afterEffect">
                                  <p:stCondLst>
                                    <p:cond delay="0"/>
                                  </p:stCondLst>
                                  <p:childTnLst>
                                    <p:set>
                                      <p:cBhvr>
                                        <p:cTn id="83" dur="1" fill="hold">
                                          <p:stCondLst>
                                            <p:cond delay="0"/>
                                          </p:stCondLst>
                                        </p:cTn>
                                        <p:tgtEl>
                                          <p:spTgt spid="30"/>
                                        </p:tgtEl>
                                        <p:attrNameLst>
                                          <p:attrName>style.visibility</p:attrName>
                                        </p:attrNameLst>
                                      </p:cBhvr>
                                      <p:to>
                                        <p:strVal val="visible"/>
                                      </p:to>
                                    </p:set>
                                    <p:animEffect transition="in" filter="fade">
                                      <p:cBhvr>
                                        <p:cTn id="84" dur="500"/>
                                        <p:tgtEl>
                                          <p:spTgt spid="3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17"/>
                                        </p:tgtEl>
                                        <p:attrNameLst>
                                          <p:attrName>style.visibility</p:attrName>
                                        </p:attrNameLst>
                                      </p:cBhvr>
                                      <p:to>
                                        <p:strVal val="visible"/>
                                      </p:to>
                                    </p:set>
                                    <p:animEffect transition="in" filter="fade">
                                      <p:cBhvr>
                                        <p:cTn id="88" dur="500"/>
                                        <p:tgtEl>
                                          <p:spTgt spid="17"/>
                                        </p:tgtEl>
                                      </p:cBhvr>
                                    </p:animEffect>
                                  </p:childTnLst>
                                </p:cTn>
                              </p:par>
                            </p:childTnLst>
                          </p:cTn>
                        </p:par>
                        <p:par>
                          <p:cTn id="89" fill="hold">
                            <p:stCondLst>
                              <p:cond delay="9500"/>
                            </p:stCondLst>
                            <p:childTnLst>
                              <p:par>
                                <p:cTn id="90" presetID="53" presetClass="entr" presetSubtype="16" fill="hold" nodeType="after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childTnLst>
                          </p:cTn>
                        </p:par>
                        <p:par>
                          <p:cTn id="95" fill="hold">
                            <p:stCondLst>
                              <p:cond delay="10000"/>
                            </p:stCondLst>
                            <p:childTnLst>
                              <p:par>
                                <p:cTn id="96" presetID="10" presetClass="entr" presetSubtype="0" fill="hold" nodeType="afterEffect">
                                  <p:stCondLst>
                                    <p:cond delay="0"/>
                                  </p:stCondLst>
                                  <p:childTnLst>
                                    <p:set>
                                      <p:cBhvr>
                                        <p:cTn id="97" dur="1" fill="hold">
                                          <p:stCondLst>
                                            <p:cond delay="0"/>
                                          </p:stCondLst>
                                        </p:cTn>
                                        <p:tgtEl>
                                          <p:spTgt spid="13"/>
                                        </p:tgtEl>
                                        <p:attrNameLst>
                                          <p:attrName>style.visibility</p:attrName>
                                        </p:attrNameLst>
                                      </p:cBhvr>
                                      <p:to>
                                        <p:strVal val="visible"/>
                                      </p:to>
                                    </p:set>
                                    <p:animEffect transition="in" filter="fade">
                                      <p:cBhvr>
                                        <p:cTn id="98" dur="500"/>
                                        <p:tgtEl>
                                          <p:spTgt spid="13"/>
                                        </p:tgtEl>
                                      </p:cBhvr>
                                    </p:animEffect>
                                  </p:childTnLst>
                                </p:cTn>
                              </p:par>
                            </p:childTnLst>
                          </p:cTn>
                        </p:par>
                        <p:par>
                          <p:cTn id="99" fill="hold">
                            <p:stCondLst>
                              <p:cond delay="10500"/>
                            </p:stCondLst>
                            <p:childTnLst>
                              <p:par>
                                <p:cTn id="100" presetID="10" presetClass="entr" presetSubtype="0" fill="hold" nodeType="afterEffect">
                                  <p:stCondLst>
                                    <p:cond delay="0"/>
                                  </p:stCondLst>
                                  <p:childTnLst>
                                    <p:set>
                                      <p:cBhvr>
                                        <p:cTn id="101" dur="1" fill="hold">
                                          <p:stCondLst>
                                            <p:cond delay="0"/>
                                          </p:stCondLst>
                                        </p:cTn>
                                        <p:tgtEl>
                                          <p:spTgt spid="29"/>
                                        </p:tgtEl>
                                        <p:attrNameLst>
                                          <p:attrName>style.visibility</p:attrName>
                                        </p:attrNameLst>
                                      </p:cBhvr>
                                      <p:to>
                                        <p:strVal val="visible"/>
                                      </p:to>
                                    </p:set>
                                    <p:animEffect transition="in" filter="fade">
                                      <p:cBhvr>
                                        <p:cTn id="102" dur="500"/>
                                        <p:tgtEl>
                                          <p:spTgt spid="29"/>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500"/>
                                        <p:tgtEl>
                                          <p:spTgt spid="23"/>
                                        </p:tgtEl>
                                      </p:cBhvr>
                                    </p:animEffect>
                                  </p:childTnLst>
                                </p:cTn>
                              </p:par>
                            </p:childTnLst>
                          </p:cTn>
                        </p:par>
                        <p:par>
                          <p:cTn id="107" fill="hold">
                            <p:stCondLst>
                              <p:cond delay="11500"/>
                            </p:stCondLst>
                            <p:childTnLst>
                              <p:par>
                                <p:cTn id="108" presetID="53" presetClass="entr" presetSubtype="16" fill="hold" grpId="0" nodeType="afterEffect">
                                  <p:stCondLst>
                                    <p:cond delay="0"/>
                                  </p:stCondLst>
                                  <p:childTnLst>
                                    <p:set>
                                      <p:cBhvr>
                                        <p:cTn id="109" dur="1" fill="hold">
                                          <p:stCondLst>
                                            <p:cond delay="0"/>
                                          </p:stCondLst>
                                        </p:cTn>
                                        <p:tgtEl>
                                          <p:spTgt spid="51"/>
                                        </p:tgtEl>
                                        <p:attrNameLst>
                                          <p:attrName>style.visibility</p:attrName>
                                        </p:attrNameLst>
                                      </p:cBhvr>
                                      <p:to>
                                        <p:strVal val="visible"/>
                                      </p:to>
                                    </p:set>
                                    <p:anim calcmode="lin" valueType="num">
                                      <p:cBhvr>
                                        <p:cTn id="110" dur="500" fill="hold"/>
                                        <p:tgtEl>
                                          <p:spTgt spid="51"/>
                                        </p:tgtEl>
                                        <p:attrNameLst>
                                          <p:attrName>ppt_w</p:attrName>
                                        </p:attrNameLst>
                                      </p:cBhvr>
                                      <p:tavLst>
                                        <p:tav tm="0">
                                          <p:val>
                                            <p:fltVal val="0"/>
                                          </p:val>
                                        </p:tav>
                                        <p:tav tm="100000">
                                          <p:val>
                                            <p:strVal val="#ppt_w"/>
                                          </p:val>
                                        </p:tav>
                                      </p:tavLst>
                                    </p:anim>
                                    <p:anim calcmode="lin" valueType="num">
                                      <p:cBhvr>
                                        <p:cTn id="111" dur="500" fill="hold"/>
                                        <p:tgtEl>
                                          <p:spTgt spid="51"/>
                                        </p:tgtEl>
                                        <p:attrNameLst>
                                          <p:attrName>ppt_h</p:attrName>
                                        </p:attrNameLst>
                                      </p:cBhvr>
                                      <p:tavLst>
                                        <p:tav tm="0">
                                          <p:val>
                                            <p:fltVal val="0"/>
                                          </p:val>
                                        </p:tav>
                                        <p:tav tm="100000">
                                          <p:val>
                                            <p:strVal val="#ppt_h"/>
                                          </p:val>
                                        </p:tav>
                                      </p:tavLst>
                                    </p:anim>
                                    <p:animEffect transition="in" filter="fade">
                                      <p:cBhvr>
                                        <p:cTn id="112" dur="500"/>
                                        <p:tgtEl>
                                          <p:spTgt spid="51"/>
                                        </p:tgtEl>
                                      </p:cBhvr>
                                    </p:animEffect>
                                  </p:childTnLst>
                                </p:cTn>
                              </p:par>
                            </p:childTnLst>
                          </p:cTn>
                        </p:par>
                        <p:par>
                          <p:cTn id="113" fill="hold">
                            <p:stCondLst>
                              <p:cond delay="12000"/>
                            </p:stCondLst>
                            <p:childTnLst>
                              <p:par>
                                <p:cTn id="114" presetID="10" presetClass="entr" presetSubtype="0" fill="hold" nodeType="afterEffect">
                                  <p:stCondLst>
                                    <p:cond delay="0"/>
                                  </p:stCondLst>
                                  <p:childTnLst>
                                    <p:set>
                                      <p:cBhvr>
                                        <p:cTn id="115" dur="1" fill="hold">
                                          <p:stCondLst>
                                            <p:cond delay="0"/>
                                          </p:stCondLst>
                                        </p:cTn>
                                        <p:tgtEl>
                                          <p:spTgt spid="14"/>
                                        </p:tgtEl>
                                        <p:attrNameLst>
                                          <p:attrName>style.visibility</p:attrName>
                                        </p:attrNameLst>
                                      </p:cBhvr>
                                      <p:to>
                                        <p:strVal val="visible"/>
                                      </p:to>
                                    </p:set>
                                    <p:animEffect transition="in" filter="fade">
                                      <p:cBhvr>
                                        <p:cTn id="116" dur="500"/>
                                        <p:tgtEl>
                                          <p:spTgt spid="14"/>
                                        </p:tgtEl>
                                      </p:cBhvr>
                                    </p:animEffect>
                                  </p:childTnLst>
                                </p:cTn>
                              </p:par>
                            </p:childTnLst>
                          </p:cTn>
                        </p:par>
                        <p:par>
                          <p:cTn id="117" fill="hold">
                            <p:stCondLst>
                              <p:cond delay="12500"/>
                            </p:stCondLst>
                            <p:childTnLst>
                              <p:par>
                                <p:cTn id="118" presetID="10" presetClass="entr" presetSubtype="0" fill="hold" nodeType="afterEffect">
                                  <p:stCondLst>
                                    <p:cond delay="0"/>
                                  </p:stCondLst>
                                  <p:childTnLst>
                                    <p:set>
                                      <p:cBhvr>
                                        <p:cTn id="119" dur="1" fill="hold">
                                          <p:stCondLst>
                                            <p:cond delay="0"/>
                                          </p:stCondLst>
                                        </p:cTn>
                                        <p:tgtEl>
                                          <p:spTgt spid="21"/>
                                        </p:tgtEl>
                                        <p:attrNameLst>
                                          <p:attrName>style.visibility</p:attrName>
                                        </p:attrNameLst>
                                      </p:cBhvr>
                                      <p:to>
                                        <p:strVal val="visible"/>
                                      </p:to>
                                    </p:set>
                                    <p:animEffect transition="in" filter="fade">
                                      <p:cBhvr>
                                        <p:cTn id="120" dur="500"/>
                                        <p:tgtEl>
                                          <p:spTgt spid="21"/>
                                        </p:tgtEl>
                                      </p:cBhvr>
                                    </p:animEffect>
                                  </p:childTnLst>
                                </p:cTn>
                              </p:par>
                            </p:childTnLst>
                          </p:cTn>
                        </p:par>
                        <p:par>
                          <p:cTn id="121" fill="hold">
                            <p:stCondLst>
                              <p:cond delay="13000"/>
                            </p:stCondLst>
                            <p:childTnLst>
                              <p:par>
                                <p:cTn id="122" presetID="10" presetClass="entr" presetSubtype="0" fill="hold" grpId="0" nodeType="afterEffect">
                                  <p:stCondLst>
                                    <p:cond delay="0"/>
                                  </p:stCondLst>
                                  <p:childTnLst>
                                    <p:set>
                                      <p:cBhvr>
                                        <p:cTn id="123" dur="1" fill="hold">
                                          <p:stCondLst>
                                            <p:cond delay="0"/>
                                          </p:stCondLst>
                                        </p:cTn>
                                        <p:tgtEl>
                                          <p:spTgt spid="15"/>
                                        </p:tgtEl>
                                        <p:attrNameLst>
                                          <p:attrName>style.visibility</p:attrName>
                                        </p:attrNameLst>
                                      </p:cBhvr>
                                      <p:to>
                                        <p:strVal val="visible"/>
                                      </p:to>
                                    </p:set>
                                    <p:animEffect transition="in" filter="fade">
                                      <p:cBhvr>
                                        <p:cTn id="124" dur="500"/>
                                        <p:tgtEl>
                                          <p:spTgt spid="15"/>
                                        </p:tgtEl>
                                      </p:cBhvr>
                                    </p:animEffect>
                                  </p:childTnLst>
                                </p:cTn>
                              </p:par>
                            </p:childTnLst>
                          </p:cTn>
                        </p:par>
                        <p:par>
                          <p:cTn id="125" fill="hold">
                            <p:stCondLst>
                              <p:cond delay="13500"/>
                            </p:stCondLst>
                            <p:childTnLst>
                              <p:par>
                                <p:cTn id="126" presetID="53" presetClass="entr" presetSubtype="16" fill="hold" grpId="0" nodeType="afterEffect">
                                  <p:stCondLst>
                                    <p:cond delay="0"/>
                                  </p:stCondLst>
                                  <p:childTnLst>
                                    <p:set>
                                      <p:cBhvr>
                                        <p:cTn id="127" dur="1" fill="hold">
                                          <p:stCondLst>
                                            <p:cond delay="0"/>
                                          </p:stCondLst>
                                        </p:cTn>
                                        <p:tgtEl>
                                          <p:spTgt spid="71"/>
                                        </p:tgtEl>
                                        <p:attrNameLst>
                                          <p:attrName>style.visibility</p:attrName>
                                        </p:attrNameLst>
                                      </p:cBhvr>
                                      <p:to>
                                        <p:strVal val="visible"/>
                                      </p:to>
                                    </p:set>
                                    <p:anim calcmode="lin" valueType="num">
                                      <p:cBhvr>
                                        <p:cTn id="128" dur="500" fill="hold"/>
                                        <p:tgtEl>
                                          <p:spTgt spid="71"/>
                                        </p:tgtEl>
                                        <p:attrNameLst>
                                          <p:attrName>ppt_w</p:attrName>
                                        </p:attrNameLst>
                                      </p:cBhvr>
                                      <p:tavLst>
                                        <p:tav tm="0">
                                          <p:val>
                                            <p:fltVal val="0"/>
                                          </p:val>
                                        </p:tav>
                                        <p:tav tm="100000">
                                          <p:val>
                                            <p:strVal val="#ppt_w"/>
                                          </p:val>
                                        </p:tav>
                                      </p:tavLst>
                                    </p:anim>
                                    <p:anim calcmode="lin" valueType="num">
                                      <p:cBhvr>
                                        <p:cTn id="129" dur="500" fill="hold"/>
                                        <p:tgtEl>
                                          <p:spTgt spid="71"/>
                                        </p:tgtEl>
                                        <p:attrNameLst>
                                          <p:attrName>ppt_h</p:attrName>
                                        </p:attrNameLst>
                                      </p:cBhvr>
                                      <p:tavLst>
                                        <p:tav tm="0">
                                          <p:val>
                                            <p:fltVal val="0"/>
                                          </p:val>
                                        </p:tav>
                                        <p:tav tm="100000">
                                          <p:val>
                                            <p:strVal val="#ppt_h"/>
                                          </p:val>
                                        </p:tav>
                                      </p:tavLst>
                                    </p:anim>
                                    <p:animEffect transition="in" filter="fade">
                                      <p:cBhvr>
                                        <p:cTn id="130" dur="500"/>
                                        <p:tgtEl>
                                          <p:spTgt spid="71"/>
                                        </p:tgtEl>
                                      </p:cBhvr>
                                    </p:animEffect>
                                  </p:childTnLst>
                                </p:cTn>
                              </p:par>
                            </p:childTnLst>
                          </p:cTn>
                        </p:par>
                        <p:par>
                          <p:cTn id="131" fill="hold">
                            <p:stCondLst>
                              <p:cond delay="14000"/>
                            </p:stCondLst>
                            <p:childTnLst>
                              <p:par>
                                <p:cTn id="132" presetID="10" presetClass="entr" presetSubtype="0" fill="hold" nodeType="afterEffect">
                                  <p:stCondLst>
                                    <p:cond delay="0"/>
                                  </p:stCondLst>
                                  <p:childTnLst>
                                    <p:set>
                                      <p:cBhvr>
                                        <p:cTn id="133" dur="1" fill="hold">
                                          <p:stCondLst>
                                            <p:cond delay="0"/>
                                          </p:stCondLst>
                                        </p:cTn>
                                        <p:tgtEl>
                                          <p:spTgt spid="27"/>
                                        </p:tgtEl>
                                        <p:attrNameLst>
                                          <p:attrName>style.visibility</p:attrName>
                                        </p:attrNameLst>
                                      </p:cBhvr>
                                      <p:to>
                                        <p:strVal val="visible"/>
                                      </p:to>
                                    </p:set>
                                    <p:animEffect transition="in" filter="fade">
                                      <p:cBhvr>
                                        <p:cTn id="134" dur="500"/>
                                        <p:tgtEl>
                                          <p:spTgt spid="27"/>
                                        </p:tgtEl>
                                      </p:cBhvr>
                                    </p:animEffect>
                                  </p:childTnLst>
                                </p:cTn>
                              </p:par>
                            </p:childTnLst>
                          </p:cTn>
                        </p:par>
                        <p:par>
                          <p:cTn id="135" fill="hold">
                            <p:stCondLst>
                              <p:cond delay="14500"/>
                            </p:stCondLst>
                            <p:childTnLst>
                              <p:par>
                                <p:cTn id="136" presetID="10" presetClass="entr" presetSubtype="0" fill="hold" grpId="0" nodeType="after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500"/>
                                        <p:tgtEl>
                                          <p:spTgt spid="24"/>
                                        </p:tgtEl>
                                      </p:cBhvr>
                                    </p:animEffect>
                                  </p:childTnLst>
                                </p:cTn>
                              </p:par>
                            </p:childTnLst>
                          </p:cTn>
                        </p:par>
                        <p:par>
                          <p:cTn id="139" fill="hold">
                            <p:stCondLst>
                              <p:cond delay="15000"/>
                            </p:stCondLst>
                            <p:childTnLst>
                              <p:par>
                                <p:cTn id="140" presetID="53" presetClass="entr" presetSubtype="16" fill="hold" grpId="0" nodeType="afterEffect">
                                  <p:stCondLst>
                                    <p:cond delay="0"/>
                                  </p:stCondLst>
                                  <p:childTnLst>
                                    <p:set>
                                      <p:cBhvr>
                                        <p:cTn id="141" dur="1" fill="hold">
                                          <p:stCondLst>
                                            <p:cond delay="0"/>
                                          </p:stCondLst>
                                        </p:cTn>
                                        <p:tgtEl>
                                          <p:spTgt spid="70"/>
                                        </p:tgtEl>
                                        <p:attrNameLst>
                                          <p:attrName>style.visibility</p:attrName>
                                        </p:attrNameLst>
                                      </p:cBhvr>
                                      <p:to>
                                        <p:strVal val="visible"/>
                                      </p:to>
                                    </p:set>
                                    <p:anim calcmode="lin" valueType="num">
                                      <p:cBhvr>
                                        <p:cTn id="142" dur="500" fill="hold"/>
                                        <p:tgtEl>
                                          <p:spTgt spid="70"/>
                                        </p:tgtEl>
                                        <p:attrNameLst>
                                          <p:attrName>ppt_w</p:attrName>
                                        </p:attrNameLst>
                                      </p:cBhvr>
                                      <p:tavLst>
                                        <p:tav tm="0">
                                          <p:val>
                                            <p:fltVal val="0"/>
                                          </p:val>
                                        </p:tav>
                                        <p:tav tm="100000">
                                          <p:val>
                                            <p:strVal val="#ppt_w"/>
                                          </p:val>
                                        </p:tav>
                                      </p:tavLst>
                                    </p:anim>
                                    <p:anim calcmode="lin" valueType="num">
                                      <p:cBhvr>
                                        <p:cTn id="143" dur="500" fill="hold"/>
                                        <p:tgtEl>
                                          <p:spTgt spid="70"/>
                                        </p:tgtEl>
                                        <p:attrNameLst>
                                          <p:attrName>ppt_h</p:attrName>
                                        </p:attrNameLst>
                                      </p:cBhvr>
                                      <p:tavLst>
                                        <p:tav tm="0">
                                          <p:val>
                                            <p:fltVal val="0"/>
                                          </p:val>
                                        </p:tav>
                                        <p:tav tm="100000">
                                          <p:val>
                                            <p:strVal val="#ppt_h"/>
                                          </p:val>
                                        </p:tav>
                                      </p:tavLst>
                                    </p:anim>
                                    <p:animEffect transition="in" filter="fade">
                                      <p:cBhvr>
                                        <p:cTn id="144" dur="500"/>
                                        <p:tgtEl>
                                          <p:spTgt spid="70"/>
                                        </p:tgtEl>
                                      </p:cBhvr>
                                    </p:animEffect>
                                  </p:childTnLst>
                                </p:cTn>
                              </p:par>
                            </p:childTnLst>
                          </p:cTn>
                        </p:par>
                        <p:par>
                          <p:cTn id="145" fill="hold">
                            <p:stCondLst>
                              <p:cond delay="15500"/>
                            </p:stCondLst>
                            <p:childTnLst>
                              <p:par>
                                <p:cTn id="146" presetID="10" presetClass="entr" presetSubtype="0" fill="hold" nodeType="afterEffect">
                                  <p:stCondLst>
                                    <p:cond delay="0"/>
                                  </p:stCondLst>
                                  <p:childTnLst>
                                    <p:set>
                                      <p:cBhvr>
                                        <p:cTn id="147" dur="1" fill="hold">
                                          <p:stCondLst>
                                            <p:cond delay="0"/>
                                          </p:stCondLst>
                                        </p:cTn>
                                        <p:tgtEl>
                                          <p:spTgt spid="26"/>
                                        </p:tgtEl>
                                        <p:attrNameLst>
                                          <p:attrName>style.visibility</p:attrName>
                                        </p:attrNameLst>
                                      </p:cBhvr>
                                      <p:to>
                                        <p:strVal val="visible"/>
                                      </p:to>
                                    </p:set>
                                    <p:animEffect transition="in" filter="fade">
                                      <p:cBhvr>
                                        <p:cTn id="148" dur="500"/>
                                        <p:tgtEl>
                                          <p:spTgt spid="26"/>
                                        </p:tgtEl>
                                      </p:cBhvr>
                                    </p:animEffect>
                                  </p:childTnLst>
                                </p:cTn>
                              </p:par>
                            </p:childTnLst>
                          </p:cTn>
                        </p:par>
                        <p:par>
                          <p:cTn id="149" fill="hold">
                            <p:stCondLst>
                              <p:cond delay="16000"/>
                            </p:stCondLst>
                            <p:childTnLst>
                              <p:par>
                                <p:cTn id="150" presetID="10" presetClass="entr" presetSubtype="0" fill="hold" grpId="0" nodeType="afterEffect">
                                  <p:stCondLst>
                                    <p:cond delay="0"/>
                                  </p:stCondLst>
                                  <p:childTnLst>
                                    <p:set>
                                      <p:cBhvr>
                                        <p:cTn id="151" dur="1" fill="hold">
                                          <p:stCondLst>
                                            <p:cond delay="0"/>
                                          </p:stCondLst>
                                        </p:cTn>
                                        <p:tgtEl>
                                          <p:spTgt spid="25"/>
                                        </p:tgtEl>
                                        <p:attrNameLst>
                                          <p:attrName>style.visibility</p:attrName>
                                        </p:attrNameLst>
                                      </p:cBhvr>
                                      <p:to>
                                        <p:strVal val="visible"/>
                                      </p:to>
                                    </p:set>
                                    <p:animEffect transition="in" filter="fade">
                                      <p:cBhvr>
                                        <p:cTn id="152" dur="500"/>
                                        <p:tgtEl>
                                          <p:spTgt spid="25"/>
                                        </p:tgtEl>
                                      </p:cBhvr>
                                    </p:animEffect>
                                  </p:childTnLst>
                                </p:cTn>
                              </p:par>
                            </p:childTnLst>
                          </p:cTn>
                        </p:par>
                        <p:par>
                          <p:cTn id="153" fill="hold">
                            <p:stCondLst>
                              <p:cond delay="16500"/>
                            </p:stCondLst>
                            <p:childTnLst>
                              <p:par>
                                <p:cTn id="154" presetID="53" presetClass="entr" presetSubtype="16" fill="hold" grpId="0" nodeType="afterEffect">
                                  <p:stCondLst>
                                    <p:cond delay="0"/>
                                  </p:stCondLst>
                                  <p:childTnLst>
                                    <p:set>
                                      <p:cBhvr>
                                        <p:cTn id="155" dur="1" fill="hold">
                                          <p:stCondLst>
                                            <p:cond delay="0"/>
                                          </p:stCondLst>
                                        </p:cTn>
                                        <p:tgtEl>
                                          <p:spTgt spid="69"/>
                                        </p:tgtEl>
                                        <p:attrNameLst>
                                          <p:attrName>style.visibility</p:attrName>
                                        </p:attrNameLst>
                                      </p:cBhvr>
                                      <p:to>
                                        <p:strVal val="visible"/>
                                      </p:to>
                                    </p:set>
                                    <p:anim calcmode="lin" valueType="num">
                                      <p:cBhvr>
                                        <p:cTn id="156" dur="500" fill="hold"/>
                                        <p:tgtEl>
                                          <p:spTgt spid="69"/>
                                        </p:tgtEl>
                                        <p:attrNameLst>
                                          <p:attrName>ppt_w</p:attrName>
                                        </p:attrNameLst>
                                      </p:cBhvr>
                                      <p:tavLst>
                                        <p:tav tm="0">
                                          <p:val>
                                            <p:fltVal val="0"/>
                                          </p:val>
                                        </p:tav>
                                        <p:tav tm="100000">
                                          <p:val>
                                            <p:strVal val="#ppt_w"/>
                                          </p:val>
                                        </p:tav>
                                      </p:tavLst>
                                    </p:anim>
                                    <p:anim calcmode="lin" valueType="num">
                                      <p:cBhvr>
                                        <p:cTn id="157" dur="500" fill="hold"/>
                                        <p:tgtEl>
                                          <p:spTgt spid="69"/>
                                        </p:tgtEl>
                                        <p:attrNameLst>
                                          <p:attrName>ppt_h</p:attrName>
                                        </p:attrNameLst>
                                      </p:cBhvr>
                                      <p:tavLst>
                                        <p:tav tm="0">
                                          <p:val>
                                            <p:fltVal val="0"/>
                                          </p:val>
                                        </p:tav>
                                        <p:tav tm="100000">
                                          <p:val>
                                            <p:strVal val="#ppt_h"/>
                                          </p:val>
                                        </p:tav>
                                      </p:tavLst>
                                    </p:anim>
                                    <p:animEffect transition="in" filter="fade">
                                      <p:cBhvr>
                                        <p:cTn id="158"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51" grpId="0" animBg="1"/>
      <p:bldP spid="52" grpId="0" animBg="1"/>
      <p:bldP spid="53" grpId="0" animBg="1"/>
      <p:bldP spid="68" grpId="0" animBg="1"/>
      <p:bldP spid="69" grpId="0" animBg="1"/>
      <p:bldP spid="70" grpId="0" animBg="1"/>
      <p:bldP spid="7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139462" y="4804820"/>
            <a:ext cx="3588398" cy="1130604"/>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12" name="Rectangle 11"/>
          <p:cNvSpPr/>
          <p:nvPr/>
        </p:nvSpPr>
        <p:spPr>
          <a:xfrm>
            <a:off x="8863487" y="5003258"/>
            <a:ext cx="2140348" cy="700330"/>
          </a:xfrm>
          <a:prstGeom prst="rect">
            <a:avLst/>
          </a:prstGeom>
          <a:solidFill>
            <a:schemeClr val="accent2"/>
          </a:solidFill>
        </p:spPr>
        <p:txBody>
          <a:bodyPr wrap="none" lIns="148599" tIns="74300" rIns="148599" bIns="74300">
            <a:spAutoFit/>
          </a:bodyPr>
          <a:lstStyle/>
          <a:p>
            <a:pPr algn="ctr"/>
            <a:r>
              <a:rPr lang="en-US" sz="3576" dirty="0">
                <a:solidFill>
                  <a:schemeClr val="bg1"/>
                </a:solidFill>
                <a:latin typeface="Lato Regular"/>
                <a:cs typeface="Lato Regular"/>
              </a:rPr>
              <a:t>Research</a:t>
            </a:r>
            <a:endParaRPr lang="bg-BG" sz="3576" dirty="0">
              <a:solidFill>
                <a:schemeClr val="bg1"/>
              </a:solidFill>
              <a:latin typeface="Lato Regular"/>
              <a:cs typeface="Lato Regular"/>
            </a:endParaRPr>
          </a:p>
        </p:txBody>
      </p:sp>
      <p:sp>
        <p:nvSpPr>
          <p:cNvPr id="13" name="Rounded Rectangle 12"/>
          <p:cNvSpPr/>
          <p:nvPr/>
        </p:nvSpPr>
        <p:spPr>
          <a:xfrm>
            <a:off x="8139462" y="6456388"/>
            <a:ext cx="3588398" cy="1130604"/>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14" name="Rectangle 13"/>
          <p:cNvSpPr/>
          <p:nvPr/>
        </p:nvSpPr>
        <p:spPr>
          <a:xfrm>
            <a:off x="8947647" y="6654827"/>
            <a:ext cx="1972033" cy="650316"/>
          </a:xfrm>
          <a:prstGeom prst="rect">
            <a:avLst/>
          </a:prstGeom>
          <a:solidFill>
            <a:schemeClr val="accent3"/>
          </a:solidFill>
        </p:spPr>
        <p:txBody>
          <a:bodyPr wrap="none" lIns="148599" tIns="74300" rIns="148599" bIns="74300">
            <a:spAutoFit/>
          </a:bodyPr>
          <a:lstStyle/>
          <a:p>
            <a:pPr algn="ctr"/>
            <a:r>
              <a:rPr lang="en-US" sz="3251" dirty="0">
                <a:solidFill>
                  <a:schemeClr val="bg1"/>
                </a:solidFill>
                <a:latin typeface="Lato Regular"/>
                <a:cs typeface="Lato Regular"/>
              </a:rPr>
              <a:t>Research</a:t>
            </a:r>
            <a:endParaRPr lang="bg-BG" sz="3251" dirty="0">
              <a:solidFill>
                <a:schemeClr val="bg1"/>
              </a:solidFill>
              <a:latin typeface="Lato Regular"/>
              <a:cs typeface="Lato Regular"/>
            </a:endParaRPr>
          </a:p>
        </p:txBody>
      </p:sp>
      <p:sp>
        <p:nvSpPr>
          <p:cNvPr id="15" name="Rounded Rectangle 14"/>
          <p:cNvSpPr/>
          <p:nvPr/>
        </p:nvSpPr>
        <p:spPr>
          <a:xfrm>
            <a:off x="8139462" y="8107956"/>
            <a:ext cx="3588398" cy="1130604"/>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16" name="Rectangle 15"/>
          <p:cNvSpPr/>
          <p:nvPr/>
        </p:nvSpPr>
        <p:spPr>
          <a:xfrm>
            <a:off x="8947647" y="8306395"/>
            <a:ext cx="1972033" cy="650316"/>
          </a:xfrm>
          <a:prstGeom prst="rect">
            <a:avLst/>
          </a:prstGeom>
          <a:solidFill>
            <a:schemeClr val="accent4"/>
          </a:solidFill>
        </p:spPr>
        <p:txBody>
          <a:bodyPr wrap="none" lIns="148599" tIns="74300" rIns="148599" bIns="74300">
            <a:spAutoFit/>
          </a:bodyPr>
          <a:lstStyle/>
          <a:p>
            <a:pPr algn="ctr"/>
            <a:r>
              <a:rPr lang="en-US" sz="3251" dirty="0">
                <a:solidFill>
                  <a:schemeClr val="bg1"/>
                </a:solidFill>
                <a:latin typeface="Lato Regular"/>
                <a:cs typeface="Lato Regular"/>
              </a:rPr>
              <a:t>Research</a:t>
            </a:r>
            <a:endParaRPr lang="bg-BG" sz="3251" dirty="0">
              <a:solidFill>
                <a:schemeClr val="bg1"/>
              </a:solidFill>
              <a:latin typeface="Lato Regular"/>
              <a:cs typeface="Lato Regular"/>
            </a:endParaRPr>
          </a:p>
        </p:txBody>
      </p:sp>
      <p:sp>
        <p:nvSpPr>
          <p:cNvPr id="35" name="Rounded Rectangle 34"/>
          <p:cNvSpPr/>
          <p:nvPr/>
        </p:nvSpPr>
        <p:spPr>
          <a:xfrm>
            <a:off x="2211856" y="6331086"/>
            <a:ext cx="4368483" cy="1397487"/>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36" name="Rectangle 35"/>
          <p:cNvSpPr/>
          <p:nvPr/>
        </p:nvSpPr>
        <p:spPr>
          <a:xfrm>
            <a:off x="3828131" y="6662966"/>
            <a:ext cx="1228240" cy="675260"/>
          </a:xfrm>
          <a:prstGeom prst="rect">
            <a:avLst/>
          </a:prstGeom>
          <a:solidFill>
            <a:schemeClr val="accent1"/>
          </a:solidFill>
        </p:spPr>
        <p:txBody>
          <a:bodyPr wrap="none" lIns="148599" tIns="74300" rIns="148599" bIns="74300">
            <a:spAutoFit/>
          </a:bodyPr>
          <a:lstStyle/>
          <a:p>
            <a:pPr algn="ctr"/>
            <a:r>
              <a:rPr lang="en-US" sz="3413" dirty="0">
                <a:solidFill>
                  <a:schemeClr val="bg1"/>
                </a:solidFill>
                <a:latin typeface="Lato Regular"/>
                <a:cs typeface="Lato Regular"/>
              </a:rPr>
              <a:t>Start</a:t>
            </a:r>
            <a:endParaRPr lang="bg-BG" sz="3413" dirty="0">
              <a:solidFill>
                <a:schemeClr val="bg1"/>
              </a:solidFill>
              <a:latin typeface="Lato Regular"/>
              <a:cs typeface="Lato Regular"/>
            </a:endParaRPr>
          </a:p>
        </p:txBody>
      </p:sp>
      <p:sp>
        <p:nvSpPr>
          <p:cNvPr id="37" name="Rounded Rectangle 36"/>
          <p:cNvSpPr/>
          <p:nvPr/>
        </p:nvSpPr>
        <p:spPr>
          <a:xfrm>
            <a:off x="13288034" y="4361742"/>
            <a:ext cx="3588398" cy="800318"/>
          </a:xfrm>
          <a:prstGeom prst="roundRect">
            <a:avLst>
              <a:gd name="adj" fmla="val 726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38" name="Rectangle 37"/>
          <p:cNvSpPr/>
          <p:nvPr/>
        </p:nvSpPr>
        <p:spPr>
          <a:xfrm>
            <a:off x="14012061" y="4395038"/>
            <a:ext cx="2140348" cy="700330"/>
          </a:xfrm>
          <a:prstGeom prst="rect">
            <a:avLst/>
          </a:prstGeom>
          <a:solidFill>
            <a:schemeClr val="accent1"/>
          </a:solidFill>
        </p:spPr>
        <p:txBody>
          <a:bodyPr wrap="none" lIns="148599" tIns="74300" rIns="148599" bIns="74300">
            <a:spAutoFit/>
          </a:bodyPr>
          <a:lstStyle/>
          <a:p>
            <a:pPr algn="ctr"/>
            <a:r>
              <a:rPr lang="en-US" sz="3576" dirty="0">
                <a:solidFill>
                  <a:schemeClr val="bg1"/>
                </a:solidFill>
                <a:latin typeface="Lato Regular"/>
                <a:cs typeface="Lato Regular"/>
              </a:rPr>
              <a:t>Research</a:t>
            </a:r>
            <a:endParaRPr lang="bg-BG" sz="3576" dirty="0">
              <a:solidFill>
                <a:schemeClr val="bg1"/>
              </a:solidFill>
              <a:latin typeface="Lato Regular"/>
              <a:cs typeface="Lato Regular"/>
            </a:endParaRPr>
          </a:p>
        </p:txBody>
      </p:sp>
      <p:sp>
        <p:nvSpPr>
          <p:cNvPr id="42" name="Rounded Rectangle 41"/>
          <p:cNvSpPr/>
          <p:nvPr/>
        </p:nvSpPr>
        <p:spPr>
          <a:xfrm>
            <a:off x="13288034" y="5573549"/>
            <a:ext cx="3588398" cy="800319"/>
          </a:xfrm>
          <a:prstGeom prst="roundRect">
            <a:avLst>
              <a:gd name="adj" fmla="val 726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43" name="Rectangle 42"/>
          <p:cNvSpPr/>
          <p:nvPr/>
        </p:nvSpPr>
        <p:spPr>
          <a:xfrm>
            <a:off x="14096219" y="5606845"/>
            <a:ext cx="1972033" cy="650316"/>
          </a:xfrm>
          <a:prstGeom prst="rect">
            <a:avLst/>
          </a:prstGeom>
          <a:solidFill>
            <a:schemeClr val="accent2"/>
          </a:solidFill>
        </p:spPr>
        <p:txBody>
          <a:bodyPr wrap="none" lIns="148599" tIns="74300" rIns="148599" bIns="74300">
            <a:spAutoFit/>
          </a:bodyPr>
          <a:lstStyle/>
          <a:p>
            <a:pPr algn="ctr"/>
            <a:r>
              <a:rPr lang="en-US" sz="3251" dirty="0">
                <a:solidFill>
                  <a:schemeClr val="bg1"/>
                </a:solidFill>
                <a:latin typeface="Lato Regular"/>
                <a:cs typeface="Lato Regular"/>
              </a:rPr>
              <a:t>Research</a:t>
            </a:r>
            <a:endParaRPr lang="bg-BG" sz="3251" dirty="0">
              <a:solidFill>
                <a:schemeClr val="bg1"/>
              </a:solidFill>
              <a:latin typeface="Lato Regular"/>
              <a:cs typeface="Lato Regular"/>
            </a:endParaRPr>
          </a:p>
        </p:txBody>
      </p:sp>
      <p:sp>
        <p:nvSpPr>
          <p:cNvPr id="45" name="Rounded Rectangle 44"/>
          <p:cNvSpPr/>
          <p:nvPr/>
        </p:nvSpPr>
        <p:spPr>
          <a:xfrm>
            <a:off x="13288034" y="7638960"/>
            <a:ext cx="3588398" cy="800318"/>
          </a:xfrm>
          <a:prstGeom prst="roundRect">
            <a:avLst>
              <a:gd name="adj" fmla="val 72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46" name="Rectangle 45"/>
          <p:cNvSpPr/>
          <p:nvPr/>
        </p:nvSpPr>
        <p:spPr>
          <a:xfrm>
            <a:off x="14096219" y="7672255"/>
            <a:ext cx="1972033" cy="650316"/>
          </a:xfrm>
          <a:prstGeom prst="rect">
            <a:avLst/>
          </a:prstGeom>
          <a:solidFill>
            <a:schemeClr val="accent3"/>
          </a:solidFill>
        </p:spPr>
        <p:txBody>
          <a:bodyPr wrap="none" lIns="148599" tIns="74300" rIns="148599" bIns="74300">
            <a:spAutoFit/>
          </a:bodyPr>
          <a:lstStyle/>
          <a:p>
            <a:pPr algn="ctr"/>
            <a:r>
              <a:rPr lang="en-US" sz="3251" dirty="0">
                <a:solidFill>
                  <a:schemeClr val="bg1"/>
                </a:solidFill>
                <a:latin typeface="Lato Regular"/>
                <a:cs typeface="Lato Regular"/>
              </a:rPr>
              <a:t>Research</a:t>
            </a:r>
            <a:endParaRPr lang="bg-BG" sz="3251" dirty="0">
              <a:solidFill>
                <a:schemeClr val="bg1"/>
              </a:solidFill>
              <a:latin typeface="Lato Regular"/>
              <a:cs typeface="Lato Regular"/>
            </a:endParaRPr>
          </a:p>
        </p:txBody>
      </p:sp>
      <p:sp>
        <p:nvSpPr>
          <p:cNvPr id="48" name="Rounded Rectangle 47"/>
          <p:cNvSpPr/>
          <p:nvPr/>
        </p:nvSpPr>
        <p:spPr>
          <a:xfrm>
            <a:off x="13288034" y="8850760"/>
            <a:ext cx="3588398" cy="800318"/>
          </a:xfrm>
          <a:prstGeom prst="roundRect">
            <a:avLst>
              <a:gd name="adj" fmla="val 72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bg-BG" sz="2926" dirty="0">
              <a:latin typeface="Lato Light"/>
            </a:endParaRPr>
          </a:p>
        </p:txBody>
      </p:sp>
      <p:sp>
        <p:nvSpPr>
          <p:cNvPr id="49" name="Rectangle 48"/>
          <p:cNvSpPr/>
          <p:nvPr/>
        </p:nvSpPr>
        <p:spPr>
          <a:xfrm>
            <a:off x="14096219" y="8884056"/>
            <a:ext cx="1972033" cy="650316"/>
          </a:xfrm>
          <a:prstGeom prst="rect">
            <a:avLst/>
          </a:prstGeom>
          <a:solidFill>
            <a:schemeClr val="accent4"/>
          </a:solidFill>
        </p:spPr>
        <p:txBody>
          <a:bodyPr wrap="none" lIns="148599" tIns="74300" rIns="148599" bIns="74300">
            <a:spAutoFit/>
          </a:bodyPr>
          <a:lstStyle/>
          <a:p>
            <a:pPr algn="ctr"/>
            <a:r>
              <a:rPr lang="en-US" sz="3251" dirty="0">
                <a:solidFill>
                  <a:schemeClr val="bg1"/>
                </a:solidFill>
                <a:latin typeface="Lato Regular"/>
                <a:cs typeface="Lato Regular"/>
              </a:rPr>
              <a:t>Research</a:t>
            </a:r>
            <a:endParaRPr lang="bg-BG" sz="3251" dirty="0">
              <a:solidFill>
                <a:schemeClr val="bg1"/>
              </a:solidFill>
              <a:latin typeface="Lato Regular"/>
              <a:cs typeface="Lato Regular"/>
            </a:endParaRPr>
          </a:p>
        </p:txBody>
      </p:sp>
      <p:cxnSp>
        <p:nvCxnSpPr>
          <p:cNvPr id="50" name="Elbow Connector 49"/>
          <p:cNvCxnSpPr/>
          <p:nvPr/>
        </p:nvCxnSpPr>
        <p:spPr>
          <a:xfrm rot="10800000" flipV="1">
            <a:off x="6562056" y="5403413"/>
            <a:ext cx="1540038" cy="1292849"/>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1" name="Elbow Connector 50"/>
          <p:cNvCxnSpPr>
            <a:stCxn id="15" idx="1"/>
          </p:cNvCxnSpPr>
          <p:nvPr/>
        </p:nvCxnSpPr>
        <p:spPr>
          <a:xfrm rot="10800000">
            <a:off x="6580347" y="7388552"/>
            <a:ext cx="1559117" cy="1284710"/>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13" idx="1"/>
            <a:endCxn id="35" idx="3"/>
          </p:cNvCxnSpPr>
          <p:nvPr/>
        </p:nvCxnSpPr>
        <p:spPr>
          <a:xfrm rot="10800000" flipV="1">
            <a:off x="6580340" y="7021688"/>
            <a:ext cx="1559122" cy="8140"/>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7" name="Elbow Connector 56"/>
          <p:cNvCxnSpPr>
            <a:stCxn id="37" idx="1"/>
            <a:endCxn id="6" idx="3"/>
          </p:cNvCxnSpPr>
          <p:nvPr/>
        </p:nvCxnSpPr>
        <p:spPr>
          <a:xfrm rot="10800000" flipV="1">
            <a:off x="11727860" y="4761900"/>
            <a:ext cx="1560174" cy="608220"/>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0" name="Elbow Connector 59"/>
          <p:cNvCxnSpPr>
            <a:stCxn id="42" idx="1"/>
            <a:endCxn id="6" idx="3"/>
          </p:cNvCxnSpPr>
          <p:nvPr/>
        </p:nvCxnSpPr>
        <p:spPr>
          <a:xfrm rot="10800000">
            <a:off x="11727860" y="5370124"/>
            <a:ext cx="1560174" cy="603580"/>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45" idx="1"/>
            <a:endCxn id="15" idx="3"/>
          </p:cNvCxnSpPr>
          <p:nvPr/>
        </p:nvCxnSpPr>
        <p:spPr>
          <a:xfrm rot="10800000" flipV="1">
            <a:off x="11727860" y="8039119"/>
            <a:ext cx="1560174" cy="63414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4" name="Elbow Connector 63"/>
          <p:cNvCxnSpPr>
            <a:stCxn id="48" idx="1"/>
            <a:endCxn id="15" idx="3"/>
          </p:cNvCxnSpPr>
          <p:nvPr/>
        </p:nvCxnSpPr>
        <p:spPr>
          <a:xfrm rot="10800000">
            <a:off x="11727860" y="8673263"/>
            <a:ext cx="1560174" cy="577661"/>
          </a:xfrm>
          <a:prstGeom prst="bentConnector3">
            <a:avLst>
              <a:gd name="adj1" fmla="val 50000"/>
            </a:avLst>
          </a:prstGeom>
          <a:ln w="19050">
            <a:solidFill>
              <a:schemeClr val="bg1">
                <a:lumMod val="6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3" name="AutoShape 87"/>
          <p:cNvSpPr>
            <a:spLocks/>
          </p:cNvSpPr>
          <p:nvPr/>
        </p:nvSpPr>
        <p:spPr bwMode="auto">
          <a:xfrm>
            <a:off x="3075949" y="6558127"/>
            <a:ext cx="765614" cy="765813"/>
          </a:xfrm>
          <a:custGeom>
            <a:avLst/>
            <a:gdLst>
              <a:gd name="T0" fmla="+- 0 10798 9"/>
              <a:gd name="T1" fmla="*/ T0 w 21578"/>
              <a:gd name="T2" fmla="*/ 10800 h 21600"/>
              <a:gd name="T3" fmla="+- 0 10798 9"/>
              <a:gd name="T4" fmla="*/ T3 w 21578"/>
              <a:gd name="T5" fmla="*/ 10800 h 21600"/>
              <a:gd name="T6" fmla="+- 0 10798 9"/>
              <a:gd name="T7" fmla="*/ T6 w 21578"/>
              <a:gd name="T8" fmla="*/ 10800 h 21600"/>
              <a:gd name="T9" fmla="+- 0 10798 9"/>
              <a:gd name="T10" fmla="*/ T9 w 21578"/>
              <a:gd name="T11" fmla="*/ 10800 h 21600"/>
            </a:gdLst>
            <a:ahLst/>
            <a:cxnLst>
              <a:cxn ang="0">
                <a:pos x="T1" y="T2"/>
              </a:cxn>
              <a:cxn ang="0">
                <a:pos x="T4" y="T5"/>
              </a:cxn>
              <a:cxn ang="0">
                <a:pos x="T7" y="T8"/>
              </a:cxn>
              <a:cxn ang="0">
                <a:pos x="T10" y="T11"/>
              </a:cxn>
            </a:cxnLst>
            <a:rect l="0" t="0" r="r" b="b"/>
            <a:pathLst>
              <a:path w="21578" h="21600">
                <a:moveTo>
                  <a:pt x="21416" y="10074"/>
                </a:moveTo>
                <a:cubicBezTo>
                  <a:pt x="21507" y="10166"/>
                  <a:pt x="21562" y="10284"/>
                  <a:pt x="21574" y="10428"/>
                </a:cubicBezTo>
                <a:cubicBezTo>
                  <a:pt x="21590" y="10569"/>
                  <a:pt x="21562" y="10702"/>
                  <a:pt x="21483" y="10820"/>
                </a:cubicBezTo>
                <a:lnTo>
                  <a:pt x="20967" y="11551"/>
                </a:lnTo>
                <a:cubicBezTo>
                  <a:pt x="20891" y="11678"/>
                  <a:pt x="20778" y="11744"/>
                  <a:pt x="20634" y="11744"/>
                </a:cubicBezTo>
                <a:lnTo>
                  <a:pt x="19889" y="11744"/>
                </a:lnTo>
                <a:cubicBezTo>
                  <a:pt x="19769" y="11744"/>
                  <a:pt x="19671" y="11704"/>
                  <a:pt x="19601" y="11632"/>
                </a:cubicBezTo>
                <a:lnTo>
                  <a:pt x="11078" y="3253"/>
                </a:lnTo>
                <a:cubicBezTo>
                  <a:pt x="10884" y="3072"/>
                  <a:pt x="10695" y="3072"/>
                  <a:pt x="10503" y="3253"/>
                </a:cubicBezTo>
                <a:lnTo>
                  <a:pt x="1980" y="11632"/>
                </a:lnTo>
                <a:cubicBezTo>
                  <a:pt x="1918" y="11704"/>
                  <a:pt x="1819" y="11744"/>
                  <a:pt x="1692" y="11744"/>
                </a:cubicBezTo>
                <a:lnTo>
                  <a:pt x="944" y="11744"/>
                </a:lnTo>
                <a:cubicBezTo>
                  <a:pt x="808" y="11744"/>
                  <a:pt x="695" y="11678"/>
                  <a:pt x="611" y="11551"/>
                </a:cubicBezTo>
                <a:lnTo>
                  <a:pt x="96" y="10820"/>
                </a:lnTo>
                <a:cubicBezTo>
                  <a:pt x="19" y="10710"/>
                  <a:pt x="-9" y="10584"/>
                  <a:pt x="2" y="10440"/>
                </a:cubicBezTo>
                <a:cubicBezTo>
                  <a:pt x="19" y="10298"/>
                  <a:pt x="74" y="10175"/>
                  <a:pt x="165" y="10074"/>
                </a:cubicBezTo>
                <a:lnTo>
                  <a:pt x="10112" y="287"/>
                </a:lnTo>
                <a:cubicBezTo>
                  <a:pt x="10321" y="106"/>
                  <a:pt x="10546" y="8"/>
                  <a:pt x="10788" y="0"/>
                </a:cubicBezTo>
                <a:cubicBezTo>
                  <a:pt x="11042" y="0"/>
                  <a:pt x="11267" y="97"/>
                  <a:pt x="11469" y="287"/>
                </a:cubicBezTo>
                <a:lnTo>
                  <a:pt x="14220" y="2991"/>
                </a:lnTo>
                <a:lnTo>
                  <a:pt x="14220" y="1586"/>
                </a:lnTo>
                <a:cubicBezTo>
                  <a:pt x="14220" y="1436"/>
                  <a:pt x="14266" y="1313"/>
                  <a:pt x="14352" y="1206"/>
                </a:cubicBezTo>
                <a:cubicBezTo>
                  <a:pt x="14441" y="1099"/>
                  <a:pt x="14546" y="1048"/>
                  <a:pt x="14669" y="1048"/>
                </a:cubicBezTo>
                <a:lnTo>
                  <a:pt x="17226" y="1048"/>
                </a:lnTo>
                <a:cubicBezTo>
                  <a:pt x="17348" y="1048"/>
                  <a:pt x="17451" y="1099"/>
                  <a:pt x="17530" y="1206"/>
                </a:cubicBezTo>
                <a:cubicBezTo>
                  <a:pt x="17609" y="1312"/>
                  <a:pt x="17653" y="1436"/>
                  <a:pt x="17653" y="1586"/>
                </a:cubicBezTo>
                <a:lnTo>
                  <a:pt x="17653" y="6383"/>
                </a:lnTo>
                <a:lnTo>
                  <a:pt x="21416" y="10074"/>
                </a:lnTo>
                <a:close/>
                <a:moveTo>
                  <a:pt x="18523" y="11977"/>
                </a:moveTo>
                <a:lnTo>
                  <a:pt x="18523" y="20551"/>
                </a:lnTo>
                <a:cubicBezTo>
                  <a:pt x="18523" y="20854"/>
                  <a:pt x="18441" y="21104"/>
                  <a:pt x="18276" y="21300"/>
                </a:cubicBezTo>
                <a:cubicBezTo>
                  <a:pt x="18110" y="21502"/>
                  <a:pt x="17904" y="21599"/>
                  <a:pt x="17653" y="21599"/>
                </a:cubicBezTo>
                <a:lnTo>
                  <a:pt x="12809" y="21599"/>
                </a:lnTo>
                <a:lnTo>
                  <a:pt x="12809" y="14736"/>
                </a:lnTo>
                <a:lnTo>
                  <a:pt x="8772" y="14736"/>
                </a:lnTo>
                <a:lnTo>
                  <a:pt x="8772" y="21599"/>
                </a:lnTo>
                <a:lnTo>
                  <a:pt x="3928" y="21599"/>
                </a:lnTo>
                <a:cubicBezTo>
                  <a:pt x="3677" y="21599"/>
                  <a:pt x="3468" y="21502"/>
                  <a:pt x="3303" y="21300"/>
                </a:cubicBezTo>
                <a:cubicBezTo>
                  <a:pt x="3140" y="21104"/>
                  <a:pt x="3056" y="20854"/>
                  <a:pt x="3056" y="20551"/>
                </a:cubicBezTo>
                <a:lnTo>
                  <a:pt x="3056" y="11977"/>
                </a:lnTo>
                <a:lnTo>
                  <a:pt x="10788" y="4356"/>
                </a:lnTo>
                <a:lnTo>
                  <a:pt x="18523" y="11977"/>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30" name="Group 29"/>
          <p:cNvGrpSpPr/>
          <p:nvPr/>
        </p:nvGrpSpPr>
        <p:grpSpPr>
          <a:xfrm>
            <a:off x="4883564" y="1676978"/>
            <a:ext cx="10044872" cy="1689698"/>
            <a:chOff x="5988388" y="483017"/>
            <a:chExt cx="12359700" cy="2079087"/>
          </a:xfrm>
        </p:grpSpPr>
        <p:sp>
          <p:nvSpPr>
            <p:cNvPr id="31" name="TextBox 3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Research Analysis</a:t>
              </a:r>
            </a:p>
          </p:txBody>
        </p:sp>
        <p:sp>
          <p:nvSpPr>
            <p:cNvPr id="32" name="Rectangle 3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900891570"/>
      </p:ext>
    </p:extLst>
  </p:cSld>
  <p:clrMapOvr>
    <a:masterClrMapping/>
  </p:clrMapOvr>
  <mc:AlternateContent xmlns:mc="http://schemas.openxmlformats.org/markup-compatibility/2006" xmlns:p14="http://schemas.microsoft.com/office/powerpoint/2010/main">
    <mc:Choice Requires="p14">
      <p:transition spd="slow" p14:dur="1400" advClick="0" advTm="3000">
        <p14:ripple/>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900" decel="100000" fill="hold"/>
                                        <p:tgtEl>
                                          <p:spTgt spid="3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fade">
                                      <p:cBhvr>
                                        <p:cTn id="14" dur="500"/>
                                        <p:tgtEl>
                                          <p:spTgt spid="35"/>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36"/>
                                        </p:tgtEl>
                                        <p:attrNameLst>
                                          <p:attrName>style.visibility</p:attrName>
                                        </p:attrNameLst>
                                      </p:cBhvr>
                                      <p:to>
                                        <p:strVal val="visible"/>
                                      </p:to>
                                    </p:set>
                                    <p:anim calcmode="lin" valueType="num">
                                      <p:cBhvr>
                                        <p:cTn id="22" dur="500" fill="hold"/>
                                        <p:tgtEl>
                                          <p:spTgt spid="36"/>
                                        </p:tgtEl>
                                        <p:attrNameLst>
                                          <p:attrName>ppt_w</p:attrName>
                                        </p:attrNameLst>
                                      </p:cBhvr>
                                      <p:tavLst>
                                        <p:tav tm="0">
                                          <p:val>
                                            <p:fltVal val="0"/>
                                          </p:val>
                                        </p:tav>
                                        <p:tav tm="100000">
                                          <p:val>
                                            <p:strVal val="#ppt_w"/>
                                          </p:val>
                                        </p:tav>
                                      </p:tavLst>
                                    </p:anim>
                                    <p:anim calcmode="lin" valueType="num">
                                      <p:cBhvr>
                                        <p:cTn id="23" dur="500" fill="hold"/>
                                        <p:tgtEl>
                                          <p:spTgt spid="36"/>
                                        </p:tgtEl>
                                        <p:attrNameLst>
                                          <p:attrName>ppt_h</p:attrName>
                                        </p:attrNameLst>
                                      </p:cBhvr>
                                      <p:tavLst>
                                        <p:tav tm="0">
                                          <p:val>
                                            <p:fltVal val="0"/>
                                          </p:val>
                                        </p:tav>
                                        <p:tav tm="100000">
                                          <p:val>
                                            <p:strVal val="#ppt_h"/>
                                          </p:val>
                                        </p:tav>
                                      </p:tavLst>
                                    </p:anim>
                                    <p:animEffect transition="in" filter="fade">
                                      <p:cBhvr>
                                        <p:cTn id="24" dur="500"/>
                                        <p:tgtEl>
                                          <p:spTgt spid="36"/>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wipe(left)">
                                      <p:cBhvr>
                                        <p:cTn id="28" dur="500"/>
                                        <p:tgtEl>
                                          <p:spTgt spid="50"/>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500" fill="hold"/>
                                        <p:tgtEl>
                                          <p:spTgt spid="12"/>
                                        </p:tgtEl>
                                        <p:attrNameLst>
                                          <p:attrName>ppt_w</p:attrName>
                                        </p:attrNameLst>
                                      </p:cBhvr>
                                      <p:tavLst>
                                        <p:tav tm="0">
                                          <p:val>
                                            <p:fltVal val="0"/>
                                          </p:val>
                                        </p:tav>
                                        <p:tav tm="100000">
                                          <p:val>
                                            <p:strVal val="#ppt_w"/>
                                          </p:val>
                                        </p:tav>
                                      </p:tavLst>
                                    </p:anim>
                                    <p:anim calcmode="lin" valueType="num">
                                      <p:cBhvr>
                                        <p:cTn id="37" dur="500" fill="hold"/>
                                        <p:tgtEl>
                                          <p:spTgt spid="12"/>
                                        </p:tgtEl>
                                        <p:attrNameLst>
                                          <p:attrName>ppt_h</p:attrName>
                                        </p:attrNameLst>
                                      </p:cBhvr>
                                      <p:tavLst>
                                        <p:tav tm="0">
                                          <p:val>
                                            <p:fltVal val="0"/>
                                          </p:val>
                                        </p:tav>
                                        <p:tav tm="100000">
                                          <p:val>
                                            <p:strVal val="#ppt_h"/>
                                          </p:val>
                                        </p:tav>
                                      </p:tavLst>
                                    </p:anim>
                                    <p:animEffect transition="in" filter="fade">
                                      <p:cBhvr>
                                        <p:cTn id="38" dur="500"/>
                                        <p:tgtEl>
                                          <p:spTgt spid="12"/>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wipe(left)">
                                      <p:cBhvr>
                                        <p:cTn id="42" dur="500"/>
                                        <p:tgtEl>
                                          <p:spTgt spid="55"/>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childTnLst>
                          </p:cTn>
                        </p:par>
                        <p:par>
                          <p:cTn id="47" fill="hold">
                            <p:stCondLst>
                              <p:cond delay="5000"/>
                            </p:stCondLst>
                            <p:childTnLst>
                              <p:par>
                                <p:cTn id="48" presetID="53" presetClass="entr" presetSubtype="16"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childTnLst>
                          </p:cTn>
                        </p:par>
                        <p:par>
                          <p:cTn id="53" fill="hold">
                            <p:stCondLst>
                              <p:cond delay="5500"/>
                            </p:stCondLst>
                            <p:childTnLst>
                              <p:par>
                                <p:cTn id="54" presetID="22" presetClass="entr" presetSubtype="8" fill="hold" nodeType="afterEffect">
                                  <p:stCondLst>
                                    <p:cond delay="0"/>
                                  </p:stCondLst>
                                  <p:childTnLst>
                                    <p:set>
                                      <p:cBhvr>
                                        <p:cTn id="55" dur="1" fill="hold">
                                          <p:stCondLst>
                                            <p:cond delay="0"/>
                                          </p:stCondLst>
                                        </p:cTn>
                                        <p:tgtEl>
                                          <p:spTgt spid="51"/>
                                        </p:tgtEl>
                                        <p:attrNameLst>
                                          <p:attrName>style.visibility</p:attrName>
                                        </p:attrNameLst>
                                      </p:cBhvr>
                                      <p:to>
                                        <p:strVal val="visible"/>
                                      </p:to>
                                    </p:set>
                                    <p:animEffect transition="in" filter="wipe(left)">
                                      <p:cBhvr>
                                        <p:cTn id="56" dur="500"/>
                                        <p:tgtEl>
                                          <p:spTgt spid="51"/>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fade">
                                      <p:cBhvr>
                                        <p:cTn id="60" dur="500"/>
                                        <p:tgtEl>
                                          <p:spTgt spid="15"/>
                                        </p:tgtEl>
                                      </p:cBhvr>
                                    </p:animEffect>
                                  </p:childTnLst>
                                </p:cTn>
                              </p:par>
                            </p:childTnLst>
                          </p:cTn>
                        </p:par>
                        <p:par>
                          <p:cTn id="61" fill="hold">
                            <p:stCondLst>
                              <p:cond delay="6500"/>
                            </p:stCondLst>
                            <p:childTnLst>
                              <p:par>
                                <p:cTn id="62" presetID="53" presetClass="entr" presetSubtype="16"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 calcmode="lin" valueType="num">
                                      <p:cBhvr>
                                        <p:cTn id="64" dur="500" fill="hold"/>
                                        <p:tgtEl>
                                          <p:spTgt spid="16"/>
                                        </p:tgtEl>
                                        <p:attrNameLst>
                                          <p:attrName>ppt_w</p:attrName>
                                        </p:attrNameLst>
                                      </p:cBhvr>
                                      <p:tavLst>
                                        <p:tav tm="0">
                                          <p:val>
                                            <p:fltVal val="0"/>
                                          </p:val>
                                        </p:tav>
                                        <p:tav tm="100000">
                                          <p:val>
                                            <p:strVal val="#ppt_w"/>
                                          </p:val>
                                        </p:tav>
                                      </p:tavLst>
                                    </p:anim>
                                    <p:anim calcmode="lin" valueType="num">
                                      <p:cBhvr>
                                        <p:cTn id="65" dur="500" fill="hold"/>
                                        <p:tgtEl>
                                          <p:spTgt spid="16"/>
                                        </p:tgtEl>
                                        <p:attrNameLst>
                                          <p:attrName>ppt_h</p:attrName>
                                        </p:attrNameLst>
                                      </p:cBhvr>
                                      <p:tavLst>
                                        <p:tav tm="0">
                                          <p:val>
                                            <p:fltVal val="0"/>
                                          </p:val>
                                        </p:tav>
                                        <p:tav tm="100000">
                                          <p:val>
                                            <p:strVal val="#ppt_h"/>
                                          </p:val>
                                        </p:tav>
                                      </p:tavLst>
                                    </p:anim>
                                    <p:animEffect transition="in" filter="fade">
                                      <p:cBhvr>
                                        <p:cTn id="66" dur="500"/>
                                        <p:tgtEl>
                                          <p:spTgt spid="16"/>
                                        </p:tgtEl>
                                      </p:cBhvr>
                                    </p:animEffect>
                                  </p:childTnLst>
                                </p:cTn>
                              </p:par>
                            </p:childTnLst>
                          </p:cTn>
                        </p:par>
                        <p:par>
                          <p:cTn id="67" fill="hold">
                            <p:stCondLst>
                              <p:cond delay="7000"/>
                            </p:stCondLst>
                            <p:childTnLst>
                              <p:par>
                                <p:cTn id="68" presetID="22" presetClass="entr" presetSubtype="8" fill="hold" nodeType="afterEffect">
                                  <p:stCondLst>
                                    <p:cond delay="0"/>
                                  </p:stCondLst>
                                  <p:childTnLst>
                                    <p:set>
                                      <p:cBhvr>
                                        <p:cTn id="69" dur="1" fill="hold">
                                          <p:stCondLst>
                                            <p:cond delay="0"/>
                                          </p:stCondLst>
                                        </p:cTn>
                                        <p:tgtEl>
                                          <p:spTgt spid="57"/>
                                        </p:tgtEl>
                                        <p:attrNameLst>
                                          <p:attrName>style.visibility</p:attrName>
                                        </p:attrNameLst>
                                      </p:cBhvr>
                                      <p:to>
                                        <p:strVal val="visible"/>
                                      </p:to>
                                    </p:set>
                                    <p:animEffect transition="in" filter="wipe(left)">
                                      <p:cBhvr>
                                        <p:cTn id="70" dur="500"/>
                                        <p:tgtEl>
                                          <p:spTgt spid="57"/>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500"/>
                                        <p:tgtEl>
                                          <p:spTgt spid="37"/>
                                        </p:tgtEl>
                                      </p:cBhvr>
                                    </p:animEffect>
                                  </p:childTnLst>
                                </p:cTn>
                              </p:par>
                            </p:childTnLst>
                          </p:cTn>
                        </p:par>
                        <p:par>
                          <p:cTn id="75" fill="hold">
                            <p:stCondLst>
                              <p:cond delay="8000"/>
                            </p:stCondLst>
                            <p:childTnLst>
                              <p:par>
                                <p:cTn id="76" presetID="53" presetClass="entr" presetSubtype="16" fill="hold" grpId="0" nodeType="afterEffect">
                                  <p:stCondLst>
                                    <p:cond delay="0"/>
                                  </p:stCondLst>
                                  <p:childTnLst>
                                    <p:set>
                                      <p:cBhvr>
                                        <p:cTn id="77" dur="1" fill="hold">
                                          <p:stCondLst>
                                            <p:cond delay="0"/>
                                          </p:stCondLst>
                                        </p:cTn>
                                        <p:tgtEl>
                                          <p:spTgt spid="38"/>
                                        </p:tgtEl>
                                        <p:attrNameLst>
                                          <p:attrName>style.visibility</p:attrName>
                                        </p:attrNameLst>
                                      </p:cBhvr>
                                      <p:to>
                                        <p:strVal val="visible"/>
                                      </p:to>
                                    </p:set>
                                    <p:anim calcmode="lin" valueType="num">
                                      <p:cBhvr>
                                        <p:cTn id="78" dur="500" fill="hold"/>
                                        <p:tgtEl>
                                          <p:spTgt spid="38"/>
                                        </p:tgtEl>
                                        <p:attrNameLst>
                                          <p:attrName>ppt_w</p:attrName>
                                        </p:attrNameLst>
                                      </p:cBhvr>
                                      <p:tavLst>
                                        <p:tav tm="0">
                                          <p:val>
                                            <p:fltVal val="0"/>
                                          </p:val>
                                        </p:tav>
                                        <p:tav tm="100000">
                                          <p:val>
                                            <p:strVal val="#ppt_w"/>
                                          </p:val>
                                        </p:tav>
                                      </p:tavLst>
                                    </p:anim>
                                    <p:anim calcmode="lin" valueType="num">
                                      <p:cBhvr>
                                        <p:cTn id="79" dur="500" fill="hold"/>
                                        <p:tgtEl>
                                          <p:spTgt spid="38"/>
                                        </p:tgtEl>
                                        <p:attrNameLst>
                                          <p:attrName>ppt_h</p:attrName>
                                        </p:attrNameLst>
                                      </p:cBhvr>
                                      <p:tavLst>
                                        <p:tav tm="0">
                                          <p:val>
                                            <p:fltVal val="0"/>
                                          </p:val>
                                        </p:tav>
                                        <p:tav tm="100000">
                                          <p:val>
                                            <p:strVal val="#ppt_h"/>
                                          </p:val>
                                        </p:tav>
                                      </p:tavLst>
                                    </p:anim>
                                    <p:animEffect transition="in" filter="fade">
                                      <p:cBhvr>
                                        <p:cTn id="80" dur="500"/>
                                        <p:tgtEl>
                                          <p:spTgt spid="38"/>
                                        </p:tgtEl>
                                      </p:cBhvr>
                                    </p:animEffect>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60"/>
                                        </p:tgtEl>
                                        <p:attrNameLst>
                                          <p:attrName>style.visibility</p:attrName>
                                        </p:attrNameLst>
                                      </p:cBhvr>
                                      <p:to>
                                        <p:strVal val="visible"/>
                                      </p:to>
                                    </p:set>
                                    <p:animEffect transition="in" filter="wipe(left)">
                                      <p:cBhvr>
                                        <p:cTn id="84" dur="500"/>
                                        <p:tgtEl>
                                          <p:spTgt spid="60"/>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500"/>
                                        <p:tgtEl>
                                          <p:spTgt spid="42"/>
                                        </p:tgtEl>
                                      </p:cBhvr>
                                    </p:animEffect>
                                  </p:childTnLst>
                                </p:cTn>
                              </p:par>
                            </p:childTnLst>
                          </p:cTn>
                        </p:par>
                        <p:par>
                          <p:cTn id="89" fill="hold">
                            <p:stCondLst>
                              <p:cond delay="9500"/>
                            </p:stCondLst>
                            <p:childTnLst>
                              <p:par>
                                <p:cTn id="90" presetID="53" presetClass="entr" presetSubtype="16" fill="hold" grpId="0"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500" fill="hold"/>
                                        <p:tgtEl>
                                          <p:spTgt spid="43"/>
                                        </p:tgtEl>
                                        <p:attrNameLst>
                                          <p:attrName>ppt_w</p:attrName>
                                        </p:attrNameLst>
                                      </p:cBhvr>
                                      <p:tavLst>
                                        <p:tav tm="0">
                                          <p:val>
                                            <p:fltVal val="0"/>
                                          </p:val>
                                        </p:tav>
                                        <p:tav tm="100000">
                                          <p:val>
                                            <p:strVal val="#ppt_w"/>
                                          </p:val>
                                        </p:tav>
                                      </p:tavLst>
                                    </p:anim>
                                    <p:anim calcmode="lin" valueType="num">
                                      <p:cBhvr>
                                        <p:cTn id="93" dur="500" fill="hold"/>
                                        <p:tgtEl>
                                          <p:spTgt spid="43"/>
                                        </p:tgtEl>
                                        <p:attrNameLst>
                                          <p:attrName>ppt_h</p:attrName>
                                        </p:attrNameLst>
                                      </p:cBhvr>
                                      <p:tavLst>
                                        <p:tav tm="0">
                                          <p:val>
                                            <p:fltVal val="0"/>
                                          </p:val>
                                        </p:tav>
                                        <p:tav tm="100000">
                                          <p:val>
                                            <p:strVal val="#ppt_h"/>
                                          </p:val>
                                        </p:tav>
                                      </p:tavLst>
                                    </p:anim>
                                    <p:animEffect transition="in" filter="fade">
                                      <p:cBhvr>
                                        <p:cTn id="94" dur="500"/>
                                        <p:tgtEl>
                                          <p:spTgt spid="43"/>
                                        </p:tgtEl>
                                      </p:cBhvr>
                                    </p:animEffect>
                                  </p:childTnLst>
                                </p:cTn>
                              </p:par>
                            </p:childTnLst>
                          </p:cTn>
                        </p:par>
                        <p:par>
                          <p:cTn id="95" fill="hold">
                            <p:stCondLst>
                              <p:cond delay="10000"/>
                            </p:stCondLst>
                            <p:childTnLst>
                              <p:par>
                                <p:cTn id="96" presetID="22" presetClass="entr" presetSubtype="8" fill="hold" nodeType="after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left)">
                                      <p:cBhvr>
                                        <p:cTn id="98" dur="500"/>
                                        <p:tgtEl>
                                          <p:spTgt spid="63"/>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45"/>
                                        </p:tgtEl>
                                        <p:attrNameLst>
                                          <p:attrName>style.visibility</p:attrName>
                                        </p:attrNameLst>
                                      </p:cBhvr>
                                      <p:to>
                                        <p:strVal val="visible"/>
                                      </p:to>
                                    </p:set>
                                    <p:animEffect transition="in" filter="fade">
                                      <p:cBhvr>
                                        <p:cTn id="102" dur="500"/>
                                        <p:tgtEl>
                                          <p:spTgt spid="45"/>
                                        </p:tgtEl>
                                      </p:cBhvr>
                                    </p:animEffect>
                                  </p:childTnLst>
                                </p:cTn>
                              </p:par>
                            </p:childTnLst>
                          </p:cTn>
                        </p:par>
                        <p:par>
                          <p:cTn id="103" fill="hold">
                            <p:stCondLst>
                              <p:cond delay="11000"/>
                            </p:stCondLst>
                            <p:childTnLst>
                              <p:par>
                                <p:cTn id="104" presetID="53" presetClass="entr" presetSubtype="16" fill="hold" grpId="0" nodeType="afterEffect">
                                  <p:stCondLst>
                                    <p:cond delay="0"/>
                                  </p:stCondLst>
                                  <p:childTnLst>
                                    <p:set>
                                      <p:cBhvr>
                                        <p:cTn id="105" dur="1" fill="hold">
                                          <p:stCondLst>
                                            <p:cond delay="0"/>
                                          </p:stCondLst>
                                        </p:cTn>
                                        <p:tgtEl>
                                          <p:spTgt spid="46"/>
                                        </p:tgtEl>
                                        <p:attrNameLst>
                                          <p:attrName>style.visibility</p:attrName>
                                        </p:attrNameLst>
                                      </p:cBhvr>
                                      <p:to>
                                        <p:strVal val="visible"/>
                                      </p:to>
                                    </p:set>
                                    <p:anim calcmode="lin" valueType="num">
                                      <p:cBhvr>
                                        <p:cTn id="106" dur="500" fill="hold"/>
                                        <p:tgtEl>
                                          <p:spTgt spid="46"/>
                                        </p:tgtEl>
                                        <p:attrNameLst>
                                          <p:attrName>ppt_w</p:attrName>
                                        </p:attrNameLst>
                                      </p:cBhvr>
                                      <p:tavLst>
                                        <p:tav tm="0">
                                          <p:val>
                                            <p:fltVal val="0"/>
                                          </p:val>
                                        </p:tav>
                                        <p:tav tm="100000">
                                          <p:val>
                                            <p:strVal val="#ppt_w"/>
                                          </p:val>
                                        </p:tav>
                                      </p:tavLst>
                                    </p:anim>
                                    <p:anim calcmode="lin" valueType="num">
                                      <p:cBhvr>
                                        <p:cTn id="107" dur="500" fill="hold"/>
                                        <p:tgtEl>
                                          <p:spTgt spid="46"/>
                                        </p:tgtEl>
                                        <p:attrNameLst>
                                          <p:attrName>ppt_h</p:attrName>
                                        </p:attrNameLst>
                                      </p:cBhvr>
                                      <p:tavLst>
                                        <p:tav tm="0">
                                          <p:val>
                                            <p:fltVal val="0"/>
                                          </p:val>
                                        </p:tav>
                                        <p:tav tm="100000">
                                          <p:val>
                                            <p:strVal val="#ppt_h"/>
                                          </p:val>
                                        </p:tav>
                                      </p:tavLst>
                                    </p:anim>
                                    <p:animEffect transition="in" filter="fade">
                                      <p:cBhvr>
                                        <p:cTn id="108" dur="500"/>
                                        <p:tgtEl>
                                          <p:spTgt spid="46"/>
                                        </p:tgtEl>
                                      </p:cBhvr>
                                    </p:animEffect>
                                  </p:childTnLst>
                                </p:cTn>
                              </p:par>
                            </p:childTnLst>
                          </p:cTn>
                        </p:par>
                        <p:par>
                          <p:cTn id="109" fill="hold">
                            <p:stCondLst>
                              <p:cond delay="11500"/>
                            </p:stCondLst>
                            <p:childTnLst>
                              <p:par>
                                <p:cTn id="110" presetID="22" presetClass="entr" presetSubtype="8" fill="hold" nodeType="afterEffect">
                                  <p:stCondLst>
                                    <p:cond delay="0"/>
                                  </p:stCondLst>
                                  <p:childTnLst>
                                    <p:set>
                                      <p:cBhvr>
                                        <p:cTn id="111" dur="1" fill="hold">
                                          <p:stCondLst>
                                            <p:cond delay="0"/>
                                          </p:stCondLst>
                                        </p:cTn>
                                        <p:tgtEl>
                                          <p:spTgt spid="64"/>
                                        </p:tgtEl>
                                        <p:attrNameLst>
                                          <p:attrName>style.visibility</p:attrName>
                                        </p:attrNameLst>
                                      </p:cBhvr>
                                      <p:to>
                                        <p:strVal val="visible"/>
                                      </p:to>
                                    </p:set>
                                    <p:animEffect transition="in" filter="wipe(left)">
                                      <p:cBhvr>
                                        <p:cTn id="112" dur="500"/>
                                        <p:tgtEl>
                                          <p:spTgt spid="64"/>
                                        </p:tgtEl>
                                      </p:cBhvr>
                                    </p:animEffect>
                                  </p:childTnLst>
                                </p:cTn>
                              </p:par>
                            </p:childTnLst>
                          </p:cTn>
                        </p:par>
                        <p:par>
                          <p:cTn id="113" fill="hold">
                            <p:stCondLst>
                              <p:cond delay="12000"/>
                            </p:stCondLst>
                            <p:childTnLst>
                              <p:par>
                                <p:cTn id="114" presetID="10" presetClass="entr" presetSubtype="0" fill="hold" grpId="0" nodeType="afterEffect">
                                  <p:stCondLst>
                                    <p:cond delay="0"/>
                                  </p:stCondLst>
                                  <p:childTnLst>
                                    <p:set>
                                      <p:cBhvr>
                                        <p:cTn id="115" dur="1" fill="hold">
                                          <p:stCondLst>
                                            <p:cond delay="0"/>
                                          </p:stCondLst>
                                        </p:cTn>
                                        <p:tgtEl>
                                          <p:spTgt spid="48"/>
                                        </p:tgtEl>
                                        <p:attrNameLst>
                                          <p:attrName>style.visibility</p:attrName>
                                        </p:attrNameLst>
                                      </p:cBhvr>
                                      <p:to>
                                        <p:strVal val="visible"/>
                                      </p:to>
                                    </p:set>
                                    <p:animEffect transition="in" filter="fade">
                                      <p:cBhvr>
                                        <p:cTn id="116" dur="500"/>
                                        <p:tgtEl>
                                          <p:spTgt spid="48"/>
                                        </p:tgtEl>
                                      </p:cBhvr>
                                    </p:animEffect>
                                  </p:childTnLst>
                                </p:cTn>
                              </p:par>
                            </p:childTnLst>
                          </p:cTn>
                        </p:par>
                        <p:par>
                          <p:cTn id="117" fill="hold">
                            <p:stCondLst>
                              <p:cond delay="12500"/>
                            </p:stCondLst>
                            <p:childTnLst>
                              <p:par>
                                <p:cTn id="118" presetID="53" presetClass="entr" presetSubtype="16" fill="hold" grpId="0" nodeType="afterEffect">
                                  <p:stCondLst>
                                    <p:cond delay="0"/>
                                  </p:stCondLst>
                                  <p:childTnLst>
                                    <p:set>
                                      <p:cBhvr>
                                        <p:cTn id="119" dur="1" fill="hold">
                                          <p:stCondLst>
                                            <p:cond delay="0"/>
                                          </p:stCondLst>
                                        </p:cTn>
                                        <p:tgtEl>
                                          <p:spTgt spid="49"/>
                                        </p:tgtEl>
                                        <p:attrNameLst>
                                          <p:attrName>style.visibility</p:attrName>
                                        </p:attrNameLst>
                                      </p:cBhvr>
                                      <p:to>
                                        <p:strVal val="visible"/>
                                      </p:to>
                                    </p:set>
                                    <p:anim calcmode="lin" valueType="num">
                                      <p:cBhvr>
                                        <p:cTn id="120" dur="500" fill="hold"/>
                                        <p:tgtEl>
                                          <p:spTgt spid="49"/>
                                        </p:tgtEl>
                                        <p:attrNameLst>
                                          <p:attrName>ppt_w</p:attrName>
                                        </p:attrNameLst>
                                      </p:cBhvr>
                                      <p:tavLst>
                                        <p:tav tm="0">
                                          <p:val>
                                            <p:fltVal val="0"/>
                                          </p:val>
                                        </p:tav>
                                        <p:tav tm="100000">
                                          <p:val>
                                            <p:strVal val="#ppt_w"/>
                                          </p:val>
                                        </p:tav>
                                      </p:tavLst>
                                    </p:anim>
                                    <p:anim calcmode="lin" valueType="num">
                                      <p:cBhvr>
                                        <p:cTn id="121" dur="500" fill="hold"/>
                                        <p:tgtEl>
                                          <p:spTgt spid="49"/>
                                        </p:tgtEl>
                                        <p:attrNameLst>
                                          <p:attrName>ppt_h</p:attrName>
                                        </p:attrNameLst>
                                      </p:cBhvr>
                                      <p:tavLst>
                                        <p:tav tm="0">
                                          <p:val>
                                            <p:fltVal val="0"/>
                                          </p:val>
                                        </p:tav>
                                        <p:tav tm="100000">
                                          <p:val>
                                            <p:strVal val="#ppt_h"/>
                                          </p:val>
                                        </p:tav>
                                      </p:tavLst>
                                    </p:anim>
                                    <p:animEffect transition="in" filter="fade">
                                      <p:cBhvr>
                                        <p:cTn id="12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3" grpId="0" animBg="1"/>
      <p:bldP spid="14" grpId="0" animBg="1"/>
      <p:bldP spid="15" grpId="0" animBg="1"/>
      <p:bldP spid="16" grpId="0" animBg="1"/>
      <p:bldP spid="35" grpId="0" animBg="1"/>
      <p:bldP spid="36" grpId="0" animBg="1"/>
      <p:bldP spid="37" grpId="0" animBg="1"/>
      <p:bldP spid="38" grpId="0" animBg="1"/>
      <p:bldP spid="42" grpId="0" animBg="1"/>
      <p:bldP spid="43" grpId="0" animBg="1"/>
      <p:bldP spid="45" grpId="0" animBg="1"/>
      <p:bldP spid="46" grpId="0" animBg="1"/>
      <p:bldP spid="48" grpId="0" animBg="1"/>
      <p:bldP spid="49" grpId="0" animBg="1"/>
      <p:bldP spid="5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p:cNvGrpSpPr/>
          <p:nvPr/>
        </p:nvGrpSpPr>
        <p:grpSpPr>
          <a:xfrm>
            <a:off x="2237277" y="4293291"/>
            <a:ext cx="4970688" cy="5987590"/>
            <a:chOff x="1387928" y="2433294"/>
            <a:chExt cx="3058885" cy="3683711"/>
          </a:xfrm>
        </p:grpSpPr>
        <p:sp>
          <p:nvSpPr>
            <p:cNvPr id="7" name="Rectangle 6"/>
            <p:cNvSpPr/>
            <p:nvPr/>
          </p:nvSpPr>
          <p:spPr>
            <a:xfrm>
              <a:off x="1387928" y="2453014"/>
              <a:ext cx="3058885" cy="3663991"/>
            </a:xfrm>
            <a:prstGeom prst="rect">
              <a:avLst/>
            </a:prstGeom>
            <a:solidFill>
              <a:srgbClr val="F9F9F9"/>
            </a:solidFill>
            <a:ln w="38100" cap="sq"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8" name="Rectangle 7"/>
            <p:cNvSpPr/>
            <p:nvPr/>
          </p:nvSpPr>
          <p:spPr>
            <a:xfrm>
              <a:off x="1387928" y="2781637"/>
              <a:ext cx="3058885" cy="1306828"/>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9" name="Rectangle 8"/>
            <p:cNvSpPr/>
            <p:nvPr/>
          </p:nvSpPr>
          <p:spPr>
            <a:xfrm>
              <a:off x="1387928"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0" name="Rectangle 9"/>
            <p:cNvSpPr/>
            <p:nvPr/>
          </p:nvSpPr>
          <p:spPr>
            <a:xfrm>
              <a:off x="1387928"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1" name="Rectangle 10"/>
            <p:cNvSpPr/>
            <p:nvPr/>
          </p:nvSpPr>
          <p:spPr>
            <a:xfrm>
              <a:off x="1387928"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2" name="Rectangle 11"/>
            <p:cNvSpPr/>
            <p:nvPr/>
          </p:nvSpPr>
          <p:spPr>
            <a:xfrm>
              <a:off x="1387928"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3" name="Rectangle 12"/>
            <p:cNvSpPr/>
            <p:nvPr/>
          </p:nvSpPr>
          <p:spPr>
            <a:xfrm>
              <a:off x="1387928"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4" name="Rectangle 13"/>
            <p:cNvSpPr/>
            <p:nvPr/>
          </p:nvSpPr>
          <p:spPr>
            <a:xfrm>
              <a:off x="1387928" y="2433294"/>
              <a:ext cx="3058885" cy="348343"/>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15" name="TextBox 14"/>
            <p:cNvSpPr txBox="1"/>
            <p:nvPr/>
          </p:nvSpPr>
          <p:spPr>
            <a:xfrm>
              <a:off x="2236124" y="2453013"/>
              <a:ext cx="1362503" cy="279965"/>
            </a:xfrm>
            <a:prstGeom prst="rect">
              <a:avLst/>
            </a:prstGeom>
            <a:noFill/>
          </p:spPr>
          <p:txBody>
            <a:bodyPr wrap="none" rtlCol="0">
              <a:spAutoFit/>
            </a:bodyPr>
            <a:lstStyle/>
            <a:p>
              <a:pPr algn="ctr"/>
              <a:r>
                <a:rPr lang="id-ID" sz="2357" dirty="0">
                  <a:solidFill>
                    <a:schemeClr val="bg1"/>
                  </a:solidFill>
                  <a:latin typeface="Lato Light"/>
                </a:rPr>
                <a:t>Unsecured Plan</a:t>
              </a:r>
            </a:p>
          </p:txBody>
        </p:sp>
        <p:sp>
          <p:nvSpPr>
            <p:cNvPr id="16" name="TextBox 15"/>
            <p:cNvSpPr txBox="1"/>
            <p:nvPr/>
          </p:nvSpPr>
          <p:spPr>
            <a:xfrm>
              <a:off x="2384090" y="2736272"/>
              <a:ext cx="1066565" cy="1041710"/>
            </a:xfrm>
            <a:prstGeom prst="rect">
              <a:avLst/>
            </a:prstGeom>
            <a:noFill/>
          </p:spPr>
          <p:txBody>
            <a:bodyPr wrap="none" rtlCol="0">
              <a:spAutoFit/>
            </a:bodyPr>
            <a:lstStyle/>
            <a:p>
              <a:pPr algn="ctr"/>
              <a:r>
                <a:rPr lang="id-ID" sz="10403" b="1" dirty="0">
                  <a:solidFill>
                    <a:schemeClr val="bg1"/>
                  </a:solidFill>
                  <a:latin typeface="Lato Light"/>
                </a:rPr>
                <a:t>30</a:t>
              </a:r>
            </a:p>
          </p:txBody>
        </p:sp>
        <p:sp>
          <p:nvSpPr>
            <p:cNvPr id="17" name="TextBox 16"/>
            <p:cNvSpPr txBox="1"/>
            <p:nvPr/>
          </p:nvSpPr>
          <p:spPr>
            <a:xfrm>
              <a:off x="2166674" y="3043552"/>
              <a:ext cx="374067" cy="595432"/>
            </a:xfrm>
            <a:prstGeom prst="rect">
              <a:avLst/>
            </a:prstGeom>
            <a:noFill/>
          </p:spPr>
          <p:txBody>
            <a:bodyPr wrap="none" rtlCol="0">
              <a:spAutoFit/>
            </a:bodyPr>
            <a:lstStyle/>
            <a:p>
              <a:pPr algn="ctr"/>
              <a:r>
                <a:rPr lang="id-ID" sz="5689" b="1" dirty="0">
                  <a:solidFill>
                    <a:schemeClr val="bg1"/>
                  </a:solidFill>
                  <a:latin typeface="Lato Light"/>
                </a:rPr>
                <a:t>$</a:t>
              </a:r>
            </a:p>
          </p:txBody>
        </p:sp>
        <p:sp>
          <p:nvSpPr>
            <p:cNvPr id="18" name="TextBox 17"/>
            <p:cNvSpPr txBox="1"/>
            <p:nvPr/>
          </p:nvSpPr>
          <p:spPr>
            <a:xfrm>
              <a:off x="2516916" y="3621597"/>
              <a:ext cx="800914" cy="303057"/>
            </a:xfrm>
            <a:prstGeom prst="rect">
              <a:avLst/>
            </a:prstGeom>
            <a:noFill/>
          </p:spPr>
          <p:txBody>
            <a:bodyPr wrap="none" rtlCol="0">
              <a:spAutoFit/>
            </a:bodyPr>
            <a:lstStyle/>
            <a:p>
              <a:pPr algn="ctr"/>
              <a:r>
                <a:rPr lang="id-ID" sz="2601" i="1" dirty="0">
                  <a:solidFill>
                    <a:schemeClr val="bg1"/>
                  </a:solidFill>
                  <a:latin typeface="Lato Light"/>
                </a:rPr>
                <a:t>per year</a:t>
              </a:r>
            </a:p>
          </p:txBody>
        </p:sp>
        <p:sp>
          <p:nvSpPr>
            <p:cNvPr id="19" name="TextBox 18"/>
            <p:cNvSpPr txBox="1"/>
            <p:nvPr/>
          </p:nvSpPr>
          <p:spPr>
            <a:xfrm>
              <a:off x="2303202" y="4088463"/>
              <a:ext cx="1228344" cy="264422"/>
            </a:xfrm>
            <a:prstGeom prst="rect">
              <a:avLst/>
            </a:prstGeom>
            <a:noFill/>
          </p:spPr>
          <p:txBody>
            <a:bodyPr wrap="none" rtlCol="0">
              <a:spAutoFit/>
            </a:bodyPr>
            <a:lstStyle/>
            <a:p>
              <a:pPr algn="ctr"/>
              <a:r>
                <a:rPr lang="id-ID" sz="2193" dirty="0">
                  <a:solidFill>
                    <a:schemeClr val="bg1">
                      <a:lumMod val="50000"/>
                    </a:schemeClr>
                  </a:solidFill>
                  <a:latin typeface="Lato Light"/>
                </a:rPr>
                <a:t>1 GB Bandwith</a:t>
              </a:r>
            </a:p>
          </p:txBody>
        </p:sp>
        <p:sp>
          <p:nvSpPr>
            <p:cNvPr id="20" name="TextBox 19"/>
            <p:cNvSpPr txBox="1"/>
            <p:nvPr/>
          </p:nvSpPr>
          <p:spPr>
            <a:xfrm>
              <a:off x="2114294" y="4446595"/>
              <a:ext cx="1606160" cy="264422"/>
            </a:xfrm>
            <a:prstGeom prst="rect">
              <a:avLst/>
            </a:prstGeom>
            <a:noFill/>
          </p:spPr>
          <p:txBody>
            <a:bodyPr wrap="none" rtlCol="0">
              <a:spAutoFit/>
            </a:bodyPr>
            <a:lstStyle/>
            <a:p>
              <a:pPr algn="ctr"/>
              <a:r>
                <a:rPr lang="id-ID" sz="2193" dirty="0">
                  <a:solidFill>
                    <a:schemeClr val="bg1">
                      <a:lumMod val="65000"/>
                    </a:schemeClr>
                  </a:solidFill>
                  <a:latin typeface="Lato Light"/>
                </a:rPr>
                <a:t>10 MB Max File Size</a:t>
              </a:r>
            </a:p>
          </p:txBody>
        </p:sp>
        <p:sp>
          <p:nvSpPr>
            <p:cNvPr id="21" name="TextBox 20"/>
            <p:cNvSpPr txBox="1"/>
            <p:nvPr/>
          </p:nvSpPr>
          <p:spPr>
            <a:xfrm>
              <a:off x="2416150" y="4806582"/>
              <a:ext cx="1002444" cy="264422"/>
            </a:xfrm>
            <a:prstGeom prst="rect">
              <a:avLst/>
            </a:prstGeom>
            <a:noFill/>
          </p:spPr>
          <p:txBody>
            <a:bodyPr wrap="none" rtlCol="0">
              <a:spAutoFit/>
            </a:bodyPr>
            <a:lstStyle/>
            <a:p>
              <a:pPr algn="ctr"/>
              <a:r>
                <a:rPr lang="id-ID" sz="2193" dirty="0">
                  <a:solidFill>
                    <a:schemeClr val="bg1">
                      <a:lumMod val="50000"/>
                    </a:schemeClr>
                  </a:solidFill>
                  <a:latin typeface="Lato Light"/>
                </a:rPr>
                <a:t>3 GHZ CPU</a:t>
              </a:r>
            </a:p>
          </p:txBody>
        </p:sp>
        <p:sp>
          <p:nvSpPr>
            <p:cNvPr id="22" name="TextBox 21"/>
            <p:cNvSpPr txBox="1"/>
            <p:nvPr/>
          </p:nvSpPr>
          <p:spPr>
            <a:xfrm>
              <a:off x="2341673" y="5153155"/>
              <a:ext cx="1151401" cy="264422"/>
            </a:xfrm>
            <a:prstGeom prst="rect">
              <a:avLst/>
            </a:prstGeom>
            <a:noFill/>
          </p:spPr>
          <p:txBody>
            <a:bodyPr wrap="none" rtlCol="0">
              <a:spAutoFit/>
            </a:bodyPr>
            <a:lstStyle/>
            <a:p>
              <a:pPr algn="ctr"/>
              <a:r>
                <a:rPr lang="id-ID" sz="2193" dirty="0">
                  <a:solidFill>
                    <a:schemeClr val="bg1">
                      <a:lumMod val="65000"/>
                    </a:schemeClr>
                  </a:solidFill>
                  <a:latin typeface="Lato Light"/>
                </a:rPr>
                <a:t>2 GB Memory</a:t>
              </a:r>
            </a:p>
          </p:txBody>
        </p:sp>
        <p:sp>
          <p:nvSpPr>
            <p:cNvPr id="23" name="Rectangle 22"/>
            <p:cNvSpPr/>
            <p:nvPr/>
          </p:nvSpPr>
          <p:spPr>
            <a:xfrm>
              <a:off x="2065233"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25" name="TextBox 24"/>
            <p:cNvSpPr txBox="1"/>
            <p:nvPr/>
          </p:nvSpPr>
          <p:spPr>
            <a:xfrm>
              <a:off x="2361458" y="5623959"/>
              <a:ext cx="1314167" cy="264422"/>
            </a:xfrm>
            <a:prstGeom prst="rect">
              <a:avLst/>
            </a:prstGeom>
            <a:noFill/>
          </p:spPr>
          <p:txBody>
            <a:bodyPr wrap="none" rtlCol="0">
              <a:spAutoFit/>
            </a:bodyPr>
            <a:lstStyle/>
            <a:p>
              <a:pPr algn="ctr"/>
              <a:r>
                <a:rPr lang="id-ID" sz="2193" dirty="0">
                  <a:solidFill>
                    <a:schemeClr val="bg1">
                      <a:lumMod val="50000"/>
                    </a:schemeClr>
                  </a:solidFill>
                  <a:latin typeface="Lato Light"/>
                </a:rPr>
                <a:t>Get Private Plan</a:t>
              </a:r>
            </a:p>
          </p:txBody>
        </p:sp>
        <p:sp>
          <p:nvSpPr>
            <p:cNvPr id="64" name="AutoShape 95"/>
            <p:cNvSpPr>
              <a:spLocks/>
            </p:cNvSpPr>
            <p:nvPr/>
          </p:nvSpPr>
          <p:spPr bwMode="auto">
            <a:xfrm>
              <a:off x="2156615" y="5644584"/>
              <a:ext cx="247705" cy="246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292" y="0"/>
                  </a:moveTo>
                  <a:cubicBezTo>
                    <a:pt x="16156" y="0"/>
                    <a:pt x="16975" y="198"/>
                    <a:pt x="17745" y="593"/>
                  </a:cubicBezTo>
                  <a:cubicBezTo>
                    <a:pt x="18516" y="987"/>
                    <a:pt x="19185" y="1531"/>
                    <a:pt x="19756" y="2219"/>
                  </a:cubicBezTo>
                  <a:cubicBezTo>
                    <a:pt x="20325" y="2908"/>
                    <a:pt x="20776" y="3714"/>
                    <a:pt x="21107" y="4641"/>
                  </a:cubicBezTo>
                  <a:cubicBezTo>
                    <a:pt x="21434" y="5562"/>
                    <a:pt x="21599" y="6538"/>
                    <a:pt x="21599" y="7566"/>
                  </a:cubicBezTo>
                  <a:lnTo>
                    <a:pt x="21599" y="9662"/>
                  </a:lnTo>
                  <a:cubicBezTo>
                    <a:pt x="21599" y="9965"/>
                    <a:pt x="21516" y="10221"/>
                    <a:pt x="21340" y="10428"/>
                  </a:cubicBezTo>
                  <a:cubicBezTo>
                    <a:pt x="21168" y="10635"/>
                    <a:pt x="20956" y="10736"/>
                    <a:pt x="20704" y="10736"/>
                  </a:cubicBezTo>
                  <a:lnTo>
                    <a:pt x="19785" y="10736"/>
                  </a:lnTo>
                  <a:cubicBezTo>
                    <a:pt x="19531" y="10736"/>
                    <a:pt x="19322" y="10632"/>
                    <a:pt x="19152" y="10422"/>
                  </a:cubicBezTo>
                  <a:cubicBezTo>
                    <a:pt x="18984" y="10209"/>
                    <a:pt x="18900" y="9956"/>
                    <a:pt x="18900" y="9662"/>
                  </a:cubicBezTo>
                  <a:lnTo>
                    <a:pt x="18900" y="7566"/>
                  </a:lnTo>
                  <a:cubicBezTo>
                    <a:pt x="18900" y="6961"/>
                    <a:pt x="18806" y="6394"/>
                    <a:pt x="18614" y="5870"/>
                  </a:cubicBezTo>
                  <a:cubicBezTo>
                    <a:pt x="18422" y="5349"/>
                    <a:pt x="18163" y="4894"/>
                    <a:pt x="17844" y="4508"/>
                  </a:cubicBezTo>
                  <a:cubicBezTo>
                    <a:pt x="17522" y="4123"/>
                    <a:pt x="17140" y="3817"/>
                    <a:pt x="16706" y="3593"/>
                  </a:cubicBezTo>
                  <a:cubicBezTo>
                    <a:pt x="16269" y="3365"/>
                    <a:pt x="15796" y="3253"/>
                    <a:pt x="15292" y="3253"/>
                  </a:cubicBezTo>
                  <a:cubicBezTo>
                    <a:pt x="14788" y="3253"/>
                    <a:pt x="14320" y="3365"/>
                    <a:pt x="13891" y="3593"/>
                  </a:cubicBezTo>
                  <a:cubicBezTo>
                    <a:pt x="13461" y="3817"/>
                    <a:pt x="13082" y="4123"/>
                    <a:pt x="12753" y="4508"/>
                  </a:cubicBezTo>
                  <a:cubicBezTo>
                    <a:pt x="12422" y="4894"/>
                    <a:pt x="12165" y="5352"/>
                    <a:pt x="11978" y="5876"/>
                  </a:cubicBezTo>
                  <a:cubicBezTo>
                    <a:pt x="11788" y="6406"/>
                    <a:pt x="11695" y="6970"/>
                    <a:pt x="11695" y="7566"/>
                  </a:cubicBezTo>
                  <a:lnTo>
                    <a:pt x="11695" y="9717"/>
                  </a:lnTo>
                  <a:lnTo>
                    <a:pt x="13063" y="9717"/>
                  </a:lnTo>
                  <a:cubicBezTo>
                    <a:pt x="13423" y="9717"/>
                    <a:pt x="13735" y="9875"/>
                    <a:pt x="14001" y="10192"/>
                  </a:cubicBezTo>
                  <a:cubicBezTo>
                    <a:pt x="14263" y="10511"/>
                    <a:pt x="14395" y="10900"/>
                    <a:pt x="14395" y="11358"/>
                  </a:cubicBezTo>
                  <a:lnTo>
                    <a:pt x="14395" y="19987"/>
                  </a:lnTo>
                  <a:cubicBezTo>
                    <a:pt x="14395" y="20419"/>
                    <a:pt x="14263" y="20796"/>
                    <a:pt x="14001" y="21116"/>
                  </a:cubicBezTo>
                  <a:cubicBezTo>
                    <a:pt x="13735" y="21438"/>
                    <a:pt x="13423" y="21599"/>
                    <a:pt x="13063" y="21599"/>
                  </a:cubicBezTo>
                  <a:lnTo>
                    <a:pt x="1343" y="21599"/>
                  </a:lnTo>
                  <a:cubicBezTo>
                    <a:pt x="983" y="21599"/>
                    <a:pt x="669" y="21438"/>
                    <a:pt x="403" y="21116"/>
                  </a:cubicBezTo>
                  <a:cubicBezTo>
                    <a:pt x="134" y="20796"/>
                    <a:pt x="0" y="20419"/>
                    <a:pt x="0" y="19987"/>
                  </a:cubicBezTo>
                  <a:lnTo>
                    <a:pt x="0" y="11358"/>
                  </a:lnTo>
                  <a:cubicBezTo>
                    <a:pt x="0" y="10909"/>
                    <a:pt x="134" y="10523"/>
                    <a:pt x="403" y="10201"/>
                  </a:cubicBezTo>
                  <a:cubicBezTo>
                    <a:pt x="669" y="9878"/>
                    <a:pt x="984" y="9717"/>
                    <a:pt x="1343" y="9717"/>
                  </a:cubicBezTo>
                  <a:lnTo>
                    <a:pt x="8985" y="9717"/>
                  </a:lnTo>
                  <a:lnTo>
                    <a:pt x="8985" y="7566"/>
                  </a:lnTo>
                  <a:cubicBezTo>
                    <a:pt x="8985" y="6529"/>
                    <a:pt x="9148" y="5550"/>
                    <a:pt x="9477" y="4632"/>
                  </a:cubicBezTo>
                  <a:cubicBezTo>
                    <a:pt x="9808" y="3711"/>
                    <a:pt x="10260" y="2907"/>
                    <a:pt x="10833" y="2219"/>
                  </a:cubicBezTo>
                  <a:cubicBezTo>
                    <a:pt x="11409" y="1531"/>
                    <a:pt x="12079" y="987"/>
                    <a:pt x="12844" y="592"/>
                  </a:cubicBezTo>
                  <a:cubicBezTo>
                    <a:pt x="13615" y="198"/>
                    <a:pt x="14426" y="0"/>
                    <a:pt x="15292" y="0"/>
                  </a:cubicBezTo>
                  <a:moveTo>
                    <a:pt x="7972" y="15409"/>
                  </a:moveTo>
                  <a:cubicBezTo>
                    <a:pt x="8195" y="15245"/>
                    <a:pt x="8375" y="15021"/>
                    <a:pt x="8519" y="14741"/>
                  </a:cubicBezTo>
                  <a:cubicBezTo>
                    <a:pt x="8661" y="14462"/>
                    <a:pt x="8731" y="14160"/>
                    <a:pt x="8731" y="13840"/>
                  </a:cubicBezTo>
                  <a:cubicBezTo>
                    <a:pt x="8731" y="13333"/>
                    <a:pt x="8582" y="12896"/>
                    <a:pt x="8282" y="12530"/>
                  </a:cubicBezTo>
                  <a:cubicBezTo>
                    <a:pt x="7987" y="12162"/>
                    <a:pt x="7624" y="11980"/>
                    <a:pt x="7204" y="11980"/>
                  </a:cubicBezTo>
                  <a:cubicBezTo>
                    <a:pt x="6782" y="11980"/>
                    <a:pt x="6422" y="12162"/>
                    <a:pt x="6122" y="12530"/>
                  </a:cubicBezTo>
                  <a:cubicBezTo>
                    <a:pt x="5824" y="12896"/>
                    <a:pt x="5675" y="13333"/>
                    <a:pt x="5675" y="13840"/>
                  </a:cubicBezTo>
                  <a:cubicBezTo>
                    <a:pt x="5675" y="14160"/>
                    <a:pt x="5745" y="14462"/>
                    <a:pt x="5882" y="14741"/>
                  </a:cubicBezTo>
                  <a:cubicBezTo>
                    <a:pt x="6021" y="15021"/>
                    <a:pt x="6201" y="15234"/>
                    <a:pt x="6422" y="15380"/>
                  </a:cubicBezTo>
                  <a:lnTo>
                    <a:pt x="5675" y="19339"/>
                  </a:lnTo>
                  <a:lnTo>
                    <a:pt x="8731" y="19339"/>
                  </a:lnTo>
                  <a:lnTo>
                    <a:pt x="7972" y="15409"/>
                  </a:lnTo>
                  <a:close/>
                </a:path>
              </a:pathLst>
            </a:custGeom>
            <a:solidFill>
              <a:schemeClr val="bg1">
                <a:lumMod val="50000"/>
              </a:schemeClr>
            </a:solidFill>
            <a:ln>
              <a:noFill/>
            </a:ln>
            <a:effectLst/>
            <a:extLst/>
          </p:spPr>
          <p:txBody>
            <a:bodyPr lIns="41285" tIns="41285" rIns="41285" bIns="41285" anchor="ctr"/>
            <a:lstStyle/>
            <a:p>
              <a:pPr defTabSz="742926">
                <a:defRPr/>
              </a:pPr>
              <a:endParaRPr lang="es-ES" sz="4714" dirty="0">
                <a:solidFill>
                  <a:schemeClr val="bg1">
                    <a:lumMod val="65000"/>
                  </a:schemeClr>
                </a:solidFill>
                <a:effectLst>
                  <a:outerShdw blurRad="38100" dist="38100" dir="2700000" algn="tl">
                    <a:srgbClr val="000000"/>
                  </a:outerShdw>
                </a:effectLst>
                <a:latin typeface="Gill Sans" charset="0"/>
                <a:cs typeface="Gill Sans" charset="0"/>
                <a:sym typeface="Gill Sans" charset="0"/>
              </a:endParaRPr>
            </a:p>
          </p:txBody>
        </p:sp>
        <p:sp>
          <p:nvSpPr>
            <p:cNvPr id="2" name="Rectangle 1"/>
            <p:cNvSpPr/>
            <p:nvPr/>
          </p:nvSpPr>
          <p:spPr>
            <a:xfrm>
              <a:off x="1387928" y="2433294"/>
              <a:ext cx="3058885" cy="3677872"/>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68" name="Group 67"/>
          <p:cNvGrpSpPr/>
          <p:nvPr/>
        </p:nvGrpSpPr>
        <p:grpSpPr>
          <a:xfrm>
            <a:off x="7481340" y="3992897"/>
            <a:ext cx="4970688" cy="6636769"/>
            <a:chOff x="4615044" y="2248485"/>
            <a:chExt cx="3058885" cy="4083102"/>
          </a:xfrm>
        </p:grpSpPr>
        <p:sp>
          <p:nvSpPr>
            <p:cNvPr id="26" name="Rectangle 25"/>
            <p:cNvSpPr/>
            <p:nvPr/>
          </p:nvSpPr>
          <p:spPr>
            <a:xfrm>
              <a:off x="4615044" y="2453014"/>
              <a:ext cx="3058885" cy="3878573"/>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27" name="Rectangle 26"/>
            <p:cNvSpPr/>
            <p:nvPr/>
          </p:nvSpPr>
          <p:spPr>
            <a:xfrm>
              <a:off x="4615044" y="2781637"/>
              <a:ext cx="3058885" cy="1306828"/>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28" name="Rectangle 27"/>
            <p:cNvSpPr/>
            <p:nvPr/>
          </p:nvSpPr>
          <p:spPr>
            <a:xfrm>
              <a:off x="4615044"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29" name="Rectangle 28"/>
            <p:cNvSpPr/>
            <p:nvPr/>
          </p:nvSpPr>
          <p:spPr>
            <a:xfrm>
              <a:off x="4615044"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30" name="Rectangle 29"/>
            <p:cNvSpPr/>
            <p:nvPr/>
          </p:nvSpPr>
          <p:spPr>
            <a:xfrm>
              <a:off x="4615044"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31" name="Rectangle 30"/>
            <p:cNvSpPr/>
            <p:nvPr/>
          </p:nvSpPr>
          <p:spPr>
            <a:xfrm>
              <a:off x="4615044"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32" name="Rectangle 31"/>
            <p:cNvSpPr/>
            <p:nvPr/>
          </p:nvSpPr>
          <p:spPr>
            <a:xfrm>
              <a:off x="4615044"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33" name="Rectangle 32"/>
            <p:cNvSpPr/>
            <p:nvPr/>
          </p:nvSpPr>
          <p:spPr>
            <a:xfrm>
              <a:off x="4615044" y="2248485"/>
              <a:ext cx="3058885" cy="533153"/>
            </a:xfrm>
            <a:prstGeom prst="rect">
              <a:avLst/>
            </a:prstGeom>
            <a:solidFill>
              <a:schemeClr val="accent2">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34" name="TextBox 33"/>
            <p:cNvSpPr txBox="1"/>
            <p:nvPr/>
          </p:nvSpPr>
          <p:spPr>
            <a:xfrm>
              <a:off x="5587948" y="2345778"/>
              <a:ext cx="1113086" cy="279965"/>
            </a:xfrm>
            <a:prstGeom prst="rect">
              <a:avLst/>
            </a:prstGeom>
            <a:noFill/>
          </p:spPr>
          <p:txBody>
            <a:bodyPr wrap="none" rtlCol="0">
              <a:spAutoFit/>
            </a:bodyPr>
            <a:lstStyle/>
            <a:p>
              <a:pPr algn="ctr"/>
              <a:r>
                <a:rPr lang="id-ID" sz="2357" dirty="0">
                  <a:solidFill>
                    <a:schemeClr val="bg1"/>
                  </a:solidFill>
                  <a:latin typeface="Lato Light"/>
                </a:rPr>
                <a:t>Popular Plan</a:t>
              </a:r>
            </a:p>
          </p:txBody>
        </p:sp>
        <p:sp>
          <p:nvSpPr>
            <p:cNvPr id="35" name="TextBox 34"/>
            <p:cNvSpPr txBox="1"/>
            <p:nvPr/>
          </p:nvSpPr>
          <p:spPr>
            <a:xfrm>
              <a:off x="5611208" y="2736272"/>
              <a:ext cx="1066565" cy="1041710"/>
            </a:xfrm>
            <a:prstGeom prst="rect">
              <a:avLst/>
            </a:prstGeom>
            <a:noFill/>
          </p:spPr>
          <p:txBody>
            <a:bodyPr wrap="none" rtlCol="0">
              <a:spAutoFit/>
            </a:bodyPr>
            <a:lstStyle/>
            <a:p>
              <a:pPr algn="ctr"/>
              <a:r>
                <a:rPr lang="id-ID" sz="10403" b="1" dirty="0">
                  <a:solidFill>
                    <a:schemeClr val="bg1"/>
                  </a:solidFill>
                  <a:latin typeface="Lato Light"/>
                </a:rPr>
                <a:t>60</a:t>
              </a:r>
            </a:p>
          </p:txBody>
        </p:sp>
        <p:sp>
          <p:nvSpPr>
            <p:cNvPr id="36" name="TextBox 35"/>
            <p:cNvSpPr txBox="1"/>
            <p:nvPr/>
          </p:nvSpPr>
          <p:spPr>
            <a:xfrm>
              <a:off x="5334000" y="3067950"/>
              <a:ext cx="485155" cy="595432"/>
            </a:xfrm>
            <a:prstGeom prst="rect">
              <a:avLst/>
            </a:prstGeom>
            <a:noFill/>
          </p:spPr>
          <p:txBody>
            <a:bodyPr wrap="square" rtlCol="0">
              <a:spAutoFit/>
            </a:bodyPr>
            <a:lstStyle/>
            <a:p>
              <a:pPr algn="ctr"/>
              <a:r>
                <a:rPr lang="id-ID" sz="5689" b="1" dirty="0">
                  <a:solidFill>
                    <a:schemeClr val="bg1"/>
                  </a:solidFill>
                  <a:latin typeface="Lato Light"/>
                </a:rPr>
                <a:t>$</a:t>
              </a:r>
            </a:p>
          </p:txBody>
        </p:sp>
        <p:sp>
          <p:nvSpPr>
            <p:cNvPr id="37" name="TextBox 36"/>
            <p:cNvSpPr txBox="1"/>
            <p:nvPr/>
          </p:nvSpPr>
          <p:spPr>
            <a:xfrm>
              <a:off x="5744032" y="3621597"/>
              <a:ext cx="800914" cy="303057"/>
            </a:xfrm>
            <a:prstGeom prst="rect">
              <a:avLst/>
            </a:prstGeom>
            <a:noFill/>
          </p:spPr>
          <p:txBody>
            <a:bodyPr wrap="none" rtlCol="0">
              <a:spAutoFit/>
            </a:bodyPr>
            <a:lstStyle/>
            <a:p>
              <a:pPr algn="ctr"/>
              <a:r>
                <a:rPr lang="id-ID" sz="2601" i="1" dirty="0">
                  <a:solidFill>
                    <a:schemeClr val="bg1"/>
                  </a:solidFill>
                  <a:latin typeface="Lato Light"/>
                </a:rPr>
                <a:t>per year</a:t>
              </a:r>
            </a:p>
          </p:txBody>
        </p:sp>
        <p:sp>
          <p:nvSpPr>
            <p:cNvPr id="38" name="TextBox 37"/>
            <p:cNvSpPr txBox="1"/>
            <p:nvPr/>
          </p:nvSpPr>
          <p:spPr>
            <a:xfrm>
              <a:off x="5480008" y="4088463"/>
              <a:ext cx="1328964" cy="264422"/>
            </a:xfrm>
            <a:prstGeom prst="rect">
              <a:avLst/>
            </a:prstGeom>
            <a:noFill/>
          </p:spPr>
          <p:txBody>
            <a:bodyPr wrap="none" rtlCol="0">
              <a:spAutoFit/>
            </a:bodyPr>
            <a:lstStyle/>
            <a:p>
              <a:pPr algn="ctr"/>
              <a:r>
                <a:rPr lang="id-ID" sz="2193" dirty="0">
                  <a:solidFill>
                    <a:schemeClr val="bg1">
                      <a:lumMod val="50000"/>
                    </a:schemeClr>
                  </a:solidFill>
                  <a:latin typeface="Lato Light"/>
                </a:rPr>
                <a:t>10 GB Bandwith</a:t>
              </a:r>
            </a:p>
          </p:txBody>
        </p:sp>
        <p:sp>
          <p:nvSpPr>
            <p:cNvPr id="39" name="TextBox 38"/>
            <p:cNvSpPr txBox="1"/>
            <p:nvPr/>
          </p:nvSpPr>
          <p:spPr>
            <a:xfrm>
              <a:off x="5341410" y="4446595"/>
              <a:ext cx="1606160" cy="264422"/>
            </a:xfrm>
            <a:prstGeom prst="rect">
              <a:avLst/>
            </a:prstGeom>
            <a:noFill/>
          </p:spPr>
          <p:txBody>
            <a:bodyPr wrap="none" rtlCol="0">
              <a:spAutoFit/>
            </a:bodyPr>
            <a:lstStyle/>
            <a:p>
              <a:pPr algn="ctr"/>
              <a:r>
                <a:rPr lang="id-ID" sz="2193" dirty="0">
                  <a:solidFill>
                    <a:schemeClr val="bg1">
                      <a:lumMod val="65000"/>
                    </a:schemeClr>
                  </a:solidFill>
                  <a:latin typeface="Lato Light"/>
                </a:rPr>
                <a:t>50 MB Max File Size</a:t>
              </a:r>
            </a:p>
          </p:txBody>
        </p:sp>
        <p:sp>
          <p:nvSpPr>
            <p:cNvPr id="40" name="TextBox 39"/>
            <p:cNvSpPr txBox="1"/>
            <p:nvPr/>
          </p:nvSpPr>
          <p:spPr>
            <a:xfrm>
              <a:off x="5643266" y="4806582"/>
              <a:ext cx="1002444" cy="264422"/>
            </a:xfrm>
            <a:prstGeom prst="rect">
              <a:avLst/>
            </a:prstGeom>
            <a:noFill/>
          </p:spPr>
          <p:txBody>
            <a:bodyPr wrap="none" rtlCol="0">
              <a:spAutoFit/>
            </a:bodyPr>
            <a:lstStyle/>
            <a:p>
              <a:pPr algn="ctr"/>
              <a:r>
                <a:rPr lang="id-ID" sz="2193" dirty="0">
                  <a:solidFill>
                    <a:schemeClr val="bg1">
                      <a:lumMod val="50000"/>
                    </a:schemeClr>
                  </a:solidFill>
                  <a:latin typeface="Lato Light"/>
                </a:rPr>
                <a:t>5 GHZ CPU</a:t>
              </a:r>
            </a:p>
          </p:txBody>
        </p:sp>
        <p:sp>
          <p:nvSpPr>
            <p:cNvPr id="41" name="TextBox 40"/>
            <p:cNvSpPr txBox="1"/>
            <p:nvPr/>
          </p:nvSpPr>
          <p:spPr>
            <a:xfrm>
              <a:off x="5568789" y="5153155"/>
              <a:ext cx="1151401" cy="264422"/>
            </a:xfrm>
            <a:prstGeom prst="rect">
              <a:avLst/>
            </a:prstGeom>
            <a:noFill/>
          </p:spPr>
          <p:txBody>
            <a:bodyPr wrap="none" rtlCol="0">
              <a:spAutoFit/>
            </a:bodyPr>
            <a:lstStyle/>
            <a:p>
              <a:pPr algn="ctr"/>
              <a:r>
                <a:rPr lang="id-ID" sz="2193" dirty="0">
                  <a:solidFill>
                    <a:schemeClr val="bg1">
                      <a:lumMod val="65000"/>
                    </a:schemeClr>
                  </a:solidFill>
                  <a:latin typeface="Lato Light"/>
                </a:rPr>
                <a:t>4 GB Memory</a:t>
              </a:r>
            </a:p>
          </p:txBody>
        </p:sp>
        <p:sp>
          <p:nvSpPr>
            <p:cNvPr id="42" name="Rectangle 41"/>
            <p:cNvSpPr/>
            <p:nvPr/>
          </p:nvSpPr>
          <p:spPr>
            <a:xfrm>
              <a:off x="5292349" y="5695454"/>
              <a:ext cx="1704281" cy="415712"/>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43" name="TextBox 42"/>
            <p:cNvSpPr txBox="1"/>
            <p:nvPr/>
          </p:nvSpPr>
          <p:spPr>
            <a:xfrm>
              <a:off x="5529390" y="5742542"/>
              <a:ext cx="1432542" cy="264422"/>
            </a:xfrm>
            <a:prstGeom prst="rect">
              <a:avLst/>
            </a:prstGeom>
            <a:noFill/>
          </p:spPr>
          <p:txBody>
            <a:bodyPr wrap="none" rtlCol="0">
              <a:spAutoFit/>
            </a:bodyPr>
            <a:lstStyle/>
            <a:p>
              <a:pPr algn="ctr"/>
              <a:r>
                <a:rPr lang="id-ID" sz="2193" dirty="0">
                  <a:solidFill>
                    <a:schemeClr val="bg1"/>
                  </a:solidFill>
                  <a:latin typeface="Lato Light"/>
                </a:rPr>
                <a:t>Get Business Plan</a:t>
              </a:r>
            </a:p>
          </p:txBody>
        </p:sp>
        <p:sp>
          <p:nvSpPr>
            <p:cNvPr id="65" name="AutoShape 82"/>
            <p:cNvSpPr>
              <a:spLocks/>
            </p:cNvSpPr>
            <p:nvPr/>
          </p:nvSpPr>
          <p:spPr bwMode="auto">
            <a:xfrm>
              <a:off x="5374076" y="5810470"/>
              <a:ext cx="172639" cy="1726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bg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3" name="Rectangle 2"/>
            <p:cNvSpPr/>
            <p:nvPr/>
          </p:nvSpPr>
          <p:spPr>
            <a:xfrm>
              <a:off x="4615044" y="2248485"/>
              <a:ext cx="3058885" cy="4083102"/>
            </a:xfrm>
            <a:prstGeom prst="rect">
              <a:avLst/>
            </a:prstGeom>
            <a:noFill/>
            <a:ln>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69" name="Group 68"/>
          <p:cNvGrpSpPr/>
          <p:nvPr/>
        </p:nvGrpSpPr>
        <p:grpSpPr>
          <a:xfrm>
            <a:off x="12726237" y="4293291"/>
            <a:ext cx="4970688" cy="5987590"/>
            <a:chOff x="7842672" y="2433294"/>
            <a:chExt cx="3058885" cy="3683711"/>
          </a:xfrm>
        </p:grpSpPr>
        <p:sp>
          <p:nvSpPr>
            <p:cNvPr id="45" name="Rectangle 44"/>
            <p:cNvSpPr/>
            <p:nvPr/>
          </p:nvSpPr>
          <p:spPr>
            <a:xfrm>
              <a:off x="7842672" y="2453014"/>
              <a:ext cx="3058885" cy="3663991"/>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46" name="Rectangle 45"/>
            <p:cNvSpPr/>
            <p:nvPr/>
          </p:nvSpPr>
          <p:spPr>
            <a:xfrm>
              <a:off x="7842672" y="2781637"/>
              <a:ext cx="3058885" cy="1306828"/>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47" name="Rectangle 46"/>
            <p:cNvSpPr/>
            <p:nvPr/>
          </p:nvSpPr>
          <p:spPr>
            <a:xfrm>
              <a:off x="7842672" y="40884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48" name="Rectangle 47"/>
            <p:cNvSpPr/>
            <p:nvPr/>
          </p:nvSpPr>
          <p:spPr>
            <a:xfrm>
              <a:off x="7842672" y="44368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49" name="Rectangle 48"/>
            <p:cNvSpPr/>
            <p:nvPr/>
          </p:nvSpPr>
          <p:spPr>
            <a:xfrm>
              <a:off x="7842672" y="478515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50" name="Rectangle 49"/>
            <p:cNvSpPr/>
            <p:nvPr/>
          </p:nvSpPr>
          <p:spPr>
            <a:xfrm>
              <a:off x="7842672" y="513349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51" name="Rectangle 50"/>
            <p:cNvSpPr/>
            <p:nvPr/>
          </p:nvSpPr>
          <p:spPr>
            <a:xfrm>
              <a:off x="7842672" y="2453014"/>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52" name="Rectangle 51"/>
            <p:cNvSpPr/>
            <p:nvPr/>
          </p:nvSpPr>
          <p:spPr>
            <a:xfrm>
              <a:off x="7842672" y="2433294"/>
              <a:ext cx="3058885" cy="348343"/>
            </a:xfrm>
            <a:prstGeom prst="rect">
              <a:avLst/>
            </a:prstGeom>
            <a:solidFill>
              <a:schemeClr val="accent3">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53" name="TextBox 52"/>
            <p:cNvSpPr txBox="1"/>
            <p:nvPr/>
          </p:nvSpPr>
          <p:spPr>
            <a:xfrm>
              <a:off x="8774714" y="2453013"/>
              <a:ext cx="1194805" cy="279965"/>
            </a:xfrm>
            <a:prstGeom prst="rect">
              <a:avLst/>
            </a:prstGeom>
            <a:noFill/>
          </p:spPr>
          <p:txBody>
            <a:bodyPr wrap="none" rtlCol="0">
              <a:spAutoFit/>
            </a:bodyPr>
            <a:lstStyle/>
            <a:p>
              <a:pPr algn="ctr"/>
              <a:r>
                <a:rPr lang="id-ID" sz="2357" dirty="0">
                  <a:solidFill>
                    <a:schemeClr val="bg1"/>
                  </a:solidFill>
                  <a:latin typeface="Lato Light"/>
                </a:rPr>
                <a:t>The Best Plan</a:t>
              </a:r>
            </a:p>
          </p:txBody>
        </p:sp>
        <p:sp>
          <p:nvSpPr>
            <p:cNvPr id="54" name="TextBox 53"/>
            <p:cNvSpPr txBox="1"/>
            <p:nvPr/>
          </p:nvSpPr>
          <p:spPr>
            <a:xfrm>
              <a:off x="8838834" y="2736272"/>
              <a:ext cx="1066565" cy="1041710"/>
            </a:xfrm>
            <a:prstGeom prst="rect">
              <a:avLst/>
            </a:prstGeom>
            <a:noFill/>
          </p:spPr>
          <p:txBody>
            <a:bodyPr wrap="none" rtlCol="0">
              <a:spAutoFit/>
            </a:bodyPr>
            <a:lstStyle/>
            <a:p>
              <a:pPr algn="ctr"/>
              <a:r>
                <a:rPr lang="id-ID" sz="10403" b="1" dirty="0">
                  <a:solidFill>
                    <a:schemeClr val="bg1"/>
                  </a:solidFill>
                  <a:latin typeface="Lato Light"/>
                </a:rPr>
                <a:t>90</a:t>
              </a:r>
            </a:p>
          </p:txBody>
        </p:sp>
        <p:sp>
          <p:nvSpPr>
            <p:cNvPr id="55" name="TextBox 54"/>
            <p:cNvSpPr txBox="1"/>
            <p:nvPr/>
          </p:nvSpPr>
          <p:spPr>
            <a:xfrm>
              <a:off x="8674286" y="3080650"/>
              <a:ext cx="374067" cy="595432"/>
            </a:xfrm>
            <a:prstGeom prst="rect">
              <a:avLst/>
            </a:prstGeom>
            <a:noFill/>
          </p:spPr>
          <p:txBody>
            <a:bodyPr wrap="none" rtlCol="0">
              <a:spAutoFit/>
            </a:bodyPr>
            <a:lstStyle/>
            <a:p>
              <a:pPr algn="ctr"/>
              <a:r>
                <a:rPr lang="id-ID" sz="5689" b="1" dirty="0">
                  <a:solidFill>
                    <a:schemeClr val="bg1"/>
                  </a:solidFill>
                  <a:latin typeface="Lato Light"/>
                </a:rPr>
                <a:t>$</a:t>
              </a:r>
            </a:p>
          </p:txBody>
        </p:sp>
        <p:sp>
          <p:nvSpPr>
            <p:cNvPr id="56" name="TextBox 55"/>
            <p:cNvSpPr txBox="1"/>
            <p:nvPr/>
          </p:nvSpPr>
          <p:spPr>
            <a:xfrm>
              <a:off x="8971660" y="3621597"/>
              <a:ext cx="800914" cy="303057"/>
            </a:xfrm>
            <a:prstGeom prst="rect">
              <a:avLst/>
            </a:prstGeom>
            <a:noFill/>
          </p:spPr>
          <p:txBody>
            <a:bodyPr wrap="none" rtlCol="0">
              <a:spAutoFit/>
            </a:bodyPr>
            <a:lstStyle/>
            <a:p>
              <a:pPr algn="ctr"/>
              <a:r>
                <a:rPr lang="id-ID" sz="2601" i="1" dirty="0">
                  <a:solidFill>
                    <a:schemeClr val="bg1"/>
                  </a:solidFill>
                  <a:latin typeface="Lato Light"/>
                </a:rPr>
                <a:t>per year</a:t>
              </a:r>
            </a:p>
          </p:txBody>
        </p:sp>
        <p:sp>
          <p:nvSpPr>
            <p:cNvPr id="57" name="TextBox 56"/>
            <p:cNvSpPr txBox="1"/>
            <p:nvPr/>
          </p:nvSpPr>
          <p:spPr>
            <a:xfrm>
              <a:off x="8580385" y="4088463"/>
              <a:ext cx="1583471" cy="264422"/>
            </a:xfrm>
            <a:prstGeom prst="rect">
              <a:avLst/>
            </a:prstGeom>
            <a:noFill/>
          </p:spPr>
          <p:txBody>
            <a:bodyPr wrap="none" rtlCol="0">
              <a:spAutoFit/>
            </a:bodyPr>
            <a:lstStyle/>
            <a:p>
              <a:pPr algn="ctr"/>
              <a:r>
                <a:rPr lang="id-ID" sz="2193" dirty="0">
                  <a:solidFill>
                    <a:schemeClr val="bg1">
                      <a:lumMod val="50000"/>
                    </a:schemeClr>
                  </a:solidFill>
                  <a:latin typeface="Lato Light"/>
                </a:rPr>
                <a:t>Unlimited Bandwith</a:t>
              </a:r>
            </a:p>
          </p:txBody>
        </p:sp>
        <p:sp>
          <p:nvSpPr>
            <p:cNvPr id="58" name="TextBox 57"/>
            <p:cNvSpPr txBox="1"/>
            <p:nvPr/>
          </p:nvSpPr>
          <p:spPr>
            <a:xfrm>
              <a:off x="8501962" y="4446595"/>
              <a:ext cx="1740319" cy="264422"/>
            </a:xfrm>
            <a:prstGeom prst="rect">
              <a:avLst/>
            </a:prstGeom>
            <a:noFill/>
          </p:spPr>
          <p:txBody>
            <a:bodyPr wrap="none" rtlCol="0">
              <a:spAutoFit/>
            </a:bodyPr>
            <a:lstStyle/>
            <a:p>
              <a:pPr algn="ctr"/>
              <a:r>
                <a:rPr lang="id-ID" sz="2193" dirty="0">
                  <a:solidFill>
                    <a:schemeClr val="bg1">
                      <a:lumMod val="65000"/>
                    </a:schemeClr>
                  </a:solidFill>
                  <a:latin typeface="Lato Light"/>
                </a:rPr>
                <a:t>No Maximum File Size</a:t>
              </a:r>
            </a:p>
          </p:txBody>
        </p:sp>
        <p:sp>
          <p:nvSpPr>
            <p:cNvPr id="59" name="TextBox 58"/>
            <p:cNvSpPr txBox="1"/>
            <p:nvPr/>
          </p:nvSpPr>
          <p:spPr>
            <a:xfrm>
              <a:off x="8870894" y="4806582"/>
              <a:ext cx="1002444" cy="264422"/>
            </a:xfrm>
            <a:prstGeom prst="rect">
              <a:avLst/>
            </a:prstGeom>
            <a:noFill/>
          </p:spPr>
          <p:txBody>
            <a:bodyPr wrap="none" rtlCol="0">
              <a:spAutoFit/>
            </a:bodyPr>
            <a:lstStyle/>
            <a:p>
              <a:pPr algn="ctr"/>
              <a:r>
                <a:rPr lang="id-ID" sz="2193" dirty="0">
                  <a:solidFill>
                    <a:schemeClr val="bg1">
                      <a:lumMod val="50000"/>
                    </a:schemeClr>
                  </a:solidFill>
                  <a:latin typeface="Lato Light"/>
                </a:rPr>
                <a:t>8 GHZ CPU</a:t>
              </a:r>
            </a:p>
          </p:txBody>
        </p:sp>
        <p:sp>
          <p:nvSpPr>
            <p:cNvPr id="60" name="TextBox 59"/>
            <p:cNvSpPr txBox="1"/>
            <p:nvPr/>
          </p:nvSpPr>
          <p:spPr>
            <a:xfrm>
              <a:off x="8746106" y="5153155"/>
              <a:ext cx="1252019" cy="264422"/>
            </a:xfrm>
            <a:prstGeom prst="rect">
              <a:avLst/>
            </a:prstGeom>
            <a:noFill/>
          </p:spPr>
          <p:txBody>
            <a:bodyPr wrap="none" rtlCol="0">
              <a:spAutoFit/>
            </a:bodyPr>
            <a:lstStyle/>
            <a:p>
              <a:pPr algn="ctr"/>
              <a:r>
                <a:rPr lang="id-ID" sz="2193" dirty="0">
                  <a:solidFill>
                    <a:schemeClr val="bg1">
                      <a:lumMod val="65000"/>
                    </a:schemeClr>
                  </a:solidFill>
                  <a:latin typeface="Lato Light"/>
                </a:rPr>
                <a:t>30 GB Memory</a:t>
              </a:r>
            </a:p>
          </p:txBody>
        </p:sp>
        <p:sp>
          <p:nvSpPr>
            <p:cNvPr id="61" name="Rectangle 60"/>
            <p:cNvSpPr/>
            <p:nvPr/>
          </p:nvSpPr>
          <p:spPr>
            <a:xfrm>
              <a:off x="8519977" y="5576871"/>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3901" dirty="0">
                <a:latin typeface="Lato Light"/>
              </a:endParaRPr>
            </a:p>
          </p:txBody>
        </p:sp>
        <p:sp>
          <p:nvSpPr>
            <p:cNvPr id="62" name="TextBox 61"/>
            <p:cNvSpPr txBox="1"/>
            <p:nvPr/>
          </p:nvSpPr>
          <p:spPr>
            <a:xfrm>
              <a:off x="8873421" y="5623959"/>
              <a:ext cx="1199737" cy="264422"/>
            </a:xfrm>
            <a:prstGeom prst="rect">
              <a:avLst/>
            </a:prstGeom>
            <a:noFill/>
          </p:spPr>
          <p:txBody>
            <a:bodyPr wrap="none" rtlCol="0">
              <a:spAutoFit/>
            </a:bodyPr>
            <a:lstStyle/>
            <a:p>
              <a:pPr algn="ctr"/>
              <a:r>
                <a:rPr lang="id-ID" sz="2193" dirty="0">
                  <a:solidFill>
                    <a:schemeClr val="bg1">
                      <a:lumMod val="50000"/>
                    </a:schemeClr>
                  </a:solidFill>
                  <a:latin typeface="Lato Light"/>
                </a:rPr>
                <a:t>Get Mega Plan</a:t>
              </a:r>
            </a:p>
          </p:txBody>
        </p:sp>
        <p:sp>
          <p:nvSpPr>
            <p:cNvPr id="63" name="Freeform 13"/>
            <p:cNvSpPr>
              <a:spLocks noEditPoints="1"/>
            </p:cNvSpPr>
            <p:nvPr/>
          </p:nvSpPr>
          <p:spPr bwMode="auto">
            <a:xfrm>
              <a:off x="8612087" y="5703868"/>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99086" tIns="49543" rIns="99086" bIns="49543" numCol="1" anchor="t" anchorCtr="0" compatLnSpc="1">
              <a:prstTxWarp prst="textNoShape">
                <a:avLst/>
              </a:prstTxWarp>
            </a:bodyPr>
            <a:lstStyle/>
            <a:p>
              <a:endParaRPr lang="id-ID" sz="3901" dirty="0">
                <a:latin typeface="Lato Light"/>
              </a:endParaRPr>
            </a:p>
          </p:txBody>
        </p:sp>
        <p:sp>
          <p:nvSpPr>
            <p:cNvPr id="66" name="Rectangle 65"/>
            <p:cNvSpPr/>
            <p:nvPr/>
          </p:nvSpPr>
          <p:spPr>
            <a:xfrm>
              <a:off x="7842672" y="2433294"/>
              <a:ext cx="3058885" cy="3677872"/>
            </a:xfrm>
            <a:prstGeom prst="rect">
              <a:avLst/>
            </a:prstGeom>
            <a:noFill/>
            <a:ln>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grpSp>
      <p:grpSp>
        <p:nvGrpSpPr>
          <p:cNvPr id="70" name="Group 69"/>
          <p:cNvGrpSpPr/>
          <p:nvPr/>
        </p:nvGrpSpPr>
        <p:grpSpPr>
          <a:xfrm>
            <a:off x="4883564" y="1676978"/>
            <a:ext cx="10044872" cy="1689698"/>
            <a:chOff x="5988388" y="483017"/>
            <a:chExt cx="12359700" cy="2079087"/>
          </a:xfrm>
        </p:grpSpPr>
        <p:sp>
          <p:nvSpPr>
            <p:cNvPr id="71" name="TextBox 7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Prices Table</a:t>
              </a:r>
            </a:p>
          </p:txBody>
        </p:sp>
        <p:sp>
          <p:nvSpPr>
            <p:cNvPr id="72" name="Rectangle 7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58499471"/>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4" fill="hold" nodeType="after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p:tgtEl>
                                          <p:spTgt spid="67"/>
                                        </p:tgtEl>
                                        <p:attrNameLst>
                                          <p:attrName>ppt_y</p:attrName>
                                        </p:attrNameLst>
                                      </p:cBhvr>
                                      <p:tavLst>
                                        <p:tav tm="0">
                                          <p:val>
                                            <p:strVal val="#ppt_y+#ppt_h*1.125000"/>
                                          </p:val>
                                        </p:tav>
                                        <p:tav tm="100000">
                                          <p:val>
                                            <p:strVal val="#ppt_y"/>
                                          </p:val>
                                        </p:tav>
                                      </p:tavLst>
                                    </p:anim>
                                    <p:animEffect transition="in" filter="wipe(up)">
                                      <p:cBhvr>
                                        <p:cTn id="14" dur="500"/>
                                        <p:tgtEl>
                                          <p:spTgt spid="67"/>
                                        </p:tgtEl>
                                      </p:cBhvr>
                                    </p:animEffect>
                                  </p:childTnLst>
                                </p:cTn>
                              </p:par>
                            </p:childTnLst>
                          </p:cTn>
                        </p:par>
                        <p:par>
                          <p:cTn id="15" fill="hold">
                            <p:stCondLst>
                              <p:cond delay="1500"/>
                            </p:stCondLst>
                            <p:childTnLst>
                              <p:par>
                                <p:cTn id="16" presetID="12" presetClass="entr" presetSubtype="2" fill="hold" nodeType="afterEffect">
                                  <p:stCondLst>
                                    <p:cond delay="0"/>
                                  </p:stCondLst>
                                  <p:childTnLst>
                                    <p:set>
                                      <p:cBhvr>
                                        <p:cTn id="17" dur="1" fill="hold">
                                          <p:stCondLst>
                                            <p:cond delay="0"/>
                                          </p:stCondLst>
                                        </p:cTn>
                                        <p:tgtEl>
                                          <p:spTgt spid="68"/>
                                        </p:tgtEl>
                                        <p:attrNameLst>
                                          <p:attrName>style.visibility</p:attrName>
                                        </p:attrNameLst>
                                      </p:cBhvr>
                                      <p:to>
                                        <p:strVal val="visible"/>
                                      </p:to>
                                    </p:set>
                                    <p:anim calcmode="lin" valueType="num">
                                      <p:cBhvr additive="base">
                                        <p:cTn id="18" dur="500"/>
                                        <p:tgtEl>
                                          <p:spTgt spid="68"/>
                                        </p:tgtEl>
                                        <p:attrNameLst>
                                          <p:attrName>ppt_x</p:attrName>
                                        </p:attrNameLst>
                                      </p:cBhvr>
                                      <p:tavLst>
                                        <p:tav tm="0">
                                          <p:val>
                                            <p:strVal val="#ppt_x+#ppt_w*1.125000"/>
                                          </p:val>
                                        </p:tav>
                                        <p:tav tm="100000">
                                          <p:val>
                                            <p:strVal val="#ppt_x"/>
                                          </p:val>
                                        </p:tav>
                                      </p:tavLst>
                                    </p:anim>
                                    <p:animEffect transition="in" filter="wipe(left)">
                                      <p:cBhvr>
                                        <p:cTn id="19" dur="500"/>
                                        <p:tgtEl>
                                          <p:spTgt spid="6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p:tgtEl>
                                          <p:spTgt spid="69"/>
                                        </p:tgtEl>
                                        <p:attrNameLst>
                                          <p:attrName>ppt_y</p:attrName>
                                        </p:attrNameLst>
                                      </p:cBhvr>
                                      <p:tavLst>
                                        <p:tav tm="0">
                                          <p:val>
                                            <p:strVal val="#ppt_y+#ppt_h*1.125000"/>
                                          </p:val>
                                        </p:tav>
                                        <p:tav tm="100000">
                                          <p:val>
                                            <p:strVal val="#ppt_y"/>
                                          </p:val>
                                        </p:tav>
                                      </p:tavLst>
                                    </p:anim>
                                    <p:animEffect transition="in" filter="wipe(up)">
                                      <p:cBhvr>
                                        <p:cTn id="2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2"/>
          <p:cNvGrpSpPr>
            <a:grpSpLocks/>
          </p:cNvGrpSpPr>
          <p:nvPr/>
        </p:nvGrpSpPr>
        <p:grpSpPr bwMode="auto">
          <a:xfrm>
            <a:off x="2739924" y="4165078"/>
            <a:ext cx="2971800" cy="6368327"/>
            <a:chOff x="0" y="0"/>
            <a:chExt cx="2304" cy="4936"/>
          </a:xfrm>
        </p:grpSpPr>
        <p:sp>
          <p:nvSpPr>
            <p:cNvPr id="7" name="Rectangle 3"/>
            <p:cNvSpPr>
              <a:spLocks/>
            </p:cNvSpPr>
            <p:nvPr/>
          </p:nvSpPr>
          <p:spPr bwMode="auto">
            <a:xfrm>
              <a:off x="12" y="0"/>
              <a:ext cx="2280" cy="464"/>
            </a:xfrm>
            <a:prstGeom prst="rect">
              <a:avLst/>
            </a:prstGeom>
            <a:solidFill>
              <a:schemeClr val="accent1">
                <a:lumMod val="75000"/>
              </a:schemeClr>
            </a:solidFill>
            <a:ln w="12700">
              <a:noFill/>
              <a:miter lim="800000"/>
              <a:headEnd/>
              <a:tailEnd/>
            </a:ln>
          </p:spPr>
          <p:txBody>
            <a:bodyPr lIns="0" tIns="0" rIns="0" bIns="0"/>
            <a:lstStyle/>
            <a:p>
              <a:pPr algn="ctr"/>
              <a:endParaRPr lang="es-ES" sz="2926" dirty="0">
                <a:latin typeface="Lato Light"/>
              </a:endParaRPr>
            </a:p>
          </p:txBody>
        </p:sp>
        <p:sp>
          <p:nvSpPr>
            <p:cNvPr id="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1"/>
            </a:solidFill>
            <a:ln w="25400" cap="flat">
              <a:solidFill>
                <a:schemeClr val="tx1">
                  <a:alpha val="0"/>
                </a:schemeClr>
              </a:solidFill>
              <a:prstDash val="solid"/>
              <a:miter lim="800000"/>
              <a:headEnd type="none" w="med" len="med"/>
              <a:tailEnd type="none" w="med" len="med"/>
            </a:ln>
          </p:spPr>
          <p:txBody>
            <a:bodyPr lIns="0" tIns="0" rIns="0" bIns="0"/>
            <a:lstStyle/>
            <a:p>
              <a:endParaRPr lang="en-US" sz="2926" dirty="0">
                <a:latin typeface="Lato Light"/>
              </a:endParaRPr>
            </a:p>
          </p:txBody>
        </p:sp>
        <p:sp>
          <p:nvSpPr>
            <p:cNvPr id="1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solidFill>
                  <a:latin typeface="Lato Regular"/>
                  <a:ea typeface="ＭＳ Ｐゴシック" charset="0"/>
                  <a:cs typeface="Lato Regular"/>
                  <a:sym typeface="Lato Bold" charset="0"/>
                </a:rPr>
                <a:t>Basic</a:t>
              </a:r>
            </a:p>
          </p:txBody>
        </p:sp>
        <p:sp>
          <p:nvSpPr>
            <p:cNvPr id="11" name="Rectangle 7"/>
            <p:cNvSpPr>
              <a:spLocks/>
            </p:cNvSpPr>
            <p:nvPr/>
          </p:nvSpPr>
          <p:spPr bwMode="auto">
            <a:xfrm>
              <a:off x="12" y="4088"/>
              <a:ext cx="2280" cy="848"/>
            </a:xfrm>
            <a:prstGeom prst="rect">
              <a:avLst/>
            </a:prstGeom>
            <a:solidFill>
              <a:schemeClr val="accent1"/>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1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4064" dirty="0">
                  <a:solidFill>
                    <a:schemeClr val="bg1"/>
                  </a:solidFill>
                  <a:latin typeface="Lato Bold" charset="0"/>
                  <a:ea typeface="ＭＳ Ｐゴシック" charset="0"/>
                  <a:cs typeface="ＭＳ Ｐゴシック" charset="0"/>
                  <a:sym typeface="Lato Bold" charset="0"/>
                </a:rPr>
                <a:t>$10</a:t>
              </a:r>
            </a:p>
          </p:txBody>
        </p:sp>
        <p:sp>
          <p:nvSpPr>
            <p:cNvPr id="1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382"/>
                </a:spcBef>
              </a:pPr>
              <a:r>
                <a:rPr lang="en-US" sz="1463" dirty="0">
                  <a:solidFill>
                    <a:schemeClr val="bg1"/>
                  </a:solidFill>
                  <a:latin typeface="Lato Light"/>
                  <a:ea typeface="ＭＳ Ｐゴシック" charset="0"/>
                  <a:cs typeface="Lato Light"/>
                  <a:sym typeface="Lato Bold" charset="0"/>
                </a:rPr>
                <a:t>Lorem ipsum dolor sit amet, consectetur adipiscing elit.</a:t>
              </a:r>
              <a:r>
                <a:rPr lang="en-US" sz="1463" dirty="0">
                  <a:solidFill>
                    <a:schemeClr val="bg1"/>
                  </a:solidFill>
                  <a:latin typeface="Lato Light"/>
                  <a:ea typeface="ＭＳ Ｐゴシック" charset="0"/>
                  <a:cs typeface="Lato Light"/>
                  <a:sym typeface="Lato Regular" charset="0"/>
                </a:rPr>
                <a:t> Integer mollis vehicula.</a:t>
              </a:r>
            </a:p>
          </p:txBody>
        </p:sp>
        <p:sp>
          <p:nvSpPr>
            <p:cNvPr id="1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2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grpSp>
      <p:grpSp>
        <p:nvGrpSpPr>
          <p:cNvPr id="81" name="Group 2"/>
          <p:cNvGrpSpPr>
            <a:grpSpLocks/>
          </p:cNvGrpSpPr>
          <p:nvPr/>
        </p:nvGrpSpPr>
        <p:grpSpPr bwMode="auto">
          <a:xfrm>
            <a:off x="6544965" y="4185720"/>
            <a:ext cx="2971800" cy="6368327"/>
            <a:chOff x="0" y="0"/>
            <a:chExt cx="2304" cy="4936"/>
          </a:xfrm>
        </p:grpSpPr>
        <p:sp>
          <p:nvSpPr>
            <p:cNvPr id="82" name="Rectangle 3"/>
            <p:cNvSpPr>
              <a:spLocks/>
            </p:cNvSpPr>
            <p:nvPr/>
          </p:nvSpPr>
          <p:spPr bwMode="auto">
            <a:xfrm>
              <a:off x="12" y="0"/>
              <a:ext cx="2280" cy="464"/>
            </a:xfrm>
            <a:prstGeom prst="rect">
              <a:avLst/>
            </a:prstGeom>
            <a:solidFill>
              <a:schemeClr val="accent2">
                <a:lumMod val="75000"/>
              </a:schemeClr>
            </a:solidFill>
            <a:ln w="12700">
              <a:noFill/>
              <a:miter lim="800000"/>
              <a:headEnd/>
              <a:tailEnd/>
            </a:ln>
          </p:spPr>
          <p:txBody>
            <a:bodyPr lIns="0" tIns="0" rIns="0" bIns="0"/>
            <a:lstStyle/>
            <a:p>
              <a:pPr algn="ctr"/>
              <a:endParaRPr lang="es-ES" sz="2926" dirty="0">
                <a:latin typeface="Lato Light"/>
              </a:endParaRPr>
            </a:p>
          </p:txBody>
        </p:sp>
        <p:sp>
          <p:nvSpPr>
            <p:cNvPr id="8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8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2"/>
            </a:solidFill>
            <a:ln w="25400" cap="flat">
              <a:solidFill>
                <a:schemeClr val="tx1">
                  <a:alpha val="0"/>
                </a:schemeClr>
              </a:solidFill>
              <a:prstDash val="solid"/>
              <a:miter lim="800000"/>
              <a:headEnd type="none" w="med" len="med"/>
              <a:tailEnd type="none" w="med" len="med"/>
            </a:ln>
          </p:spPr>
          <p:txBody>
            <a:bodyPr lIns="0" tIns="0" rIns="0" bIns="0"/>
            <a:lstStyle/>
            <a:p>
              <a:endParaRPr lang="en-US" sz="2926" dirty="0">
                <a:latin typeface="Lato Light"/>
              </a:endParaRPr>
            </a:p>
          </p:txBody>
        </p:sp>
        <p:sp>
          <p:nvSpPr>
            <p:cNvPr id="8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solidFill>
                  <a:latin typeface="Lato Regular"/>
                  <a:ea typeface="ＭＳ Ｐゴシック" charset="0"/>
                  <a:cs typeface="Lato Regular"/>
                  <a:sym typeface="Lato Bold" charset="0"/>
                </a:rPr>
                <a:t>Corporate</a:t>
              </a:r>
            </a:p>
          </p:txBody>
        </p:sp>
        <p:sp>
          <p:nvSpPr>
            <p:cNvPr id="86" name="Rectangle 7"/>
            <p:cNvSpPr>
              <a:spLocks/>
            </p:cNvSpPr>
            <p:nvPr/>
          </p:nvSpPr>
          <p:spPr bwMode="auto">
            <a:xfrm>
              <a:off x="12" y="4088"/>
              <a:ext cx="2280" cy="848"/>
            </a:xfrm>
            <a:prstGeom prst="rect">
              <a:avLst/>
            </a:prstGeom>
            <a:solidFill>
              <a:schemeClr val="accent2"/>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8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4064" dirty="0">
                  <a:solidFill>
                    <a:schemeClr val="bg1"/>
                  </a:solidFill>
                  <a:latin typeface="Lato Bold" charset="0"/>
                  <a:ea typeface="ＭＳ Ｐゴシック" charset="0"/>
                  <a:cs typeface="ＭＳ Ｐゴシック" charset="0"/>
                  <a:sym typeface="Lato Bold" charset="0"/>
                </a:rPr>
                <a:t>$10</a:t>
              </a:r>
            </a:p>
          </p:txBody>
        </p:sp>
        <p:sp>
          <p:nvSpPr>
            <p:cNvPr id="8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8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382"/>
                </a:spcBef>
              </a:pPr>
              <a:r>
                <a:rPr lang="en-US" sz="1463" dirty="0">
                  <a:solidFill>
                    <a:schemeClr val="bg1"/>
                  </a:solidFill>
                  <a:latin typeface="Lato Light"/>
                  <a:ea typeface="ＭＳ Ｐゴシック" charset="0"/>
                  <a:cs typeface="Lato Light"/>
                  <a:sym typeface="Lato Bold" charset="0"/>
                </a:rPr>
                <a:t>Lorem ipsum dolor sit amet, consectetur adipiscing elit.</a:t>
              </a:r>
              <a:r>
                <a:rPr lang="en-US" sz="1463" dirty="0">
                  <a:solidFill>
                    <a:schemeClr val="bg1"/>
                  </a:solidFill>
                  <a:latin typeface="Lato Light"/>
                  <a:ea typeface="ＭＳ Ｐゴシック" charset="0"/>
                  <a:cs typeface="Lato Light"/>
                  <a:sym typeface="Lato Regular" charset="0"/>
                </a:rPr>
                <a:t> Integer mollis vehicula.</a:t>
              </a:r>
            </a:p>
          </p:txBody>
        </p:sp>
        <p:sp>
          <p:nvSpPr>
            <p:cNvPr id="9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9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9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9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9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9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grpSp>
      <p:grpSp>
        <p:nvGrpSpPr>
          <p:cNvPr id="96" name="Group 2"/>
          <p:cNvGrpSpPr>
            <a:grpSpLocks/>
          </p:cNvGrpSpPr>
          <p:nvPr/>
        </p:nvGrpSpPr>
        <p:grpSpPr bwMode="auto">
          <a:xfrm>
            <a:off x="10362902" y="4185720"/>
            <a:ext cx="2971800" cy="6368327"/>
            <a:chOff x="0" y="0"/>
            <a:chExt cx="2304" cy="4936"/>
          </a:xfrm>
        </p:grpSpPr>
        <p:sp>
          <p:nvSpPr>
            <p:cNvPr id="97" name="Rectangle 3"/>
            <p:cNvSpPr>
              <a:spLocks/>
            </p:cNvSpPr>
            <p:nvPr/>
          </p:nvSpPr>
          <p:spPr bwMode="auto">
            <a:xfrm>
              <a:off x="12" y="0"/>
              <a:ext cx="2280" cy="464"/>
            </a:xfrm>
            <a:prstGeom prst="rect">
              <a:avLst/>
            </a:prstGeom>
            <a:solidFill>
              <a:schemeClr val="accent3">
                <a:lumMod val="75000"/>
              </a:schemeClr>
            </a:solidFill>
            <a:ln w="12700">
              <a:noFill/>
              <a:miter lim="800000"/>
              <a:headEnd/>
              <a:tailEnd/>
            </a:ln>
          </p:spPr>
          <p:txBody>
            <a:bodyPr lIns="0" tIns="0" rIns="0" bIns="0"/>
            <a:lstStyle/>
            <a:p>
              <a:pPr algn="ctr"/>
              <a:endParaRPr lang="es-ES" sz="2926" dirty="0">
                <a:latin typeface="Lato Light"/>
              </a:endParaRPr>
            </a:p>
          </p:txBody>
        </p:sp>
        <p:sp>
          <p:nvSpPr>
            <p:cNvPr id="98"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99"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3"/>
            </a:solidFill>
            <a:ln w="25400" cap="flat">
              <a:solidFill>
                <a:schemeClr val="tx1">
                  <a:alpha val="0"/>
                </a:schemeClr>
              </a:solidFill>
              <a:prstDash val="solid"/>
              <a:miter lim="800000"/>
              <a:headEnd type="none" w="med" len="med"/>
              <a:tailEnd type="none" w="med" len="med"/>
            </a:ln>
          </p:spPr>
          <p:txBody>
            <a:bodyPr lIns="0" tIns="0" rIns="0" bIns="0"/>
            <a:lstStyle/>
            <a:p>
              <a:endParaRPr lang="en-US" sz="2926" dirty="0">
                <a:latin typeface="Lato Light"/>
              </a:endParaRPr>
            </a:p>
          </p:txBody>
        </p:sp>
        <p:sp>
          <p:nvSpPr>
            <p:cNvPr id="100"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solidFill>
                  <a:latin typeface="Lato Regular"/>
                  <a:ea typeface="ＭＳ Ｐゴシック" charset="0"/>
                  <a:cs typeface="Lato Regular"/>
                  <a:sym typeface="Lato Bold" charset="0"/>
                </a:rPr>
                <a:t>Best Value</a:t>
              </a:r>
            </a:p>
          </p:txBody>
        </p:sp>
        <p:sp>
          <p:nvSpPr>
            <p:cNvPr id="101" name="Rectangle 7"/>
            <p:cNvSpPr>
              <a:spLocks/>
            </p:cNvSpPr>
            <p:nvPr/>
          </p:nvSpPr>
          <p:spPr bwMode="auto">
            <a:xfrm>
              <a:off x="12" y="4088"/>
              <a:ext cx="2280" cy="848"/>
            </a:xfrm>
            <a:prstGeom prst="rect">
              <a:avLst/>
            </a:prstGeom>
            <a:solidFill>
              <a:schemeClr val="accent3"/>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102"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4064" dirty="0">
                  <a:solidFill>
                    <a:schemeClr val="bg1"/>
                  </a:solidFill>
                  <a:latin typeface="Lato Bold" charset="0"/>
                  <a:ea typeface="ＭＳ Ｐゴシック" charset="0"/>
                  <a:cs typeface="ＭＳ Ｐゴシック" charset="0"/>
                  <a:sym typeface="Lato Bold" charset="0"/>
                </a:rPr>
                <a:t>$10</a:t>
              </a:r>
            </a:p>
          </p:txBody>
        </p:sp>
        <p:sp>
          <p:nvSpPr>
            <p:cNvPr id="103"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04"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382"/>
                </a:spcBef>
              </a:pPr>
              <a:r>
                <a:rPr lang="en-US" sz="1463" dirty="0">
                  <a:solidFill>
                    <a:schemeClr val="bg1"/>
                  </a:solidFill>
                  <a:latin typeface="Lato Light"/>
                  <a:ea typeface="ＭＳ Ｐゴシック" charset="0"/>
                  <a:cs typeface="Lato Light"/>
                  <a:sym typeface="Lato Bold" charset="0"/>
                </a:rPr>
                <a:t>Lorem ipsum dolor sit amet, consectetur adipiscing elit.</a:t>
              </a:r>
              <a:r>
                <a:rPr lang="en-US" sz="1463" dirty="0">
                  <a:solidFill>
                    <a:schemeClr val="bg1"/>
                  </a:solidFill>
                  <a:latin typeface="Lato Light"/>
                  <a:ea typeface="ＭＳ Ｐゴシック" charset="0"/>
                  <a:cs typeface="Lato Light"/>
                  <a:sym typeface="Lato Regular" charset="0"/>
                </a:rPr>
                <a:t> Integer mollis vehicula.</a:t>
              </a:r>
            </a:p>
          </p:txBody>
        </p:sp>
        <p:sp>
          <p:nvSpPr>
            <p:cNvPr id="105"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06"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07"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08"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09"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10"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grpSp>
      <p:grpSp>
        <p:nvGrpSpPr>
          <p:cNvPr id="111" name="Group 2"/>
          <p:cNvGrpSpPr>
            <a:grpSpLocks/>
          </p:cNvGrpSpPr>
          <p:nvPr/>
        </p:nvGrpSpPr>
        <p:grpSpPr bwMode="auto">
          <a:xfrm>
            <a:off x="14345940" y="4185720"/>
            <a:ext cx="2971800" cy="6368327"/>
            <a:chOff x="0" y="0"/>
            <a:chExt cx="2304" cy="4936"/>
          </a:xfrm>
        </p:grpSpPr>
        <p:sp>
          <p:nvSpPr>
            <p:cNvPr id="112" name="Rectangle 3"/>
            <p:cNvSpPr>
              <a:spLocks/>
            </p:cNvSpPr>
            <p:nvPr/>
          </p:nvSpPr>
          <p:spPr bwMode="auto">
            <a:xfrm>
              <a:off x="12" y="0"/>
              <a:ext cx="2280" cy="464"/>
            </a:xfrm>
            <a:prstGeom prst="rect">
              <a:avLst/>
            </a:prstGeom>
            <a:solidFill>
              <a:schemeClr val="accent4">
                <a:lumMod val="75000"/>
              </a:schemeClr>
            </a:solidFill>
            <a:ln w="12700">
              <a:noFill/>
              <a:miter lim="800000"/>
              <a:headEnd/>
              <a:tailEnd/>
            </a:ln>
          </p:spPr>
          <p:txBody>
            <a:bodyPr lIns="0" tIns="0" rIns="0" bIns="0"/>
            <a:lstStyle/>
            <a:p>
              <a:pPr algn="ctr"/>
              <a:endParaRPr lang="es-ES" sz="2926" dirty="0">
                <a:latin typeface="Lato Light"/>
              </a:endParaRPr>
            </a:p>
          </p:txBody>
        </p:sp>
        <p:sp>
          <p:nvSpPr>
            <p:cNvPr id="113" name="Rectangle 4"/>
            <p:cNvSpPr>
              <a:spLocks/>
            </p:cNvSpPr>
            <p:nvPr/>
          </p:nvSpPr>
          <p:spPr bwMode="auto">
            <a:xfrm>
              <a:off x="12" y="460"/>
              <a:ext cx="2280" cy="4072"/>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114" name="Freeform 5"/>
            <p:cNvSpPr>
              <a:spLocks/>
            </p:cNvSpPr>
            <p:nvPr/>
          </p:nvSpPr>
          <p:spPr bwMode="auto">
            <a:xfrm>
              <a:off x="0" y="460"/>
              <a:ext cx="2304" cy="1128"/>
            </a:xfrm>
            <a:custGeom>
              <a:avLst/>
              <a:gdLst>
                <a:gd name="T0" fmla="*/ 0 w 21600"/>
                <a:gd name="T1" fmla="*/ 0 h 21600"/>
                <a:gd name="T2" fmla="*/ 13 w 21600"/>
                <a:gd name="T3" fmla="*/ 3 h 21600"/>
                <a:gd name="T4" fmla="*/ 26 w 21600"/>
                <a:gd name="T5" fmla="*/ 0 h 21600"/>
                <a:gd name="T6" fmla="*/ 13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46"/>
                  </a:moveTo>
                  <a:lnTo>
                    <a:pt x="10800" y="21600"/>
                  </a:lnTo>
                  <a:lnTo>
                    <a:pt x="21600" y="46"/>
                  </a:lnTo>
                  <a:lnTo>
                    <a:pt x="10800" y="0"/>
                  </a:lnTo>
                  <a:lnTo>
                    <a:pt x="0" y="46"/>
                  </a:lnTo>
                  <a:close/>
                  <a:moveTo>
                    <a:pt x="0" y="46"/>
                  </a:moveTo>
                </a:path>
              </a:pathLst>
            </a:custGeom>
            <a:solidFill>
              <a:schemeClr val="accent4"/>
            </a:solidFill>
            <a:ln w="25400" cap="flat">
              <a:solidFill>
                <a:schemeClr val="tx1">
                  <a:alpha val="0"/>
                </a:schemeClr>
              </a:solidFill>
              <a:prstDash val="solid"/>
              <a:miter lim="800000"/>
              <a:headEnd type="none" w="med" len="med"/>
              <a:tailEnd type="none" w="med" len="med"/>
            </a:ln>
          </p:spPr>
          <p:txBody>
            <a:bodyPr lIns="0" tIns="0" rIns="0" bIns="0"/>
            <a:lstStyle/>
            <a:p>
              <a:endParaRPr lang="en-US" sz="2926" dirty="0">
                <a:latin typeface="Lato Light"/>
              </a:endParaRPr>
            </a:p>
          </p:txBody>
        </p:sp>
        <p:sp>
          <p:nvSpPr>
            <p:cNvPr id="115" name="Rectangle 6"/>
            <p:cNvSpPr>
              <a:spLocks/>
            </p:cNvSpPr>
            <p:nvPr/>
          </p:nvSpPr>
          <p:spPr bwMode="auto">
            <a:xfrm>
              <a:off x="564" y="4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solidFill>
                  <a:latin typeface="Lato Regular"/>
                  <a:ea typeface="ＭＳ Ｐゴシック" charset="0"/>
                  <a:cs typeface="Lato Regular"/>
                  <a:sym typeface="Lato Bold" charset="0"/>
                </a:rPr>
                <a:t>VIP Plan</a:t>
              </a:r>
            </a:p>
          </p:txBody>
        </p:sp>
        <p:sp>
          <p:nvSpPr>
            <p:cNvPr id="116" name="Rectangle 7"/>
            <p:cNvSpPr>
              <a:spLocks/>
            </p:cNvSpPr>
            <p:nvPr/>
          </p:nvSpPr>
          <p:spPr bwMode="auto">
            <a:xfrm>
              <a:off x="12" y="4088"/>
              <a:ext cx="2280" cy="848"/>
            </a:xfrm>
            <a:prstGeom prst="rect">
              <a:avLst/>
            </a:prstGeom>
            <a:solidFill>
              <a:schemeClr val="accent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sp>
          <p:nvSpPr>
            <p:cNvPr id="117" name="Rectangle 8"/>
            <p:cNvSpPr>
              <a:spLocks/>
            </p:cNvSpPr>
            <p:nvPr/>
          </p:nvSpPr>
          <p:spPr bwMode="auto">
            <a:xfrm>
              <a:off x="548" y="624"/>
              <a:ext cx="11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4064" dirty="0">
                  <a:solidFill>
                    <a:schemeClr val="bg1"/>
                  </a:solidFill>
                  <a:latin typeface="Lato Bold" charset="0"/>
                  <a:ea typeface="ＭＳ Ｐゴシック" charset="0"/>
                  <a:cs typeface="ＭＳ Ｐゴシック" charset="0"/>
                  <a:sym typeface="Lato Bold" charset="0"/>
                </a:rPr>
                <a:t>$10</a:t>
              </a:r>
            </a:p>
          </p:txBody>
        </p:sp>
        <p:sp>
          <p:nvSpPr>
            <p:cNvPr id="118" name="Rectangle 9"/>
            <p:cNvSpPr>
              <a:spLocks/>
            </p:cNvSpPr>
            <p:nvPr/>
          </p:nvSpPr>
          <p:spPr bwMode="auto">
            <a:xfrm>
              <a:off x="564" y="1608"/>
              <a:ext cx="117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2113" dirty="0">
                  <a:solidFill>
                    <a:schemeClr val="bg1">
                      <a:lumMod val="65000"/>
                    </a:schemeClr>
                  </a:solidFill>
                  <a:latin typeface="Lato Regular" charset="0"/>
                  <a:ea typeface="ＭＳ Ｐゴシック" charset="0"/>
                  <a:cs typeface="ＭＳ Ｐゴシック" charset="0"/>
                  <a:sym typeface="Lato Regular" charset="0"/>
                </a:rPr>
                <a:t>Monthly</a:t>
              </a:r>
            </a:p>
          </p:txBody>
        </p:sp>
        <p:sp>
          <p:nvSpPr>
            <p:cNvPr id="119" name="Rectangle 10"/>
            <p:cNvSpPr>
              <a:spLocks/>
            </p:cNvSpPr>
            <p:nvPr/>
          </p:nvSpPr>
          <p:spPr bwMode="auto">
            <a:xfrm>
              <a:off x="240" y="4221"/>
              <a:ext cx="1776"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lnSpc>
                  <a:spcPct val="120000"/>
                </a:lnSpc>
                <a:spcBef>
                  <a:spcPts val="1382"/>
                </a:spcBef>
              </a:pPr>
              <a:r>
                <a:rPr lang="en-US" sz="1463" dirty="0">
                  <a:solidFill>
                    <a:schemeClr val="bg1"/>
                  </a:solidFill>
                  <a:latin typeface="Lato Light"/>
                  <a:ea typeface="ＭＳ Ｐゴシック" charset="0"/>
                  <a:cs typeface="Lato Light"/>
                  <a:sym typeface="Lato Bold" charset="0"/>
                </a:rPr>
                <a:t>Lorem ipsum dolor sit amet, consectetur adipiscing elit.</a:t>
              </a:r>
              <a:r>
                <a:rPr lang="en-US" sz="1463" dirty="0">
                  <a:solidFill>
                    <a:schemeClr val="bg1"/>
                  </a:solidFill>
                  <a:latin typeface="Lato Light"/>
                  <a:ea typeface="ＭＳ Ｐゴシック" charset="0"/>
                  <a:cs typeface="Lato Light"/>
                  <a:sym typeface="Lato Regular" charset="0"/>
                </a:rPr>
                <a:t> Integer mollis vehicula.</a:t>
              </a:r>
            </a:p>
          </p:txBody>
        </p:sp>
        <p:sp>
          <p:nvSpPr>
            <p:cNvPr id="120" name="Rectangle 11"/>
            <p:cNvSpPr>
              <a:spLocks/>
            </p:cNvSpPr>
            <p:nvPr/>
          </p:nvSpPr>
          <p:spPr bwMode="auto">
            <a:xfrm>
              <a:off x="180" y="2200"/>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 GB Bandwith</a:t>
              </a:r>
            </a:p>
          </p:txBody>
        </p:sp>
        <p:sp>
          <p:nvSpPr>
            <p:cNvPr id="121" name="Rectangle 12"/>
            <p:cNvSpPr>
              <a:spLocks/>
            </p:cNvSpPr>
            <p:nvPr/>
          </p:nvSpPr>
          <p:spPr bwMode="auto">
            <a:xfrm>
              <a:off x="180" y="252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10 MB Max File Size</a:t>
              </a:r>
            </a:p>
          </p:txBody>
        </p:sp>
        <p:sp>
          <p:nvSpPr>
            <p:cNvPr id="122" name="Rectangle 13"/>
            <p:cNvSpPr>
              <a:spLocks/>
            </p:cNvSpPr>
            <p:nvPr/>
          </p:nvSpPr>
          <p:spPr bwMode="auto">
            <a:xfrm>
              <a:off x="180" y="284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3 GHZ CPU </a:t>
              </a:r>
            </a:p>
          </p:txBody>
        </p:sp>
        <p:sp>
          <p:nvSpPr>
            <p:cNvPr id="123" name="Rectangle 14"/>
            <p:cNvSpPr>
              <a:spLocks/>
            </p:cNvSpPr>
            <p:nvPr/>
          </p:nvSpPr>
          <p:spPr bwMode="auto">
            <a:xfrm>
              <a:off x="180" y="316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2 GB Memory Ram</a:t>
              </a:r>
            </a:p>
          </p:txBody>
        </p:sp>
        <p:sp>
          <p:nvSpPr>
            <p:cNvPr id="124" name="Rectangle 15"/>
            <p:cNvSpPr>
              <a:spLocks/>
            </p:cNvSpPr>
            <p:nvPr/>
          </p:nvSpPr>
          <p:spPr bwMode="auto">
            <a:xfrm>
              <a:off x="180" y="3488"/>
              <a:ext cx="1944"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37157" rIns="37157" anchor="ctr"/>
            <a:lstStyle/>
            <a:p>
              <a:pPr algn="ctr"/>
              <a:r>
                <a:rPr lang="en-US" sz="1625" dirty="0">
                  <a:solidFill>
                    <a:schemeClr val="bg1">
                      <a:lumMod val="65000"/>
                    </a:schemeClr>
                  </a:solidFill>
                  <a:latin typeface="Lato Regular" charset="0"/>
                  <a:ea typeface="ＭＳ Ｐゴシック" charset="0"/>
                  <a:cs typeface="ＭＳ Ｐゴシック" charset="0"/>
                  <a:sym typeface="Lato Regular" charset="0"/>
                </a:rPr>
                <a:t>Exclusive</a:t>
              </a:r>
            </a:p>
          </p:txBody>
        </p:sp>
        <p:sp>
          <p:nvSpPr>
            <p:cNvPr id="125" name="Rectangle 16"/>
            <p:cNvSpPr>
              <a:spLocks/>
            </p:cNvSpPr>
            <p:nvPr/>
          </p:nvSpPr>
          <p:spPr bwMode="auto">
            <a:xfrm>
              <a:off x="12" y="1968"/>
              <a:ext cx="2280" cy="16"/>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sz="2926" dirty="0">
                <a:latin typeface="Lato Light"/>
              </a:endParaRPr>
            </a:p>
          </p:txBody>
        </p:sp>
      </p:grpSp>
      <p:grpSp>
        <p:nvGrpSpPr>
          <p:cNvPr id="64" name="Group 63"/>
          <p:cNvGrpSpPr/>
          <p:nvPr/>
        </p:nvGrpSpPr>
        <p:grpSpPr>
          <a:xfrm>
            <a:off x="4883564" y="1676978"/>
            <a:ext cx="10044872" cy="1689698"/>
            <a:chOff x="5988388" y="483017"/>
            <a:chExt cx="12359700" cy="2079087"/>
          </a:xfrm>
        </p:grpSpPr>
        <p:sp>
          <p:nvSpPr>
            <p:cNvPr id="65" name="TextBox 6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Prices Table</a:t>
              </a: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93671584"/>
      </p:ext>
    </p:extLst>
  </p:cSld>
  <p:clrMapOvr>
    <a:masterClrMapping/>
  </p:clrMapOvr>
  <mc:AlternateContent xmlns:mc="http://schemas.openxmlformats.org/markup-compatibility/2006" xmlns:p14="http://schemas.microsoft.com/office/powerpoint/2010/main">
    <mc:Choice Requires="p14">
      <p:transition spd="slow" p14:dur="1100" advClick="0" advTm="3000">
        <p14:switch dir="r"/>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900" decel="100000" fill="hold"/>
                                        <p:tgtEl>
                                          <p:spTgt spid="6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81"/>
                                        </p:tgtEl>
                                        <p:attrNameLst>
                                          <p:attrName>style.visibility</p:attrName>
                                        </p:attrNameLst>
                                      </p:cBhvr>
                                      <p:to>
                                        <p:strVal val="visible"/>
                                      </p:to>
                                    </p:set>
                                    <p:animEffect transition="in" filter="fade">
                                      <p:cBhvr>
                                        <p:cTn id="20" dur="1000"/>
                                        <p:tgtEl>
                                          <p:spTgt spid="81"/>
                                        </p:tgtEl>
                                      </p:cBhvr>
                                    </p:animEffect>
                                    <p:anim calcmode="lin" valueType="num">
                                      <p:cBhvr>
                                        <p:cTn id="21" dur="1000" fill="hold"/>
                                        <p:tgtEl>
                                          <p:spTgt spid="81"/>
                                        </p:tgtEl>
                                        <p:attrNameLst>
                                          <p:attrName>ppt_x</p:attrName>
                                        </p:attrNameLst>
                                      </p:cBhvr>
                                      <p:tavLst>
                                        <p:tav tm="0">
                                          <p:val>
                                            <p:strVal val="#ppt_x"/>
                                          </p:val>
                                        </p:tav>
                                        <p:tav tm="100000">
                                          <p:val>
                                            <p:strVal val="#ppt_x"/>
                                          </p:val>
                                        </p:tav>
                                      </p:tavLst>
                                    </p:anim>
                                    <p:anim calcmode="lin" valueType="num">
                                      <p:cBhvr>
                                        <p:cTn id="22" dur="1000" fill="hold"/>
                                        <p:tgtEl>
                                          <p:spTgt spid="8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fade">
                                      <p:cBhvr>
                                        <p:cTn id="26" dur="1000"/>
                                        <p:tgtEl>
                                          <p:spTgt spid="96"/>
                                        </p:tgtEl>
                                      </p:cBhvr>
                                    </p:animEffect>
                                    <p:anim calcmode="lin" valueType="num">
                                      <p:cBhvr>
                                        <p:cTn id="27" dur="1000" fill="hold"/>
                                        <p:tgtEl>
                                          <p:spTgt spid="96"/>
                                        </p:tgtEl>
                                        <p:attrNameLst>
                                          <p:attrName>ppt_x</p:attrName>
                                        </p:attrNameLst>
                                      </p:cBhvr>
                                      <p:tavLst>
                                        <p:tav tm="0">
                                          <p:val>
                                            <p:strVal val="#ppt_x"/>
                                          </p:val>
                                        </p:tav>
                                        <p:tav tm="100000">
                                          <p:val>
                                            <p:strVal val="#ppt_x"/>
                                          </p:val>
                                        </p:tav>
                                      </p:tavLst>
                                    </p:anim>
                                    <p:anim calcmode="lin" valueType="num">
                                      <p:cBhvr>
                                        <p:cTn id="28" dur="1000" fill="hold"/>
                                        <p:tgtEl>
                                          <p:spTgt spid="96"/>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7" presetClass="entr" presetSubtype="0" fill="hold" nodeType="afterEffect">
                                  <p:stCondLst>
                                    <p:cond delay="0"/>
                                  </p:stCondLst>
                                  <p:childTnLst>
                                    <p:set>
                                      <p:cBhvr>
                                        <p:cTn id="31" dur="1" fill="hold">
                                          <p:stCondLst>
                                            <p:cond delay="0"/>
                                          </p:stCondLst>
                                        </p:cTn>
                                        <p:tgtEl>
                                          <p:spTgt spid="111"/>
                                        </p:tgtEl>
                                        <p:attrNameLst>
                                          <p:attrName>style.visibility</p:attrName>
                                        </p:attrNameLst>
                                      </p:cBhvr>
                                      <p:to>
                                        <p:strVal val="visible"/>
                                      </p:to>
                                    </p:set>
                                    <p:animEffect transition="in" filter="fade">
                                      <p:cBhvr>
                                        <p:cTn id="32" dur="1000"/>
                                        <p:tgtEl>
                                          <p:spTgt spid="111"/>
                                        </p:tgtEl>
                                      </p:cBhvr>
                                    </p:animEffect>
                                    <p:anim calcmode="lin" valueType="num">
                                      <p:cBhvr>
                                        <p:cTn id="33" dur="1000" fill="hold"/>
                                        <p:tgtEl>
                                          <p:spTgt spid="111"/>
                                        </p:tgtEl>
                                        <p:attrNameLst>
                                          <p:attrName>ppt_x</p:attrName>
                                        </p:attrNameLst>
                                      </p:cBhvr>
                                      <p:tavLst>
                                        <p:tav tm="0">
                                          <p:val>
                                            <p:strVal val="#ppt_x"/>
                                          </p:val>
                                        </p:tav>
                                        <p:tav tm="100000">
                                          <p:val>
                                            <p:strVal val="#ppt_x"/>
                                          </p:val>
                                        </p:tav>
                                      </p:tavLst>
                                    </p:anim>
                                    <p:anim calcmode="lin" valueType="num">
                                      <p:cBhvr>
                                        <p:cTn id="34"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2"/>
          <p:cNvSpPr>
            <a:spLocks noChangeArrowheads="1"/>
          </p:cNvSpPr>
          <p:nvPr/>
        </p:nvSpPr>
        <p:spPr bwMode="auto">
          <a:xfrm>
            <a:off x="3361238" y="9824748"/>
            <a:ext cx="4276766" cy="1086986"/>
          </a:xfrm>
          <a:custGeom>
            <a:avLst/>
            <a:gdLst>
              <a:gd name="T0" fmla="*/ 5208 w 8889"/>
              <a:gd name="T1" fmla="*/ 0 h 2263"/>
              <a:gd name="T2" fmla="*/ 5208 w 8889"/>
              <a:gd name="T3" fmla="*/ 0 h 2263"/>
              <a:gd name="T4" fmla="*/ 5208 w 8889"/>
              <a:gd name="T5" fmla="*/ 156 h 2263"/>
              <a:gd name="T6" fmla="*/ 5230 w 8889"/>
              <a:gd name="T7" fmla="*/ 222 h 2263"/>
              <a:gd name="T8" fmla="*/ 5296 w 8889"/>
              <a:gd name="T9" fmla="*/ 377 h 2263"/>
              <a:gd name="T10" fmla="*/ 5363 w 8889"/>
              <a:gd name="T11" fmla="*/ 621 h 2263"/>
              <a:gd name="T12" fmla="*/ 5363 w 8889"/>
              <a:gd name="T13" fmla="*/ 621 h 2263"/>
              <a:gd name="T14" fmla="*/ 5363 w 8889"/>
              <a:gd name="T15" fmla="*/ 643 h 2263"/>
              <a:gd name="T16" fmla="*/ 5363 w 8889"/>
              <a:gd name="T17" fmla="*/ 643 h 2263"/>
              <a:gd name="T18" fmla="*/ 4942 w 8889"/>
              <a:gd name="T19" fmla="*/ 975 h 2263"/>
              <a:gd name="T20" fmla="*/ 4521 w 8889"/>
              <a:gd name="T21" fmla="*/ 599 h 2263"/>
              <a:gd name="T22" fmla="*/ 4521 w 8889"/>
              <a:gd name="T23" fmla="*/ 599 h 2263"/>
              <a:gd name="T24" fmla="*/ 4609 w 8889"/>
              <a:gd name="T25" fmla="*/ 377 h 2263"/>
              <a:gd name="T26" fmla="*/ 4676 w 8889"/>
              <a:gd name="T27" fmla="*/ 244 h 2263"/>
              <a:gd name="T28" fmla="*/ 4698 w 8889"/>
              <a:gd name="T29" fmla="*/ 156 h 2263"/>
              <a:gd name="T30" fmla="*/ 4698 w 8889"/>
              <a:gd name="T31" fmla="*/ 156 h 2263"/>
              <a:gd name="T32" fmla="*/ 4698 w 8889"/>
              <a:gd name="T33" fmla="*/ 0 h 2263"/>
              <a:gd name="T34" fmla="*/ 177 w 8889"/>
              <a:gd name="T35" fmla="*/ 0 h 2263"/>
              <a:gd name="T36" fmla="*/ 0 w 8889"/>
              <a:gd name="T37" fmla="*/ 1020 h 2263"/>
              <a:gd name="T38" fmla="*/ 5496 w 8889"/>
              <a:gd name="T39" fmla="*/ 2262 h 2263"/>
              <a:gd name="T40" fmla="*/ 5961 w 8889"/>
              <a:gd name="T41" fmla="*/ 843 h 2263"/>
              <a:gd name="T42" fmla="*/ 8533 w 8889"/>
              <a:gd name="T43" fmla="*/ 843 h 2263"/>
              <a:gd name="T44" fmla="*/ 8888 w 8889"/>
              <a:gd name="T45" fmla="*/ 0 h 2263"/>
              <a:gd name="T46" fmla="*/ 5208 w 8889"/>
              <a:gd name="T47" fmla="*/ 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89" h="2263">
                <a:moveTo>
                  <a:pt x="5208" y="0"/>
                </a:moveTo>
                <a:lnTo>
                  <a:pt x="5208" y="0"/>
                </a:lnTo>
                <a:cubicBezTo>
                  <a:pt x="5208" y="156"/>
                  <a:pt x="5208" y="156"/>
                  <a:pt x="5208" y="156"/>
                </a:cubicBezTo>
                <a:cubicBezTo>
                  <a:pt x="5230" y="222"/>
                  <a:pt x="5230" y="222"/>
                  <a:pt x="5230" y="222"/>
                </a:cubicBezTo>
                <a:cubicBezTo>
                  <a:pt x="5252" y="288"/>
                  <a:pt x="5252" y="311"/>
                  <a:pt x="5296" y="377"/>
                </a:cubicBezTo>
                <a:cubicBezTo>
                  <a:pt x="5363" y="444"/>
                  <a:pt x="5385" y="532"/>
                  <a:pt x="5363" y="621"/>
                </a:cubicBezTo>
                <a:lnTo>
                  <a:pt x="5363" y="621"/>
                </a:lnTo>
                <a:cubicBezTo>
                  <a:pt x="5363" y="643"/>
                  <a:pt x="5363" y="643"/>
                  <a:pt x="5363" y="643"/>
                </a:cubicBezTo>
                <a:lnTo>
                  <a:pt x="5363" y="643"/>
                </a:lnTo>
                <a:cubicBezTo>
                  <a:pt x="5363" y="820"/>
                  <a:pt x="5164" y="975"/>
                  <a:pt x="4942" y="975"/>
                </a:cubicBezTo>
                <a:cubicBezTo>
                  <a:pt x="4721" y="975"/>
                  <a:pt x="4521" y="798"/>
                  <a:pt x="4521" y="599"/>
                </a:cubicBezTo>
                <a:lnTo>
                  <a:pt x="4521" y="599"/>
                </a:lnTo>
                <a:cubicBezTo>
                  <a:pt x="4521" y="510"/>
                  <a:pt x="4543" y="444"/>
                  <a:pt x="4609" y="377"/>
                </a:cubicBezTo>
                <a:cubicBezTo>
                  <a:pt x="4632" y="333"/>
                  <a:pt x="4654" y="288"/>
                  <a:pt x="4676" y="244"/>
                </a:cubicBezTo>
                <a:cubicBezTo>
                  <a:pt x="4698" y="156"/>
                  <a:pt x="4698" y="156"/>
                  <a:pt x="4698" y="156"/>
                </a:cubicBezTo>
                <a:lnTo>
                  <a:pt x="4698" y="156"/>
                </a:lnTo>
                <a:cubicBezTo>
                  <a:pt x="4698" y="0"/>
                  <a:pt x="4698" y="0"/>
                  <a:pt x="4698" y="0"/>
                </a:cubicBezTo>
                <a:cubicBezTo>
                  <a:pt x="177" y="0"/>
                  <a:pt x="177" y="0"/>
                  <a:pt x="177" y="0"/>
                </a:cubicBezTo>
                <a:cubicBezTo>
                  <a:pt x="111" y="554"/>
                  <a:pt x="0" y="1020"/>
                  <a:pt x="0" y="1020"/>
                </a:cubicBezTo>
                <a:cubicBezTo>
                  <a:pt x="5496" y="2262"/>
                  <a:pt x="5496" y="2262"/>
                  <a:pt x="5496" y="2262"/>
                </a:cubicBezTo>
                <a:cubicBezTo>
                  <a:pt x="5496" y="2262"/>
                  <a:pt x="5696" y="931"/>
                  <a:pt x="5961" y="843"/>
                </a:cubicBezTo>
                <a:cubicBezTo>
                  <a:pt x="6250" y="731"/>
                  <a:pt x="8001" y="1486"/>
                  <a:pt x="8533" y="843"/>
                </a:cubicBezTo>
                <a:cubicBezTo>
                  <a:pt x="8754" y="554"/>
                  <a:pt x="8866" y="244"/>
                  <a:pt x="8888" y="0"/>
                </a:cubicBezTo>
                <a:lnTo>
                  <a:pt x="5208" y="0"/>
                </a:lnTo>
              </a:path>
            </a:pathLst>
          </a:custGeom>
          <a:solidFill>
            <a:schemeClr val="accent5"/>
          </a:solidFill>
          <a:ln>
            <a:noFill/>
          </a:ln>
          <a:effectLst/>
        </p:spPr>
        <p:txBody>
          <a:bodyPr wrap="none" lIns="198127" tIns="99063" rIns="198127" bIns="99063" anchor="ctr"/>
          <a:lstStyle/>
          <a:p>
            <a:endParaRPr lang="en-US" sz="2926" dirty="0">
              <a:latin typeface="Lato Light"/>
            </a:endParaRPr>
          </a:p>
        </p:txBody>
      </p:sp>
      <p:grpSp>
        <p:nvGrpSpPr>
          <p:cNvPr id="14" name="Group 13"/>
          <p:cNvGrpSpPr/>
          <p:nvPr/>
        </p:nvGrpSpPr>
        <p:grpSpPr>
          <a:xfrm>
            <a:off x="2817887" y="8300424"/>
            <a:ext cx="5535389" cy="1309901"/>
            <a:chOff x="1734083" y="4316414"/>
            <a:chExt cx="3406393" cy="805883"/>
          </a:xfrm>
        </p:grpSpPr>
        <p:sp>
          <p:nvSpPr>
            <p:cNvPr id="59" name="Freeform 5"/>
            <p:cNvSpPr>
              <a:spLocks noChangeArrowheads="1"/>
            </p:cNvSpPr>
            <p:nvPr/>
          </p:nvSpPr>
          <p:spPr bwMode="auto">
            <a:xfrm>
              <a:off x="1734083" y="4316414"/>
              <a:ext cx="1317887" cy="805883"/>
            </a:xfrm>
            <a:custGeom>
              <a:avLst/>
              <a:gdLst>
                <a:gd name="T0" fmla="*/ 1751 w 4456"/>
                <a:gd name="T1" fmla="*/ 0 h 2727"/>
                <a:gd name="T2" fmla="*/ 1751 w 4456"/>
                <a:gd name="T3" fmla="*/ 0 h 2727"/>
                <a:gd name="T4" fmla="*/ 1751 w 4456"/>
                <a:gd name="T5" fmla="*/ 112 h 2727"/>
                <a:gd name="T6" fmla="*/ 1773 w 4456"/>
                <a:gd name="T7" fmla="*/ 200 h 2727"/>
                <a:gd name="T8" fmla="*/ 1840 w 4456"/>
                <a:gd name="T9" fmla="*/ 333 h 2727"/>
                <a:gd name="T10" fmla="*/ 1906 w 4456"/>
                <a:gd name="T11" fmla="*/ 577 h 2727"/>
                <a:gd name="T12" fmla="*/ 1906 w 4456"/>
                <a:gd name="T13" fmla="*/ 577 h 2727"/>
                <a:gd name="T14" fmla="*/ 1906 w 4456"/>
                <a:gd name="T15" fmla="*/ 599 h 2727"/>
                <a:gd name="T16" fmla="*/ 1906 w 4456"/>
                <a:gd name="T17" fmla="*/ 599 h 2727"/>
                <a:gd name="T18" fmla="*/ 1486 w 4456"/>
                <a:gd name="T19" fmla="*/ 931 h 2727"/>
                <a:gd name="T20" fmla="*/ 1064 w 4456"/>
                <a:gd name="T21" fmla="*/ 554 h 2727"/>
                <a:gd name="T22" fmla="*/ 1064 w 4456"/>
                <a:gd name="T23" fmla="*/ 554 h 2727"/>
                <a:gd name="T24" fmla="*/ 1131 w 4456"/>
                <a:gd name="T25" fmla="*/ 333 h 2727"/>
                <a:gd name="T26" fmla="*/ 1220 w 4456"/>
                <a:gd name="T27" fmla="*/ 200 h 2727"/>
                <a:gd name="T28" fmla="*/ 1242 w 4456"/>
                <a:gd name="T29" fmla="*/ 112 h 2727"/>
                <a:gd name="T30" fmla="*/ 1242 w 4456"/>
                <a:gd name="T31" fmla="*/ 112 h 2727"/>
                <a:gd name="T32" fmla="*/ 1242 w 4456"/>
                <a:gd name="T33" fmla="*/ 0 h 2727"/>
                <a:gd name="T34" fmla="*/ 0 w 4456"/>
                <a:gd name="T35" fmla="*/ 0 h 2727"/>
                <a:gd name="T36" fmla="*/ 1220 w 4456"/>
                <a:gd name="T37" fmla="*/ 1552 h 2727"/>
                <a:gd name="T38" fmla="*/ 1374 w 4456"/>
                <a:gd name="T39" fmla="*/ 2726 h 2727"/>
                <a:gd name="T40" fmla="*/ 4455 w 4456"/>
                <a:gd name="T41" fmla="*/ 2726 h 2727"/>
                <a:gd name="T42" fmla="*/ 4455 w 4456"/>
                <a:gd name="T43" fmla="*/ 0 h 2727"/>
                <a:gd name="T44" fmla="*/ 1751 w 4456"/>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6" h="2727">
                  <a:moveTo>
                    <a:pt x="1751" y="0"/>
                  </a:moveTo>
                  <a:lnTo>
                    <a:pt x="1751" y="0"/>
                  </a:lnTo>
                  <a:cubicBezTo>
                    <a:pt x="1751" y="112"/>
                    <a:pt x="1751" y="112"/>
                    <a:pt x="1751" y="112"/>
                  </a:cubicBezTo>
                  <a:cubicBezTo>
                    <a:pt x="1773" y="200"/>
                    <a:pt x="1773" y="200"/>
                    <a:pt x="1773" y="200"/>
                  </a:cubicBezTo>
                  <a:cubicBezTo>
                    <a:pt x="1795" y="244"/>
                    <a:pt x="1795" y="266"/>
                    <a:pt x="1840" y="333"/>
                  </a:cubicBezTo>
                  <a:cubicBezTo>
                    <a:pt x="1906" y="399"/>
                    <a:pt x="1929" y="488"/>
                    <a:pt x="1906" y="577"/>
                  </a:cubicBezTo>
                  <a:lnTo>
                    <a:pt x="1906" y="577"/>
                  </a:lnTo>
                  <a:cubicBezTo>
                    <a:pt x="1906" y="599"/>
                    <a:pt x="1906" y="599"/>
                    <a:pt x="1906" y="599"/>
                  </a:cubicBezTo>
                  <a:lnTo>
                    <a:pt x="1906" y="599"/>
                  </a:lnTo>
                  <a:cubicBezTo>
                    <a:pt x="1884" y="776"/>
                    <a:pt x="1707" y="931"/>
                    <a:pt x="1486" y="931"/>
                  </a:cubicBezTo>
                  <a:cubicBezTo>
                    <a:pt x="1264" y="931"/>
                    <a:pt x="1064" y="754"/>
                    <a:pt x="1064" y="554"/>
                  </a:cubicBezTo>
                  <a:lnTo>
                    <a:pt x="1064" y="554"/>
                  </a:lnTo>
                  <a:cubicBezTo>
                    <a:pt x="1064" y="466"/>
                    <a:pt x="1086" y="399"/>
                    <a:pt x="1131" y="333"/>
                  </a:cubicBezTo>
                  <a:cubicBezTo>
                    <a:pt x="1175" y="289"/>
                    <a:pt x="1197" y="244"/>
                    <a:pt x="1220" y="200"/>
                  </a:cubicBezTo>
                  <a:cubicBezTo>
                    <a:pt x="1242" y="112"/>
                    <a:pt x="1242" y="112"/>
                    <a:pt x="1242" y="112"/>
                  </a:cubicBezTo>
                  <a:lnTo>
                    <a:pt x="1242" y="112"/>
                  </a:lnTo>
                  <a:cubicBezTo>
                    <a:pt x="1242" y="0"/>
                    <a:pt x="1242" y="0"/>
                    <a:pt x="1242" y="0"/>
                  </a:cubicBezTo>
                  <a:cubicBezTo>
                    <a:pt x="0" y="0"/>
                    <a:pt x="0" y="0"/>
                    <a:pt x="0" y="0"/>
                  </a:cubicBezTo>
                  <a:cubicBezTo>
                    <a:pt x="311" y="532"/>
                    <a:pt x="710" y="1042"/>
                    <a:pt x="1220" y="1552"/>
                  </a:cubicBezTo>
                  <a:cubicBezTo>
                    <a:pt x="1397" y="1729"/>
                    <a:pt x="1419" y="2217"/>
                    <a:pt x="1374" y="2726"/>
                  </a:cubicBezTo>
                  <a:cubicBezTo>
                    <a:pt x="4455" y="2726"/>
                    <a:pt x="4455" y="2726"/>
                    <a:pt x="4455" y="2726"/>
                  </a:cubicBezTo>
                  <a:cubicBezTo>
                    <a:pt x="4455" y="0"/>
                    <a:pt x="4455" y="0"/>
                    <a:pt x="4455" y="0"/>
                  </a:cubicBezTo>
                  <a:lnTo>
                    <a:pt x="1751" y="0"/>
                  </a:lnTo>
                </a:path>
              </a:pathLst>
            </a:custGeom>
            <a:solidFill>
              <a:schemeClr val="accent4"/>
            </a:solidFill>
            <a:ln>
              <a:noFill/>
            </a:ln>
            <a:effectLst/>
          </p:spPr>
          <p:txBody>
            <a:bodyPr wrap="none" lIns="99083" tIns="49541" rIns="99083" bIns="49541" anchor="ctr"/>
            <a:lstStyle/>
            <a:p>
              <a:endParaRPr lang="en-US" sz="2926" dirty="0">
                <a:latin typeface="Lato Light"/>
              </a:endParaRPr>
            </a:p>
          </p:txBody>
        </p:sp>
        <p:sp>
          <p:nvSpPr>
            <p:cNvPr id="66" name="Freeform 8"/>
            <p:cNvSpPr>
              <a:spLocks noChangeArrowheads="1"/>
            </p:cNvSpPr>
            <p:nvPr/>
          </p:nvSpPr>
          <p:spPr bwMode="auto">
            <a:xfrm>
              <a:off x="3191726" y="4316414"/>
              <a:ext cx="1948750" cy="805883"/>
            </a:xfrm>
            <a:custGeom>
              <a:avLst/>
              <a:gdLst>
                <a:gd name="T0" fmla="*/ 6582 w 6583"/>
                <a:gd name="T1" fmla="*/ 0 h 2727"/>
                <a:gd name="T2" fmla="*/ 6582 w 6583"/>
                <a:gd name="T3" fmla="*/ 0 h 2727"/>
                <a:gd name="T4" fmla="*/ 0 w 6583"/>
                <a:gd name="T5" fmla="*/ 0 h 2727"/>
                <a:gd name="T6" fmla="*/ 0 w 6583"/>
                <a:gd name="T7" fmla="*/ 2726 h 2727"/>
                <a:gd name="T8" fmla="*/ 4832 w 6583"/>
                <a:gd name="T9" fmla="*/ 2726 h 2727"/>
                <a:gd name="T10" fmla="*/ 4832 w 6583"/>
                <a:gd name="T11" fmla="*/ 2726 h 2727"/>
                <a:gd name="T12" fmla="*/ 5098 w 6583"/>
                <a:gd name="T13" fmla="*/ 2726 h 2727"/>
                <a:gd name="T14" fmla="*/ 5098 w 6583"/>
                <a:gd name="T15" fmla="*/ 2305 h 2727"/>
                <a:gd name="T16" fmla="*/ 5452 w 6583"/>
                <a:gd name="T17" fmla="*/ 1995 h 2727"/>
                <a:gd name="T18" fmla="*/ 5342 w 6583"/>
                <a:gd name="T19" fmla="*/ 1662 h 2727"/>
                <a:gd name="T20" fmla="*/ 5541 w 6583"/>
                <a:gd name="T21" fmla="*/ 1264 h 2727"/>
                <a:gd name="T22" fmla="*/ 5407 w 6583"/>
                <a:gd name="T23" fmla="*/ 864 h 2727"/>
                <a:gd name="T24" fmla="*/ 5519 w 6583"/>
                <a:gd name="T25" fmla="*/ 532 h 2727"/>
                <a:gd name="T26" fmla="*/ 5585 w 6583"/>
                <a:gd name="T27" fmla="*/ 399 h 2727"/>
                <a:gd name="T28" fmla="*/ 6582 w 6583"/>
                <a:gd name="T29"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83" h="2727">
                  <a:moveTo>
                    <a:pt x="6582" y="0"/>
                  </a:moveTo>
                  <a:lnTo>
                    <a:pt x="6582" y="0"/>
                  </a:lnTo>
                  <a:cubicBezTo>
                    <a:pt x="0" y="0"/>
                    <a:pt x="0" y="0"/>
                    <a:pt x="0" y="0"/>
                  </a:cubicBezTo>
                  <a:cubicBezTo>
                    <a:pt x="0" y="2726"/>
                    <a:pt x="0" y="2726"/>
                    <a:pt x="0" y="2726"/>
                  </a:cubicBezTo>
                  <a:cubicBezTo>
                    <a:pt x="4832" y="2726"/>
                    <a:pt x="4832" y="2726"/>
                    <a:pt x="4832" y="2726"/>
                  </a:cubicBezTo>
                  <a:lnTo>
                    <a:pt x="4832" y="2726"/>
                  </a:lnTo>
                  <a:cubicBezTo>
                    <a:pt x="5098" y="2726"/>
                    <a:pt x="5098" y="2726"/>
                    <a:pt x="5098" y="2726"/>
                  </a:cubicBezTo>
                  <a:cubicBezTo>
                    <a:pt x="5098" y="2305"/>
                    <a:pt x="5098" y="2305"/>
                    <a:pt x="5098" y="2305"/>
                  </a:cubicBezTo>
                  <a:cubicBezTo>
                    <a:pt x="5098" y="2305"/>
                    <a:pt x="5385" y="2106"/>
                    <a:pt x="5452" y="1995"/>
                  </a:cubicBezTo>
                  <a:cubicBezTo>
                    <a:pt x="5541" y="1751"/>
                    <a:pt x="5342" y="1662"/>
                    <a:pt x="5342" y="1662"/>
                  </a:cubicBezTo>
                  <a:cubicBezTo>
                    <a:pt x="5342" y="1662"/>
                    <a:pt x="5651" y="1463"/>
                    <a:pt x="5541" y="1264"/>
                  </a:cubicBezTo>
                  <a:cubicBezTo>
                    <a:pt x="5496" y="1175"/>
                    <a:pt x="5407" y="864"/>
                    <a:pt x="5407" y="864"/>
                  </a:cubicBezTo>
                  <a:cubicBezTo>
                    <a:pt x="5519" y="532"/>
                    <a:pt x="5519" y="532"/>
                    <a:pt x="5519" y="532"/>
                  </a:cubicBezTo>
                  <a:cubicBezTo>
                    <a:pt x="5585" y="399"/>
                    <a:pt x="5585" y="399"/>
                    <a:pt x="5585" y="399"/>
                  </a:cubicBezTo>
                  <a:lnTo>
                    <a:pt x="6582" y="0"/>
                  </a:lnTo>
                </a:path>
              </a:pathLst>
            </a:custGeom>
            <a:solidFill>
              <a:schemeClr val="accent4"/>
            </a:solidFill>
            <a:ln>
              <a:noFill/>
            </a:ln>
            <a:effectLst/>
          </p:spPr>
          <p:txBody>
            <a:bodyPr wrap="none" lIns="99083" tIns="49541" rIns="99083" bIns="49541" anchor="ctr"/>
            <a:lstStyle/>
            <a:p>
              <a:endParaRPr lang="en-US" sz="2926" dirty="0">
                <a:latin typeface="Lato Light"/>
              </a:endParaRPr>
            </a:p>
          </p:txBody>
        </p:sp>
      </p:grpSp>
      <p:grpSp>
        <p:nvGrpSpPr>
          <p:cNvPr id="11" name="Group 10"/>
          <p:cNvGrpSpPr/>
          <p:nvPr/>
        </p:nvGrpSpPr>
        <p:grpSpPr>
          <a:xfrm>
            <a:off x="3093809" y="3871809"/>
            <a:ext cx="4310727" cy="1161292"/>
            <a:chOff x="1903881" y="1591822"/>
            <a:chExt cx="2652755" cy="714455"/>
          </a:xfrm>
        </p:grpSpPr>
        <p:sp>
          <p:nvSpPr>
            <p:cNvPr id="61" name="Freeform 6"/>
            <p:cNvSpPr>
              <a:spLocks noChangeArrowheads="1"/>
            </p:cNvSpPr>
            <p:nvPr/>
          </p:nvSpPr>
          <p:spPr bwMode="auto">
            <a:xfrm>
              <a:off x="2475967" y="1591822"/>
              <a:ext cx="2080669" cy="714455"/>
            </a:xfrm>
            <a:custGeom>
              <a:avLst/>
              <a:gdLst>
                <a:gd name="T0" fmla="*/ 4965 w 7027"/>
                <a:gd name="T1" fmla="*/ 909 h 2418"/>
                <a:gd name="T2" fmla="*/ 4965 w 7027"/>
                <a:gd name="T3" fmla="*/ 909 h 2418"/>
                <a:gd name="T4" fmla="*/ 0 w 7027"/>
                <a:gd name="T5" fmla="*/ 842 h 2418"/>
                <a:gd name="T6" fmla="*/ 0 w 7027"/>
                <a:gd name="T7" fmla="*/ 2417 h 2418"/>
                <a:gd name="T8" fmla="*/ 3790 w 7027"/>
                <a:gd name="T9" fmla="*/ 2417 h 2418"/>
                <a:gd name="T10" fmla="*/ 3790 w 7027"/>
                <a:gd name="T11" fmla="*/ 2151 h 2418"/>
                <a:gd name="T12" fmla="*/ 3768 w 7027"/>
                <a:gd name="T13" fmla="*/ 2062 h 2418"/>
                <a:gd name="T14" fmla="*/ 3679 w 7027"/>
                <a:gd name="T15" fmla="*/ 1929 h 2418"/>
                <a:gd name="T16" fmla="*/ 3613 w 7027"/>
                <a:gd name="T17" fmla="*/ 1686 h 2418"/>
                <a:gd name="T18" fmla="*/ 3613 w 7027"/>
                <a:gd name="T19" fmla="*/ 1663 h 2418"/>
                <a:gd name="T20" fmla="*/ 3613 w 7027"/>
                <a:gd name="T21" fmla="*/ 1663 h 2418"/>
                <a:gd name="T22" fmla="*/ 4034 w 7027"/>
                <a:gd name="T23" fmla="*/ 1330 h 2418"/>
                <a:gd name="T24" fmla="*/ 4454 w 7027"/>
                <a:gd name="T25" fmla="*/ 1686 h 2418"/>
                <a:gd name="T26" fmla="*/ 4454 w 7027"/>
                <a:gd name="T27" fmla="*/ 1686 h 2418"/>
                <a:gd name="T28" fmla="*/ 4388 w 7027"/>
                <a:gd name="T29" fmla="*/ 1929 h 2418"/>
                <a:gd name="T30" fmla="*/ 4322 w 7027"/>
                <a:gd name="T31" fmla="*/ 2040 h 2418"/>
                <a:gd name="T32" fmla="*/ 4300 w 7027"/>
                <a:gd name="T33" fmla="*/ 2151 h 2418"/>
                <a:gd name="T34" fmla="*/ 4277 w 7027"/>
                <a:gd name="T35" fmla="*/ 2151 h 2418"/>
                <a:gd name="T36" fmla="*/ 4277 w 7027"/>
                <a:gd name="T37" fmla="*/ 2417 h 2418"/>
                <a:gd name="T38" fmla="*/ 7026 w 7027"/>
                <a:gd name="T39" fmla="*/ 2417 h 2418"/>
                <a:gd name="T40" fmla="*/ 4965 w 7027"/>
                <a:gd name="T41" fmla="*/ 909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7" h="2418">
                  <a:moveTo>
                    <a:pt x="4965" y="909"/>
                  </a:moveTo>
                  <a:lnTo>
                    <a:pt x="4965" y="909"/>
                  </a:lnTo>
                  <a:cubicBezTo>
                    <a:pt x="2970" y="0"/>
                    <a:pt x="1286" y="200"/>
                    <a:pt x="0" y="842"/>
                  </a:cubicBezTo>
                  <a:cubicBezTo>
                    <a:pt x="0" y="2417"/>
                    <a:pt x="0" y="2417"/>
                    <a:pt x="0" y="2417"/>
                  </a:cubicBezTo>
                  <a:cubicBezTo>
                    <a:pt x="3790" y="2417"/>
                    <a:pt x="3790" y="2417"/>
                    <a:pt x="3790" y="2417"/>
                  </a:cubicBezTo>
                  <a:cubicBezTo>
                    <a:pt x="3790" y="2151"/>
                    <a:pt x="3790" y="2151"/>
                    <a:pt x="3790" y="2151"/>
                  </a:cubicBezTo>
                  <a:cubicBezTo>
                    <a:pt x="3768" y="2062"/>
                    <a:pt x="3768" y="2062"/>
                    <a:pt x="3768" y="2062"/>
                  </a:cubicBezTo>
                  <a:cubicBezTo>
                    <a:pt x="3745" y="1995"/>
                    <a:pt x="3723" y="1973"/>
                    <a:pt x="3679" y="1929"/>
                  </a:cubicBezTo>
                  <a:cubicBezTo>
                    <a:pt x="3635" y="1840"/>
                    <a:pt x="3613" y="1774"/>
                    <a:pt x="3613" y="1686"/>
                  </a:cubicBezTo>
                  <a:cubicBezTo>
                    <a:pt x="3613" y="1663"/>
                    <a:pt x="3613" y="1663"/>
                    <a:pt x="3613" y="1663"/>
                  </a:cubicBezTo>
                  <a:lnTo>
                    <a:pt x="3613" y="1663"/>
                  </a:lnTo>
                  <a:cubicBezTo>
                    <a:pt x="3635" y="1486"/>
                    <a:pt x="3812" y="1330"/>
                    <a:pt x="4034" y="1330"/>
                  </a:cubicBezTo>
                  <a:cubicBezTo>
                    <a:pt x="4277" y="1330"/>
                    <a:pt x="4454" y="1486"/>
                    <a:pt x="4454" y="1686"/>
                  </a:cubicBezTo>
                  <a:lnTo>
                    <a:pt x="4454" y="1686"/>
                  </a:lnTo>
                  <a:cubicBezTo>
                    <a:pt x="4454" y="1774"/>
                    <a:pt x="4432" y="1863"/>
                    <a:pt x="4388" y="1929"/>
                  </a:cubicBezTo>
                  <a:cubicBezTo>
                    <a:pt x="4343" y="1973"/>
                    <a:pt x="4322" y="1995"/>
                    <a:pt x="4322" y="2040"/>
                  </a:cubicBezTo>
                  <a:cubicBezTo>
                    <a:pt x="4300" y="2151"/>
                    <a:pt x="4300" y="2151"/>
                    <a:pt x="4300" y="2151"/>
                  </a:cubicBezTo>
                  <a:cubicBezTo>
                    <a:pt x="4277" y="2151"/>
                    <a:pt x="4277" y="2151"/>
                    <a:pt x="4277" y="2151"/>
                  </a:cubicBezTo>
                  <a:cubicBezTo>
                    <a:pt x="4277" y="2417"/>
                    <a:pt x="4277" y="2417"/>
                    <a:pt x="4277" y="2417"/>
                  </a:cubicBezTo>
                  <a:cubicBezTo>
                    <a:pt x="7026" y="2417"/>
                    <a:pt x="7026" y="2417"/>
                    <a:pt x="7026" y="2417"/>
                  </a:cubicBezTo>
                  <a:cubicBezTo>
                    <a:pt x="6560" y="1863"/>
                    <a:pt x="5896" y="1352"/>
                    <a:pt x="4965" y="909"/>
                  </a:cubicBezTo>
                </a:path>
              </a:pathLst>
            </a:custGeom>
            <a:solidFill>
              <a:schemeClr val="accent1"/>
            </a:solidFill>
            <a:ln>
              <a:noFill/>
            </a:ln>
            <a:effectLst/>
          </p:spPr>
          <p:txBody>
            <a:bodyPr wrap="none" lIns="99083" tIns="49541" rIns="99083" bIns="49541" anchor="ctr"/>
            <a:lstStyle/>
            <a:p>
              <a:endParaRPr lang="en-US" sz="2926" dirty="0">
                <a:latin typeface="Lato Light"/>
              </a:endParaRPr>
            </a:p>
          </p:txBody>
        </p:sp>
        <p:sp>
          <p:nvSpPr>
            <p:cNvPr id="68" name="Freeform 11"/>
            <p:cNvSpPr>
              <a:spLocks noChangeArrowheads="1"/>
            </p:cNvSpPr>
            <p:nvPr/>
          </p:nvSpPr>
          <p:spPr bwMode="auto">
            <a:xfrm>
              <a:off x="1903881" y="1919662"/>
              <a:ext cx="432329" cy="386615"/>
            </a:xfrm>
            <a:custGeom>
              <a:avLst/>
              <a:gdLst>
                <a:gd name="T0" fmla="*/ 1462 w 1463"/>
                <a:gd name="T1" fmla="*/ 1309 h 1310"/>
                <a:gd name="T2" fmla="*/ 1462 w 1463"/>
                <a:gd name="T3" fmla="*/ 1309 h 1310"/>
                <a:gd name="T4" fmla="*/ 1462 w 1463"/>
                <a:gd name="T5" fmla="*/ 0 h 1310"/>
                <a:gd name="T6" fmla="*/ 0 w 1463"/>
                <a:gd name="T7" fmla="*/ 1309 h 1310"/>
                <a:gd name="T8" fmla="*/ 1462 w 1463"/>
                <a:gd name="T9" fmla="*/ 1309 h 1310"/>
              </a:gdLst>
              <a:ahLst/>
              <a:cxnLst>
                <a:cxn ang="0">
                  <a:pos x="T0" y="T1"/>
                </a:cxn>
                <a:cxn ang="0">
                  <a:pos x="T2" y="T3"/>
                </a:cxn>
                <a:cxn ang="0">
                  <a:pos x="T4" y="T5"/>
                </a:cxn>
                <a:cxn ang="0">
                  <a:pos x="T6" y="T7"/>
                </a:cxn>
                <a:cxn ang="0">
                  <a:pos x="T8" y="T9"/>
                </a:cxn>
              </a:cxnLst>
              <a:rect l="0" t="0" r="r" b="b"/>
              <a:pathLst>
                <a:path w="1463" h="1310">
                  <a:moveTo>
                    <a:pt x="1462" y="1309"/>
                  </a:moveTo>
                  <a:lnTo>
                    <a:pt x="1462" y="1309"/>
                  </a:lnTo>
                  <a:cubicBezTo>
                    <a:pt x="1462" y="0"/>
                    <a:pt x="1462" y="0"/>
                    <a:pt x="1462" y="0"/>
                  </a:cubicBezTo>
                  <a:cubicBezTo>
                    <a:pt x="886" y="378"/>
                    <a:pt x="377" y="821"/>
                    <a:pt x="0" y="1309"/>
                  </a:cubicBezTo>
                  <a:lnTo>
                    <a:pt x="1462" y="1309"/>
                  </a:lnTo>
                </a:path>
              </a:pathLst>
            </a:custGeom>
            <a:solidFill>
              <a:schemeClr val="accent1"/>
            </a:solidFill>
            <a:ln>
              <a:noFill/>
            </a:ln>
            <a:effectLst/>
          </p:spPr>
          <p:txBody>
            <a:bodyPr wrap="none" lIns="99083" tIns="49541" rIns="99083" bIns="49541" anchor="ctr"/>
            <a:lstStyle/>
            <a:p>
              <a:endParaRPr lang="en-US" sz="2926" dirty="0">
                <a:latin typeface="Lato Light"/>
              </a:endParaRPr>
            </a:p>
          </p:txBody>
        </p:sp>
      </p:grpSp>
      <p:sp>
        <p:nvSpPr>
          <p:cNvPr id="69" name="Freeform 13"/>
          <p:cNvSpPr>
            <a:spLocks noChangeArrowheads="1"/>
          </p:cNvSpPr>
          <p:nvPr/>
        </p:nvSpPr>
        <p:spPr bwMode="auto">
          <a:xfrm>
            <a:off x="2444332" y="10871394"/>
            <a:ext cx="4478401" cy="1577402"/>
          </a:xfrm>
          <a:custGeom>
            <a:avLst/>
            <a:gdLst>
              <a:gd name="T0" fmla="*/ 0 w 9309"/>
              <a:gd name="T1" fmla="*/ 3279 h 3280"/>
              <a:gd name="T2" fmla="*/ 1219 w 9309"/>
              <a:gd name="T3" fmla="*/ 0 h 3280"/>
              <a:gd name="T4" fmla="*/ 7779 w 9309"/>
              <a:gd name="T5" fmla="*/ 1396 h 3280"/>
              <a:gd name="T6" fmla="*/ 7779 w 9309"/>
              <a:gd name="T7" fmla="*/ 1174 h 3280"/>
              <a:gd name="T8" fmla="*/ 9308 w 9309"/>
              <a:gd name="T9" fmla="*/ 3279 h 3280"/>
              <a:gd name="T10" fmla="*/ 0 w 9309"/>
              <a:gd name="T11" fmla="*/ 3279 h 3280"/>
            </a:gdLst>
            <a:ahLst/>
            <a:cxnLst>
              <a:cxn ang="0">
                <a:pos x="T0" y="T1"/>
              </a:cxn>
              <a:cxn ang="0">
                <a:pos x="T2" y="T3"/>
              </a:cxn>
              <a:cxn ang="0">
                <a:pos x="T4" y="T5"/>
              </a:cxn>
              <a:cxn ang="0">
                <a:pos x="T6" y="T7"/>
              </a:cxn>
              <a:cxn ang="0">
                <a:pos x="T8" y="T9"/>
              </a:cxn>
              <a:cxn ang="0">
                <a:pos x="T10" y="T11"/>
              </a:cxn>
            </a:cxnLst>
            <a:rect l="0" t="0" r="r" b="b"/>
            <a:pathLst>
              <a:path w="9309" h="3280">
                <a:moveTo>
                  <a:pt x="0" y="3279"/>
                </a:moveTo>
                <a:lnTo>
                  <a:pt x="1219" y="0"/>
                </a:lnTo>
                <a:lnTo>
                  <a:pt x="7779" y="1396"/>
                </a:lnTo>
                <a:lnTo>
                  <a:pt x="7779" y="1174"/>
                </a:lnTo>
                <a:lnTo>
                  <a:pt x="9308" y="3279"/>
                </a:lnTo>
                <a:lnTo>
                  <a:pt x="0" y="3279"/>
                </a:lnTo>
              </a:path>
            </a:pathLst>
          </a:custGeom>
          <a:solidFill>
            <a:schemeClr val="bg1">
              <a:lumMod val="50000"/>
            </a:schemeClr>
          </a:solidFill>
          <a:ln>
            <a:noFill/>
          </a:ln>
          <a:effectLst/>
        </p:spPr>
        <p:txBody>
          <a:bodyPr wrap="none" lIns="198127" tIns="99063" rIns="198127" bIns="99063" anchor="ctr"/>
          <a:lstStyle/>
          <a:p>
            <a:endParaRPr lang="en-US" sz="2926" dirty="0">
              <a:latin typeface="Lato Light"/>
            </a:endParaRPr>
          </a:p>
        </p:txBody>
      </p:sp>
      <p:sp>
        <p:nvSpPr>
          <p:cNvPr id="70" name="Freeform 14"/>
          <p:cNvSpPr>
            <a:spLocks noChangeArrowheads="1"/>
          </p:cNvSpPr>
          <p:nvPr/>
        </p:nvSpPr>
        <p:spPr bwMode="auto">
          <a:xfrm>
            <a:off x="3030133" y="10081634"/>
            <a:ext cx="3156104" cy="1460635"/>
          </a:xfrm>
          <a:custGeom>
            <a:avLst/>
            <a:gdLst>
              <a:gd name="T0" fmla="*/ 6560 w 6561"/>
              <a:gd name="T1" fmla="*/ 3037 h 3038"/>
              <a:gd name="T2" fmla="*/ 0 w 6561"/>
              <a:gd name="T3" fmla="*/ 1641 h 3038"/>
              <a:gd name="T4" fmla="*/ 554 w 6561"/>
              <a:gd name="T5" fmla="*/ 0 h 3038"/>
              <a:gd name="T6" fmla="*/ 6560 w 6561"/>
              <a:gd name="T7" fmla="*/ 1419 h 3038"/>
              <a:gd name="T8" fmla="*/ 6560 w 6561"/>
              <a:gd name="T9" fmla="*/ 3037 h 3038"/>
            </a:gdLst>
            <a:ahLst/>
            <a:cxnLst>
              <a:cxn ang="0">
                <a:pos x="T0" y="T1"/>
              </a:cxn>
              <a:cxn ang="0">
                <a:pos x="T2" y="T3"/>
              </a:cxn>
              <a:cxn ang="0">
                <a:pos x="T4" y="T5"/>
              </a:cxn>
              <a:cxn ang="0">
                <a:pos x="T6" y="T7"/>
              </a:cxn>
              <a:cxn ang="0">
                <a:pos x="T8" y="T9"/>
              </a:cxn>
            </a:cxnLst>
            <a:rect l="0" t="0" r="r" b="b"/>
            <a:pathLst>
              <a:path w="6561" h="3038">
                <a:moveTo>
                  <a:pt x="6560" y="3037"/>
                </a:moveTo>
                <a:lnTo>
                  <a:pt x="0" y="1641"/>
                </a:lnTo>
                <a:lnTo>
                  <a:pt x="554" y="0"/>
                </a:lnTo>
                <a:lnTo>
                  <a:pt x="6560" y="1419"/>
                </a:lnTo>
                <a:lnTo>
                  <a:pt x="6560" y="3037"/>
                </a:lnTo>
              </a:path>
            </a:pathLst>
          </a:custGeom>
          <a:solidFill>
            <a:schemeClr val="bg2"/>
          </a:solidFill>
          <a:ln>
            <a:noFill/>
          </a:ln>
          <a:effectLst/>
        </p:spPr>
        <p:txBody>
          <a:bodyPr wrap="none" lIns="198127" tIns="99063" rIns="198127" bIns="99063" anchor="ctr"/>
          <a:lstStyle/>
          <a:p>
            <a:endParaRPr lang="en-US" sz="2926" dirty="0">
              <a:latin typeface="Lato Light"/>
            </a:endParaRPr>
          </a:p>
        </p:txBody>
      </p:sp>
      <p:grpSp>
        <p:nvGrpSpPr>
          <p:cNvPr id="13" name="Group 12"/>
          <p:cNvGrpSpPr/>
          <p:nvPr/>
        </p:nvGrpSpPr>
        <p:grpSpPr>
          <a:xfrm>
            <a:off x="2412495" y="6773975"/>
            <a:ext cx="5887716" cy="1309901"/>
            <a:chOff x="1484612" y="3377305"/>
            <a:chExt cx="3623210" cy="805883"/>
          </a:xfrm>
        </p:grpSpPr>
        <p:sp>
          <p:nvSpPr>
            <p:cNvPr id="58" name="Freeform 4"/>
            <p:cNvSpPr>
              <a:spLocks noChangeArrowheads="1"/>
            </p:cNvSpPr>
            <p:nvPr/>
          </p:nvSpPr>
          <p:spPr bwMode="auto">
            <a:xfrm>
              <a:off x="2475967" y="3377305"/>
              <a:ext cx="1330949" cy="805883"/>
            </a:xfrm>
            <a:custGeom>
              <a:avLst/>
              <a:gdLst>
                <a:gd name="T0" fmla="*/ 4499 w 4500"/>
                <a:gd name="T1" fmla="*/ 0 h 2727"/>
                <a:gd name="T2" fmla="*/ 4499 w 4500"/>
                <a:gd name="T3" fmla="*/ 0 h 2727"/>
                <a:gd name="T4" fmla="*/ 0 w 4500"/>
                <a:gd name="T5" fmla="*/ 0 h 2727"/>
                <a:gd name="T6" fmla="*/ 0 w 4500"/>
                <a:gd name="T7" fmla="*/ 2726 h 2727"/>
                <a:gd name="T8" fmla="*/ 399 w 4500"/>
                <a:gd name="T9" fmla="*/ 2726 h 2727"/>
                <a:gd name="T10" fmla="*/ 399 w 4500"/>
                <a:gd name="T11" fmla="*/ 2593 h 2727"/>
                <a:gd name="T12" fmla="*/ 377 w 4500"/>
                <a:gd name="T13" fmla="*/ 2504 h 2727"/>
                <a:gd name="T14" fmla="*/ 311 w 4500"/>
                <a:gd name="T15" fmla="*/ 2349 h 2727"/>
                <a:gd name="T16" fmla="*/ 244 w 4500"/>
                <a:gd name="T17" fmla="*/ 2105 h 2727"/>
                <a:gd name="T18" fmla="*/ 244 w 4500"/>
                <a:gd name="T19" fmla="*/ 2105 h 2727"/>
                <a:gd name="T20" fmla="*/ 244 w 4500"/>
                <a:gd name="T21" fmla="*/ 2105 h 2727"/>
                <a:gd name="T22" fmla="*/ 244 w 4500"/>
                <a:gd name="T23" fmla="*/ 2105 h 2727"/>
                <a:gd name="T24" fmla="*/ 665 w 4500"/>
                <a:gd name="T25" fmla="*/ 1773 h 2727"/>
                <a:gd name="T26" fmla="*/ 1086 w 4500"/>
                <a:gd name="T27" fmla="*/ 2128 h 2727"/>
                <a:gd name="T28" fmla="*/ 1086 w 4500"/>
                <a:gd name="T29" fmla="*/ 2128 h 2727"/>
                <a:gd name="T30" fmla="*/ 997 w 4500"/>
                <a:gd name="T31" fmla="*/ 2349 h 2727"/>
                <a:gd name="T32" fmla="*/ 931 w 4500"/>
                <a:gd name="T33" fmla="*/ 2481 h 2727"/>
                <a:gd name="T34" fmla="*/ 908 w 4500"/>
                <a:gd name="T35" fmla="*/ 2593 h 2727"/>
                <a:gd name="T36" fmla="*/ 908 w 4500"/>
                <a:gd name="T37" fmla="*/ 2593 h 2727"/>
                <a:gd name="T38" fmla="*/ 908 w 4500"/>
                <a:gd name="T39" fmla="*/ 2726 h 2727"/>
                <a:gd name="T40" fmla="*/ 4499 w 4500"/>
                <a:gd name="T41" fmla="*/ 2726 h 2727"/>
                <a:gd name="T42" fmla="*/ 4499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4499" y="0"/>
                  </a:moveTo>
                  <a:lnTo>
                    <a:pt x="4499" y="0"/>
                  </a:lnTo>
                  <a:cubicBezTo>
                    <a:pt x="0" y="0"/>
                    <a:pt x="0" y="0"/>
                    <a:pt x="0" y="0"/>
                  </a:cubicBezTo>
                  <a:cubicBezTo>
                    <a:pt x="0" y="2726"/>
                    <a:pt x="0" y="2726"/>
                    <a:pt x="0" y="2726"/>
                  </a:cubicBezTo>
                  <a:cubicBezTo>
                    <a:pt x="399" y="2726"/>
                    <a:pt x="399" y="2726"/>
                    <a:pt x="399" y="2726"/>
                  </a:cubicBezTo>
                  <a:cubicBezTo>
                    <a:pt x="399" y="2593"/>
                    <a:pt x="399" y="2593"/>
                    <a:pt x="399" y="2593"/>
                  </a:cubicBezTo>
                  <a:cubicBezTo>
                    <a:pt x="377" y="2504"/>
                    <a:pt x="377" y="2504"/>
                    <a:pt x="377" y="2504"/>
                  </a:cubicBezTo>
                  <a:cubicBezTo>
                    <a:pt x="355" y="2437"/>
                    <a:pt x="355" y="2416"/>
                    <a:pt x="311" y="2349"/>
                  </a:cubicBezTo>
                  <a:cubicBezTo>
                    <a:pt x="244" y="2282"/>
                    <a:pt x="222" y="2216"/>
                    <a:pt x="244" y="2105"/>
                  </a:cubicBezTo>
                  <a:lnTo>
                    <a:pt x="244" y="2105"/>
                  </a:lnTo>
                  <a:lnTo>
                    <a:pt x="244" y="2105"/>
                  </a:lnTo>
                  <a:lnTo>
                    <a:pt x="244" y="2105"/>
                  </a:lnTo>
                  <a:cubicBezTo>
                    <a:pt x="244" y="1906"/>
                    <a:pt x="443" y="1773"/>
                    <a:pt x="665" y="1773"/>
                  </a:cubicBezTo>
                  <a:cubicBezTo>
                    <a:pt x="886" y="1773"/>
                    <a:pt x="1086" y="1928"/>
                    <a:pt x="1086" y="2128"/>
                  </a:cubicBezTo>
                  <a:lnTo>
                    <a:pt x="1086" y="2128"/>
                  </a:lnTo>
                  <a:cubicBezTo>
                    <a:pt x="1086" y="2216"/>
                    <a:pt x="1064" y="2282"/>
                    <a:pt x="997" y="2349"/>
                  </a:cubicBezTo>
                  <a:cubicBezTo>
                    <a:pt x="975" y="2416"/>
                    <a:pt x="953" y="2437"/>
                    <a:pt x="931" y="2481"/>
                  </a:cubicBezTo>
                  <a:cubicBezTo>
                    <a:pt x="908" y="2593"/>
                    <a:pt x="908" y="2593"/>
                    <a:pt x="908" y="2593"/>
                  </a:cubicBezTo>
                  <a:lnTo>
                    <a:pt x="908" y="2593"/>
                  </a:lnTo>
                  <a:cubicBezTo>
                    <a:pt x="908" y="2726"/>
                    <a:pt x="908" y="2726"/>
                    <a:pt x="908" y="2726"/>
                  </a:cubicBezTo>
                  <a:cubicBezTo>
                    <a:pt x="4499" y="2726"/>
                    <a:pt x="4499" y="2726"/>
                    <a:pt x="4499" y="2726"/>
                  </a:cubicBezTo>
                  <a:lnTo>
                    <a:pt x="4499" y="0"/>
                  </a:lnTo>
                </a:path>
              </a:pathLst>
            </a:custGeom>
            <a:solidFill>
              <a:schemeClr val="accent3"/>
            </a:solidFill>
            <a:ln>
              <a:noFill/>
            </a:ln>
            <a:effectLst/>
          </p:spPr>
          <p:txBody>
            <a:bodyPr wrap="none" lIns="99083" tIns="49541" rIns="99083" bIns="49541" anchor="ctr"/>
            <a:lstStyle/>
            <a:p>
              <a:endParaRPr lang="en-US" sz="2926" dirty="0">
                <a:latin typeface="Lato Light"/>
              </a:endParaRPr>
            </a:p>
          </p:txBody>
        </p:sp>
        <p:sp>
          <p:nvSpPr>
            <p:cNvPr id="67" name="Freeform 9"/>
            <p:cNvSpPr>
              <a:spLocks noChangeArrowheads="1"/>
            </p:cNvSpPr>
            <p:nvPr/>
          </p:nvSpPr>
          <p:spPr bwMode="auto">
            <a:xfrm>
              <a:off x="1484612" y="3377305"/>
              <a:ext cx="852904" cy="805883"/>
            </a:xfrm>
            <a:custGeom>
              <a:avLst/>
              <a:gdLst>
                <a:gd name="T0" fmla="*/ 2881 w 2882"/>
                <a:gd name="T1" fmla="*/ 0 h 2727"/>
                <a:gd name="T2" fmla="*/ 2881 w 2882"/>
                <a:gd name="T3" fmla="*/ 0 h 2727"/>
                <a:gd name="T4" fmla="*/ 22 w 2882"/>
                <a:gd name="T5" fmla="*/ 0 h 2727"/>
                <a:gd name="T6" fmla="*/ 598 w 2882"/>
                <a:gd name="T7" fmla="*/ 2726 h 2727"/>
                <a:gd name="T8" fmla="*/ 2881 w 2882"/>
                <a:gd name="T9" fmla="*/ 2726 h 2727"/>
                <a:gd name="T10" fmla="*/ 2881 w 2882"/>
                <a:gd name="T11" fmla="*/ 0 h 2727"/>
              </a:gdLst>
              <a:ahLst/>
              <a:cxnLst>
                <a:cxn ang="0">
                  <a:pos x="T0" y="T1"/>
                </a:cxn>
                <a:cxn ang="0">
                  <a:pos x="T2" y="T3"/>
                </a:cxn>
                <a:cxn ang="0">
                  <a:pos x="T4" y="T5"/>
                </a:cxn>
                <a:cxn ang="0">
                  <a:pos x="T6" y="T7"/>
                </a:cxn>
                <a:cxn ang="0">
                  <a:pos x="T8" y="T9"/>
                </a:cxn>
                <a:cxn ang="0">
                  <a:pos x="T10" y="T11"/>
                </a:cxn>
              </a:cxnLst>
              <a:rect l="0" t="0" r="r" b="b"/>
              <a:pathLst>
                <a:path w="2882" h="2727">
                  <a:moveTo>
                    <a:pt x="2881" y="0"/>
                  </a:moveTo>
                  <a:lnTo>
                    <a:pt x="2881" y="0"/>
                  </a:lnTo>
                  <a:cubicBezTo>
                    <a:pt x="22" y="0"/>
                    <a:pt x="22" y="0"/>
                    <a:pt x="22" y="0"/>
                  </a:cubicBezTo>
                  <a:cubicBezTo>
                    <a:pt x="0" y="864"/>
                    <a:pt x="133" y="1773"/>
                    <a:pt x="598" y="2726"/>
                  </a:cubicBezTo>
                  <a:cubicBezTo>
                    <a:pt x="2881" y="2726"/>
                    <a:pt x="2881" y="2726"/>
                    <a:pt x="2881" y="2726"/>
                  </a:cubicBezTo>
                  <a:lnTo>
                    <a:pt x="2881" y="0"/>
                  </a:lnTo>
                </a:path>
              </a:pathLst>
            </a:custGeom>
            <a:solidFill>
              <a:schemeClr val="accent3"/>
            </a:solidFill>
            <a:ln>
              <a:noFill/>
            </a:ln>
            <a:effectLst/>
          </p:spPr>
          <p:txBody>
            <a:bodyPr wrap="none" lIns="99083" tIns="49541" rIns="99083" bIns="49541" anchor="ctr"/>
            <a:lstStyle/>
            <a:p>
              <a:endParaRPr lang="en-US" sz="2926" dirty="0">
                <a:latin typeface="Lato Light"/>
              </a:endParaRPr>
            </a:p>
          </p:txBody>
        </p:sp>
        <p:sp>
          <p:nvSpPr>
            <p:cNvPr id="71" name="Freeform 15"/>
            <p:cNvSpPr>
              <a:spLocks noChangeArrowheads="1"/>
            </p:cNvSpPr>
            <p:nvPr/>
          </p:nvSpPr>
          <p:spPr bwMode="auto">
            <a:xfrm>
              <a:off x="3946671" y="3377305"/>
              <a:ext cx="1161151" cy="805883"/>
            </a:xfrm>
            <a:custGeom>
              <a:avLst/>
              <a:gdLst>
                <a:gd name="T0" fmla="*/ 1927 w 3923"/>
                <a:gd name="T1" fmla="*/ 2459 h 2727"/>
                <a:gd name="T2" fmla="*/ 1927 w 3923"/>
                <a:gd name="T3" fmla="*/ 2459 h 2727"/>
                <a:gd name="T4" fmla="*/ 1839 w 3923"/>
                <a:gd name="T5" fmla="*/ 2305 h 2727"/>
                <a:gd name="T6" fmla="*/ 1772 w 3923"/>
                <a:gd name="T7" fmla="*/ 2061 h 2727"/>
                <a:gd name="T8" fmla="*/ 1772 w 3923"/>
                <a:gd name="T9" fmla="*/ 2061 h 2727"/>
                <a:gd name="T10" fmla="*/ 1772 w 3923"/>
                <a:gd name="T11" fmla="*/ 2039 h 2727"/>
                <a:gd name="T12" fmla="*/ 1772 w 3923"/>
                <a:gd name="T13" fmla="*/ 2039 h 2727"/>
                <a:gd name="T14" fmla="*/ 2194 w 3923"/>
                <a:gd name="T15" fmla="*/ 1707 h 2727"/>
                <a:gd name="T16" fmla="*/ 2615 w 3923"/>
                <a:gd name="T17" fmla="*/ 2083 h 2727"/>
                <a:gd name="T18" fmla="*/ 2615 w 3923"/>
                <a:gd name="T19" fmla="*/ 2083 h 2727"/>
                <a:gd name="T20" fmla="*/ 2549 w 3923"/>
                <a:gd name="T21" fmla="*/ 2305 h 2727"/>
                <a:gd name="T22" fmla="*/ 2482 w 3923"/>
                <a:gd name="T23" fmla="*/ 2437 h 2727"/>
                <a:gd name="T24" fmla="*/ 2460 w 3923"/>
                <a:gd name="T25" fmla="*/ 2526 h 2727"/>
                <a:gd name="T26" fmla="*/ 2438 w 3923"/>
                <a:gd name="T27" fmla="*/ 2526 h 2727"/>
                <a:gd name="T28" fmla="*/ 2438 w 3923"/>
                <a:gd name="T29" fmla="*/ 2726 h 2727"/>
                <a:gd name="T30" fmla="*/ 3922 w 3923"/>
                <a:gd name="T31" fmla="*/ 2726 h 2727"/>
                <a:gd name="T32" fmla="*/ 2925 w 3923"/>
                <a:gd name="T33" fmla="*/ 443 h 2727"/>
                <a:gd name="T34" fmla="*/ 3014 w 3923"/>
                <a:gd name="T35" fmla="*/ 0 h 2727"/>
                <a:gd name="T36" fmla="*/ 0 w 3923"/>
                <a:gd name="T37" fmla="*/ 0 h 2727"/>
                <a:gd name="T38" fmla="*/ 0 w 3923"/>
                <a:gd name="T39" fmla="*/ 466 h 2727"/>
                <a:gd name="T40" fmla="*/ 177 w 3923"/>
                <a:gd name="T41" fmla="*/ 466 h 2727"/>
                <a:gd name="T42" fmla="*/ 266 w 3923"/>
                <a:gd name="T43" fmla="*/ 443 h 2727"/>
                <a:gd name="T44" fmla="*/ 399 w 3923"/>
                <a:gd name="T45" fmla="*/ 354 h 2727"/>
                <a:gd name="T46" fmla="*/ 642 w 3923"/>
                <a:gd name="T47" fmla="*/ 288 h 2727"/>
                <a:gd name="T48" fmla="*/ 665 w 3923"/>
                <a:gd name="T49" fmla="*/ 288 h 2727"/>
                <a:gd name="T50" fmla="*/ 665 w 3923"/>
                <a:gd name="T51" fmla="*/ 288 h 2727"/>
                <a:gd name="T52" fmla="*/ 665 w 3923"/>
                <a:gd name="T53" fmla="*/ 288 h 2727"/>
                <a:gd name="T54" fmla="*/ 996 w 3923"/>
                <a:gd name="T55" fmla="*/ 710 h 2727"/>
                <a:gd name="T56" fmla="*/ 620 w 3923"/>
                <a:gd name="T57" fmla="*/ 1130 h 2727"/>
                <a:gd name="T58" fmla="*/ 620 w 3923"/>
                <a:gd name="T59" fmla="*/ 1130 h 2727"/>
                <a:gd name="T60" fmla="*/ 399 w 3923"/>
                <a:gd name="T61" fmla="*/ 1064 h 2727"/>
                <a:gd name="T62" fmla="*/ 266 w 3923"/>
                <a:gd name="T63" fmla="*/ 998 h 2727"/>
                <a:gd name="T64" fmla="*/ 177 w 3923"/>
                <a:gd name="T65" fmla="*/ 976 h 2727"/>
                <a:gd name="T66" fmla="*/ 177 w 3923"/>
                <a:gd name="T67" fmla="*/ 953 h 2727"/>
                <a:gd name="T68" fmla="*/ 0 w 3923"/>
                <a:gd name="T69" fmla="*/ 953 h 2727"/>
                <a:gd name="T70" fmla="*/ 0 w 3923"/>
                <a:gd name="T71" fmla="*/ 2726 h 2727"/>
                <a:gd name="T72" fmla="*/ 1949 w 3923"/>
                <a:gd name="T73" fmla="*/ 2726 h 2727"/>
                <a:gd name="T74" fmla="*/ 1949 w 3923"/>
                <a:gd name="T75" fmla="*/ 2526 h 2727"/>
                <a:gd name="T76" fmla="*/ 1927 w 3923"/>
                <a:gd name="T77" fmla="*/ 2459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23" h="2727">
                  <a:moveTo>
                    <a:pt x="1927" y="2459"/>
                  </a:moveTo>
                  <a:lnTo>
                    <a:pt x="1927" y="2459"/>
                  </a:lnTo>
                  <a:cubicBezTo>
                    <a:pt x="1905" y="2394"/>
                    <a:pt x="1883" y="2371"/>
                    <a:pt x="1839" y="2305"/>
                  </a:cubicBezTo>
                  <a:cubicBezTo>
                    <a:pt x="1794" y="2238"/>
                    <a:pt x="1772" y="2150"/>
                    <a:pt x="1772" y="2061"/>
                  </a:cubicBezTo>
                  <a:lnTo>
                    <a:pt x="1772" y="2061"/>
                  </a:lnTo>
                  <a:cubicBezTo>
                    <a:pt x="1772" y="2039"/>
                    <a:pt x="1772" y="2039"/>
                    <a:pt x="1772" y="2039"/>
                  </a:cubicBezTo>
                  <a:lnTo>
                    <a:pt x="1772" y="2039"/>
                  </a:lnTo>
                  <a:cubicBezTo>
                    <a:pt x="1794" y="1862"/>
                    <a:pt x="1972" y="1707"/>
                    <a:pt x="2194" y="1707"/>
                  </a:cubicBezTo>
                  <a:cubicBezTo>
                    <a:pt x="2438" y="1707"/>
                    <a:pt x="2615" y="1884"/>
                    <a:pt x="2615" y="2083"/>
                  </a:cubicBezTo>
                  <a:lnTo>
                    <a:pt x="2615" y="2083"/>
                  </a:lnTo>
                  <a:cubicBezTo>
                    <a:pt x="2615" y="2172"/>
                    <a:pt x="2592" y="2238"/>
                    <a:pt x="2549" y="2305"/>
                  </a:cubicBezTo>
                  <a:cubicBezTo>
                    <a:pt x="2504" y="2349"/>
                    <a:pt x="2482" y="2394"/>
                    <a:pt x="2482" y="2437"/>
                  </a:cubicBezTo>
                  <a:cubicBezTo>
                    <a:pt x="2460" y="2526"/>
                    <a:pt x="2460" y="2526"/>
                    <a:pt x="2460" y="2526"/>
                  </a:cubicBezTo>
                  <a:cubicBezTo>
                    <a:pt x="2438" y="2526"/>
                    <a:pt x="2438" y="2526"/>
                    <a:pt x="2438" y="2526"/>
                  </a:cubicBezTo>
                  <a:cubicBezTo>
                    <a:pt x="2438" y="2726"/>
                    <a:pt x="2438" y="2726"/>
                    <a:pt x="2438" y="2726"/>
                  </a:cubicBezTo>
                  <a:cubicBezTo>
                    <a:pt x="3922" y="2726"/>
                    <a:pt x="3922" y="2726"/>
                    <a:pt x="3922" y="2726"/>
                  </a:cubicBezTo>
                  <a:cubicBezTo>
                    <a:pt x="3922" y="2726"/>
                    <a:pt x="2947" y="1064"/>
                    <a:pt x="2925" y="443"/>
                  </a:cubicBezTo>
                  <a:cubicBezTo>
                    <a:pt x="2925" y="332"/>
                    <a:pt x="2970" y="288"/>
                    <a:pt x="3014" y="0"/>
                  </a:cubicBezTo>
                  <a:cubicBezTo>
                    <a:pt x="0" y="0"/>
                    <a:pt x="0" y="0"/>
                    <a:pt x="0" y="0"/>
                  </a:cubicBezTo>
                  <a:cubicBezTo>
                    <a:pt x="0" y="466"/>
                    <a:pt x="0" y="466"/>
                    <a:pt x="0" y="466"/>
                  </a:cubicBezTo>
                  <a:cubicBezTo>
                    <a:pt x="177" y="466"/>
                    <a:pt x="177" y="466"/>
                    <a:pt x="177" y="466"/>
                  </a:cubicBezTo>
                  <a:cubicBezTo>
                    <a:pt x="266" y="443"/>
                    <a:pt x="266" y="443"/>
                    <a:pt x="266" y="443"/>
                  </a:cubicBezTo>
                  <a:cubicBezTo>
                    <a:pt x="310" y="421"/>
                    <a:pt x="332" y="399"/>
                    <a:pt x="399" y="354"/>
                  </a:cubicBezTo>
                  <a:cubicBezTo>
                    <a:pt x="465" y="311"/>
                    <a:pt x="553" y="288"/>
                    <a:pt x="642" y="288"/>
                  </a:cubicBezTo>
                  <a:cubicBezTo>
                    <a:pt x="665" y="288"/>
                    <a:pt x="665" y="288"/>
                    <a:pt x="665" y="288"/>
                  </a:cubicBezTo>
                  <a:lnTo>
                    <a:pt x="665" y="288"/>
                  </a:lnTo>
                  <a:lnTo>
                    <a:pt x="665" y="288"/>
                  </a:lnTo>
                  <a:cubicBezTo>
                    <a:pt x="842" y="311"/>
                    <a:pt x="996" y="488"/>
                    <a:pt x="996" y="710"/>
                  </a:cubicBezTo>
                  <a:cubicBezTo>
                    <a:pt x="996" y="953"/>
                    <a:pt x="819" y="1130"/>
                    <a:pt x="620" y="1130"/>
                  </a:cubicBezTo>
                  <a:lnTo>
                    <a:pt x="620" y="1130"/>
                  </a:lnTo>
                  <a:cubicBezTo>
                    <a:pt x="553" y="1130"/>
                    <a:pt x="465" y="1108"/>
                    <a:pt x="399" y="1064"/>
                  </a:cubicBezTo>
                  <a:cubicBezTo>
                    <a:pt x="354" y="1020"/>
                    <a:pt x="332" y="998"/>
                    <a:pt x="266" y="998"/>
                  </a:cubicBezTo>
                  <a:cubicBezTo>
                    <a:pt x="177" y="976"/>
                    <a:pt x="177" y="976"/>
                    <a:pt x="177" y="976"/>
                  </a:cubicBezTo>
                  <a:cubicBezTo>
                    <a:pt x="177" y="953"/>
                    <a:pt x="177" y="953"/>
                    <a:pt x="177" y="953"/>
                  </a:cubicBezTo>
                  <a:cubicBezTo>
                    <a:pt x="0" y="953"/>
                    <a:pt x="0" y="953"/>
                    <a:pt x="0" y="953"/>
                  </a:cubicBezTo>
                  <a:cubicBezTo>
                    <a:pt x="0" y="2726"/>
                    <a:pt x="0" y="2726"/>
                    <a:pt x="0" y="2726"/>
                  </a:cubicBezTo>
                  <a:cubicBezTo>
                    <a:pt x="1949" y="2726"/>
                    <a:pt x="1949" y="2726"/>
                    <a:pt x="1949" y="2726"/>
                  </a:cubicBezTo>
                  <a:cubicBezTo>
                    <a:pt x="1949" y="2526"/>
                    <a:pt x="1949" y="2526"/>
                    <a:pt x="1949" y="2526"/>
                  </a:cubicBezTo>
                  <a:lnTo>
                    <a:pt x="1927" y="2459"/>
                  </a:lnTo>
                </a:path>
              </a:pathLst>
            </a:custGeom>
            <a:solidFill>
              <a:schemeClr val="accent3"/>
            </a:solidFill>
            <a:ln>
              <a:noFill/>
            </a:ln>
            <a:effectLst/>
          </p:spPr>
          <p:txBody>
            <a:bodyPr wrap="none" lIns="99083" tIns="49541" rIns="99083" bIns="49541" anchor="ctr"/>
            <a:lstStyle/>
            <a:p>
              <a:endParaRPr lang="en-US" sz="2926" dirty="0">
                <a:latin typeface="Lato Light"/>
              </a:endParaRPr>
            </a:p>
          </p:txBody>
        </p:sp>
      </p:grpSp>
      <p:grpSp>
        <p:nvGrpSpPr>
          <p:cNvPr id="12" name="Group 11"/>
          <p:cNvGrpSpPr/>
          <p:nvPr/>
        </p:nvGrpSpPr>
        <p:grpSpPr>
          <a:xfrm>
            <a:off x="2444331" y="5247526"/>
            <a:ext cx="5471714" cy="1309901"/>
            <a:chOff x="1504203" y="2438196"/>
            <a:chExt cx="3367209" cy="805883"/>
          </a:xfrm>
        </p:grpSpPr>
        <p:sp>
          <p:nvSpPr>
            <p:cNvPr id="54" name="Freeform 3"/>
            <p:cNvSpPr>
              <a:spLocks noChangeArrowheads="1"/>
            </p:cNvSpPr>
            <p:nvPr/>
          </p:nvSpPr>
          <p:spPr bwMode="auto">
            <a:xfrm>
              <a:off x="3946671" y="2438196"/>
              <a:ext cx="924741" cy="805883"/>
            </a:xfrm>
            <a:custGeom>
              <a:avLst/>
              <a:gdLst>
                <a:gd name="T0" fmla="*/ 2393 w 3125"/>
                <a:gd name="T1" fmla="*/ 0 h 2727"/>
                <a:gd name="T2" fmla="*/ 2393 w 3125"/>
                <a:gd name="T3" fmla="*/ 0 h 2727"/>
                <a:gd name="T4" fmla="*/ 0 w 3125"/>
                <a:gd name="T5" fmla="*/ 0 h 2727"/>
                <a:gd name="T6" fmla="*/ 0 w 3125"/>
                <a:gd name="T7" fmla="*/ 2726 h 2727"/>
                <a:gd name="T8" fmla="*/ 399 w 3125"/>
                <a:gd name="T9" fmla="*/ 2726 h 2727"/>
                <a:gd name="T10" fmla="*/ 399 w 3125"/>
                <a:gd name="T11" fmla="*/ 2637 h 2727"/>
                <a:gd name="T12" fmla="*/ 376 w 3125"/>
                <a:gd name="T13" fmla="*/ 2571 h 2727"/>
                <a:gd name="T14" fmla="*/ 310 w 3125"/>
                <a:gd name="T15" fmla="*/ 2415 h 2727"/>
                <a:gd name="T16" fmla="*/ 244 w 3125"/>
                <a:gd name="T17" fmla="*/ 2171 h 2727"/>
                <a:gd name="T18" fmla="*/ 244 w 3125"/>
                <a:gd name="T19" fmla="*/ 2171 h 2727"/>
                <a:gd name="T20" fmla="*/ 244 w 3125"/>
                <a:gd name="T21" fmla="*/ 2149 h 2727"/>
                <a:gd name="T22" fmla="*/ 244 w 3125"/>
                <a:gd name="T23" fmla="*/ 2149 h 2727"/>
                <a:gd name="T24" fmla="*/ 665 w 3125"/>
                <a:gd name="T25" fmla="*/ 1817 h 2727"/>
                <a:gd name="T26" fmla="*/ 1085 w 3125"/>
                <a:gd name="T27" fmla="*/ 2194 h 2727"/>
                <a:gd name="T28" fmla="*/ 1085 w 3125"/>
                <a:gd name="T29" fmla="*/ 2194 h 2727"/>
                <a:gd name="T30" fmla="*/ 1019 w 3125"/>
                <a:gd name="T31" fmla="*/ 2415 h 2727"/>
                <a:gd name="T32" fmla="*/ 931 w 3125"/>
                <a:gd name="T33" fmla="*/ 2549 h 2727"/>
                <a:gd name="T34" fmla="*/ 908 w 3125"/>
                <a:gd name="T35" fmla="*/ 2637 h 2727"/>
                <a:gd name="T36" fmla="*/ 908 w 3125"/>
                <a:gd name="T37" fmla="*/ 2637 h 2727"/>
                <a:gd name="T38" fmla="*/ 908 w 3125"/>
                <a:gd name="T39" fmla="*/ 2726 h 2727"/>
                <a:gd name="T40" fmla="*/ 3080 w 3125"/>
                <a:gd name="T41" fmla="*/ 2726 h 2727"/>
                <a:gd name="T42" fmla="*/ 2393 w 3125"/>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5" h="2727">
                  <a:moveTo>
                    <a:pt x="2393" y="0"/>
                  </a:moveTo>
                  <a:lnTo>
                    <a:pt x="2393" y="0"/>
                  </a:lnTo>
                  <a:cubicBezTo>
                    <a:pt x="0" y="0"/>
                    <a:pt x="0" y="0"/>
                    <a:pt x="0" y="0"/>
                  </a:cubicBezTo>
                  <a:cubicBezTo>
                    <a:pt x="0" y="2726"/>
                    <a:pt x="0" y="2726"/>
                    <a:pt x="0" y="2726"/>
                  </a:cubicBezTo>
                  <a:cubicBezTo>
                    <a:pt x="399" y="2726"/>
                    <a:pt x="399" y="2726"/>
                    <a:pt x="399" y="2726"/>
                  </a:cubicBezTo>
                  <a:cubicBezTo>
                    <a:pt x="399" y="2637"/>
                    <a:pt x="399" y="2637"/>
                    <a:pt x="399" y="2637"/>
                  </a:cubicBezTo>
                  <a:cubicBezTo>
                    <a:pt x="376" y="2571"/>
                    <a:pt x="376" y="2571"/>
                    <a:pt x="376" y="2571"/>
                  </a:cubicBezTo>
                  <a:cubicBezTo>
                    <a:pt x="376" y="2504"/>
                    <a:pt x="354" y="2482"/>
                    <a:pt x="310" y="2415"/>
                  </a:cubicBezTo>
                  <a:cubicBezTo>
                    <a:pt x="244" y="2349"/>
                    <a:pt x="244" y="2260"/>
                    <a:pt x="244" y="2171"/>
                  </a:cubicBezTo>
                  <a:lnTo>
                    <a:pt x="244" y="2171"/>
                  </a:lnTo>
                  <a:cubicBezTo>
                    <a:pt x="244" y="2149"/>
                    <a:pt x="244" y="2149"/>
                    <a:pt x="244" y="2149"/>
                  </a:cubicBezTo>
                  <a:lnTo>
                    <a:pt x="244" y="2149"/>
                  </a:lnTo>
                  <a:cubicBezTo>
                    <a:pt x="266" y="1972"/>
                    <a:pt x="443" y="1817"/>
                    <a:pt x="665" y="1817"/>
                  </a:cubicBezTo>
                  <a:cubicBezTo>
                    <a:pt x="886" y="1817"/>
                    <a:pt x="1085" y="1994"/>
                    <a:pt x="1085" y="2194"/>
                  </a:cubicBezTo>
                  <a:lnTo>
                    <a:pt x="1085" y="2194"/>
                  </a:lnTo>
                  <a:cubicBezTo>
                    <a:pt x="1085" y="2282"/>
                    <a:pt x="1063" y="2349"/>
                    <a:pt x="1019" y="2415"/>
                  </a:cubicBezTo>
                  <a:cubicBezTo>
                    <a:pt x="975" y="2460"/>
                    <a:pt x="953" y="2504"/>
                    <a:pt x="931" y="2549"/>
                  </a:cubicBezTo>
                  <a:cubicBezTo>
                    <a:pt x="908" y="2637"/>
                    <a:pt x="908" y="2637"/>
                    <a:pt x="908" y="2637"/>
                  </a:cubicBezTo>
                  <a:lnTo>
                    <a:pt x="908" y="2637"/>
                  </a:lnTo>
                  <a:cubicBezTo>
                    <a:pt x="908" y="2726"/>
                    <a:pt x="908" y="2726"/>
                    <a:pt x="908" y="2726"/>
                  </a:cubicBezTo>
                  <a:cubicBezTo>
                    <a:pt x="3080" y="2726"/>
                    <a:pt x="3080" y="2726"/>
                    <a:pt x="3080" y="2726"/>
                  </a:cubicBezTo>
                  <a:cubicBezTo>
                    <a:pt x="3124" y="2017"/>
                    <a:pt x="3036" y="997"/>
                    <a:pt x="2393" y="0"/>
                  </a:cubicBezTo>
                </a:path>
              </a:pathLst>
            </a:custGeom>
            <a:solidFill>
              <a:schemeClr val="accent2"/>
            </a:solidFill>
            <a:ln>
              <a:noFill/>
            </a:ln>
            <a:effectLst/>
          </p:spPr>
          <p:txBody>
            <a:bodyPr wrap="none" lIns="99083" tIns="49541" rIns="99083" bIns="49541" anchor="ctr"/>
            <a:lstStyle/>
            <a:p>
              <a:endParaRPr lang="en-US" sz="2926" dirty="0">
                <a:latin typeface="Lato Light"/>
              </a:endParaRPr>
            </a:p>
          </p:txBody>
        </p:sp>
        <p:sp>
          <p:nvSpPr>
            <p:cNvPr id="62" name="Freeform 7"/>
            <p:cNvSpPr>
              <a:spLocks noChangeArrowheads="1"/>
            </p:cNvSpPr>
            <p:nvPr/>
          </p:nvSpPr>
          <p:spPr bwMode="auto">
            <a:xfrm>
              <a:off x="2475967" y="2438196"/>
              <a:ext cx="1330949" cy="805883"/>
            </a:xfrm>
            <a:custGeom>
              <a:avLst/>
              <a:gdLst>
                <a:gd name="T0" fmla="*/ 0 w 4500"/>
                <a:gd name="T1" fmla="*/ 0 h 2727"/>
                <a:gd name="T2" fmla="*/ 0 w 4500"/>
                <a:gd name="T3" fmla="*/ 0 h 2727"/>
                <a:gd name="T4" fmla="*/ 0 w 4500"/>
                <a:gd name="T5" fmla="*/ 2726 h 2727"/>
                <a:gd name="T6" fmla="*/ 3479 w 4500"/>
                <a:gd name="T7" fmla="*/ 2726 h 2727"/>
                <a:gd name="T8" fmla="*/ 3479 w 4500"/>
                <a:gd name="T9" fmla="*/ 2460 h 2727"/>
                <a:gd name="T10" fmla="*/ 3457 w 4500"/>
                <a:gd name="T11" fmla="*/ 2371 h 2727"/>
                <a:gd name="T12" fmla="*/ 3391 w 4500"/>
                <a:gd name="T13" fmla="*/ 2238 h 2727"/>
                <a:gd name="T14" fmla="*/ 3324 w 4500"/>
                <a:gd name="T15" fmla="*/ 1972 h 2727"/>
                <a:gd name="T16" fmla="*/ 3324 w 4500"/>
                <a:gd name="T17" fmla="*/ 1972 h 2727"/>
                <a:gd name="T18" fmla="*/ 3324 w 4500"/>
                <a:gd name="T19" fmla="*/ 1972 h 2727"/>
                <a:gd name="T20" fmla="*/ 3324 w 4500"/>
                <a:gd name="T21" fmla="*/ 1972 h 2727"/>
                <a:gd name="T22" fmla="*/ 3745 w 4500"/>
                <a:gd name="T23" fmla="*/ 1640 h 2727"/>
                <a:gd name="T24" fmla="*/ 4166 w 4500"/>
                <a:gd name="T25" fmla="*/ 1994 h 2727"/>
                <a:gd name="T26" fmla="*/ 4166 w 4500"/>
                <a:gd name="T27" fmla="*/ 1994 h 2727"/>
                <a:gd name="T28" fmla="*/ 4100 w 4500"/>
                <a:gd name="T29" fmla="*/ 2238 h 2727"/>
                <a:gd name="T30" fmla="*/ 4011 w 4500"/>
                <a:gd name="T31" fmla="*/ 2349 h 2727"/>
                <a:gd name="T32" fmla="*/ 3989 w 4500"/>
                <a:gd name="T33" fmla="*/ 2460 h 2727"/>
                <a:gd name="T34" fmla="*/ 3989 w 4500"/>
                <a:gd name="T35" fmla="*/ 2460 h 2727"/>
                <a:gd name="T36" fmla="*/ 3989 w 4500"/>
                <a:gd name="T37" fmla="*/ 2726 h 2727"/>
                <a:gd name="T38" fmla="*/ 4499 w 4500"/>
                <a:gd name="T39" fmla="*/ 2726 h 2727"/>
                <a:gd name="T40" fmla="*/ 4499 w 4500"/>
                <a:gd name="T41" fmla="*/ 0 h 2727"/>
                <a:gd name="T42" fmla="*/ 0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0" y="0"/>
                  </a:moveTo>
                  <a:lnTo>
                    <a:pt x="0" y="0"/>
                  </a:lnTo>
                  <a:cubicBezTo>
                    <a:pt x="0" y="2726"/>
                    <a:pt x="0" y="2726"/>
                    <a:pt x="0" y="2726"/>
                  </a:cubicBezTo>
                  <a:cubicBezTo>
                    <a:pt x="3479" y="2726"/>
                    <a:pt x="3479" y="2726"/>
                    <a:pt x="3479" y="2726"/>
                  </a:cubicBezTo>
                  <a:cubicBezTo>
                    <a:pt x="3479" y="2460"/>
                    <a:pt x="3479" y="2460"/>
                    <a:pt x="3479" y="2460"/>
                  </a:cubicBezTo>
                  <a:cubicBezTo>
                    <a:pt x="3457" y="2371"/>
                    <a:pt x="3457" y="2371"/>
                    <a:pt x="3457" y="2371"/>
                  </a:cubicBezTo>
                  <a:cubicBezTo>
                    <a:pt x="3435" y="2305"/>
                    <a:pt x="3435" y="2282"/>
                    <a:pt x="3391" y="2238"/>
                  </a:cubicBezTo>
                  <a:cubicBezTo>
                    <a:pt x="3324" y="2149"/>
                    <a:pt x="3302" y="2083"/>
                    <a:pt x="3324" y="1972"/>
                  </a:cubicBezTo>
                  <a:lnTo>
                    <a:pt x="3324" y="1972"/>
                  </a:lnTo>
                  <a:lnTo>
                    <a:pt x="3324" y="1972"/>
                  </a:lnTo>
                  <a:lnTo>
                    <a:pt x="3324" y="1972"/>
                  </a:lnTo>
                  <a:cubicBezTo>
                    <a:pt x="3347" y="1795"/>
                    <a:pt x="3524" y="1640"/>
                    <a:pt x="3745" y="1640"/>
                  </a:cubicBezTo>
                  <a:cubicBezTo>
                    <a:pt x="3967" y="1640"/>
                    <a:pt x="4166" y="1795"/>
                    <a:pt x="4166" y="1994"/>
                  </a:cubicBezTo>
                  <a:lnTo>
                    <a:pt x="4166" y="1994"/>
                  </a:lnTo>
                  <a:cubicBezTo>
                    <a:pt x="4166" y="2083"/>
                    <a:pt x="4144" y="2171"/>
                    <a:pt x="4100" y="2238"/>
                  </a:cubicBezTo>
                  <a:cubicBezTo>
                    <a:pt x="4056" y="2282"/>
                    <a:pt x="4034" y="2305"/>
                    <a:pt x="4011" y="2349"/>
                  </a:cubicBezTo>
                  <a:cubicBezTo>
                    <a:pt x="3989" y="2460"/>
                    <a:pt x="3989" y="2460"/>
                    <a:pt x="3989" y="2460"/>
                  </a:cubicBezTo>
                  <a:lnTo>
                    <a:pt x="3989" y="2460"/>
                  </a:lnTo>
                  <a:cubicBezTo>
                    <a:pt x="3989" y="2726"/>
                    <a:pt x="3989" y="2726"/>
                    <a:pt x="3989" y="2726"/>
                  </a:cubicBezTo>
                  <a:cubicBezTo>
                    <a:pt x="4499" y="2726"/>
                    <a:pt x="4499" y="2726"/>
                    <a:pt x="4499" y="2726"/>
                  </a:cubicBezTo>
                  <a:cubicBezTo>
                    <a:pt x="4499" y="0"/>
                    <a:pt x="4499" y="0"/>
                    <a:pt x="4499" y="0"/>
                  </a:cubicBezTo>
                  <a:lnTo>
                    <a:pt x="0" y="0"/>
                  </a:lnTo>
                </a:path>
              </a:pathLst>
            </a:custGeom>
            <a:solidFill>
              <a:schemeClr val="accent2"/>
            </a:solidFill>
            <a:ln>
              <a:noFill/>
            </a:ln>
            <a:effectLst/>
          </p:spPr>
          <p:txBody>
            <a:bodyPr wrap="none" lIns="99083" tIns="49541" rIns="99083" bIns="49541" anchor="ctr"/>
            <a:lstStyle/>
            <a:p>
              <a:endParaRPr lang="en-US" sz="2926" dirty="0">
                <a:latin typeface="Lato Light"/>
              </a:endParaRPr>
            </a:p>
          </p:txBody>
        </p:sp>
        <p:sp>
          <p:nvSpPr>
            <p:cNvPr id="74" name="Freeform 16"/>
            <p:cNvSpPr>
              <a:spLocks noChangeArrowheads="1"/>
            </p:cNvSpPr>
            <p:nvPr/>
          </p:nvSpPr>
          <p:spPr bwMode="auto">
            <a:xfrm>
              <a:off x="1504203" y="2438196"/>
              <a:ext cx="832006" cy="805883"/>
            </a:xfrm>
            <a:custGeom>
              <a:avLst/>
              <a:gdLst>
                <a:gd name="T0" fmla="*/ 2814 w 2815"/>
                <a:gd name="T1" fmla="*/ 0 h 2727"/>
                <a:gd name="T2" fmla="*/ 2814 w 2815"/>
                <a:gd name="T3" fmla="*/ 0 h 2727"/>
                <a:gd name="T4" fmla="*/ 997 w 2815"/>
                <a:gd name="T5" fmla="*/ 0 h 2727"/>
                <a:gd name="T6" fmla="*/ 620 w 2815"/>
                <a:gd name="T7" fmla="*/ 642 h 2727"/>
                <a:gd name="T8" fmla="*/ 0 w 2815"/>
                <a:gd name="T9" fmla="*/ 2726 h 2727"/>
                <a:gd name="T10" fmla="*/ 1706 w 2815"/>
                <a:gd name="T11" fmla="*/ 2726 h 2727"/>
                <a:gd name="T12" fmla="*/ 1706 w 2815"/>
                <a:gd name="T13" fmla="*/ 2460 h 2727"/>
                <a:gd name="T14" fmla="*/ 1684 w 2815"/>
                <a:gd name="T15" fmla="*/ 2371 h 2727"/>
                <a:gd name="T16" fmla="*/ 1596 w 2815"/>
                <a:gd name="T17" fmla="*/ 2238 h 2727"/>
                <a:gd name="T18" fmla="*/ 1529 w 2815"/>
                <a:gd name="T19" fmla="*/ 1994 h 2727"/>
                <a:gd name="T20" fmla="*/ 1529 w 2815"/>
                <a:gd name="T21" fmla="*/ 1972 h 2727"/>
                <a:gd name="T22" fmla="*/ 1529 w 2815"/>
                <a:gd name="T23" fmla="*/ 1972 h 2727"/>
                <a:gd name="T24" fmla="*/ 1529 w 2815"/>
                <a:gd name="T25" fmla="*/ 1972 h 2727"/>
                <a:gd name="T26" fmla="*/ 1950 w 2815"/>
                <a:gd name="T27" fmla="*/ 1640 h 2727"/>
                <a:gd name="T28" fmla="*/ 2371 w 2815"/>
                <a:gd name="T29" fmla="*/ 2017 h 2727"/>
                <a:gd name="T30" fmla="*/ 2371 w 2815"/>
                <a:gd name="T31" fmla="*/ 2017 h 2727"/>
                <a:gd name="T32" fmla="*/ 2305 w 2815"/>
                <a:gd name="T33" fmla="*/ 2238 h 2727"/>
                <a:gd name="T34" fmla="*/ 2238 w 2815"/>
                <a:gd name="T35" fmla="*/ 2371 h 2727"/>
                <a:gd name="T36" fmla="*/ 2216 w 2815"/>
                <a:gd name="T37" fmla="*/ 2460 h 2727"/>
                <a:gd name="T38" fmla="*/ 2216 w 2815"/>
                <a:gd name="T39" fmla="*/ 2460 h 2727"/>
                <a:gd name="T40" fmla="*/ 2216 w 2815"/>
                <a:gd name="T41" fmla="*/ 2726 h 2727"/>
                <a:gd name="T42" fmla="*/ 2814 w 2815"/>
                <a:gd name="T43" fmla="*/ 2726 h 2727"/>
                <a:gd name="T44" fmla="*/ 2814 w 2815"/>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5" h="2727">
                  <a:moveTo>
                    <a:pt x="2814" y="0"/>
                  </a:moveTo>
                  <a:lnTo>
                    <a:pt x="2814" y="0"/>
                  </a:lnTo>
                  <a:cubicBezTo>
                    <a:pt x="997" y="0"/>
                    <a:pt x="997" y="0"/>
                    <a:pt x="997" y="0"/>
                  </a:cubicBezTo>
                  <a:cubicBezTo>
                    <a:pt x="842" y="221"/>
                    <a:pt x="730" y="443"/>
                    <a:pt x="620" y="642"/>
                  </a:cubicBezTo>
                  <a:cubicBezTo>
                    <a:pt x="332" y="1241"/>
                    <a:pt x="88" y="1928"/>
                    <a:pt x="0" y="2726"/>
                  </a:cubicBezTo>
                  <a:cubicBezTo>
                    <a:pt x="1706" y="2726"/>
                    <a:pt x="1706" y="2726"/>
                    <a:pt x="1706" y="2726"/>
                  </a:cubicBezTo>
                  <a:cubicBezTo>
                    <a:pt x="1706" y="2460"/>
                    <a:pt x="1706" y="2460"/>
                    <a:pt x="1706" y="2460"/>
                  </a:cubicBezTo>
                  <a:cubicBezTo>
                    <a:pt x="1684" y="2371"/>
                    <a:pt x="1684" y="2371"/>
                    <a:pt x="1684" y="2371"/>
                  </a:cubicBezTo>
                  <a:cubicBezTo>
                    <a:pt x="1662" y="2327"/>
                    <a:pt x="1639" y="2305"/>
                    <a:pt x="1596" y="2238"/>
                  </a:cubicBezTo>
                  <a:cubicBezTo>
                    <a:pt x="1551" y="2171"/>
                    <a:pt x="1529" y="2083"/>
                    <a:pt x="1529" y="1994"/>
                  </a:cubicBezTo>
                  <a:cubicBezTo>
                    <a:pt x="1529" y="1972"/>
                    <a:pt x="1529" y="1972"/>
                    <a:pt x="1529" y="1972"/>
                  </a:cubicBezTo>
                  <a:lnTo>
                    <a:pt x="1529" y="1972"/>
                  </a:lnTo>
                  <a:lnTo>
                    <a:pt x="1529" y="1972"/>
                  </a:lnTo>
                  <a:cubicBezTo>
                    <a:pt x="1551" y="1795"/>
                    <a:pt x="1729" y="1640"/>
                    <a:pt x="1950" y="1640"/>
                  </a:cubicBezTo>
                  <a:cubicBezTo>
                    <a:pt x="2194" y="1640"/>
                    <a:pt x="2371" y="1817"/>
                    <a:pt x="2371" y="2017"/>
                  </a:cubicBezTo>
                  <a:lnTo>
                    <a:pt x="2371" y="2017"/>
                  </a:lnTo>
                  <a:cubicBezTo>
                    <a:pt x="2371" y="2083"/>
                    <a:pt x="2349" y="2171"/>
                    <a:pt x="2305" y="2238"/>
                  </a:cubicBezTo>
                  <a:cubicBezTo>
                    <a:pt x="2261" y="2282"/>
                    <a:pt x="2261" y="2305"/>
                    <a:pt x="2238" y="2371"/>
                  </a:cubicBezTo>
                  <a:cubicBezTo>
                    <a:pt x="2216" y="2460"/>
                    <a:pt x="2216" y="2460"/>
                    <a:pt x="2216" y="2460"/>
                  </a:cubicBezTo>
                  <a:lnTo>
                    <a:pt x="2216" y="2460"/>
                  </a:lnTo>
                  <a:cubicBezTo>
                    <a:pt x="2216" y="2726"/>
                    <a:pt x="2216" y="2726"/>
                    <a:pt x="2216" y="2726"/>
                  </a:cubicBezTo>
                  <a:cubicBezTo>
                    <a:pt x="2814" y="2726"/>
                    <a:pt x="2814" y="2726"/>
                    <a:pt x="2814" y="2726"/>
                  </a:cubicBezTo>
                  <a:lnTo>
                    <a:pt x="2814" y="0"/>
                  </a:lnTo>
                </a:path>
              </a:pathLst>
            </a:custGeom>
            <a:solidFill>
              <a:schemeClr val="accent2"/>
            </a:solidFill>
            <a:ln>
              <a:noFill/>
            </a:ln>
            <a:effectLst/>
          </p:spPr>
          <p:txBody>
            <a:bodyPr wrap="none" lIns="99083" tIns="49541" rIns="99083" bIns="49541" anchor="ctr"/>
            <a:lstStyle/>
            <a:p>
              <a:endParaRPr lang="en-US" sz="2926" dirty="0">
                <a:latin typeface="Lato Light"/>
              </a:endParaRPr>
            </a:p>
          </p:txBody>
        </p:sp>
      </p:grpSp>
      <p:grpSp>
        <p:nvGrpSpPr>
          <p:cNvPr id="17" name="Group 16"/>
          <p:cNvGrpSpPr/>
          <p:nvPr/>
        </p:nvGrpSpPr>
        <p:grpSpPr>
          <a:xfrm>
            <a:off x="10076699" y="7196556"/>
            <a:ext cx="8251678" cy="684105"/>
            <a:chOff x="6111902" y="3291948"/>
            <a:chExt cx="5077956" cy="420878"/>
          </a:xfrm>
        </p:grpSpPr>
        <p:sp>
          <p:nvSpPr>
            <p:cNvPr id="46" name="Rectangle 45"/>
            <p:cNvSpPr/>
            <p:nvPr/>
          </p:nvSpPr>
          <p:spPr bwMode="auto">
            <a:xfrm>
              <a:off x="6580927" y="3305801"/>
              <a:ext cx="4608931" cy="3712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7" name="Rectangle 46"/>
            <p:cNvSpPr/>
            <p:nvPr/>
          </p:nvSpPr>
          <p:spPr bwMode="auto">
            <a:xfrm>
              <a:off x="6580927" y="3305801"/>
              <a:ext cx="1152233" cy="3712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8" name="Content Placeholder 2"/>
            <p:cNvSpPr txBox="1">
              <a:spLocks/>
            </p:cNvSpPr>
            <p:nvPr/>
          </p:nvSpPr>
          <p:spPr bwMode="auto">
            <a:xfrm>
              <a:off x="6559731" y="3291948"/>
              <a:ext cx="655170"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45%</a:t>
              </a:r>
            </a:p>
          </p:txBody>
        </p:sp>
        <p:sp>
          <p:nvSpPr>
            <p:cNvPr id="78" name="Oval 77"/>
            <p:cNvSpPr/>
            <p:nvPr/>
          </p:nvSpPr>
          <p:spPr>
            <a:xfrm>
              <a:off x="6111902" y="3293153"/>
              <a:ext cx="419675" cy="41967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926" dirty="0">
                  <a:latin typeface="Lato Light"/>
                </a:rPr>
                <a:t> </a:t>
              </a:r>
            </a:p>
          </p:txBody>
        </p:sp>
        <p:grpSp>
          <p:nvGrpSpPr>
            <p:cNvPr id="79" name="Group 78"/>
            <p:cNvGrpSpPr/>
            <p:nvPr/>
          </p:nvGrpSpPr>
          <p:grpSpPr>
            <a:xfrm>
              <a:off x="6214097" y="3379464"/>
              <a:ext cx="223777" cy="239331"/>
              <a:chOff x="494476" y="2241785"/>
              <a:chExt cx="239742" cy="256405"/>
            </a:xfrm>
            <a:solidFill>
              <a:schemeClr val="bg1"/>
            </a:solidFill>
          </p:grpSpPr>
          <p:sp>
            <p:nvSpPr>
              <p:cNvPr id="80"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8" name="Group 17"/>
          <p:cNvGrpSpPr/>
          <p:nvPr/>
        </p:nvGrpSpPr>
        <p:grpSpPr>
          <a:xfrm>
            <a:off x="10062383" y="8110835"/>
            <a:ext cx="8265995" cy="682146"/>
            <a:chOff x="6103092" y="3854434"/>
            <a:chExt cx="5086766" cy="419673"/>
          </a:xfrm>
        </p:grpSpPr>
        <p:sp>
          <p:nvSpPr>
            <p:cNvPr id="34" name="Rectangle 33"/>
            <p:cNvSpPr/>
            <p:nvPr/>
          </p:nvSpPr>
          <p:spPr bwMode="auto">
            <a:xfrm>
              <a:off x="6580927" y="3869862"/>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5" name="Rectangle 34"/>
            <p:cNvSpPr/>
            <p:nvPr/>
          </p:nvSpPr>
          <p:spPr bwMode="auto">
            <a:xfrm>
              <a:off x="6580927" y="3869862"/>
              <a:ext cx="3435004" cy="3736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36" name="Content Placeholder 2"/>
            <p:cNvSpPr txBox="1">
              <a:spLocks/>
            </p:cNvSpPr>
            <p:nvPr/>
          </p:nvSpPr>
          <p:spPr bwMode="auto">
            <a:xfrm>
              <a:off x="6559731" y="3856055"/>
              <a:ext cx="655170" cy="287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33%</a:t>
              </a:r>
            </a:p>
          </p:txBody>
        </p:sp>
        <p:sp>
          <p:nvSpPr>
            <p:cNvPr id="77" name="Oval 76"/>
            <p:cNvSpPr/>
            <p:nvPr/>
          </p:nvSpPr>
          <p:spPr>
            <a:xfrm>
              <a:off x="6103092" y="3854434"/>
              <a:ext cx="419673" cy="41967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sp>
          <p:nvSpPr>
            <p:cNvPr id="83" name="Freeform 73"/>
            <p:cNvSpPr>
              <a:spLocks noEditPoints="1"/>
            </p:cNvSpPr>
            <p:nvPr/>
          </p:nvSpPr>
          <p:spPr bwMode="auto">
            <a:xfrm>
              <a:off x="6207660" y="3940745"/>
              <a:ext cx="209955" cy="239331"/>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16" name="Group 15"/>
          <p:cNvGrpSpPr/>
          <p:nvPr/>
        </p:nvGrpSpPr>
        <p:grpSpPr>
          <a:xfrm>
            <a:off x="10052785" y="6239539"/>
            <a:ext cx="8275592" cy="682603"/>
            <a:chOff x="6097186" y="2703168"/>
            <a:chExt cx="5092672" cy="419954"/>
          </a:xfrm>
        </p:grpSpPr>
        <p:sp>
          <p:nvSpPr>
            <p:cNvPr id="39" name="Rectangle 38"/>
            <p:cNvSpPr/>
            <p:nvPr/>
          </p:nvSpPr>
          <p:spPr bwMode="auto">
            <a:xfrm>
              <a:off x="6580927" y="2717631"/>
              <a:ext cx="4608931" cy="37363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2" name="Rectangle 41"/>
            <p:cNvSpPr/>
            <p:nvPr/>
          </p:nvSpPr>
          <p:spPr bwMode="auto">
            <a:xfrm>
              <a:off x="6580927" y="2717631"/>
              <a:ext cx="2711845" cy="3736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43" name="Content Placeholder 2"/>
            <p:cNvSpPr txBox="1">
              <a:spLocks/>
            </p:cNvSpPr>
            <p:nvPr/>
          </p:nvSpPr>
          <p:spPr bwMode="auto">
            <a:xfrm>
              <a:off x="6559731" y="2703168"/>
              <a:ext cx="655170"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68%</a:t>
              </a:r>
            </a:p>
          </p:txBody>
        </p:sp>
        <p:sp>
          <p:nvSpPr>
            <p:cNvPr id="76" name="Oval 75"/>
            <p:cNvSpPr/>
            <p:nvPr/>
          </p:nvSpPr>
          <p:spPr>
            <a:xfrm>
              <a:off x="6097186" y="2703449"/>
              <a:ext cx="419673" cy="419673"/>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84" name="Group 83"/>
            <p:cNvGrpSpPr/>
            <p:nvPr/>
          </p:nvGrpSpPr>
          <p:grpSpPr>
            <a:xfrm>
              <a:off x="6230986" y="2797494"/>
              <a:ext cx="163729" cy="239331"/>
              <a:chOff x="527333" y="1217552"/>
              <a:chExt cx="175409" cy="256405"/>
            </a:xfrm>
            <a:solidFill>
              <a:schemeClr val="bg1"/>
            </a:solidFill>
          </p:grpSpPr>
          <p:sp>
            <p:nvSpPr>
              <p:cNvPr id="8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5" name="Group 14"/>
          <p:cNvGrpSpPr/>
          <p:nvPr/>
        </p:nvGrpSpPr>
        <p:grpSpPr>
          <a:xfrm>
            <a:off x="10052784" y="5337929"/>
            <a:ext cx="8275596" cy="685197"/>
            <a:chOff x="6097186" y="2148475"/>
            <a:chExt cx="5092674" cy="421550"/>
          </a:xfrm>
        </p:grpSpPr>
        <p:sp>
          <p:nvSpPr>
            <p:cNvPr id="22" name="Rectangle 21"/>
            <p:cNvSpPr/>
            <p:nvPr/>
          </p:nvSpPr>
          <p:spPr bwMode="auto">
            <a:xfrm>
              <a:off x="6580927" y="2160797"/>
              <a:ext cx="4608933" cy="3736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3" name="Rectangle 22"/>
            <p:cNvSpPr/>
            <p:nvPr/>
          </p:nvSpPr>
          <p:spPr bwMode="auto">
            <a:xfrm>
              <a:off x="6580927" y="2160797"/>
              <a:ext cx="2304466" cy="3736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4" name="Content Placeholder 2"/>
            <p:cNvSpPr txBox="1">
              <a:spLocks/>
            </p:cNvSpPr>
            <p:nvPr/>
          </p:nvSpPr>
          <p:spPr bwMode="auto">
            <a:xfrm>
              <a:off x="6559731" y="2148475"/>
              <a:ext cx="655169" cy="28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34%</a:t>
              </a:r>
            </a:p>
          </p:txBody>
        </p:sp>
        <p:sp>
          <p:nvSpPr>
            <p:cNvPr id="75" name="Oval 74"/>
            <p:cNvSpPr/>
            <p:nvPr/>
          </p:nvSpPr>
          <p:spPr>
            <a:xfrm>
              <a:off x="6097186" y="2150352"/>
              <a:ext cx="419673" cy="41967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87" name="Group 86"/>
            <p:cNvGrpSpPr/>
            <p:nvPr/>
          </p:nvGrpSpPr>
          <p:grpSpPr>
            <a:xfrm>
              <a:off x="6188294" y="2251049"/>
              <a:ext cx="239764" cy="201746"/>
              <a:chOff x="1511296" y="730196"/>
              <a:chExt cx="256867" cy="216138"/>
            </a:xfrm>
            <a:solidFill>
              <a:schemeClr val="bg1"/>
            </a:solidFill>
          </p:grpSpPr>
          <p:sp>
            <p:nvSpPr>
              <p:cNvPr id="88"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9"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0"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9" name="Group 18"/>
          <p:cNvGrpSpPr/>
          <p:nvPr/>
        </p:nvGrpSpPr>
        <p:grpSpPr>
          <a:xfrm>
            <a:off x="10100616" y="9005364"/>
            <a:ext cx="8227763" cy="682146"/>
            <a:chOff x="6126619" y="4404770"/>
            <a:chExt cx="5063239" cy="419673"/>
          </a:xfrm>
        </p:grpSpPr>
        <p:sp>
          <p:nvSpPr>
            <p:cNvPr id="27" name="Rectangle 26"/>
            <p:cNvSpPr/>
            <p:nvPr/>
          </p:nvSpPr>
          <p:spPr bwMode="auto">
            <a:xfrm>
              <a:off x="6580927" y="4433924"/>
              <a:ext cx="4608931" cy="37363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8" name="Rectangle 27"/>
            <p:cNvSpPr/>
            <p:nvPr/>
          </p:nvSpPr>
          <p:spPr bwMode="auto">
            <a:xfrm>
              <a:off x="6580927" y="4433924"/>
              <a:ext cx="1897087" cy="37363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9" name="Content Placeholder 2"/>
            <p:cNvSpPr txBox="1">
              <a:spLocks/>
            </p:cNvSpPr>
            <p:nvPr/>
          </p:nvSpPr>
          <p:spPr bwMode="auto">
            <a:xfrm>
              <a:off x="6559731" y="4421654"/>
              <a:ext cx="655170" cy="287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438" b="1" dirty="0">
                  <a:solidFill>
                    <a:schemeClr val="bg1"/>
                  </a:solidFill>
                  <a:latin typeface="Lato Black"/>
                  <a:cs typeface="Lato Black"/>
                </a:rPr>
                <a:t>64%</a:t>
              </a:r>
            </a:p>
          </p:txBody>
        </p:sp>
        <p:sp>
          <p:nvSpPr>
            <p:cNvPr id="93" name="Oval 92"/>
            <p:cNvSpPr/>
            <p:nvPr/>
          </p:nvSpPr>
          <p:spPr>
            <a:xfrm>
              <a:off x="6126619" y="4404770"/>
              <a:ext cx="419673" cy="41967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99083" tIns="49541" rIns="99083" bIns="49541" rtlCol="0" anchor="ctr"/>
            <a:lstStyle/>
            <a:p>
              <a:pPr algn="ctr"/>
              <a:endParaRPr lang="en-US" sz="2926" dirty="0">
                <a:latin typeface="Lato Light"/>
              </a:endParaRPr>
            </a:p>
          </p:txBody>
        </p:sp>
        <p:grpSp>
          <p:nvGrpSpPr>
            <p:cNvPr id="94" name="Group 93"/>
            <p:cNvGrpSpPr/>
            <p:nvPr/>
          </p:nvGrpSpPr>
          <p:grpSpPr>
            <a:xfrm>
              <a:off x="6260419" y="4498814"/>
              <a:ext cx="163729" cy="239331"/>
              <a:chOff x="527333" y="1217552"/>
              <a:chExt cx="175409" cy="256405"/>
            </a:xfrm>
            <a:solidFill>
              <a:schemeClr val="bg1"/>
            </a:solidFill>
          </p:grpSpPr>
          <p:sp>
            <p:nvSpPr>
              <p:cNvPr id="95"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6"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63" name="Group 62"/>
          <p:cNvGrpSpPr/>
          <p:nvPr/>
        </p:nvGrpSpPr>
        <p:grpSpPr>
          <a:xfrm>
            <a:off x="4883564" y="1676979"/>
            <a:ext cx="10044872" cy="1689698"/>
            <a:chOff x="5988388" y="483017"/>
            <a:chExt cx="12359700" cy="2079087"/>
          </a:xfrm>
        </p:grpSpPr>
        <p:sp>
          <p:nvSpPr>
            <p:cNvPr id="64" name="TextBox 63"/>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Brainstorming Diagram</a:t>
              </a:r>
            </a:p>
          </p:txBody>
        </p:sp>
        <p:sp>
          <p:nvSpPr>
            <p:cNvPr id="65" name="Rectangle 6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37740013"/>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anim calcmode="lin" valueType="num">
                                      <p:cBhvr>
                                        <p:cTn id="8" dur="1000" fill="hold"/>
                                        <p:tgtEl>
                                          <p:spTgt spid="63"/>
                                        </p:tgtEl>
                                        <p:attrNameLst>
                                          <p:attrName>ppt_x</p:attrName>
                                        </p:attrNameLst>
                                      </p:cBhvr>
                                      <p:tavLst>
                                        <p:tav tm="0">
                                          <p:val>
                                            <p:strVal val="#ppt_x"/>
                                          </p:val>
                                        </p:tav>
                                        <p:tav tm="100000">
                                          <p:val>
                                            <p:strVal val="#ppt_x"/>
                                          </p:val>
                                        </p:tav>
                                      </p:tavLst>
                                    </p:anim>
                                    <p:anim calcmode="lin" valueType="num">
                                      <p:cBhvr>
                                        <p:cTn id="9" dur="900" decel="100000" fill="hold"/>
                                        <p:tgtEl>
                                          <p:spTgt spid="6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1" fill="hold" nodeType="after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ppt_x"/>
                                          </p:val>
                                        </p:tav>
                                        <p:tav tm="100000">
                                          <p:val>
                                            <p:strVal val="#ppt_x"/>
                                          </p:val>
                                        </p:tav>
                                      </p:tavLst>
                                    </p:anim>
                                    <p:anim calcmode="lin" valueType="num">
                                      <p:cBhvr additive="base">
                                        <p:cTn id="15" dur="500" fill="hold"/>
                                        <p:tgtEl>
                                          <p:spTgt spid="11"/>
                                        </p:tgtEl>
                                        <p:attrNameLst>
                                          <p:attrName>ppt_y</p:attrName>
                                        </p:attrNameLst>
                                      </p:cBhvr>
                                      <p:tavLst>
                                        <p:tav tm="0">
                                          <p:val>
                                            <p:strVal val="0-#ppt_h/2"/>
                                          </p:val>
                                        </p:tav>
                                        <p:tav tm="100000">
                                          <p:val>
                                            <p:strVal val="#ppt_y"/>
                                          </p:val>
                                        </p:tav>
                                      </p:tavLst>
                                    </p:anim>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2"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 presetClass="entr" presetSubtype="12"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0-#ppt_w/2"/>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6"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 calcmode="lin" valueType="num">
                                      <p:cBhvr additive="base">
                                        <p:cTn id="34" dur="500" fill="hold"/>
                                        <p:tgtEl>
                                          <p:spTgt spid="50"/>
                                        </p:tgtEl>
                                        <p:attrNameLst>
                                          <p:attrName>ppt_x</p:attrName>
                                        </p:attrNameLst>
                                      </p:cBhvr>
                                      <p:tavLst>
                                        <p:tav tm="0">
                                          <p:val>
                                            <p:strVal val="1+#ppt_w/2"/>
                                          </p:val>
                                        </p:tav>
                                        <p:tav tm="100000">
                                          <p:val>
                                            <p:strVal val="#ppt_x"/>
                                          </p:val>
                                        </p:tav>
                                      </p:tavLst>
                                    </p:anim>
                                    <p:anim calcmode="lin" valueType="num">
                                      <p:cBhvr additive="base">
                                        <p:cTn id="35" dur="500" fill="hold"/>
                                        <p:tgtEl>
                                          <p:spTgt spid="50"/>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500" fill="hold"/>
                                        <p:tgtEl>
                                          <p:spTgt spid="69"/>
                                        </p:tgtEl>
                                        <p:attrNameLst>
                                          <p:attrName>ppt_w</p:attrName>
                                        </p:attrNameLst>
                                      </p:cBhvr>
                                      <p:tavLst>
                                        <p:tav tm="0">
                                          <p:val>
                                            <p:fltVal val="0"/>
                                          </p:val>
                                        </p:tav>
                                        <p:tav tm="100000">
                                          <p:val>
                                            <p:strVal val="#ppt_w"/>
                                          </p:val>
                                        </p:tav>
                                      </p:tavLst>
                                    </p:anim>
                                    <p:anim calcmode="lin" valueType="num">
                                      <p:cBhvr>
                                        <p:cTn id="40" dur="500" fill="hold"/>
                                        <p:tgtEl>
                                          <p:spTgt spid="69"/>
                                        </p:tgtEl>
                                        <p:attrNameLst>
                                          <p:attrName>ppt_h</p:attrName>
                                        </p:attrNameLst>
                                      </p:cBhvr>
                                      <p:tavLst>
                                        <p:tav tm="0">
                                          <p:val>
                                            <p:fltVal val="0"/>
                                          </p:val>
                                        </p:tav>
                                        <p:tav tm="100000">
                                          <p:val>
                                            <p:strVal val="#ppt_h"/>
                                          </p:val>
                                        </p:tav>
                                      </p:tavLst>
                                    </p:anim>
                                    <p:animEffect transition="in" filter="fade">
                                      <p:cBhvr>
                                        <p:cTn id="41" dur="500"/>
                                        <p:tgtEl>
                                          <p:spTgt spid="69"/>
                                        </p:tgtEl>
                                      </p:cBhvr>
                                    </p:animEffect>
                                  </p:childTnLst>
                                </p:cTn>
                              </p:par>
                            </p:childTnLst>
                          </p:cTn>
                        </p:par>
                        <p:par>
                          <p:cTn id="42" fill="hold">
                            <p:stCondLst>
                              <p:cond delay="4000"/>
                            </p:stCondLst>
                            <p:childTnLst>
                              <p:par>
                                <p:cTn id="43" presetID="22" presetClass="entr" presetSubtype="8" fill="hold"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left)">
                                      <p:cBhvr>
                                        <p:cTn id="45" dur="500"/>
                                        <p:tgtEl>
                                          <p:spTgt spid="15"/>
                                        </p:tgtEl>
                                      </p:cBhvr>
                                    </p:animEffect>
                                  </p:childTnLst>
                                </p:cTn>
                              </p:par>
                            </p:childTnLst>
                          </p:cTn>
                        </p:par>
                        <p:par>
                          <p:cTn id="46" fill="hold">
                            <p:stCondLst>
                              <p:cond delay="4500"/>
                            </p:stCondLst>
                            <p:childTnLst>
                              <p:par>
                                <p:cTn id="47" presetID="22" presetClass="entr" presetSubtype="8" fill="hold"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wipe(left)">
                                      <p:cBhvr>
                                        <p:cTn id="49" dur="500"/>
                                        <p:tgtEl>
                                          <p:spTgt spid="16"/>
                                        </p:tgtEl>
                                      </p:cBhvr>
                                    </p:animEffect>
                                  </p:childTnLst>
                                </p:cTn>
                              </p:par>
                            </p:childTnLst>
                          </p:cTn>
                        </p:par>
                        <p:par>
                          <p:cTn id="50" fill="hold">
                            <p:stCondLst>
                              <p:cond delay="5000"/>
                            </p:stCondLst>
                            <p:childTnLst>
                              <p:par>
                                <p:cTn id="51" presetID="22" presetClass="entr" presetSubtype="8" fill="hold"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par>
                          <p:cTn id="54" fill="hold">
                            <p:stCondLst>
                              <p:cond delay="5500"/>
                            </p:stCondLst>
                            <p:childTnLst>
                              <p:par>
                                <p:cTn id="55" presetID="22" presetClass="entr" presetSubtype="8" fill="hold" nodeType="after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left)">
                                      <p:cBhvr>
                                        <p:cTn id="57" dur="500"/>
                                        <p:tgtEl>
                                          <p:spTgt spid="18"/>
                                        </p:tgtEl>
                                      </p:cBhvr>
                                    </p:animEffect>
                                  </p:childTnLst>
                                </p:cTn>
                              </p:par>
                            </p:childTnLst>
                          </p:cTn>
                        </p:par>
                        <p:par>
                          <p:cTn id="58" fill="hold">
                            <p:stCondLst>
                              <p:cond delay="6000"/>
                            </p:stCondLst>
                            <p:childTnLst>
                              <p:par>
                                <p:cTn id="59" presetID="22" presetClass="entr" presetSubtype="8" fill="hold"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15158924" y="8627055"/>
            <a:ext cx="2477620"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Photography</a:t>
            </a:r>
          </a:p>
        </p:txBody>
      </p:sp>
      <p:sp>
        <p:nvSpPr>
          <p:cNvPr id="19" name="TextBox 18"/>
          <p:cNvSpPr txBox="1"/>
          <p:nvPr/>
        </p:nvSpPr>
        <p:spPr>
          <a:xfrm>
            <a:off x="14406738" y="9168835"/>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0" name="TextBox 19"/>
          <p:cNvSpPr txBox="1"/>
          <p:nvPr/>
        </p:nvSpPr>
        <p:spPr>
          <a:xfrm>
            <a:off x="2499676" y="8628718"/>
            <a:ext cx="1478436"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Trophy</a:t>
            </a:r>
          </a:p>
        </p:txBody>
      </p:sp>
      <p:sp>
        <p:nvSpPr>
          <p:cNvPr id="21" name="TextBox 20"/>
          <p:cNvSpPr txBox="1"/>
          <p:nvPr/>
        </p:nvSpPr>
        <p:spPr>
          <a:xfrm>
            <a:off x="1247905" y="9170498"/>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2" name="TextBox 21"/>
          <p:cNvSpPr txBox="1"/>
          <p:nvPr/>
        </p:nvSpPr>
        <p:spPr>
          <a:xfrm>
            <a:off x="8280869" y="4734087"/>
            <a:ext cx="3286495"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cs typeface="Lato Regular"/>
              </a:rPr>
              <a:t>Delevery Proccess</a:t>
            </a:r>
          </a:p>
        </p:txBody>
      </p:sp>
      <p:sp>
        <p:nvSpPr>
          <p:cNvPr id="23" name="TextBox 22"/>
          <p:cNvSpPr txBox="1"/>
          <p:nvPr/>
        </p:nvSpPr>
        <p:spPr>
          <a:xfrm>
            <a:off x="2333723" y="4744324"/>
            <a:ext cx="1806924"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cs typeface="Lato Regular"/>
              </a:rPr>
              <a:t>Airplanes</a:t>
            </a:r>
          </a:p>
        </p:txBody>
      </p:sp>
      <p:sp>
        <p:nvSpPr>
          <p:cNvPr id="24" name="TextBox 23"/>
          <p:cNvSpPr txBox="1"/>
          <p:nvPr/>
        </p:nvSpPr>
        <p:spPr>
          <a:xfrm>
            <a:off x="1246193" y="5286103"/>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25" name="TextBox 24"/>
          <p:cNvSpPr txBox="1"/>
          <p:nvPr/>
        </p:nvSpPr>
        <p:spPr>
          <a:xfrm>
            <a:off x="14691874" y="4738792"/>
            <a:ext cx="3277840" cy="600303"/>
          </a:xfrm>
          <a:prstGeom prst="rect">
            <a:avLst/>
          </a:prstGeom>
          <a:noFill/>
        </p:spPr>
        <p:txBody>
          <a:bodyPr wrap="none" lIns="148599" tIns="74300" rIns="148599" bIns="74300" rtlCol="0">
            <a:spAutoFit/>
          </a:bodyPr>
          <a:lstStyle/>
          <a:p>
            <a:pPr algn="ctr"/>
            <a:r>
              <a:rPr lang="id-ID" sz="2926" b="1" dirty="0">
                <a:solidFill>
                  <a:schemeClr val="tx2"/>
                </a:solidFill>
                <a:latin typeface="Lato Regular"/>
              </a:rPr>
              <a:t>Process Diagrams</a:t>
            </a:r>
          </a:p>
        </p:txBody>
      </p:sp>
      <p:sp>
        <p:nvSpPr>
          <p:cNvPr id="26" name="TextBox 25"/>
          <p:cNvSpPr txBox="1"/>
          <p:nvPr/>
        </p:nvSpPr>
        <p:spPr>
          <a:xfrm>
            <a:off x="14339799" y="5280572"/>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47" name="TextBox 46"/>
          <p:cNvSpPr txBox="1"/>
          <p:nvPr/>
        </p:nvSpPr>
        <p:spPr>
          <a:xfrm>
            <a:off x="7864890" y="5250944"/>
            <a:ext cx="3981990" cy="975470"/>
          </a:xfrm>
          <a:prstGeom prst="rect">
            <a:avLst/>
          </a:prstGeom>
          <a:noFill/>
        </p:spPr>
        <p:txBody>
          <a:bodyPr wrap="square" lIns="148599" tIns="74300" rIns="148599" bIns="74300" rtlCol="0">
            <a:spAutoFit/>
          </a:bodyPr>
          <a:lstStyle/>
          <a:p>
            <a:pPr algn="ctr"/>
            <a:r>
              <a:rPr lang="en-US" sz="1788" dirty="0">
                <a:latin typeface="Lato Light"/>
                <a:cs typeface="Lato Light"/>
              </a:rPr>
              <a:t>Curabitur elementum posuere pretium. Quisque nibh dolor, dignissim ac dignissim ut, luctus</a:t>
            </a:r>
          </a:p>
        </p:txBody>
      </p:sp>
      <p:sp>
        <p:nvSpPr>
          <p:cNvPr id="74" name="AutoShape 44"/>
          <p:cNvSpPr>
            <a:spLocks/>
          </p:cNvSpPr>
          <p:nvPr/>
        </p:nvSpPr>
        <p:spPr bwMode="auto">
          <a:xfrm>
            <a:off x="2906424" y="3913614"/>
            <a:ext cx="891974" cy="853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20" y="19326"/>
                </a:moveTo>
                <a:cubicBezTo>
                  <a:pt x="21574" y="19434"/>
                  <a:pt x="21599" y="19552"/>
                  <a:pt x="21599" y="19677"/>
                </a:cubicBezTo>
                <a:cubicBezTo>
                  <a:pt x="21599" y="19974"/>
                  <a:pt x="21492" y="20237"/>
                  <a:pt x="21274" y="20463"/>
                </a:cubicBezTo>
                <a:lnTo>
                  <a:pt x="20490" y="21235"/>
                </a:lnTo>
                <a:cubicBezTo>
                  <a:pt x="20281" y="21461"/>
                  <a:pt x="20026" y="21574"/>
                  <a:pt x="19720" y="21574"/>
                </a:cubicBezTo>
                <a:lnTo>
                  <a:pt x="19664" y="21574"/>
                </a:lnTo>
                <a:cubicBezTo>
                  <a:pt x="19350" y="21537"/>
                  <a:pt x="19081" y="21396"/>
                  <a:pt x="18866" y="21153"/>
                </a:cubicBezTo>
                <a:lnTo>
                  <a:pt x="12700" y="13222"/>
                </a:lnTo>
                <a:cubicBezTo>
                  <a:pt x="11958" y="13870"/>
                  <a:pt x="11265" y="14438"/>
                  <a:pt x="10623" y="14927"/>
                </a:cubicBezTo>
                <a:cubicBezTo>
                  <a:pt x="9975" y="15413"/>
                  <a:pt x="9366" y="15835"/>
                  <a:pt x="8789" y="16188"/>
                </a:cubicBezTo>
                <a:lnTo>
                  <a:pt x="9261" y="19988"/>
                </a:lnTo>
                <a:lnTo>
                  <a:pt x="9261" y="20124"/>
                </a:lnTo>
                <a:cubicBezTo>
                  <a:pt x="9261" y="20423"/>
                  <a:pt x="9162" y="20672"/>
                  <a:pt x="8964" y="20870"/>
                </a:cubicBezTo>
                <a:lnTo>
                  <a:pt x="8546" y="21289"/>
                </a:lnTo>
                <a:cubicBezTo>
                  <a:pt x="8339" y="21498"/>
                  <a:pt x="8076" y="21599"/>
                  <a:pt x="7762" y="21599"/>
                </a:cubicBezTo>
                <a:lnTo>
                  <a:pt x="7705" y="21599"/>
                </a:lnTo>
                <a:cubicBezTo>
                  <a:pt x="7354" y="21563"/>
                  <a:pt x="7088" y="21424"/>
                  <a:pt x="6907" y="21178"/>
                </a:cubicBezTo>
                <a:lnTo>
                  <a:pt x="4131" y="17500"/>
                </a:lnTo>
                <a:lnTo>
                  <a:pt x="418" y="14695"/>
                </a:lnTo>
                <a:cubicBezTo>
                  <a:pt x="155" y="14472"/>
                  <a:pt x="16" y="14201"/>
                  <a:pt x="0" y="13884"/>
                </a:cubicBezTo>
                <a:lnTo>
                  <a:pt x="0" y="13833"/>
                </a:lnTo>
                <a:cubicBezTo>
                  <a:pt x="0" y="13550"/>
                  <a:pt x="104" y="13293"/>
                  <a:pt x="311" y="13059"/>
                </a:cubicBezTo>
                <a:lnTo>
                  <a:pt x="715" y="12668"/>
                </a:lnTo>
                <a:cubicBezTo>
                  <a:pt x="897" y="12439"/>
                  <a:pt x="1151" y="12332"/>
                  <a:pt x="1477" y="12340"/>
                </a:cubicBezTo>
                <a:cubicBezTo>
                  <a:pt x="1550" y="12340"/>
                  <a:pt x="1596" y="12352"/>
                  <a:pt x="1612" y="12369"/>
                </a:cubicBezTo>
                <a:lnTo>
                  <a:pt x="5407" y="12801"/>
                </a:lnTo>
                <a:cubicBezTo>
                  <a:pt x="5761" y="12233"/>
                  <a:pt x="6180" y="11625"/>
                  <a:pt x="6672" y="10983"/>
                </a:cubicBezTo>
                <a:cubicBezTo>
                  <a:pt x="7167" y="10336"/>
                  <a:pt x="7733" y="9655"/>
                  <a:pt x="8376" y="8931"/>
                </a:cubicBezTo>
                <a:lnTo>
                  <a:pt x="478" y="2748"/>
                </a:lnTo>
                <a:cubicBezTo>
                  <a:pt x="195" y="2521"/>
                  <a:pt x="59" y="2256"/>
                  <a:pt x="59" y="1950"/>
                </a:cubicBezTo>
                <a:lnTo>
                  <a:pt x="59" y="1894"/>
                </a:lnTo>
                <a:cubicBezTo>
                  <a:pt x="59" y="1614"/>
                  <a:pt x="161" y="1354"/>
                  <a:pt x="370" y="1111"/>
                </a:cubicBezTo>
                <a:lnTo>
                  <a:pt x="1140" y="336"/>
                </a:lnTo>
                <a:cubicBezTo>
                  <a:pt x="1383" y="130"/>
                  <a:pt x="1641" y="25"/>
                  <a:pt x="1910" y="25"/>
                </a:cubicBezTo>
                <a:lnTo>
                  <a:pt x="2088" y="25"/>
                </a:lnTo>
                <a:cubicBezTo>
                  <a:pt x="2153" y="25"/>
                  <a:pt x="2215" y="45"/>
                  <a:pt x="2269" y="79"/>
                </a:cubicBezTo>
                <a:lnTo>
                  <a:pt x="13147" y="4045"/>
                </a:lnTo>
                <a:lnTo>
                  <a:pt x="15193" y="2030"/>
                </a:lnTo>
                <a:cubicBezTo>
                  <a:pt x="15827" y="1396"/>
                  <a:pt x="16551" y="901"/>
                  <a:pt x="17375" y="540"/>
                </a:cubicBezTo>
                <a:cubicBezTo>
                  <a:pt x="18195" y="180"/>
                  <a:pt x="18951" y="0"/>
                  <a:pt x="19636" y="0"/>
                </a:cubicBezTo>
                <a:cubicBezTo>
                  <a:pt x="20284" y="0"/>
                  <a:pt x="20779" y="166"/>
                  <a:pt x="21113" y="500"/>
                </a:cubicBezTo>
                <a:cubicBezTo>
                  <a:pt x="21291" y="661"/>
                  <a:pt x="21418" y="870"/>
                  <a:pt x="21492" y="1125"/>
                </a:cubicBezTo>
                <a:cubicBezTo>
                  <a:pt x="21563" y="1374"/>
                  <a:pt x="21599" y="1659"/>
                  <a:pt x="21599" y="1973"/>
                </a:cubicBezTo>
                <a:cubicBezTo>
                  <a:pt x="21599" y="2660"/>
                  <a:pt x="21424" y="3415"/>
                  <a:pt x="21076" y="4235"/>
                </a:cubicBezTo>
                <a:cubicBezTo>
                  <a:pt x="20728" y="5055"/>
                  <a:pt x="20230" y="5778"/>
                  <a:pt x="19582" y="6400"/>
                </a:cubicBezTo>
                <a:lnTo>
                  <a:pt x="17547" y="8456"/>
                </a:lnTo>
                <a:lnTo>
                  <a:pt x="21520" y="19326"/>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5" name="AutoShape 91"/>
          <p:cNvSpPr>
            <a:spLocks/>
          </p:cNvSpPr>
          <p:nvPr/>
        </p:nvSpPr>
        <p:spPr bwMode="auto">
          <a:xfrm>
            <a:off x="16023078" y="3958279"/>
            <a:ext cx="732898" cy="806398"/>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3"/>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6" name="AutoShape 43"/>
          <p:cNvSpPr>
            <a:spLocks/>
          </p:cNvSpPr>
          <p:nvPr/>
        </p:nvSpPr>
        <p:spPr bwMode="auto">
          <a:xfrm>
            <a:off x="15961729" y="7777687"/>
            <a:ext cx="821971" cy="9007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58"/>
                  <a:pt x="21208" y="478"/>
                </a:cubicBezTo>
                <a:cubicBezTo>
                  <a:pt x="21470" y="798"/>
                  <a:pt x="21599" y="1177"/>
                  <a:pt x="21599" y="1615"/>
                </a:cubicBezTo>
                <a:lnTo>
                  <a:pt x="21599" y="19984"/>
                </a:lnTo>
                <a:cubicBezTo>
                  <a:pt x="21599" y="20422"/>
                  <a:pt x="21470" y="20803"/>
                  <a:pt x="21208" y="21124"/>
                </a:cubicBezTo>
                <a:cubicBezTo>
                  <a:pt x="20948" y="21441"/>
                  <a:pt x="20632" y="21599"/>
                  <a:pt x="20263" y="21599"/>
                </a:cubicBezTo>
                <a:lnTo>
                  <a:pt x="1346" y="21599"/>
                </a:lnTo>
                <a:cubicBezTo>
                  <a:pt x="981" y="21599"/>
                  <a:pt x="663" y="21441"/>
                  <a:pt x="396" y="21124"/>
                </a:cubicBezTo>
                <a:cubicBezTo>
                  <a:pt x="132" y="20803"/>
                  <a:pt x="0" y="20422"/>
                  <a:pt x="0" y="19984"/>
                </a:cubicBezTo>
                <a:lnTo>
                  <a:pt x="0" y="1615"/>
                </a:lnTo>
                <a:cubicBezTo>
                  <a:pt x="0" y="1177"/>
                  <a:pt x="132" y="798"/>
                  <a:pt x="396" y="478"/>
                </a:cubicBezTo>
                <a:cubicBezTo>
                  <a:pt x="661" y="158"/>
                  <a:pt x="979" y="0"/>
                  <a:pt x="1346" y="0"/>
                </a:cubicBezTo>
                <a:lnTo>
                  <a:pt x="20263" y="0"/>
                </a:lnTo>
                <a:close/>
                <a:moveTo>
                  <a:pt x="19805" y="2170"/>
                </a:moveTo>
                <a:lnTo>
                  <a:pt x="1801" y="2170"/>
                </a:lnTo>
                <a:lnTo>
                  <a:pt x="1801" y="19440"/>
                </a:lnTo>
                <a:lnTo>
                  <a:pt x="19805" y="19440"/>
                </a:lnTo>
                <a:lnTo>
                  <a:pt x="19805" y="2170"/>
                </a:lnTo>
                <a:close/>
                <a:moveTo>
                  <a:pt x="5425" y="8662"/>
                </a:moveTo>
                <a:cubicBezTo>
                  <a:pt x="4910" y="8662"/>
                  <a:pt x="4475" y="8454"/>
                  <a:pt x="4125" y="8034"/>
                </a:cubicBezTo>
                <a:cubicBezTo>
                  <a:pt x="3770" y="7611"/>
                  <a:pt x="3598" y="7103"/>
                  <a:pt x="3598" y="6512"/>
                </a:cubicBezTo>
                <a:cubicBezTo>
                  <a:pt x="3598" y="5895"/>
                  <a:pt x="3770" y="5372"/>
                  <a:pt x="4125" y="4952"/>
                </a:cubicBezTo>
                <a:cubicBezTo>
                  <a:pt x="4477" y="4526"/>
                  <a:pt x="4910" y="4321"/>
                  <a:pt x="5425" y="4321"/>
                </a:cubicBezTo>
                <a:cubicBezTo>
                  <a:pt x="5914" y="4321"/>
                  <a:pt x="6340" y="4529"/>
                  <a:pt x="6693" y="4952"/>
                </a:cubicBezTo>
                <a:cubicBezTo>
                  <a:pt x="7045" y="5372"/>
                  <a:pt x="7219" y="5895"/>
                  <a:pt x="7219" y="6512"/>
                </a:cubicBezTo>
                <a:cubicBezTo>
                  <a:pt x="7219" y="7103"/>
                  <a:pt x="7045" y="7611"/>
                  <a:pt x="6693" y="8034"/>
                </a:cubicBezTo>
                <a:cubicBezTo>
                  <a:pt x="6340" y="8454"/>
                  <a:pt x="5914" y="8662"/>
                  <a:pt x="5425" y="8662"/>
                </a:cubicBezTo>
                <a:moveTo>
                  <a:pt x="18001" y="17287"/>
                </a:moveTo>
                <a:lnTo>
                  <a:pt x="3598" y="17287"/>
                </a:lnTo>
                <a:lnTo>
                  <a:pt x="3598" y="15810"/>
                </a:lnTo>
                <a:lnTo>
                  <a:pt x="6845" y="10745"/>
                </a:lnTo>
                <a:lnTo>
                  <a:pt x="9045" y="12942"/>
                </a:lnTo>
                <a:lnTo>
                  <a:pt x="13193" y="5387"/>
                </a:lnTo>
                <a:lnTo>
                  <a:pt x="17998" y="11350"/>
                </a:lnTo>
                <a:lnTo>
                  <a:pt x="17998" y="17287"/>
                </a:lnTo>
                <a:close/>
              </a:path>
            </a:pathLst>
          </a:custGeom>
          <a:solidFill>
            <a:schemeClr val="accent5"/>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7" name="AutoShape 124"/>
          <p:cNvSpPr>
            <a:spLocks/>
          </p:cNvSpPr>
          <p:nvPr/>
        </p:nvSpPr>
        <p:spPr bwMode="auto">
          <a:xfrm>
            <a:off x="9391603" y="3837672"/>
            <a:ext cx="1076584" cy="967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accent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78" name="AutoShape 123"/>
          <p:cNvSpPr>
            <a:spLocks/>
          </p:cNvSpPr>
          <p:nvPr/>
        </p:nvSpPr>
        <p:spPr bwMode="auto">
          <a:xfrm>
            <a:off x="2808354" y="7786904"/>
            <a:ext cx="829731" cy="9129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accent4"/>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3" name="Group 42"/>
          <p:cNvGrpSpPr/>
          <p:nvPr/>
        </p:nvGrpSpPr>
        <p:grpSpPr>
          <a:xfrm rot="5662649">
            <a:off x="6649602" y="7837626"/>
            <a:ext cx="1952098" cy="2967868"/>
            <a:chOff x="1306513" y="1644650"/>
            <a:chExt cx="1109663" cy="1687513"/>
          </a:xfrm>
        </p:grpSpPr>
        <p:sp>
          <p:nvSpPr>
            <p:cNvPr id="44"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46" name="Group 45"/>
          <p:cNvGrpSpPr/>
          <p:nvPr/>
        </p:nvGrpSpPr>
        <p:grpSpPr>
          <a:xfrm rot="13449093">
            <a:off x="11116345" y="6881813"/>
            <a:ext cx="1951589" cy="2968641"/>
            <a:chOff x="1306513" y="1644650"/>
            <a:chExt cx="1109663" cy="1687513"/>
          </a:xfrm>
        </p:grpSpPr>
        <p:sp>
          <p:nvSpPr>
            <p:cNvPr id="53"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5" name="Group 54"/>
          <p:cNvGrpSpPr/>
          <p:nvPr/>
        </p:nvGrpSpPr>
        <p:grpSpPr>
          <a:xfrm rot="7830861">
            <a:off x="7754562" y="6415563"/>
            <a:ext cx="1952098" cy="2967868"/>
            <a:chOff x="1306513" y="1644650"/>
            <a:chExt cx="1109663" cy="1687513"/>
          </a:xfrm>
        </p:grpSpPr>
        <p:sp>
          <p:nvSpPr>
            <p:cNvPr id="56" name="Freeform 18"/>
            <p:cNvSpPr>
              <a:spLocks/>
            </p:cNvSpPr>
            <p:nvPr/>
          </p:nvSpPr>
          <p:spPr bwMode="auto">
            <a:xfrm>
              <a:off x="1306513" y="1644650"/>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8" name="Group 57"/>
          <p:cNvGrpSpPr/>
          <p:nvPr/>
        </p:nvGrpSpPr>
        <p:grpSpPr>
          <a:xfrm rot="10570456">
            <a:off x="9592075" y="6108715"/>
            <a:ext cx="1951589" cy="2968642"/>
            <a:chOff x="1306513" y="1644649"/>
            <a:chExt cx="1109663" cy="1687514"/>
          </a:xfrm>
        </p:grpSpPr>
        <p:sp>
          <p:nvSpPr>
            <p:cNvPr id="59" name="Freeform 18"/>
            <p:cNvSpPr>
              <a:spLocks/>
            </p:cNvSpPr>
            <p:nvPr/>
          </p:nvSpPr>
          <p:spPr bwMode="auto">
            <a:xfrm>
              <a:off x="1306513" y="1644649"/>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1" name="Group 60"/>
          <p:cNvGrpSpPr/>
          <p:nvPr/>
        </p:nvGrpSpPr>
        <p:grpSpPr>
          <a:xfrm rot="14923554">
            <a:off x="11081270" y="8605069"/>
            <a:ext cx="1952098" cy="2967868"/>
            <a:chOff x="1306513" y="1644650"/>
            <a:chExt cx="1109663" cy="1687513"/>
          </a:xfrm>
        </p:grpSpPr>
        <p:sp>
          <p:nvSpPr>
            <p:cNvPr id="62" name="Freeform 18"/>
            <p:cNvSpPr>
              <a:spLocks/>
            </p:cNvSpPr>
            <p:nvPr/>
          </p:nvSpPr>
          <p:spPr bwMode="auto">
            <a:xfrm>
              <a:off x="1306513" y="1644651"/>
              <a:ext cx="839788" cy="1619250"/>
            </a:xfrm>
            <a:custGeom>
              <a:avLst/>
              <a:gdLst>
                <a:gd name="T0" fmla="*/ 30 w 221"/>
                <a:gd name="T1" fmla="*/ 241 h 429"/>
                <a:gd name="T2" fmla="*/ 103 w 221"/>
                <a:gd name="T3" fmla="*/ 429 h 429"/>
                <a:gd name="T4" fmla="*/ 221 w 221"/>
                <a:gd name="T5" fmla="*/ 0 h 429"/>
                <a:gd name="T6" fmla="*/ 30 w 221"/>
                <a:gd name="T7" fmla="*/ 241 h 429"/>
              </a:gdLst>
              <a:ahLst/>
              <a:cxnLst>
                <a:cxn ang="0">
                  <a:pos x="T0" y="T1"/>
                </a:cxn>
                <a:cxn ang="0">
                  <a:pos x="T2" y="T3"/>
                </a:cxn>
                <a:cxn ang="0">
                  <a:pos x="T4" y="T5"/>
                </a:cxn>
                <a:cxn ang="0">
                  <a:pos x="T6" y="T7"/>
                </a:cxn>
              </a:cxnLst>
              <a:rect l="0" t="0" r="r" b="b"/>
              <a:pathLst>
                <a:path w="221" h="429">
                  <a:moveTo>
                    <a:pt x="30" y="241"/>
                  </a:moveTo>
                  <a:cubicBezTo>
                    <a:pt x="0" y="352"/>
                    <a:pt x="39" y="412"/>
                    <a:pt x="103" y="429"/>
                  </a:cubicBezTo>
                  <a:cubicBezTo>
                    <a:pt x="221" y="0"/>
                    <a:pt x="221" y="0"/>
                    <a:pt x="221" y="0"/>
                  </a:cubicBezTo>
                  <a:cubicBezTo>
                    <a:pt x="221" y="0"/>
                    <a:pt x="61" y="129"/>
                    <a:pt x="30" y="241"/>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 name="Freeform 19"/>
            <p:cNvSpPr>
              <a:spLocks/>
            </p:cNvSpPr>
            <p:nvPr/>
          </p:nvSpPr>
          <p:spPr bwMode="auto">
            <a:xfrm>
              <a:off x="1697038" y="1644650"/>
              <a:ext cx="719138" cy="1687513"/>
            </a:xfrm>
            <a:custGeom>
              <a:avLst/>
              <a:gdLst>
                <a:gd name="T0" fmla="*/ 118 w 189"/>
                <a:gd name="T1" fmla="*/ 0 h 447"/>
                <a:gd name="T2" fmla="*/ 0 w 189"/>
                <a:gd name="T3" fmla="*/ 429 h 447"/>
                <a:gd name="T4" fmla="*/ 159 w 189"/>
                <a:gd name="T5" fmla="*/ 304 h 447"/>
                <a:gd name="T6" fmla="*/ 118 w 189"/>
                <a:gd name="T7" fmla="*/ 0 h 447"/>
              </a:gdLst>
              <a:ahLst/>
              <a:cxnLst>
                <a:cxn ang="0">
                  <a:pos x="T0" y="T1"/>
                </a:cxn>
                <a:cxn ang="0">
                  <a:pos x="T2" y="T3"/>
                </a:cxn>
                <a:cxn ang="0">
                  <a:pos x="T4" y="T5"/>
                </a:cxn>
                <a:cxn ang="0">
                  <a:pos x="T6" y="T7"/>
                </a:cxn>
              </a:cxnLst>
              <a:rect l="0" t="0" r="r" b="b"/>
              <a:pathLst>
                <a:path w="189" h="447">
                  <a:moveTo>
                    <a:pt x="118" y="0"/>
                  </a:moveTo>
                  <a:cubicBezTo>
                    <a:pt x="0" y="429"/>
                    <a:pt x="0" y="429"/>
                    <a:pt x="0" y="429"/>
                  </a:cubicBezTo>
                  <a:cubicBezTo>
                    <a:pt x="64" y="447"/>
                    <a:pt x="128" y="416"/>
                    <a:pt x="159" y="304"/>
                  </a:cubicBezTo>
                  <a:cubicBezTo>
                    <a:pt x="189" y="193"/>
                    <a:pt x="118" y="0"/>
                    <a:pt x="118"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79" name="Group 593"/>
          <p:cNvGrpSpPr>
            <a:grpSpLocks/>
          </p:cNvGrpSpPr>
          <p:nvPr/>
        </p:nvGrpSpPr>
        <p:grpSpPr bwMode="auto">
          <a:xfrm>
            <a:off x="8573338" y="8980263"/>
            <a:ext cx="2731932" cy="3744727"/>
            <a:chOff x="3965575" y="6365874"/>
            <a:chExt cx="342900" cy="469900"/>
          </a:xfrm>
          <a:solidFill>
            <a:schemeClr val="bg1">
              <a:lumMod val="50000"/>
            </a:schemeClr>
          </a:solidFill>
        </p:grpSpPr>
        <p:sp>
          <p:nvSpPr>
            <p:cNvPr id="80" name="Freeform 577"/>
            <p:cNvSpPr>
              <a:spLocks noChangeArrowheads="1"/>
            </p:cNvSpPr>
            <p:nvPr/>
          </p:nvSpPr>
          <p:spPr bwMode="auto">
            <a:xfrm>
              <a:off x="4106863" y="6529387"/>
              <a:ext cx="57150" cy="57150"/>
            </a:xfrm>
            <a:custGeom>
              <a:avLst/>
              <a:gdLst>
                <a:gd name="T0" fmla="*/ 159 w 160"/>
                <a:gd name="T1" fmla="*/ 75 h 160"/>
                <a:gd name="T2" fmla="*/ 84 w 160"/>
                <a:gd name="T3" fmla="*/ 159 h 160"/>
                <a:gd name="T4" fmla="*/ 0 w 160"/>
                <a:gd name="T5" fmla="*/ 75 h 160"/>
                <a:gd name="T6" fmla="*/ 84 w 160"/>
                <a:gd name="T7" fmla="*/ 0 h 160"/>
                <a:gd name="T8" fmla="*/ 159 w 160"/>
                <a:gd name="T9" fmla="*/ 75 h 160"/>
                <a:gd name="T10" fmla="*/ 159 w 160"/>
                <a:gd name="T11" fmla="*/ 75 h 160"/>
                <a:gd name="T12" fmla="*/ 159 w 160"/>
                <a:gd name="T13" fmla="*/ 75 h 160"/>
              </a:gdLst>
              <a:ahLst/>
              <a:cxnLst>
                <a:cxn ang="0">
                  <a:pos x="T0" y="T1"/>
                </a:cxn>
                <a:cxn ang="0">
                  <a:pos x="T2" y="T3"/>
                </a:cxn>
                <a:cxn ang="0">
                  <a:pos x="T4" y="T5"/>
                </a:cxn>
                <a:cxn ang="0">
                  <a:pos x="T6" y="T7"/>
                </a:cxn>
                <a:cxn ang="0">
                  <a:pos x="T8" y="T9"/>
                </a:cxn>
                <a:cxn ang="0">
                  <a:pos x="T10" y="T11"/>
                </a:cxn>
                <a:cxn ang="0">
                  <a:pos x="T12" y="T13"/>
                </a:cxn>
              </a:cxnLst>
              <a:rect l="0" t="0" r="r" b="b"/>
              <a:pathLst>
                <a:path w="160" h="160">
                  <a:moveTo>
                    <a:pt x="159" y="75"/>
                  </a:moveTo>
                  <a:cubicBezTo>
                    <a:pt x="159" y="126"/>
                    <a:pt x="126" y="159"/>
                    <a:pt x="84" y="159"/>
                  </a:cubicBezTo>
                  <a:cubicBezTo>
                    <a:pt x="34" y="159"/>
                    <a:pt x="0" y="126"/>
                    <a:pt x="0" y="75"/>
                  </a:cubicBezTo>
                  <a:cubicBezTo>
                    <a:pt x="0" y="34"/>
                    <a:pt x="34" y="0"/>
                    <a:pt x="84" y="0"/>
                  </a:cubicBezTo>
                  <a:cubicBezTo>
                    <a:pt x="126" y="0"/>
                    <a:pt x="159" y="34"/>
                    <a:pt x="159" y="75"/>
                  </a:cubicBezTo>
                  <a:close/>
                  <a:moveTo>
                    <a:pt x="159" y="75"/>
                  </a:moveTo>
                  <a:lnTo>
                    <a:pt x="159" y="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1" name="Freeform 578"/>
            <p:cNvSpPr>
              <a:spLocks noChangeArrowheads="1"/>
            </p:cNvSpPr>
            <p:nvPr/>
          </p:nvSpPr>
          <p:spPr bwMode="auto">
            <a:xfrm>
              <a:off x="4110038" y="6365874"/>
              <a:ext cx="53975" cy="157163"/>
            </a:xfrm>
            <a:custGeom>
              <a:avLst/>
              <a:gdLst>
                <a:gd name="T0" fmla="*/ 151 w 152"/>
                <a:gd name="T1" fmla="*/ 435 h 436"/>
                <a:gd name="T2" fmla="*/ 76 w 152"/>
                <a:gd name="T3" fmla="*/ 0 h 436"/>
                <a:gd name="T4" fmla="*/ 0 w 152"/>
                <a:gd name="T5" fmla="*/ 435 h 436"/>
                <a:gd name="T6" fmla="*/ 76 w 152"/>
                <a:gd name="T7" fmla="*/ 409 h 436"/>
                <a:gd name="T8" fmla="*/ 151 w 152"/>
                <a:gd name="T9" fmla="*/ 435 h 436"/>
                <a:gd name="T10" fmla="*/ 151 w 152"/>
                <a:gd name="T11" fmla="*/ 435 h 436"/>
                <a:gd name="T12" fmla="*/ 151 w 152"/>
                <a:gd name="T13" fmla="*/ 435 h 436"/>
              </a:gdLst>
              <a:ahLst/>
              <a:cxnLst>
                <a:cxn ang="0">
                  <a:pos x="T0" y="T1"/>
                </a:cxn>
                <a:cxn ang="0">
                  <a:pos x="T2" y="T3"/>
                </a:cxn>
                <a:cxn ang="0">
                  <a:pos x="T4" y="T5"/>
                </a:cxn>
                <a:cxn ang="0">
                  <a:pos x="T6" y="T7"/>
                </a:cxn>
                <a:cxn ang="0">
                  <a:pos x="T8" y="T9"/>
                </a:cxn>
                <a:cxn ang="0">
                  <a:pos x="T10" y="T11"/>
                </a:cxn>
                <a:cxn ang="0">
                  <a:pos x="T12" y="T13"/>
                </a:cxn>
              </a:cxnLst>
              <a:rect l="0" t="0" r="r" b="b"/>
              <a:pathLst>
                <a:path w="152" h="436">
                  <a:moveTo>
                    <a:pt x="151" y="435"/>
                  </a:moveTo>
                  <a:cubicBezTo>
                    <a:pt x="134" y="309"/>
                    <a:pt x="109" y="0"/>
                    <a:pt x="76" y="0"/>
                  </a:cubicBezTo>
                  <a:cubicBezTo>
                    <a:pt x="42" y="0"/>
                    <a:pt x="9" y="309"/>
                    <a:pt x="0" y="435"/>
                  </a:cubicBezTo>
                  <a:cubicBezTo>
                    <a:pt x="17" y="418"/>
                    <a:pt x="42" y="409"/>
                    <a:pt x="76" y="409"/>
                  </a:cubicBezTo>
                  <a:cubicBezTo>
                    <a:pt x="101" y="409"/>
                    <a:pt x="126" y="418"/>
                    <a:pt x="151" y="435"/>
                  </a:cubicBezTo>
                  <a:close/>
                  <a:moveTo>
                    <a:pt x="151" y="435"/>
                  </a:moveTo>
                  <a:lnTo>
                    <a:pt x="151" y="4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82" name="Freeform 579"/>
            <p:cNvSpPr>
              <a:spLocks noChangeArrowheads="1"/>
            </p:cNvSpPr>
            <p:nvPr/>
          </p:nvSpPr>
          <p:spPr bwMode="auto">
            <a:xfrm>
              <a:off x="3965575" y="6550024"/>
              <a:ext cx="342900" cy="285750"/>
            </a:xfrm>
            <a:custGeom>
              <a:avLst/>
              <a:gdLst>
                <a:gd name="T0" fmla="*/ 594 w 954"/>
                <a:gd name="T1" fmla="*/ 0 h 795"/>
                <a:gd name="T2" fmla="*/ 594 w 954"/>
                <a:gd name="T3" fmla="*/ 16 h 795"/>
                <a:gd name="T4" fmla="*/ 477 w 954"/>
                <a:gd name="T5" fmla="*/ 142 h 795"/>
                <a:gd name="T6" fmla="*/ 351 w 954"/>
                <a:gd name="T7" fmla="*/ 16 h 795"/>
                <a:gd name="T8" fmla="*/ 351 w 954"/>
                <a:gd name="T9" fmla="*/ 0 h 795"/>
                <a:gd name="T10" fmla="*/ 17 w 954"/>
                <a:gd name="T11" fmla="*/ 284 h 795"/>
                <a:gd name="T12" fmla="*/ 427 w 954"/>
                <a:gd name="T13" fmla="*/ 134 h 795"/>
                <a:gd name="T14" fmla="*/ 393 w 954"/>
                <a:gd name="T15" fmla="*/ 752 h 795"/>
                <a:gd name="T16" fmla="*/ 477 w 954"/>
                <a:gd name="T17" fmla="*/ 794 h 795"/>
                <a:gd name="T18" fmla="*/ 552 w 954"/>
                <a:gd name="T19" fmla="*/ 752 h 795"/>
                <a:gd name="T20" fmla="*/ 519 w 954"/>
                <a:gd name="T21" fmla="*/ 134 h 795"/>
                <a:gd name="T22" fmla="*/ 937 w 954"/>
                <a:gd name="T23" fmla="*/ 284 h 795"/>
                <a:gd name="T24" fmla="*/ 594 w 954"/>
                <a:gd name="T25" fmla="*/ 0 h 795"/>
                <a:gd name="T26" fmla="*/ 594 w 954"/>
                <a:gd name="T27" fmla="*/ 0 h 795"/>
                <a:gd name="T28" fmla="*/ 594 w 954"/>
                <a:gd name="T29" fmla="*/ 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4" h="795">
                  <a:moveTo>
                    <a:pt x="594" y="0"/>
                  </a:moveTo>
                  <a:cubicBezTo>
                    <a:pt x="594" y="8"/>
                    <a:pt x="594" y="16"/>
                    <a:pt x="594" y="16"/>
                  </a:cubicBezTo>
                  <a:cubicBezTo>
                    <a:pt x="594" y="83"/>
                    <a:pt x="544" y="142"/>
                    <a:pt x="477" y="142"/>
                  </a:cubicBezTo>
                  <a:cubicBezTo>
                    <a:pt x="410" y="142"/>
                    <a:pt x="351" y="83"/>
                    <a:pt x="351" y="16"/>
                  </a:cubicBezTo>
                  <a:cubicBezTo>
                    <a:pt x="351" y="16"/>
                    <a:pt x="351" y="8"/>
                    <a:pt x="351" y="0"/>
                  </a:cubicBezTo>
                  <a:cubicBezTo>
                    <a:pt x="251" y="75"/>
                    <a:pt x="0" y="259"/>
                    <a:pt x="17" y="284"/>
                  </a:cubicBezTo>
                  <a:cubicBezTo>
                    <a:pt x="34" y="317"/>
                    <a:pt x="310" y="192"/>
                    <a:pt x="427" y="134"/>
                  </a:cubicBezTo>
                  <a:cubicBezTo>
                    <a:pt x="393" y="752"/>
                    <a:pt x="393" y="752"/>
                    <a:pt x="393" y="752"/>
                  </a:cubicBezTo>
                  <a:cubicBezTo>
                    <a:pt x="393" y="752"/>
                    <a:pt x="410" y="794"/>
                    <a:pt x="477" y="794"/>
                  </a:cubicBezTo>
                  <a:cubicBezTo>
                    <a:pt x="535" y="794"/>
                    <a:pt x="552" y="752"/>
                    <a:pt x="552" y="752"/>
                  </a:cubicBezTo>
                  <a:cubicBezTo>
                    <a:pt x="519" y="134"/>
                    <a:pt x="519" y="134"/>
                    <a:pt x="519" y="134"/>
                  </a:cubicBezTo>
                  <a:cubicBezTo>
                    <a:pt x="636" y="192"/>
                    <a:pt x="920" y="317"/>
                    <a:pt x="937" y="284"/>
                  </a:cubicBezTo>
                  <a:cubicBezTo>
                    <a:pt x="953" y="259"/>
                    <a:pt x="702" y="75"/>
                    <a:pt x="594" y="0"/>
                  </a:cubicBezTo>
                  <a:close/>
                  <a:moveTo>
                    <a:pt x="594" y="0"/>
                  </a:moveTo>
                  <a:lnTo>
                    <a:pt x="59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83" name="AutoShape 12"/>
          <p:cNvSpPr>
            <a:spLocks/>
          </p:cNvSpPr>
          <p:nvPr/>
        </p:nvSpPr>
        <p:spPr bwMode="auto">
          <a:xfrm>
            <a:off x="7058230" y="8917579"/>
            <a:ext cx="584368" cy="642974"/>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4" name="Group 13"/>
          <p:cNvGrpSpPr>
            <a:grpSpLocks/>
          </p:cNvGrpSpPr>
          <p:nvPr/>
        </p:nvGrpSpPr>
        <p:grpSpPr bwMode="auto">
          <a:xfrm>
            <a:off x="12075195" y="7746878"/>
            <a:ext cx="707105" cy="610663"/>
            <a:chOff x="4679950" y="1301750"/>
            <a:chExt cx="290513" cy="250825"/>
          </a:xfrm>
          <a:solidFill>
            <a:schemeClr val="bg1"/>
          </a:solidFill>
        </p:grpSpPr>
        <p:sp>
          <p:nvSpPr>
            <p:cNvPr id="85" name="Freeform 114"/>
            <p:cNvSpPr>
              <a:spLocks noChangeArrowheads="1"/>
            </p:cNvSpPr>
            <p:nvPr/>
          </p:nvSpPr>
          <p:spPr bwMode="auto">
            <a:xfrm>
              <a:off x="4679950" y="1335088"/>
              <a:ext cx="252413" cy="217487"/>
            </a:xfrm>
            <a:custGeom>
              <a:avLst/>
              <a:gdLst>
                <a:gd name="T0" fmla="*/ 73 w 699"/>
                <a:gd name="T1" fmla="*/ 520 h 605"/>
                <a:gd name="T2" fmla="*/ 73 w 699"/>
                <a:gd name="T3" fmla="*/ 0 h 605"/>
                <a:gd name="T4" fmla="*/ 21 w 699"/>
                <a:gd name="T5" fmla="*/ 0 h 605"/>
                <a:gd name="T6" fmla="*/ 0 w 699"/>
                <a:gd name="T7" fmla="*/ 20 h 605"/>
                <a:gd name="T8" fmla="*/ 0 w 699"/>
                <a:gd name="T9" fmla="*/ 593 h 605"/>
                <a:gd name="T10" fmla="*/ 21 w 699"/>
                <a:gd name="T11" fmla="*/ 604 h 605"/>
                <a:gd name="T12" fmla="*/ 688 w 699"/>
                <a:gd name="T13" fmla="*/ 604 h 605"/>
                <a:gd name="T14" fmla="*/ 698 w 699"/>
                <a:gd name="T15" fmla="*/ 593 h 605"/>
                <a:gd name="T16" fmla="*/ 698 w 699"/>
                <a:gd name="T17" fmla="*/ 541 h 605"/>
                <a:gd name="T18" fmla="*/ 83 w 699"/>
                <a:gd name="T19" fmla="*/ 541 h 605"/>
                <a:gd name="T20" fmla="*/ 73 w 699"/>
                <a:gd name="T21" fmla="*/ 520 h 605"/>
                <a:gd name="T22" fmla="*/ 73 w 699"/>
                <a:gd name="T23" fmla="*/ 520 h 605"/>
                <a:gd name="T24" fmla="*/ 73 w 699"/>
                <a:gd name="T25" fmla="*/ 52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9" h="605">
                  <a:moveTo>
                    <a:pt x="73" y="520"/>
                  </a:moveTo>
                  <a:cubicBezTo>
                    <a:pt x="73" y="0"/>
                    <a:pt x="73" y="0"/>
                    <a:pt x="73" y="0"/>
                  </a:cubicBezTo>
                  <a:cubicBezTo>
                    <a:pt x="21" y="0"/>
                    <a:pt x="21" y="0"/>
                    <a:pt x="21" y="0"/>
                  </a:cubicBezTo>
                  <a:cubicBezTo>
                    <a:pt x="10" y="0"/>
                    <a:pt x="0" y="10"/>
                    <a:pt x="0" y="20"/>
                  </a:cubicBezTo>
                  <a:cubicBezTo>
                    <a:pt x="0" y="593"/>
                    <a:pt x="0" y="593"/>
                    <a:pt x="0" y="593"/>
                  </a:cubicBezTo>
                  <a:cubicBezTo>
                    <a:pt x="0" y="604"/>
                    <a:pt x="10" y="604"/>
                    <a:pt x="21" y="604"/>
                  </a:cubicBezTo>
                  <a:cubicBezTo>
                    <a:pt x="688" y="604"/>
                    <a:pt x="688" y="604"/>
                    <a:pt x="688" y="604"/>
                  </a:cubicBezTo>
                  <a:cubicBezTo>
                    <a:pt x="688" y="604"/>
                    <a:pt x="698" y="604"/>
                    <a:pt x="698" y="593"/>
                  </a:cubicBezTo>
                  <a:cubicBezTo>
                    <a:pt x="698" y="541"/>
                    <a:pt x="698" y="541"/>
                    <a:pt x="698" y="541"/>
                  </a:cubicBezTo>
                  <a:cubicBezTo>
                    <a:pt x="83" y="541"/>
                    <a:pt x="83" y="541"/>
                    <a:pt x="83" y="541"/>
                  </a:cubicBezTo>
                  <a:cubicBezTo>
                    <a:pt x="83" y="541"/>
                    <a:pt x="73" y="531"/>
                    <a:pt x="73" y="520"/>
                  </a:cubicBezTo>
                  <a:close/>
                  <a:moveTo>
                    <a:pt x="73" y="520"/>
                  </a:moveTo>
                  <a:lnTo>
                    <a:pt x="73" y="52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86" name="Freeform 115"/>
            <p:cNvSpPr>
              <a:spLocks noChangeArrowheads="1"/>
            </p:cNvSpPr>
            <p:nvPr/>
          </p:nvSpPr>
          <p:spPr bwMode="auto">
            <a:xfrm>
              <a:off x="4718050" y="1301750"/>
              <a:ext cx="252413" cy="217488"/>
            </a:xfrm>
            <a:custGeom>
              <a:avLst/>
              <a:gdLst>
                <a:gd name="T0" fmla="*/ 677 w 699"/>
                <a:gd name="T1" fmla="*/ 0 h 605"/>
                <a:gd name="T2" fmla="*/ 11 w 699"/>
                <a:gd name="T3" fmla="*/ 0 h 605"/>
                <a:gd name="T4" fmla="*/ 0 w 699"/>
                <a:gd name="T5" fmla="*/ 10 h 605"/>
                <a:gd name="T6" fmla="*/ 0 w 699"/>
                <a:gd name="T7" fmla="*/ 583 h 605"/>
                <a:gd name="T8" fmla="*/ 11 w 699"/>
                <a:gd name="T9" fmla="*/ 604 h 605"/>
                <a:gd name="T10" fmla="*/ 677 w 699"/>
                <a:gd name="T11" fmla="*/ 604 h 605"/>
                <a:gd name="T12" fmla="*/ 698 w 699"/>
                <a:gd name="T13" fmla="*/ 583 h 605"/>
                <a:gd name="T14" fmla="*/ 698 w 699"/>
                <a:gd name="T15" fmla="*/ 10 h 605"/>
                <a:gd name="T16" fmla="*/ 677 w 699"/>
                <a:gd name="T17" fmla="*/ 0 h 605"/>
                <a:gd name="T18" fmla="*/ 188 w 699"/>
                <a:gd name="T19" fmla="*/ 52 h 605"/>
                <a:gd name="T20" fmla="*/ 261 w 699"/>
                <a:gd name="T21" fmla="*/ 125 h 605"/>
                <a:gd name="T22" fmla="*/ 188 w 699"/>
                <a:gd name="T23" fmla="*/ 198 h 605"/>
                <a:gd name="T24" fmla="*/ 115 w 699"/>
                <a:gd name="T25" fmla="*/ 125 h 605"/>
                <a:gd name="T26" fmla="*/ 188 w 699"/>
                <a:gd name="T27" fmla="*/ 52 h 605"/>
                <a:gd name="T28" fmla="*/ 646 w 699"/>
                <a:gd name="T29" fmla="*/ 427 h 605"/>
                <a:gd name="T30" fmla="*/ 52 w 699"/>
                <a:gd name="T31" fmla="*/ 427 h 605"/>
                <a:gd name="T32" fmla="*/ 167 w 699"/>
                <a:gd name="T33" fmla="*/ 292 h 605"/>
                <a:gd name="T34" fmla="*/ 240 w 699"/>
                <a:gd name="T35" fmla="*/ 333 h 605"/>
                <a:gd name="T36" fmla="*/ 313 w 699"/>
                <a:gd name="T37" fmla="*/ 198 h 605"/>
                <a:gd name="T38" fmla="*/ 406 w 699"/>
                <a:gd name="T39" fmla="*/ 260 h 605"/>
                <a:gd name="T40" fmla="*/ 490 w 699"/>
                <a:gd name="T41" fmla="*/ 94 h 605"/>
                <a:gd name="T42" fmla="*/ 646 w 699"/>
                <a:gd name="T43" fmla="*/ 417 h 605"/>
                <a:gd name="T44" fmla="*/ 646 w 699"/>
                <a:gd name="T45" fmla="*/ 427 h 605"/>
                <a:gd name="T46" fmla="*/ 646 w 699"/>
                <a:gd name="T47" fmla="*/ 427 h 605"/>
                <a:gd name="T48" fmla="*/ 646 w 699"/>
                <a:gd name="T49" fmla="*/ 427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9" h="605">
                  <a:moveTo>
                    <a:pt x="677" y="0"/>
                  </a:moveTo>
                  <a:cubicBezTo>
                    <a:pt x="11" y="0"/>
                    <a:pt x="11" y="0"/>
                    <a:pt x="11" y="0"/>
                  </a:cubicBezTo>
                  <a:cubicBezTo>
                    <a:pt x="11" y="0"/>
                    <a:pt x="0" y="0"/>
                    <a:pt x="0" y="10"/>
                  </a:cubicBezTo>
                  <a:cubicBezTo>
                    <a:pt x="0" y="583"/>
                    <a:pt x="0" y="583"/>
                    <a:pt x="0" y="583"/>
                  </a:cubicBezTo>
                  <a:cubicBezTo>
                    <a:pt x="0" y="594"/>
                    <a:pt x="11" y="604"/>
                    <a:pt x="11" y="604"/>
                  </a:cubicBezTo>
                  <a:cubicBezTo>
                    <a:pt x="677" y="604"/>
                    <a:pt x="677" y="604"/>
                    <a:pt x="677" y="604"/>
                  </a:cubicBezTo>
                  <a:cubicBezTo>
                    <a:pt x="688" y="604"/>
                    <a:pt x="698" y="594"/>
                    <a:pt x="698" y="583"/>
                  </a:cubicBezTo>
                  <a:cubicBezTo>
                    <a:pt x="698" y="10"/>
                    <a:pt x="698" y="10"/>
                    <a:pt x="698" y="10"/>
                  </a:cubicBezTo>
                  <a:cubicBezTo>
                    <a:pt x="698" y="0"/>
                    <a:pt x="688" y="0"/>
                    <a:pt x="677" y="0"/>
                  </a:cubicBezTo>
                  <a:close/>
                  <a:moveTo>
                    <a:pt x="188" y="52"/>
                  </a:moveTo>
                  <a:cubicBezTo>
                    <a:pt x="229" y="52"/>
                    <a:pt x="261" y="83"/>
                    <a:pt x="261" y="125"/>
                  </a:cubicBezTo>
                  <a:cubicBezTo>
                    <a:pt x="261" y="167"/>
                    <a:pt x="229" y="198"/>
                    <a:pt x="188" y="198"/>
                  </a:cubicBezTo>
                  <a:cubicBezTo>
                    <a:pt x="146" y="198"/>
                    <a:pt x="115" y="167"/>
                    <a:pt x="115" y="125"/>
                  </a:cubicBezTo>
                  <a:cubicBezTo>
                    <a:pt x="115" y="83"/>
                    <a:pt x="146" y="52"/>
                    <a:pt x="188" y="52"/>
                  </a:cubicBezTo>
                  <a:close/>
                  <a:moveTo>
                    <a:pt x="646" y="427"/>
                  </a:moveTo>
                  <a:cubicBezTo>
                    <a:pt x="52" y="427"/>
                    <a:pt x="52" y="427"/>
                    <a:pt x="52" y="427"/>
                  </a:cubicBezTo>
                  <a:cubicBezTo>
                    <a:pt x="167" y="292"/>
                    <a:pt x="167" y="292"/>
                    <a:pt x="167" y="292"/>
                  </a:cubicBezTo>
                  <a:cubicBezTo>
                    <a:pt x="240" y="333"/>
                    <a:pt x="240" y="333"/>
                    <a:pt x="240" y="333"/>
                  </a:cubicBezTo>
                  <a:cubicBezTo>
                    <a:pt x="313" y="198"/>
                    <a:pt x="313" y="198"/>
                    <a:pt x="313" y="198"/>
                  </a:cubicBezTo>
                  <a:cubicBezTo>
                    <a:pt x="406" y="260"/>
                    <a:pt x="406" y="260"/>
                    <a:pt x="406" y="260"/>
                  </a:cubicBezTo>
                  <a:cubicBezTo>
                    <a:pt x="490" y="94"/>
                    <a:pt x="490" y="94"/>
                    <a:pt x="490" y="94"/>
                  </a:cubicBezTo>
                  <a:cubicBezTo>
                    <a:pt x="646" y="417"/>
                    <a:pt x="646" y="417"/>
                    <a:pt x="646" y="417"/>
                  </a:cubicBezTo>
                  <a:lnTo>
                    <a:pt x="646" y="427"/>
                  </a:lnTo>
                  <a:close/>
                  <a:moveTo>
                    <a:pt x="646" y="427"/>
                  </a:moveTo>
                  <a:lnTo>
                    <a:pt x="646"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87" name="Freeform 214"/>
          <p:cNvSpPr>
            <a:spLocks noChangeArrowheads="1"/>
          </p:cNvSpPr>
          <p:nvPr/>
        </p:nvSpPr>
        <p:spPr bwMode="auto">
          <a:xfrm>
            <a:off x="10178127" y="7031991"/>
            <a:ext cx="787576" cy="625864"/>
          </a:xfrm>
          <a:custGeom>
            <a:avLst/>
            <a:gdLst>
              <a:gd name="T0" fmla="*/ 562 w 1115"/>
              <a:gd name="T1" fmla="*/ 333 h 886"/>
              <a:gd name="T2" fmla="*/ 395 w 1115"/>
              <a:gd name="T3" fmla="*/ 500 h 886"/>
              <a:gd name="T4" fmla="*/ 562 w 1115"/>
              <a:gd name="T5" fmla="*/ 667 h 886"/>
              <a:gd name="T6" fmla="*/ 729 w 1115"/>
              <a:gd name="T7" fmla="*/ 500 h 886"/>
              <a:gd name="T8" fmla="*/ 562 w 1115"/>
              <a:gd name="T9" fmla="*/ 333 h 886"/>
              <a:gd name="T10" fmla="*/ 1000 w 1115"/>
              <a:gd name="T11" fmla="*/ 167 h 886"/>
              <a:gd name="T12" fmla="*/ 875 w 1115"/>
              <a:gd name="T13" fmla="*/ 167 h 886"/>
              <a:gd name="T14" fmla="*/ 822 w 1115"/>
              <a:gd name="T15" fmla="*/ 135 h 886"/>
              <a:gd name="T16" fmla="*/ 791 w 1115"/>
              <a:gd name="T17" fmla="*/ 31 h 886"/>
              <a:gd name="T18" fmla="*/ 750 w 1115"/>
              <a:gd name="T19" fmla="*/ 0 h 886"/>
              <a:gd name="T20" fmla="*/ 375 w 1115"/>
              <a:gd name="T21" fmla="*/ 0 h 886"/>
              <a:gd name="T22" fmla="*/ 322 w 1115"/>
              <a:gd name="T23" fmla="*/ 31 h 886"/>
              <a:gd name="T24" fmla="*/ 291 w 1115"/>
              <a:gd name="T25" fmla="*/ 135 h 886"/>
              <a:gd name="T26" fmla="*/ 250 w 1115"/>
              <a:gd name="T27" fmla="*/ 167 h 886"/>
              <a:gd name="T28" fmla="*/ 114 w 1115"/>
              <a:gd name="T29" fmla="*/ 167 h 886"/>
              <a:gd name="T30" fmla="*/ 0 w 1115"/>
              <a:gd name="T31" fmla="*/ 281 h 886"/>
              <a:gd name="T32" fmla="*/ 0 w 1115"/>
              <a:gd name="T33" fmla="*/ 781 h 886"/>
              <a:gd name="T34" fmla="*/ 114 w 1115"/>
              <a:gd name="T35" fmla="*/ 885 h 886"/>
              <a:gd name="T36" fmla="*/ 1000 w 1115"/>
              <a:gd name="T37" fmla="*/ 885 h 886"/>
              <a:gd name="T38" fmla="*/ 1114 w 1115"/>
              <a:gd name="T39" fmla="*/ 781 h 886"/>
              <a:gd name="T40" fmla="*/ 1114 w 1115"/>
              <a:gd name="T41" fmla="*/ 281 h 886"/>
              <a:gd name="T42" fmla="*/ 1000 w 1115"/>
              <a:gd name="T43" fmla="*/ 167 h 886"/>
              <a:gd name="T44" fmla="*/ 562 w 1115"/>
              <a:gd name="T45" fmla="*/ 781 h 886"/>
              <a:gd name="T46" fmla="*/ 281 w 1115"/>
              <a:gd name="T47" fmla="*/ 500 h 886"/>
              <a:gd name="T48" fmla="*/ 562 w 1115"/>
              <a:gd name="T49" fmla="*/ 219 h 886"/>
              <a:gd name="T50" fmla="*/ 833 w 1115"/>
              <a:gd name="T51" fmla="*/ 500 h 886"/>
              <a:gd name="T52" fmla="*/ 562 w 1115"/>
              <a:gd name="T53" fmla="*/ 781 h 886"/>
              <a:gd name="T54" fmla="*/ 968 w 1115"/>
              <a:gd name="T55" fmla="*/ 354 h 886"/>
              <a:gd name="T56" fmla="*/ 927 w 1115"/>
              <a:gd name="T57" fmla="*/ 312 h 886"/>
              <a:gd name="T58" fmla="*/ 968 w 1115"/>
              <a:gd name="T59" fmla="*/ 281 h 886"/>
              <a:gd name="T60" fmla="*/ 1000 w 1115"/>
              <a:gd name="T61" fmla="*/ 312 h 886"/>
              <a:gd name="T62" fmla="*/ 968 w 1115"/>
              <a:gd name="T63" fmla="*/ 354 h 886"/>
              <a:gd name="T64" fmla="*/ 968 w 1115"/>
              <a:gd name="T65" fmla="*/ 354 h 886"/>
              <a:gd name="T66" fmla="*/ 968 w 1115"/>
              <a:gd name="T67" fmla="*/ 354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5" h="886">
                <a:moveTo>
                  <a:pt x="562" y="333"/>
                </a:moveTo>
                <a:cubicBezTo>
                  <a:pt x="468" y="333"/>
                  <a:pt x="395" y="406"/>
                  <a:pt x="395" y="500"/>
                </a:cubicBezTo>
                <a:cubicBezTo>
                  <a:pt x="395" y="594"/>
                  <a:pt x="468" y="667"/>
                  <a:pt x="562" y="667"/>
                </a:cubicBezTo>
                <a:cubicBezTo>
                  <a:pt x="645" y="667"/>
                  <a:pt x="729" y="594"/>
                  <a:pt x="729" y="500"/>
                </a:cubicBezTo>
                <a:cubicBezTo>
                  <a:pt x="729" y="406"/>
                  <a:pt x="645" y="333"/>
                  <a:pt x="562" y="333"/>
                </a:cubicBezTo>
                <a:close/>
                <a:moveTo>
                  <a:pt x="1000" y="167"/>
                </a:moveTo>
                <a:cubicBezTo>
                  <a:pt x="875" y="167"/>
                  <a:pt x="875" y="167"/>
                  <a:pt x="875" y="167"/>
                </a:cubicBezTo>
                <a:cubicBezTo>
                  <a:pt x="854" y="167"/>
                  <a:pt x="833" y="156"/>
                  <a:pt x="822" y="135"/>
                </a:cubicBezTo>
                <a:cubicBezTo>
                  <a:pt x="791" y="31"/>
                  <a:pt x="791" y="31"/>
                  <a:pt x="791" y="31"/>
                </a:cubicBezTo>
                <a:cubicBezTo>
                  <a:pt x="781" y="10"/>
                  <a:pt x="770" y="0"/>
                  <a:pt x="750" y="0"/>
                </a:cubicBezTo>
                <a:cubicBezTo>
                  <a:pt x="375" y="0"/>
                  <a:pt x="375" y="0"/>
                  <a:pt x="375" y="0"/>
                </a:cubicBezTo>
                <a:cubicBezTo>
                  <a:pt x="354" y="0"/>
                  <a:pt x="333" y="10"/>
                  <a:pt x="322" y="31"/>
                </a:cubicBezTo>
                <a:cubicBezTo>
                  <a:pt x="291" y="135"/>
                  <a:pt x="291" y="135"/>
                  <a:pt x="291" y="135"/>
                </a:cubicBezTo>
                <a:cubicBezTo>
                  <a:pt x="281" y="156"/>
                  <a:pt x="270" y="167"/>
                  <a:pt x="250" y="167"/>
                </a:cubicBezTo>
                <a:cubicBezTo>
                  <a:pt x="114" y="167"/>
                  <a:pt x="114" y="167"/>
                  <a:pt x="114" y="167"/>
                </a:cubicBezTo>
                <a:cubicBezTo>
                  <a:pt x="52" y="167"/>
                  <a:pt x="0" y="219"/>
                  <a:pt x="0" y="281"/>
                </a:cubicBezTo>
                <a:cubicBezTo>
                  <a:pt x="0" y="781"/>
                  <a:pt x="0" y="781"/>
                  <a:pt x="0" y="781"/>
                </a:cubicBezTo>
                <a:cubicBezTo>
                  <a:pt x="0" y="844"/>
                  <a:pt x="52" y="885"/>
                  <a:pt x="114" y="885"/>
                </a:cubicBezTo>
                <a:cubicBezTo>
                  <a:pt x="1000" y="885"/>
                  <a:pt x="1000" y="885"/>
                  <a:pt x="1000" y="885"/>
                </a:cubicBezTo>
                <a:cubicBezTo>
                  <a:pt x="1062" y="885"/>
                  <a:pt x="1114" y="844"/>
                  <a:pt x="1114" y="781"/>
                </a:cubicBezTo>
                <a:cubicBezTo>
                  <a:pt x="1114" y="281"/>
                  <a:pt x="1114" y="281"/>
                  <a:pt x="1114" y="281"/>
                </a:cubicBezTo>
                <a:cubicBezTo>
                  <a:pt x="1114" y="219"/>
                  <a:pt x="1062" y="167"/>
                  <a:pt x="1000" y="167"/>
                </a:cubicBezTo>
                <a:close/>
                <a:moveTo>
                  <a:pt x="562" y="781"/>
                </a:moveTo>
                <a:cubicBezTo>
                  <a:pt x="406" y="781"/>
                  <a:pt x="281" y="656"/>
                  <a:pt x="281" y="500"/>
                </a:cubicBezTo>
                <a:cubicBezTo>
                  <a:pt x="281" y="344"/>
                  <a:pt x="406" y="219"/>
                  <a:pt x="562" y="219"/>
                </a:cubicBezTo>
                <a:cubicBezTo>
                  <a:pt x="708" y="219"/>
                  <a:pt x="833" y="344"/>
                  <a:pt x="833" y="500"/>
                </a:cubicBezTo>
                <a:cubicBezTo>
                  <a:pt x="833" y="656"/>
                  <a:pt x="708" y="781"/>
                  <a:pt x="562" y="781"/>
                </a:cubicBezTo>
                <a:close/>
                <a:moveTo>
                  <a:pt x="968" y="354"/>
                </a:moveTo>
                <a:cubicBezTo>
                  <a:pt x="947" y="354"/>
                  <a:pt x="927" y="333"/>
                  <a:pt x="927" y="312"/>
                </a:cubicBezTo>
                <a:cubicBezTo>
                  <a:pt x="927" y="292"/>
                  <a:pt x="947" y="281"/>
                  <a:pt x="968" y="281"/>
                </a:cubicBezTo>
                <a:cubicBezTo>
                  <a:pt x="989" y="281"/>
                  <a:pt x="1000" y="292"/>
                  <a:pt x="1000" y="312"/>
                </a:cubicBezTo>
                <a:cubicBezTo>
                  <a:pt x="1000" y="333"/>
                  <a:pt x="989" y="354"/>
                  <a:pt x="968" y="354"/>
                </a:cubicBezTo>
                <a:close/>
                <a:moveTo>
                  <a:pt x="968" y="354"/>
                </a:moveTo>
                <a:lnTo>
                  <a:pt x="968" y="354"/>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ndParaRPr>
          </a:p>
        </p:txBody>
      </p:sp>
      <p:grpSp>
        <p:nvGrpSpPr>
          <p:cNvPr id="88" name="Group 87"/>
          <p:cNvGrpSpPr/>
          <p:nvPr/>
        </p:nvGrpSpPr>
        <p:grpSpPr>
          <a:xfrm>
            <a:off x="8226273" y="7382455"/>
            <a:ext cx="692645" cy="822731"/>
            <a:chOff x="1393825" y="2339975"/>
            <a:chExt cx="330200" cy="392113"/>
          </a:xfrm>
          <a:solidFill>
            <a:schemeClr val="bg1"/>
          </a:solidFill>
        </p:grpSpPr>
        <p:sp>
          <p:nvSpPr>
            <p:cNvPr id="114" name="Freeform 201"/>
            <p:cNvSpPr>
              <a:spLocks noChangeArrowheads="1"/>
            </p:cNvSpPr>
            <p:nvPr/>
          </p:nvSpPr>
          <p:spPr bwMode="auto">
            <a:xfrm>
              <a:off x="1393825" y="2339975"/>
              <a:ext cx="330200" cy="374650"/>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115" name="Freeform 202"/>
            <p:cNvSpPr>
              <a:spLocks noChangeArrowheads="1"/>
            </p:cNvSpPr>
            <p:nvPr/>
          </p:nvSpPr>
          <p:spPr bwMode="auto">
            <a:xfrm>
              <a:off x="1479550" y="2643188"/>
              <a:ext cx="71438" cy="8255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116" name="Freeform 203"/>
            <p:cNvSpPr>
              <a:spLocks noChangeArrowheads="1"/>
            </p:cNvSpPr>
            <p:nvPr/>
          </p:nvSpPr>
          <p:spPr bwMode="auto">
            <a:xfrm>
              <a:off x="1422400" y="2616200"/>
              <a:ext cx="93663" cy="115888"/>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sp>
          <p:nvSpPr>
            <p:cNvPr id="117" name="Freeform 204"/>
            <p:cNvSpPr>
              <a:spLocks noChangeArrowheads="1"/>
            </p:cNvSpPr>
            <p:nvPr/>
          </p:nvSpPr>
          <p:spPr bwMode="auto">
            <a:xfrm>
              <a:off x="1411288" y="2587625"/>
              <a:ext cx="71437" cy="85725"/>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ndParaRPr>
            </a:p>
          </p:txBody>
        </p:sp>
      </p:grpSp>
      <p:sp>
        <p:nvSpPr>
          <p:cNvPr id="118" name="AutoShape 29"/>
          <p:cNvSpPr>
            <a:spLocks/>
          </p:cNvSpPr>
          <p:nvPr/>
        </p:nvSpPr>
        <p:spPr bwMode="auto">
          <a:xfrm>
            <a:off x="12054545" y="9653837"/>
            <a:ext cx="754019" cy="7542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98" y="2167"/>
                </a:moveTo>
                <a:cubicBezTo>
                  <a:pt x="3598" y="2549"/>
                  <a:pt x="3517" y="2902"/>
                  <a:pt x="3358" y="3213"/>
                </a:cubicBezTo>
                <a:cubicBezTo>
                  <a:pt x="3197" y="3525"/>
                  <a:pt x="2981" y="3792"/>
                  <a:pt x="2707" y="4006"/>
                </a:cubicBezTo>
                <a:lnTo>
                  <a:pt x="2707" y="21050"/>
                </a:lnTo>
                <a:cubicBezTo>
                  <a:pt x="2707" y="21203"/>
                  <a:pt x="2663" y="21329"/>
                  <a:pt x="2580" y="21438"/>
                </a:cubicBezTo>
                <a:cubicBezTo>
                  <a:pt x="2492" y="21547"/>
                  <a:pt x="2386" y="21599"/>
                  <a:pt x="2262" y="21599"/>
                </a:cubicBezTo>
                <a:lnTo>
                  <a:pt x="1348" y="21599"/>
                </a:lnTo>
                <a:cubicBezTo>
                  <a:pt x="1221" y="21599"/>
                  <a:pt x="1118" y="21544"/>
                  <a:pt x="1038" y="21438"/>
                </a:cubicBezTo>
                <a:cubicBezTo>
                  <a:pt x="954" y="21329"/>
                  <a:pt x="913" y="21203"/>
                  <a:pt x="913" y="21050"/>
                </a:cubicBezTo>
                <a:lnTo>
                  <a:pt x="913" y="4006"/>
                </a:lnTo>
                <a:cubicBezTo>
                  <a:pt x="641" y="3792"/>
                  <a:pt x="421" y="3525"/>
                  <a:pt x="252" y="3213"/>
                </a:cubicBezTo>
                <a:cubicBezTo>
                  <a:pt x="83" y="2902"/>
                  <a:pt x="0" y="2549"/>
                  <a:pt x="0" y="2167"/>
                </a:cubicBezTo>
                <a:cubicBezTo>
                  <a:pt x="0" y="1574"/>
                  <a:pt x="176" y="1069"/>
                  <a:pt x="528" y="640"/>
                </a:cubicBezTo>
                <a:cubicBezTo>
                  <a:pt x="878" y="211"/>
                  <a:pt x="1304" y="0"/>
                  <a:pt x="1804" y="0"/>
                </a:cubicBezTo>
                <a:cubicBezTo>
                  <a:pt x="2296" y="0"/>
                  <a:pt x="2719" y="211"/>
                  <a:pt x="3069" y="640"/>
                </a:cubicBezTo>
                <a:cubicBezTo>
                  <a:pt x="3422" y="1069"/>
                  <a:pt x="3598" y="1571"/>
                  <a:pt x="3598" y="2167"/>
                </a:cubicBezTo>
                <a:moveTo>
                  <a:pt x="20838" y="2476"/>
                </a:moveTo>
                <a:cubicBezTo>
                  <a:pt x="21063" y="2323"/>
                  <a:pt x="21247" y="2297"/>
                  <a:pt x="21389" y="2391"/>
                </a:cubicBezTo>
                <a:cubicBezTo>
                  <a:pt x="21529" y="2485"/>
                  <a:pt x="21599" y="2684"/>
                  <a:pt x="21599" y="2996"/>
                </a:cubicBezTo>
                <a:lnTo>
                  <a:pt x="21599" y="13515"/>
                </a:lnTo>
                <a:cubicBezTo>
                  <a:pt x="21599" y="13803"/>
                  <a:pt x="21526" y="14106"/>
                  <a:pt x="21382" y="14420"/>
                </a:cubicBezTo>
                <a:cubicBezTo>
                  <a:pt x="21237" y="14737"/>
                  <a:pt x="21056" y="14966"/>
                  <a:pt x="20838" y="15119"/>
                </a:cubicBezTo>
                <a:cubicBezTo>
                  <a:pt x="19954" y="15757"/>
                  <a:pt x="19146" y="16165"/>
                  <a:pt x="18412" y="16350"/>
                </a:cubicBezTo>
                <a:cubicBezTo>
                  <a:pt x="17678" y="16529"/>
                  <a:pt x="17036" y="16606"/>
                  <a:pt x="16490" y="16567"/>
                </a:cubicBezTo>
                <a:cubicBezTo>
                  <a:pt x="15849" y="16526"/>
                  <a:pt x="15281" y="16371"/>
                  <a:pt x="14791" y="16103"/>
                </a:cubicBezTo>
                <a:cubicBezTo>
                  <a:pt x="14392" y="15851"/>
                  <a:pt x="14003" y="15607"/>
                  <a:pt x="13623" y="15378"/>
                </a:cubicBezTo>
                <a:cubicBezTo>
                  <a:pt x="13244" y="15146"/>
                  <a:pt x="12857" y="14946"/>
                  <a:pt x="12458" y="14773"/>
                </a:cubicBezTo>
                <a:cubicBezTo>
                  <a:pt x="12059" y="14599"/>
                  <a:pt x="11640" y="14461"/>
                  <a:pt x="11197" y="14358"/>
                </a:cubicBezTo>
                <a:cubicBezTo>
                  <a:pt x="10757" y="14256"/>
                  <a:pt x="10269" y="14203"/>
                  <a:pt x="9738" y="14203"/>
                </a:cubicBezTo>
                <a:cubicBezTo>
                  <a:pt x="9310" y="14220"/>
                  <a:pt x="8825" y="14306"/>
                  <a:pt x="8286" y="14455"/>
                </a:cubicBezTo>
                <a:cubicBezTo>
                  <a:pt x="7824" y="14588"/>
                  <a:pt x="7266" y="14799"/>
                  <a:pt x="6605" y="15090"/>
                </a:cubicBezTo>
                <a:cubicBezTo>
                  <a:pt x="5944" y="15381"/>
                  <a:pt x="5207" y="15792"/>
                  <a:pt x="4394" y="16327"/>
                </a:cubicBezTo>
                <a:cubicBezTo>
                  <a:pt x="4169" y="16476"/>
                  <a:pt x="3978" y="16494"/>
                  <a:pt x="3826" y="16382"/>
                </a:cubicBezTo>
                <a:cubicBezTo>
                  <a:pt x="3674" y="16268"/>
                  <a:pt x="3598" y="16059"/>
                  <a:pt x="3598" y="15751"/>
                </a:cubicBezTo>
                <a:lnTo>
                  <a:pt x="3598" y="5273"/>
                </a:lnTo>
                <a:cubicBezTo>
                  <a:pt x="3598" y="4964"/>
                  <a:pt x="3674" y="4653"/>
                  <a:pt x="3826" y="4347"/>
                </a:cubicBezTo>
                <a:cubicBezTo>
                  <a:pt x="3978" y="4036"/>
                  <a:pt x="4169" y="3807"/>
                  <a:pt x="4394" y="3654"/>
                </a:cubicBezTo>
                <a:cubicBezTo>
                  <a:pt x="5207" y="3143"/>
                  <a:pt x="5941" y="2737"/>
                  <a:pt x="6597" y="2447"/>
                </a:cubicBezTo>
                <a:cubicBezTo>
                  <a:pt x="7253" y="2156"/>
                  <a:pt x="7816" y="1944"/>
                  <a:pt x="8286" y="1812"/>
                </a:cubicBezTo>
                <a:cubicBezTo>
                  <a:pt x="8832" y="1665"/>
                  <a:pt x="9317" y="1580"/>
                  <a:pt x="9738" y="1559"/>
                </a:cubicBezTo>
                <a:cubicBezTo>
                  <a:pt x="10269" y="1559"/>
                  <a:pt x="10757" y="1612"/>
                  <a:pt x="11197" y="1715"/>
                </a:cubicBezTo>
                <a:cubicBezTo>
                  <a:pt x="11640" y="1818"/>
                  <a:pt x="12059" y="1956"/>
                  <a:pt x="12458" y="2135"/>
                </a:cubicBezTo>
                <a:cubicBezTo>
                  <a:pt x="12857" y="2306"/>
                  <a:pt x="13242" y="2508"/>
                  <a:pt x="13619" y="2737"/>
                </a:cubicBezTo>
                <a:cubicBezTo>
                  <a:pt x="13993" y="2967"/>
                  <a:pt x="14385" y="3207"/>
                  <a:pt x="14791" y="3463"/>
                </a:cubicBezTo>
                <a:cubicBezTo>
                  <a:pt x="15281" y="3736"/>
                  <a:pt x="15849" y="3889"/>
                  <a:pt x="16490" y="3924"/>
                </a:cubicBezTo>
                <a:cubicBezTo>
                  <a:pt x="17036" y="3965"/>
                  <a:pt x="17678" y="3889"/>
                  <a:pt x="18412" y="3707"/>
                </a:cubicBezTo>
                <a:cubicBezTo>
                  <a:pt x="19146" y="3522"/>
                  <a:pt x="19957" y="3113"/>
                  <a:pt x="20838" y="2476"/>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49" name="Group 48"/>
          <p:cNvGrpSpPr/>
          <p:nvPr/>
        </p:nvGrpSpPr>
        <p:grpSpPr>
          <a:xfrm>
            <a:off x="4883564" y="1676978"/>
            <a:ext cx="10044872" cy="1689698"/>
            <a:chOff x="5988388" y="483017"/>
            <a:chExt cx="12359700" cy="2079087"/>
          </a:xfrm>
        </p:grpSpPr>
        <p:sp>
          <p:nvSpPr>
            <p:cNvPr id="50" name="TextBox 4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Our Social Media</a:t>
              </a:r>
            </a:p>
          </p:txBody>
        </p:sp>
        <p:sp>
          <p:nvSpPr>
            <p:cNvPr id="51" name="Rectangle 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102711781"/>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900" decel="100000" fill="hold"/>
                                        <p:tgtEl>
                                          <p:spTgt spid="4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79"/>
                                        </p:tgtEl>
                                        <p:attrNameLst>
                                          <p:attrName>style.visibility</p:attrName>
                                        </p:attrNameLst>
                                      </p:cBhvr>
                                      <p:to>
                                        <p:strVal val="visible"/>
                                      </p:to>
                                    </p:set>
                                    <p:anim calcmode="lin" valueType="num">
                                      <p:cBhvr additive="base">
                                        <p:cTn id="14" dur="500" fill="hold"/>
                                        <p:tgtEl>
                                          <p:spTgt spid="79"/>
                                        </p:tgtEl>
                                        <p:attrNameLst>
                                          <p:attrName>ppt_x</p:attrName>
                                        </p:attrNameLst>
                                      </p:cBhvr>
                                      <p:tavLst>
                                        <p:tav tm="0">
                                          <p:val>
                                            <p:strVal val="#ppt_x"/>
                                          </p:val>
                                        </p:tav>
                                        <p:tav tm="100000">
                                          <p:val>
                                            <p:strVal val="#ppt_x"/>
                                          </p:val>
                                        </p:tav>
                                      </p:tavLst>
                                    </p:anim>
                                    <p:anim calcmode="lin" valueType="num">
                                      <p:cBhvr additive="base">
                                        <p:cTn id="15" dur="500" fill="hold"/>
                                        <p:tgtEl>
                                          <p:spTgt spid="79"/>
                                        </p:tgtEl>
                                        <p:attrNameLst>
                                          <p:attrName>ppt_y</p:attrName>
                                        </p:attrNameLst>
                                      </p:cBhvr>
                                      <p:tavLst>
                                        <p:tav tm="0">
                                          <p:val>
                                            <p:strVal val="1+#ppt_h/2"/>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ppt_x"/>
                                          </p:val>
                                        </p:tav>
                                        <p:tav tm="100000">
                                          <p:val>
                                            <p:strVal val="#ppt_x"/>
                                          </p:val>
                                        </p:tav>
                                      </p:tavLst>
                                    </p:anim>
                                    <p:anim calcmode="lin" valueType="num">
                                      <p:cBhvr additive="base">
                                        <p:cTn id="20" dur="500" fill="hold"/>
                                        <p:tgtEl>
                                          <p:spTgt spid="4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83"/>
                                        </p:tgtEl>
                                        <p:attrNameLst>
                                          <p:attrName>style.visibility</p:attrName>
                                        </p:attrNameLst>
                                      </p:cBhvr>
                                      <p:to>
                                        <p:strVal val="visible"/>
                                      </p:to>
                                    </p:set>
                                    <p:anim calcmode="lin" valueType="num">
                                      <p:cBhvr>
                                        <p:cTn id="24" dur="500" fill="hold"/>
                                        <p:tgtEl>
                                          <p:spTgt spid="83"/>
                                        </p:tgtEl>
                                        <p:attrNameLst>
                                          <p:attrName>ppt_w</p:attrName>
                                        </p:attrNameLst>
                                      </p:cBhvr>
                                      <p:tavLst>
                                        <p:tav tm="0">
                                          <p:val>
                                            <p:fltVal val="0"/>
                                          </p:val>
                                        </p:tav>
                                        <p:tav tm="100000">
                                          <p:val>
                                            <p:strVal val="#ppt_w"/>
                                          </p:val>
                                        </p:tav>
                                      </p:tavLst>
                                    </p:anim>
                                    <p:anim calcmode="lin" valueType="num">
                                      <p:cBhvr>
                                        <p:cTn id="25" dur="500" fill="hold"/>
                                        <p:tgtEl>
                                          <p:spTgt spid="83"/>
                                        </p:tgtEl>
                                        <p:attrNameLst>
                                          <p:attrName>ppt_h</p:attrName>
                                        </p:attrNameLst>
                                      </p:cBhvr>
                                      <p:tavLst>
                                        <p:tav tm="0">
                                          <p:val>
                                            <p:fltVal val="0"/>
                                          </p:val>
                                        </p:tav>
                                        <p:tav tm="100000">
                                          <p:val>
                                            <p:strVal val="#ppt_h"/>
                                          </p:val>
                                        </p:tav>
                                      </p:tavLst>
                                    </p:anim>
                                    <p:animEffect transition="in" filter="fade">
                                      <p:cBhvr>
                                        <p:cTn id="26" dur="500"/>
                                        <p:tgtEl>
                                          <p:spTgt spid="8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500"/>
                                        <p:tgtEl>
                                          <p:spTgt spid="55"/>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88"/>
                                        </p:tgtEl>
                                        <p:attrNameLst>
                                          <p:attrName>style.visibility</p:attrName>
                                        </p:attrNameLst>
                                      </p:cBhvr>
                                      <p:to>
                                        <p:strVal val="visible"/>
                                      </p:to>
                                    </p:set>
                                    <p:anim calcmode="lin" valueType="num">
                                      <p:cBhvr>
                                        <p:cTn id="34" dur="500" fill="hold"/>
                                        <p:tgtEl>
                                          <p:spTgt spid="88"/>
                                        </p:tgtEl>
                                        <p:attrNameLst>
                                          <p:attrName>ppt_w</p:attrName>
                                        </p:attrNameLst>
                                      </p:cBhvr>
                                      <p:tavLst>
                                        <p:tav tm="0">
                                          <p:val>
                                            <p:fltVal val="0"/>
                                          </p:val>
                                        </p:tav>
                                        <p:tav tm="100000">
                                          <p:val>
                                            <p:strVal val="#ppt_w"/>
                                          </p:val>
                                        </p:tav>
                                      </p:tavLst>
                                    </p:anim>
                                    <p:anim calcmode="lin" valueType="num">
                                      <p:cBhvr>
                                        <p:cTn id="35" dur="500" fill="hold"/>
                                        <p:tgtEl>
                                          <p:spTgt spid="88"/>
                                        </p:tgtEl>
                                        <p:attrNameLst>
                                          <p:attrName>ppt_h</p:attrName>
                                        </p:attrNameLst>
                                      </p:cBhvr>
                                      <p:tavLst>
                                        <p:tav tm="0">
                                          <p:val>
                                            <p:fltVal val="0"/>
                                          </p:val>
                                        </p:tav>
                                        <p:tav tm="100000">
                                          <p:val>
                                            <p:strVal val="#ppt_h"/>
                                          </p:val>
                                        </p:tav>
                                      </p:tavLst>
                                    </p:anim>
                                    <p:animEffect transition="in" filter="fade">
                                      <p:cBhvr>
                                        <p:cTn id="36" dur="500"/>
                                        <p:tgtEl>
                                          <p:spTgt spid="88"/>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58"/>
                                        </p:tgtEl>
                                        <p:attrNameLst>
                                          <p:attrName>style.visibility</p:attrName>
                                        </p:attrNameLst>
                                      </p:cBhvr>
                                      <p:to>
                                        <p:strVal val="visible"/>
                                      </p:to>
                                    </p:set>
                                    <p:animEffect transition="in" filter="fade">
                                      <p:cBhvr>
                                        <p:cTn id="40" dur="500"/>
                                        <p:tgtEl>
                                          <p:spTgt spid="58"/>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87"/>
                                        </p:tgtEl>
                                        <p:attrNameLst>
                                          <p:attrName>style.visibility</p:attrName>
                                        </p:attrNameLst>
                                      </p:cBhvr>
                                      <p:to>
                                        <p:strVal val="visible"/>
                                      </p:to>
                                    </p:set>
                                    <p:anim calcmode="lin" valueType="num">
                                      <p:cBhvr>
                                        <p:cTn id="44" dur="500" fill="hold"/>
                                        <p:tgtEl>
                                          <p:spTgt spid="87"/>
                                        </p:tgtEl>
                                        <p:attrNameLst>
                                          <p:attrName>ppt_w</p:attrName>
                                        </p:attrNameLst>
                                      </p:cBhvr>
                                      <p:tavLst>
                                        <p:tav tm="0">
                                          <p:val>
                                            <p:fltVal val="0"/>
                                          </p:val>
                                        </p:tav>
                                        <p:tav tm="100000">
                                          <p:val>
                                            <p:strVal val="#ppt_w"/>
                                          </p:val>
                                        </p:tav>
                                      </p:tavLst>
                                    </p:anim>
                                    <p:anim calcmode="lin" valueType="num">
                                      <p:cBhvr>
                                        <p:cTn id="45" dur="500" fill="hold"/>
                                        <p:tgtEl>
                                          <p:spTgt spid="87"/>
                                        </p:tgtEl>
                                        <p:attrNameLst>
                                          <p:attrName>ppt_h</p:attrName>
                                        </p:attrNameLst>
                                      </p:cBhvr>
                                      <p:tavLst>
                                        <p:tav tm="0">
                                          <p:val>
                                            <p:fltVal val="0"/>
                                          </p:val>
                                        </p:tav>
                                        <p:tav tm="100000">
                                          <p:val>
                                            <p:strVal val="#ppt_h"/>
                                          </p:val>
                                        </p:tav>
                                      </p:tavLst>
                                    </p:anim>
                                    <p:animEffect transition="in" filter="fade">
                                      <p:cBhvr>
                                        <p:cTn id="46" dur="500"/>
                                        <p:tgtEl>
                                          <p:spTgt spid="87"/>
                                        </p:tgtEl>
                                      </p:cBhvr>
                                    </p:animEffect>
                                  </p:childTnLst>
                                </p:cTn>
                              </p:par>
                            </p:childTnLst>
                          </p:cTn>
                        </p:par>
                        <p:par>
                          <p:cTn id="47" fill="hold">
                            <p:stCondLst>
                              <p:cond delay="4500"/>
                            </p:stCondLst>
                            <p:childTnLst>
                              <p:par>
                                <p:cTn id="48" presetID="10" presetClass="entr" presetSubtype="0" fill="hold"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500"/>
                                        <p:tgtEl>
                                          <p:spTgt spid="46"/>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84"/>
                                        </p:tgtEl>
                                        <p:attrNameLst>
                                          <p:attrName>style.visibility</p:attrName>
                                        </p:attrNameLst>
                                      </p:cBhvr>
                                      <p:to>
                                        <p:strVal val="visible"/>
                                      </p:to>
                                    </p:set>
                                    <p:anim calcmode="lin" valueType="num">
                                      <p:cBhvr>
                                        <p:cTn id="54" dur="500" fill="hold"/>
                                        <p:tgtEl>
                                          <p:spTgt spid="84"/>
                                        </p:tgtEl>
                                        <p:attrNameLst>
                                          <p:attrName>ppt_w</p:attrName>
                                        </p:attrNameLst>
                                      </p:cBhvr>
                                      <p:tavLst>
                                        <p:tav tm="0">
                                          <p:val>
                                            <p:fltVal val="0"/>
                                          </p:val>
                                        </p:tav>
                                        <p:tav tm="100000">
                                          <p:val>
                                            <p:strVal val="#ppt_w"/>
                                          </p:val>
                                        </p:tav>
                                      </p:tavLst>
                                    </p:anim>
                                    <p:anim calcmode="lin" valueType="num">
                                      <p:cBhvr>
                                        <p:cTn id="55" dur="500" fill="hold"/>
                                        <p:tgtEl>
                                          <p:spTgt spid="84"/>
                                        </p:tgtEl>
                                        <p:attrNameLst>
                                          <p:attrName>ppt_h</p:attrName>
                                        </p:attrNameLst>
                                      </p:cBhvr>
                                      <p:tavLst>
                                        <p:tav tm="0">
                                          <p:val>
                                            <p:fltVal val="0"/>
                                          </p:val>
                                        </p:tav>
                                        <p:tav tm="100000">
                                          <p:val>
                                            <p:strVal val="#ppt_h"/>
                                          </p:val>
                                        </p:tav>
                                      </p:tavLst>
                                    </p:anim>
                                    <p:animEffect transition="in" filter="fade">
                                      <p:cBhvr>
                                        <p:cTn id="56" dur="500"/>
                                        <p:tgtEl>
                                          <p:spTgt spid="84"/>
                                        </p:tgtEl>
                                      </p:cBhvr>
                                    </p:animEffect>
                                  </p:childTnLst>
                                </p:cTn>
                              </p:par>
                            </p:childTnLst>
                          </p:cTn>
                        </p:par>
                        <p:par>
                          <p:cTn id="57" fill="hold">
                            <p:stCondLst>
                              <p:cond delay="5500"/>
                            </p:stCondLst>
                            <p:childTnLst>
                              <p:par>
                                <p:cTn id="58" presetID="10" presetClass="entr" presetSubtype="0" fill="hold" nodeType="afterEffect">
                                  <p:stCondLst>
                                    <p:cond delay="0"/>
                                  </p:stCondLst>
                                  <p:childTnLst>
                                    <p:set>
                                      <p:cBhvr>
                                        <p:cTn id="59" dur="1" fill="hold">
                                          <p:stCondLst>
                                            <p:cond delay="0"/>
                                          </p:stCondLst>
                                        </p:cTn>
                                        <p:tgtEl>
                                          <p:spTgt spid="61"/>
                                        </p:tgtEl>
                                        <p:attrNameLst>
                                          <p:attrName>style.visibility</p:attrName>
                                        </p:attrNameLst>
                                      </p:cBhvr>
                                      <p:to>
                                        <p:strVal val="visible"/>
                                      </p:to>
                                    </p:set>
                                    <p:animEffect transition="in" filter="fade">
                                      <p:cBhvr>
                                        <p:cTn id="60" dur="500"/>
                                        <p:tgtEl>
                                          <p:spTgt spid="61"/>
                                        </p:tgtEl>
                                      </p:cBhvr>
                                    </p:animEffect>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118"/>
                                        </p:tgtEl>
                                        <p:attrNameLst>
                                          <p:attrName>style.visibility</p:attrName>
                                        </p:attrNameLst>
                                      </p:cBhvr>
                                      <p:to>
                                        <p:strVal val="visible"/>
                                      </p:to>
                                    </p:set>
                                    <p:anim calcmode="lin" valueType="num">
                                      <p:cBhvr>
                                        <p:cTn id="64" dur="500" fill="hold"/>
                                        <p:tgtEl>
                                          <p:spTgt spid="118"/>
                                        </p:tgtEl>
                                        <p:attrNameLst>
                                          <p:attrName>ppt_w</p:attrName>
                                        </p:attrNameLst>
                                      </p:cBhvr>
                                      <p:tavLst>
                                        <p:tav tm="0">
                                          <p:val>
                                            <p:fltVal val="0"/>
                                          </p:val>
                                        </p:tav>
                                        <p:tav tm="100000">
                                          <p:val>
                                            <p:strVal val="#ppt_w"/>
                                          </p:val>
                                        </p:tav>
                                      </p:tavLst>
                                    </p:anim>
                                    <p:anim calcmode="lin" valueType="num">
                                      <p:cBhvr>
                                        <p:cTn id="65" dur="500" fill="hold"/>
                                        <p:tgtEl>
                                          <p:spTgt spid="118"/>
                                        </p:tgtEl>
                                        <p:attrNameLst>
                                          <p:attrName>ppt_h</p:attrName>
                                        </p:attrNameLst>
                                      </p:cBhvr>
                                      <p:tavLst>
                                        <p:tav tm="0">
                                          <p:val>
                                            <p:fltVal val="0"/>
                                          </p:val>
                                        </p:tav>
                                        <p:tav tm="100000">
                                          <p:val>
                                            <p:strVal val="#ppt_h"/>
                                          </p:val>
                                        </p:tav>
                                      </p:tavLst>
                                    </p:anim>
                                    <p:animEffect transition="in" filter="fade">
                                      <p:cBhvr>
                                        <p:cTn id="66" dur="500"/>
                                        <p:tgtEl>
                                          <p:spTgt spid="118"/>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77"/>
                                        </p:tgtEl>
                                        <p:attrNameLst>
                                          <p:attrName>style.visibility</p:attrName>
                                        </p:attrNameLst>
                                      </p:cBhvr>
                                      <p:to>
                                        <p:strVal val="visible"/>
                                      </p:to>
                                    </p:set>
                                    <p:animEffect transition="in" filter="fade">
                                      <p:cBhvr>
                                        <p:cTn id="70" dur="500"/>
                                        <p:tgtEl>
                                          <p:spTgt spid="77"/>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22"/>
                                        </p:tgtEl>
                                        <p:attrNameLst>
                                          <p:attrName>style.visibility</p:attrName>
                                        </p:attrNameLst>
                                      </p:cBhvr>
                                      <p:to>
                                        <p:strVal val="visible"/>
                                      </p:to>
                                    </p:set>
                                    <p:animEffect transition="in" filter="fade">
                                      <p:cBhvr>
                                        <p:cTn id="74" dur="500"/>
                                        <p:tgtEl>
                                          <p:spTgt spid="22"/>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500"/>
                                        <p:tgtEl>
                                          <p:spTgt spid="47"/>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74"/>
                                        </p:tgtEl>
                                        <p:attrNameLst>
                                          <p:attrName>style.visibility</p:attrName>
                                        </p:attrNameLst>
                                      </p:cBhvr>
                                      <p:to>
                                        <p:strVal val="visible"/>
                                      </p:to>
                                    </p:set>
                                    <p:animEffect transition="in" filter="fade">
                                      <p:cBhvr>
                                        <p:cTn id="82" dur="500"/>
                                        <p:tgtEl>
                                          <p:spTgt spid="74"/>
                                        </p:tgtEl>
                                      </p:cBhvr>
                                    </p:animEffect>
                                  </p:childTnLst>
                                </p:cTn>
                              </p:par>
                            </p:childTnLst>
                          </p:cTn>
                        </p:par>
                        <p:par>
                          <p:cTn id="83" fill="hold">
                            <p:stCondLst>
                              <p:cond delay="8500"/>
                            </p:stCondLst>
                            <p:childTnLst>
                              <p:par>
                                <p:cTn id="84" presetID="10" presetClass="entr" presetSubtype="0" fill="hold" grpId="0" nodeType="afterEffect">
                                  <p:stCondLst>
                                    <p:cond delay="0"/>
                                  </p:stCondLst>
                                  <p:childTnLst>
                                    <p:set>
                                      <p:cBhvr>
                                        <p:cTn id="85" dur="1" fill="hold">
                                          <p:stCondLst>
                                            <p:cond delay="0"/>
                                          </p:stCondLst>
                                        </p:cTn>
                                        <p:tgtEl>
                                          <p:spTgt spid="23"/>
                                        </p:tgtEl>
                                        <p:attrNameLst>
                                          <p:attrName>style.visibility</p:attrName>
                                        </p:attrNameLst>
                                      </p:cBhvr>
                                      <p:to>
                                        <p:strVal val="visible"/>
                                      </p:to>
                                    </p:set>
                                    <p:animEffect transition="in" filter="fade">
                                      <p:cBhvr>
                                        <p:cTn id="86" dur="500"/>
                                        <p:tgtEl>
                                          <p:spTgt spid="23"/>
                                        </p:tgtEl>
                                      </p:cBhvr>
                                    </p:animEffect>
                                  </p:childTnLst>
                                </p:cTn>
                              </p:par>
                            </p:childTnLst>
                          </p:cTn>
                        </p:par>
                        <p:par>
                          <p:cTn id="87" fill="hold">
                            <p:stCondLst>
                              <p:cond delay="9000"/>
                            </p:stCondLst>
                            <p:childTnLst>
                              <p:par>
                                <p:cTn id="88" presetID="10" presetClass="entr" presetSubtype="0" fill="hold" grpId="0" nodeType="afterEffect">
                                  <p:stCondLst>
                                    <p:cond delay="0"/>
                                  </p:stCondLst>
                                  <p:childTnLst>
                                    <p:set>
                                      <p:cBhvr>
                                        <p:cTn id="89" dur="1" fill="hold">
                                          <p:stCondLst>
                                            <p:cond delay="0"/>
                                          </p:stCondLst>
                                        </p:cTn>
                                        <p:tgtEl>
                                          <p:spTgt spid="24"/>
                                        </p:tgtEl>
                                        <p:attrNameLst>
                                          <p:attrName>style.visibility</p:attrName>
                                        </p:attrNameLst>
                                      </p:cBhvr>
                                      <p:to>
                                        <p:strVal val="visible"/>
                                      </p:to>
                                    </p:set>
                                    <p:animEffect transition="in" filter="fade">
                                      <p:cBhvr>
                                        <p:cTn id="90" dur="500"/>
                                        <p:tgtEl>
                                          <p:spTgt spid="24"/>
                                        </p:tgtEl>
                                      </p:cBhvr>
                                    </p:animEffect>
                                  </p:childTnLst>
                                </p:cTn>
                              </p:par>
                            </p:childTnLst>
                          </p:cTn>
                        </p:par>
                        <p:par>
                          <p:cTn id="91" fill="hold">
                            <p:stCondLst>
                              <p:cond delay="9500"/>
                            </p:stCondLst>
                            <p:childTnLst>
                              <p:par>
                                <p:cTn id="92" presetID="10" presetClass="entr" presetSubtype="0" fill="hold" grpId="0" nodeType="afterEffect">
                                  <p:stCondLst>
                                    <p:cond delay="0"/>
                                  </p:stCondLst>
                                  <p:childTnLst>
                                    <p:set>
                                      <p:cBhvr>
                                        <p:cTn id="93" dur="1" fill="hold">
                                          <p:stCondLst>
                                            <p:cond delay="0"/>
                                          </p:stCondLst>
                                        </p:cTn>
                                        <p:tgtEl>
                                          <p:spTgt spid="75"/>
                                        </p:tgtEl>
                                        <p:attrNameLst>
                                          <p:attrName>style.visibility</p:attrName>
                                        </p:attrNameLst>
                                      </p:cBhvr>
                                      <p:to>
                                        <p:strVal val="visible"/>
                                      </p:to>
                                    </p:set>
                                    <p:animEffect transition="in" filter="fade">
                                      <p:cBhvr>
                                        <p:cTn id="94" dur="500"/>
                                        <p:tgtEl>
                                          <p:spTgt spid="75"/>
                                        </p:tgtEl>
                                      </p:cBhvr>
                                    </p:animEffect>
                                  </p:childTnLst>
                                </p:cTn>
                              </p:par>
                            </p:childTnLst>
                          </p:cTn>
                        </p:par>
                        <p:par>
                          <p:cTn id="95" fill="hold">
                            <p:stCondLst>
                              <p:cond delay="10000"/>
                            </p:stCondLst>
                            <p:childTnLst>
                              <p:par>
                                <p:cTn id="96" presetID="10" presetClass="entr" presetSubtype="0" fill="hold" grpId="0" nodeType="afterEffect">
                                  <p:stCondLst>
                                    <p:cond delay="0"/>
                                  </p:stCondLst>
                                  <p:childTnLst>
                                    <p:set>
                                      <p:cBhvr>
                                        <p:cTn id="97" dur="1" fill="hold">
                                          <p:stCondLst>
                                            <p:cond delay="0"/>
                                          </p:stCondLst>
                                        </p:cTn>
                                        <p:tgtEl>
                                          <p:spTgt spid="25"/>
                                        </p:tgtEl>
                                        <p:attrNameLst>
                                          <p:attrName>style.visibility</p:attrName>
                                        </p:attrNameLst>
                                      </p:cBhvr>
                                      <p:to>
                                        <p:strVal val="visible"/>
                                      </p:to>
                                    </p:set>
                                    <p:animEffect transition="in" filter="fade">
                                      <p:cBhvr>
                                        <p:cTn id="98" dur="500"/>
                                        <p:tgtEl>
                                          <p:spTgt spid="25"/>
                                        </p:tgtEl>
                                      </p:cBhvr>
                                    </p:animEffect>
                                  </p:childTnLst>
                                </p:cTn>
                              </p:par>
                            </p:childTnLst>
                          </p:cTn>
                        </p:par>
                        <p:par>
                          <p:cTn id="99" fill="hold">
                            <p:stCondLst>
                              <p:cond delay="10500"/>
                            </p:stCondLst>
                            <p:childTnLst>
                              <p:par>
                                <p:cTn id="100" presetID="10" presetClass="entr" presetSubtype="0" fill="hold" grpId="0" nodeType="afterEffect">
                                  <p:stCondLst>
                                    <p:cond delay="0"/>
                                  </p:stCondLst>
                                  <p:childTnLst>
                                    <p:set>
                                      <p:cBhvr>
                                        <p:cTn id="101" dur="1" fill="hold">
                                          <p:stCondLst>
                                            <p:cond delay="0"/>
                                          </p:stCondLst>
                                        </p:cTn>
                                        <p:tgtEl>
                                          <p:spTgt spid="26"/>
                                        </p:tgtEl>
                                        <p:attrNameLst>
                                          <p:attrName>style.visibility</p:attrName>
                                        </p:attrNameLst>
                                      </p:cBhvr>
                                      <p:to>
                                        <p:strVal val="visible"/>
                                      </p:to>
                                    </p:set>
                                    <p:animEffect transition="in" filter="fade">
                                      <p:cBhvr>
                                        <p:cTn id="102" dur="500"/>
                                        <p:tgtEl>
                                          <p:spTgt spid="26"/>
                                        </p:tgtEl>
                                      </p:cBhvr>
                                    </p:animEffect>
                                  </p:childTnLst>
                                </p:cTn>
                              </p:par>
                            </p:childTnLst>
                          </p:cTn>
                        </p:par>
                        <p:par>
                          <p:cTn id="103" fill="hold">
                            <p:stCondLst>
                              <p:cond delay="11000"/>
                            </p:stCondLst>
                            <p:childTnLst>
                              <p:par>
                                <p:cTn id="104" presetID="10" presetClass="entr" presetSubtype="0" fill="hold" grpId="0" nodeType="afterEffect">
                                  <p:stCondLst>
                                    <p:cond delay="0"/>
                                  </p:stCondLst>
                                  <p:childTnLst>
                                    <p:set>
                                      <p:cBhvr>
                                        <p:cTn id="105" dur="1" fill="hold">
                                          <p:stCondLst>
                                            <p:cond delay="0"/>
                                          </p:stCondLst>
                                        </p:cTn>
                                        <p:tgtEl>
                                          <p:spTgt spid="78"/>
                                        </p:tgtEl>
                                        <p:attrNameLst>
                                          <p:attrName>style.visibility</p:attrName>
                                        </p:attrNameLst>
                                      </p:cBhvr>
                                      <p:to>
                                        <p:strVal val="visible"/>
                                      </p:to>
                                    </p:set>
                                    <p:animEffect transition="in" filter="fade">
                                      <p:cBhvr>
                                        <p:cTn id="106" dur="500"/>
                                        <p:tgtEl>
                                          <p:spTgt spid="78"/>
                                        </p:tgtEl>
                                      </p:cBhvr>
                                    </p:animEffect>
                                  </p:childTnLst>
                                </p:cTn>
                              </p:par>
                            </p:childTnLst>
                          </p:cTn>
                        </p:par>
                        <p:par>
                          <p:cTn id="107" fill="hold">
                            <p:stCondLst>
                              <p:cond delay="11500"/>
                            </p:stCondLst>
                            <p:childTnLst>
                              <p:par>
                                <p:cTn id="108" presetID="10" presetClass="entr" presetSubtype="0"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Effect transition="in" filter="fade">
                                      <p:cBhvr>
                                        <p:cTn id="110" dur="500"/>
                                        <p:tgtEl>
                                          <p:spTgt spid="20"/>
                                        </p:tgtEl>
                                      </p:cBhvr>
                                    </p:animEffect>
                                  </p:childTnLst>
                                </p:cTn>
                              </p:par>
                            </p:childTnLst>
                          </p:cTn>
                        </p:par>
                        <p:par>
                          <p:cTn id="111" fill="hold">
                            <p:stCondLst>
                              <p:cond delay="12000"/>
                            </p:stCondLst>
                            <p:childTnLst>
                              <p:par>
                                <p:cTn id="112" presetID="10" presetClass="entr" presetSubtype="0" fill="hold" grpId="0" nodeType="afterEffect">
                                  <p:stCondLst>
                                    <p:cond delay="0"/>
                                  </p:stCondLst>
                                  <p:childTnLst>
                                    <p:set>
                                      <p:cBhvr>
                                        <p:cTn id="113" dur="1" fill="hold">
                                          <p:stCondLst>
                                            <p:cond delay="0"/>
                                          </p:stCondLst>
                                        </p:cTn>
                                        <p:tgtEl>
                                          <p:spTgt spid="21"/>
                                        </p:tgtEl>
                                        <p:attrNameLst>
                                          <p:attrName>style.visibility</p:attrName>
                                        </p:attrNameLst>
                                      </p:cBhvr>
                                      <p:to>
                                        <p:strVal val="visible"/>
                                      </p:to>
                                    </p:set>
                                    <p:animEffect transition="in" filter="fade">
                                      <p:cBhvr>
                                        <p:cTn id="114" dur="500"/>
                                        <p:tgtEl>
                                          <p:spTgt spid="21"/>
                                        </p:tgtEl>
                                      </p:cBhvr>
                                    </p:animEffect>
                                  </p:childTnLst>
                                </p:cTn>
                              </p:par>
                            </p:childTnLst>
                          </p:cTn>
                        </p:par>
                        <p:par>
                          <p:cTn id="115" fill="hold">
                            <p:stCondLst>
                              <p:cond delay="12500"/>
                            </p:stCondLst>
                            <p:childTnLst>
                              <p:par>
                                <p:cTn id="116" presetID="10" presetClass="entr" presetSubtype="0" fill="hold" grpId="0" nodeType="afterEffect">
                                  <p:stCondLst>
                                    <p:cond delay="0"/>
                                  </p:stCondLst>
                                  <p:childTnLst>
                                    <p:set>
                                      <p:cBhvr>
                                        <p:cTn id="117" dur="1" fill="hold">
                                          <p:stCondLst>
                                            <p:cond delay="0"/>
                                          </p:stCondLst>
                                        </p:cTn>
                                        <p:tgtEl>
                                          <p:spTgt spid="76"/>
                                        </p:tgtEl>
                                        <p:attrNameLst>
                                          <p:attrName>style.visibility</p:attrName>
                                        </p:attrNameLst>
                                      </p:cBhvr>
                                      <p:to>
                                        <p:strVal val="visible"/>
                                      </p:to>
                                    </p:set>
                                    <p:animEffect transition="in" filter="fade">
                                      <p:cBhvr>
                                        <p:cTn id="118" dur="500"/>
                                        <p:tgtEl>
                                          <p:spTgt spid="76"/>
                                        </p:tgtEl>
                                      </p:cBhvr>
                                    </p:animEffect>
                                  </p:childTnLst>
                                </p:cTn>
                              </p:par>
                            </p:childTnLst>
                          </p:cTn>
                        </p:par>
                        <p:par>
                          <p:cTn id="119" fill="hold">
                            <p:stCondLst>
                              <p:cond delay="13000"/>
                            </p:stCondLst>
                            <p:childTnLst>
                              <p:par>
                                <p:cTn id="120" presetID="10" presetClass="entr" presetSubtype="0" fill="hold" grpId="0" nodeType="afterEffect">
                                  <p:stCondLst>
                                    <p:cond delay="0"/>
                                  </p:stCondLst>
                                  <p:childTnLst>
                                    <p:set>
                                      <p:cBhvr>
                                        <p:cTn id="121" dur="1" fill="hold">
                                          <p:stCondLst>
                                            <p:cond delay="0"/>
                                          </p:stCondLst>
                                        </p:cTn>
                                        <p:tgtEl>
                                          <p:spTgt spid="18"/>
                                        </p:tgtEl>
                                        <p:attrNameLst>
                                          <p:attrName>style.visibility</p:attrName>
                                        </p:attrNameLst>
                                      </p:cBhvr>
                                      <p:to>
                                        <p:strVal val="visible"/>
                                      </p:to>
                                    </p:set>
                                    <p:animEffect transition="in" filter="fade">
                                      <p:cBhvr>
                                        <p:cTn id="122" dur="500"/>
                                        <p:tgtEl>
                                          <p:spTgt spid="18"/>
                                        </p:tgtEl>
                                      </p:cBhvr>
                                    </p:animEffect>
                                  </p:childTnLst>
                                </p:cTn>
                              </p:par>
                            </p:childTnLst>
                          </p:cTn>
                        </p:par>
                        <p:par>
                          <p:cTn id="123" fill="hold">
                            <p:stCondLst>
                              <p:cond delay="13500"/>
                            </p:stCondLst>
                            <p:childTnLst>
                              <p:par>
                                <p:cTn id="124" presetID="10" presetClass="entr" presetSubtype="0" fill="hold" grpId="0" nodeType="after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fade">
                                      <p:cBhvr>
                                        <p:cTn id="12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p:bldP spid="23" grpId="0"/>
      <p:bldP spid="24" grpId="0"/>
      <p:bldP spid="25" grpId="0"/>
      <p:bldP spid="26" grpId="0"/>
      <p:bldP spid="47" grpId="0"/>
      <p:bldP spid="74" grpId="0" animBg="1"/>
      <p:bldP spid="75" grpId="0" animBg="1"/>
      <p:bldP spid="76" grpId="0" animBg="1"/>
      <p:bldP spid="77" grpId="0" animBg="1"/>
      <p:bldP spid="78" grpId="0" animBg="1"/>
      <p:bldP spid="83" grpId="0" animBg="1"/>
      <p:bldP spid="87" grpId="0" animBg="1"/>
      <p:bldP spid="11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2877913" y="3643920"/>
            <a:ext cx="3005335" cy="8956557"/>
            <a:chOff x="6738144" y="3465939"/>
            <a:chExt cx="1849437" cy="5510292"/>
          </a:xfrm>
        </p:grpSpPr>
        <p:sp>
          <p:nvSpPr>
            <p:cNvPr id="42" name="Freeform 17"/>
            <p:cNvSpPr>
              <a:spLocks/>
            </p:cNvSpPr>
            <p:nvPr/>
          </p:nvSpPr>
          <p:spPr bwMode="auto">
            <a:xfrm>
              <a:off x="7591425"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4">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 name="Freeform 5"/>
            <p:cNvSpPr>
              <a:spLocks/>
            </p:cNvSpPr>
            <p:nvPr/>
          </p:nvSpPr>
          <p:spPr bwMode="auto">
            <a:xfrm>
              <a:off x="673814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4"/>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 name="Freeform 6"/>
            <p:cNvSpPr>
              <a:spLocks/>
            </p:cNvSpPr>
            <p:nvPr/>
          </p:nvSpPr>
          <p:spPr bwMode="auto">
            <a:xfrm>
              <a:off x="766206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4">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nvGrpSpPr>
            <p:cNvPr id="45" name="Group 44"/>
            <p:cNvGrpSpPr/>
            <p:nvPr/>
          </p:nvGrpSpPr>
          <p:grpSpPr>
            <a:xfrm>
              <a:off x="7014369" y="3958064"/>
              <a:ext cx="1296987" cy="1885951"/>
              <a:chOff x="4360863" y="3244850"/>
              <a:chExt cx="1296987" cy="1885951"/>
            </a:xfrm>
            <a:solidFill>
              <a:srgbClr val="FFFFFF">
                <a:alpha val="10000"/>
              </a:srgbClr>
            </a:solidFill>
          </p:grpSpPr>
          <p:sp>
            <p:nvSpPr>
              <p:cNvPr id="46"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52" name="Group 51"/>
          <p:cNvGrpSpPr/>
          <p:nvPr/>
        </p:nvGrpSpPr>
        <p:grpSpPr>
          <a:xfrm>
            <a:off x="9471440" y="3643920"/>
            <a:ext cx="3005335" cy="8956557"/>
            <a:chOff x="5171283" y="3465939"/>
            <a:chExt cx="1849437" cy="5510292"/>
          </a:xfrm>
        </p:grpSpPr>
        <p:sp>
          <p:nvSpPr>
            <p:cNvPr id="53" name="Freeform 17"/>
            <p:cNvSpPr>
              <a:spLocks/>
            </p:cNvSpPr>
            <p:nvPr/>
          </p:nvSpPr>
          <p:spPr bwMode="auto">
            <a:xfrm>
              <a:off x="6024564" y="6007527"/>
              <a:ext cx="141288" cy="2968704"/>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3">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5"/>
            <p:cNvSpPr>
              <a:spLocks/>
            </p:cNvSpPr>
            <p:nvPr/>
          </p:nvSpPr>
          <p:spPr bwMode="auto">
            <a:xfrm>
              <a:off x="5171283"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 name="Freeform 6"/>
            <p:cNvSpPr>
              <a:spLocks/>
            </p:cNvSpPr>
            <p:nvPr/>
          </p:nvSpPr>
          <p:spPr bwMode="auto">
            <a:xfrm>
              <a:off x="6095208"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3">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nvGrpSpPr>
            <p:cNvPr id="56" name="Group 55"/>
            <p:cNvGrpSpPr/>
            <p:nvPr/>
          </p:nvGrpSpPr>
          <p:grpSpPr>
            <a:xfrm>
              <a:off x="5447508" y="3958064"/>
              <a:ext cx="1296987" cy="1885951"/>
              <a:chOff x="4360863" y="3244850"/>
              <a:chExt cx="1296987" cy="1885951"/>
            </a:xfrm>
            <a:solidFill>
              <a:srgbClr val="FFFFFF">
                <a:alpha val="10000"/>
              </a:srgbClr>
            </a:solidFill>
          </p:grpSpPr>
          <p:sp>
            <p:nvSpPr>
              <p:cNvPr id="57"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63" name="Group 62"/>
          <p:cNvGrpSpPr/>
          <p:nvPr/>
        </p:nvGrpSpPr>
        <p:grpSpPr>
          <a:xfrm>
            <a:off x="5933391" y="3643920"/>
            <a:ext cx="3005335" cy="9144219"/>
            <a:chOff x="3602834" y="3465939"/>
            <a:chExt cx="1849437" cy="5625746"/>
          </a:xfrm>
        </p:grpSpPr>
        <p:sp>
          <p:nvSpPr>
            <p:cNvPr id="64" name="Freeform 6"/>
            <p:cNvSpPr>
              <a:spLocks/>
            </p:cNvSpPr>
            <p:nvPr/>
          </p:nvSpPr>
          <p:spPr bwMode="auto">
            <a:xfrm>
              <a:off x="452675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2">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 name="Freeform 17"/>
            <p:cNvSpPr>
              <a:spLocks/>
            </p:cNvSpPr>
            <p:nvPr/>
          </p:nvSpPr>
          <p:spPr bwMode="auto">
            <a:xfrm>
              <a:off x="4456115" y="6007527"/>
              <a:ext cx="141288" cy="3084158"/>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2">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 name="Freeform 5"/>
            <p:cNvSpPr>
              <a:spLocks/>
            </p:cNvSpPr>
            <p:nvPr/>
          </p:nvSpPr>
          <p:spPr bwMode="auto">
            <a:xfrm>
              <a:off x="360283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2"/>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nvGrpSpPr>
            <p:cNvPr id="67" name="Group 66"/>
            <p:cNvGrpSpPr/>
            <p:nvPr/>
          </p:nvGrpSpPr>
          <p:grpSpPr>
            <a:xfrm>
              <a:off x="3879059" y="3958064"/>
              <a:ext cx="1296987" cy="1885951"/>
              <a:chOff x="4360863" y="3244850"/>
              <a:chExt cx="1296987" cy="1885951"/>
            </a:xfrm>
            <a:solidFill>
              <a:srgbClr val="FFFFFF">
                <a:alpha val="10000"/>
              </a:srgbClr>
            </a:solidFill>
          </p:grpSpPr>
          <p:sp>
            <p:nvSpPr>
              <p:cNvPr id="68"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74" name="Group 73"/>
          <p:cNvGrpSpPr/>
          <p:nvPr/>
        </p:nvGrpSpPr>
        <p:grpSpPr>
          <a:xfrm>
            <a:off x="2339859" y="3643920"/>
            <a:ext cx="3005335" cy="9050388"/>
            <a:chOff x="2031209" y="3465939"/>
            <a:chExt cx="1849437" cy="5568019"/>
          </a:xfrm>
        </p:grpSpPr>
        <p:sp>
          <p:nvSpPr>
            <p:cNvPr id="75" name="Freeform 17"/>
            <p:cNvSpPr>
              <a:spLocks/>
            </p:cNvSpPr>
            <p:nvPr/>
          </p:nvSpPr>
          <p:spPr bwMode="auto">
            <a:xfrm>
              <a:off x="2884490" y="6007527"/>
              <a:ext cx="141288" cy="3026431"/>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1">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5"/>
            <p:cNvSpPr>
              <a:spLocks/>
            </p:cNvSpPr>
            <p:nvPr/>
          </p:nvSpPr>
          <p:spPr bwMode="auto">
            <a:xfrm>
              <a:off x="2031209"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6"/>
            <p:cNvSpPr>
              <a:spLocks/>
            </p:cNvSpPr>
            <p:nvPr/>
          </p:nvSpPr>
          <p:spPr bwMode="auto">
            <a:xfrm>
              <a:off x="2955134"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1">
                <a:lumMod val="7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nvGrpSpPr>
            <p:cNvPr id="78" name="Group 77"/>
            <p:cNvGrpSpPr/>
            <p:nvPr/>
          </p:nvGrpSpPr>
          <p:grpSpPr>
            <a:xfrm>
              <a:off x="2307434" y="3958064"/>
              <a:ext cx="1296987" cy="1885951"/>
              <a:chOff x="4360863" y="3244850"/>
              <a:chExt cx="1296987" cy="1885951"/>
            </a:xfrm>
            <a:solidFill>
              <a:srgbClr val="FFFFFF">
                <a:alpha val="10000"/>
              </a:srgbClr>
            </a:solidFill>
          </p:grpSpPr>
          <p:sp>
            <p:nvSpPr>
              <p:cNvPr id="79"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17" name="Group 116"/>
          <p:cNvGrpSpPr/>
          <p:nvPr/>
        </p:nvGrpSpPr>
        <p:grpSpPr>
          <a:xfrm>
            <a:off x="4212638" y="8043399"/>
            <a:ext cx="2815869" cy="2638584"/>
            <a:chOff x="2055907" y="4177632"/>
            <a:chExt cx="1732843" cy="1732844"/>
          </a:xfrm>
        </p:grpSpPr>
        <p:sp>
          <p:nvSpPr>
            <p:cNvPr id="118"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solidFill>
              <a:schemeClr val="accent1"/>
            </a:solidFill>
            <a:ln>
              <a:noFill/>
            </a:ln>
            <a:effectLst/>
          </p:spPr>
          <p:txBody>
            <a:bodyPr wrap="none" lIns="99083" tIns="49541" rIns="99083" bIns="49541" anchor="ctr"/>
            <a:lstStyle/>
            <a:p>
              <a:endParaRPr lang="en-US" sz="2926" dirty="0">
                <a:latin typeface="Lato Light"/>
              </a:endParaRPr>
            </a:p>
          </p:txBody>
        </p:sp>
        <p:sp>
          <p:nvSpPr>
            <p:cNvPr id="119" name="TextBox 118"/>
            <p:cNvSpPr txBox="1"/>
            <p:nvPr/>
          </p:nvSpPr>
          <p:spPr>
            <a:xfrm>
              <a:off x="2310727" y="4216011"/>
              <a:ext cx="1203712" cy="739076"/>
            </a:xfrm>
            <a:prstGeom prst="rect">
              <a:avLst/>
            </a:prstGeom>
            <a:noFill/>
          </p:spPr>
          <p:txBody>
            <a:bodyPr wrap="square" lIns="0" tIns="49541" rIns="0" bIns="0" rtlCol="0">
              <a:spAutoFit/>
            </a:bodyPr>
            <a:lstStyle/>
            <a:p>
              <a:pPr algn="ctr"/>
              <a:r>
                <a:rPr lang="en-US" sz="6988" b="1" dirty="0">
                  <a:solidFill>
                    <a:schemeClr val="bg1"/>
                  </a:solidFill>
                  <a:latin typeface="Lato Black"/>
                  <a:cs typeface="Lato Black"/>
                </a:rPr>
                <a:t>3M</a:t>
              </a:r>
              <a:endParaRPr lang="en-US" sz="2926" b="1" dirty="0">
                <a:solidFill>
                  <a:schemeClr val="bg1"/>
                </a:solidFill>
                <a:latin typeface="Lato Black"/>
                <a:cs typeface="Lato Black"/>
              </a:endParaRPr>
            </a:p>
          </p:txBody>
        </p:sp>
        <p:sp>
          <p:nvSpPr>
            <p:cNvPr id="120" name="TextBox 119"/>
            <p:cNvSpPr txBox="1"/>
            <p:nvPr/>
          </p:nvSpPr>
          <p:spPr>
            <a:xfrm>
              <a:off x="2206891" y="4953687"/>
              <a:ext cx="1458532" cy="624074"/>
            </a:xfrm>
            <a:prstGeom prst="rect">
              <a:avLst/>
            </a:prstGeom>
            <a:noFill/>
          </p:spPr>
          <p:txBody>
            <a:bodyPr wrap="square" lIns="0" tIns="49541" rIns="0" bIns="0" rtlCol="0">
              <a:spAutoFit/>
            </a:bodyPr>
            <a:lstStyle/>
            <a:p>
              <a:r>
                <a:rPr lang="pt-BR" sz="1950" dirty="0">
                  <a:solidFill>
                    <a:schemeClr val="bg1"/>
                  </a:solidFill>
                  <a:latin typeface="Lato Light"/>
                  <a:cs typeface="Lato Light"/>
                </a:rPr>
                <a:t>Lorem ipsum dolor sit amet, consectetur adipiscing elit. </a:t>
              </a:r>
              <a:endParaRPr lang="en-US" sz="1950" b="1" dirty="0">
                <a:solidFill>
                  <a:schemeClr val="bg1"/>
                </a:solidFill>
                <a:latin typeface="Lato Light"/>
                <a:cs typeface="Lato Light"/>
              </a:endParaRPr>
            </a:p>
          </p:txBody>
        </p:sp>
      </p:grpSp>
      <p:grpSp>
        <p:nvGrpSpPr>
          <p:cNvPr id="122" name="Group 121"/>
          <p:cNvGrpSpPr/>
          <p:nvPr/>
        </p:nvGrpSpPr>
        <p:grpSpPr>
          <a:xfrm>
            <a:off x="7780777" y="8040511"/>
            <a:ext cx="2815869" cy="2641471"/>
            <a:chOff x="2055907" y="4177632"/>
            <a:chExt cx="1732843" cy="1732844"/>
          </a:xfrm>
          <a:solidFill>
            <a:schemeClr val="accent2"/>
          </a:solidFill>
        </p:grpSpPr>
        <p:sp>
          <p:nvSpPr>
            <p:cNvPr id="123"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9083" tIns="49541" rIns="99083" bIns="49541" anchor="ctr"/>
            <a:lstStyle/>
            <a:p>
              <a:endParaRPr lang="en-US" sz="2926" dirty="0">
                <a:latin typeface="Lato Light"/>
              </a:endParaRPr>
            </a:p>
          </p:txBody>
        </p:sp>
        <p:sp>
          <p:nvSpPr>
            <p:cNvPr id="124" name="TextBox 123"/>
            <p:cNvSpPr txBox="1"/>
            <p:nvPr/>
          </p:nvSpPr>
          <p:spPr>
            <a:xfrm>
              <a:off x="2310727" y="4216011"/>
              <a:ext cx="1203712" cy="738269"/>
            </a:xfrm>
            <a:prstGeom prst="rect">
              <a:avLst/>
            </a:prstGeom>
            <a:grpFill/>
          </p:spPr>
          <p:txBody>
            <a:bodyPr wrap="square" lIns="0" tIns="49541" rIns="0" bIns="0" rtlCol="0">
              <a:spAutoFit/>
            </a:bodyPr>
            <a:lstStyle/>
            <a:p>
              <a:pPr algn="ctr"/>
              <a:r>
                <a:rPr lang="en-US" sz="6988" b="1" dirty="0">
                  <a:solidFill>
                    <a:schemeClr val="bg1"/>
                  </a:solidFill>
                  <a:latin typeface="Lato Black"/>
                  <a:cs typeface="Lato Black"/>
                </a:rPr>
                <a:t>6M</a:t>
              </a:r>
              <a:endParaRPr lang="en-US" sz="2926" b="1" dirty="0">
                <a:solidFill>
                  <a:schemeClr val="bg1"/>
                </a:solidFill>
                <a:latin typeface="Lato Black"/>
                <a:cs typeface="Lato Black"/>
              </a:endParaRPr>
            </a:p>
          </p:txBody>
        </p:sp>
        <p:sp>
          <p:nvSpPr>
            <p:cNvPr id="125" name="TextBox 124"/>
            <p:cNvSpPr txBox="1"/>
            <p:nvPr/>
          </p:nvSpPr>
          <p:spPr>
            <a:xfrm>
              <a:off x="2206891" y="4953454"/>
              <a:ext cx="1458532" cy="623392"/>
            </a:xfrm>
            <a:prstGeom prst="rect">
              <a:avLst/>
            </a:prstGeom>
            <a:noFill/>
          </p:spPr>
          <p:txBody>
            <a:bodyPr wrap="square" lIns="0" tIns="49541" rIns="0" bIns="0" rtlCol="0">
              <a:spAutoFit/>
            </a:bodyPr>
            <a:lstStyle/>
            <a:p>
              <a:r>
                <a:rPr lang="pt-BR" sz="1950" dirty="0">
                  <a:solidFill>
                    <a:schemeClr val="bg1"/>
                  </a:solidFill>
                  <a:latin typeface="Lato Light"/>
                  <a:cs typeface="Lato Light"/>
                </a:rPr>
                <a:t>Lorem ipsum dolor sit amet, consectetur adipiscing elit. </a:t>
              </a:r>
              <a:endParaRPr lang="en-US" sz="1950" b="1" dirty="0">
                <a:solidFill>
                  <a:schemeClr val="bg1"/>
                </a:solidFill>
                <a:latin typeface="Lato Light"/>
                <a:cs typeface="Lato Light"/>
              </a:endParaRPr>
            </a:p>
          </p:txBody>
        </p:sp>
      </p:grpSp>
      <p:grpSp>
        <p:nvGrpSpPr>
          <p:cNvPr id="126" name="Group 125"/>
          <p:cNvGrpSpPr/>
          <p:nvPr/>
        </p:nvGrpSpPr>
        <p:grpSpPr>
          <a:xfrm>
            <a:off x="11285301" y="8043400"/>
            <a:ext cx="2815869" cy="2638581"/>
            <a:chOff x="2055907" y="4177632"/>
            <a:chExt cx="1732843" cy="1732844"/>
          </a:xfrm>
          <a:solidFill>
            <a:schemeClr val="accent3"/>
          </a:solidFill>
        </p:grpSpPr>
        <p:sp>
          <p:nvSpPr>
            <p:cNvPr id="127"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9083" tIns="49541" rIns="99083" bIns="49541" anchor="ctr"/>
            <a:lstStyle/>
            <a:p>
              <a:endParaRPr lang="en-US" sz="2926" dirty="0">
                <a:latin typeface="Lato Light"/>
              </a:endParaRPr>
            </a:p>
          </p:txBody>
        </p:sp>
        <p:sp>
          <p:nvSpPr>
            <p:cNvPr id="128" name="TextBox 127"/>
            <p:cNvSpPr txBox="1"/>
            <p:nvPr/>
          </p:nvSpPr>
          <p:spPr>
            <a:xfrm>
              <a:off x="2310727" y="4216011"/>
              <a:ext cx="1203712" cy="739077"/>
            </a:xfrm>
            <a:prstGeom prst="rect">
              <a:avLst/>
            </a:prstGeom>
            <a:grpFill/>
          </p:spPr>
          <p:txBody>
            <a:bodyPr wrap="square" lIns="0" tIns="49541" rIns="0" bIns="0" rtlCol="0">
              <a:spAutoFit/>
            </a:bodyPr>
            <a:lstStyle/>
            <a:p>
              <a:pPr algn="ctr"/>
              <a:r>
                <a:rPr lang="en-US" sz="6988" b="1" dirty="0">
                  <a:solidFill>
                    <a:schemeClr val="bg1"/>
                  </a:solidFill>
                  <a:latin typeface="Lato Black"/>
                  <a:cs typeface="Lato Black"/>
                </a:rPr>
                <a:t>7M</a:t>
              </a:r>
              <a:endParaRPr lang="en-US" sz="2926" b="1" dirty="0">
                <a:solidFill>
                  <a:schemeClr val="bg1"/>
                </a:solidFill>
                <a:latin typeface="Lato Black"/>
                <a:cs typeface="Lato Black"/>
              </a:endParaRPr>
            </a:p>
          </p:txBody>
        </p:sp>
        <p:sp>
          <p:nvSpPr>
            <p:cNvPr id="129" name="TextBox 128"/>
            <p:cNvSpPr txBox="1"/>
            <p:nvPr/>
          </p:nvSpPr>
          <p:spPr>
            <a:xfrm>
              <a:off x="2206891" y="4953690"/>
              <a:ext cx="1458532" cy="624075"/>
            </a:xfrm>
            <a:prstGeom prst="rect">
              <a:avLst/>
            </a:prstGeom>
            <a:grpFill/>
          </p:spPr>
          <p:txBody>
            <a:bodyPr wrap="square" lIns="0" tIns="49541" rIns="0" bIns="0" rtlCol="0">
              <a:spAutoFit/>
            </a:bodyPr>
            <a:lstStyle/>
            <a:p>
              <a:r>
                <a:rPr lang="pt-BR" sz="1950" dirty="0">
                  <a:solidFill>
                    <a:schemeClr val="bg1"/>
                  </a:solidFill>
                  <a:latin typeface="Lato Light"/>
                  <a:cs typeface="Lato Light"/>
                </a:rPr>
                <a:t>Lorem ipsum dolor sit amet, consectetur adipiscing elit. </a:t>
              </a:r>
              <a:endParaRPr lang="en-US" sz="1950" b="1" dirty="0">
                <a:solidFill>
                  <a:schemeClr val="bg1"/>
                </a:solidFill>
                <a:latin typeface="Lato Light"/>
                <a:cs typeface="Lato Light"/>
              </a:endParaRPr>
            </a:p>
          </p:txBody>
        </p:sp>
      </p:grpSp>
      <p:grpSp>
        <p:nvGrpSpPr>
          <p:cNvPr id="130" name="Group 129"/>
          <p:cNvGrpSpPr/>
          <p:nvPr/>
        </p:nvGrpSpPr>
        <p:grpSpPr>
          <a:xfrm>
            <a:off x="14727110" y="8043402"/>
            <a:ext cx="2815869" cy="2638693"/>
            <a:chOff x="2055907" y="4177632"/>
            <a:chExt cx="1732843" cy="1732844"/>
          </a:xfrm>
          <a:solidFill>
            <a:schemeClr val="accent4"/>
          </a:solidFill>
        </p:grpSpPr>
        <p:sp>
          <p:nvSpPr>
            <p:cNvPr id="131" name="Freeform 1"/>
            <p:cNvSpPr>
              <a:spLocks noChangeArrowheads="1"/>
            </p:cNvSpPr>
            <p:nvPr/>
          </p:nvSpPr>
          <p:spPr bwMode="auto">
            <a:xfrm>
              <a:off x="2055907" y="4177632"/>
              <a:ext cx="1732843" cy="1732844"/>
            </a:xfrm>
            <a:custGeom>
              <a:avLst/>
              <a:gdLst>
                <a:gd name="T0" fmla="*/ 4511 w 4512"/>
                <a:gd name="T1" fmla="*/ 0 h 4510"/>
                <a:gd name="T2" fmla="*/ 4511 w 4512"/>
                <a:gd name="T3" fmla="*/ 0 h 4510"/>
                <a:gd name="T4" fmla="*/ 4021 w 4512"/>
                <a:gd name="T5" fmla="*/ 0 h 4510"/>
                <a:gd name="T6" fmla="*/ 4021 w 4512"/>
                <a:gd name="T7" fmla="*/ 0 h 4510"/>
                <a:gd name="T8" fmla="*/ 851 w 4512"/>
                <a:gd name="T9" fmla="*/ 0 h 4510"/>
                <a:gd name="T10" fmla="*/ 799 w 4512"/>
                <a:gd name="T11" fmla="*/ 0 h 4510"/>
                <a:gd name="T12" fmla="*/ 774 w 4512"/>
                <a:gd name="T13" fmla="*/ 0 h 4510"/>
                <a:gd name="T14" fmla="*/ 774 w 4512"/>
                <a:gd name="T15" fmla="*/ 0 h 4510"/>
                <a:gd name="T16" fmla="*/ 0 w 4512"/>
                <a:gd name="T17" fmla="*/ 747 h 4510"/>
                <a:gd name="T18" fmla="*/ 0 w 4512"/>
                <a:gd name="T19" fmla="*/ 747 h 4510"/>
                <a:gd name="T20" fmla="*/ 0 w 4512"/>
                <a:gd name="T21" fmla="*/ 4509 h 4510"/>
                <a:gd name="T22" fmla="*/ 490 w 4512"/>
                <a:gd name="T23" fmla="*/ 4509 h 4510"/>
                <a:gd name="T24" fmla="*/ 490 w 4512"/>
                <a:gd name="T25" fmla="*/ 4509 h 4510"/>
                <a:gd name="T26" fmla="*/ 3660 w 4512"/>
                <a:gd name="T27" fmla="*/ 4509 h 4510"/>
                <a:gd name="T28" fmla="*/ 3738 w 4512"/>
                <a:gd name="T29" fmla="*/ 4509 h 4510"/>
                <a:gd name="T30" fmla="*/ 3789 w 4512"/>
                <a:gd name="T31" fmla="*/ 4509 h 4510"/>
                <a:gd name="T32" fmla="*/ 3789 w 4512"/>
                <a:gd name="T33" fmla="*/ 4509 h 4510"/>
                <a:gd name="T34" fmla="*/ 4511 w 4512"/>
                <a:gd name="T35" fmla="*/ 3788 h 4510"/>
                <a:gd name="T36" fmla="*/ 4511 w 4512"/>
                <a:gd name="T37" fmla="*/ 3788 h 4510"/>
                <a:gd name="T38" fmla="*/ 4511 w 4512"/>
                <a:gd name="T3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12" h="4510">
                  <a:moveTo>
                    <a:pt x="4511" y="0"/>
                  </a:moveTo>
                  <a:lnTo>
                    <a:pt x="4511" y="0"/>
                  </a:lnTo>
                  <a:cubicBezTo>
                    <a:pt x="4021" y="0"/>
                    <a:pt x="4021" y="0"/>
                    <a:pt x="4021" y="0"/>
                  </a:cubicBezTo>
                  <a:lnTo>
                    <a:pt x="4021" y="0"/>
                  </a:lnTo>
                  <a:cubicBezTo>
                    <a:pt x="851" y="0"/>
                    <a:pt x="851" y="0"/>
                    <a:pt x="851" y="0"/>
                  </a:cubicBezTo>
                  <a:cubicBezTo>
                    <a:pt x="825" y="0"/>
                    <a:pt x="825" y="0"/>
                    <a:pt x="799" y="0"/>
                  </a:cubicBezTo>
                  <a:cubicBezTo>
                    <a:pt x="774" y="0"/>
                    <a:pt x="774" y="0"/>
                    <a:pt x="774" y="0"/>
                  </a:cubicBezTo>
                  <a:lnTo>
                    <a:pt x="774" y="0"/>
                  </a:lnTo>
                  <a:cubicBezTo>
                    <a:pt x="361" y="26"/>
                    <a:pt x="52" y="361"/>
                    <a:pt x="0" y="747"/>
                  </a:cubicBezTo>
                  <a:lnTo>
                    <a:pt x="0" y="747"/>
                  </a:lnTo>
                  <a:cubicBezTo>
                    <a:pt x="0" y="4509"/>
                    <a:pt x="0" y="4509"/>
                    <a:pt x="0" y="4509"/>
                  </a:cubicBezTo>
                  <a:cubicBezTo>
                    <a:pt x="490" y="4509"/>
                    <a:pt x="490" y="4509"/>
                    <a:pt x="490" y="4509"/>
                  </a:cubicBezTo>
                  <a:lnTo>
                    <a:pt x="490" y="4509"/>
                  </a:lnTo>
                  <a:cubicBezTo>
                    <a:pt x="3660" y="4509"/>
                    <a:pt x="3660" y="4509"/>
                    <a:pt x="3660" y="4509"/>
                  </a:cubicBezTo>
                  <a:cubicBezTo>
                    <a:pt x="3686" y="4509"/>
                    <a:pt x="3712" y="4509"/>
                    <a:pt x="3738" y="4509"/>
                  </a:cubicBezTo>
                  <a:cubicBezTo>
                    <a:pt x="3789" y="4509"/>
                    <a:pt x="3789" y="4509"/>
                    <a:pt x="3789" y="4509"/>
                  </a:cubicBezTo>
                  <a:lnTo>
                    <a:pt x="3789" y="4509"/>
                  </a:lnTo>
                  <a:cubicBezTo>
                    <a:pt x="4150" y="4457"/>
                    <a:pt x="4460" y="4174"/>
                    <a:pt x="4511" y="3788"/>
                  </a:cubicBezTo>
                  <a:lnTo>
                    <a:pt x="4511" y="3788"/>
                  </a:lnTo>
                  <a:lnTo>
                    <a:pt x="4511" y="0"/>
                  </a:lnTo>
                </a:path>
              </a:pathLst>
            </a:custGeom>
            <a:grpFill/>
            <a:ln>
              <a:noFill/>
            </a:ln>
            <a:effectLst/>
          </p:spPr>
          <p:txBody>
            <a:bodyPr wrap="none" lIns="99083" tIns="49541" rIns="99083" bIns="49541" anchor="ctr"/>
            <a:lstStyle/>
            <a:p>
              <a:endParaRPr lang="en-US" sz="2926" dirty="0">
                <a:latin typeface="Lato Light"/>
              </a:endParaRPr>
            </a:p>
          </p:txBody>
        </p:sp>
        <p:sp>
          <p:nvSpPr>
            <p:cNvPr id="132" name="TextBox 131"/>
            <p:cNvSpPr txBox="1"/>
            <p:nvPr/>
          </p:nvSpPr>
          <p:spPr>
            <a:xfrm>
              <a:off x="2310727" y="4216011"/>
              <a:ext cx="1203712" cy="739046"/>
            </a:xfrm>
            <a:prstGeom prst="rect">
              <a:avLst/>
            </a:prstGeom>
            <a:grpFill/>
          </p:spPr>
          <p:txBody>
            <a:bodyPr wrap="square" lIns="0" tIns="49541" rIns="0" bIns="0" rtlCol="0">
              <a:spAutoFit/>
            </a:bodyPr>
            <a:lstStyle/>
            <a:p>
              <a:pPr algn="ctr"/>
              <a:r>
                <a:rPr lang="en-US" sz="6988" b="1" dirty="0">
                  <a:solidFill>
                    <a:schemeClr val="bg1"/>
                  </a:solidFill>
                  <a:latin typeface="Lato Black"/>
                  <a:cs typeface="Lato Black"/>
                </a:rPr>
                <a:t>9M</a:t>
              </a:r>
              <a:endParaRPr lang="en-US" sz="2926" b="1" dirty="0">
                <a:solidFill>
                  <a:schemeClr val="bg1"/>
                </a:solidFill>
                <a:latin typeface="Lato Black"/>
                <a:cs typeface="Lato Black"/>
              </a:endParaRPr>
            </a:p>
          </p:txBody>
        </p:sp>
        <p:sp>
          <p:nvSpPr>
            <p:cNvPr id="133" name="TextBox 132"/>
            <p:cNvSpPr txBox="1"/>
            <p:nvPr/>
          </p:nvSpPr>
          <p:spPr>
            <a:xfrm>
              <a:off x="2206891" y="4941787"/>
              <a:ext cx="1458532" cy="624048"/>
            </a:xfrm>
            <a:prstGeom prst="rect">
              <a:avLst/>
            </a:prstGeom>
            <a:grpFill/>
          </p:spPr>
          <p:txBody>
            <a:bodyPr wrap="square" lIns="0" tIns="49541" rIns="0" bIns="0" rtlCol="0">
              <a:spAutoFit/>
            </a:bodyPr>
            <a:lstStyle/>
            <a:p>
              <a:r>
                <a:rPr lang="pt-BR" sz="1950" dirty="0">
                  <a:solidFill>
                    <a:schemeClr val="bg1"/>
                  </a:solidFill>
                  <a:latin typeface="Lato Light"/>
                  <a:cs typeface="Lato Light"/>
                </a:rPr>
                <a:t>Lorem ipsum dolor sit amet, consectetur adipiscing elit. </a:t>
              </a:r>
              <a:endParaRPr lang="en-US" sz="1950" b="1" dirty="0">
                <a:solidFill>
                  <a:schemeClr val="bg1"/>
                </a:solidFill>
                <a:latin typeface="Lato Light"/>
                <a:cs typeface="Lato Light"/>
              </a:endParaRPr>
            </a:p>
          </p:txBody>
        </p:sp>
      </p:grpSp>
      <p:sp>
        <p:nvSpPr>
          <p:cNvPr id="134" name="AutoShape 64"/>
          <p:cNvSpPr>
            <a:spLocks/>
          </p:cNvSpPr>
          <p:nvPr/>
        </p:nvSpPr>
        <p:spPr bwMode="auto">
          <a:xfrm>
            <a:off x="7001774" y="5338875"/>
            <a:ext cx="981630" cy="961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6" name="AutoShape 85"/>
          <p:cNvSpPr>
            <a:spLocks/>
          </p:cNvSpPr>
          <p:nvPr/>
        </p:nvSpPr>
        <p:spPr bwMode="auto">
          <a:xfrm>
            <a:off x="13888474" y="5357640"/>
            <a:ext cx="981630" cy="965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738" y="0"/>
                </a:moveTo>
                <a:cubicBezTo>
                  <a:pt x="16640" y="0"/>
                  <a:pt x="17458" y="155"/>
                  <a:pt x="18184" y="471"/>
                </a:cubicBezTo>
                <a:cubicBezTo>
                  <a:pt x="18910" y="787"/>
                  <a:pt x="19526" y="1231"/>
                  <a:pt x="20035" y="1804"/>
                </a:cubicBezTo>
                <a:cubicBezTo>
                  <a:pt x="20543" y="2377"/>
                  <a:pt x="20928" y="3077"/>
                  <a:pt x="21199" y="3905"/>
                </a:cubicBezTo>
                <a:cubicBezTo>
                  <a:pt x="21464" y="4735"/>
                  <a:pt x="21599" y="5659"/>
                  <a:pt x="21599" y="6675"/>
                </a:cubicBezTo>
                <a:cubicBezTo>
                  <a:pt x="21599" y="7271"/>
                  <a:pt x="21527" y="7855"/>
                  <a:pt x="21377" y="8432"/>
                </a:cubicBezTo>
                <a:cubicBezTo>
                  <a:pt x="21226" y="9010"/>
                  <a:pt x="21026" y="9572"/>
                  <a:pt x="20766" y="10115"/>
                </a:cubicBezTo>
                <a:cubicBezTo>
                  <a:pt x="20505" y="10660"/>
                  <a:pt x="20210" y="11179"/>
                  <a:pt x="19872" y="11671"/>
                </a:cubicBezTo>
                <a:cubicBezTo>
                  <a:pt x="19539" y="12162"/>
                  <a:pt x="19188" y="12611"/>
                  <a:pt x="18830" y="13015"/>
                </a:cubicBezTo>
                <a:lnTo>
                  <a:pt x="11457" y="21289"/>
                </a:lnTo>
                <a:cubicBezTo>
                  <a:pt x="11276" y="21495"/>
                  <a:pt x="11056" y="21599"/>
                  <a:pt x="10798" y="21599"/>
                </a:cubicBezTo>
                <a:cubicBezTo>
                  <a:pt x="10553" y="21599"/>
                  <a:pt x="10323" y="21495"/>
                  <a:pt x="10117" y="21289"/>
                </a:cubicBezTo>
                <a:lnTo>
                  <a:pt x="2746" y="12989"/>
                </a:lnTo>
                <a:cubicBezTo>
                  <a:pt x="2386" y="12583"/>
                  <a:pt x="2038" y="12137"/>
                  <a:pt x="1702" y="11642"/>
                </a:cubicBezTo>
                <a:cubicBezTo>
                  <a:pt x="1367" y="11151"/>
                  <a:pt x="1074" y="10640"/>
                  <a:pt x="821" y="10103"/>
                </a:cubicBezTo>
                <a:cubicBezTo>
                  <a:pt x="568" y="9570"/>
                  <a:pt x="370" y="9005"/>
                  <a:pt x="222" y="8426"/>
                </a:cubicBezTo>
                <a:cubicBezTo>
                  <a:pt x="72" y="7844"/>
                  <a:pt x="0" y="7263"/>
                  <a:pt x="0" y="6675"/>
                </a:cubicBezTo>
                <a:cubicBezTo>
                  <a:pt x="0" y="5659"/>
                  <a:pt x="137" y="4732"/>
                  <a:pt x="408" y="3905"/>
                </a:cubicBezTo>
                <a:cubicBezTo>
                  <a:pt x="678" y="3078"/>
                  <a:pt x="1071" y="2377"/>
                  <a:pt x="1577" y="1804"/>
                </a:cubicBezTo>
                <a:cubicBezTo>
                  <a:pt x="2083" y="1231"/>
                  <a:pt x="2699" y="787"/>
                  <a:pt x="3417" y="471"/>
                </a:cubicBezTo>
                <a:cubicBezTo>
                  <a:pt x="4136" y="155"/>
                  <a:pt x="4942" y="0"/>
                  <a:pt x="5838" y="0"/>
                </a:cubicBezTo>
                <a:cubicBezTo>
                  <a:pt x="6306" y="0"/>
                  <a:pt x="6777" y="81"/>
                  <a:pt x="7238" y="248"/>
                </a:cubicBezTo>
                <a:cubicBezTo>
                  <a:pt x="7701" y="412"/>
                  <a:pt x="8142" y="635"/>
                  <a:pt x="8557" y="903"/>
                </a:cubicBezTo>
                <a:cubicBezTo>
                  <a:pt x="8973" y="1174"/>
                  <a:pt x="9369" y="1482"/>
                  <a:pt x="9744" y="1830"/>
                </a:cubicBezTo>
                <a:cubicBezTo>
                  <a:pt x="10122" y="2177"/>
                  <a:pt x="10470" y="2527"/>
                  <a:pt x="10798" y="2880"/>
                </a:cubicBezTo>
                <a:cubicBezTo>
                  <a:pt x="11109" y="2527"/>
                  <a:pt x="11457" y="2177"/>
                  <a:pt x="11842" y="1830"/>
                </a:cubicBezTo>
                <a:cubicBezTo>
                  <a:pt x="12225" y="1482"/>
                  <a:pt x="12626" y="1174"/>
                  <a:pt x="13047" y="903"/>
                </a:cubicBezTo>
                <a:cubicBezTo>
                  <a:pt x="13467" y="635"/>
                  <a:pt x="13903" y="412"/>
                  <a:pt x="14351" y="248"/>
                </a:cubicBezTo>
                <a:cubicBezTo>
                  <a:pt x="14804" y="84"/>
                  <a:pt x="15267" y="0"/>
                  <a:pt x="15738" y="0"/>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7" name="AutoShape 121"/>
          <p:cNvSpPr>
            <a:spLocks/>
          </p:cNvSpPr>
          <p:nvPr/>
        </p:nvSpPr>
        <p:spPr bwMode="auto">
          <a:xfrm>
            <a:off x="3359069" y="5338875"/>
            <a:ext cx="977706" cy="1057759"/>
          </a:xfrm>
          <a:custGeom>
            <a:avLst/>
            <a:gdLst>
              <a:gd name="T0" fmla="*/ 10800 w 21600"/>
              <a:gd name="T1" fmla="+- 0 10813 26"/>
              <a:gd name="T2" fmla="*/ 10813 h 21574"/>
              <a:gd name="T3" fmla="*/ 10800 w 21600"/>
              <a:gd name="T4" fmla="+- 0 10813 26"/>
              <a:gd name="T5" fmla="*/ 10813 h 21574"/>
              <a:gd name="T6" fmla="*/ 10800 w 21600"/>
              <a:gd name="T7" fmla="+- 0 10813 26"/>
              <a:gd name="T8" fmla="*/ 10813 h 21574"/>
              <a:gd name="T9" fmla="*/ 10800 w 21600"/>
              <a:gd name="T10" fmla="+- 0 10813 26"/>
              <a:gd name="T11" fmla="*/ 10813 h 21574"/>
            </a:gdLst>
            <a:ahLst/>
            <a:cxnLst>
              <a:cxn ang="0">
                <a:pos x="T0" y="T2"/>
              </a:cxn>
              <a:cxn ang="0">
                <a:pos x="T3" y="T5"/>
              </a:cxn>
              <a:cxn ang="0">
                <a:pos x="T6" y="T8"/>
              </a:cxn>
              <a:cxn ang="0">
                <a:pos x="T9" y="T11"/>
              </a:cxn>
            </a:cxnLst>
            <a:rect l="0" t="0" r="r" b="b"/>
            <a:pathLst>
              <a:path w="21600" h="21574">
                <a:moveTo>
                  <a:pt x="19883" y="9849"/>
                </a:moveTo>
                <a:cubicBezTo>
                  <a:pt x="20430" y="10441"/>
                  <a:pt x="20853" y="11078"/>
                  <a:pt x="21152" y="11757"/>
                </a:cubicBezTo>
                <a:cubicBezTo>
                  <a:pt x="21448" y="12437"/>
                  <a:pt x="21599" y="13164"/>
                  <a:pt x="21599" y="13934"/>
                </a:cubicBezTo>
                <a:cubicBezTo>
                  <a:pt x="21599" y="14988"/>
                  <a:pt x="21324" y="15980"/>
                  <a:pt x="20757" y="16911"/>
                </a:cubicBezTo>
                <a:cubicBezTo>
                  <a:pt x="20194" y="17841"/>
                  <a:pt x="19428" y="18656"/>
                  <a:pt x="18453" y="19346"/>
                </a:cubicBezTo>
                <a:cubicBezTo>
                  <a:pt x="17479" y="20040"/>
                  <a:pt x="16337" y="20584"/>
                  <a:pt x="15016" y="20982"/>
                </a:cubicBezTo>
                <a:cubicBezTo>
                  <a:pt x="13698" y="21373"/>
                  <a:pt x="12293" y="21574"/>
                  <a:pt x="10800" y="21574"/>
                </a:cubicBezTo>
                <a:cubicBezTo>
                  <a:pt x="9310" y="21574"/>
                  <a:pt x="7905" y="21373"/>
                  <a:pt x="6595" y="20982"/>
                </a:cubicBezTo>
                <a:cubicBezTo>
                  <a:pt x="5282" y="20584"/>
                  <a:pt x="4136" y="20040"/>
                  <a:pt x="3154" y="19346"/>
                </a:cubicBezTo>
                <a:cubicBezTo>
                  <a:pt x="2175" y="18656"/>
                  <a:pt x="1405" y="17841"/>
                  <a:pt x="842" y="16911"/>
                </a:cubicBezTo>
                <a:cubicBezTo>
                  <a:pt x="279" y="15978"/>
                  <a:pt x="0" y="14988"/>
                  <a:pt x="0" y="13934"/>
                </a:cubicBezTo>
                <a:cubicBezTo>
                  <a:pt x="0" y="13164"/>
                  <a:pt x="151" y="12434"/>
                  <a:pt x="451" y="11757"/>
                </a:cubicBezTo>
                <a:cubicBezTo>
                  <a:pt x="746" y="11078"/>
                  <a:pt x="1173" y="10441"/>
                  <a:pt x="1720" y="9849"/>
                </a:cubicBezTo>
                <a:cubicBezTo>
                  <a:pt x="1972" y="9553"/>
                  <a:pt x="2419" y="9105"/>
                  <a:pt x="3046" y="8507"/>
                </a:cubicBezTo>
                <a:cubicBezTo>
                  <a:pt x="3677" y="7906"/>
                  <a:pt x="4367" y="7213"/>
                  <a:pt x="5114" y="6421"/>
                </a:cubicBezTo>
                <a:cubicBezTo>
                  <a:pt x="5861" y="5626"/>
                  <a:pt x="6579" y="4758"/>
                  <a:pt x="7282" y="3810"/>
                </a:cubicBezTo>
                <a:cubicBezTo>
                  <a:pt x="7985" y="2860"/>
                  <a:pt x="8556" y="1882"/>
                  <a:pt x="9003" y="873"/>
                </a:cubicBezTo>
                <a:cubicBezTo>
                  <a:pt x="9131" y="560"/>
                  <a:pt x="9370" y="329"/>
                  <a:pt x="9714" y="179"/>
                </a:cubicBezTo>
                <a:cubicBezTo>
                  <a:pt x="10057" y="30"/>
                  <a:pt x="10420" y="-26"/>
                  <a:pt x="10800" y="10"/>
                </a:cubicBezTo>
                <a:cubicBezTo>
                  <a:pt x="11195" y="-26"/>
                  <a:pt x="11558" y="30"/>
                  <a:pt x="11897" y="179"/>
                </a:cubicBezTo>
                <a:cubicBezTo>
                  <a:pt x="12237" y="329"/>
                  <a:pt x="12468" y="560"/>
                  <a:pt x="12596" y="873"/>
                </a:cubicBezTo>
                <a:cubicBezTo>
                  <a:pt x="13015" y="1888"/>
                  <a:pt x="13586" y="2872"/>
                  <a:pt x="14309" y="3816"/>
                </a:cubicBezTo>
                <a:cubicBezTo>
                  <a:pt x="15028" y="4760"/>
                  <a:pt x="15758" y="5626"/>
                  <a:pt x="16505" y="6421"/>
                </a:cubicBezTo>
                <a:cubicBezTo>
                  <a:pt x="17256" y="7213"/>
                  <a:pt x="17934" y="7907"/>
                  <a:pt x="18561" y="8507"/>
                </a:cubicBezTo>
                <a:cubicBezTo>
                  <a:pt x="19188" y="9105"/>
                  <a:pt x="19623" y="9553"/>
                  <a:pt x="19883" y="9849"/>
                </a:cubicBezTo>
                <a:moveTo>
                  <a:pt x="7438" y="17542"/>
                </a:moveTo>
                <a:cubicBezTo>
                  <a:pt x="8188" y="17542"/>
                  <a:pt x="8831" y="17356"/>
                  <a:pt x="9350" y="16987"/>
                </a:cubicBezTo>
                <a:cubicBezTo>
                  <a:pt x="9873" y="16618"/>
                  <a:pt x="10133" y="16167"/>
                  <a:pt x="10133" y="15622"/>
                </a:cubicBezTo>
                <a:cubicBezTo>
                  <a:pt x="10133" y="15239"/>
                  <a:pt x="9993" y="14898"/>
                  <a:pt x="9713" y="14613"/>
                </a:cubicBezTo>
                <a:cubicBezTo>
                  <a:pt x="9634" y="14543"/>
                  <a:pt x="9518" y="14430"/>
                  <a:pt x="9358" y="14283"/>
                </a:cubicBezTo>
                <a:cubicBezTo>
                  <a:pt x="9198" y="14134"/>
                  <a:pt x="9031" y="13959"/>
                  <a:pt x="8851" y="13753"/>
                </a:cubicBezTo>
                <a:cubicBezTo>
                  <a:pt x="8671" y="13553"/>
                  <a:pt x="8492" y="13336"/>
                  <a:pt x="8304" y="13099"/>
                </a:cubicBezTo>
                <a:cubicBezTo>
                  <a:pt x="8120" y="12868"/>
                  <a:pt x="7977" y="12626"/>
                  <a:pt x="7877" y="12372"/>
                </a:cubicBezTo>
                <a:cubicBezTo>
                  <a:pt x="7825" y="12192"/>
                  <a:pt x="7677" y="12115"/>
                  <a:pt x="7438" y="12141"/>
                </a:cubicBezTo>
                <a:cubicBezTo>
                  <a:pt x="7210" y="12107"/>
                  <a:pt x="7054" y="12183"/>
                  <a:pt x="6983" y="12372"/>
                </a:cubicBezTo>
                <a:cubicBezTo>
                  <a:pt x="6883" y="12634"/>
                  <a:pt x="6739" y="12879"/>
                  <a:pt x="6567" y="13108"/>
                </a:cubicBezTo>
                <a:cubicBezTo>
                  <a:pt x="6396" y="13336"/>
                  <a:pt x="6216" y="13553"/>
                  <a:pt x="6032" y="13753"/>
                </a:cubicBezTo>
                <a:cubicBezTo>
                  <a:pt x="5853" y="13959"/>
                  <a:pt x="5677" y="14131"/>
                  <a:pt x="5517" y="14275"/>
                </a:cubicBezTo>
                <a:cubicBezTo>
                  <a:pt x="5358" y="14421"/>
                  <a:pt x="5242" y="14531"/>
                  <a:pt x="5162" y="14613"/>
                </a:cubicBezTo>
                <a:cubicBezTo>
                  <a:pt x="4870" y="14909"/>
                  <a:pt x="4731" y="15247"/>
                  <a:pt x="4743" y="15622"/>
                </a:cubicBezTo>
                <a:cubicBezTo>
                  <a:pt x="4743" y="16155"/>
                  <a:pt x="5002" y="16606"/>
                  <a:pt x="5525" y="16981"/>
                </a:cubicBezTo>
                <a:cubicBezTo>
                  <a:pt x="6048" y="17356"/>
                  <a:pt x="6687" y="17542"/>
                  <a:pt x="7438" y="175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38" name="AutoShape 123"/>
          <p:cNvSpPr>
            <a:spLocks/>
          </p:cNvSpPr>
          <p:nvPr/>
        </p:nvSpPr>
        <p:spPr bwMode="auto">
          <a:xfrm>
            <a:off x="10504893" y="5360935"/>
            <a:ext cx="977706" cy="10577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85" name="Group 84"/>
          <p:cNvGrpSpPr/>
          <p:nvPr/>
        </p:nvGrpSpPr>
        <p:grpSpPr>
          <a:xfrm>
            <a:off x="4883564" y="1676978"/>
            <a:ext cx="10044872" cy="1689698"/>
            <a:chOff x="5988388" y="483017"/>
            <a:chExt cx="12359700" cy="2079087"/>
          </a:xfrm>
        </p:grpSpPr>
        <p:sp>
          <p:nvSpPr>
            <p:cNvPr id="86" name="TextBox 8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Leaf Diagram</a:t>
              </a:r>
            </a:p>
          </p:txBody>
        </p:sp>
        <p:sp>
          <p:nvSpPr>
            <p:cNvPr id="87" name="Rectangle 8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8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56328509"/>
      </p:ext>
    </p:extLst>
  </p:cSld>
  <p:clrMapOvr>
    <a:masterClrMapping/>
  </p:clrMapOvr>
  <mc:AlternateContent xmlns:mc="http://schemas.openxmlformats.org/markup-compatibility/2006" xmlns:p14="http://schemas.microsoft.com/office/powerpoint/2010/main">
    <mc:Choice Requires="p14">
      <p:transition spd="slow" p14:dur="800" advClick="0" advTm="3000">
        <p:circle/>
      </p:transition>
    </mc:Choice>
    <mc:Fallback xmlns="">
      <p:transition xmlns:p14="http://schemas.microsoft.com/office/powerpoint/2010/main" spd="slow" advClick="0" advTm="3000">
        <p:circl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4500"/>
                            </p:stCondLst>
                            <p:childTnLst>
                              <p:par>
                                <p:cTn id="5" presetID="42"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1000" fill="hold"/>
                                        <p:tgtEl>
                                          <p:spTgt spid="85"/>
                                        </p:tgtEl>
                                        <p:attrNameLst>
                                          <p:attrName>ppt_y</p:attrName>
                                        </p:attrNameLst>
                                      </p:cBhvr>
                                      <p:tavLst>
                                        <p:tav tm="0">
                                          <p:val>
                                            <p:strVal val="#ppt_y+.1"/>
                                          </p:val>
                                        </p:tav>
                                        <p:tav tm="100000">
                                          <p:val>
                                            <p:strVal val="#ppt_y"/>
                                          </p:val>
                                        </p:tav>
                                      </p:tavLst>
                                    </p:anim>
                                  </p:childTnLst>
                                </p:cTn>
                              </p:par>
                            </p:childTnLst>
                          </p:cTn>
                        </p:par>
                        <p:par>
                          <p:cTn id="10" fill="hold">
                            <p:stCondLst>
                              <p:cond delay="5500"/>
                            </p:stCondLst>
                            <p:childTnLst>
                              <p:par>
                                <p:cTn id="11" presetID="2" presetClass="entr" presetSubtype="4" fill="hold" nodeType="afterEffect">
                                  <p:stCondLst>
                                    <p:cond delay="0"/>
                                  </p:stCondLst>
                                  <p:childTnLst>
                                    <p:set>
                                      <p:cBhvr>
                                        <p:cTn id="12" dur="1" fill="hold">
                                          <p:stCondLst>
                                            <p:cond delay="0"/>
                                          </p:stCondLst>
                                        </p:cTn>
                                        <p:tgtEl>
                                          <p:spTgt spid="74"/>
                                        </p:tgtEl>
                                        <p:attrNameLst>
                                          <p:attrName>style.visibility</p:attrName>
                                        </p:attrNameLst>
                                      </p:cBhvr>
                                      <p:to>
                                        <p:strVal val="visible"/>
                                      </p:to>
                                    </p:set>
                                    <p:anim calcmode="lin" valueType="num">
                                      <p:cBhvr additive="base">
                                        <p:cTn id="13" dur="500" fill="hold"/>
                                        <p:tgtEl>
                                          <p:spTgt spid="74"/>
                                        </p:tgtEl>
                                        <p:attrNameLst>
                                          <p:attrName>ppt_x</p:attrName>
                                        </p:attrNameLst>
                                      </p:cBhvr>
                                      <p:tavLst>
                                        <p:tav tm="0">
                                          <p:val>
                                            <p:strVal val="#ppt_x"/>
                                          </p:val>
                                        </p:tav>
                                        <p:tav tm="100000">
                                          <p:val>
                                            <p:strVal val="#ppt_x"/>
                                          </p:val>
                                        </p:tav>
                                      </p:tavLst>
                                    </p:anim>
                                    <p:anim calcmode="lin" valueType="num">
                                      <p:cBhvr additive="base">
                                        <p:cTn id="14" dur="500" fill="hold"/>
                                        <p:tgtEl>
                                          <p:spTgt spid="74"/>
                                        </p:tgtEl>
                                        <p:attrNameLst>
                                          <p:attrName>ppt_y</p:attrName>
                                        </p:attrNameLst>
                                      </p:cBhvr>
                                      <p:tavLst>
                                        <p:tav tm="0">
                                          <p:val>
                                            <p:strVal val="1+#ppt_h/2"/>
                                          </p:val>
                                        </p:tav>
                                        <p:tav tm="100000">
                                          <p:val>
                                            <p:strVal val="#ppt_y"/>
                                          </p:val>
                                        </p:tav>
                                      </p:tavLst>
                                    </p:anim>
                                  </p:childTnLst>
                                </p:cTn>
                              </p:par>
                            </p:childTnLst>
                          </p:cTn>
                        </p:par>
                        <p:par>
                          <p:cTn id="15" fill="hold">
                            <p:stCondLst>
                              <p:cond delay="6000"/>
                            </p:stCondLst>
                            <p:childTnLst>
                              <p:par>
                                <p:cTn id="16" presetID="53" presetClass="entr" presetSubtype="16" fill="hold" grpId="0" nodeType="afterEffect">
                                  <p:stCondLst>
                                    <p:cond delay="0"/>
                                  </p:stCondLst>
                                  <p:childTnLst>
                                    <p:set>
                                      <p:cBhvr>
                                        <p:cTn id="17" dur="1" fill="hold">
                                          <p:stCondLst>
                                            <p:cond delay="0"/>
                                          </p:stCondLst>
                                        </p:cTn>
                                        <p:tgtEl>
                                          <p:spTgt spid="137"/>
                                        </p:tgtEl>
                                        <p:attrNameLst>
                                          <p:attrName>style.visibility</p:attrName>
                                        </p:attrNameLst>
                                      </p:cBhvr>
                                      <p:to>
                                        <p:strVal val="visible"/>
                                      </p:to>
                                    </p:set>
                                    <p:anim calcmode="lin" valueType="num">
                                      <p:cBhvr>
                                        <p:cTn id="18" dur="500" fill="hold"/>
                                        <p:tgtEl>
                                          <p:spTgt spid="137"/>
                                        </p:tgtEl>
                                        <p:attrNameLst>
                                          <p:attrName>ppt_w</p:attrName>
                                        </p:attrNameLst>
                                      </p:cBhvr>
                                      <p:tavLst>
                                        <p:tav tm="0">
                                          <p:val>
                                            <p:fltVal val="0"/>
                                          </p:val>
                                        </p:tav>
                                        <p:tav tm="100000">
                                          <p:val>
                                            <p:strVal val="#ppt_w"/>
                                          </p:val>
                                        </p:tav>
                                      </p:tavLst>
                                    </p:anim>
                                    <p:anim calcmode="lin" valueType="num">
                                      <p:cBhvr>
                                        <p:cTn id="19" dur="500" fill="hold"/>
                                        <p:tgtEl>
                                          <p:spTgt spid="137"/>
                                        </p:tgtEl>
                                        <p:attrNameLst>
                                          <p:attrName>ppt_h</p:attrName>
                                        </p:attrNameLst>
                                      </p:cBhvr>
                                      <p:tavLst>
                                        <p:tav tm="0">
                                          <p:val>
                                            <p:fltVal val="0"/>
                                          </p:val>
                                        </p:tav>
                                        <p:tav tm="100000">
                                          <p:val>
                                            <p:strVal val="#ppt_h"/>
                                          </p:val>
                                        </p:tav>
                                      </p:tavLst>
                                    </p:anim>
                                    <p:animEffect transition="in" filter="fade">
                                      <p:cBhvr>
                                        <p:cTn id="20" dur="500"/>
                                        <p:tgtEl>
                                          <p:spTgt spid="137"/>
                                        </p:tgtEl>
                                      </p:cBhvr>
                                    </p:animEffect>
                                  </p:childTnLst>
                                </p:cTn>
                              </p:par>
                            </p:childTnLst>
                          </p:cTn>
                        </p:par>
                        <p:par>
                          <p:cTn id="21" fill="hold">
                            <p:stCondLst>
                              <p:cond delay="6500"/>
                            </p:stCondLst>
                            <p:childTnLst>
                              <p:par>
                                <p:cTn id="22" presetID="2" presetClass="entr" presetSubtype="4" fill="hold"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additive="base">
                                        <p:cTn id="24" dur="500" fill="hold"/>
                                        <p:tgtEl>
                                          <p:spTgt spid="63"/>
                                        </p:tgtEl>
                                        <p:attrNameLst>
                                          <p:attrName>ppt_x</p:attrName>
                                        </p:attrNameLst>
                                      </p:cBhvr>
                                      <p:tavLst>
                                        <p:tav tm="0">
                                          <p:val>
                                            <p:strVal val="#ppt_x"/>
                                          </p:val>
                                        </p:tav>
                                        <p:tav tm="100000">
                                          <p:val>
                                            <p:strVal val="#ppt_x"/>
                                          </p:val>
                                        </p:tav>
                                      </p:tavLst>
                                    </p:anim>
                                    <p:anim calcmode="lin" valueType="num">
                                      <p:cBhvr additive="base">
                                        <p:cTn id="25" dur="500" fill="hold"/>
                                        <p:tgtEl>
                                          <p:spTgt spid="63"/>
                                        </p:tgtEl>
                                        <p:attrNameLst>
                                          <p:attrName>ppt_y</p:attrName>
                                        </p:attrNameLst>
                                      </p:cBhvr>
                                      <p:tavLst>
                                        <p:tav tm="0">
                                          <p:val>
                                            <p:strVal val="1+#ppt_h/2"/>
                                          </p:val>
                                        </p:tav>
                                        <p:tav tm="100000">
                                          <p:val>
                                            <p:strVal val="#ppt_y"/>
                                          </p:val>
                                        </p:tav>
                                      </p:tavLst>
                                    </p:anim>
                                  </p:childTnLst>
                                </p:cTn>
                              </p:par>
                            </p:childTnLst>
                          </p:cTn>
                        </p:par>
                        <p:par>
                          <p:cTn id="26" fill="hold">
                            <p:stCondLst>
                              <p:cond delay="7000"/>
                            </p:stCondLst>
                            <p:childTnLst>
                              <p:par>
                                <p:cTn id="27" presetID="53" presetClass="entr" presetSubtype="16" fill="hold" grpId="0" nodeType="afterEffect">
                                  <p:stCondLst>
                                    <p:cond delay="0"/>
                                  </p:stCondLst>
                                  <p:childTnLst>
                                    <p:set>
                                      <p:cBhvr>
                                        <p:cTn id="28" dur="1" fill="hold">
                                          <p:stCondLst>
                                            <p:cond delay="0"/>
                                          </p:stCondLst>
                                        </p:cTn>
                                        <p:tgtEl>
                                          <p:spTgt spid="134"/>
                                        </p:tgtEl>
                                        <p:attrNameLst>
                                          <p:attrName>style.visibility</p:attrName>
                                        </p:attrNameLst>
                                      </p:cBhvr>
                                      <p:to>
                                        <p:strVal val="visible"/>
                                      </p:to>
                                    </p:set>
                                    <p:anim calcmode="lin" valueType="num">
                                      <p:cBhvr>
                                        <p:cTn id="29" dur="500" fill="hold"/>
                                        <p:tgtEl>
                                          <p:spTgt spid="134"/>
                                        </p:tgtEl>
                                        <p:attrNameLst>
                                          <p:attrName>ppt_w</p:attrName>
                                        </p:attrNameLst>
                                      </p:cBhvr>
                                      <p:tavLst>
                                        <p:tav tm="0">
                                          <p:val>
                                            <p:fltVal val="0"/>
                                          </p:val>
                                        </p:tav>
                                        <p:tav tm="100000">
                                          <p:val>
                                            <p:strVal val="#ppt_w"/>
                                          </p:val>
                                        </p:tav>
                                      </p:tavLst>
                                    </p:anim>
                                    <p:anim calcmode="lin" valueType="num">
                                      <p:cBhvr>
                                        <p:cTn id="30" dur="500" fill="hold"/>
                                        <p:tgtEl>
                                          <p:spTgt spid="134"/>
                                        </p:tgtEl>
                                        <p:attrNameLst>
                                          <p:attrName>ppt_h</p:attrName>
                                        </p:attrNameLst>
                                      </p:cBhvr>
                                      <p:tavLst>
                                        <p:tav tm="0">
                                          <p:val>
                                            <p:fltVal val="0"/>
                                          </p:val>
                                        </p:tav>
                                        <p:tav tm="100000">
                                          <p:val>
                                            <p:strVal val="#ppt_h"/>
                                          </p:val>
                                        </p:tav>
                                      </p:tavLst>
                                    </p:anim>
                                    <p:animEffect transition="in" filter="fade">
                                      <p:cBhvr>
                                        <p:cTn id="31" dur="500"/>
                                        <p:tgtEl>
                                          <p:spTgt spid="134"/>
                                        </p:tgtEl>
                                      </p:cBhvr>
                                    </p:animEffect>
                                  </p:childTnLst>
                                </p:cTn>
                              </p:par>
                            </p:childTnLst>
                          </p:cTn>
                        </p:par>
                        <p:par>
                          <p:cTn id="32" fill="hold">
                            <p:stCondLst>
                              <p:cond delay="7500"/>
                            </p:stCondLst>
                            <p:childTnLst>
                              <p:par>
                                <p:cTn id="33" presetID="2" presetClass="entr" presetSubtype="4" fill="hold"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additive="base">
                                        <p:cTn id="35" dur="500" fill="hold"/>
                                        <p:tgtEl>
                                          <p:spTgt spid="52"/>
                                        </p:tgtEl>
                                        <p:attrNameLst>
                                          <p:attrName>ppt_x</p:attrName>
                                        </p:attrNameLst>
                                      </p:cBhvr>
                                      <p:tavLst>
                                        <p:tav tm="0">
                                          <p:val>
                                            <p:strVal val="#ppt_x"/>
                                          </p:val>
                                        </p:tav>
                                        <p:tav tm="100000">
                                          <p:val>
                                            <p:strVal val="#ppt_x"/>
                                          </p:val>
                                        </p:tav>
                                      </p:tavLst>
                                    </p:anim>
                                    <p:anim calcmode="lin" valueType="num">
                                      <p:cBhvr additive="base">
                                        <p:cTn id="36" dur="500" fill="hold"/>
                                        <p:tgtEl>
                                          <p:spTgt spid="52"/>
                                        </p:tgtEl>
                                        <p:attrNameLst>
                                          <p:attrName>ppt_y</p:attrName>
                                        </p:attrNameLst>
                                      </p:cBhvr>
                                      <p:tavLst>
                                        <p:tav tm="0">
                                          <p:val>
                                            <p:strVal val="1+#ppt_h/2"/>
                                          </p:val>
                                        </p:tav>
                                        <p:tav tm="100000">
                                          <p:val>
                                            <p:strVal val="#ppt_y"/>
                                          </p:val>
                                        </p:tav>
                                      </p:tavLst>
                                    </p:anim>
                                  </p:childTnLst>
                                </p:cTn>
                              </p:par>
                            </p:childTnLst>
                          </p:cTn>
                        </p:par>
                        <p:par>
                          <p:cTn id="37" fill="hold">
                            <p:stCondLst>
                              <p:cond delay="8000"/>
                            </p:stCondLst>
                            <p:childTnLst>
                              <p:par>
                                <p:cTn id="38" presetID="53" presetClass="entr" presetSubtype="16" fill="hold" grpId="0" nodeType="afterEffect">
                                  <p:stCondLst>
                                    <p:cond delay="0"/>
                                  </p:stCondLst>
                                  <p:childTnLst>
                                    <p:set>
                                      <p:cBhvr>
                                        <p:cTn id="39" dur="1" fill="hold">
                                          <p:stCondLst>
                                            <p:cond delay="0"/>
                                          </p:stCondLst>
                                        </p:cTn>
                                        <p:tgtEl>
                                          <p:spTgt spid="138"/>
                                        </p:tgtEl>
                                        <p:attrNameLst>
                                          <p:attrName>style.visibility</p:attrName>
                                        </p:attrNameLst>
                                      </p:cBhvr>
                                      <p:to>
                                        <p:strVal val="visible"/>
                                      </p:to>
                                    </p:set>
                                    <p:anim calcmode="lin" valueType="num">
                                      <p:cBhvr>
                                        <p:cTn id="40" dur="500" fill="hold"/>
                                        <p:tgtEl>
                                          <p:spTgt spid="138"/>
                                        </p:tgtEl>
                                        <p:attrNameLst>
                                          <p:attrName>ppt_w</p:attrName>
                                        </p:attrNameLst>
                                      </p:cBhvr>
                                      <p:tavLst>
                                        <p:tav tm="0">
                                          <p:val>
                                            <p:fltVal val="0"/>
                                          </p:val>
                                        </p:tav>
                                        <p:tav tm="100000">
                                          <p:val>
                                            <p:strVal val="#ppt_w"/>
                                          </p:val>
                                        </p:tav>
                                      </p:tavLst>
                                    </p:anim>
                                    <p:anim calcmode="lin" valueType="num">
                                      <p:cBhvr>
                                        <p:cTn id="41" dur="500" fill="hold"/>
                                        <p:tgtEl>
                                          <p:spTgt spid="138"/>
                                        </p:tgtEl>
                                        <p:attrNameLst>
                                          <p:attrName>ppt_h</p:attrName>
                                        </p:attrNameLst>
                                      </p:cBhvr>
                                      <p:tavLst>
                                        <p:tav tm="0">
                                          <p:val>
                                            <p:fltVal val="0"/>
                                          </p:val>
                                        </p:tav>
                                        <p:tav tm="100000">
                                          <p:val>
                                            <p:strVal val="#ppt_h"/>
                                          </p:val>
                                        </p:tav>
                                      </p:tavLst>
                                    </p:anim>
                                    <p:animEffect transition="in" filter="fade">
                                      <p:cBhvr>
                                        <p:cTn id="42" dur="500"/>
                                        <p:tgtEl>
                                          <p:spTgt spid="138"/>
                                        </p:tgtEl>
                                      </p:cBhvr>
                                    </p:animEffect>
                                  </p:childTnLst>
                                </p:cTn>
                              </p:par>
                            </p:childTnLst>
                          </p:cTn>
                        </p:par>
                        <p:par>
                          <p:cTn id="43" fill="hold">
                            <p:stCondLst>
                              <p:cond delay="8500"/>
                            </p:stCondLst>
                            <p:childTnLst>
                              <p:par>
                                <p:cTn id="44" presetID="2" presetClass="entr" presetSubtype="4" fill="hold" nodeType="afterEffect">
                                  <p:stCondLst>
                                    <p:cond delay="0"/>
                                  </p:stCondLst>
                                  <p:childTnLst>
                                    <p:set>
                                      <p:cBhvr>
                                        <p:cTn id="45" dur="1" fill="hold">
                                          <p:stCondLst>
                                            <p:cond delay="0"/>
                                          </p:stCondLst>
                                        </p:cTn>
                                        <p:tgtEl>
                                          <p:spTgt spid="41"/>
                                        </p:tgtEl>
                                        <p:attrNameLst>
                                          <p:attrName>style.visibility</p:attrName>
                                        </p:attrNameLst>
                                      </p:cBhvr>
                                      <p:to>
                                        <p:strVal val="visible"/>
                                      </p:to>
                                    </p:set>
                                    <p:anim calcmode="lin" valueType="num">
                                      <p:cBhvr additive="base">
                                        <p:cTn id="46" dur="500" fill="hold"/>
                                        <p:tgtEl>
                                          <p:spTgt spid="41"/>
                                        </p:tgtEl>
                                        <p:attrNameLst>
                                          <p:attrName>ppt_x</p:attrName>
                                        </p:attrNameLst>
                                      </p:cBhvr>
                                      <p:tavLst>
                                        <p:tav tm="0">
                                          <p:val>
                                            <p:strVal val="#ppt_x"/>
                                          </p:val>
                                        </p:tav>
                                        <p:tav tm="100000">
                                          <p:val>
                                            <p:strVal val="#ppt_x"/>
                                          </p:val>
                                        </p:tav>
                                      </p:tavLst>
                                    </p:anim>
                                    <p:anim calcmode="lin" valueType="num">
                                      <p:cBhvr additive="base">
                                        <p:cTn id="47" dur="500" fill="hold"/>
                                        <p:tgtEl>
                                          <p:spTgt spid="41"/>
                                        </p:tgtEl>
                                        <p:attrNameLst>
                                          <p:attrName>ppt_y</p:attrName>
                                        </p:attrNameLst>
                                      </p:cBhvr>
                                      <p:tavLst>
                                        <p:tav tm="0">
                                          <p:val>
                                            <p:strVal val="1+#ppt_h/2"/>
                                          </p:val>
                                        </p:tav>
                                        <p:tav tm="100000">
                                          <p:val>
                                            <p:strVal val="#ppt_y"/>
                                          </p:val>
                                        </p:tav>
                                      </p:tavLst>
                                    </p:anim>
                                  </p:childTnLst>
                                </p:cTn>
                              </p:par>
                            </p:childTnLst>
                          </p:cTn>
                        </p:par>
                        <p:par>
                          <p:cTn id="48" fill="hold">
                            <p:stCondLst>
                              <p:cond delay="9000"/>
                            </p:stCondLst>
                            <p:childTnLst>
                              <p:par>
                                <p:cTn id="49" presetID="53" presetClass="entr" presetSubtype="16" fill="hold" grpId="0" nodeType="afterEffect">
                                  <p:stCondLst>
                                    <p:cond delay="0"/>
                                  </p:stCondLst>
                                  <p:childTnLst>
                                    <p:set>
                                      <p:cBhvr>
                                        <p:cTn id="50" dur="1" fill="hold">
                                          <p:stCondLst>
                                            <p:cond delay="0"/>
                                          </p:stCondLst>
                                        </p:cTn>
                                        <p:tgtEl>
                                          <p:spTgt spid="136"/>
                                        </p:tgtEl>
                                        <p:attrNameLst>
                                          <p:attrName>style.visibility</p:attrName>
                                        </p:attrNameLst>
                                      </p:cBhvr>
                                      <p:to>
                                        <p:strVal val="visible"/>
                                      </p:to>
                                    </p:set>
                                    <p:anim calcmode="lin" valueType="num">
                                      <p:cBhvr>
                                        <p:cTn id="51" dur="500" fill="hold"/>
                                        <p:tgtEl>
                                          <p:spTgt spid="136"/>
                                        </p:tgtEl>
                                        <p:attrNameLst>
                                          <p:attrName>ppt_w</p:attrName>
                                        </p:attrNameLst>
                                      </p:cBhvr>
                                      <p:tavLst>
                                        <p:tav tm="0">
                                          <p:val>
                                            <p:fltVal val="0"/>
                                          </p:val>
                                        </p:tav>
                                        <p:tav tm="100000">
                                          <p:val>
                                            <p:strVal val="#ppt_w"/>
                                          </p:val>
                                        </p:tav>
                                      </p:tavLst>
                                    </p:anim>
                                    <p:anim calcmode="lin" valueType="num">
                                      <p:cBhvr>
                                        <p:cTn id="52" dur="500" fill="hold"/>
                                        <p:tgtEl>
                                          <p:spTgt spid="136"/>
                                        </p:tgtEl>
                                        <p:attrNameLst>
                                          <p:attrName>ppt_h</p:attrName>
                                        </p:attrNameLst>
                                      </p:cBhvr>
                                      <p:tavLst>
                                        <p:tav tm="0">
                                          <p:val>
                                            <p:fltVal val="0"/>
                                          </p:val>
                                        </p:tav>
                                        <p:tav tm="100000">
                                          <p:val>
                                            <p:strVal val="#ppt_h"/>
                                          </p:val>
                                        </p:tav>
                                      </p:tavLst>
                                    </p:anim>
                                    <p:animEffect transition="in" filter="fade">
                                      <p:cBhvr>
                                        <p:cTn id="53" dur="500"/>
                                        <p:tgtEl>
                                          <p:spTgt spid="136"/>
                                        </p:tgtEl>
                                      </p:cBhvr>
                                    </p:animEffect>
                                  </p:childTnLst>
                                </p:cTn>
                              </p:par>
                            </p:childTnLst>
                          </p:cTn>
                        </p:par>
                        <p:par>
                          <p:cTn id="54" fill="hold">
                            <p:stCondLst>
                              <p:cond delay="9500"/>
                            </p:stCondLst>
                            <p:childTnLst>
                              <p:par>
                                <p:cTn id="55" presetID="10" presetClass="entr" presetSubtype="0" fill="hold" nodeType="after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fade">
                                      <p:cBhvr>
                                        <p:cTn id="57" dur="500"/>
                                        <p:tgtEl>
                                          <p:spTgt spid="117"/>
                                        </p:tgtEl>
                                      </p:cBhvr>
                                    </p:animEffect>
                                  </p:childTnLst>
                                </p:cTn>
                              </p:par>
                              <p:par>
                                <p:cTn id="58" presetID="10" presetClass="entr" presetSubtype="0" fill="hold" nodeType="withEffect">
                                  <p:stCondLst>
                                    <p:cond delay="0"/>
                                  </p:stCondLst>
                                  <p:childTnLst>
                                    <p:set>
                                      <p:cBhvr>
                                        <p:cTn id="59" dur="1" fill="hold">
                                          <p:stCondLst>
                                            <p:cond delay="0"/>
                                          </p:stCondLst>
                                        </p:cTn>
                                        <p:tgtEl>
                                          <p:spTgt spid="122"/>
                                        </p:tgtEl>
                                        <p:attrNameLst>
                                          <p:attrName>style.visibility</p:attrName>
                                        </p:attrNameLst>
                                      </p:cBhvr>
                                      <p:to>
                                        <p:strVal val="visible"/>
                                      </p:to>
                                    </p:set>
                                    <p:animEffect transition="in" filter="fade">
                                      <p:cBhvr>
                                        <p:cTn id="60" dur="500"/>
                                        <p:tgtEl>
                                          <p:spTgt spid="122"/>
                                        </p:tgtEl>
                                      </p:cBhvr>
                                    </p:animEffect>
                                  </p:childTnLst>
                                </p:cTn>
                              </p:par>
                              <p:par>
                                <p:cTn id="61" presetID="10" presetClass="entr" presetSubtype="0" fill="hold" nodeType="withEffect">
                                  <p:stCondLst>
                                    <p:cond delay="0"/>
                                  </p:stCondLst>
                                  <p:childTnLst>
                                    <p:set>
                                      <p:cBhvr>
                                        <p:cTn id="62" dur="1" fill="hold">
                                          <p:stCondLst>
                                            <p:cond delay="0"/>
                                          </p:stCondLst>
                                        </p:cTn>
                                        <p:tgtEl>
                                          <p:spTgt spid="126"/>
                                        </p:tgtEl>
                                        <p:attrNameLst>
                                          <p:attrName>style.visibility</p:attrName>
                                        </p:attrNameLst>
                                      </p:cBhvr>
                                      <p:to>
                                        <p:strVal val="visible"/>
                                      </p:to>
                                    </p:set>
                                    <p:animEffect transition="in" filter="fade">
                                      <p:cBhvr>
                                        <p:cTn id="63" dur="500"/>
                                        <p:tgtEl>
                                          <p:spTgt spid="126"/>
                                        </p:tgtEl>
                                      </p:cBhvr>
                                    </p:animEffect>
                                  </p:childTnLst>
                                </p:cTn>
                              </p:par>
                              <p:par>
                                <p:cTn id="64" presetID="10" presetClass="entr" presetSubtype="0" fill="hold" nodeType="withEffect">
                                  <p:stCondLst>
                                    <p:cond delay="0"/>
                                  </p:stCondLst>
                                  <p:childTnLst>
                                    <p:set>
                                      <p:cBhvr>
                                        <p:cTn id="65" dur="1" fill="hold">
                                          <p:stCondLst>
                                            <p:cond delay="0"/>
                                          </p:stCondLst>
                                        </p:cTn>
                                        <p:tgtEl>
                                          <p:spTgt spid="130"/>
                                        </p:tgtEl>
                                        <p:attrNameLst>
                                          <p:attrName>style.visibility</p:attrName>
                                        </p:attrNameLst>
                                      </p:cBhvr>
                                      <p:to>
                                        <p:strVal val="visible"/>
                                      </p:to>
                                    </p:set>
                                    <p:animEffect transition="in" filter="fade">
                                      <p:cBhvr>
                                        <p:cTn id="66"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6" grpId="0" animBg="1"/>
      <p:bldP spid="137" grpId="0" animBg="1"/>
      <p:bldP spid="13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p:cNvGrpSpPr/>
          <p:nvPr/>
        </p:nvGrpSpPr>
        <p:grpSpPr>
          <a:xfrm>
            <a:off x="1408921" y="1676978"/>
            <a:ext cx="17036824" cy="1689698"/>
            <a:chOff x="1713018" y="483017"/>
            <a:chExt cx="20962938" cy="2079087"/>
          </a:xfrm>
        </p:grpSpPr>
        <p:sp>
          <p:nvSpPr>
            <p:cNvPr id="106" name="TextBox 105"/>
            <p:cNvSpPr txBox="1"/>
            <p:nvPr/>
          </p:nvSpPr>
          <p:spPr>
            <a:xfrm>
              <a:off x="1713018" y="483017"/>
              <a:ext cx="20962938"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Conference Features</a:t>
              </a:r>
            </a:p>
          </p:txBody>
        </p:sp>
        <p:sp>
          <p:nvSpPr>
            <p:cNvPr id="107" name="Rectangle 10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35" name="TextBox 34"/>
          <p:cNvSpPr txBox="1"/>
          <p:nvPr/>
        </p:nvSpPr>
        <p:spPr>
          <a:xfrm>
            <a:off x="2515038" y="7599780"/>
            <a:ext cx="1856112" cy="650316"/>
          </a:xfrm>
          <a:prstGeom prst="rect">
            <a:avLst/>
          </a:prstGeom>
          <a:noFill/>
        </p:spPr>
        <p:txBody>
          <a:bodyPr wrap="square" lIns="148599" tIns="74300" rIns="148599" bIns="74300" rtlCol="0">
            <a:spAutoFit/>
          </a:bodyPr>
          <a:lstStyle/>
          <a:p>
            <a:pPr algn="ctr"/>
            <a:r>
              <a:rPr lang="id-ID" sz="3251" b="1" dirty="0">
                <a:solidFill>
                  <a:schemeClr val="tx2"/>
                </a:solidFill>
                <a:latin typeface="Lato Regular"/>
                <a:cs typeface="Lato Regular"/>
              </a:rPr>
              <a:t>Default</a:t>
            </a:r>
          </a:p>
        </p:txBody>
      </p:sp>
      <p:sp>
        <p:nvSpPr>
          <p:cNvPr id="36" name="TextBox 35"/>
          <p:cNvSpPr txBox="1"/>
          <p:nvPr/>
        </p:nvSpPr>
        <p:spPr>
          <a:xfrm>
            <a:off x="1416677" y="8202636"/>
            <a:ext cx="4025361" cy="1450664"/>
          </a:xfrm>
          <a:prstGeom prst="rect">
            <a:avLst/>
          </a:prstGeom>
          <a:noFill/>
        </p:spPr>
        <p:txBody>
          <a:bodyPr wrap="square" lIns="148599" tIns="74300" rIns="148599" bIns="74300" rtlCol="0">
            <a:spAutoFit/>
          </a:bodyPr>
          <a:lstStyle/>
          <a:p>
            <a:pPr algn="ctr"/>
            <a:r>
              <a:rPr lang="en-US" sz="2113" dirty="0">
                <a:latin typeface="Lato Light"/>
                <a:cs typeface="Lato Light"/>
              </a:rPr>
              <a:t>Lorem ipsum dolor sit amet, consectetur adipiscing elit. In in tortor in urna pulvinar blandit. Aliquam dolor nulla.</a:t>
            </a:r>
            <a:endParaRPr lang="en-US" sz="2113" b="1" dirty="0">
              <a:latin typeface="Lato Light"/>
              <a:cs typeface="Lato Light"/>
            </a:endParaRPr>
          </a:p>
        </p:txBody>
      </p:sp>
      <p:sp>
        <p:nvSpPr>
          <p:cNvPr id="37" name="TextBox 36"/>
          <p:cNvSpPr txBox="1"/>
          <p:nvPr/>
        </p:nvSpPr>
        <p:spPr>
          <a:xfrm>
            <a:off x="6192863" y="7608371"/>
            <a:ext cx="3385432" cy="650316"/>
          </a:xfrm>
          <a:prstGeom prst="rect">
            <a:avLst/>
          </a:prstGeom>
          <a:noFill/>
        </p:spPr>
        <p:txBody>
          <a:bodyPr wrap="square" lIns="148599" tIns="74300" rIns="148599" bIns="74300" rtlCol="0">
            <a:spAutoFit/>
          </a:bodyPr>
          <a:lstStyle/>
          <a:p>
            <a:pPr algn="ctr"/>
            <a:r>
              <a:rPr lang="id-ID" sz="3251" b="1" dirty="0">
                <a:solidFill>
                  <a:schemeClr val="tx2"/>
                </a:solidFill>
                <a:latin typeface="Lato Regular"/>
                <a:cs typeface="Lato Regular"/>
              </a:rPr>
              <a:t>Business</a:t>
            </a:r>
          </a:p>
        </p:txBody>
      </p:sp>
      <p:sp>
        <p:nvSpPr>
          <p:cNvPr id="38" name="TextBox 37"/>
          <p:cNvSpPr txBox="1"/>
          <p:nvPr/>
        </p:nvSpPr>
        <p:spPr>
          <a:xfrm>
            <a:off x="5862577" y="8211228"/>
            <a:ext cx="4025361" cy="1450664"/>
          </a:xfrm>
          <a:prstGeom prst="rect">
            <a:avLst/>
          </a:prstGeom>
          <a:noFill/>
        </p:spPr>
        <p:txBody>
          <a:bodyPr wrap="square" lIns="148599" tIns="74300" rIns="148599" bIns="74300" rtlCol="0">
            <a:spAutoFit/>
          </a:bodyPr>
          <a:lstStyle/>
          <a:p>
            <a:pPr algn="ctr"/>
            <a:r>
              <a:rPr lang="en-US" sz="2113" dirty="0">
                <a:latin typeface="Lato Light"/>
                <a:cs typeface="Lato Light"/>
              </a:rPr>
              <a:t>Lorem ipsum dolor sit amet, consectetur adipiscing elit. In in tortor in urna pulvinar blandit. Aliquam dolor nulla.</a:t>
            </a:r>
            <a:endParaRPr lang="en-US" sz="2113" b="1" dirty="0">
              <a:latin typeface="Lato Light"/>
              <a:cs typeface="Lato Light"/>
            </a:endParaRPr>
          </a:p>
        </p:txBody>
      </p:sp>
      <p:sp>
        <p:nvSpPr>
          <p:cNvPr id="39" name="TextBox 38"/>
          <p:cNvSpPr txBox="1"/>
          <p:nvPr/>
        </p:nvSpPr>
        <p:spPr>
          <a:xfrm>
            <a:off x="10321438" y="7591771"/>
            <a:ext cx="3344146" cy="650316"/>
          </a:xfrm>
          <a:prstGeom prst="rect">
            <a:avLst/>
          </a:prstGeom>
          <a:noFill/>
        </p:spPr>
        <p:txBody>
          <a:bodyPr wrap="square" lIns="148599" tIns="74300" rIns="148599" bIns="74300" rtlCol="0">
            <a:spAutoFit/>
          </a:bodyPr>
          <a:lstStyle/>
          <a:p>
            <a:pPr algn="ctr"/>
            <a:r>
              <a:rPr lang="id-ID" sz="3251" b="1" dirty="0">
                <a:solidFill>
                  <a:schemeClr val="tx2"/>
                </a:solidFill>
                <a:latin typeface="Lato Regular"/>
                <a:cs typeface="Lato Regular"/>
              </a:rPr>
              <a:t>Contact</a:t>
            </a:r>
          </a:p>
        </p:txBody>
      </p:sp>
      <p:sp>
        <p:nvSpPr>
          <p:cNvPr id="40" name="TextBox 39"/>
          <p:cNvSpPr txBox="1"/>
          <p:nvPr/>
        </p:nvSpPr>
        <p:spPr>
          <a:xfrm>
            <a:off x="9987772" y="8194627"/>
            <a:ext cx="4025361" cy="1450664"/>
          </a:xfrm>
          <a:prstGeom prst="rect">
            <a:avLst/>
          </a:prstGeom>
          <a:noFill/>
        </p:spPr>
        <p:txBody>
          <a:bodyPr wrap="square" lIns="148599" tIns="74300" rIns="148599" bIns="74300" rtlCol="0">
            <a:spAutoFit/>
          </a:bodyPr>
          <a:lstStyle/>
          <a:p>
            <a:pPr algn="ctr"/>
            <a:r>
              <a:rPr lang="en-US" sz="2113" dirty="0">
                <a:latin typeface="Lato Light"/>
                <a:cs typeface="Lato Light"/>
              </a:rPr>
              <a:t>Lorem ipsum dolor sit amet, consectetur adipiscing elit. In in tortor in urna pulvinar blandit. Aliquam dolor nulla.</a:t>
            </a:r>
            <a:endParaRPr lang="en-US" sz="2113" b="1" dirty="0">
              <a:latin typeface="Lato Light"/>
              <a:cs typeface="Lato Light"/>
            </a:endParaRPr>
          </a:p>
        </p:txBody>
      </p:sp>
      <p:sp>
        <p:nvSpPr>
          <p:cNvPr id="41" name="TextBox 40"/>
          <p:cNvSpPr txBox="1"/>
          <p:nvPr/>
        </p:nvSpPr>
        <p:spPr>
          <a:xfrm>
            <a:off x="14576315" y="7600682"/>
            <a:ext cx="3786858" cy="650316"/>
          </a:xfrm>
          <a:prstGeom prst="rect">
            <a:avLst/>
          </a:prstGeom>
          <a:noFill/>
        </p:spPr>
        <p:txBody>
          <a:bodyPr wrap="square" lIns="148599" tIns="74300" rIns="148599" bIns="74300" rtlCol="0">
            <a:spAutoFit/>
          </a:bodyPr>
          <a:lstStyle/>
          <a:p>
            <a:pPr algn="ctr"/>
            <a:r>
              <a:rPr lang="id-ID" sz="3251" b="1" dirty="0">
                <a:solidFill>
                  <a:schemeClr val="tx2"/>
                </a:solidFill>
                <a:latin typeface="Lato Regular"/>
                <a:cs typeface="Lato Regular"/>
              </a:rPr>
              <a:t>Advertising</a:t>
            </a:r>
          </a:p>
        </p:txBody>
      </p:sp>
      <p:sp>
        <p:nvSpPr>
          <p:cNvPr id="42" name="TextBox 41"/>
          <p:cNvSpPr txBox="1"/>
          <p:nvPr/>
        </p:nvSpPr>
        <p:spPr>
          <a:xfrm>
            <a:off x="14506457" y="8203540"/>
            <a:ext cx="4025361" cy="1450664"/>
          </a:xfrm>
          <a:prstGeom prst="rect">
            <a:avLst/>
          </a:prstGeom>
          <a:noFill/>
        </p:spPr>
        <p:txBody>
          <a:bodyPr wrap="square" lIns="148599" tIns="74300" rIns="148599" bIns="74300" rtlCol="0">
            <a:spAutoFit/>
          </a:bodyPr>
          <a:lstStyle/>
          <a:p>
            <a:pPr algn="ctr"/>
            <a:r>
              <a:rPr lang="en-US" sz="2113" dirty="0">
                <a:latin typeface="Lato Light"/>
                <a:cs typeface="Lato Light"/>
              </a:rPr>
              <a:t>Lorem ipsum dolor sit amet, consectetur adipiscing elit. In in tortor in urna pulvinar blandit. Aliquam dolor nulla.</a:t>
            </a:r>
            <a:endParaRPr lang="en-US" sz="2113" b="1" dirty="0">
              <a:latin typeface="Lato Light"/>
              <a:cs typeface="Lato Light"/>
            </a:endParaRPr>
          </a:p>
        </p:txBody>
      </p:sp>
      <p:sp>
        <p:nvSpPr>
          <p:cNvPr id="54" name="Round Diagonal Corner Rectangle 53"/>
          <p:cNvSpPr/>
          <p:nvPr/>
        </p:nvSpPr>
        <p:spPr>
          <a:xfrm>
            <a:off x="2349894" y="5135186"/>
            <a:ext cx="2114478" cy="2115029"/>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53" name="Round Diagonal Corner Rectangle 52"/>
          <p:cNvSpPr/>
          <p:nvPr/>
        </p:nvSpPr>
        <p:spPr>
          <a:xfrm rot="5400000">
            <a:off x="6778072" y="5135461"/>
            <a:ext cx="2115029" cy="2114478"/>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55" name="Round Diagonal Corner Rectangle 54"/>
          <p:cNvSpPr/>
          <p:nvPr/>
        </p:nvSpPr>
        <p:spPr>
          <a:xfrm>
            <a:off x="10951755" y="5130770"/>
            <a:ext cx="2114478" cy="2115029"/>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sp>
        <p:nvSpPr>
          <p:cNvPr id="46" name="Round Diagonal Corner Rectangle 45"/>
          <p:cNvSpPr/>
          <p:nvPr/>
        </p:nvSpPr>
        <p:spPr>
          <a:xfrm rot="16200000">
            <a:off x="15383300" y="5128591"/>
            <a:ext cx="2115029" cy="2114478"/>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78324" tIns="89163" rIns="178324" bIns="89163" rtlCol="0" anchor="ctr"/>
          <a:lstStyle/>
          <a:p>
            <a:pPr algn="ctr"/>
            <a:endParaRPr lang="bg-BG" sz="2926" dirty="0">
              <a:latin typeface="Lato Light"/>
            </a:endParaRPr>
          </a:p>
        </p:txBody>
      </p:sp>
      <p:grpSp>
        <p:nvGrpSpPr>
          <p:cNvPr id="43" name="Group 588"/>
          <p:cNvGrpSpPr>
            <a:grpSpLocks/>
          </p:cNvGrpSpPr>
          <p:nvPr/>
        </p:nvGrpSpPr>
        <p:grpSpPr bwMode="auto">
          <a:xfrm>
            <a:off x="2888787" y="5688666"/>
            <a:ext cx="1025449" cy="918358"/>
            <a:chOff x="2061431" y="5656262"/>
            <a:chExt cx="583344" cy="522287"/>
          </a:xfrm>
          <a:solidFill>
            <a:schemeClr val="bg1"/>
          </a:solidFill>
        </p:grpSpPr>
        <p:sp>
          <p:nvSpPr>
            <p:cNvPr id="44" name="Freeform 539"/>
            <p:cNvSpPr>
              <a:spLocks noChangeArrowheads="1"/>
            </p:cNvSpPr>
            <p:nvPr/>
          </p:nvSpPr>
          <p:spPr bwMode="auto">
            <a:xfrm>
              <a:off x="2403475" y="5656262"/>
              <a:ext cx="241300" cy="238125"/>
            </a:xfrm>
            <a:custGeom>
              <a:avLst/>
              <a:gdLst>
                <a:gd name="T0" fmla="*/ 159 w 670"/>
                <a:gd name="T1" fmla="*/ 660 h 661"/>
                <a:gd name="T2" fmla="*/ 259 w 670"/>
                <a:gd name="T3" fmla="*/ 635 h 661"/>
                <a:gd name="T4" fmla="*/ 669 w 670"/>
                <a:gd name="T5" fmla="*/ 225 h 661"/>
                <a:gd name="T6" fmla="*/ 435 w 670"/>
                <a:gd name="T7" fmla="*/ 0 h 661"/>
                <a:gd name="T8" fmla="*/ 33 w 670"/>
                <a:gd name="T9" fmla="*/ 409 h 661"/>
                <a:gd name="T10" fmla="*/ 0 w 670"/>
                <a:gd name="T11" fmla="*/ 510 h 661"/>
                <a:gd name="T12" fmla="*/ 159 w 670"/>
                <a:gd name="T13" fmla="*/ 660 h 661"/>
                <a:gd name="T14" fmla="*/ 159 w 670"/>
                <a:gd name="T15" fmla="*/ 660 h 661"/>
                <a:gd name="T16" fmla="*/ 159 w 670"/>
                <a:gd name="T17" fmla="*/ 66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661">
                  <a:moveTo>
                    <a:pt x="159" y="660"/>
                  </a:moveTo>
                  <a:cubicBezTo>
                    <a:pt x="184" y="643"/>
                    <a:pt x="226" y="635"/>
                    <a:pt x="259" y="635"/>
                  </a:cubicBezTo>
                  <a:cubicBezTo>
                    <a:pt x="669" y="225"/>
                    <a:pt x="669" y="225"/>
                    <a:pt x="669" y="225"/>
                  </a:cubicBezTo>
                  <a:cubicBezTo>
                    <a:pt x="435" y="0"/>
                    <a:pt x="435" y="0"/>
                    <a:pt x="435" y="0"/>
                  </a:cubicBezTo>
                  <a:cubicBezTo>
                    <a:pt x="33" y="409"/>
                    <a:pt x="33" y="409"/>
                    <a:pt x="33" y="409"/>
                  </a:cubicBezTo>
                  <a:cubicBezTo>
                    <a:pt x="33" y="443"/>
                    <a:pt x="25" y="485"/>
                    <a:pt x="0" y="510"/>
                  </a:cubicBezTo>
                  <a:lnTo>
                    <a:pt x="159" y="660"/>
                  </a:lnTo>
                  <a:close/>
                  <a:moveTo>
                    <a:pt x="159" y="660"/>
                  </a:moveTo>
                  <a:lnTo>
                    <a:pt x="159" y="66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7" name="Freeform 540"/>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 name="T22" fmla="*/ 226 w 545"/>
                <a:gd name="T23" fmla="*/ 259 h 544"/>
                <a:gd name="T24" fmla="*/ 226 w 545"/>
                <a:gd name="T25"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close/>
                  <a:moveTo>
                    <a:pt x="226" y="259"/>
                  </a:moveTo>
                  <a:lnTo>
                    <a:pt x="226" y="2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8" name="Freeform 541"/>
            <p:cNvSpPr>
              <a:spLocks noChangeArrowheads="1"/>
            </p:cNvSpPr>
            <p:nvPr/>
          </p:nvSpPr>
          <p:spPr bwMode="auto">
            <a:xfrm>
              <a:off x="2124075" y="5981699"/>
              <a:ext cx="196850" cy="195263"/>
            </a:xfrm>
            <a:custGeom>
              <a:avLst/>
              <a:gdLst>
                <a:gd name="T0" fmla="*/ 226 w 545"/>
                <a:gd name="T1" fmla="*/ 259 h 544"/>
                <a:gd name="T2" fmla="*/ 209 w 545"/>
                <a:gd name="T3" fmla="*/ 242 h 544"/>
                <a:gd name="T4" fmla="*/ 134 w 545"/>
                <a:gd name="T5" fmla="*/ 301 h 544"/>
                <a:gd name="T6" fmla="*/ 0 w 545"/>
                <a:gd name="T7" fmla="*/ 510 h 544"/>
                <a:gd name="T8" fmla="*/ 34 w 545"/>
                <a:gd name="T9" fmla="*/ 543 h 544"/>
                <a:gd name="T10" fmla="*/ 243 w 545"/>
                <a:gd name="T11" fmla="*/ 409 h 544"/>
                <a:gd name="T12" fmla="*/ 301 w 545"/>
                <a:gd name="T13" fmla="*/ 334 h 544"/>
                <a:gd name="T14" fmla="*/ 285 w 545"/>
                <a:gd name="T15" fmla="*/ 317 h 544"/>
                <a:gd name="T16" fmla="*/ 544 w 545"/>
                <a:gd name="T17" fmla="*/ 58 h 544"/>
                <a:gd name="T18" fmla="*/ 485 w 545"/>
                <a:gd name="T19" fmla="*/ 0 h 544"/>
                <a:gd name="T20" fmla="*/ 226 w 545"/>
                <a:gd name="T21" fmla="*/ 25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5" h="544">
                  <a:moveTo>
                    <a:pt x="226" y="259"/>
                  </a:moveTo>
                  <a:lnTo>
                    <a:pt x="209" y="242"/>
                  </a:lnTo>
                  <a:lnTo>
                    <a:pt x="134" y="301"/>
                  </a:lnTo>
                  <a:lnTo>
                    <a:pt x="0" y="510"/>
                  </a:lnTo>
                  <a:lnTo>
                    <a:pt x="34" y="543"/>
                  </a:lnTo>
                  <a:lnTo>
                    <a:pt x="243" y="409"/>
                  </a:lnTo>
                  <a:lnTo>
                    <a:pt x="301" y="334"/>
                  </a:lnTo>
                  <a:lnTo>
                    <a:pt x="285" y="317"/>
                  </a:lnTo>
                  <a:lnTo>
                    <a:pt x="544" y="58"/>
                  </a:lnTo>
                  <a:lnTo>
                    <a:pt x="485" y="0"/>
                  </a:lnTo>
                  <a:lnTo>
                    <a:pt x="226" y="25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49" name="Freeform 542"/>
            <p:cNvSpPr>
              <a:spLocks noChangeArrowheads="1"/>
            </p:cNvSpPr>
            <p:nvPr/>
          </p:nvSpPr>
          <p:spPr bwMode="auto">
            <a:xfrm>
              <a:off x="2205038" y="6075362"/>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50" name="Freeform 543"/>
            <p:cNvSpPr>
              <a:spLocks noChangeArrowheads="1"/>
            </p:cNvSpPr>
            <p:nvPr/>
          </p:nvSpPr>
          <p:spPr bwMode="auto">
            <a:xfrm>
              <a:off x="2061431" y="5662612"/>
              <a:ext cx="520701" cy="515937"/>
            </a:xfrm>
            <a:custGeom>
              <a:avLst/>
              <a:gdLst>
                <a:gd name="T0" fmla="*/ 644 w 1448"/>
                <a:gd name="T1" fmla="*/ 427 h 1431"/>
                <a:gd name="T2" fmla="*/ 561 w 1448"/>
                <a:gd name="T3" fmla="*/ 117 h 1431"/>
                <a:gd name="T4" fmla="*/ 251 w 1448"/>
                <a:gd name="T5" fmla="*/ 34 h 1431"/>
                <a:gd name="T6" fmla="*/ 435 w 1448"/>
                <a:gd name="T7" fmla="*/ 209 h 1431"/>
                <a:gd name="T8" fmla="*/ 385 w 1448"/>
                <a:gd name="T9" fmla="*/ 385 h 1431"/>
                <a:gd name="T10" fmla="*/ 210 w 1448"/>
                <a:gd name="T11" fmla="*/ 435 h 1431"/>
                <a:gd name="T12" fmla="*/ 34 w 1448"/>
                <a:gd name="T13" fmla="*/ 251 h 1431"/>
                <a:gd name="T14" fmla="*/ 109 w 1448"/>
                <a:gd name="T15" fmla="*/ 561 h 1431"/>
                <a:gd name="T16" fmla="*/ 435 w 1448"/>
                <a:gd name="T17" fmla="*/ 644 h 1431"/>
                <a:gd name="T18" fmla="*/ 1179 w 1448"/>
                <a:gd name="T19" fmla="*/ 1380 h 1431"/>
                <a:gd name="T20" fmla="*/ 1288 w 1448"/>
                <a:gd name="T21" fmla="*/ 1430 h 1431"/>
                <a:gd name="T22" fmla="*/ 1388 w 1448"/>
                <a:gd name="T23" fmla="*/ 1380 h 1431"/>
                <a:gd name="T24" fmla="*/ 1388 w 1448"/>
                <a:gd name="T25" fmla="*/ 1171 h 1431"/>
                <a:gd name="T26" fmla="*/ 644 w 1448"/>
                <a:gd name="T27" fmla="*/ 427 h 1431"/>
                <a:gd name="T28" fmla="*/ 1296 w 1448"/>
                <a:gd name="T29" fmla="*/ 1355 h 1431"/>
                <a:gd name="T30" fmla="*/ 1238 w 1448"/>
                <a:gd name="T31" fmla="*/ 1305 h 1431"/>
                <a:gd name="T32" fmla="*/ 1296 w 1448"/>
                <a:gd name="T33" fmla="*/ 1246 h 1431"/>
                <a:gd name="T34" fmla="*/ 1355 w 1448"/>
                <a:gd name="T35" fmla="*/ 1305 h 1431"/>
                <a:gd name="T36" fmla="*/ 1296 w 1448"/>
                <a:gd name="T37" fmla="*/ 1355 h 1431"/>
                <a:gd name="T38" fmla="*/ 1296 w 1448"/>
                <a:gd name="T39" fmla="*/ 1355 h 1431"/>
                <a:gd name="T40" fmla="*/ 1296 w 1448"/>
                <a:gd name="T41" fmla="*/ 135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8" h="1431">
                  <a:moveTo>
                    <a:pt x="644" y="427"/>
                  </a:moveTo>
                  <a:cubicBezTo>
                    <a:pt x="678" y="318"/>
                    <a:pt x="644" y="201"/>
                    <a:pt x="561" y="117"/>
                  </a:cubicBezTo>
                  <a:cubicBezTo>
                    <a:pt x="477" y="34"/>
                    <a:pt x="360" y="0"/>
                    <a:pt x="251" y="34"/>
                  </a:cubicBezTo>
                  <a:cubicBezTo>
                    <a:pt x="435" y="209"/>
                    <a:pt x="435" y="209"/>
                    <a:pt x="435" y="209"/>
                  </a:cubicBezTo>
                  <a:cubicBezTo>
                    <a:pt x="385" y="385"/>
                    <a:pt x="385" y="385"/>
                    <a:pt x="385" y="385"/>
                  </a:cubicBezTo>
                  <a:cubicBezTo>
                    <a:pt x="210" y="435"/>
                    <a:pt x="210" y="435"/>
                    <a:pt x="210" y="435"/>
                  </a:cubicBezTo>
                  <a:cubicBezTo>
                    <a:pt x="34" y="251"/>
                    <a:pt x="34" y="251"/>
                    <a:pt x="34" y="251"/>
                  </a:cubicBezTo>
                  <a:cubicBezTo>
                    <a:pt x="0" y="360"/>
                    <a:pt x="25" y="477"/>
                    <a:pt x="109" y="561"/>
                  </a:cubicBezTo>
                  <a:cubicBezTo>
                    <a:pt x="201" y="653"/>
                    <a:pt x="326" y="677"/>
                    <a:pt x="435" y="644"/>
                  </a:cubicBezTo>
                  <a:cubicBezTo>
                    <a:pt x="1179" y="1380"/>
                    <a:pt x="1179" y="1380"/>
                    <a:pt x="1179" y="1380"/>
                  </a:cubicBezTo>
                  <a:cubicBezTo>
                    <a:pt x="1204" y="1413"/>
                    <a:pt x="1246" y="1430"/>
                    <a:pt x="1288" y="1430"/>
                  </a:cubicBezTo>
                  <a:cubicBezTo>
                    <a:pt x="1321" y="1430"/>
                    <a:pt x="1363" y="1413"/>
                    <a:pt x="1388" y="1380"/>
                  </a:cubicBezTo>
                  <a:cubicBezTo>
                    <a:pt x="1447" y="1321"/>
                    <a:pt x="1447" y="1229"/>
                    <a:pt x="1388" y="1171"/>
                  </a:cubicBezTo>
                  <a:lnTo>
                    <a:pt x="644" y="427"/>
                  </a:lnTo>
                  <a:close/>
                  <a:moveTo>
                    <a:pt x="1296" y="1355"/>
                  </a:moveTo>
                  <a:cubicBezTo>
                    <a:pt x="1263" y="1355"/>
                    <a:pt x="1238" y="1330"/>
                    <a:pt x="1238" y="1305"/>
                  </a:cubicBezTo>
                  <a:cubicBezTo>
                    <a:pt x="1238" y="1271"/>
                    <a:pt x="1263" y="1246"/>
                    <a:pt x="1296" y="1246"/>
                  </a:cubicBezTo>
                  <a:cubicBezTo>
                    <a:pt x="1330" y="1246"/>
                    <a:pt x="1355" y="1271"/>
                    <a:pt x="1355" y="1305"/>
                  </a:cubicBezTo>
                  <a:cubicBezTo>
                    <a:pt x="1355" y="1330"/>
                    <a:pt x="1330" y="1355"/>
                    <a:pt x="1296" y="1355"/>
                  </a:cubicBezTo>
                  <a:close/>
                  <a:moveTo>
                    <a:pt x="1296" y="1355"/>
                  </a:moveTo>
                  <a:lnTo>
                    <a:pt x="1296" y="13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51" name="Freeform 290"/>
          <p:cNvSpPr>
            <a:spLocks noChangeArrowheads="1"/>
          </p:cNvSpPr>
          <p:nvPr/>
        </p:nvSpPr>
        <p:spPr bwMode="auto">
          <a:xfrm>
            <a:off x="7284291" y="5750553"/>
            <a:ext cx="1159187" cy="897837"/>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2" name="Freeform 237"/>
          <p:cNvSpPr>
            <a:spLocks noChangeArrowheads="1"/>
          </p:cNvSpPr>
          <p:nvPr/>
        </p:nvSpPr>
        <p:spPr bwMode="auto">
          <a:xfrm>
            <a:off x="11530763" y="5799684"/>
            <a:ext cx="949784" cy="697728"/>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a:extLst/>
        </p:spPr>
        <p:txBody>
          <a:bodyPr wrap="none" lIns="198127" tIns="99063" rIns="198127" bIns="99063" anchor="ctr"/>
          <a:lstStyle/>
          <a:p>
            <a:pPr>
              <a:defRPr/>
            </a:pPr>
            <a:endParaRPr lang="en-US" sz="2926" dirty="0">
              <a:latin typeface="Lato Light"/>
              <a:ea typeface="SimSun" charset="0"/>
            </a:endParaRPr>
          </a:p>
        </p:txBody>
      </p:sp>
      <p:sp>
        <p:nvSpPr>
          <p:cNvPr id="56" name="AutoShape 19"/>
          <p:cNvSpPr>
            <a:spLocks/>
          </p:cNvSpPr>
          <p:nvPr/>
        </p:nvSpPr>
        <p:spPr bwMode="auto">
          <a:xfrm>
            <a:off x="16084203" y="5745039"/>
            <a:ext cx="773934" cy="774135"/>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spTree>
    <p:extLst>
      <p:ext uri="{BB962C8B-B14F-4D97-AF65-F5344CB8AC3E}">
        <p14:creationId xmlns:p14="http://schemas.microsoft.com/office/powerpoint/2010/main" val="1880572053"/>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500"/>
                                        <p:tgtEl>
                                          <p:spTgt spid="54"/>
                                        </p:tgtEl>
                                      </p:cBhvr>
                                    </p:animEffect>
                                  </p:childTnLst>
                                </p:cTn>
                              </p:par>
                              <p:par>
                                <p:cTn id="14" presetID="10" presetClass="entr" presetSubtype="0" fill="hold"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500"/>
                                        <p:tgtEl>
                                          <p:spTgt spid="36"/>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500"/>
                                        <p:tgtEl>
                                          <p:spTgt spid="5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fade">
                                      <p:cBhvr>
                                        <p:cTn id="29" dur="500"/>
                                        <p:tgtEl>
                                          <p:spTgt spid="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500"/>
                                        <p:tgtEl>
                                          <p:spTgt spid="5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500"/>
                                        <p:tgtEl>
                                          <p:spTgt spid="5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Effect transition="in" filter="fade">
                                      <p:cBhvr>
                                        <p:cTn id="45" dur="500"/>
                                        <p:tgtEl>
                                          <p:spTgt spid="3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500"/>
                                        <p:tgtEl>
                                          <p:spTgt spid="40"/>
                                        </p:tgtEl>
                                      </p:cBhvr>
                                    </p:animEffect>
                                  </p:childTnLst>
                                </p:cTn>
                              </p:par>
                            </p:childTnLst>
                          </p:cTn>
                        </p:par>
                        <p:par>
                          <p:cTn id="49" fill="hold">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fade">
                                      <p:cBhvr>
                                        <p:cTn id="52" dur="500"/>
                                        <p:tgtEl>
                                          <p:spTgt spid="4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fade">
                                      <p:cBhvr>
                                        <p:cTn id="55" dur="500"/>
                                        <p:tgtEl>
                                          <p:spTgt spid="5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40" grpId="0"/>
      <p:bldP spid="41" grpId="0"/>
      <p:bldP spid="42" grpId="0"/>
      <p:bldP spid="54" grpId="0" animBg="1"/>
      <p:bldP spid="53" grpId="0" animBg="1"/>
      <p:bldP spid="55" grpId="0" animBg="1"/>
      <p:bldP spid="46" grpId="0" animBg="1"/>
      <p:bldP spid="51" grpId="0" animBg="1"/>
      <p:bldP spid="52" grpId="0" animBg="1"/>
      <p:bldP spid="5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42372" y="-1"/>
            <a:ext cx="19954372" cy="13714413"/>
          </a:xfrm>
          <a:prstGeom prst="rect">
            <a:avLst/>
          </a:prstGeom>
          <a:solidFill>
            <a:schemeClr val="accent6">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en-US" sz="2926" dirty="0">
              <a:latin typeface="Lato Light"/>
            </a:endParaRPr>
          </a:p>
        </p:txBody>
      </p:sp>
      <p:grpSp>
        <p:nvGrpSpPr>
          <p:cNvPr id="18" name="Group 17"/>
          <p:cNvGrpSpPr/>
          <p:nvPr/>
        </p:nvGrpSpPr>
        <p:grpSpPr>
          <a:xfrm>
            <a:off x="4876395" y="5264638"/>
            <a:ext cx="10044872" cy="2312556"/>
            <a:chOff x="5988388" y="-217687"/>
            <a:chExt cx="12359700" cy="2845482"/>
          </a:xfrm>
        </p:grpSpPr>
        <p:sp>
          <p:nvSpPr>
            <p:cNvPr id="19" name="TextBox 18"/>
            <p:cNvSpPr txBox="1"/>
            <p:nvPr/>
          </p:nvSpPr>
          <p:spPr>
            <a:xfrm>
              <a:off x="5988388" y="-217687"/>
              <a:ext cx="12359700" cy="2215736"/>
            </a:xfrm>
            <a:prstGeom prst="rect">
              <a:avLst/>
            </a:prstGeom>
            <a:noFill/>
          </p:spPr>
          <p:txBody>
            <a:bodyPr wrap="square" lIns="74300" tIns="37150" rIns="74300" bIns="37150" rtlCol="0">
              <a:spAutoFit/>
            </a:bodyPr>
            <a:lstStyle/>
            <a:p>
              <a:pPr algn="ctr"/>
              <a:r>
                <a:rPr lang="id-ID" sz="11214" b="1" dirty="0">
                  <a:solidFill>
                    <a:schemeClr val="bg1"/>
                  </a:solidFill>
                  <a:latin typeface="Lato Regular"/>
                  <a:cs typeface="Lato Regular"/>
                </a:rPr>
                <a:t>OUR </a:t>
              </a:r>
              <a:r>
                <a:rPr lang="id-ID" sz="11214" b="1" dirty="0">
                  <a:solidFill>
                    <a:schemeClr val="accent2"/>
                  </a:solidFill>
                  <a:latin typeface="Lato Regular"/>
                  <a:cs typeface="Lato Regular"/>
                </a:rPr>
                <a:t>MAPS</a:t>
              </a:r>
            </a:p>
          </p:txBody>
        </p:sp>
        <p:sp>
          <p:nvSpPr>
            <p:cNvPr id="20" name="Rectangle 19"/>
            <p:cNvSpPr/>
            <p:nvPr/>
          </p:nvSpPr>
          <p:spPr>
            <a:xfrm>
              <a:off x="11412311" y="2536358"/>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 name="Subtitle 2"/>
            <p:cNvSpPr txBox="1">
              <a:spLocks/>
            </p:cNvSpPr>
            <p:nvPr/>
          </p:nvSpPr>
          <p:spPr>
            <a:xfrm>
              <a:off x="6361236" y="1656731"/>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solidFill>
                    <a:schemeClr val="bg1"/>
                  </a:solidFill>
                  <a:latin typeface="Lato Light"/>
                  <a:cs typeface="Lato Light"/>
                </a:rPr>
                <a:t>Your great subtitle in this line</a:t>
              </a:r>
            </a:p>
          </p:txBody>
        </p:sp>
      </p:grpSp>
      <p:sp>
        <p:nvSpPr>
          <p:cNvPr id="2" name="Picture Placeholder 1"/>
          <p:cNvSpPr>
            <a:spLocks noGrp="1" noChangeAspect="1"/>
          </p:cNvSpPr>
          <p:nvPr>
            <p:ph type="pic" sz="quarter" idx="13"/>
          </p:nvPr>
        </p:nvSpPr>
        <p:spPr>
          <a:xfrm>
            <a:off x="0" y="0"/>
            <a:ext cx="19812000" cy="13716000"/>
          </a:xfrm>
        </p:spPr>
      </p:sp>
    </p:spTree>
    <p:extLst>
      <p:ext uri="{BB962C8B-B14F-4D97-AF65-F5344CB8AC3E}">
        <p14:creationId xmlns:p14="http://schemas.microsoft.com/office/powerpoint/2010/main" val="2697695776"/>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5739456" y="3827508"/>
            <a:ext cx="8357412" cy="5646211"/>
            <a:chOff x="3736320" y="2507105"/>
            <a:chExt cx="14847684" cy="10030995"/>
          </a:xfrm>
          <a:solidFill>
            <a:schemeClr val="accent4"/>
          </a:solidFill>
        </p:grpSpPr>
        <p:grpSp>
          <p:nvGrpSpPr>
            <p:cNvPr id="142" name="Group 4"/>
            <p:cNvGrpSpPr>
              <a:grpSpLocks noChangeAspect="1"/>
            </p:cNvGrpSpPr>
            <p:nvPr/>
          </p:nvGrpSpPr>
          <p:grpSpPr bwMode="auto">
            <a:xfrm>
              <a:off x="3736320" y="2507105"/>
              <a:ext cx="14847684" cy="10030995"/>
              <a:chOff x="374" y="598"/>
              <a:chExt cx="5012" cy="3722"/>
            </a:xfrm>
            <a:grpFill/>
          </p:grpSpPr>
          <p:sp>
            <p:nvSpPr>
              <p:cNvPr id="143" name="Freeform 6"/>
              <p:cNvSpPr>
                <a:spLocks/>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4" name="Freeform 7"/>
              <p:cNvSpPr>
                <a:spLocks/>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5" name="Freeform 9"/>
              <p:cNvSpPr>
                <a:spLocks/>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6" name="Freeform 10"/>
              <p:cNvSpPr>
                <a:spLocks/>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7" name="Freeform 11"/>
              <p:cNvSpPr>
                <a:spLocks/>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8" name="Freeform 12"/>
              <p:cNvSpPr>
                <a:spLocks/>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9" name="Freeform 13"/>
              <p:cNvSpPr>
                <a:spLocks/>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0" name="Freeform 15"/>
              <p:cNvSpPr>
                <a:spLocks/>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1" name="Freeform 16"/>
              <p:cNvSpPr>
                <a:spLocks/>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2" name="Freeform 17"/>
              <p:cNvSpPr>
                <a:spLocks/>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3" name="Freeform 18"/>
              <p:cNvSpPr>
                <a:spLocks/>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4" name="Freeform 19"/>
              <p:cNvSpPr>
                <a:spLocks/>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5" name="Freeform 20"/>
              <p:cNvSpPr>
                <a:spLocks/>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6" name="Freeform 21"/>
              <p:cNvSpPr>
                <a:spLocks/>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7" name="Freeform 22"/>
              <p:cNvSpPr>
                <a:spLocks/>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8" name="Freeform 23"/>
              <p:cNvSpPr>
                <a:spLocks/>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59" name="Freeform 24"/>
              <p:cNvSpPr>
                <a:spLocks/>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0" name="Freeform 25"/>
              <p:cNvSpPr>
                <a:spLocks/>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1" name="Freeform 26"/>
              <p:cNvSpPr>
                <a:spLocks/>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2"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3" name="Freeform 28"/>
              <p:cNvSpPr>
                <a:spLocks/>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4" name="Freeform 29"/>
              <p:cNvSpPr>
                <a:spLocks/>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5"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4"/>
              </a:solid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6" name="Freeform 31"/>
              <p:cNvSpPr>
                <a:spLocks/>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7" name="Freeform 32"/>
              <p:cNvSpPr>
                <a:spLocks/>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8" name="Freeform 33"/>
              <p:cNvSpPr>
                <a:spLocks/>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69" name="Freeform 34"/>
              <p:cNvSpPr>
                <a:spLocks/>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0" name="Freeform 35"/>
              <p:cNvSpPr>
                <a:spLocks/>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1" name="Freeform 36"/>
              <p:cNvSpPr>
                <a:spLocks/>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2" name="Freeform 37"/>
              <p:cNvSpPr>
                <a:spLocks/>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3" name="Freeform 38"/>
              <p:cNvSpPr>
                <a:spLocks/>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4" name="Freeform 39"/>
              <p:cNvSpPr>
                <a:spLocks/>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5" name="Freeform 40"/>
              <p:cNvSpPr>
                <a:spLocks/>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6" name="Freeform 41"/>
              <p:cNvSpPr>
                <a:spLocks/>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7" name="Freeform 42"/>
              <p:cNvSpPr>
                <a:spLocks/>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8" name="Freeform 43"/>
              <p:cNvSpPr>
                <a:spLocks/>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79" name="Freeform 44"/>
              <p:cNvSpPr>
                <a:spLocks/>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0" name="Freeform 45"/>
              <p:cNvSpPr>
                <a:spLocks/>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1" name="Freeform 46"/>
              <p:cNvSpPr>
                <a:spLocks/>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2" name="Freeform 47"/>
              <p:cNvSpPr>
                <a:spLocks/>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3" name="Freeform 48"/>
              <p:cNvSpPr>
                <a:spLocks/>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4" name="Freeform 49"/>
              <p:cNvSpPr>
                <a:spLocks/>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5" name="Freeform 50"/>
              <p:cNvSpPr>
                <a:spLocks/>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6" name="Freeform 51"/>
              <p:cNvSpPr>
                <a:spLocks/>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solidFill>
                <a:schemeClr val="accent2"/>
              </a:solid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7" name="Freeform 52"/>
              <p:cNvSpPr>
                <a:spLocks/>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1"/>
              </a:solid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8"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89"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0" name="Freeform 55"/>
              <p:cNvSpPr>
                <a:spLocks/>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1" name="Freeform 56"/>
              <p:cNvSpPr>
                <a:spLocks/>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2" name="Freeform 57"/>
              <p:cNvSpPr>
                <a:spLocks/>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3" name="Freeform 58"/>
              <p:cNvSpPr>
                <a:spLocks/>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4" name="Freeform 59"/>
              <p:cNvSpPr>
                <a:spLocks/>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5"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accent3"/>
              </a:solid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6" name="Freeform 61"/>
              <p:cNvSpPr>
                <a:spLocks/>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7" name="Freeform 62"/>
              <p:cNvSpPr>
                <a:spLocks/>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8"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99" name="Freeform 64"/>
              <p:cNvSpPr>
                <a:spLocks/>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0" name="Freeform 65"/>
              <p:cNvSpPr>
                <a:spLocks/>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1" name="Freeform 66"/>
              <p:cNvSpPr>
                <a:spLocks/>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5"/>
              </a:solid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2" name="Freeform 67"/>
              <p:cNvSpPr>
                <a:spLocks/>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3" name="Freeform 68"/>
              <p:cNvSpPr>
                <a:spLocks/>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4" name="Freeform 73"/>
              <p:cNvSpPr>
                <a:spLocks/>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5" name="Freeform 74"/>
              <p:cNvSpPr>
                <a:spLocks/>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6" name="Freeform 75"/>
              <p:cNvSpPr>
                <a:spLocks/>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7" name="Freeform 76"/>
              <p:cNvSpPr>
                <a:spLocks/>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8" name="Freeform 77"/>
              <p:cNvSpPr>
                <a:spLocks/>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09" name="Freeform 78"/>
              <p:cNvSpPr>
                <a:spLocks/>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0" name="Freeform 79"/>
              <p:cNvSpPr>
                <a:spLocks/>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1" name="Freeform 80"/>
              <p:cNvSpPr>
                <a:spLocks/>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2" name="Freeform 81"/>
              <p:cNvSpPr>
                <a:spLocks/>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3"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4" name="Freeform 86"/>
              <p:cNvSpPr>
                <a:spLocks/>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5" name="Freeform 88"/>
              <p:cNvSpPr>
                <a:spLocks/>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6" name="Freeform 90"/>
              <p:cNvSpPr>
                <a:spLocks/>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17"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218"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198137" tIns="99069" rIns="198137" bIns="99069" numCol="1" anchor="t" anchorCtr="0" compatLnSpc="1">
              <a:prstTxWarp prst="textNoShape">
                <a:avLst/>
              </a:prstTxWarp>
            </a:bodyPr>
            <a:lstStyle/>
            <a:p>
              <a:endParaRPr lang="en-US" sz="2926" dirty="0">
                <a:latin typeface="Lato Light"/>
              </a:endParaRPr>
            </a:p>
          </p:txBody>
        </p:sp>
        <p:sp>
          <p:nvSpPr>
            <p:cNvPr id="219" name="Freeform 66"/>
            <p:cNvSpPr>
              <a:spLocks/>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198137" tIns="99069" rIns="198137" bIns="99069" numCol="1" anchor="t" anchorCtr="0" compatLnSpc="1">
              <a:prstTxWarp prst="textNoShape">
                <a:avLst/>
              </a:prstTxWarp>
            </a:bodyPr>
            <a:lstStyle/>
            <a:p>
              <a:endParaRPr lang="en-US" sz="2926" dirty="0">
                <a:latin typeface="Lato Light"/>
              </a:endParaRPr>
            </a:p>
          </p:txBody>
        </p:sp>
      </p:grpSp>
      <p:grpSp>
        <p:nvGrpSpPr>
          <p:cNvPr id="3" name="Group 2"/>
          <p:cNvGrpSpPr/>
          <p:nvPr/>
        </p:nvGrpSpPr>
        <p:grpSpPr>
          <a:xfrm>
            <a:off x="1534744" y="4684953"/>
            <a:ext cx="3288413" cy="2021162"/>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195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4" name="Group 3"/>
          <p:cNvGrpSpPr/>
          <p:nvPr/>
        </p:nvGrpSpPr>
        <p:grpSpPr>
          <a:xfrm>
            <a:off x="1755192" y="9730081"/>
            <a:ext cx="3431390" cy="1683713"/>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195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a:t>
              </a:r>
            </a:p>
          </p:txBody>
        </p:sp>
      </p:grpSp>
      <p:grpSp>
        <p:nvGrpSpPr>
          <p:cNvPr id="6" name="Group 5"/>
          <p:cNvGrpSpPr/>
          <p:nvPr/>
        </p:nvGrpSpPr>
        <p:grpSpPr>
          <a:xfrm>
            <a:off x="15584559" y="8736372"/>
            <a:ext cx="3333030" cy="2072845"/>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2193"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7" name="Group 6"/>
          <p:cNvGrpSpPr/>
          <p:nvPr/>
        </p:nvGrpSpPr>
        <p:grpSpPr>
          <a:xfrm>
            <a:off x="15588767" y="5689572"/>
            <a:ext cx="3325779" cy="2035774"/>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9044" rtlCol="0" anchor="ctr"/>
            <a:lstStyle/>
            <a:p>
              <a:pPr algn="ctr"/>
              <a:r>
                <a:rPr lang="en-US" sz="2193"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5" name="Group 4"/>
          <p:cNvGrpSpPr/>
          <p:nvPr/>
        </p:nvGrpSpPr>
        <p:grpSpPr>
          <a:xfrm>
            <a:off x="8436053" y="9710222"/>
            <a:ext cx="3590758" cy="2025446"/>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9044" rtlCol="0" anchor="ctr"/>
            <a:lstStyle/>
            <a:p>
              <a:pPr algn="ctr"/>
              <a:r>
                <a:rPr lang="en-US" sz="195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10800000" flipV="1">
            <a:off x="3035673" y="6987385"/>
            <a:ext cx="4351253" cy="2742697"/>
          </a:xfrm>
          <a:prstGeom prst="bentConnector2">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16200000" flipH="1">
            <a:off x="8040224" y="8093280"/>
            <a:ext cx="2722838" cy="511044"/>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flipV="1">
            <a:off x="3760049" y="4633025"/>
            <a:ext cx="3108293" cy="298479"/>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flipV="1">
            <a:off x="12631153" y="5936124"/>
            <a:ext cx="3146266" cy="1051261"/>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10450576" y="8038651"/>
            <a:ext cx="5331288" cy="944270"/>
          </a:xfrm>
          <a:prstGeom prst="bentConnector3">
            <a:avLst>
              <a:gd name="adj1" fmla="val 22828"/>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883564" y="1676978"/>
            <a:ext cx="10044872" cy="1689698"/>
            <a:chOff x="5988388" y="483017"/>
            <a:chExt cx="12359700" cy="2079087"/>
          </a:xfrm>
        </p:grpSpPr>
        <p:sp>
          <p:nvSpPr>
            <p:cNvPr id="137" name="TextBox 136"/>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Canada Map</a:t>
              </a:r>
              <a:endParaRPr lang="id-ID" sz="715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55170665"/>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221"/>
                                        </p:tgtEl>
                                        <p:attrNameLst>
                                          <p:attrName>style.visibility</p:attrName>
                                        </p:attrNameLst>
                                      </p:cBhvr>
                                      <p:to>
                                        <p:strVal val="visible"/>
                                      </p:to>
                                    </p:set>
                                    <p:animEffect transition="in" filter="wipe(left)">
                                      <p:cBhvr>
                                        <p:cTn id="13" dur="500"/>
                                        <p:tgtEl>
                                          <p:spTgt spid="22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224"/>
                                        </p:tgtEl>
                                        <p:attrNameLst>
                                          <p:attrName>style.visibility</p:attrName>
                                        </p:attrNameLst>
                                      </p:cBhvr>
                                      <p:to>
                                        <p:strVal val="visible"/>
                                      </p:to>
                                    </p:set>
                                    <p:animEffect transition="in" filter="wipe(down)">
                                      <p:cBhvr>
                                        <p:cTn id="21" dur="500"/>
                                        <p:tgtEl>
                                          <p:spTgt spid="224"/>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235"/>
                                        </p:tgtEl>
                                        <p:attrNameLst>
                                          <p:attrName>style.visibility</p:attrName>
                                        </p:attrNameLst>
                                      </p:cBhvr>
                                      <p:to>
                                        <p:strVal val="visible"/>
                                      </p:to>
                                    </p:set>
                                    <p:animEffect transition="in" filter="wipe(down)">
                                      <p:cBhvr>
                                        <p:cTn id="29" dur="500"/>
                                        <p:tgtEl>
                                          <p:spTgt spid="235"/>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par>
                          <p:cTn id="34" fill="hold">
                            <p:stCondLst>
                              <p:cond delay="4000"/>
                            </p:stCondLst>
                            <p:childTnLst>
                              <p:par>
                                <p:cTn id="35" presetID="22" presetClass="entr" presetSubtype="2" fill="hold" nodeType="afterEffect">
                                  <p:stCondLst>
                                    <p:cond delay="0"/>
                                  </p:stCondLst>
                                  <p:childTnLst>
                                    <p:set>
                                      <p:cBhvr>
                                        <p:cTn id="36" dur="1" fill="hold">
                                          <p:stCondLst>
                                            <p:cond delay="0"/>
                                          </p:stCondLst>
                                        </p:cTn>
                                        <p:tgtEl>
                                          <p:spTgt spid="229"/>
                                        </p:tgtEl>
                                        <p:attrNameLst>
                                          <p:attrName>style.visibility</p:attrName>
                                        </p:attrNameLst>
                                      </p:cBhvr>
                                      <p:to>
                                        <p:strVal val="visible"/>
                                      </p:to>
                                    </p:set>
                                    <p:animEffect transition="in" filter="wipe(right)">
                                      <p:cBhvr>
                                        <p:cTn id="37" dur="500"/>
                                        <p:tgtEl>
                                          <p:spTgt spid="229"/>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5000"/>
                            </p:stCondLst>
                            <p:childTnLst>
                              <p:par>
                                <p:cTn id="43" presetID="22" presetClass="entr" presetSubtype="2" fill="hold" nodeType="afterEffect">
                                  <p:stCondLst>
                                    <p:cond delay="0"/>
                                  </p:stCondLst>
                                  <p:childTnLst>
                                    <p:set>
                                      <p:cBhvr>
                                        <p:cTn id="44" dur="1" fill="hold">
                                          <p:stCondLst>
                                            <p:cond delay="0"/>
                                          </p:stCondLst>
                                        </p:cTn>
                                        <p:tgtEl>
                                          <p:spTgt spid="232"/>
                                        </p:tgtEl>
                                        <p:attrNameLst>
                                          <p:attrName>style.visibility</p:attrName>
                                        </p:attrNameLst>
                                      </p:cBhvr>
                                      <p:to>
                                        <p:strVal val="visible"/>
                                      </p:to>
                                    </p:set>
                                    <p:animEffect transition="in" filter="wipe(right)">
                                      <p:cBhvr>
                                        <p:cTn id="45" dur="500"/>
                                        <p:tgtEl>
                                          <p:spTgt spid="232"/>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77736" y="4173609"/>
            <a:ext cx="6195725" cy="1061454"/>
            <a:chOff x="2366663" y="4178840"/>
            <a:chExt cx="7623522" cy="1306065"/>
          </a:xfrm>
        </p:grpSpPr>
        <p:grpSp>
          <p:nvGrpSpPr>
            <p:cNvPr id="47" name="Group 46"/>
            <p:cNvGrpSpPr/>
            <p:nvPr/>
          </p:nvGrpSpPr>
          <p:grpSpPr>
            <a:xfrm>
              <a:off x="3599459" y="4178840"/>
              <a:ext cx="6390726" cy="1306065"/>
              <a:chOff x="4224467" y="4470314"/>
              <a:chExt cx="6390726" cy="1306065"/>
            </a:xfrm>
          </p:grpSpPr>
          <p:sp>
            <p:nvSpPr>
              <p:cNvPr id="48" name="Title 20"/>
              <p:cNvSpPr txBox="1">
                <a:spLocks/>
              </p:cNvSpPr>
              <p:nvPr/>
            </p:nvSpPr>
            <p:spPr>
              <a:xfrm>
                <a:off x="4224467" y="4470314"/>
                <a:ext cx="4888258" cy="430932"/>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276" b="1" dirty="0">
                    <a:solidFill>
                      <a:schemeClr val="tx2"/>
                    </a:solidFill>
                    <a:latin typeface="Lato Regular"/>
                    <a:cs typeface="Lato Regular"/>
                  </a:rPr>
                  <a:t>Texas</a:t>
                </a:r>
              </a:p>
            </p:txBody>
          </p:sp>
          <p:sp>
            <p:nvSpPr>
              <p:cNvPr id="49" name="Title 20"/>
              <p:cNvSpPr txBox="1">
                <a:spLocks/>
              </p:cNvSpPr>
              <p:nvPr/>
            </p:nvSpPr>
            <p:spPr>
              <a:xfrm>
                <a:off x="4246746" y="4810048"/>
                <a:ext cx="6368447" cy="966331"/>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463" dirty="0">
                    <a:solidFill>
                      <a:schemeClr val="tx1"/>
                    </a:solidFill>
                    <a:latin typeface="Lato Light"/>
                    <a:cs typeface="Lato Light"/>
                  </a:rPr>
                  <a:t>Lorem ipsum dolor sit amet, consectetur adipiscing elit. Aliquam tincidunt ante nec sem congue convallis. </a:t>
                </a:r>
                <a:endParaRPr lang="en-US" sz="1463" dirty="0">
                  <a:solidFill>
                    <a:schemeClr val="tx1"/>
                  </a:solidFill>
                  <a:latin typeface="Lato Light"/>
                  <a:cs typeface="Lato Light"/>
                </a:endParaRPr>
              </a:p>
            </p:txBody>
          </p:sp>
        </p:grpSp>
        <p:sp>
          <p:nvSpPr>
            <p:cNvPr id="79" name="Rectangle 78"/>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3"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1977737" y="8026780"/>
            <a:ext cx="6195092" cy="1061454"/>
            <a:chOff x="2366663" y="8897690"/>
            <a:chExt cx="7622743" cy="1306065"/>
          </a:xfrm>
        </p:grpSpPr>
        <p:grpSp>
          <p:nvGrpSpPr>
            <p:cNvPr id="56" name="Group 55"/>
            <p:cNvGrpSpPr/>
            <p:nvPr/>
          </p:nvGrpSpPr>
          <p:grpSpPr>
            <a:xfrm>
              <a:off x="3598680" y="8897690"/>
              <a:ext cx="6390726" cy="1306065"/>
              <a:chOff x="4224467" y="4470314"/>
              <a:chExt cx="6390726" cy="1306065"/>
            </a:xfrm>
          </p:grpSpPr>
          <p:sp>
            <p:nvSpPr>
              <p:cNvPr id="57" name="Title 20"/>
              <p:cNvSpPr txBox="1">
                <a:spLocks/>
              </p:cNvSpPr>
              <p:nvPr/>
            </p:nvSpPr>
            <p:spPr>
              <a:xfrm>
                <a:off x="4224467" y="4470314"/>
                <a:ext cx="4888258" cy="430932"/>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276" b="1" dirty="0">
                    <a:solidFill>
                      <a:schemeClr val="tx2"/>
                    </a:solidFill>
                    <a:latin typeface="Lato Regular"/>
                    <a:cs typeface="Lato Regular"/>
                  </a:rPr>
                  <a:t>Colorado</a:t>
                </a:r>
              </a:p>
            </p:txBody>
          </p:sp>
          <p:sp>
            <p:nvSpPr>
              <p:cNvPr id="58" name="Title 20"/>
              <p:cNvSpPr txBox="1">
                <a:spLocks/>
              </p:cNvSpPr>
              <p:nvPr/>
            </p:nvSpPr>
            <p:spPr>
              <a:xfrm>
                <a:off x="4246746" y="4810048"/>
                <a:ext cx="6368447" cy="966331"/>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463" dirty="0">
                    <a:solidFill>
                      <a:schemeClr val="tx1"/>
                    </a:solidFill>
                    <a:latin typeface="Lato Light"/>
                    <a:cs typeface="Lato Light"/>
                  </a:rPr>
                  <a:t>Lorem ipsum dolor sit amet, consectetur adipiscing elit. Aliquam tincidunt ante nec sem congue convallis. </a:t>
                </a:r>
                <a:endParaRPr lang="en-US" sz="1463" dirty="0">
                  <a:solidFill>
                    <a:schemeClr val="tx1"/>
                  </a:solidFill>
                  <a:latin typeface="Lato Light"/>
                  <a:cs typeface="Lato Light"/>
                </a:endParaRPr>
              </a:p>
            </p:txBody>
          </p:sp>
        </p:grpSp>
        <p:sp>
          <p:nvSpPr>
            <p:cNvPr id="82" name="Rectangle 81"/>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4"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1977738" y="5483873"/>
            <a:ext cx="6193983" cy="1061454"/>
            <a:chOff x="2366663" y="5791053"/>
            <a:chExt cx="7621379" cy="1306065"/>
          </a:xfrm>
        </p:grpSpPr>
        <p:grpSp>
          <p:nvGrpSpPr>
            <p:cNvPr id="50" name="Group 49"/>
            <p:cNvGrpSpPr/>
            <p:nvPr/>
          </p:nvGrpSpPr>
          <p:grpSpPr>
            <a:xfrm>
              <a:off x="3597316" y="5791053"/>
              <a:ext cx="6390726" cy="1306065"/>
              <a:chOff x="4224467" y="4470314"/>
              <a:chExt cx="6390726" cy="1306065"/>
            </a:xfrm>
          </p:grpSpPr>
          <p:sp>
            <p:nvSpPr>
              <p:cNvPr id="51" name="Title 20"/>
              <p:cNvSpPr txBox="1">
                <a:spLocks/>
              </p:cNvSpPr>
              <p:nvPr/>
            </p:nvSpPr>
            <p:spPr>
              <a:xfrm>
                <a:off x="4224467" y="4470314"/>
                <a:ext cx="4888258" cy="430932"/>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276" b="1" dirty="0">
                    <a:solidFill>
                      <a:schemeClr val="tx2"/>
                    </a:solidFill>
                    <a:latin typeface="Lato Regular"/>
                    <a:cs typeface="Lato Regular"/>
                  </a:rPr>
                  <a:t>California</a:t>
                </a:r>
              </a:p>
            </p:txBody>
          </p:sp>
          <p:sp>
            <p:nvSpPr>
              <p:cNvPr id="52" name="Title 20"/>
              <p:cNvSpPr txBox="1">
                <a:spLocks/>
              </p:cNvSpPr>
              <p:nvPr/>
            </p:nvSpPr>
            <p:spPr>
              <a:xfrm>
                <a:off x="4246746" y="4810048"/>
                <a:ext cx="6368447" cy="966331"/>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463" dirty="0">
                    <a:solidFill>
                      <a:schemeClr val="tx1"/>
                    </a:solidFill>
                    <a:latin typeface="Lato Light"/>
                    <a:cs typeface="Lato Light"/>
                  </a:rPr>
                  <a:t>Lorem ipsum dolor sit amet, consectetur adipiscing elit. Aliquam tincidunt ante nec sem congue convallis. </a:t>
                </a:r>
                <a:endParaRPr lang="en-US" sz="1463" dirty="0">
                  <a:solidFill>
                    <a:schemeClr val="tx1"/>
                  </a:solidFill>
                  <a:latin typeface="Lato Light"/>
                  <a:cs typeface="Lato Light"/>
                </a:endParaRPr>
              </a:p>
            </p:txBody>
          </p:sp>
        </p:grpSp>
        <p:sp>
          <p:nvSpPr>
            <p:cNvPr id="80" name="Rectangle 79"/>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5"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1977736" y="6775436"/>
            <a:ext cx="6195169" cy="1061454"/>
            <a:chOff x="2366663" y="7380257"/>
            <a:chExt cx="7622838" cy="1306065"/>
          </a:xfrm>
        </p:grpSpPr>
        <p:grpSp>
          <p:nvGrpSpPr>
            <p:cNvPr id="53" name="Group 52"/>
            <p:cNvGrpSpPr/>
            <p:nvPr/>
          </p:nvGrpSpPr>
          <p:grpSpPr>
            <a:xfrm>
              <a:off x="3598775" y="7380257"/>
              <a:ext cx="6390726" cy="1306065"/>
              <a:chOff x="4224467" y="4470314"/>
              <a:chExt cx="6390726" cy="1306065"/>
            </a:xfrm>
          </p:grpSpPr>
          <p:sp>
            <p:nvSpPr>
              <p:cNvPr id="54" name="Title 20"/>
              <p:cNvSpPr txBox="1">
                <a:spLocks/>
              </p:cNvSpPr>
              <p:nvPr/>
            </p:nvSpPr>
            <p:spPr>
              <a:xfrm>
                <a:off x="4224467" y="4470314"/>
                <a:ext cx="4888258" cy="430932"/>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276" b="1" dirty="0">
                    <a:solidFill>
                      <a:schemeClr val="tx2"/>
                    </a:solidFill>
                    <a:latin typeface="Lato Regular"/>
                    <a:cs typeface="Lato Regular"/>
                  </a:rPr>
                  <a:t>Washington</a:t>
                </a:r>
              </a:p>
            </p:txBody>
          </p:sp>
          <p:sp>
            <p:nvSpPr>
              <p:cNvPr id="55" name="Title 20"/>
              <p:cNvSpPr txBox="1">
                <a:spLocks/>
              </p:cNvSpPr>
              <p:nvPr/>
            </p:nvSpPr>
            <p:spPr>
              <a:xfrm>
                <a:off x="4246746" y="4810048"/>
                <a:ext cx="6368447" cy="966331"/>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463" dirty="0">
                    <a:solidFill>
                      <a:schemeClr val="tx1"/>
                    </a:solidFill>
                    <a:latin typeface="Lato Light"/>
                    <a:cs typeface="Lato Light"/>
                  </a:rPr>
                  <a:t>Lorem ipsum dolor sit amet, consectetur adipiscing elit. Aliquam tincidunt ante nec sem congue convallis. </a:t>
                </a:r>
                <a:endParaRPr lang="en-US" sz="1463" dirty="0">
                  <a:solidFill>
                    <a:schemeClr val="tx1"/>
                  </a:solidFill>
                  <a:latin typeface="Lato Light"/>
                  <a:cs typeface="Lato Light"/>
                </a:endParaRPr>
              </a:p>
            </p:txBody>
          </p:sp>
        </p:grpSp>
        <p:sp>
          <p:nvSpPr>
            <p:cNvPr id="81" name="Rectangle 80"/>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86"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39" name="Group 438"/>
          <p:cNvGrpSpPr/>
          <p:nvPr/>
        </p:nvGrpSpPr>
        <p:grpSpPr>
          <a:xfrm>
            <a:off x="2220053" y="9965323"/>
            <a:ext cx="3723794" cy="495470"/>
            <a:chOff x="991211" y="4381500"/>
            <a:chExt cx="1718674" cy="228619"/>
          </a:xfrm>
        </p:grpSpPr>
        <p:sp>
          <p:nvSpPr>
            <p:cNvPr id="440" name="Rounded Rectangle 439"/>
            <p:cNvSpPr/>
            <p:nvPr/>
          </p:nvSpPr>
          <p:spPr>
            <a:xfrm>
              <a:off x="991211" y="4381500"/>
              <a:ext cx="1718674" cy="228600"/>
            </a:xfrm>
            <a:prstGeom prst="roundRect">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926" dirty="0">
                <a:latin typeface="Lato Light"/>
                <a:cs typeface="Lato Light"/>
              </a:endParaRPr>
            </a:p>
          </p:txBody>
        </p:sp>
        <p:sp>
          <p:nvSpPr>
            <p:cNvPr id="441" name="Rectangle 129"/>
            <p:cNvSpPr>
              <a:spLocks/>
            </p:cNvSpPr>
            <p:nvPr/>
          </p:nvSpPr>
          <p:spPr bwMode="auto">
            <a:xfrm>
              <a:off x="1040523"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70480" algn="l"/>
                  <a:tab pos="1540960" algn="l"/>
                  <a:tab pos="2311439" algn="l"/>
                  <a:tab pos="3081920" algn="l"/>
                  <a:tab pos="3852400" algn="l"/>
                  <a:tab pos="4622879" algn="l"/>
                  <a:tab pos="5393359" algn="l"/>
                  <a:tab pos="6163839" algn="l"/>
                  <a:tab pos="6934319" algn="l"/>
                  <a:tab pos="7704798" algn="l"/>
                  <a:tab pos="8475279" algn="l"/>
                  <a:tab pos="9245760" algn="l"/>
                </a:tabLst>
              </a:pPr>
              <a:r>
                <a:rPr lang="en-US" sz="1950" b="1" dirty="0">
                  <a:solidFill>
                    <a:srgbClr val="FFFFFF"/>
                  </a:solidFill>
                  <a:latin typeface="Lato Regular"/>
                  <a:ea typeface="ＭＳ Ｐゴシック" charset="0"/>
                  <a:cs typeface="Lato Regular"/>
                  <a:sym typeface="Helvetica" charset="0"/>
                </a:rPr>
                <a:t>TEXAS</a:t>
              </a:r>
            </a:p>
          </p:txBody>
        </p:sp>
      </p:grpSp>
      <p:grpSp>
        <p:nvGrpSpPr>
          <p:cNvPr id="442" name="Group 441"/>
          <p:cNvGrpSpPr/>
          <p:nvPr/>
        </p:nvGrpSpPr>
        <p:grpSpPr>
          <a:xfrm>
            <a:off x="6141591" y="9965323"/>
            <a:ext cx="3723794" cy="495470"/>
            <a:chOff x="2801152" y="4381500"/>
            <a:chExt cx="1718674" cy="228619"/>
          </a:xfrm>
        </p:grpSpPr>
        <p:sp>
          <p:nvSpPr>
            <p:cNvPr id="443" name="Rounded Rectangle 442"/>
            <p:cNvSpPr/>
            <p:nvPr/>
          </p:nvSpPr>
          <p:spPr>
            <a:xfrm>
              <a:off x="2801152" y="4381500"/>
              <a:ext cx="1718674" cy="228600"/>
            </a:xfrm>
            <a:prstGeom prst="roundRect">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926" dirty="0">
                <a:latin typeface="Lato Light"/>
                <a:cs typeface="Lato Light"/>
              </a:endParaRPr>
            </a:p>
          </p:txBody>
        </p:sp>
        <p:sp>
          <p:nvSpPr>
            <p:cNvPr id="444" name="Rectangle 129"/>
            <p:cNvSpPr>
              <a:spLocks/>
            </p:cNvSpPr>
            <p:nvPr/>
          </p:nvSpPr>
          <p:spPr bwMode="auto">
            <a:xfrm>
              <a:off x="2850025"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70480" algn="l"/>
                  <a:tab pos="1540960" algn="l"/>
                  <a:tab pos="2311439" algn="l"/>
                  <a:tab pos="3081920" algn="l"/>
                  <a:tab pos="3852400" algn="l"/>
                  <a:tab pos="4622879" algn="l"/>
                  <a:tab pos="5393359" algn="l"/>
                  <a:tab pos="6163839" algn="l"/>
                  <a:tab pos="6934319" algn="l"/>
                  <a:tab pos="7704798" algn="l"/>
                  <a:tab pos="8475279" algn="l"/>
                  <a:tab pos="9245760" algn="l"/>
                </a:tabLst>
              </a:pPr>
              <a:r>
                <a:rPr lang="en-US" sz="1950" b="1" dirty="0">
                  <a:solidFill>
                    <a:srgbClr val="FFFFFF"/>
                  </a:solidFill>
                  <a:latin typeface="Lato Regular"/>
                  <a:ea typeface="ＭＳ Ｐゴシック" charset="0"/>
                  <a:cs typeface="Lato Regular"/>
                  <a:sym typeface="Helvetica" charset="0"/>
                </a:rPr>
                <a:t>CALIFORNIA</a:t>
              </a:r>
            </a:p>
          </p:txBody>
        </p:sp>
      </p:grpSp>
      <p:grpSp>
        <p:nvGrpSpPr>
          <p:cNvPr id="445" name="Group 444"/>
          <p:cNvGrpSpPr/>
          <p:nvPr/>
        </p:nvGrpSpPr>
        <p:grpSpPr>
          <a:xfrm>
            <a:off x="10063131" y="9965323"/>
            <a:ext cx="3723794" cy="495470"/>
            <a:chOff x="4611093" y="4381500"/>
            <a:chExt cx="1718674" cy="228619"/>
          </a:xfrm>
          <a:solidFill>
            <a:schemeClr val="accent3"/>
          </a:solidFill>
        </p:grpSpPr>
        <p:sp>
          <p:nvSpPr>
            <p:cNvPr id="446" name="Rounded Rectangle 445"/>
            <p:cNvSpPr/>
            <p:nvPr/>
          </p:nvSpPr>
          <p:spPr>
            <a:xfrm>
              <a:off x="4611093"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926" dirty="0">
                <a:latin typeface="Lato Light"/>
                <a:cs typeface="Lato Light"/>
              </a:endParaRPr>
            </a:p>
          </p:txBody>
        </p:sp>
        <p:sp>
          <p:nvSpPr>
            <p:cNvPr id="447" name="Rectangle 129"/>
            <p:cNvSpPr>
              <a:spLocks/>
            </p:cNvSpPr>
            <p:nvPr/>
          </p:nvSpPr>
          <p:spPr bwMode="auto">
            <a:xfrm>
              <a:off x="4661479"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70480" algn="l"/>
                  <a:tab pos="1540960" algn="l"/>
                  <a:tab pos="2311439" algn="l"/>
                  <a:tab pos="3081920" algn="l"/>
                  <a:tab pos="3852400" algn="l"/>
                  <a:tab pos="4622879" algn="l"/>
                  <a:tab pos="5393359" algn="l"/>
                  <a:tab pos="6163839" algn="l"/>
                  <a:tab pos="6934319" algn="l"/>
                  <a:tab pos="7704798" algn="l"/>
                  <a:tab pos="8475279" algn="l"/>
                  <a:tab pos="9245760" algn="l"/>
                </a:tabLst>
              </a:pPr>
              <a:r>
                <a:rPr lang="en-US" sz="1950" b="1" dirty="0">
                  <a:solidFill>
                    <a:srgbClr val="FFFFFF"/>
                  </a:solidFill>
                  <a:latin typeface="Lato Regular"/>
                  <a:ea typeface="ＭＳ Ｐゴシック" charset="0"/>
                  <a:cs typeface="Lato Regular"/>
                  <a:sym typeface="Helvetica" charset="0"/>
                </a:rPr>
                <a:t>FLORIDA</a:t>
              </a:r>
            </a:p>
          </p:txBody>
        </p:sp>
      </p:grpSp>
      <p:grpSp>
        <p:nvGrpSpPr>
          <p:cNvPr id="448" name="Group 447"/>
          <p:cNvGrpSpPr/>
          <p:nvPr/>
        </p:nvGrpSpPr>
        <p:grpSpPr>
          <a:xfrm>
            <a:off x="13984669" y="9965323"/>
            <a:ext cx="3723794" cy="495470"/>
            <a:chOff x="6421034" y="4381500"/>
            <a:chExt cx="1718674" cy="228619"/>
          </a:xfrm>
          <a:solidFill>
            <a:schemeClr val="accent4"/>
          </a:solidFill>
        </p:grpSpPr>
        <p:sp>
          <p:nvSpPr>
            <p:cNvPr id="449" name="Rounded Rectangle 448"/>
            <p:cNvSpPr/>
            <p:nvPr/>
          </p:nvSpPr>
          <p:spPr>
            <a:xfrm>
              <a:off x="6421034"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926" dirty="0">
                <a:latin typeface="Lato Light"/>
                <a:cs typeface="Lato Light"/>
              </a:endParaRPr>
            </a:p>
          </p:txBody>
        </p:sp>
        <p:sp>
          <p:nvSpPr>
            <p:cNvPr id="450" name="Rectangle 129"/>
            <p:cNvSpPr>
              <a:spLocks/>
            </p:cNvSpPr>
            <p:nvPr/>
          </p:nvSpPr>
          <p:spPr bwMode="auto">
            <a:xfrm>
              <a:off x="6463908"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770480" algn="l"/>
                  <a:tab pos="1540960" algn="l"/>
                  <a:tab pos="2311439" algn="l"/>
                  <a:tab pos="3081920" algn="l"/>
                  <a:tab pos="3852400" algn="l"/>
                  <a:tab pos="4622879" algn="l"/>
                  <a:tab pos="5393359" algn="l"/>
                  <a:tab pos="6163839" algn="l"/>
                  <a:tab pos="6934319" algn="l"/>
                  <a:tab pos="7704798" algn="l"/>
                  <a:tab pos="8475279" algn="l"/>
                  <a:tab pos="9245760" algn="l"/>
                </a:tabLst>
              </a:pPr>
              <a:r>
                <a:rPr lang="en-US" sz="1950" b="1" dirty="0">
                  <a:solidFill>
                    <a:srgbClr val="FFFFFF"/>
                  </a:solidFill>
                  <a:latin typeface="Lato Regular"/>
                  <a:ea typeface="ＭＳ Ｐゴシック" charset="0"/>
                  <a:cs typeface="Lato Regular"/>
                  <a:sym typeface="Helvetica" charset="0"/>
                </a:rPr>
                <a:t>NEW MEXICO</a:t>
              </a:r>
            </a:p>
          </p:txBody>
        </p:sp>
      </p:grpSp>
      <p:grpSp>
        <p:nvGrpSpPr>
          <p:cNvPr id="9" name="Group 8"/>
          <p:cNvGrpSpPr/>
          <p:nvPr/>
        </p:nvGrpSpPr>
        <p:grpSpPr>
          <a:xfrm>
            <a:off x="10001279" y="4007374"/>
            <a:ext cx="8380384" cy="5147736"/>
            <a:chOff x="12239219" y="3974289"/>
            <a:chExt cx="10311633" cy="6334025"/>
          </a:xfrm>
        </p:grpSpPr>
        <p:sp>
          <p:nvSpPr>
            <p:cNvPr id="455"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56"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57"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58"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59"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0"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1"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2"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3"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4"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65"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466"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7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7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1"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2"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503"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4"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5"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6"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07"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3"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4"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6"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43"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744"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6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6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84"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85"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4"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5"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6"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7"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38"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39"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59"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0"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1"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2"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3"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864"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6"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7"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40"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41"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2"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3"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4"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5"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6"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7"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8"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3"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4"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5"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6"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22"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25"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58"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59"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0"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2"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3"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9"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0"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1"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2"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3"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4"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5"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6"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9"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0"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1"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2"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3"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4"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5"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6"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7"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1228"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9"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0"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1"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2"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3"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4"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5"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6"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7"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8"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9"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40"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8" name="Group 7"/>
            <p:cNvGrpSpPr/>
            <p:nvPr/>
          </p:nvGrpSpPr>
          <p:grpSpPr>
            <a:xfrm>
              <a:off x="14001891" y="6008321"/>
              <a:ext cx="1085435" cy="1370709"/>
              <a:chOff x="14001891" y="6008321"/>
              <a:chExt cx="1085435" cy="1370709"/>
            </a:xfrm>
          </p:grpSpPr>
          <p:sp>
            <p:nvSpPr>
              <p:cNvPr id="585"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515"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157" name="Group 156"/>
          <p:cNvGrpSpPr/>
          <p:nvPr/>
        </p:nvGrpSpPr>
        <p:grpSpPr>
          <a:xfrm>
            <a:off x="4883564" y="1676978"/>
            <a:ext cx="10044872" cy="1689698"/>
            <a:chOff x="5988388" y="483017"/>
            <a:chExt cx="12359700" cy="2079087"/>
          </a:xfrm>
        </p:grpSpPr>
        <p:sp>
          <p:nvSpPr>
            <p:cNvPr id="158" name="TextBox 15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United States Map</a:t>
              </a:r>
              <a:endParaRPr lang="id-ID" sz="7152" b="1" dirty="0">
                <a:solidFill>
                  <a:schemeClr val="tx2"/>
                </a:solidFill>
                <a:latin typeface="Lato Regular"/>
                <a:cs typeface="Lato Regular"/>
              </a:endParaRPr>
            </a:p>
          </p:txBody>
        </p:sp>
        <p:sp>
          <p:nvSpPr>
            <p:cNvPr id="159" name="Rectangle 15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602245481"/>
      </p:ext>
    </p:extLst>
  </p:cSld>
  <p:clrMapOvr>
    <a:masterClrMapping/>
  </p:clrMapOvr>
  <p:transition xmlns:p14="http://schemas.microsoft.com/office/powerpoint/2010/main" spd="slow" advClick="0" advTm="2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7"/>
                                        </p:tgtEl>
                                        <p:attrNameLst>
                                          <p:attrName>style.visibility</p:attrName>
                                        </p:attrNameLst>
                                      </p:cBhvr>
                                      <p:to>
                                        <p:strVal val="visible"/>
                                      </p:to>
                                    </p:set>
                                    <p:animEffect transition="in" filter="fade">
                                      <p:cBhvr>
                                        <p:cTn id="7" dur="1000"/>
                                        <p:tgtEl>
                                          <p:spTgt spid="157"/>
                                        </p:tgtEl>
                                      </p:cBhvr>
                                    </p:animEffect>
                                    <p:anim calcmode="lin" valueType="num">
                                      <p:cBhvr>
                                        <p:cTn id="8" dur="1000" fill="hold"/>
                                        <p:tgtEl>
                                          <p:spTgt spid="157"/>
                                        </p:tgtEl>
                                        <p:attrNameLst>
                                          <p:attrName>ppt_x</p:attrName>
                                        </p:attrNameLst>
                                      </p:cBhvr>
                                      <p:tavLst>
                                        <p:tav tm="0">
                                          <p:val>
                                            <p:strVal val="#ppt_x"/>
                                          </p:val>
                                        </p:tav>
                                        <p:tav tm="100000">
                                          <p:val>
                                            <p:strVal val="#ppt_x"/>
                                          </p:val>
                                        </p:tav>
                                      </p:tavLst>
                                    </p:anim>
                                    <p:anim calcmode="lin" valueType="num">
                                      <p:cBhvr>
                                        <p:cTn id="9" dur="1000" fill="hold"/>
                                        <p:tgtEl>
                                          <p:spTgt spid="15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439"/>
                                        </p:tgtEl>
                                        <p:attrNameLst>
                                          <p:attrName>style.visibility</p:attrName>
                                        </p:attrNameLst>
                                      </p:cBhvr>
                                      <p:to>
                                        <p:strVal val="visible"/>
                                      </p:to>
                                    </p:set>
                                    <p:animEffect transition="in" filter="fade">
                                      <p:cBhvr>
                                        <p:cTn id="35" dur="500"/>
                                        <p:tgtEl>
                                          <p:spTgt spid="43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442"/>
                                        </p:tgtEl>
                                        <p:attrNameLst>
                                          <p:attrName>style.visibility</p:attrName>
                                        </p:attrNameLst>
                                      </p:cBhvr>
                                      <p:to>
                                        <p:strVal val="visible"/>
                                      </p:to>
                                    </p:set>
                                    <p:animEffect transition="in" filter="fade">
                                      <p:cBhvr>
                                        <p:cTn id="39" dur="500"/>
                                        <p:tgtEl>
                                          <p:spTgt spid="44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445"/>
                                        </p:tgtEl>
                                        <p:attrNameLst>
                                          <p:attrName>style.visibility</p:attrName>
                                        </p:attrNameLst>
                                      </p:cBhvr>
                                      <p:to>
                                        <p:strVal val="visible"/>
                                      </p:to>
                                    </p:set>
                                    <p:animEffect transition="in" filter="fade">
                                      <p:cBhvr>
                                        <p:cTn id="43" dur="500"/>
                                        <p:tgtEl>
                                          <p:spTgt spid="445"/>
                                        </p:tgtEl>
                                      </p:cBhvr>
                                    </p:animEffect>
                                  </p:childTnLst>
                                </p:cTn>
                              </p:par>
                            </p:childTnLst>
                          </p:cTn>
                        </p:par>
                        <p:par>
                          <p:cTn id="44" fill="hold">
                            <p:stCondLst>
                              <p:cond delay="5500"/>
                            </p:stCondLst>
                            <p:childTnLst>
                              <p:par>
                                <p:cTn id="45" presetID="10" presetClass="entr" presetSubtype="0" fill="hold" nodeType="afterEffect">
                                  <p:stCondLst>
                                    <p:cond delay="0"/>
                                  </p:stCondLst>
                                  <p:childTnLst>
                                    <p:set>
                                      <p:cBhvr>
                                        <p:cTn id="46" dur="1" fill="hold">
                                          <p:stCondLst>
                                            <p:cond delay="0"/>
                                          </p:stCondLst>
                                        </p:cTn>
                                        <p:tgtEl>
                                          <p:spTgt spid="448"/>
                                        </p:tgtEl>
                                        <p:attrNameLst>
                                          <p:attrName>style.visibility</p:attrName>
                                        </p:attrNameLst>
                                      </p:cBhvr>
                                      <p:to>
                                        <p:strVal val="visible"/>
                                      </p:to>
                                    </p:set>
                                    <p:animEffect transition="in" filter="fade">
                                      <p:cBhvr>
                                        <p:cTn id="47" dur="500"/>
                                        <p:tgtEl>
                                          <p:spTgt spid="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293898" y="4331602"/>
            <a:ext cx="2114057" cy="1145681"/>
            <a:chOff x="4521984" y="1974958"/>
            <a:chExt cx="1300959" cy="704851"/>
          </a:xfrm>
        </p:grpSpPr>
        <p:sp>
          <p:nvSpPr>
            <p:cNvPr id="21" name="Subtitle 2"/>
            <p:cNvSpPr txBox="1">
              <a:spLocks/>
            </p:cNvSpPr>
            <p:nvPr/>
          </p:nvSpPr>
          <p:spPr bwMode="auto">
            <a:xfrm>
              <a:off x="4729661" y="2362308"/>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Females </a:t>
              </a:r>
            </a:p>
          </p:txBody>
        </p:sp>
        <p:sp>
          <p:nvSpPr>
            <p:cNvPr id="22" name="Content Placeholder 2"/>
            <p:cNvSpPr txBox="1">
              <a:spLocks/>
            </p:cNvSpPr>
            <p:nvPr/>
          </p:nvSpPr>
          <p:spPr bwMode="auto">
            <a:xfrm>
              <a:off x="4726739" y="1974958"/>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1"/>
                  </a:solidFill>
                  <a:latin typeface="Lato Black"/>
                  <a:cs typeface="Lato Black"/>
                </a:rPr>
                <a:t>85%</a:t>
              </a:r>
            </a:p>
          </p:txBody>
        </p:sp>
        <p:grpSp>
          <p:nvGrpSpPr>
            <p:cNvPr id="23" name="Group 709"/>
            <p:cNvGrpSpPr>
              <a:grpSpLocks/>
            </p:cNvGrpSpPr>
            <p:nvPr/>
          </p:nvGrpSpPr>
          <p:grpSpPr bwMode="auto">
            <a:xfrm>
              <a:off x="4521984" y="2139846"/>
              <a:ext cx="206724" cy="445799"/>
              <a:chOff x="6084168" y="3828473"/>
              <a:chExt cx="172244" cy="371476"/>
            </a:xfrm>
            <a:solidFill>
              <a:schemeClr val="accent1"/>
            </a:solidFill>
          </p:grpSpPr>
          <p:sp>
            <p:nvSpPr>
              <p:cNvPr id="29" name="Oval 28"/>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sp>
            <p:nvSpPr>
              <p:cNvPr id="30"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grpSp>
      </p:grpSp>
      <p:grpSp>
        <p:nvGrpSpPr>
          <p:cNvPr id="3" name="Group 2"/>
          <p:cNvGrpSpPr/>
          <p:nvPr/>
        </p:nvGrpSpPr>
        <p:grpSpPr>
          <a:xfrm>
            <a:off x="7351943" y="5250613"/>
            <a:ext cx="2057627" cy="1145681"/>
            <a:chOff x="4557703" y="2540355"/>
            <a:chExt cx="1266233" cy="704851"/>
          </a:xfrm>
        </p:grpSpPr>
        <p:grpSp>
          <p:nvGrpSpPr>
            <p:cNvPr id="24" name="Group 710"/>
            <p:cNvGrpSpPr>
              <a:grpSpLocks/>
            </p:cNvGrpSpPr>
            <p:nvPr/>
          </p:nvGrpSpPr>
          <p:grpSpPr bwMode="auto">
            <a:xfrm>
              <a:off x="4557703" y="2705243"/>
              <a:ext cx="175285" cy="445799"/>
              <a:chOff x="7364799" y="3816899"/>
              <a:chExt cx="150666" cy="383216"/>
            </a:xfrm>
          </p:grpSpPr>
          <p:sp>
            <p:nvSpPr>
              <p:cNvPr id="27"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sp>
            <p:nvSpPr>
              <p:cNvPr id="28"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grpSp>
        <p:sp>
          <p:nvSpPr>
            <p:cNvPr id="25" name="Subtitle 2"/>
            <p:cNvSpPr txBox="1">
              <a:spLocks/>
            </p:cNvSpPr>
            <p:nvPr/>
          </p:nvSpPr>
          <p:spPr bwMode="auto">
            <a:xfrm>
              <a:off x="4733854" y="2927705"/>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Males </a:t>
              </a:r>
            </a:p>
          </p:txBody>
        </p:sp>
        <p:sp>
          <p:nvSpPr>
            <p:cNvPr id="26" name="Content Placeholder 2"/>
            <p:cNvSpPr txBox="1">
              <a:spLocks/>
            </p:cNvSpPr>
            <p:nvPr/>
          </p:nvSpPr>
          <p:spPr bwMode="auto">
            <a:xfrm>
              <a:off x="4720531" y="2540355"/>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2"/>
                  </a:solidFill>
                  <a:latin typeface="Lato Black"/>
                  <a:cs typeface="Lato Black"/>
                </a:rPr>
                <a:t>15%</a:t>
              </a:r>
            </a:p>
          </p:txBody>
        </p:sp>
      </p:grpSp>
      <p:sp>
        <p:nvSpPr>
          <p:cNvPr id="31" name="Content Placeholder 2"/>
          <p:cNvSpPr txBox="1">
            <a:spLocks/>
          </p:cNvSpPr>
          <p:nvPr/>
        </p:nvSpPr>
        <p:spPr bwMode="auto">
          <a:xfrm>
            <a:off x="4302223" y="4467529"/>
            <a:ext cx="3047964" cy="222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113" b="1" dirty="0">
                <a:solidFill>
                  <a:schemeClr val="tx2"/>
                </a:solidFill>
                <a:latin typeface="Lato Regular"/>
                <a:cs typeface="Lato Regular"/>
              </a:rPr>
              <a:t>United States</a:t>
            </a:r>
          </a:p>
          <a:p>
            <a:pPr algn="r">
              <a:spcBef>
                <a:spcPct val="20000"/>
              </a:spcBef>
              <a:buFont typeface="Arial" charset="0"/>
              <a:buNone/>
            </a:pPr>
            <a:r>
              <a:rPr lang="en-US" sz="2113" dirty="0">
                <a:latin typeface="Lato Light"/>
                <a:cs typeface="Lato Light"/>
              </a:rPr>
              <a:t>Lorem ipsum dolor sit amet, consectetur adipiscing. </a:t>
            </a:r>
            <a:r>
              <a:rPr lang="fr-FR" sz="2113" dirty="0">
                <a:latin typeface="Lato Light"/>
                <a:cs typeface="Lato Light"/>
              </a:rPr>
              <a:t>Aliquam tincidunt ante nec sem congue convallis. </a:t>
            </a:r>
            <a:endParaRPr lang="en-US" sz="2113" dirty="0">
              <a:latin typeface="Lato Light"/>
              <a:cs typeface="Lato Light"/>
            </a:endParaRPr>
          </a:p>
        </p:txBody>
      </p:sp>
      <p:grpSp>
        <p:nvGrpSpPr>
          <p:cNvPr id="58" name="Group 1229"/>
          <p:cNvGrpSpPr>
            <a:grpSpLocks noChangeAspect="1"/>
          </p:cNvGrpSpPr>
          <p:nvPr/>
        </p:nvGrpSpPr>
        <p:grpSpPr bwMode="auto">
          <a:xfrm>
            <a:off x="10745613" y="8121384"/>
            <a:ext cx="2484027" cy="2781197"/>
            <a:chOff x="1483" y="2550"/>
            <a:chExt cx="729" cy="816"/>
          </a:xfrm>
          <a:solidFill>
            <a:schemeClr val="accent4"/>
          </a:solidFill>
        </p:grpSpPr>
        <p:grpSp>
          <p:nvGrpSpPr>
            <p:cNvPr id="59" name="Group 1430"/>
            <p:cNvGrpSpPr>
              <a:grpSpLocks/>
            </p:cNvGrpSpPr>
            <p:nvPr/>
          </p:nvGrpSpPr>
          <p:grpSpPr bwMode="auto">
            <a:xfrm>
              <a:off x="1483" y="2550"/>
              <a:ext cx="729" cy="816"/>
              <a:chOff x="1483" y="2550"/>
              <a:chExt cx="729" cy="816"/>
            </a:xfrm>
            <a:grpFill/>
          </p:grpSpPr>
          <p:sp>
            <p:nvSpPr>
              <p:cNvPr id="483"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4"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5"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6"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7"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8"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9"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0"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1"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2"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3"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4"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5"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6"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7"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8"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9"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0"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1"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2"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3"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4"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5"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6"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7"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8"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9"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0"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1"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2"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3"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4"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5"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6"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7"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8"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9"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0"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1"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2"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3"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4"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5"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6"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7"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8"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9"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0"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1"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2"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3"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4"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5"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6"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7"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8"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9"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0"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1"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2"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3"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4"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5"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6"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7"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8"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9"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0"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1"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2"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3"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4"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5"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6"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7"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8"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9"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0"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1"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2"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3"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4"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5"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6"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7"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8"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9"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0"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1"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2"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3"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4"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5"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6"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7"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8"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9"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0"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1"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2"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3"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4"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5"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6"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7"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8"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9"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0"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1"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2"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3"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4"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5"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6"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7"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8"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9"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0"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1"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2"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3"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4"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5"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6"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7"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8"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09"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0"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1"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2"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3"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4"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5"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6"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7"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8"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9"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0"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1"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2"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3"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4"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5"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6"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7"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8"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9"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0"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1"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2"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3"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4"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5"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6"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7"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8"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9"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0"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1"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2"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3"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4"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5"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6"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7"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8"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9"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0"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1"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2"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3"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4"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5"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6"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7"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8"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9"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0"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1"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2"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3"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4"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5"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6"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7"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8"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9"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0"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1"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2"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3"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4"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5"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6"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7"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8"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9"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0"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1"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2"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0" name="Group 1631"/>
            <p:cNvGrpSpPr>
              <a:grpSpLocks/>
            </p:cNvGrpSpPr>
            <p:nvPr/>
          </p:nvGrpSpPr>
          <p:grpSpPr bwMode="auto">
            <a:xfrm>
              <a:off x="1486" y="2617"/>
              <a:ext cx="558" cy="408"/>
              <a:chOff x="1486" y="2617"/>
              <a:chExt cx="558" cy="408"/>
            </a:xfrm>
            <a:grpFill/>
          </p:grpSpPr>
          <p:sp>
            <p:nvSpPr>
              <p:cNvPr id="283"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4"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5"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6"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7"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8"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9"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0"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1"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2"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3"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4"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5"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6"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7"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8"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9"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0"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1"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2"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3"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4"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5"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6"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7"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8"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9"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0"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1"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2"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3"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4"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5"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6"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7"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8"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9"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0"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1"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2"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3"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4"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5"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6"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7"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8"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9"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0"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1"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2"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3"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4"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5"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6"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7"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8"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9"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0"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1"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2"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3"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4"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5"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6"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7"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8"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9"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0"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1"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2"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3"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4"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5"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6"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7"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8"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9"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0"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1"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2"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3"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4"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5"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6"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7"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8"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9"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0"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1"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2"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3"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4"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5"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6"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7"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8"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9"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0"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1"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2"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3"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4"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5"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6"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7"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8"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89"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0"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1"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2"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3"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4"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5"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6"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7"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8"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9"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0"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1"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2"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3"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4"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5"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6"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7"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8"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09"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0"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1"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2"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3"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4"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5"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6"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7"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8"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19"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0"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1"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2"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3"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4"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5"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6"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7"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8"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29"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0"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1"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2"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3"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4"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5"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6"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7"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8"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39"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0"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1"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2"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3"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4"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5"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6"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7"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8"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49"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0"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1"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2"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3"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4"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5"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6"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7"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8"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9"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0"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1"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2"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3"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4"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5"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6"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7"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8"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9"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0"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1"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2"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3"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4"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5"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6"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7"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8"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9"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0"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1"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2"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1" name="Group 1832"/>
            <p:cNvGrpSpPr>
              <a:grpSpLocks/>
            </p:cNvGrpSpPr>
            <p:nvPr/>
          </p:nvGrpSpPr>
          <p:grpSpPr bwMode="auto">
            <a:xfrm>
              <a:off x="1791" y="2634"/>
              <a:ext cx="411" cy="636"/>
              <a:chOff x="1791" y="2634"/>
              <a:chExt cx="411" cy="636"/>
            </a:xfrm>
            <a:grpFill/>
          </p:grpSpPr>
          <p:sp>
            <p:nvSpPr>
              <p:cNvPr id="83"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8"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9"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0"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1"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2"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3"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4"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5"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6"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7"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8"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9"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0"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1"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2"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3"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4"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5"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6"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7"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8"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09"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0"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1"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2"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3"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4"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5"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6"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7"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8"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19"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0"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1"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2"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3"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4"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5"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6"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7"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8"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29"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0"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1"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2"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3"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4"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5"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6"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7"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8"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39"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0"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1"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2"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3"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4"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5"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6"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7"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8"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49"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0"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1"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2"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3"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4"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5"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6"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7"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8"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59"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0"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1"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2"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3"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4"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5"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6"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7"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8"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9"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0"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1"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2"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3"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4"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5"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6"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7"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8"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9"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0"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1"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2"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3"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4"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5"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6"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7"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8"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89"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0"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1"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2"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3"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4"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5"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6"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7"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8"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9"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0"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1"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2"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3"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4"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5"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6"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7"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8"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9"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0"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1"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2"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3"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4"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5"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6"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7"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8"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9"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0"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1"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2"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3"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4"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5"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6"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7"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8"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9"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0"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1"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2"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3"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4"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5"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6"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7"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8"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9"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0"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1"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2"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3"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4"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5"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6"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7"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8"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49"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0"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1"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2"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3"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4"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5"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6"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7"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8"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59"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0"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1"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2"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3"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4"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5"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6"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7"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8"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69"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0"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1"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2"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3"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4"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5"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6"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7"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8"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9"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0"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1"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2"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62"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83" name="Group 682"/>
          <p:cNvGrpSpPr/>
          <p:nvPr/>
        </p:nvGrpSpPr>
        <p:grpSpPr>
          <a:xfrm>
            <a:off x="1555396" y="4073773"/>
            <a:ext cx="3066224" cy="2732693"/>
            <a:chOff x="949845" y="1882014"/>
            <a:chExt cx="2319277" cy="2066461"/>
          </a:xfrm>
          <a:solidFill>
            <a:schemeClr val="accent1"/>
          </a:solidFill>
        </p:grpSpPr>
        <p:sp>
          <p:nvSpPr>
            <p:cNvPr id="684"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5"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6"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7"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8"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9"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0"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1"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2"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3"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4"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5"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6"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7"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8"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9"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0"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1"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2"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3"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4"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5"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6"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7"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8"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9"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0"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1"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2"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3"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4"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5"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6"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7"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8"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9"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0"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1"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6"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7"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8"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9"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0"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1"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2"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3"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4"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5"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6"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7"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8"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9"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0"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1"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2"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5"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6"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7"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8"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9"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0"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1"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2"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3"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4"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5"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6"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7"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8"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9"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0"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1"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2"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7"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8"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9"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0"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1"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2"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3"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4"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5"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6"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7"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8"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9"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0"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1"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2"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3"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4"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5"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6"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7"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8"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9"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0"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1"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2"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3"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4"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5"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6"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797" name="Group 1186"/>
          <p:cNvGrpSpPr>
            <a:grpSpLocks noChangeAspect="1"/>
          </p:cNvGrpSpPr>
          <p:nvPr/>
        </p:nvGrpSpPr>
        <p:grpSpPr bwMode="auto">
          <a:xfrm>
            <a:off x="10803924" y="4343351"/>
            <a:ext cx="2563325" cy="2269621"/>
            <a:chOff x="2433" y="2872"/>
            <a:chExt cx="586" cy="536"/>
          </a:xfrm>
          <a:solidFill>
            <a:schemeClr val="accent2"/>
          </a:solidFill>
        </p:grpSpPr>
        <p:sp>
          <p:nvSpPr>
            <p:cNvPr id="798"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99"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0"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1"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2"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3"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4"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5"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6"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7"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8"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9"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0"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1"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2"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3"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4"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5"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6"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7"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8"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9"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0"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1"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2"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3"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4"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5"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6"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7"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8"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29"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0"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1"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2"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3"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4"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5"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6"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7"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838" name="Group 1116"/>
          <p:cNvGrpSpPr>
            <a:grpSpLocks noChangeAspect="1"/>
          </p:cNvGrpSpPr>
          <p:nvPr/>
        </p:nvGrpSpPr>
        <p:grpSpPr bwMode="auto">
          <a:xfrm>
            <a:off x="1645128" y="8302728"/>
            <a:ext cx="3022584" cy="2197086"/>
            <a:chOff x="3564" y="1150"/>
            <a:chExt cx="1749" cy="1271"/>
          </a:xfrm>
          <a:solidFill>
            <a:schemeClr val="accent3"/>
          </a:solidFill>
        </p:grpSpPr>
        <p:sp>
          <p:nvSpPr>
            <p:cNvPr id="839" name="Freeform 1117"/>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0" name="Freeform 1118"/>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1" name="Freeform 1119"/>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2" name="Freeform 1120"/>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3" name="Freeform 1121"/>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4" name="Freeform 1122"/>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5" name="Freeform 1123"/>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6" name="Freeform 1124"/>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7" name="Freeform 1125"/>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8" name="Freeform 1126"/>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9" name="Freeform 1127"/>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0" name="Freeform 1128"/>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1" name="Freeform 1129"/>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2" name="Freeform 1130"/>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3" name="Freeform 1131"/>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4" name="Freeform 1132"/>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5" name="Freeform 1133"/>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6" name="Freeform 1134"/>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7" name="Freeform 1135"/>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8" name="Freeform 1136"/>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9" name="Freeform 1137"/>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0" name="Freeform 1138"/>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1" name="Freeform 1139"/>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2" name="Freeform 1140"/>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3" name="Freeform 1141"/>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4" name="Freeform 1142"/>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5" name="Freeform 1143"/>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6" name="Freeform 1144"/>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7" name="Freeform 1145"/>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8" name="Freeform 1146"/>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69" name="Freeform 1147"/>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0" name="Freeform 1148"/>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1" name="Freeform 1149"/>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2" name="Freeform 1150"/>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3" name="Freeform 1151"/>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4" name="Freeform 1152"/>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5" name="Freeform 1153"/>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6" name="Freeform 1154"/>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7" name="Freeform 1155"/>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8" name="Freeform 1156"/>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79" name="Freeform 1157"/>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80" name="Freeform 1158"/>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 name="Group 5"/>
          <p:cNvGrpSpPr/>
          <p:nvPr/>
        </p:nvGrpSpPr>
        <p:grpSpPr>
          <a:xfrm>
            <a:off x="16504927" y="4344612"/>
            <a:ext cx="2163179" cy="1145681"/>
            <a:chOff x="10190317" y="1982962"/>
            <a:chExt cx="1331188" cy="704851"/>
          </a:xfrm>
        </p:grpSpPr>
        <p:sp>
          <p:nvSpPr>
            <p:cNvPr id="897" name="Subtitle 2"/>
            <p:cNvSpPr txBox="1">
              <a:spLocks/>
            </p:cNvSpPr>
            <p:nvPr/>
          </p:nvSpPr>
          <p:spPr bwMode="auto">
            <a:xfrm>
              <a:off x="10431423" y="2370312"/>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Females </a:t>
              </a:r>
            </a:p>
          </p:txBody>
        </p:sp>
        <p:sp>
          <p:nvSpPr>
            <p:cNvPr id="898" name="Content Placeholder 2"/>
            <p:cNvSpPr txBox="1">
              <a:spLocks/>
            </p:cNvSpPr>
            <p:nvPr/>
          </p:nvSpPr>
          <p:spPr bwMode="auto">
            <a:xfrm>
              <a:off x="10417358" y="1982962"/>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1"/>
                  </a:solidFill>
                  <a:latin typeface="Lato Black"/>
                  <a:cs typeface="Lato Black"/>
                </a:rPr>
                <a:t>85%</a:t>
              </a:r>
            </a:p>
          </p:txBody>
        </p:sp>
        <p:grpSp>
          <p:nvGrpSpPr>
            <p:cNvPr id="899" name="Group 709"/>
            <p:cNvGrpSpPr>
              <a:grpSpLocks/>
            </p:cNvGrpSpPr>
            <p:nvPr/>
          </p:nvGrpSpPr>
          <p:grpSpPr bwMode="auto">
            <a:xfrm>
              <a:off x="10190317" y="2147850"/>
              <a:ext cx="206724" cy="445799"/>
              <a:chOff x="6084168" y="3828473"/>
              <a:chExt cx="172244" cy="371476"/>
            </a:xfrm>
            <a:solidFill>
              <a:schemeClr val="accent1"/>
            </a:solidFill>
          </p:grpSpPr>
          <p:sp>
            <p:nvSpPr>
              <p:cNvPr id="906" name="Oval 905"/>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sp>
            <p:nvSpPr>
              <p:cNvPr id="907"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grpSp>
      </p:grpSp>
      <p:grpSp>
        <p:nvGrpSpPr>
          <p:cNvPr id="900" name="Group 899"/>
          <p:cNvGrpSpPr/>
          <p:nvPr/>
        </p:nvGrpSpPr>
        <p:grpSpPr>
          <a:xfrm>
            <a:off x="16562982" y="5263622"/>
            <a:ext cx="2093842" cy="1145681"/>
            <a:chOff x="4291258" y="2747437"/>
            <a:chExt cx="1288519" cy="704851"/>
          </a:xfrm>
        </p:grpSpPr>
        <p:grpSp>
          <p:nvGrpSpPr>
            <p:cNvPr id="901" name="Group 710"/>
            <p:cNvGrpSpPr>
              <a:grpSpLocks/>
            </p:cNvGrpSpPr>
            <p:nvPr/>
          </p:nvGrpSpPr>
          <p:grpSpPr bwMode="auto">
            <a:xfrm>
              <a:off x="4291258" y="2912325"/>
              <a:ext cx="175285" cy="445799"/>
              <a:chOff x="7364799" y="3816899"/>
              <a:chExt cx="150666" cy="383216"/>
            </a:xfrm>
          </p:grpSpPr>
          <p:sp>
            <p:nvSpPr>
              <p:cNvPr id="904"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sp>
            <p:nvSpPr>
              <p:cNvPr id="905"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grpSp>
        <p:sp>
          <p:nvSpPr>
            <p:cNvPr id="902" name="Subtitle 2"/>
            <p:cNvSpPr txBox="1">
              <a:spLocks/>
            </p:cNvSpPr>
            <p:nvPr/>
          </p:nvSpPr>
          <p:spPr bwMode="auto">
            <a:xfrm>
              <a:off x="4489695"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Males </a:t>
              </a:r>
            </a:p>
          </p:txBody>
        </p:sp>
        <p:sp>
          <p:nvSpPr>
            <p:cNvPr id="903" name="Content Placeholder 2"/>
            <p:cNvSpPr txBox="1">
              <a:spLocks/>
            </p:cNvSpPr>
            <p:nvPr/>
          </p:nvSpPr>
          <p:spPr bwMode="auto">
            <a:xfrm>
              <a:off x="4476372"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2"/>
                  </a:solidFill>
                  <a:latin typeface="Lato Black"/>
                  <a:cs typeface="Lato Black"/>
                </a:rPr>
                <a:t>15%</a:t>
              </a:r>
            </a:p>
          </p:txBody>
        </p:sp>
      </p:grpSp>
      <p:sp>
        <p:nvSpPr>
          <p:cNvPr id="896" name="Content Placeholder 2"/>
          <p:cNvSpPr txBox="1">
            <a:spLocks/>
          </p:cNvSpPr>
          <p:nvPr/>
        </p:nvSpPr>
        <p:spPr bwMode="auto">
          <a:xfrm>
            <a:off x="13513263" y="4480539"/>
            <a:ext cx="3047964" cy="222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113" b="1" dirty="0">
                <a:solidFill>
                  <a:schemeClr val="tx2"/>
                </a:solidFill>
                <a:latin typeface="Lato Regular"/>
                <a:cs typeface="Lato Regular"/>
              </a:rPr>
              <a:t>Europe</a:t>
            </a:r>
          </a:p>
          <a:p>
            <a:pPr algn="r">
              <a:spcBef>
                <a:spcPct val="20000"/>
              </a:spcBef>
              <a:buFont typeface="Arial" charset="0"/>
              <a:buNone/>
            </a:pPr>
            <a:r>
              <a:rPr lang="en-US" sz="2113" dirty="0">
                <a:latin typeface="Lato Light"/>
                <a:cs typeface="Lato Light"/>
              </a:rPr>
              <a:t>Lorem ipsum dolor sit amet, consectetur adipiscing. </a:t>
            </a:r>
            <a:r>
              <a:rPr lang="fr-FR" sz="2113" dirty="0">
                <a:latin typeface="Lato Light"/>
                <a:cs typeface="Lato Light"/>
              </a:rPr>
              <a:t>Aliquam tincidunt ante nec sem congue convallis. </a:t>
            </a:r>
            <a:endParaRPr lang="en-US" sz="2113" dirty="0">
              <a:latin typeface="Lato Light"/>
              <a:cs typeface="Lato Light"/>
            </a:endParaRPr>
          </a:p>
        </p:txBody>
      </p:sp>
      <p:grpSp>
        <p:nvGrpSpPr>
          <p:cNvPr id="8" name="Group 7"/>
          <p:cNvGrpSpPr/>
          <p:nvPr/>
        </p:nvGrpSpPr>
        <p:grpSpPr>
          <a:xfrm>
            <a:off x="7282774" y="7878230"/>
            <a:ext cx="2126965" cy="1145681"/>
            <a:chOff x="4515139" y="4156930"/>
            <a:chExt cx="1308902" cy="704851"/>
          </a:xfrm>
        </p:grpSpPr>
        <p:sp>
          <p:nvSpPr>
            <p:cNvPr id="911" name="Subtitle 2"/>
            <p:cNvSpPr txBox="1">
              <a:spLocks/>
            </p:cNvSpPr>
            <p:nvPr/>
          </p:nvSpPr>
          <p:spPr bwMode="auto">
            <a:xfrm>
              <a:off x="4733959" y="4544280"/>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Females </a:t>
              </a:r>
            </a:p>
          </p:txBody>
        </p:sp>
        <p:sp>
          <p:nvSpPr>
            <p:cNvPr id="912" name="Content Placeholder 2"/>
            <p:cNvSpPr txBox="1">
              <a:spLocks/>
            </p:cNvSpPr>
            <p:nvPr/>
          </p:nvSpPr>
          <p:spPr bwMode="auto">
            <a:xfrm>
              <a:off x="4719894" y="4156930"/>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1"/>
                  </a:solidFill>
                  <a:latin typeface="Lato Black"/>
                  <a:cs typeface="Lato Black"/>
                </a:rPr>
                <a:t>85%</a:t>
              </a:r>
            </a:p>
          </p:txBody>
        </p:sp>
        <p:grpSp>
          <p:nvGrpSpPr>
            <p:cNvPr id="913" name="Group 709"/>
            <p:cNvGrpSpPr>
              <a:grpSpLocks/>
            </p:cNvGrpSpPr>
            <p:nvPr/>
          </p:nvGrpSpPr>
          <p:grpSpPr bwMode="auto">
            <a:xfrm>
              <a:off x="4515139" y="4321818"/>
              <a:ext cx="206724" cy="445799"/>
              <a:chOff x="6084168" y="3828473"/>
              <a:chExt cx="172244" cy="371476"/>
            </a:xfrm>
            <a:solidFill>
              <a:schemeClr val="accent1"/>
            </a:solidFill>
          </p:grpSpPr>
          <p:sp>
            <p:nvSpPr>
              <p:cNvPr id="920" name="Oval 919"/>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sp>
            <p:nvSpPr>
              <p:cNvPr id="921"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grpSp>
      </p:grpSp>
      <p:grpSp>
        <p:nvGrpSpPr>
          <p:cNvPr id="914" name="Group 913"/>
          <p:cNvGrpSpPr/>
          <p:nvPr/>
        </p:nvGrpSpPr>
        <p:grpSpPr>
          <a:xfrm>
            <a:off x="7340819" y="8797241"/>
            <a:ext cx="2075735" cy="1145681"/>
            <a:chOff x="4291258" y="2747437"/>
            <a:chExt cx="1277376" cy="704851"/>
          </a:xfrm>
        </p:grpSpPr>
        <p:grpSp>
          <p:nvGrpSpPr>
            <p:cNvPr id="915" name="Group 710"/>
            <p:cNvGrpSpPr>
              <a:grpSpLocks/>
            </p:cNvGrpSpPr>
            <p:nvPr/>
          </p:nvGrpSpPr>
          <p:grpSpPr bwMode="auto">
            <a:xfrm>
              <a:off x="4291258" y="2912325"/>
              <a:ext cx="175285" cy="445799"/>
              <a:chOff x="7364799" y="3816899"/>
              <a:chExt cx="150666" cy="383216"/>
            </a:xfrm>
          </p:grpSpPr>
          <p:sp>
            <p:nvSpPr>
              <p:cNvPr id="918"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sp>
            <p:nvSpPr>
              <p:cNvPr id="919"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grpSp>
        <p:sp>
          <p:nvSpPr>
            <p:cNvPr id="916"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Males </a:t>
              </a:r>
            </a:p>
          </p:txBody>
        </p:sp>
        <p:sp>
          <p:nvSpPr>
            <p:cNvPr id="917"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2"/>
                  </a:solidFill>
                  <a:latin typeface="Lato Black"/>
                  <a:cs typeface="Lato Black"/>
                </a:rPr>
                <a:t>36%</a:t>
              </a:r>
            </a:p>
          </p:txBody>
        </p:sp>
      </p:grpSp>
      <p:sp>
        <p:nvSpPr>
          <p:cNvPr id="910" name="Content Placeholder 2"/>
          <p:cNvSpPr txBox="1">
            <a:spLocks/>
          </p:cNvSpPr>
          <p:nvPr/>
        </p:nvSpPr>
        <p:spPr bwMode="auto">
          <a:xfrm>
            <a:off x="4291099" y="8014157"/>
            <a:ext cx="3047964" cy="222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113" b="1" dirty="0">
                <a:solidFill>
                  <a:schemeClr val="tx2"/>
                </a:solidFill>
                <a:latin typeface="Lato Regular"/>
                <a:cs typeface="Lato Regular"/>
              </a:rPr>
              <a:t>Asia</a:t>
            </a:r>
          </a:p>
          <a:p>
            <a:pPr algn="r">
              <a:spcBef>
                <a:spcPct val="20000"/>
              </a:spcBef>
              <a:buFont typeface="Arial" charset="0"/>
              <a:buNone/>
            </a:pPr>
            <a:r>
              <a:rPr lang="en-US" sz="2113" dirty="0">
                <a:latin typeface="Lato Light"/>
                <a:cs typeface="Lato Light"/>
              </a:rPr>
              <a:t>Lorem ipsum dolor sit amet, consectetur adipiscing. </a:t>
            </a:r>
            <a:r>
              <a:rPr lang="fr-FR" sz="2113" dirty="0">
                <a:latin typeface="Lato Light"/>
                <a:cs typeface="Lato Light"/>
              </a:rPr>
              <a:t>Aliquam tincidunt ante nec sem congue convallis. </a:t>
            </a:r>
            <a:endParaRPr lang="en-US" sz="2113" dirty="0">
              <a:latin typeface="Lato Light"/>
              <a:cs typeface="Lato Light"/>
            </a:endParaRPr>
          </a:p>
        </p:txBody>
      </p:sp>
      <p:grpSp>
        <p:nvGrpSpPr>
          <p:cNvPr id="7" name="Group 6"/>
          <p:cNvGrpSpPr/>
          <p:nvPr/>
        </p:nvGrpSpPr>
        <p:grpSpPr>
          <a:xfrm>
            <a:off x="16503270" y="7878235"/>
            <a:ext cx="2163179" cy="1145681"/>
            <a:chOff x="10189297" y="4156933"/>
            <a:chExt cx="1331188" cy="704851"/>
          </a:xfrm>
        </p:grpSpPr>
        <p:sp>
          <p:nvSpPr>
            <p:cNvPr id="922" name="Subtitle 2"/>
            <p:cNvSpPr txBox="1">
              <a:spLocks/>
            </p:cNvSpPr>
            <p:nvPr/>
          </p:nvSpPr>
          <p:spPr bwMode="auto">
            <a:xfrm>
              <a:off x="10430403" y="4544283"/>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Females </a:t>
              </a:r>
            </a:p>
          </p:txBody>
        </p:sp>
        <p:sp>
          <p:nvSpPr>
            <p:cNvPr id="923" name="Content Placeholder 2"/>
            <p:cNvSpPr txBox="1">
              <a:spLocks/>
            </p:cNvSpPr>
            <p:nvPr/>
          </p:nvSpPr>
          <p:spPr bwMode="auto">
            <a:xfrm>
              <a:off x="10416338" y="4156933"/>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1"/>
                  </a:solidFill>
                  <a:latin typeface="Lato Black"/>
                  <a:cs typeface="Lato Black"/>
                </a:rPr>
                <a:t>85%</a:t>
              </a:r>
            </a:p>
          </p:txBody>
        </p:sp>
        <p:grpSp>
          <p:nvGrpSpPr>
            <p:cNvPr id="924" name="Group 709"/>
            <p:cNvGrpSpPr>
              <a:grpSpLocks/>
            </p:cNvGrpSpPr>
            <p:nvPr/>
          </p:nvGrpSpPr>
          <p:grpSpPr bwMode="auto">
            <a:xfrm>
              <a:off x="10189297" y="4321821"/>
              <a:ext cx="206724" cy="445799"/>
              <a:chOff x="6084168" y="3828473"/>
              <a:chExt cx="172244" cy="371476"/>
            </a:xfrm>
            <a:solidFill>
              <a:schemeClr val="accent1"/>
            </a:solidFill>
          </p:grpSpPr>
          <p:sp>
            <p:nvSpPr>
              <p:cNvPr id="925" name="Oval 924"/>
              <p:cNvSpPr>
                <a:spLocks noChangeArrowheads="1"/>
              </p:cNvSpPr>
              <p:nvPr/>
            </p:nvSpPr>
            <p:spPr bwMode="auto">
              <a:xfrm>
                <a:off x="6142367" y="3828650"/>
                <a:ext cx="54673" cy="564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sp>
            <p:nvSpPr>
              <p:cNvPr id="926" name="Freeform 7"/>
              <p:cNvSpPr>
                <a:spLocks/>
              </p:cNvSpPr>
              <p:nvPr/>
            </p:nvSpPr>
            <p:spPr bwMode="auto">
              <a:xfrm>
                <a:off x="6084168" y="3895673"/>
                <a:ext cx="172835" cy="305135"/>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2926" dirty="0">
                  <a:latin typeface="Lato Light"/>
                </a:endParaRPr>
              </a:p>
            </p:txBody>
          </p:sp>
        </p:grpSp>
      </p:grpSp>
      <p:grpSp>
        <p:nvGrpSpPr>
          <p:cNvPr id="927" name="Group 926"/>
          <p:cNvGrpSpPr/>
          <p:nvPr/>
        </p:nvGrpSpPr>
        <p:grpSpPr>
          <a:xfrm>
            <a:off x="16561326" y="8797246"/>
            <a:ext cx="2075735" cy="1145681"/>
            <a:chOff x="4291258" y="2747437"/>
            <a:chExt cx="1277376" cy="704851"/>
          </a:xfrm>
        </p:grpSpPr>
        <p:grpSp>
          <p:nvGrpSpPr>
            <p:cNvPr id="928" name="Group 710"/>
            <p:cNvGrpSpPr>
              <a:grpSpLocks/>
            </p:cNvGrpSpPr>
            <p:nvPr/>
          </p:nvGrpSpPr>
          <p:grpSpPr bwMode="auto">
            <a:xfrm>
              <a:off x="4291258" y="2912325"/>
              <a:ext cx="175285" cy="445799"/>
              <a:chOff x="7364799" y="3816899"/>
              <a:chExt cx="150666" cy="383216"/>
            </a:xfrm>
          </p:grpSpPr>
          <p:sp>
            <p:nvSpPr>
              <p:cNvPr id="931" name="Freeform 12"/>
              <p:cNvSpPr>
                <a:spLocks/>
              </p:cNvSpPr>
              <p:nvPr/>
            </p:nvSpPr>
            <p:spPr bwMode="auto">
              <a:xfrm>
                <a:off x="7364799" y="3882406"/>
                <a:ext cx="150666" cy="317709"/>
              </a:xfrm>
              <a:custGeom>
                <a:avLst/>
                <a:gdLst>
                  <a:gd name="T0" fmla="*/ 113965 w 78"/>
                  <a:gd name="T1" fmla="*/ 0 h 164"/>
                  <a:gd name="T2" fmla="*/ 38632 w 78"/>
                  <a:gd name="T3" fmla="*/ 0 h 164"/>
                  <a:gd name="T4" fmla="*/ 0 w 78"/>
                  <a:gd name="T5" fmla="*/ 30996 h 164"/>
                  <a:gd name="T6" fmla="*/ 0 w 78"/>
                  <a:gd name="T7" fmla="*/ 30996 h 164"/>
                  <a:gd name="T8" fmla="*/ 0 w 78"/>
                  <a:gd name="T9" fmla="*/ 36808 h 164"/>
                  <a:gd name="T10" fmla="*/ 0 w 78"/>
                  <a:gd name="T11" fmla="*/ 143357 h 164"/>
                  <a:gd name="T12" fmla="*/ 13521 w 78"/>
                  <a:gd name="T13" fmla="*/ 154980 h 164"/>
                  <a:gd name="T14" fmla="*/ 25111 w 78"/>
                  <a:gd name="T15" fmla="*/ 143357 h 164"/>
                  <a:gd name="T16" fmla="*/ 25111 w 78"/>
                  <a:gd name="T17" fmla="*/ 50369 h 164"/>
                  <a:gd name="T18" fmla="*/ 36701 w 78"/>
                  <a:gd name="T19" fmla="*/ 50369 h 164"/>
                  <a:gd name="T20" fmla="*/ 36701 w 78"/>
                  <a:gd name="T21" fmla="*/ 139482 h 164"/>
                  <a:gd name="T22" fmla="*/ 36701 w 78"/>
                  <a:gd name="T23" fmla="*/ 141419 h 164"/>
                  <a:gd name="T24" fmla="*/ 36701 w 78"/>
                  <a:gd name="T25" fmla="*/ 298337 h 164"/>
                  <a:gd name="T26" fmla="*/ 54085 w 78"/>
                  <a:gd name="T27" fmla="*/ 317709 h 164"/>
                  <a:gd name="T28" fmla="*/ 71470 w 78"/>
                  <a:gd name="T29" fmla="*/ 298337 h 164"/>
                  <a:gd name="T30" fmla="*/ 71470 w 78"/>
                  <a:gd name="T31" fmla="*/ 160792 h 164"/>
                  <a:gd name="T32" fmla="*/ 79196 w 78"/>
                  <a:gd name="T33" fmla="*/ 160792 h 164"/>
                  <a:gd name="T34" fmla="*/ 79196 w 78"/>
                  <a:gd name="T35" fmla="*/ 298337 h 164"/>
                  <a:gd name="T36" fmla="*/ 96581 w 78"/>
                  <a:gd name="T37" fmla="*/ 317709 h 164"/>
                  <a:gd name="T38" fmla="*/ 113965 w 78"/>
                  <a:gd name="T39" fmla="*/ 298337 h 164"/>
                  <a:gd name="T40" fmla="*/ 113965 w 78"/>
                  <a:gd name="T41" fmla="*/ 139482 h 164"/>
                  <a:gd name="T42" fmla="*/ 113965 w 78"/>
                  <a:gd name="T43" fmla="*/ 137545 h 164"/>
                  <a:gd name="T44" fmla="*/ 113965 w 78"/>
                  <a:gd name="T45" fmla="*/ 50369 h 164"/>
                  <a:gd name="T46" fmla="*/ 123623 w 78"/>
                  <a:gd name="T47" fmla="*/ 50369 h 164"/>
                  <a:gd name="T48" fmla="*/ 123623 w 78"/>
                  <a:gd name="T49" fmla="*/ 143357 h 164"/>
                  <a:gd name="T50" fmla="*/ 137145 w 78"/>
                  <a:gd name="T51" fmla="*/ 154980 h 164"/>
                  <a:gd name="T52" fmla="*/ 150666 w 78"/>
                  <a:gd name="T53" fmla="*/ 143357 h 164"/>
                  <a:gd name="T54" fmla="*/ 150666 w 78"/>
                  <a:gd name="T55" fmla="*/ 36808 h 164"/>
                  <a:gd name="T56" fmla="*/ 150666 w 78"/>
                  <a:gd name="T57" fmla="*/ 30996 h 164"/>
                  <a:gd name="T58" fmla="*/ 150666 w 78"/>
                  <a:gd name="T59" fmla="*/ 29059 h 164"/>
                  <a:gd name="T60" fmla="*/ 113965 w 78"/>
                  <a:gd name="T61" fmla="*/ 0 h 1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sp>
            <p:nvSpPr>
              <p:cNvPr id="932"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926" dirty="0">
                  <a:latin typeface="Lato Light"/>
                </a:endParaRPr>
              </a:p>
            </p:txBody>
          </p:sp>
        </p:grpSp>
        <p:sp>
          <p:nvSpPr>
            <p:cNvPr id="929" name="Subtitle 2"/>
            <p:cNvSpPr txBox="1">
              <a:spLocks/>
            </p:cNvSpPr>
            <p:nvPr/>
          </p:nvSpPr>
          <p:spPr bwMode="auto">
            <a:xfrm>
              <a:off x="4478552" y="3134787"/>
              <a:ext cx="1090082" cy="317501"/>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113" b="1" dirty="0">
                  <a:latin typeface="Lato Light"/>
                  <a:ea typeface="Franchise" pitchFamily="49" charset="0"/>
                </a:rPr>
                <a:t>Males </a:t>
              </a:r>
            </a:p>
          </p:txBody>
        </p:sp>
        <p:sp>
          <p:nvSpPr>
            <p:cNvPr id="930" name="Content Placeholder 2"/>
            <p:cNvSpPr txBox="1">
              <a:spLocks/>
            </p:cNvSpPr>
            <p:nvPr/>
          </p:nvSpPr>
          <p:spPr bwMode="auto">
            <a:xfrm>
              <a:off x="4465229" y="2747437"/>
              <a:ext cx="1096204" cy="459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spcBef>
                  <a:spcPct val="20000"/>
                </a:spcBef>
                <a:buFont typeface="Arial" charset="0"/>
                <a:buNone/>
              </a:pPr>
              <a:r>
                <a:rPr lang="en-US" sz="4875" dirty="0">
                  <a:solidFill>
                    <a:schemeClr val="accent2"/>
                  </a:solidFill>
                  <a:latin typeface="Lato Black"/>
                  <a:cs typeface="Lato Black"/>
                </a:rPr>
                <a:t>15%</a:t>
              </a:r>
            </a:p>
          </p:txBody>
        </p:sp>
      </p:grpSp>
      <p:sp>
        <p:nvSpPr>
          <p:cNvPr id="933" name="Content Placeholder 2"/>
          <p:cNvSpPr txBox="1">
            <a:spLocks/>
          </p:cNvSpPr>
          <p:nvPr/>
        </p:nvSpPr>
        <p:spPr bwMode="auto">
          <a:xfrm>
            <a:off x="13511606" y="8014162"/>
            <a:ext cx="3047964" cy="222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r">
              <a:spcBef>
                <a:spcPct val="20000"/>
              </a:spcBef>
              <a:buFont typeface="Arial" charset="0"/>
              <a:buNone/>
            </a:pPr>
            <a:r>
              <a:rPr lang="en-US" sz="2113" b="1" dirty="0">
                <a:solidFill>
                  <a:schemeClr val="tx2"/>
                </a:solidFill>
                <a:latin typeface="Lato Regular"/>
                <a:cs typeface="Lato Regular"/>
              </a:rPr>
              <a:t>Africa</a:t>
            </a:r>
          </a:p>
          <a:p>
            <a:pPr algn="r">
              <a:spcBef>
                <a:spcPct val="20000"/>
              </a:spcBef>
              <a:buFont typeface="Arial" charset="0"/>
              <a:buNone/>
            </a:pPr>
            <a:r>
              <a:rPr lang="en-US" sz="2113" dirty="0">
                <a:latin typeface="Lato Light"/>
                <a:cs typeface="Lato Light"/>
              </a:rPr>
              <a:t>Lorem ipsum dolor sit amet, consectetur adipiscing. </a:t>
            </a:r>
            <a:r>
              <a:rPr lang="fr-FR" sz="2113" dirty="0">
                <a:latin typeface="Lato Light"/>
                <a:cs typeface="Lato Light"/>
              </a:rPr>
              <a:t>Aliquam tincidunt ante nec sem congue convallis. </a:t>
            </a:r>
            <a:endParaRPr lang="en-US" sz="2113" dirty="0">
              <a:latin typeface="Lato Light"/>
              <a:cs typeface="Lato Light"/>
            </a:endParaRPr>
          </a:p>
        </p:txBody>
      </p:sp>
      <p:grpSp>
        <p:nvGrpSpPr>
          <p:cNvPr id="881" name="Group 880"/>
          <p:cNvGrpSpPr/>
          <p:nvPr/>
        </p:nvGrpSpPr>
        <p:grpSpPr>
          <a:xfrm>
            <a:off x="4883564" y="1676979"/>
            <a:ext cx="10044872" cy="1689698"/>
            <a:chOff x="5988388" y="483017"/>
            <a:chExt cx="12359700" cy="2079087"/>
          </a:xfrm>
        </p:grpSpPr>
        <p:sp>
          <p:nvSpPr>
            <p:cNvPr id="882" name="TextBox 88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World Map Infographic</a:t>
              </a:r>
              <a:endParaRPr lang="id-ID" sz="7152" b="1" dirty="0">
                <a:solidFill>
                  <a:schemeClr val="tx2"/>
                </a:solidFill>
                <a:latin typeface="Lato Regular"/>
                <a:cs typeface="Lato Regular"/>
              </a:endParaRPr>
            </a:p>
          </p:txBody>
        </p:sp>
        <p:sp>
          <p:nvSpPr>
            <p:cNvPr id="883" name="Rectangle 88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88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88051538"/>
      </p:ext>
    </p:extLst>
  </p:cSld>
  <p:clrMapOvr>
    <a:masterClrMapping/>
  </p:clrMapOvr>
  <p:transition xmlns:p14="http://schemas.microsoft.com/office/powerpoint/2010/main" spd="slow" advClick="0" advTm="3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81"/>
                                        </p:tgtEl>
                                        <p:attrNameLst>
                                          <p:attrName>style.visibility</p:attrName>
                                        </p:attrNameLst>
                                      </p:cBhvr>
                                      <p:to>
                                        <p:strVal val="visible"/>
                                      </p:to>
                                    </p:set>
                                    <p:animEffect transition="in" filter="fade">
                                      <p:cBhvr>
                                        <p:cTn id="7" dur="1000"/>
                                        <p:tgtEl>
                                          <p:spTgt spid="881"/>
                                        </p:tgtEl>
                                      </p:cBhvr>
                                    </p:animEffect>
                                    <p:anim calcmode="lin" valueType="num">
                                      <p:cBhvr>
                                        <p:cTn id="8" dur="1000" fill="hold"/>
                                        <p:tgtEl>
                                          <p:spTgt spid="881"/>
                                        </p:tgtEl>
                                        <p:attrNameLst>
                                          <p:attrName>ppt_x</p:attrName>
                                        </p:attrNameLst>
                                      </p:cBhvr>
                                      <p:tavLst>
                                        <p:tav tm="0">
                                          <p:val>
                                            <p:strVal val="#ppt_x"/>
                                          </p:val>
                                        </p:tav>
                                        <p:tav tm="100000">
                                          <p:val>
                                            <p:strVal val="#ppt_x"/>
                                          </p:val>
                                        </p:tav>
                                      </p:tavLst>
                                    </p:anim>
                                    <p:anim calcmode="lin" valueType="num">
                                      <p:cBhvr>
                                        <p:cTn id="9" dur="900" decel="100000" fill="hold"/>
                                        <p:tgtEl>
                                          <p:spTgt spid="88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8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16" fill="hold" nodeType="afterEffect">
                                  <p:stCondLst>
                                    <p:cond delay="0"/>
                                  </p:stCondLst>
                                  <p:childTnLst>
                                    <p:set>
                                      <p:cBhvr>
                                        <p:cTn id="13" dur="1" fill="hold">
                                          <p:stCondLst>
                                            <p:cond delay="0"/>
                                          </p:stCondLst>
                                        </p:cTn>
                                        <p:tgtEl>
                                          <p:spTgt spid="683"/>
                                        </p:tgtEl>
                                        <p:attrNameLst>
                                          <p:attrName>style.visibility</p:attrName>
                                        </p:attrNameLst>
                                      </p:cBhvr>
                                      <p:to>
                                        <p:strVal val="visible"/>
                                      </p:to>
                                    </p:set>
                                    <p:anim calcmode="lin" valueType="num">
                                      <p:cBhvr>
                                        <p:cTn id="14" dur="500" fill="hold"/>
                                        <p:tgtEl>
                                          <p:spTgt spid="683"/>
                                        </p:tgtEl>
                                        <p:attrNameLst>
                                          <p:attrName>ppt_w</p:attrName>
                                        </p:attrNameLst>
                                      </p:cBhvr>
                                      <p:tavLst>
                                        <p:tav tm="0">
                                          <p:val>
                                            <p:fltVal val="0"/>
                                          </p:val>
                                        </p:tav>
                                        <p:tav tm="100000">
                                          <p:val>
                                            <p:strVal val="#ppt_w"/>
                                          </p:val>
                                        </p:tav>
                                      </p:tavLst>
                                    </p:anim>
                                    <p:anim calcmode="lin" valueType="num">
                                      <p:cBhvr>
                                        <p:cTn id="15" dur="500" fill="hold"/>
                                        <p:tgtEl>
                                          <p:spTgt spid="683"/>
                                        </p:tgtEl>
                                        <p:attrNameLst>
                                          <p:attrName>ppt_h</p:attrName>
                                        </p:attrNameLst>
                                      </p:cBhvr>
                                      <p:tavLst>
                                        <p:tav tm="0">
                                          <p:val>
                                            <p:fltVal val="0"/>
                                          </p:val>
                                        </p:tav>
                                        <p:tav tm="100000">
                                          <p:val>
                                            <p:strVal val="#ppt_h"/>
                                          </p:val>
                                        </p:tav>
                                      </p:tavLst>
                                    </p:anim>
                                    <p:animEffect transition="in" filter="fade">
                                      <p:cBhvr>
                                        <p:cTn id="16" dur="500"/>
                                        <p:tgtEl>
                                          <p:spTgt spid="68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500"/>
                                        <p:tgtEl>
                                          <p:spTgt spid="31"/>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animEffect transition="in" filter="fade">
                                      <p:cBhvr>
                                        <p:cTn id="26" dur="500"/>
                                        <p:tgtEl>
                                          <p:spTgt spid="2"/>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animEffect transition="in" filter="fade">
                                      <p:cBhvr>
                                        <p:cTn id="32" dur="500"/>
                                        <p:tgtEl>
                                          <p:spTgt spid="3"/>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797"/>
                                        </p:tgtEl>
                                        <p:attrNameLst>
                                          <p:attrName>style.visibility</p:attrName>
                                        </p:attrNameLst>
                                      </p:cBhvr>
                                      <p:to>
                                        <p:strVal val="visible"/>
                                      </p:to>
                                    </p:set>
                                    <p:anim calcmode="lin" valueType="num">
                                      <p:cBhvr>
                                        <p:cTn id="36" dur="500" fill="hold"/>
                                        <p:tgtEl>
                                          <p:spTgt spid="797"/>
                                        </p:tgtEl>
                                        <p:attrNameLst>
                                          <p:attrName>ppt_w</p:attrName>
                                        </p:attrNameLst>
                                      </p:cBhvr>
                                      <p:tavLst>
                                        <p:tav tm="0">
                                          <p:val>
                                            <p:fltVal val="0"/>
                                          </p:val>
                                        </p:tav>
                                        <p:tav tm="100000">
                                          <p:val>
                                            <p:strVal val="#ppt_w"/>
                                          </p:val>
                                        </p:tav>
                                      </p:tavLst>
                                    </p:anim>
                                    <p:anim calcmode="lin" valueType="num">
                                      <p:cBhvr>
                                        <p:cTn id="37" dur="500" fill="hold"/>
                                        <p:tgtEl>
                                          <p:spTgt spid="797"/>
                                        </p:tgtEl>
                                        <p:attrNameLst>
                                          <p:attrName>ppt_h</p:attrName>
                                        </p:attrNameLst>
                                      </p:cBhvr>
                                      <p:tavLst>
                                        <p:tav tm="0">
                                          <p:val>
                                            <p:fltVal val="0"/>
                                          </p:val>
                                        </p:tav>
                                        <p:tav tm="100000">
                                          <p:val>
                                            <p:strVal val="#ppt_h"/>
                                          </p:val>
                                        </p:tav>
                                      </p:tavLst>
                                    </p:anim>
                                    <p:animEffect transition="in" filter="fade">
                                      <p:cBhvr>
                                        <p:cTn id="38" dur="500"/>
                                        <p:tgtEl>
                                          <p:spTgt spid="797"/>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896"/>
                                        </p:tgtEl>
                                        <p:attrNameLst>
                                          <p:attrName>style.visibility</p:attrName>
                                        </p:attrNameLst>
                                      </p:cBhvr>
                                      <p:to>
                                        <p:strVal val="visible"/>
                                      </p:to>
                                    </p:set>
                                    <p:animEffect transition="in" filter="fade">
                                      <p:cBhvr>
                                        <p:cTn id="42" dur="500"/>
                                        <p:tgtEl>
                                          <p:spTgt spid="896"/>
                                        </p:tgtEl>
                                      </p:cBhvr>
                                    </p:animEffect>
                                  </p:childTnLst>
                                </p:cTn>
                              </p:par>
                            </p:childTnLst>
                          </p:cTn>
                        </p:par>
                        <p:par>
                          <p:cTn id="43" fill="hold">
                            <p:stCondLst>
                              <p:cond delay="4000"/>
                            </p:stCondLst>
                            <p:childTnLst>
                              <p:par>
                                <p:cTn id="44" presetID="53" presetClass="entr" presetSubtype="16"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Effect transition="in" filter="fade">
                                      <p:cBhvr>
                                        <p:cTn id="48" dur="500"/>
                                        <p:tgtEl>
                                          <p:spTgt spid="6"/>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900"/>
                                        </p:tgtEl>
                                        <p:attrNameLst>
                                          <p:attrName>style.visibility</p:attrName>
                                        </p:attrNameLst>
                                      </p:cBhvr>
                                      <p:to>
                                        <p:strVal val="visible"/>
                                      </p:to>
                                    </p:set>
                                    <p:anim calcmode="lin" valueType="num">
                                      <p:cBhvr>
                                        <p:cTn id="52" dur="500" fill="hold"/>
                                        <p:tgtEl>
                                          <p:spTgt spid="900"/>
                                        </p:tgtEl>
                                        <p:attrNameLst>
                                          <p:attrName>ppt_w</p:attrName>
                                        </p:attrNameLst>
                                      </p:cBhvr>
                                      <p:tavLst>
                                        <p:tav tm="0">
                                          <p:val>
                                            <p:fltVal val="0"/>
                                          </p:val>
                                        </p:tav>
                                        <p:tav tm="100000">
                                          <p:val>
                                            <p:strVal val="#ppt_w"/>
                                          </p:val>
                                        </p:tav>
                                      </p:tavLst>
                                    </p:anim>
                                    <p:anim calcmode="lin" valueType="num">
                                      <p:cBhvr>
                                        <p:cTn id="53" dur="500" fill="hold"/>
                                        <p:tgtEl>
                                          <p:spTgt spid="900"/>
                                        </p:tgtEl>
                                        <p:attrNameLst>
                                          <p:attrName>ppt_h</p:attrName>
                                        </p:attrNameLst>
                                      </p:cBhvr>
                                      <p:tavLst>
                                        <p:tav tm="0">
                                          <p:val>
                                            <p:fltVal val="0"/>
                                          </p:val>
                                        </p:tav>
                                        <p:tav tm="100000">
                                          <p:val>
                                            <p:strVal val="#ppt_h"/>
                                          </p:val>
                                        </p:tav>
                                      </p:tavLst>
                                    </p:anim>
                                    <p:animEffect transition="in" filter="fade">
                                      <p:cBhvr>
                                        <p:cTn id="54" dur="500"/>
                                        <p:tgtEl>
                                          <p:spTgt spid="900"/>
                                        </p:tgtEl>
                                      </p:cBhvr>
                                    </p:animEffect>
                                  </p:childTnLst>
                                </p:cTn>
                              </p:par>
                            </p:childTnLst>
                          </p:cTn>
                        </p:par>
                        <p:par>
                          <p:cTn id="55" fill="hold">
                            <p:stCondLst>
                              <p:cond delay="5000"/>
                            </p:stCondLst>
                            <p:childTnLst>
                              <p:par>
                                <p:cTn id="56" presetID="53" presetClass="entr" presetSubtype="16" fill="hold" nodeType="afterEffect">
                                  <p:stCondLst>
                                    <p:cond delay="0"/>
                                  </p:stCondLst>
                                  <p:childTnLst>
                                    <p:set>
                                      <p:cBhvr>
                                        <p:cTn id="57" dur="1" fill="hold">
                                          <p:stCondLst>
                                            <p:cond delay="0"/>
                                          </p:stCondLst>
                                        </p:cTn>
                                        <p:tgtEl>
                                          <p:spTgt spid="838"/>
                                        </p:tgtEl>
                                        <p:attrNameLst>
                                          <p:attrName>style.visibility</p:attrName>
                                        </p:attrNameLst>
                                      </p:cBhvr>
                                      <p:to>
                                        <p:strVal val="visible"/>
                                      </p:to>
                                    </p:set>
                                    <p:anim calcmode="lin" valueType="num">
                                      <p:cBhvr>
                                        <p:cTn id="58" dur="500" fill="hold"/>
                                        <p:tgtEl>
                                          <p:spTgt spid="838"/>
                                        </p:tgtEl>
                                        <p:attrNameLst>
                                          <p:attrName>ppt_w</p:attrName>
                                        </p:attrNameLst>
                                      </p:cBhvr>
                                      <p:tavLst>
                                        <p:tav tm="0">
                                          <p:val>
                                            <p:fltVal val="0"/>
                                          </p:val>
                                        </p:tav>
                                        <p:tav tm="100000">
                                          <p:val>
                                            <p:strVal val="#ppt_w"/>
                                          </p:val>
                                        </p:tav>
                                      </p:tavLst>
                                    </p:anim>
                                    <p:anim calcmode="lin" valueType="num">
                                      <p:cBhvr>
                                        <p:cTn id="59" dur="500" fill="hold"/>
                                        <p:tgtEl>
                                          <p:spTgt spid="838"/>
                                        </p:tgtEl>
                                        <p:attrNameLst>
                                          <p:attrName>ppt_h</p:attrName>
                                        </p:attrNameLst>
                                      </p:cBhvr>
                                      <p:tavLst>
                                        <p:tav tm="0">
                                          <p:val>
                                            <p:fltVal val="0"/>
                                          </p:val>
                                        </p:tav>
                                        <p:tav tm="100000">
                                          <p:val>
                                            <p:strVal val="#ppt_h"/>
                                          </p:val>
                                        </p:tav>
                                      </p:tavLst>
                                    </p:anim>
                                    <p:animEffect transition="in" filter="fade">
                                      <p:cBhvr>
                                        <p:cTn id="60" dur="500"/>
                                        <p:tgtEl>
                                          <p:spTgt spid="838"/>
                                        </p:tgtEl>
                                      </p:cBhvr>
                                    </p:animEffect>
                                  </p:childTnLst>
                                </p:cTn>
                              </p:par>
                            </p:childTnLst>
                          </p:cTn>
                        </p:par>
                        <p:par>
                          <p:cTn id="61" fill="hold">
                            <p:stCondLst>
                              <p:cond delay="5500"/>
                            </p:stCondLst>
                            <p:childTnLst>
                              <p:par>
                                <p:cTn id="62" presetID="10" presetClass="entr" presetSubtype="0" fill="hold" grpId="0" nodeType="afterEffect">
                                  <p:stCondLst>
                                    <p:cond delay="0"/>
                                  </p:stCondLst>
                                  <p:childTnLst>
                                    <p:set>
                                      <p:cBhvr>
                                        <p:cTn id="63" dur="1" fill="hold">
                                          <p:stCondLst>
                                            <p:cond delay="0"/>
                                          </p:stCondLst>
                                        </p:cTn>
                                        <p:tgtEl>
                                          <p:spTgt spid="910"/>
                                        </p:tgtEl>
                                        <p:attrNameLst>
                                          <p:attrName>style.visibility</p:attrName>
                                        </p:attrNameLst>
                                      </p:cBhvr>
                                      <p:to>
                                        <p:strVal val="visible"/>
                                      </p:to>
                                    </p:set>
                                    <p:animEffect transition="in" filter="fade">
                                      <p:cBhvr>
                                        <p:cTn id="64" dur="500"/>
                                        <p:tgtEl>
                                          <p:spTgt spid="910"/>
                                        </p:tgtEl>
                                      </p:cBhvr>
                                    </p:animEffect>
                                  </p:childTnLst>
                                </p:cTn>
                              </p:par>
                            </p:childTnLst>
                          </p:cTn>
                        </p:par>
                        <p:par>
                          <p:cTn id="65" fill="hold">
                            <p:stCondLst>
                              <p:cond delay="6000"/>
                            </p:stCondLst>
                            <p:childTnLst>
                              <p:par>
                                <p:cTn id="66" presetID="53" presetClass="entr" presetSubtype="16" fill="hold" nodeType="afterEffect">
                                  <p:stCondLst>
                                    <p:cond delay="0"/>
                                  </p:stCondLst>
                                  <p:childTnLst>
                                    <p:set>
                                      <p:cBhvr>
                                        <p:cTn id="67" dur="1" fill="hold">
                                          <p:stCondLst>
                                            <p:cond delay="0"/>
                                          </p:stCondLst>
                                        </p:cTn>
                                        <p:tgtEl>
                                          <p:spTgt spid="8"/>
                                        </p:tgtEl>
                                        <p:attrNameLst>
                                          <p:attrName>style.visibility</p:attrName>
                                        </p:attrNameLst>
                                      </p:cBhvr>
                                      <p:to>
                                        <p:strVal val="visible"/>
                                      </p:to>
                                    </p:set>
                                    <p:anim calcmode="lin" valueType="num">
                                      <p:cBhvr>
                                        <p:cTn id="68" dur="500" fill="hold"/>
                                        <p:tgtEl>
                                          <p:spTgt spid="8"/>
                                        </p:tgtEl>
                                        <p:attrNameLst>
                                          <p:attrName>ppt_w</p:attrName>
                                        </p:attrNameLst>
                                      </p:cBhvr>
                                      <p:tavLst>
                                        <p:tav tm="0">
                                          <p:val>
                                            <p:fltVal val="0"/>
                                          </p:val>
                                        </p:tav>
                                        <p:tav tm="100000">
                                          <p:val>
                                            <p:strVal val="#ppt_w"/>
                                          </p:val>
                                        </p:tav>
                                      </p:tavLst>
                                    </p:anim>
                                    <p:anim calcmode="lin" valueType="num">
                                      <p:cBhvr>
                                        <p:cTn id="69" dur="500" fill="hold"/>
                                        <p:tgtEl>
                                          <p:spTgt spid="8"/>
                                        </p:tgtEl>
                                        <p:attrNameLst>
                                          <p:attrName>ppt_h</p:attrName>
                                        </p:attrNameLst>
                                      </p:cBhvr>
                                      <p:tavLst>
                                        <p:tav tm="0">
                                          <p:val>
                                            <p:fltVal val="0"/>
                                          </p:val>
                                        </p:tav>
                                        <p:tav tm="100000">
                                          <p:val>
                                            <p:strVal val="#ppt_h"/>
                                          </p:val>
                                        </p:tav>
                                      </p:tavLst>
                                    </p:anim>
                                    <p:animEffect transition="in" filter="fade">
                                      <p:cBhvr>
                                        <p:cTn id="70" dur="500"/>
                                        <p:tgtEl>
                                          <p:spTgt spid="8"/>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914"/>
                                        </p:tgtEl>
                                        <p:attrNameLst>
                                          <p:attrName>style.visibility</p:attrName>
                                        </p:attrNameLst>
                                      </p:cBhvr>
                                      <p:to>
                                        <p:strVal val="visible"/>
                                      </p:to>
                                    </p:set>
                                    <p:anim calcmode="lin" valueType="num">
                                      <p:cBhvr>
                                        <p:cTn id="74" dur="500" fill="hold"/>
                                        <p:tgtEl>
                                          <p:spTgt spid="914"/>
                                        </p:tgtEl>
                                        <p:attrNameLst>
                                          <p:attrName>ppt_w</p:attrName>
                                        </p:attrNameLst>
                                      </p:cBhvr>
                                      <p:tavLst>
                                        <p:tav tm="0">
                                          <p:val>
                                            <p:fltVal val="0"/>
                                          </p:val>
                                        </p:tav>
                                        <p:tav tm="100000">
                                          <p:val>
                                            <p:strVal val="#ppt_w"/>
                                          </p:val>
                                        </p:tav>
                                      </p:tavLst>
                                    </p:anim>
                                    <p:anim calcmode="lin" valueType="num">
                                      <p:cBhvr>
                                        <p:cTn id="75" dur="500" fill="hold"/>
                                        <p:tgtEl>
                                          <p:spTgt spid="914"/>
                                        </p:tgtEl>
                                        <p:attrNameLst>
                                          <p:attrName>ppt_h</p:attrName>
                                        </p:attrNameLst>
                                      </p:cBhvr>
                                      <p:tavLst>
                                        <p:tav tm="0">
                                          <p:val>
                                            <p:fltVal val="0"/>
                                          </p:val>
                                        </p:tav>
                                        <p:tav tm="100000">
                                          <p:val>
                                            <p:strVal val="#ppt_h"/>
                                          </p:val>
                                        </p:tav>
                                      </p:tavLst>
                                    </p:anim>
                                    <p:animEffect transition="in" filter="fade">
                                      <p:cBhvr>
                                        <p:cTn id="76" dur="500"/>
                                        <p:tgtEl>
                                          <p:spTgt spid="914"/>
                                        </p:tgtEl>
                                      </p:cBhvr>
                                    </p:animEffect>
                                  </p:childTnLst>
                                </p:cTn>
                              </p:par>
                            </p:childTnLst>
                          </p:cTn>
                        </p:par>
                        <p:par>
                          <p:cTn id="77" fill="hold">
                            <p:stCondLst>
                              <p:cond delay="7000"/>
                            </p:stCondLst>
                            <p:childTnLst>
                              <p:par>
                                <p:cTn id="78" presetID="53" presetClass="entr" presetSubtype="16" fill="hold" nodeType="afterEffect">
                                  <p:stCondLst>
                                    <p:cond delay="0"/>
                                  </p:stCondLst>
                                  <p:childTnLst>
                                    <p:set>
                                      <p:cBhvr>
                                        <p:cTn id="79" dur="1" fill="hold">
                                          <p:stCondLst>
                                            <p:cond delay="0"/>
                                          </p:stCondLst>
                                        </p:cTn>
                                        <p:tgtEl>
                                          <p:spTgt spid="58"/>
                                        </p:tgtEl>
                                        <p:attrNameLst>
                                          <p:attrName>style.visibility</p:attrName>
                                        </p:attrNameLst>
                                      </p:cBhvr>
                                      <p:to>
                                        <p:strVal val="visible"/>
                                      </p:to>
                                    </p:set>
                                    <p:anim calcmode="lin" valueType="num">
                                      <p:cBhvr>
                                        <p:cTn id="80" dur="500" fill="hold"/>
                                        <p:tgtEl>
                                          <p:spTgt spid="58"/>
                                        </p:tgtEl>
                                        <p:attrNameLst>
                                          <p:attrName>ppt_w</p:attrName>
                                        </p:attrNameLst>
                                      </p:cBhvr>
                                      <p:tavLst>
                                        <p:tav tm="0">
                                          <p:val>
                                            <p:fltVal val="0"/>
                                          </p:val>
                                        </p:tav>
                                        <p:tav tm="100000">
                                          <p:val>
                                            <p:strVal val="#ppt_w"/>
                                          </p:val>
                                        </p:tav>
                                      </p:tavLst>
                                    </p:anim>
                                    <p:anim calcmode="lin" valueType="num">
                                      <p:cBhvr>
                                        <p:cTn id="81" dur="500" fill="hold"/>
                                        <p:tgtEl>
                                          <p:spTgt spid="58"/>
                                        </p:tgtEl>
                                        <p:attrNameLst>
                                          <p:attrName>ppt_h</p:attrName>
                                        </p:attrNameLst>
                                      </p:cBhvr>
                                      <p:tavLst>
                                        <p:tav tm="0">
                                          <p:val>
                                            <p:fltVal val="0"/>
                                          </p:val>
                                        </p:tav>
                                        <p:tav tm="100000">
                                          <p:val>
                                            <p:strVal val="#ppt_h"/>
                                          </p:val>
                                        </p:tav>
                                      </p:tavLst>
                                    </p:anim>
                                    <p:animEffect transition="in" filter="fade">
                                      <p:cBhvr>
                                        <p:cTn id="82" dur="500"/>
                                        <p:tgtEl>
                                          <p:spTgt spid="58"/>
                                        </p:tgtEl>
                                      </p:cBhvr>
                                    </p:animEffect>
                                  </p:childTnLst>
                                </p:cTn>
                              </p:par>
                            </p:childTnLst>
                          </p:cTn>
                        </p:par>
                        <p:par>
                          <p:cTn id="83" fill="hold">
                            <p:stCondLst>
                              <p:cond delay="7500"/>
                            </p:stCondLst>
                            <p:childTnLst>
                              <p:par>
                                <p:cTn id="84" presetID="10" presetClass="entr" presetSubtype="0" fill="hold" grpId="0" nodeType="afterEffect">
                                  <p:stCondLst>
                                    <p:cond delay="0"/>
                                  </p:stCondLst>
                                  <p:childTnLst>
                                    <p:set>
                                      <p:cBhvr>
                                        <p:cTn id="85" dur="1" fill="hold">
                                          <p:stCondLst>
                                            <p:cond delay="0"/>
                                          </p:stCondLst>
                                        </p:cTn>
                                        <p:tgtEl>
                                          <p:spTgt spid="933"/>
                                        </p:tgtEl>
                                        <p:attrNameLst>
                                          <p:attrName>style.visibility</p:attrName>
                                        </p:attrNameLst>
                                      </p:cBhvr>
                                      <p:to>
                                        <p:strVal val="visible"/>
                                      </p:to>
                                    </p:set>
                                    <p:animEffect transition="in" filter="fade">
                                      <p:cBhvr>
                                        <p:cTn id="86" dur="500"/>
                                        <p:tgtEl>
                                          <p:spTgt spid="933"/>
                                        </p:tgtEl>
                                      </p:cBhvr>
                                    </p:animEffect>
                                  </p:childTnLst>
                                </p:cTn>
                              </p:par>
                            </p:childTnLst>
                          </p:cTn>
                        </p:par>
                        <p:par>
                          <p:cTn id="87" fill="hold">
                            <p:stCondLst>
                              <p:cond delay="8000"/>
                            </p:stCondLst>
                            <p:childTnLst>
                              <p:par>
                                <p:cTn id="88" presetID="53" presetClass="entr" presetSubtype="16" fill="hold" nodeType="afterEffect">
                                  <p:stCondLst>
                                    <p:cond delay="0"/>
                                  </p:stCondLst>
                                  <p:childTnLst>
                                    <p:set>
                                      <p:cBhvr>
                                        <p:cTn id="89" dur="1" fill="hold">
                                          <p:stCondLst>
                                            <p:cond delay="0"/>
                                          </p:stCondLst>
                                        </p:cTn>
                                        <p:tgtEl>
                                          <p:spTgt spid="7"/>
                                        </p:tgtEl>
                                        <p:attrNameLst>
                                          <p:attrName>style.visibility</p:attrName>
                                        </p:attrNameLst>
                                      </p:cBhvr>
                                      <p:to>
                                        <p:strVal val="visible"/>
                                      </p:to>
                                    </p:set>
                                    <p:anim calcmode="lin" valueType="num">
                                      <p:cBhvr>
                                        <p:cTn id="90" dur="500" fill="hold"/>
                                        <p:tgtEl>
                                          <p:spTgt spid="7"/>
                                        </p:tgtEl>
                                        <p:attrNameLst>
                                          <p:attrName>ppt_w</p:attrName>
                                        </p:attrNameLst>
                                      </p:cBhvr>
                                      <p:tavLst>
                                        <p:tav tm="0">
                                          <p:val>
                                            <p:fltVal val="0"/>
                                          </p:val>
                                        </p:tav>
                                        <p:tav tm="100000">
                                          <p:val>
                                            <p:strVal val="#ppt_w"/>
                                          </p:val>
                                        </p:tav>
                                      </p:tavLst>
                                    </p:anim>
                                    <p:anim calcmode="lin" valueType="num">
                                      <p:cBhvr>
                                        <p:cTn id="91" dur="500" fill="hold"/>
                                        <p:tgtEl>
                                          <p:spTgt spid="7"/>
                                        </p:tgtEl>
                                        <p:attrNameLst>
                                          <p:attrName>ppt_h</p:attrName>
                                        </p:attrNameLst>
                                      </p:cBhvr>
                                      <p:tavLst>
                                        <p:tav tm="0">
                                          <p:val>
                                            <p:fltVal val="0"/>
                                          </p:val>
                                        </p:tav>
                                        <p:tav tm="100000">
                                          <p:val>
                                            <p:strVal val="#ppt_h"/>
                                          </p:val>
                                        </p:tav>
                                      </p:tavLst>
                                    </p:anim>
                                    <p:animEffect transition="in" filter="fade">
                                      <p:cBhvr>
                                        <p:cTn id="92" dur="500"/>
                                        <p:tgtEl>
                                          <p:spTgt spid="7"/>
                                        </p:tgtEl>
                                      </p:cBhvr>
                                    </p:animEffect>
                                  </p:childTnLst>
                                </p:cTn>
                              </p:par>
                            </p:childTnLst>
                          </p:cTn>
                        </p:par>
                        <p:par>
                          <p:cTn id="93" fill="hold">
                            <p:stCondLst>
                              <p:cond delay="8500"/>
                            </p:stCondLst>
                            <p:childTnLst>
                              <p:par>
                                <p:cTn id="94" presetID="53" presetClass="entr" presetSubtype="16" fill="hold" nodeType="afterEffect">
                                  <p:stCondLst>
                                    <p:cond delay="0"/>
                                  </p:stCondLst>
                                  <p:childTnLst>
                                    <p:set>
                                      <p:cBhvr>
                                        <p:cTn id="95" dur="1" fill="hold">
                                          <p:stCondLst>
                                            <p:cond delay="0"/>
                                          </p:stCondLst>
                                        </p:cTn>
                                        <p:tgtEl>
                                          <p:spTgt spid="927"/>
                                        </p:tgtEl>
                                        <p:attrNameLst>
                                          <p:attrName>style.visibility</p:attrName>
                                        </p:attrNameLst>
                                      </p:cBhvr>
                                      <p:to>
                                        <p:strVal val="visible"/>
                                      </p:to>
                                    </p:set>
                                    <p:anim calcmode="lin" valueType="num">
                                      <p:cBhvr>
                                        <p:cTn id="96" dur="500" fill="hold"/>
                                        <p:tgtEl>
                                          <p:spTgt spid="927"/>
                                        </p:tgtEl>
                                        <p:attrNameLst>
                                          <p:attrName>ppt_w</p:attrName>
                                        </p:attrNameLst>
                                      </p:cBhvr>
                                      <p:tavLst>
                                        <p:tav tm="0">
                                          <p:val>
                                            <p:fltVal val="0"/>
                                          </p:val>
                                        </p:tav>
                                        <p:tav tm="100000">
                                          <p:val>
                                            <p:strVal val="#ppt_w"/>
                                          </p:val>
                                        </p:tav>
                                      </p:tavLst>
                                    </p:anim>
                                    <p:anim calcmode="lin" valueType="num">
                                      <p:cBhvr>
                                        <p:cTn id="97" dur="500" fill="hold"/>
                                        <p:tgtEl>
                                          <p:spTgt spid="927"/>
                                        </p:tgtEl>
                                        <p:attrNameLst>
                                          <p:attrName>ppt_h</p:attrName>
                                        </p:attrNameLst>
                                      </p:cBhvr>
                                      <p:tavLst>
                                        <p:tav tm="0">
                                          <p:val>
                                            <p:fltVal val="0"/>
                                          </p:val>
                                        </p:tav>
                                        <p:tav tm="100000">
                                          <p:val>
                                            <p:strVal val="#ppt_h"/>
                                          </p:val>
                                        </p:tav>
                                      </p:tavLst>
                                    </p:anim>
                                    <p:animEffect transition="in" filter="fade">
                                      <p:cBhvr>
                                        <p:cTn id="98" dur="500"/>
                                        <p:tgtEl>
                                          <p:spTgt spid="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96" grpId="0"/>
      <p:bldP spid="910" grpId="0"/>
      <p:bldP spid="93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746131" y="3773358"/>
            <a:ext cx="8380384" cy="5147736"/>
            <a:chOff x="7094999" y="3116146"/>
            <a:chExt cx="10311633" cy="6334025"/>
          </a:xfrm>
        </p:grpSpPr>
        <p:sp>
          <p:nvSpPr>
            <p:cNvPr id="24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25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5"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6"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1"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263"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4"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5"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6"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7"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8"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9"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0"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1"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2"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3"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4"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5"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6"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7"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8"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279"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0"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1"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2"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3"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4"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5"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6"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7"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8"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9"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0"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1"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2"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3"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4"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5"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6"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297"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8"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9"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0"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1"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2"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3"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4"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5"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6"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7"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8"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9"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0"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1"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2"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3"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4"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5"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6"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7"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8"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9"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0"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1"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2"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3"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4"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5"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6"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7"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8"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9"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0"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1"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2"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3"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4"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5"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6"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7"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8"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9"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0"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1"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2"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3"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4"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5"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346"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7"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8"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9"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0"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1"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2"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3"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4"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5"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6"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7"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8"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359" name="Group 358"/>
            <p:cNvGrpSpPr/>
            <p:nvPr/>
          </p:nvGrpSpPr>
          <p:grpSpPr>
            <a:xfrm>
              <a:off x="8857671" y="5150178"/>
              <a:ext cx="1085435" cy="1370709"/>
              <a:chOff x="14001891" y="6008321"/>
              <a:chExt cx="1085435" cy="1370709"/>
            </a:xfrm>
          </p:grpSpPr>
          <p:sp>
            <p:nvSpPr>
              <p:cNvPr id="360"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61"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3" name="Group 2"/>
          <p:cNvGrpSpPr/>
          <p:nvPr/>
        </p:nvGrpSpPr>
        <p:grpSpPr>
          <a:xfrm>
            <a:off x="1534744" y="4684953"/>
            <a:ext cx="3288413" cy="2021162"/>
            <a:chOff x="1888422" y="4184177"/>
            <a:chExt cx="4046223" cy="2486936"/>
          </a:xfrm>
        </p:grpSpPr>
        <p:sp>
          <p:nvSpPr>
            <p:cNvPr id="222" name="Rectangle 221"/>
            <p:cNvSpPr/>
            <p:nvPr/>
          </p:nvSpPr>
          <p:spPr>
            <a:xfrm>
              <a:off x="2149487" y="4184177"/>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1950" b="1" dirty="0">
                  <a:latin typeface="Lato Regular"/>
                  <a:cs typeface="Lato Regular"/>
                </a:rPr>
                <a:t>Web Design</a:t>
              </a:r>
            </a:p>
          </p:txBody>
        </p:sp>
        <p:sp>
          <p:nvSpPr>
            <p:cNvPr id="223" name="Subtitle 2"/>
            <p:cNvSpPr txBox="1">
              <a:spLocks/>
            </p:cNvSpPr>
            <p:nvPr/>
          </p:nvSpPr>
          <p:spPr>
            <a:xfrm>
              <a:off x="1888422" y="4760238"/>
              <a:ext cx="4046223"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4" name="Group 3"/>
          <p:cNvGrpSpPr/>
          <p:nvPr/>
        </p:nvGrpSpPr>
        <p:grpSpPr>
          <a:xfrm>
            <a:off x="3630421" y="8149248"/>
            <a:ext cx="3431390" cy="1683713"/>
            <a:chOff x="4467045" y="8446813"/>
            <a:chExt cx="4222150" cy="2071722"/>
          </a:xfrm>
        </p:grpSpPr>
        <p:sp>
          <p:nvSpPr>
            <p:cNvPr id="225" name="Rectangle 224"/>
            <p:cNvSpPr/>
            <p:nvPr/>
          </p:nvSpPr>
          <p:spPr>
            <a:xfrm>
              <a:off x="4722833" y="8446813"/>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1950" b="1" dirty="0">
                  <a:latin typeface="Lato Regular"/>
                  <a:cs typeface="Lato Regular"/>
                </a:rPr>
                <a:t>Multimedia</a:t>
              </a:r>
            </a:p>
          </p:txBody>
        </p:sp>
        <p:sp>
          <p:nvSpPr>
            <p:cNvPr id="226" name="Subtitle 2"/>
            <p:cNvSpPr txBox="1">
              <a:spLocks/>
            </p:cNvSpPr>
            <p:nvPr/>
          </p:nvSpPr>
          <p:spPr>
            <a:xfrm>
              <a:off x="4467045" y="9014859"/>
              <a:ext cx="4222150" cy="1503676"/>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a:t>
              </a:r>
            </a:p>
          </p:txBody>
        </p:sp>
      </p:grpSp>
      <p:grpSp>
        <p:nvGrpSpPr>
          <p:cNvPr id="6" name="Group 5"/>
          <p:cNvGrpSpPr/>
          <p:nvPr/>
        </p:nvGrpSpPr>
        <p:grpSpPr>
          <a:xfrm>
            <a:off x="15584559" y="8736372"/>
            <a:ext cx="3333030" cy="2072845"/>
            <a:chOff x="19176001" y="9169239"/>
            <a:chExt cx="4101122" cy="2550530"/>
          </a:xfrm>
        </p:grpSpPr>
        <p:sp>
          <p:nvSpPr>
            <p:cNvPr id="227" name="Rectangle 226"/>
            <p:cNvSpPr/>
            <p:nvPr/>
          </p:nvSpPr>
          <p:spPr>
            <a:xfrm>
              <a:off x="19418774" y="916923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094" tIns="0" rIns="198094" bIns="99044" rtlCol="0" anchor="ctr"/>
            <a:lstStyle/>
            <a:p>
              <a:pPr algn="ctr"/>
              <a:r>
                <a:rPr lang="en-US" sz="2193" b="1" dirty="0">
                  <a:latin typeface="Lato Regular"/>
                  <a:cs typeface="Lato Regular"/>
                </a:rPr>
                <a:t>Investments</a:t>
              </a:r>
            </a:p>
          </p:txBody>
        </p:sp>
        <p:sp>
          <p:nvSpPr>
            <p:cNvPr id="228" name="Subtitle 2"/>
            <p:cNvSpPr txBox="1">
              <a:spLocks/>
            </p:cNvSpPr>
            <p:nvPr/>
          </p:nvSpPr>
          <p:spPr>
            <a:xfrm>
              <a:off x="19176001" y="9808894"/>
              <a:ext cx="4101122"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7" name="Group 6"/>
          <p:cNvGrpSpPr/>
          <p:nvPr/>
        </p:nvGrpSpPr>
        <p:grpSpPr>
          <a:xfrm>
            <a:off x="15588767" y="5689572"/>
            <a:ext cx="3325779" cy="2035774"/>
            <a:chOff x="19181178" y="5420309"/>
            <a:chExt cx="4092200" cy="2504916"/>
          </a:xfrm>
        </p:grpSpPr>
        <p:sp>
          <p:nvSpPr>
            <p:cNvPr id="230" name="Rectangle 229"/>
            <p:cNvSpPr/>
            <p:nvPr/>
          </p:nvSpPr>
          <p:spPr>
            <a:xfrm>
              <a:off x="19413304" y="5420309"/>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99044" rtlCol="0" anchor="ctr"/>
            <a:lstStyle/>
            <a:p>
              <a:pPr algn="ctr"/>
              <a:r>
                <a:rPr lang="en-US" sz="2193" b="1" dirty="0">
                  <a:latin typeface="Lato Regular"/>
                  <a:cs typeface="Lato Regular"/>
                </a:rPr>
                <a:t>Photography</a:t>
              </a:r>
            </a:p>
          </p:txBody>
        </p:sp>
        <p:sp>
          <p:nvSpPr>
            <p:cNvPr id="231" name="Subtitle 2"/>
            <p:cNvSpPr txBox="1">
              <a:spLocks/>
            </p:cNvSpPr>
            <p:nvPr/>
          </p:nvSpPr>
          <p:spPr>
            <a:xfrm>
              <a:off x="19181178" y="6014350"/>
              <a:ext cx="4092200"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grpSp>
        <p:nvGrpSpPr>
          <p:cNvPr id="5" name="Group 4"/>
          <p:cNvGrpSpPr/>
          <p:nvPr/>
        </p:nvGrpSpPr>
        <p:grpSpPr>
          <a:xfrm>
            <a:off x="8436053" y="9710222"/>
            <a:ext cx="3590758" cy="2025446"/>
            <a:chOff x="10380130" y="10367513"/>
            <a:chExt cx="4418243" cy="2492208"/>
          </a:xfrm>
        </p:grpSpPr>
        <p:sp>
          <p:nvSpPr>
            <p:cNvPr id="233" name="Rectangle 232"/>
            <p:cNvSpPr/>
            <p:nvPr/>
          </p:nvSpPr>
          <p:spPr>
            <a:xfrm>
              <a:off x="10632382" y="10367513"/>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99044" rtlCol="0" anchor="ctr"/>
            <a:lstStyle/>
            <a:p>
              <a:pPr algn="ctr"/>
              <a:r>
                <a:rPr lang="en-US" sz="1950" b="1" dirty="0">
                  <a:latin typeface="Lato Regular"/>
                  <a:cs typeface="Lato Regular"/>
                </a:rPr>
                <a:t>Graphic Design</a:t>
              </a:r>
            </a:p>
          </p:txBody>
        </p:sp>
        <p:sp>
          <p:nvSpPr>
            <p:cNvPr id="234" name="Subtitle 2"/>
            <p:cNvSpPr txBox="1">
              <a:spLocks/>
            </p:cNvSpPr>
            <p:nvPr/>
          </p:nvSpPr>
          <p:spPr>
            <a:xfrm>
              <a:off x="10380130" y="10948846"/>
              <a:ext cx="4418243" cy="191087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707" dirty="0">
                  <a:latin typeface="Lato Light"/>
                  <a:cs typeface="Lato Light"/>
                </a:rPr>
                <a:t>Lorem ipsum dolor sit amet, consectetur adipiscing elit. Integer pulvinar</a:t>
              </a:r>
            </a:p>
          </p:txBody>
        </p:sp>
      </p:grpSp>
      <p:cxnSp>
        <p:nvCxnSpPr>
          <p:cNvPr id="224" name="Elbow Connector 223"/>
          <p:cNvCxnSpPr>
            <a:endCxn id="225" idx="0"/>
          </p:cNvCxnSpPr>
          <p:nvPr/>
        </p:nvCxnSpPr>
        <p:spPr>
          <a:xfrm rot="5400000">
            <a:off x="4805906" y="4734113"/>
            <a:ext cx="3520130" cy="3310138"/>
          </a:xfrm>
          <a:prstGeom prst="bentConnector3">
            <a:avLst>
              <a:gd name="adj1" fmla="val 76705"/>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5400000">
            <a:off x="8763366" y="8816421"/>
            <a:ext cx="1787599" cy="2"/>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a:off x="3760047" y="4931505"/>
            <a:ext cx="2391342" cy="1282834"/>
          </a:xfrm>
          <a:prstGeom prst="bentConnector3">
            <a:avLst>
              <a:gd name="adj1" fmla="val 53854"/>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a:off x="12725474" y="5585482"/>
            <a:ext cx="3051944" cy="350642"/>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12191132" y="7439542"/>
            <a:ext cx="3590732" cy="1543380"/>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136" name="Group 135"/>
          <p:cNvGrpSpPr/>
          <p:nvPr/>
        </p:nvGrpSpPr>
        <p:grpSpPr>
          <a:xfrm>
            <a:off x="4883564" y="1676978"/>
            <a:ext cx="10044872" cy="1689698"/>
            <a:chOff x="5988388" y="483017"/>
            <a:chExt cx="12359700" cy="2079087"/>
          </a:xfrm>
        </p:grpSpPr>
        <p:sp>
          <p:nvSpPr>
            <p:cNvPr id="137" name="TextBox 136"/>
            <p:cNvSpPr txBox="1"/>
            <p:nvPr/>
          </p:nvSpPr>
          <p:spPr>
            <a:xfrm>
              <a:off x="5988388" y="483017"/>
              <a:ext cx="12359700"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United States Map</a:t>
              </a:r>
              <a:endParaRPr lang="id-ID" sz="7152" b="1" dirty="0">
                <a:solidFill>
                  <a:schemeClr val="tx2"/>
                </a:solidFill>
                <a:latin typeface="Lato Regular"/>
                <a:cs typeface="Lato Regular"/>
              </a:endParaRPr>
            </a:p>
          </p:txBody>
        </p:sp>
        <p:sp>
          <p:nvSpPr>
            <p:cNvPr id="138" name="Rectangle 137"/>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39"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426155770"/>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fade">
                                      <p:cBhvr>
                                        <p:cTn id="7" dur="1000"/>
                                        <p:tgtEl>
                                          <p:spTgt spid="136"/>
                                        </p:tgtEl>
                                      </p:cBhvr>
                                    </p:animEffect>
                                    <p:anim calcmode="lin" valueType="num">
                                      <p:cBhvr>
                                        <p:cTn id="8" dur="1000" fill="hold"/>
                                        <p:tgtEl>
                                          <p:spTgt spid="136"/>
                                        </p:tgtEl>
                                        <p:attrNameLst>
                                          <p:attrName>ppt_x</p:attrName>
                                        </p:attrNameLst>
                                      </p:cBhvr>
                                      <p:tavLst>
                                        <p:tav tm="0">
                                          <p:val>
                                            <p:strVal val="#ppt_x"/>
                                          </p:val>
                                        </p:tav>
                                        <p:tav tm="100000">
                                          <p:val>
                                            <p:strVal val="#ppt_x"/>
                                          </p:val>
                                        </p:tav>
                                      </p:tavLst>
                                    </p:anim>
                                    <p:anim calcmode="lin" valueType="num">
                                      <p:cBhvr>
                                        <p:cTn id="9" dur="1000" fill="hold"/>
                                        <p:tgtEl>
                                          <p:spTgt spid="13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left)">
                                      <p:cBhvr>
                                        <p:cTn id="19" dur="500"/>
                                        <p:tgtEl>
                                          <p:spTgt spid="2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24"/>
                                        </p:tgtEl>
                                        <p:attrNameLst>
                                          <p:attrName>style.visibility</p:attrName>
                                        </p:attrNameLst>
                                      </p:cBhvr>
                                      <p:to>
                                        <p:strVal val="visible"/>
                                      </p:to>
                                    </p:set>
                                    <p:animEffect transition="in" filter="wipe(down)">
                                      <p:cBhvr>
                                        <p:cTn id="27" dur="500"/>
                                        <p:tgtEl>
                                          <p:spTgt spid="22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235"/>
                                        </p:tgtEl>
                                        <p:attrNameLst>
                                          <p:attrName>style.visibility</p:attrName>
                                        </p:attrNameLst>
                                      </p:cBhvr>
                                      <p:to>
                                        <p:strVal val="visible"/>
                                      </p:to>
                                    </p:set>
                                    <p:animEffect transition="in" filter="wipe(down)">
                                      <p:cBhvr>
                                        <p:cTn id="35" dur="500"/>
                                        <p:tgtEl>
                                          <p:spTgt spid="23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229"/>
                                        </p:tgtEl>
                                        <p:attrNameLst>
                                          <p:attrName>style.visibility</p:attrName>
                                        </p:attrNameLst>
                                      </p:cBhvr>
                                      <p:to>
                                        <p:strVal val="visible"/>
                                      </p:to>
                                    </p:set>
                                    <p:animEffect transition="in" filter="wipe(right)">
                                      <p:cBhvr>
                                        <p:cTn id="43" dur="500"/>
                                        <p:tgtEl>
                                          <p:spTgt spid="229"/>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childTnLst>
                          </p:cTn>
                        </p:par>
                        <p:par>
                          <p:cTn id="48" fill="hold">
                            <p:stCondLst>
                              <p:cond delay="5500"/>
                            </p:stCondLst>
                            <p:childTnLst>
                              <p:par>
                                <p:cTn id="49" presetID="22" presetClass="entr" presetSubtype="2" fill="hold" nodeType="afterEffect">
                                  <p:stCondLst>
                                    <p:cond delay="0"/>
                                  </p:stCondLst>
                                  <p:childTnLst>
                                    <p:set>
                                      <p:cBhvr>
                                        <p:cTn id="50" dur="1" fill="hold">
                                          <p:stCondLst>
                                            <p:cond delay="0"/>
                                          </p:stCondLst>
                                        </p:cTn>
                                        <p:tgtEl>
                                          <p:spTgt spid="232"/>
                                        </p:tgtEl>
                                        <p:attrNameLst>
                                          <p:attrName>style.visibility</p:attrName>
                                        </p:attrNameLst>
                                      </p:cBhvr>
                                      <p:to>
                                        <p:strVal val="visible"/>
                                      </p:to>
                                    </p:set>
                                    <p:animEffect transition="in" filter="wipe(right)">
                                      <p:cBhvr>
                                        <p:cTn id="51" dur="500"/>
                                        <p:tgtEl>
                                          <p:spTgt spid="232"/>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5746131" y="3954430"/>
            <a:ext cx="8380384" cy="5147736"/>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sp>
        <p:nvSpPr>
          <p:cNvPr id="455" name="Freeform 454"/>
          <p:cNvSpPr/>
          <p:nvPr/>
        </p:nvSpPr>
        <p:spPr>
          <a:xfrm rot="21248730">
            <a:off x="9787604" y="7305884"/>
            <a:ext cx="2408341" cy="688346"/>
          </a:xfrm>
          <a:custGeom>
            <a:avLst/>
            <a:gdLst>
              <a:gd name="connsiteX0" fmla="*/ 1551830 w 1551830"/>
              <a:gd name="connsiteY0" fmla="*/ 0 h 819150"/>
              <a:gd name="connsiteX1" fmla="*/ 592980 w 1551830"/>
              <a:gd name="connsiteY1" fmla="*/ 215900 h 819150"/>
              <a:gd name="connsiteX2" fmla="*/ 662830 w 1551830"/>
              <a:gd name="connsiteY2" fmla="*/ 469900 h 819150"/>
              <a:gd name="connsiteX3" fmla="*/ 2430 w 1551830"/>
              <a:gd name="connsiteY3" fmla="*/ 704850 h 819150"/>
              <a:gd name="connsiteX4" fmla="*/ 935880 w 1551830"/>
              <a:gd name="connsiteY4" fmla="*/ 819150 h 819150"/>
              <a:gd name="connsiteX0" fmla="*/ 1557390 w 1557390"/>
              <a:gd name="connsiteY0" fmla="*/ 0 h 819150"/>
              <a:gd name="connsiteX1" fmla="*/ 598540 w 1557390"/>
              <a:gd name="connsiteY1" fmla="*/ 215900 h 819150"/>
              <a:gd name="connsiteX2" fmla="*/ 220297 w 1557390"/>
              <a:gd name="connsiteY2" fmla="*/ 60492 h 819150"/>
              <a:gd name="connsiteX3" fmla="*/ 7990 w 1557390"/>
              <a:gd name="connsiteY3" fmla="*/ 704850 h 819150"/>
              <a:gd name="connsiteX4" fmla="*/ 941440 w 1557390"/>
              <a:gd name="connsiteY4" fmla="*/ 819150 h 819150"/>
              <a:gd name="connsiteX0" fmla="*/ 1560717 w 1560717"/>
              <a:gd name="connsiteY0" fmla="*/ 0 h 819150"/>
              <a:gd name="connsiteX1" fmla="*/ 982555 w 1560717"/>
              <a:gd name="connsiteY1" fmla="*/ 43729 h 819150"/>
              <a:gd name="connsiteX2" fmla="*/ 223624 w 1560717"/>
              <a:gd name="connsiteY2" fmla="*/ 60492 h 819150"/>
              <a:gd name="connsiteX3" fmla="*/ 11317 w 1560717"/>
              <a:gd name="connsiteY3" fmla="*/ 704850 h 819150"/>
              <a:gd name="connsiteX4" fmla="*/ 944767 w 1560717"/>
              <a:gd name="connsiteY4" fmla="*/ 819150 h 819150"/>
              <a:gd name="connsiteX0" fmla="*/ 1549400 w 1549400"/>
              <a:gd name="connsiteY0" fmla="*/ 4619 h 823769"/>
              <a:gd name="connsiteX1" fmla="*/ 971238 w 1549400"/>
              <a:gd name="connsiteY1" fmla="*/ 48348 h 823769"/>
              <a:gd name="connsiteX2" fmla="*/ 0 w 1549400"/>
              <a:gd name="connsiteY2" fmla="*/ 709469 h 823769"/>
              <a:gd name="connsiteX3" fmla="*/ 933450 w 1549400"/>
              <a:gd name="connsiteY3" fmla="*/ 823769 h 823769"/>
              <a:gd name="connsiteX0" fmla="*/ 633660 w 633660"/>
              <a:gd name="connsiteY0" fmla="*/ 13072 h 832222"/>
              <a:gd name="connsiteX1" fmla="*/ 55498 w 633660"/>
              <a:gd name="connsiteY1" fmla="*/ 56801 h 832222"/>
              <a:gd name="connsiteX2" fmla="*/ 17710 w 633660"/>
              <a:gd name="connsiteY2" fmla="*/ 832222 h 832222"/>
              <a:gd name="connsiteX0" fmla="*/ 737591 w 737591"/>
              <a:gd name="connsiteY0" fmla="*/ 0 h 819150"/>
              <a:gd name="connsiteX1" fmla="*/ 29037 w 737591"/>
              <a:gd name="connsiteY1" fmla="*/ 234553 h 819150"/>
              <a:gd name="connsiteX2" fmla="*/ 121641 w 737591"/>
              <a:gd name="connsiteY2" fmla="*/ 819150 h 819150"/>
              <a:gd name="connsiteX0" fmla="*/ 739605 w 739605"/>
              <a:gd name="connsiteY0" fmla="*/ 0 h 818302"/>
              <a:gd name="connsiteX1" fmla="*/ 31051 w 739605"/>
              <a:gd name="connsiteY1" fmla="*/ 234553 h 818302"/>
              <a:gd name="connsiteX2" fmla="*/ 112278 w 739605"/>
              <a:gd name="connsiteY2" fmla="*/ 818302 h 818302"/>
              <a:gd name="connsiteX0" fmla="*/ 1679750 w 1679750"/>
              <a:gd name="connsiteY0" fmla="*/ 384084 h 585417"/>
              <a:gd name="connsiteX1" fmla="*/ 92520 w 1679750"/>
              <a:gd name="connsiteY1" fmla="*/ 1668 h 585417"/>
              <a:gd name="connsiteX2" fmla="*/ 173747 w 1679750"/>
              <a:gd name="connsiteY2" fmla="*/ 585417 h 585417"/>
              <a:gd name="connsiteX0" fmla="*/ 1506003 w 1506003"/>
              <a:gd name="connsiteY0" fmla="*/ 111728 h 313061"/>
              <a:gd name="connsiteX1" fmla="*/ 684835 w 1506003"/>
              <a:gd name="connsiteY1" fmla="*/ 3654 h 313061"/>
              <a:gd name="connsiteX2" fmla="*/ 0 w 1506003"/>
              <a:gd name="connsiteY2" fmla="*/ 313061 h 313061"/>
              <a:gd name="connsiteX0" fmla="*/ 1494337 w 1494337"/>
              <a:gd name="connsiteY0" fmla="*/ 191770 h 310413"/>
              <a:gd name="connsiteX1" fmla="*/ 684835 w 1494337"/>
              <a:gd name="connsiteY1" fmla="*/ 1006 h 310413"/>
              <a:gd name="connsiteX2" fmla="*/ 0 w 1494337"/>
              <a:gd name="connsiteY2" fmla="*/ 310413 h 310413"/>
            </a:gdLst>
            <a:ahLst/>
            <a:cxnLst>
              <a:cxn ang="0">
                <a:pos x="connsiteX0" y="connsiteY0"/>
              </a:cxn>
              <a:cxn ang="0">
                <a:pos x="connsiteX1" y="connsiteY1"/>
              </a:cxn>
              <a:cxn ang="0">
                <a:pos x="connsiteX2" y="connsiteY2"/>
              </a:cxn>
            </a:cxnLst>
            <a:rect l="l" t="t" r="r" b="b"/>
            <a:pathLst>
              <a:path w="1494337" h="310413">
                <a:moveTo>
                  <a:pt x="1494337" y="191770"/>
                </a:moveTo>
                <a:cubicBezTo>
                  <a:pt x="1088995" y="260561"/>
                  <a:pt x="933891" y="-18768"/>
                  <a:pt x="684835" y="1006"/>
                </a:cubicBezTo>
                <a:cubicBezTo>
                  <a:pt x="435779" y="20780"/>
                  <a:pt x="7872" y="148867"/>
                  <a:pt x="0" y="310413"/>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926" dirty="0">
              <a:latin typeface="Lato Light"/>
            </a:endParaRPr>
          </a:p>
        </p:txBody>
      </p:sp>
      <p:grpSp>
        <p:nvGrpSpPr>
          <p:cNvPr id="2" name="Group 1"/>
          <p:cNvGrpSpPr/>
          <p:nvPr/>
        </p:nvGrpSpPr>
        <p:grpSpPr>
          <a:xfrm>
            <a:off x="1779149" y="9517843"/>
            <a:ext cx="3453977" cy="1145104"/>
            <a:chOff x="2189150" y="10130795"/>
            <a:chExt cx="4249942" cy="1408990"/>
          </a:xfrm>
        </p:grpSpPr>
        <p:grpSp>
          <p:nvGrpSpPr>
            <p:cNvPr id="490" name="Group 489"/>
            <p:cNvGrpSpPr/>
            <p:nvPr/>
          </p:nvGrpSpPr>
          <p:grpSpPr>
            <a:xfrm>
              <a:off x="3283176" y="10130795"/>
              <a:ext cx="3155916" cy="1408990"/>
              <a:chOff x="8198838" y="3829029"/>
              <a:chExt cx="1578369" cy="704495"/>
            </a:xfrm>
          </p:grpSpPr>
          <p:sp>
            <p:nvSpPr>
              <p:cNvPr id="492" name="TextBox 491"/>
              <p:cNvSpPr txBox="1"/>
              <p:nvPr/>
            </p:nvSpPr>
            <p:spPr>
              <a:xfrm>
                <a:off x="8198838" y="3829029"/>
                <a:ext cx="800219" cy="364580"/>
              </a:xfrm>
              <a:prstGeom prst="rect">
                <a:avLst/>
              </a:prstGeom>
              <a:noFill/>
            </p:spPr>
            <p:txBody>
              <a:bodyPr wrap="none" rtlCol="0">
                <a:spAutoFit/>
              </a:bodyPr>
              <a:lstStyle/>
              <a:p>
                <a:r>
                  <a:rPr lang="id-ID" sz="3251" b="1" dirty="0">
                    <a:solidFill>
                      <a:schemeClr val="accent1"/>
                    </a:solidFill>
                    <a:latin typeface="Lato Regular"/>
                    <a:cs typeface="Lato Regular"/>
                  </a:rPr>
                  <a:t>Miami</a:t>
                </a:r>
              </a:p>
            </p:txBody>
          </p:sp>
          <p:sp>
            <p:nvSpPr>
              <p:cNvPr id="493" name="TextBox 492"/>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511" name="AutoShape 137"/>
            <p:cNvSpPr>
              <a:spLocks/>
            </p:cNvSpPr>
            <p:nvPr/>
          </p:nvSpPr>
          <p:spPr bwMode="auto">
            <a:xfrm rot="4313431">
              <a:off x="2182974" y="1045403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1"/>
            </a:solidFill>
            <a:ln>
              <a:noFill/>
            </a:ln>
          </p:spPr>
          <p:txBody>
            <a:bodyPr lIns="0" tIns="0" rIns="0" bIns="0"/>
            <a:lstStyle/>
            <a:p>
              <a:endParaRPr lang="en-US" sz="2926" dirty="0">
                <a:latin typeface="Lato Light"/>
              </a:endParaRPr>
            </a:p>
          </p:txBody>
        </p:sp>
      </p:grpSp>
      <p:grpSp>
        <p:nvGrpSpPr>
          <p:cNvPr id="3" name="Group 2"/>
          <p:cNvGrpSpPr/>
          <p:nvPr/>
        </p:nvGrpSpPr>
        <p:grpSpPr>
          <a:xfrm>
            <a:off x="6161191" y="9499865"/>
            <a:ext cx="3472086" cy="1145104"/>
            <a:chOff x="7581030" y="10108674"/>
            <a:chExt cx="4272224" cy="1408990"/>
          </a:xfrm>
        </p:grpSpPr>
        <p:grpSp>
          <p:nvGrpSpPr>
            <p:cNvPr id="495" name="Group 494"/>
            <p:cNvGrpSpPr/>
            <p:nvPr/>
          </p:nvGrpSpPr>
          <p:grpSpPr>
            <a:xfrm>
              <a:off x="8697338" y="10108674"/>
              <a:ext cx="3155916" cy="1408990"/>
              <a:chOff x="8198838" y="3829029"/>
              <a:chExt cx="1578369" cy="704495"/>
            </a:xfrm>
          </p:grpSpPr>
          <p:sp>
            <p:nvSpPr>
              <p:cNvPr id="497" name="TextBox 496"/>
              <p:cNvSpPr txBox="1"/>
              <p:nvPr/>
            </p:nvSpPr>
            <p:spPr>
              <a:xfrm>
                <a:off x="8198838" y="3829029"/>
                <a:ext cx="1072483" cy="364580"/>
              </a:xfrm>
              <a:prstGeom prst="rect">
                <a:avLst/>
              </a:prstGeom>
              <a:noFill/>
            </p:spPr>
            <p:txBody>
              <a:bodyPr wrap="none" rtlCol="0">
                <a:spAutoFit/>
              </a:bodyPr>
              <a:lstStyle/>
              <a:p>
                <a:r>
                  <a:rPr lang="id-ID" sz="3251" b="1" dirty="0">
                    <a:solidFill>
                      <a:schemeClr val="accent2"/>
                    </a:solidFill>
                    <a:latin typeface="Lato Regular"/>
                    <a:cs typeface="Lato Regular"/>
                  </a:rPr>
                  <a:t>Houston</a:t>
                </a:r>
              </a:p>
            </p:txBody>
          </p:sp>
          <p:sp>
            <p:nvSpPr>
              <p:cNvPr id="498" name="TextBox 497"/>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512" name="AutoShape 137"/>
            <p:cNvSpPr>
              <a:spLocks/>
            </p:cNvSpPr>
            <p:nvPr/>
          </p:nvSpPr>
          <p:spPr bwMode="auto">
            <a:xfrm rot="4313431">
              <a:off x="7574854"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2"/>
            </a:solidFill>
            <a:ln>
              <a:noFill/>
            </a:ln>
          </p:spPr>
          <p:txBody>
            <a:bodyPr lIns="0" tIns="0" rIns="0" bIns="0"/>
            <a:lstStyle/>
            <a:p>
              <a:endParaRPr lang="en-US" sz="2926" dirty="0">
                <a:latin typeface="Lato Light"/>
              </a:endParaRPr>
            </a:p>
          </p:txBody>
        </p:sp>
      </p:grpSp>
      <p:grpSp>
        <p:nvGrpSpPr>
          <p:cNvPr id="4" name="Group 3"/>
          <p:cNvGrpSpPr/>
          <p:nvPr/>
        </p:nvGrpSpPr>
        <p:grpSpPr>
          <a:xfrm>
            <a:off x="10777742" y="9485194"/>
            <a:ext cx="3430065" cy="1145104"/>
            <a:chOff x="13261457" y="10090622"/>
            <a:chExt cx="4220519" cy="1408990"/>
          </a:xfrm>
        </p:grpSpPr>
        <p:grpSp>
          <p:nvGrpSpPr>
            <p:cNvPr id="500" name="Group 499"/>
            <p:cNvGrpSpPr/>
            <p:nvPr/>
          </p:nvGrpSpPr>
          <p:grpSpPr>
            <a:xfrm>
              <a:off x="14326060" y="10090622"/>
              <a:ext cx="3155916" cy="1408990"/>
              <a:chOff x="8198838" y="3829029"/>
              <a:chExt cx="1578369" cy="704495"/>
            </a:xfrm>
          </p:grpSpPr>
          <p:sp>
            <p:nvSpPr>
              <p:cNvPr id="502" name="TextBox 501"/>
              <p:cNvSpPr txBox="1"/>
              <p:nvPr/>
            </p:nvSpPr>
            <p:spPr>
              <a:xfrm>
                <a:off x="8198838" y="3829029"/>
                <a:ext cx="1220452" cy="364580"/>
              </a:xfrm>
              <a:prstGeom prst="rect">
                <a:avLst/>
              </a:prstGeom>
              <a:noFill/>
            </p:spPr>
            <p:txBody>
              <a:bodyPr wrap="none" rtlCol="0">
                <a:spAutoFit/>
              </a:bodyPr>
              <a:lstStyle/>
              <a:p>
                <a:r>
                  <a:rPr lang="id-ID" sz="3251" b="1" dirty="0">
                    <a:solidFill>
                      <a:schemeClr val="accent3"/>
                    </a:solidFill>
                    <a:latin typeface="Lato Regular"/>
                    <a:cs typeface="Lato Regular"/>
                  </a:rPr>
                  <a:t>New York</a:t>
                </a:r>
              </a:p>
            </p:txBody>
          </p:sp>
          <p:sp>
            <p:nvSpPr>
              <p:cNvPr id="503" name="TextBox 502"/>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513" name="AutoShape 137"/>
            <p:cNvSpPr>
              <a:spLocks/>
            </p:cNvSpPr>
            <p:nvPr/>
          </p:nvSpPr>
          <p:spPr bwMode="auto">
            <a:xfrm rot="4313431">
              <a:off x="13255281" y="1047631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926" dirty="0">
                <a:latin typeface="Lato Light"/>
              </a:endParaRPr>
            </a:p>
          </p:txBody>
        </p:sp>
      </p:grpSp>
      <p:grpSp>
        <p:nvGrpSpPr>
          <p:cNvPr id="5" name="Group 4"/>
          <p:cNvGrpSpPr/>
          <p:nvPr/>
        </p:nvGrpSpPr>
        <p:grpSpPr>
          <a:xfrm>
            <a:off x="15179736" y="9493023"/>
            <a:ext cx="3446328" cy="1145104"/>
            <a:chOff x="18677887" y="10100255"/>
            <a:chExt cx="4240530" cy="1408990"/>
          </a:xfrm>
        </p:grpSpPr>
        <p:grpSp>
          <p:nvGrpSpPr>
            <p:cNvPr id="505" name="Group 504"/>
            <p:cNvGrpSpPr/>
            <p:nvPr/>
          </p:nvGrpSpPr>
          <p:grpSpPr>
            <a:xfrm>
              <a:off x="19762501" y="10100255"/>
              <a:ext cx="3155916" cy="1408990"/>
              <a:chOff x="8198838" y="3829029"/>
              <a:chExt cx="1578369" cy="704495"/>
            </a:xfrm>
          </p:grpSpPr>
          <p:sp>
            <p:nvSpPr>
              <p:cNvPr id="507" name="TextBox 506"/>
              <p:cNvSpPr txBox="1"/>
              <p:nvPr/>
            </p:nvSpPr>
            <p:spPr>
              <a:xfrm>
                <a:off x="8198838" y="3829029"/>
                <a:ext cx="1436488" cy="364580"/>
              </a:xfrm>
              <a:prstGeom prst="rect">
                <a:avLst/>
              </a:prstGeom>
              <a:noFill/>
            </p:spPr>
            <p:txBody>
              <a:bodyPr wrap="none" rtlCol="0">
                <a:spAutoFit/>
              </a:bodyPr>
              <a:lstStyle/>
              <a:p>
                <a:r>
                  <a:rPr lang="id-ID" sz="3251" b="1" dirty="0">
                    <a:solidFill>
                      <a:schemeClr val="accent4"/>
                    </a:solidFill>
                    <a:latin typeface="Lato Regular"/>
                    <a:cs typeface="Lato Regular"/>
                  </a:rPr>
                  <a:t>Los Angeles</a:t>
                </a:r>
              </a:p>
            </p:txBody>
          </p:sp>
          <p:sp>
            <p:nvSpPr>
              <p:cNvPr id="508" name="TextBox 507"/>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514" name="AutoShape 137"/>
            <p:cNvSpPr>
              <a:spLocks/>
            </p:cNvSpPr>
            <p:nvPr/>
          </p:nvSpPr>
          <p:spPr bwMode="auto">
            <a:xfrm rot="4313431">
              <a:off x="18671711" y="10498592"/>
              <a:ext cx="851441" cy="839090"/>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926" dirty="0">
                <a:latin typeface="Lato Light"/>
              </a:endParaRPr>
            </a:p>
          </p:txBody>
        </p:sp>
      </p:grpSp>
      <p:sp>
        <p:nvSpPr>
          <p:cNvPr id="453" name="Freeform 452"/>
          <p:cNvSpPr/>
          <p:nvPr/>
        </p:nvSpPr>
        <p:spPr>
          <a:xfrm rot="13537719" flipV="1">
            <a:off x="6246618" y="6497344"/>
            <a:ext cx="3725253" cy="1424854"/>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Lst>
            <a:ahLst/>
            <a:cxnLst>
              <a:cxn ang="0">
                <a:pos x="connsiteX0" y="connsiteY0"/>
              </a:cxn>
              <a:cxn ang="0">
                <a:pos x="connsiteX1" y="connsiteY1"/>
              </a:cxn>
              <a:cxn ang="0">
                <a:pos x="connsiteX2" y="connsiteY2"/>
              </a:cxn>
            </a:cxnLst>
            <a:rect l="l" t="t" r="r" b="b"/>
            <a:pathLst>
              <a:path w="4301398" h="1436700">
                <a:moveTo>
                  <a:pt x="0" y="128216"/>
                </a:moveTo>
                <a:cubicBezTo>
                  <a:pt x="700087" y="113928"/>
                  <a:pt x="1753130" y="-127222"/>
                  <a:pt x="2470030" y="90859"/>
                </a:cubicBezTo>
                <a:cubicBezTo>
                  <a:pt x="3186930" y="308940"/>
                  <a:pt x="3809273" y="1223710"/>
                  <a:pt x="4301398" y="1436700"/>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926" dirty="0">
              <a:latin typeface="Lato Light"/>
            </a:endParaRPr>
          </a:p>
        </p:txBody>
      </p:sp>
      <p:sp>
        <p:nvSpPr>
          <p:cNvPr id="456" name="AutoShape 137"/>
          <p:cNvSpPr>
            <a:spLocks/>
          </p:cNvSpPr>
          <p:nvPr/>
        </p:nvSpPr>
        <p:spPr bwMode="auto">
          <a:xfrm rot="9671881">
            <a:off x="8017555" y="6281851"/>
            <a:ext cx="563266" cy="5550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926" dirty="0">
              <a:latin typeface="Lato Light"/>
            </a:endParaRPr>
          </a:p>
        </p:txBody>
      </p:sp>
      <p:sp>
        <p:nvSpPr>
          <p:cNvPr id="155" name="Freeform 154"/>
          <p:cNvSpPr/>
          <p:nvPr/>
        </p:nvSpPr>
        <p:spPr>
          <a:xfrm rot="10205470" flipV="1">
            <a:off x="6165537" y="4827085"/>
            <a:ext cx="2317526" cy="1340686"/>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Lst>
            <a:ahLst/>
            <a:cxnLst>
              <a:cxn ang="0">
                <a:pos x="connsiteX0" y="connsiteY0"/>
              </a:cxn>
              <a:cxn ang="0">
                <a:pos x="connsiteX1" y="connsiteY1"/>
              </a:cxn>
              <a:cxn ang="0">
                <a:pos x="connsiteX2" y="connsiteY2"/>
              </a:cxn>
            </a:cxnLst>
            <a:rect l="l" t="t" r="r" b="b"/>
            <a:pathLst>
              <a:path w="2675953" h="1351831">
                <a:moveTo>
                  <a:pt x="0" y="82442"/>
                </a:moveTo>
                <a:cubicBezTo>
                  <a:pt x="700087" y="68154"/>
                  <a:pt x="1394352" y="-108183"/>
                  <a:pt x="1840344" y="103382"/>
                </a:cubicBezTo>
                <a:cubicBezTo>
                  <a:pt x="2286336" y="314947"/>
                  <a:pt x="2183828" y="1138841"/>
                  <a:pt x="2675953" y="1351831"/>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926" dirty="0">
              <a:latin typeface="Lato Light"/>
            </a:endParaRPr>
          </a:p>
        </p:txBody>
      </p:sp>
      <p:sp>
        <p:nvSpPr>
          <p:cNvPr id="156" name="AutoShape 137"/>
          <p:cNvSpPr>
            <a:spLocks/>
          </p:cNvSpPr>
          <p:nvPr/>
        </p:nvSpPr>
        <p:spPr bwMode="auto">
          <a:xfrm rot="7726878">
            <a:off x="7242165" y="4531596"/>
            <a:ext cx="563266" cy="5550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3"/>
          </a:solidFill>
          <a:ln>
            <a:noFill/>
          </a:ln>
        </p:spPr>
        <p:txBody>
          <a:bodyPr lIns="0" tIns="0" rIns="0" bIns="0"/>
          <a:lstStyle/>
          <a:p>
            <a:endParaRPr lang="en-US" sz="2926" dirty="0">
              <a:latin typeface="Lato Light"/>
            </a:endParaRPr>
          </a:p>
        </p:txBody>
      </p:sp>
      <p:sp>
        <p:nvSpPr>
          <p:cNvPr id="157" name="AutoShape 137"/>
          <p:cNvSpPr>
            <a:spLocks/>
          </p:cNvSpPr>
          <p:nvPr/>
        </p:nvSpPr>
        <p:spPr bwMode="auto">
          <a:xfrm rot="7726878">
            <a:off x="10571534" y="7068137"/>
            <a:ext cx="563266" cy="5550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5"/>
          </a:solidFill>
          <a:ln>
            <a:noFill/>
          </a:ln>
        </p:spPr>
        <p:txBody>
          <a:bodyPr lIns="0" tIns="0" rIns="0" bIns="0"/>
          <a:lstStyle/>
          <a:p>
            <a:endParaRPr lang="en-US" sz="2926" dirty="0">
              <a:latin typeface="Lato Light"/>
            </a:endParaRPr>
          </a:p>
        </p:txBody>
      </p:sp>
      <p:sp>
        <p:nvSpPr>
          <p:cNvPr id="158" name="Freeform 157"/>
          <p:cNvSpPr/>
          <p:nvPr/>
        </p:nvSpPr>
        <p:spPr>
          <a:xfrm rot="10205470" flipV="1">
            <a:off x="12029618" y="5827451"/>
            <a:ext cx="933003" cy="1712262"/>
          </a:xfrm>
          <a:custGeom>
            <a:avLst/>
            <a:gdLst>
              <a:gd name="connsiteX0" fmla="*/ 0 w 4152900"/>
              <a:gd name="connsiteY0" fmla="*/ 8287 h 1548369"/>
              <a:gd name="connsiteX1" fmla="*/ 1790700 w 4152900"/>
              <a:gd name="connsiteY1" fmla="*/ 135287 h 1548369"/>
              <a:gd name="connsiteX2" fmla="*/ 2343150 w 4152900"/>
              <a:gd name="connsiteY2" fmla="*/ 941737 h 1548369"/>
              <a:gd name="connsiteX3" fmla="*/ 3721100 w 4152900"/>
              <a:gd name="connsiteY3" fmla="*/ 1544987 h 1548369"/>
              <a:gd name="connsiteX4" fmla="*/ 4152900 w 4152900"/>
              <a:gd name="connsiteY4" fmla="*/ 1157637 h 1548369"/>
              <a:gd name="connsiteX0" fmla="*/ 0 w 4152900"/>
              <a:gd name="connsiteY0" fmla="*/ 8287 h 1197963"/>
              <a:gd name="connsiteX1" fmla="*/ 1790700 w 4152900"/>
              <a:gd name="connsiteY1" fmla="*/ 135287 h 1197963"/>
              <a:gd name="connsiteX2" fmla="*/ 2343150 w 4152900"/>
              <a:gd name="connsiteY2" fmla="*/ 941737 h 1197963"/>
              <a:gd name="connsiteX3" fmla="*/ 3473381 w 4152900"/>
              <a:gd name="connsiteY3" fmla="*/ 898623 h 1197963"/>
              <a:gd name="connsiteX4" fmla="*/ 4152900 w 4152900"/>
              <a:gd name="connsiteY4" fmla="*/ 1157637 h 1197963"/>
              <a:gd name="connsiteX0" fmla="*/ 0 w 4152900"/>
              <a:gd name="connsiteY0" fmla="*/ 8287 h 1157637"/>
              <a:gd name="connsiteX1" fmla="*/ 1790700 w 4152900"/>
              <a:gd name="connsiteY1" fmla="*/ 135287 h 1157637"/>
              <a:gd name="connsiteX2" fmla="*/ 2343150 w 4152900"/>
              <a:gd name="connsiteY2" fmla="*/ 941737 h 1157637"/>
              <a:gd name="connsiteX3" fmla="*/ 4152900 w 4152900"/>
              <a:gd name="connsiteY3" fmla="*/ 1157637 h 1157637"/>
              <a:gd name="connsiteX0" fmla="*/ 0 w 4152900"/>
              <a:gd name="connsiteY0" fmla="*/ 16656 h 1166006"/>
              <a:gd name="connsiteX1" fmla="*/ 1790700 w 4152900"/>
              <a:gd name="connsiteY1" fmla="*/ 143656 h 1166006"/>
              <a:gd name="connsiteX2" fmla="*/ 4152900 w 4152900"/>
              <a:gd name="connsiteY2" fmla="*/ 1166006 h 1166006"/>
              <a:gd name="connsiteX0" fmla="*/ 0 w 4301398"/>
              <a:gd name="connsiteY0" fmla="*/ 1569 h 1310053"/>
              <a:gd name="connsiteX1" fmla="*/ 1939198 w 4301398"/>
              <a:gd name="connsiteY1" fmla="*/ 287703 h 1310053"/>
              <a:gd name="connsiteX2" fmla="*/ 4301398 w 4301398"/>
              <a:gd name="connsiteY2" fmla="*/ 1310053 h 1310053"/>
              <a:gd name="connsiteX0" fmla="*/ 0 w 4301398"/>
              <a:gd name="connsiteY0" fmla="*/ 128216 h 1436700"/>
              <a:gd name="connsiteX1" fmla="*/ 2470030 w 4301398"/>
              <a:gd name="connsiteY1" fmla="*/ 90859 h 1436700"/>
              <a:gd name="connsiteX2" fmla="*/ 4301398 w 4301398"/>
              <a:gd name="connsiteY2" fmla="*/ 1436700 h 1436700"/>
              <a:gd name="connsiteX0" fmla="*/ 0 w 3620087"/>
              <a:gd name="connsiteY0" fmla="*/ 915158 h 1349706"/>
              <a:gd name="connsiteX1" fmla="*/ 1788719 w 3620087"/>
              <a:gd name="connsiteY1" fmla="*/ 3865 h 1349706"/>
              <a:gd name="connsiteX2" fmla="*/ 3620087 w 3620087"/>
              <a:gd name="connsiteY2" fmla="*/ 1349706 h 1349706"/>
              <a:gd name="connsiteX0" fmla="*/ 0 w 3620087"/>
              <a:gd name="connsiteY0" fmla="*/ 149812 h 584360"/>
              <a:gd name="connsiteX1" fmla="*/ 2034783 w 3620087"/>
              <a:gd name="connsiteY1" fmla="*/ 16294 h 584360"/>
              <a:gd name="connsiteX2" fmla="*/ 3620087 w 3620087"/>
              <a:gd name="connsiteY2" fmla="*/ 584360 h 584360"/>
              <a:gd name="connsiteX0" fmla="*/ 0 w 3529465"/>
              <a:gd name="connsiteY0" fmla="*/ 127830 h 587796"/>
              <a:gd name="connsiteX1" fmla="*/ 1944161 w 3529465"/>
              <a:gd name="connsiteY1" fmla="*/ 19730 h 587796"/>
              <a:gd name="connsiteX2" fmla="*/ 3529465 w 3529465"/>
              <a:gd name="connsiteY2" fmla="*/ 587796 h 587796"/>
              <a:gd name="connsiteX0" fmla="*/ 0 w 2675953"/>
              <a:gd name="connsiteY0" fmla="*/ 297 h 1269686"/>
              <a:gd name="connsiteX1" fmla="*/ 1090649 w 2675953"/>
              <a:gd name="connsiteY1" fmla="*/ 701620 h 1269686"/>
              <a:gd name="connsiteX2" fmla="*/ 2675953 w 2675953"/>
              <a:gd name="connsiteY2" fmla="*/ 1269686 h 1269686"/>
              <a:gd name="connsiteX0" fmla="*/ 0 w 2675953"/>
              <a:gd name="connsiteY0" fmla="*/ 82442 h 1351831"/>
              <a:gd name="connsiteX1" fmla="*/ 1840344 w 2675953"/>
              <a:gd name="connsiteY1" fmla="*/ 103382 h 1351831"/>
              <a:gd name="connsiteX2" fmla="*/ 2675953 w 2675953"/>
              <a:gd name="connsiteY2" fmla="*/ 1351831 h 1351831"/>
              <a:gd name="connsiteX0" fmla="*/ 0 w 1077300"/>
              <a:gd name="connsiteY0" fmla="*/ 776 h 1702707"/>
              <a:gd name="connsiteX1" fmla="*/ 241691 w 1077300"/>
              <a:gd name="connsiteY1" fmla="*/ 454258 h 1702707"/>
              <a:gd name="connsiteX2" fmla="*/ 1077300 w 1077300"/>
              <a:gd name="connsiteY2" fmla="*/ 1702707 h 1702707"/>
              <a:gd name="connsiteX0" fmla="*/ 0 w 1077300"/>
              <a:gd name="connsiteY0" fmla="*/ 24566 h 1726497"/>
              <a:gd name="connsiteX1" fmla="*/ 921543 w 1077300"/>
              <a:gd name="connsiteY1" fmla="*/ 204534 h 1726497"/>
              <a:gd name="connsiteX2" fmla="*/ 1077300 w 1077300"/>
              <a:gd name="connsiteY2" fmla="*/ 1726497 h 1726497"/>
            </a:gdLst>
            <a:ahLst/>
            <a:cxnLst>
              <a:cxn ang="0">
                <a:pos x="connsiteX0" y="connsiteY0"/>
              </a:cxn>
              <a:cxn ang="0">
                <a:pos x="connsiteX1" y="connsiteY1"/>
              </a:cxn>
              <a:cxn ang="0">
                <a:pos x="connsiteX2" y="connsiteY2"/>
              </a:cxn>
            </a:cxnLst>
            <a:rect l="l" t="t" r="r" b="b"/>
            <a:pathLst>
              <a:path w="1077300" h="1726497">
                <a:moveTo>
                  <a:pt x="0" y="24566"/>
                </a:moveTo>
                <a:cubicBezTo>
                  <a:pt x="700087" y="10278"/>
                  <a:pt x="741993" y="-79121"/>
                  <a:pt x="921543" y="204534"/>
                </a:cubicBezTo>
                <a:cubicBezTo>
                  <a:pt x="1101093" y="488189"/>
                  <a:pt x="585175" y="1513507"/>
                  <a:pt x="1077300" y="1726497"/>
                </a:cubicBezTo>
              </a:path>
            </a:pathLst>
          </a:custGeom>
          <a:ln w="38100" cap="rnd" cmpd="sng">
            <a:solidFill>
              <a:schemeClr val="bg1"/>
            </a:solidFill>
            <a:prstDash val="sysDot"/>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926" dirty="0">
              <a:latin typeface="Lato Light"/>
            </a:endParaRPr>
          </a:p>
        </p:txBody>
      </p:sp>
      <p:sp>
        <p:nvSpPr>
          <p:cNvPr id="159" name="AutoShape 137"/>
          <p:cNvSpPr>
            <a:spLocks/>
          </p:cNvSpPr>
          <p:nvPr/>
        </p:nvSpPr>
        <p:spPr bwMode="auto">
          <a:xfrm rot="1628000">
            <a:off x="11865045" y="6222670"/>
            <a:ext cx="563266" cy="555096"/>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accent4"/>
          </a:solidFill>
          <a:ln>
            <a:noFill/>
          </a:ln>
        </p:spPr>
        <p:txBody>
          <a:bodyPr lIns="0" tIns="0" rIns="0" bIns="0"/>
          <a:lstStyle/>
          <a:p>
            <a:endParaRPr lang="en-US" sz="2926" dirty="0">
              <a:latin typeface="Lato Light"/>
            </a:endParaRPr>
          </a:p>
        </p:txBody>
      </p:sp>
      <p:grpSp>
        <p:nvGrpSpPr>
          <p:cNvPr id="149" name="Group 148"/>
          <p:cNvGrpSpPr/>
          <p:nvPr/>
        </p:nvGrpSpPr>
        <p:grpSpPr>
          <a:xfrm>
            <a:off x="4394670" y="1676979"/>
            <a:ext cx="11087115" cy="1689698"/>
            <a:chOff x="5386828" y="483017"/>
            <a:chExt cx="13642126" cy="2079087"/>
          </a:xfrm>
        </p:grpSpPr>
        <p:sp>
          <p:nvSpPr>
            <p:cNvPr id="150" name="TextBox 149"/>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Airports Of United States</a:t>
              </a:r>
              <a:endParaRPr lang="id-ID" sz="715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6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374414"/>
      </p:ext>
    </p:extLst>
  </p:cSld>
  <p:clrMapOvr>
    <a:masterClrMapping/>
  </p:clrMapOvr>
  <mc:AlternateContent xmlns:mc="http://schemas.openxmlformats.org/markup-compatibility/2006" xmlns:p14="http://schemas.microsoft.com/office/powerpoint/2010/main">
    <mc:Choice Requires="p14">
      <p:transition spd="slow" p14:dur="1600" advClick="0" advTm="2000">
        <p14:prism isContent="1"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55"/>
                                        </p:tgtEl>
                                        <p:attrNameLst>
                                          <p:attrName>style.visibility</p:attrName>
                                        </p:attrNameLst>
                                      </p:cBhvr>
                                      <p:to>
                                        <p:strVal val="visible"/>
                                      </p:to>
                                    </p:set>
                                    <p:animEffect transition="in" filter="wipe(down)">
                                      <p:cBhvr>
                                        <p:cTn id="19" dur="500"/>
                                        <p:tgtEl>
                                          <p:spTgt spid="15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53"/>
                                        </p:tgtEl>
                                        <p:attrNameLst>
                                          <p:attrName>style.visibility</p:attrName>
                                        </p:attrNameLst>
                                      </p:cBhvr>
                                      <p:to>
                                        <p:strVal val="visible"/>
                                      </p:to>
                                    </p:set>
                                    <p:animEffect transition="in" filter="wipe(left)">
                                      <p:cBhvr>
                                        <p:cTn id="22" dur="500"/>
                                        <p:tgtEl>
                                          <p:spTgt spid="453"/>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455"/>
                                        </p:tgtEl>
                                        <p:attrNameLst>
                                          <p:attrName>style.visibility</p:attrName>
                                        </p:attrNameLst>
                                      </p:cBhvr>
                                      <p:to>
                                        <p:strVal val="visible"/>
                                      </p:to>
                                    </p:set>
                                    <p:animEffect transition="in" filter="wipe(left)">
                                      <p:cBhvr>
                                        <p:cTn id="26" dur="500"/>
                                        <p:tgtEl>
                                          <p:spTgt spid="455"/>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58"/>
                                        </p:tgtEl>
                                        <p:attrNameLst>
                                          <p:attrName>style.visibility</p:attrName>
                                        </p:attrNameLst>
                                      </p:cBhvr>
                                      <p:to>
                                        <p:strVal val="visible"/>
                                      </p:to>
                                    </p:set>
                                    <p:animEffect transition="in" filter="wipe(down)">
                                      <p:cBhvr>
                                        <p:cTn id="29" dur="500"/>
                                        <p:tgtEl>
                                          <p:spTgt spid="158"/>
                                        </p:tgtEl>
                                      </p:cBhvr>
                                    </p:animEffect>
                                  </p:childTnLst>
                                </p:cTn>
                              </p:par>
                            </p:childTnLst>
                          </p:cTn>
                        </p:par>
                        <p:par>
                          <p:cTn id="30" fill="hold">
                            <p:stCondLst>
                              <p:cond delay="2500"/>
                            </p:stCondLst>
                            <p:childTnLst>
                              <p:par>
                                <p:cTn id="31" presetID="12" presetClass="entr" presetSubtype="4" fill="hold" grpId="0" nodeType="afterEffect">
                                  <p:stCondLst>
                                    <p:cond delay="0"/>
                                  </p:stCondLst>
                                  <p:childTnLst>
                                    <p:set>
                                      <p:cBhvr>
                                        <p:cTn id="32" dur="1" fill="hold">
                                          <p:stCondLst>
                                            <p:cond delay="0"/>
                                          </p:stCondLst>
                                        </p:cTn>
                                        <p:tgtEl>
                                          <p:spTgt spid="159"/>
                                        </p:tgtEl>
                                        <p:attrNameLst>
                                          <p:attrName>style.visibility</p:attrName>
                                        </p:attrNameLst>
                                      </p:cBhvr>
                                      <p:to>
                                        <p:strVal val="visible"/>
                                      </p:to>
                                    </p:set>
                                    <p:anim calcmode="lin" valueType="num">
                                      <p:cBhvr additive="base">
                                        <p:cTn id="33" dur="500"/>
                                        <p:tgtEl>
                                          <p:spTgt spid="159"/>
                                        </p:tgtEl>
                                        <p:attrNameLst>
                                          <p:attrName>ppt_y</p:attrName>
                                        </p:attrNameLst>
                                      </p:cBhvr>
                                      <p:tavLst>
                                        <p:tav tm="0">
                                          <p:val>
                                            <p:strVal val="#ppt_y+#ppt_h*1.125000"/>
                                          </p:val>
                                        </p:tav>
                                        <p:tav tm="100000">
                                          <p:val>
                                            <p:strVal val="#ppt_y"/>
                                          </p:val>
                                        </p:tav>
                                      </p:tavLst>
                                    </p:anim>
                                    <p:animEffect transition="in" filter="wipe(up)">
                                      <p:cBhvr>
                                        <p:cTn id="34" dur="500"/>
                                        <p:tgtEl>
                                          <p:spTgt spid="159"/>
                                        </p:tgtEl>
                                      </p:cBhvr>
                                    </p:animEffect>
                                  </p:childTnLst>
                                </p:cTn>
                              </p:par>
                              <p:par>
                                <p:cTn id="35" presetID="12" presetClass="entr" presetSubtype="8" fill="hold" grpId="0" nodeType="withEffect">
                                  <p:stCondLst>
                                    <p:cond delay="0"/>
                                  </p:stCondLst>
                                  <p:childTnLst>
                                    <p:set>
                                      <p:cBhvr>
                                        <p:cTn id="36" dur="1" fill="hold">
                                          <p:stCondLst>
                                            <p:cond delay="0"/>
                                          </p:stCondLst>
                                        </p:cTn>
                                        <p:tgtEl>
                                          <p:spTgt spid="157"/>
                                        </p:tgtEl>
                                        <p:attrNameLst>
                                          <p:attrName>style.visibility</p:attrName>
                                        </p:attrNameLst>
                                      </p:cBhvr>
                                      <p:to>
                                        <p:strVal val="visible"/>
                                      </p:to>
                                    </p:set>
                                    <p:anim calcmode="lin" valueType="num">
                                      <p:cBhvr additive="base">
                                        <p:cTn id="37" dur="500"/>
                                        <p:tgtEl>
                                          <p:spTgt spid="157"/>
                                        </p:tgtEl>
                                        <p:attrNameLst>
                                          <p:attrName>ppt_x</p:attrName>
                                        </p:attrNameLst>
                                      </p:cBhvr>
                                      <p:tavLst>
                                        <p:tav tm="0">
                                          <p:val>
                                            <p:strVal val="#ppt_x-#ppt_w*1.125000"/>
                                          </p:val>
                                        </p:tav>
                                        <p:tav tm="100000">
                                          <p:val>
                                            <p:strVal val="#ppt_x"/>
                                          </p:val>
                                        </p:tav>
                                      </p:tavLst>
                                    </p:anim>
                                    <p:animEffect transition="in" filter="wipe(right)">
                                      <p:cBhvr>
                                        <p:cTn id="38" dur="500"/>
                                        <p:tgtEl>
                                          <p:spTgt spid="157"/>
                                        </p:tgtEl>
                                      </p:cBhvr>
                                    </p:animEffect>
                                  </p:childTnLst>
                                </p:cTn>
                              </p:par>
                            </p:childTnLst>
                          </p:cTn>
                        </p:par>
                        <p:par>
                          <p:cTn id="39" fill="hold">
                            <p:stCondLst>
                              <p:cond delay="3000"/>
                            </p:stCondLst>
                            <p:childTnLst>
                              <p:par>
                                <p:cTn id="40" presetID="12" presetClass="entr" presetSubtype="8" fill="hold" grpId="0" nodeType="afterEffect">
                                  <p:stCondLst>
                                    <p:cond delay="0"/>
                                  </p:stCondLst>
                                  <p:childTnLst>
                                    <p:set>
                                      <p:cBhvr>
                                        <p:cTn id="41" dur="1" fill="hold">
                                          <p:stCondLst>
                                            <p:cond delay="0"/>
                                          </p:stCondLst>
                                        </p:cTn>
                                        <p:tgtEl>
                                          <p:spTgt spid="156"/>
                                        </p:tgtEl>
                                        <p:attrNameLst>
                                          <p:attrName>style.visibility</p:attrName>
                                        </p:attrNameLst>
                                      </p:cBhvr>
                                      <p:to>
                                        <p:strVal val="visible"/>
                                      </p:to>
                                    </p:set>
                                    <p:anim calcmode="lin" valueType="num">
                                      <p:cBhvr additive="base">
                                        <p:cTn id="42" dur="500"/>
                                        <p:tgtEl>
                                          <p:spTgt spid="156"/>
                                        </p:tgtEl>
                                        <p:attrNameLst>
                                          <p:attrName>ppt_x</p:attrName>
                                        </p:attrNameLst>
                                      </p:cBhvr>
                                      <p:tavLst>
                                        <p:tav tm="0">
                                          <p:val>
                                            <p:strVal val="#ppt_x-#ppt_w*1.125000"/>
                                          </p:val>
                                        </p:tav>
                                        <p:tav tm="100000">
                                          <p:val>
                                            <p:strVal val="#ppt_x"/>
                                          </p:val>
                                        </p:tav>
                                      </p:tavLst>
                                    </p:anim>
                                    <p:animEffect transition="in" filter="wipe(right)">
                                      <p:cBhvr>
                                        <p:cTn id="43" dur="500"/>
                                        <p:tgtEl>
                                          <p:spTgt spid="156"/>
                                        </p:tgtEl>
                                      </p:cBhvr>
                                    </p:animEffect>
                                  </p:childTnLst>
                                </p:cTn>
                              </p:par>
                              <p:par>
                                <p:cTn id="44" presetID="12" presetClass="entr" presetSubtype="8" fill="hold" grpId="0" nodeType="withEffect">
                                  <p:stCondLst>
                                    <p:cond delay="0"/>
                                  </p:stCondLst>
                                  <p:childTnLst>
                                    <p:set>
                                      <p:cBhvr>
                                        <p:cTn id="45" dur="1" fill="hold">
                                          <p:stCondLst>
                                            <p:cond delay="0"/>
                                          </p:stCondLst>
                                        </p:cTn>
                                        <p:tgtEl>
                                          <p:spTgt spid="456"/>
                                        </p:tgtEl>
                                        <p:attrNameLst>
                                          <p:attrName>style.visibility</p:attrName>
                                        </p:attrNameLst>
                                      </p:cBhvr>
                                      <p:to>
                                        <p:strVal val="visible"/>
                                      </p:to>
                                    </p:set>
                                    <p:anim calcmode="lin" valueType="num">
                                      <p:cBhvr additive="base">
                                        <p:cTn id="46" dur="500"/>
                                        <p:tgtEl>
                                          <p:spTgt spid="456"/>
                                        </p:tgtEl>
                                        <p:attrNameLst>
                                          <p:attrName>ppt_x</p:attrName>
                                        </p:attrNameLst>
                                      </p:cBhvr>
                                      <p:tavLst>
                                        <p:tav tm="0">
                                          <p:val>
                                            <p:strVal val="#ppt_x-#ppt_w*1.125000"/>
                                          </p:val>
                                        </p:tav>
                                        <p:tav tm="100000">
                                          <p:val>
                                            <p:strVal val="#ppt_x"/>
                                          </p:val>
                                        </p:tav>
                                      </p:tavLst>
                                    </p:anim>
                                    <p:animEffect transition="in" filter="wipe(right)">
                                      <p:cBhvr>
                                        <p:cTn id="47" dur="500"/>
                                        <p:tgtEl>
                                          <p:spTgt spid="456"/>
                                        </p:tgtEl>
                                      </p:cBhvr>
                                    </p:animEffect>
                                  </p:childTnLst>
                                </p:cTn>
                              </p:par>
                            </p:childTnLst>
                          </p:cTn>
                        </p:par>
                        <p:par>
                          <p:cTn id="48" fill="hold">
                            <p:stCondLst>
                              <p:cond delay="35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par>
                          <p:cTn id="52" fill="hold">
                            <p:stCondLst>
                              <p:cond delay="4000"/>
                            </p:stCondLst>
                            <p:childTnLst>
                              <p:par>
                                <p:cTn id="53" presetID="10" presetClass="entr" presetSubtype="0"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fade">
                                      <p:cBhvr>
                                        <p:cTn id="55" dur="500"/>
                                        <p:tgtEl>
                                          <p:spTgt spid="3"/>
                                        </p:tgtEl>
                                      </p:cBhvr>
                                    </p:animEffect>
                                  </p:childTnLst>
                                </p:cTn>
                              </p:par>
                            </p:childTnLst>
                          </p:cTn>
                        </p:par>
                        <p:par>
                          <p:cTn id="56" fill="hold">
                            <p:stCondLst>
                              <p:cond delay="4500"/>
                            </p:stCondLst>
                            <p:childTnLst>
                              <p:par>
                                <p:cTn id="57" presetID="10" presetClass="entr" presetSubtype="0"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fade">
                                      <p:cBhvr>
                                        <p:cTn id="59" dur="500"/>
                                        <p:tgtEl>
                                          <p:spTgt spid="4"/>
                                        </p:tgtEl>
                                      </p:cBhvr>
                                    </p:animEffect>
                                  </p:childTnLst>
                                </p:cTn>
                              </p:par>
                            </p:childTnLst>
                          </p:cTn>
                        </p:par>
                        <p:par>
                          <p:cTn id="60" fill="hold">
                            <p:stCondLst>
                              <p:cond delay="5000"/>
                            </p:stCondLst>
                            <p:childTnLst>
                              <p:par>
                                <p:cTn id="61" presetID="10" presetClass="entr" presetSubtype="0" fill="hold" nodeType="afterEffect">
                                  <p:stCondLst>
                                    <p:cond delay="0"/>
                                  </p:stCondLst>
                                  <p:childTnLst>
                                    <p:set>
                                      <p:cBhvr>
                                        <p:cTn id="62" dur="1" fill="hold">
                                          <p:stCondLst>
                                            <p:cond delay="0"/>
                                          </p:stCondLst>
                                        </p:cTn>
                                        <p:tgtEl>
                                          <p:spTgt spid="5"/>
                                        </p:tgtEl>
                                        <p:attrNameLst>
                                          <p:attrName>style.visibility</p:attrName>
                                        </p:attrNameLst>
                                      </p:cBhvr>
                                      <p:to>
                                        <p:strVal val="visible"/>
                                      </p:to>
                                    </p:set>
                                    <p:animEffect transition="in" filter="fade">
                                      <p:cBhvr>
                                        <p:cTn id="6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 grpId="0" animBg="1"/>
      <p:bldP spid="453" grpId="0" animBg="1"/>
      <p:bldP spid="456" grpId="0" animBg="1"/>
      <p:bldP spid="155" grpId="0" animBg="1"/>
      <p:bldP spid="156" grpId="0" animBg="1"/>
      <p:bldP spid="157" grpId="0" animBg="1"/>
      <p:bldP spid="158" grpId="0" animBg="1"/>
      <p:bldP spid="15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6679972" y="3961366"/>
            <a:ext cx="11582709" cy="7114796"/>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2" name="Group 1"/>
          <p:cNvGrpSpPr/>
          <p:nvPr/>
        </p:nvGrpSpPr>
        <p:grpSpPr>
          <a:xfrm>
            <a:off x="2021491" y="4384371"/>
            <a:ext cx="3344077" cy="1145104"/>
            <a:chOff x="2487339" y="3814325"/>
            <a:chExt cx="4114715" cy="1408990"/>
          </a:xfrm>
        </p:grpSpPr>
        <p:grpSp>
          <p:nvGrpSpPr>
            <p:cNvPr id="490" name="Group 489"/>
            <p:cNvGrpSpPr/>
            <p:nvPr/>
          </p:nvGrpSpPr>
          <p:grpSpPr>
            <a:xfrm>
              <a:off x="3446138" y="3814325"/>
              <a:ext cx="3155916" cy="1408990"/>
              <a:chOff x="8198838" y="3829029"/>
              <a:chExt cx="1578369" cy="704495"/>
            </a:xfrm>
          </p:grpSpPr>
          <p:sp>
            <p:nvSpPr>
              <p:cNvPr id="492" name="TextBox 491"/>
              <p:cNvSpPr txBox="1"/>
              <p:nvPr/>
            </p:nvSpPr>
            <p:spPr>
              <a:xfrm>
                <a:off x="8198838" y="3829029"/>
                <a:ext cx="800219" cy="364580"/>
              </a:xfrm>
              <a:prstGeom prst="rect">
                <a:avLst/>
              </a:prstGeom>
              <a:noFill/>
            </p:spPr>
            <p:txBody>
              <a:bodyPr wrap="none" rtlCol="0">
                <a:spAutoFit/>
              </a:bodyPr>
              <a:lstStyle/>
              <a:p>
                <a:r>
                  <a:rPr lang="id-ID" sz="3251" b="1" dirty="0">
                    <a:solidFill>
                      <a:schemeClr val="accent1"/>
                    </a:solidFill>
                    <a:latin typeface="Lato Regular"/>
                    <a:cs typeface="Lato Regular"/>
                  </a:rPr>
                  <a:t>Miami</a:t>
                </a:r>
              </a:p>
            </p:txBody>
          </p:sp>
          <p:sp>
            <p:nvSpPr>
              <p:cNvPr id="493" name="TextBox 492"/>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149" name="AutoShape 59"/>
            <p:cNvSpPr>
              <a:spLocks/>
            </p:cNvSpPr>
            <p:nvPr/>
          </p:nvSpPr>
          <p:spPr bwMode="auto">
            <a:xfrm>
              <a:off x="2487339" y="404645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1"/>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2032847" y="5823248"/>
            <a:ext cx="3326454" cy="1145104"/>
            <a:chOff x="2501312" y="5584788"/>
            <a:chExt cx="4093031" cy="1408990"/>
          </a:xfrm>
        </p:grpSpPr>
        <p:grpSp>
          <p:nvGrpSpPr>
            <p:cNvPr id="495" name="Group 494"/>
            <p:cNvGrpSpPr/>
            <p:nvPr/>
          </p:nvGrpSpPr>
          <p:grpSpPr>
            <a:xfrm>
              <a:off x="3438427" y="5584788"/>
              <a:ext cx="3155916" cy="1408990"/>
              <a:chOff x="8198838" y="3829029"/>
              <a:chExt cx="1578369" cy="704495"/>
            </a:xfrm>
          </p:grpSpPr>
          <p:sp>
            <p:nvSpPr>
              <p:cNvPr id="497" name="TextBox 496"/>
              <p:cNvSpPr txBox="1"/>
              <p:nvPr/>
            </p:nvSpPr>
            <p:spPr>
              <a:xfrm>
                <a:off x="8198838" y="3829029"/>
                <a:ext cx="1072483" cy="364580"/>
              </a:xfrm>
              <a:prstGeom prst="rect">
                <a:avLst/>
              </a:prstGeom>
              <a:noFill/>
            </p:spPr>
            <p:txBody>
              <a:bodyPr wrap="none" rtlCol="0">
                <a:spAutoFit/>
              </a:bodyPr>
              <a:lstStyle/>
              <a:p>
                <a:r>
                  <a:rPr lang="id-ID" sz="3251" b="1" dirty="0">
                    <a:solidFill>
                      <a:schemeClr val="accent2"/>
                    </a:solidFill>
                    <a:latin typeface="Lato Regular"/>
                    <a:cs typeface="Lato Regular"/>
                  </a:rPr>
                  <a:t>Houston</a:t>
                </a:r>
              </a:p>
            </p:txBody>
          </p:sp>
          <p:sp>
            <p:nvSpPr>
              <p:cNvPr id="498" name="TextBox 497"/>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150" name="AutoShape 59"/>
            <p:cNvSpPr>
              <a:spLocks/>
            </p:cNvSpPr>
            <p:nvPr/>
          </p:nvSpPr>
          <p:spPr bwMode="auto">
            <a:xfrm>
              <a:off x="2501312" y="5818846"/>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2"/>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2032845" y="7226348"/>
            <a:ext cx="3363768" cy="1145104"/>
            <a:chOff x="2501312" y="7311228"/>
            <a:chExt cx="4138944" cy="1408990"/>
          </a:xfrm>
        </p:grpSpPr>
        <p:grpSp>
          <p:nvGrpSpPr>
            <p:cNvPr id="500" name="Group 499"/>
            <p:cNvGrpSpPr/>
            <p:nvPr/>
          </p:nvGrpSpPr>
          <p:grpSpPr>
            <a:xfrm>
              <a:off x="3484340" y="7311228"/>
              <a:ext cx="3155916" cy="1408990"/>
              <a:chOff x="8198838" y="3829029"/>
              <a:chExt cx="1578369" cy="704495"/>
            </a:xfrm>
          </p:grpSpPr>
          <p:sp>
            <p:nvSpPr>
              <p:cNvPr id="502" name="TextBox 501"/>
              <p:cNvSpPr txBox="1"/>
              <p:nvPr/>
            </p:nvSpPr>
            <p:spPr>
              <a:xfrm>
                <a:off x="8198838" y="3829029"/>
                <a:ext cx="1220452" cy="364580"/>
              </a:xfrm>
              <a:prstGeom prst="rect">
                <a:avLst/>
              </a:prstGeom>
              <a:noFill/>
            </p:spPr>
            <p:txBody>
              <a:bodyPr wrap="none" rtlCol="0">
                <a:spAutoFit/>
              </a:bodyPr>
              <a:lstStyle/>
              <a:p>
                <a:r>
                  <a:rPr lang="id-ID" sz="3251" b="1" dirty="0">
                    <a:solidFill>
                      <a:schemeClr val="accent3"/>
                    </a:solidFill>
                    <a:latin typeface="Lato Regular"/>
                    <a:cs typeface="Lato Regular"/>
                  </a:rPr>
                  <a:t>New York</a:t>
                </a:r>
              </a:p>
            </p:txBody>
          </p:sp>
          <p:sp>
            <p:nvSpPr>
              <p:cNvPr id="503" name="TextBox 502"/>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151" name="AutoShape 59"/>
            <p:cNvSpPr>
              <a:spLocks/>
            </p:cNvSpPr>
            <p:nvPr/>
          </p:nvSpPr>
          <p:spPr bwMode="auto">
            <a:xfrm>
              <a:off x="2501312" y="7545945"/>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3"/>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5" name="Group 4"/>
          <p:cNvGrpSpPr/>
          <p:nvPr/>
        </p:nvGrpSpPr>
        <p:grpSpPr>
          <a:xfrm>
            <a:off x="2032847" y="8651700"/>
            <a:ext cx="3364492" cy="1145104"/>
            <a:chOff x="2501312" y="9065051"/>
            <a:chExt cx="4139835" cy="1408990"/>
          </a:xfrm>
        </p:grpSpPr>
        <p:grpSp>
          <p:nvGrpSpPr>
            <p:cNvPr id="505" name="Group 504"/>
            <p:cNvGrpSpPr/>
            <p:nvPr/>
          </p:nvGrpSpPr>
          <p:grpSpPr>
            <a:xfrm>
              <a:off x="3485231" y="9065051"/>
              <a:ext cx="3155916" cy="1408990"/>
              <a:chOff x="8198838" y="3829029"/>
              <a:chExt cx="1578369" cy="704495"/>
            </a:xfrm>
          </p:grpSpPr>
          <p:sp>
            <p:nvSpPr>
              <p:cNvPr id="507" name="TextBox 506"/>
              <p:cNvSpPr txBox="1"/>
              <p:nvPr/>
            </p:nvSpPr>
            <p:spPr>
              <a:xfrm>
                <a:off x="8198838" y="3829029"/>
                <a:ext cx="1436488" cy="364580"/>
              </a:xfrm>
              <a:prstGeom prst="rect">
                <a:avLst/>
              </a:prstGeom>
              <a:noFill/>
            </p:spPr>
            <p:txBody>
              <a:bodyPr wrap="none" rtlCol="0">
                <a:spAutoFit/>
              </a:bodyPr>
              <a:lstStyle/>
              <a:p>
                <a:r>
                  <a:rPr lang="id-ID" sz="3251" b="1" dirty="0">
                    <a:solidFill>
                      <a:schemeClr val="accent4"/>
                    </a:solidFill>
                    <a:latin typeface="Lato Regular"/>
                    <a:cs typeface="Lato Regular"/>
                  </a:rPr>
                  <a:t>Los Angeles</a:t>
                </a:r>
              </a:p>
            </p:txBody>
          </p:sp>
          <p:sp>
            <p:nvSpPr>
              <p:cNvPr id="508" name="TextBox 507"/>
              <p:cNvSpPr txBox="1"/>
              <p:nvPr/>
            </p:nvSpPr>
            <p:spPr>
              <a:xfrm>
                <a:off x="8198838" y="4138174"/>
                <a:ext cx="1578369" cy="395350"/>
              </a:xfrm>
              <a:prstGeom prst="rect">
                <a:avLst/>
              </a:prstGeom>
              <a:noFill/>
            </p:spPr>
            <p:txBody>
              <a:bodyPr wrap="square" rtlCol="0">
                <a:spAutoFit/>
              </a:bodyPr>
              <a:lstStyle/>
              <a:p>
                <a:r>
                  <a:rPr lang="pt-BR" sz="1788" dirty="0">
                    <a:latin typeface="Lato Light"/>
                    <a:cs typeface="Lato Light"/>
                  </a:rPr>
                  <a:t>Lorem ipsum dolor sit amet, consectetur adi</a:t>
                </a:r>
                <a:endParaRPr lang="en-US" sz="1788" b="1" dirty="0">
                  <a:latin typeface="Lato Light"/>
                  <a:cs typeface="Lato Light"/>
                </a:endParaRPr>
              </a:p>
            </p:txBody>
          </p:sp>
        </p:grpSp>
        <p:sp>
          <p:nvSpPr>
            <p:cNvPr id="160" name="AutoShape 59"/>
            <p:cNvSpPr>
              <a:spLocks/>
            </p:cNvSpPr>
            <p:nvPr/>
          </p:nvSpPr>
          <p:spPr bwMode="auto">
            <a:xfrm>
              <a:off x="2501312" y="9317289"/>
              <a:ext cx="871441" cy="868184"/>
            </a:xfrm>
            <a:custGeom>
              <a:avLst/>
              <a:gdLst>
                <a:gd name="T0" fmla="*/ 10795 w 21591"/>
                <a:gd name="T1" fmla="*/ 10796 h 21592"/>
                <a:gd name="T2" fmla="*/ 10795 w 21591"/>
                <a:gd name="T3" fmla="*/ 10796 h 21592"/>
                <a:gd name="T4" fmla="*/ 10795 w 21591"/>
                <a:gd name="T5" fmla="*/ 10796 h 21592"/>
                <a:gd name="T6" fmla="*/ 10795 w 21591"/>
                <a:gd name="T7" fmla="*/ 10796 h 21592"/>
              </a:gdLst>
              <a:ahLst/>
              <a:cxnLst>
                <a:cxn ang="0">
                  <a:pos x="T0" y="T1"/>
                </a:cxn>
                <a:cxn ang="0">
                  <a:pos x="T2" y="T3"/>
                </a:cxn>
                <a:cxn ang="0">
                  <a:pos x="T4" y="T5"/>
                </a:cxn>
                <a:cxn ang="0">
                  <a:pos x="T6" y="T7"/>
                </a:cxn>
              </a:cxnLst>
              <a:rect l="0" t="0" r="r" b="b"/>
              <a:pathLst>
                <a:path w="21591" h="21592">
                  <a:moveTo>
                    <a:pt x="21096" y="11487"/>
                  </a:moveTo>
                  <a:cubicBezTo>
                    <a:pt x="21415" y="11843"/>
                    <a:pt x="21581" y="12246"/>
                    <a:pt x="21590" y="12695"/>
                  </a:cubicBezTo>
                  <a:cubicBezTo>
                    <a:pt x="21600" y="13146"/>
                    <a:pt x="21436" y="13532"/>
                    <a:pt x="21096" y="13854"/>
                  </a:cubicBezTo>
                  <a:lnTo>
                    <a:pt x="13464" y="21093"/>
                  </a:lnTo>
                  <a:cubicBezTo>
                    <a:pt x="13124" y="21418"/>
                    <a:pt x="12709" y="21582"/>
                    <a:pt x="12215" y="21591"/>
                  </a:cubicBezTo>
                  <a:cubicBezTo>
                    <a:pt x="11721" y="21600"/>
                    <a:pt x="11306" y="21436"/>
                    <a:pt x="10969" y="21093"/>
                  </a:cubicBezTo>
                  <a:lnTo>
                    <a:pt x="1245" y="10771"/>
                  </a:lnTo>
                  <a:cubicBezTo>
                    <a:pt x="909" y="10429"/>
                    <a:pt x="615" y="9988"/>
                    <a:pt x="369" y="9448"/>
                  </a:cubicBezTo>
                  <a:cubicBezTo>
                    <a:pt x="121" y="8907"/>
                    <a:pt x="0" y="8395"/>
                    <a:pt x="0" y="7918"/>
                  </a:cubicBezTo>
                  <a:lnTo>
                    <a:pt x="0" y="1668"/>
                  </a:lnTo>
                  <a:cubicBezTo>
                    <a:pt x="0" y="1219"/>
                    <a:pt x="169" y="828"/>
                    <a:pt x="506" y="497"/>
                  </a:cubicBezTo>
                  <a:cubicBezTo>
                    <a:pt x="842" y="166"/>
                    <a:pt x="1260" y="0"/>
                    <a:pt x="1755" y="0"/>
                  </a:cubicBezTo>
                  <a:lnTo>
                    <a:pt x="8341" y="0"/>
                  </a:lnTo>
                  <a:cubicBezTo>
                    <a:pt x="8835" y="0"/>
                    <a:pt x="9384" y="115"/>
                    <a:pt x="9981" y="342"/>
                  </a:cubicBezTo>
                  <a:cubicBezTo>
                    <a:pt x="10581" y="566"/>
                    <a:pt x="11036" y="845"/>
                    <a:pt x="11345" y="1187"/>
                  </a:cubicBezTo>
                  <a:lnTo>
                    <a:pt x="21096" y="11487"/>
                  </a:lnTo>
                  <a:close/>
                  <a:moveTo>
                    <a:pt x="4540" y="5921"/>
                  </a:moveTo>
                  <a:cubicBezTo>
                    <a:pt x="5013" y="5921"/>
                    <a:pt x="5416" y="5766"/>
                    <a:pt x="5744" y="5456"/>
                  </a:cubicBezTo>
                  <a:cubicBezTo>
                    <a:pt x="6071" y="5142"/>
                    <a:pt x="6235" y="4762"/>
                    <a:pt x="6235" y="4311"/>
                  </a:cubicBezTo>
                  <a:cubicBezTo>
                    <a:pt x="6235" y="3862"/>
                    <a:pt x="6071" y="3483"/>
                    <a:pt x="5744" y="3175"/>
                  </a:cubicBezTo>
                  <a:cubicBezTo>
                    <a:pt x="5416" y="2867"/>
                    <a:pt x="5013" y="2715"/>
                    <a:pt x="4540" y="2715"/>
                  </a:cubicBezTo>
                  <a:cubicBezTo>
                    <a:pt x="4067" y="2715"/>
                    <a:pt x="3667" y="2867"/>
                    <a:pt x="3340" y="3175"/>
                  </a:cubicBezTo>
                  <a:cubicBezTo>
                    <a:pt x="3019" y="3483"/>
                    <a:pt x="2855" y="3862"/>
                    <a:pt x="2855" y="4311"/>
                  </a:cubicBezTo>
                  <a:cubicBezTo>
                    <a:pt x="2855" y="4762"/>
                    <a:pt x="3019" y="5142"/>
                    <a:pt x="3340" y="5456"/>
                  </a:cubicBezTo>
                  <a:cubicBezTo>
                    <a:pt x="3667" y="5766"/>
                    <a:pt x="4067" y="5921"/>
                    <a:pt x="4540" y="5921"/>
                  </a:cubicBezTo>
                </a:path>
              </a:pathLst>
            </a:custGeom>
            <a:solidFill>
              <a:schemeClr val="accent4"/>
            </a:solidFill>
            <a:ln>
              <a:noFill/>
            </a:ln>
            <a:effectLst/>
            <a:extLst/>
          </p:spPr>
          <p:txBody>
            <a:bodyPr lIns="82554" tIns="82554" rIns="82554" bIns="82554" anchor="ctr"/>
            <a:lstStyle/>
            <a:p>
              <a:pPr defTabSz="742926">
                <a:defRPr/>
              </a:pPr>
              <a:endParaRPr lang="es-ES" sz="4714"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grpSp>
        <p:nvGrpSpPr>
          <p:cNvPr id="155" name="Group 154"/>
          <p:cNvGrpSpPr/>
          <p:nvPr/>
        </p:nvGrpSpPr>
        <p:grpSpPr>
          <a:xfrm>
            <a:off x="4394670" y="1676979"/>
            <a:ext cx="11087115" cy="1689698"/>
            <a:chOff x="5386828" y="483017"/>
            <a:chExt cx="13642126" cy="2079087"/>
          </a:xfrm>
        </p:grpSpPr>
        <p:sp>
          <p:nvSpPr>
            <p:cNvPr id="156" name="TextBox 155"/>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Shopping United States</a:t>
              </a:r>
              <a:endParaRPr lang="id-ID" sz="7152" b="1" dirty="0">
                <a:solidFill>
                  <a:schemeClr val="tx2"/>
                </a:solidFill>
                <a:latin typeface="Lato Regular"/>
                <a:cs typeface="Lato Regular"/>
              </a:endParaRPr>
            </a:p>
          </p:txBody>
        </p:sp>
        <p:sp>
          <p:nvSpPr>
            <p:cNvPr id="157" name="Rectangle 1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5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768624043"/>
      </p:ext>
    </p:extLst>
  </p:cSld>
  <p:clrMapOvr>
    <a:masterClrMapping/>
  </p:clrMapOvr>
  <p:transition xmlns:p14="http://schemas.microsoft.com/office/powerpoint/2010/main" spd="slow" advClick="0" advTm="2000">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fade">
                                      <p:cBhvr>
                                        <p:cTn id="7" dur="1000"/>
                                        <p:tgtEl>
                                          <p:spTgt spid="155"/>
                                        </p:tgtEl>
                                      </p:cBhvr>
                                    </p:animEffect>
                                    <p:anim calcmode="lin" valueType="num">
                                      <p:cBhvr>
                                        <p:cTn id="8" dur="1000" fill="hold"/>
                                        <p:tgtEl>
                                          <p:spTgt spid="155"/>
                                        </p:tgtEl>
                                        <p:attrNameLst>
                                          <p:attrName>ppt_x</p:attrName>
                                        </p:attrNameLst>
                                      </p:cBhvr>
                                      <p:tavLst>
                                        <p:tav tm="0">
                                          <p:val>
                                            <p:strVal val="#ppt_x"/>
                                          </p:val>
                                        </p:tav>
                                        <p:tav tm="100000">
                                          <p:val>
                                            <p:strVal val="#ppt_x"/>
                                          </p:val>
                                        </p:tav>
                                      </p:tavLst>
                                    </p:anim>
                                    <p:anim calcmode="lin" valueType="num">
                                      <p:cBhvr>
                                        <p:cTn id="9" dur="1000" fill="hold"/>
                                        <p:tgtEl>
                                          <p:spTgt spid="1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899483" y="4575056"/>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3185782" y="9471521"/>
            <a:ext cx="2606071" cy="130623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Female Users</a:t>
              </a:r>
            </a:p>
          </p:txBody>
        </p:sp>
      </p:grpSp>
      <p:grpSp>
        <p:nvGrpSpPr>
          <p:cNvPr id="44" name="Group 43"/>
          <p:cNvGrpSpPr/>
          <p:nvPr/>
        </p:nvGrpSpPr>
        <p:grpSpPr>
          <a:xfrm>
            <a:off x="6006409" y="9471517"/>
            <a:ext cx="2571763" cy="1305265"/>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Male Users</a:t>
              </a:r>
            </a:p>
          </p:txBody>
        </p:sp>
      </p:grpSp>
      <p:cxnSp>
        <p:nvCxnSpPr>
          <p:cNvPr id="51" name="Straight Connector 50"/>
          <p:cNvCxnSpPr/>
          <p:nvPr/>
        </p:nvCxnSpPr>
        <p:spPr>
          <a:xfrm>
            <a:off x="2935925" y="9239502"/>
            <a:ext cx="5032841"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946630" y="4829545"/>
            <a:ext cx="8096953" cy="1965091"/>
            <a:chOff x="12238817" y="4362087"/>
            <a:chExt cx="9962885" cy="2417945"/>
          </a:xfrm>
        </p:grpSpPr>
        <p:sp>
          <p:nvSpPr>
            <p:cNvPr id="52" name="TextBox 51"/>
            <p:cNvSpPr txBox="1"/>
            <p:nvPr/>
          </p:nvSpPr>
          <p:spPr>
            <a:xfrm>
              <a:off x="12238817" y="4362087"/>
              <a:ext cx="4882139" cy="800181"/>
            </a:xfrm>
            <a:prstGeom prst="rect">
              <a:avLst/>
            </a:prstGeom>
            <a:noFill/>
          </p:spPr>
          <p:txBody>
            <a:bodyPr wrap="none" lIns="148599" tIns="74300" rIns="148599" bIns="74300" rtlCol="0">
              <a:spAutoFit/>
            </a:bodyPr>
            <a:lstStyle/>
            <a:p>
              <a:r>
                <a:rPr lang="id-ID" sz="3251" b="1" dirty="0">
                  <a:latin typeface="Lato Regular"/>
                  <a:cs typeface="Lato Regular"/>
                </a:rPr>
                <a:t>TEXAS POBLATION</a:t>
              </a:r>
            </a:p>
          </p:txBody>
        </p:sp>
        <p:grpSp>
          <p:nvGrpSpPr>
            <p:cNvPr id="93" name="Group 92"/>
            <p:cNvGrpSpPr/>
            <p:nvPr/>
          </p:nvGrpSpPr>
          <p:grpSpPr>
            <a:xfrm>
              <a:off x="12666112" y="4933683"/>
              <a:ext cx="9535590" cy="1846349"/>
              <a:chOff x="12666112" y="4933683"/>
              <a:chExt cx="9535590" cy="1846349"/>
            </a:xfrm>
          </p:grpSpPr>
          <p:sp>
            <p:nvSpPr>
              <p:cNvPr id="53" name="TextBox 52"/>
              <p:cNvSpPr txBox="1"/>
              <p:nvPr/>
            </p:nvSpPr>
            <p:spPr>
              <a:xfrm>
                <a:off x="15537965" y="5136793"/>
                <a:ext cx="6663737" cy="1624651"/>
              </a:xfrm>
              <a:prstGeom prst="rect">
                <a:avLst/>
              </a:prstGeom>
              <a:noFill/>
            </p:spPr>
            <p:txBody>
              <a:bodyPr wrap="square" lIns="148599" tIns="74300" rIns="148599" bIns="74300" rtlCol="0">
                <a:spAutoFit/>
              </a:bodyPr>
              <a:lstStyle/>
              <a:p>
                <a:pPr>
                  <a:lnSpc>
                    <a:spcPct val="130000"/>
                  </a:lnSpc>
                </a:pPr>
                <a:r>
                  <a:rPr lang="pt-BR" sz="1950" dirty="0">
                    <a:solidFill>
                      <a:schemeClr val="tx2"/>
                    </a:solidFill>
                    <a:latin typeface="Lato Light"/>
                    <a:cs typeface="Lato Light"/>
                  </a:rPr>
                  <a:t>Lorem ipsum dolor </a:t>
                </a:r>
                <a:r>
                  <a:rPr lang="pt-BR" sz="1950" dirty="0">
                    <a:latin typeface="Lato Light"/>
                    <a:cs typeface="Lato Light"/>
                  </a:rPr>
                  <a:t>sit amet, consectetur adipiscing elit. Aliquam tincidunt ante nec sem congue convallis. </a:t>
                </a:r>
                <a:endParaRPr lang="en-US" sz="1950" dirty="0">
                  <a:latin typeface="Lato Light"/>
                  <a:cs typeface="Lato Light"/>
                </a:endParaRPr>
              </a:p>
            </p:txBody>
          </p:sp>
          <p:sp>
            <p:nvSpPr>
              <p:cNvPr id="54" name="TextBox 53"/>
              <p:cNvSpPr txBox="1"/>
              <p:nvPr/>
            </p:nvSpPr>
            <p:spPr>
              <a:xfrm>
                <a:off x="12666112" y="4933683"/>
                <a:ext cx="3035960" cy="1846349"/>
              </a:xfrm>
              <a:prstGeom prst="rect">
                <a:avLst/>
              </a:prstGeom>
              <a:noFill/>
            </p:spPr>
            <p:txBody>
              <a:bodyPr wrap="none" lIns="148599" tIns="74300" rIns="148599" bIns="74300" rtlCol="0">
                <a:spAutoFit/>
              </a:bodyPr>
              <a:lstStyle/>
              <a:p>
                <a:r>
                  <a:rPr lang="id-ID" sz="8776" dirty="0">
                    <a:solidFill>
                      <a:schemeClr val="accent2"/>
                    </a:solidFill>
                    <a:latin typeface="Lato Light"/>
                    <a:cs typeface="Lato Light"/>
                  </a:rPr>
                  <a:t>93%</a:t>
                </a:r>
              </a:p>
            </p:txBody>
          </p:sp>
        </p:grpSp>
      </p:grpSp>
      <p:grpSp>
        <p:nvGrpSpPr>
          <p:cNvPr id="58" name="Group 57"/>
          <p:cNvGrpSpPr/>
          <p:nvPr/>
        </p:nvGrpSpPr>
        <p:grpSpPr>
          <a:xfrm>
            <a:off x="12132063" y="7511366"/>
            <a:ext cx="3822055" cy="244534"/>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grpSp>
      <p:grpSp>
        <p:nvGrpSpPr>
          <p:cNvPr id="64" name="Group 63"/>
          <p:cNvGrpSpPr/>
          <p:nvPr/>
        </p:nvGrpSpPr>
        <p:grpSpPr>
          <a:xfrm>
            <a:off x="12132063" y="8155170"/>
            <a:ext cx="3822055" cy="244534"/>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70" name="Group 69"/>
          <p:cNvGrpSpPr/>
          <p:nvPr/>
        </p:nvGrpSpPr>
        <p:grpSpPr>
          <a:xfrm>
            <a:off x="12132063" y="8837144"/>
            <a:ext cx="3822055" cy="244534"/>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76" name="Group 75"/>
          <p:cNvGrpSpPr/>
          <p:nvPr/>
        </p:nvGrpSpPr>
        <p:grpSpPr>
          <a:xfrm>
            <a:off x="12132063" y="9496432"/>
            <a:ext cx="3822055" cy="244534"/>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82" name="Group 81"/>
          <p:cNvGrpSpPr/>
          <p:nvPr/>
        </p:nvGrpSpPr>
        <p:grpSpPr>
          <a:xfrm>
            <a:off x="12132063" y="10178397"/>
            <a:ext cx="3822055" cy="244534"/>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88" name="TextBox 87"/>
          <p:cNvSpPr txBox="1"/>
          <p:nvPr/>
        </p:nvSpPr>
        <p:spPr>
          <a:xfrm>
            <a:off x="9939635" y="7437429"/>
            <a:ext cx="2285819" cy="425191"/>
          </a:xfrm>
          <a:prstGeom prst="rect">
            <a:avLst/>
          </a:prstGeom>
          <a:noFill/>
        </p:spPr>
        <p:txBody>
          <a:bodyPr wrap="square" lIns="148599" tIns="74300" rIns="148599" bIns="74300" rtlCol="0">
            <a:spAutoFit/>
          </a:bodyPr>
          <a:lstStyle/>
          <a:p>
            <a:r>
              <a:rPr lang="id-ID" sz="1788" b="1" dirty="0">
                <a:solidFill>
                  <a:schemeClr val="accent1"/>
                </a:solidFill>
                <a:latin typeface="Lato Regular"/>
                <a:cs typeface="Lato Regular"/>
              </a:rPr>
              <a:t>White People</a:t>
            </a:r>
            <a:endParaRPr lang="en-US" sz="1788" b="1" dirty="0">
              <a:solidFill>
                <a:schemeClr val="accent1"/>
              </a:solidFill>
              <a:latin typeface="Lato Regular"/>
              <a:cs typeface="Lato Regular"/>
            </a:endParaRPr>
          </a:p>
        </p:txBody>
      </p:sp>
      <p:sp>
        <p:nvSpPr>
          <p:cNvPr id="89" name="TextBox 88"/>
          <p:cNvSpPr txBox="1"/>
          <p:nvPr/>
        </p:nvSpPr>
        <p:spPr>
          <a:xfrm>
            <a:off x="9939635" y="8052279"/>
            <a:ext cx="2285819" cy="425191"/>
          </a:xfrm>
          <a:prstGeom prst="rect">
            <a:avLst/>
          </a:prstGeom>
          <a:noFill/>
        </p:spPr>
        <p:txBody>
          <a:bodyPr wrap="square" lIns="148599" tIns="74300" rIns="148599" bIns="74300" rtlCol="0">
            <a:spAutoFit/>
          </a:bodyPr>
          <a:lstStyle/>
          <a:p>
            <a:r>
              <a:rPr lang="id-ID" sz="1788" b="1" dirty="0">
                <a:solidFill>
                  <a:schemeClr val="accent2"/>
                </a:solidFill>
                <a:latin typeface="Lato Regular"/>
                <a:cs typeface="Lato Regular"/>
              </a:rPr>
              <a:t>Hispanics</a:t>
            </a:r>
            <a:endParaRPr lang="en-US" sz="1788" b="1" dirty="0">
              <a:solidFill>
                <a:schemeClr val="accent2"/>
              </a:solidFill>
              <a:latin typeface="Lato Regular"/>
              <a:cs typeface="Lato Regular"/>
            </a:endParaRPr>
          </a:p>
        </p:txBody>
      </p:sp>
      <p:sp>
        <p:nvSpPr>
          <p:cNvPr id="90" name="TextBox 89"/>
          <p:cNvSpPr txBox="1"/>
          <p:nvPr/>
        </p:nvSpPr>
        <p:spPr>
          <a:xfrm>
            <a:off x="9939635" y="8769678"/>
            <a:ext cx="2285819" cy="425191"/>
          </a:xfrm>
          <a:prstGeom prst="rect">
            <a:avLst/>
          </a:prstGeom>
          <a:noFill/>
        </p:spPr>
        <p:txBody>
          <a:bodyPr wrap="square" lIns="148599" tIns="74300" rIns="148599" bIns="74300" rtlCol="0">
            <a:spAutoFit/>
          </a:bodyPr>
          <a:lstStyle/>
          <a:p>
            <a:r>
              <a:rPr lang="id-ID" sz="1788" b="1" dirty="0">
                <a:solidFill>
                  <a:schemeClr val="accent3"/>
                </a:solidFill>
                <a:latin typeface="Lato Regular"/>
                <a:cs typeface="Lato Regular"/>
              </a:rPr>
              <a:t>Black People</a:t>
            </a:r>
            <a:endParaRPr lang="en-US" sz="1788" b="1" dirty="0">
              <a:solidFill>
                <a:schemeClr val="accent3"/>
              </a:solidFill>
              <a:latin typeface="Lato Regular"/>
              <a:cs typeface="Lato Regular"/>
            </a:endParaRPr>
          </a:p>
        </p:txBody>
      </p:sp>
      <p:sp>
        <p:nvSpPr>
          <p:cNvPr id="91" name="TextBox 90"/>
          <p:cNvSpPr txBox="1"/>
          <p:nvPr/>
        </p:nvSpPr>
        <p:spPr>
          <a:xfrm>
            <a:off x="9957743" y="9421377"/>
            <a:ext cx="2285819" cy="425191"/>
          </a:xfrm>
          <a:prstGeom prst="rect">
            <a:avLst/>
          </a:prstGeom>
          <a:noFill/>
        </p:spPr>
        <p:txBody>
          <a:bodyPr wrap="square" lIns="148599" tIns="74300" rIns="148599" bIns="74300" rtlCol="0">
            <a:spAutoFit/>
          </a:bodyPr>
          <a:lstStyle/>
          <a:p>
            <a:r>
              <a:rPr lang="id-ID" sz="1788" b="1" dirty="0">
                <a:solidFill>
                  <a:schemeClr val="accent4"/>
                </a:solidFill>
                <a:latin typeface="Lato Regular"/>
                <a:cs typeface="Lato Regular"/>
              </a:rPr>
              <a:t>Asian</a:t>
            </a:r>
            <a:endParaRPr lang="en-US" sz="1788" b="1" dirty="0">
              <a:solidFill>
                <a:schemeClr val="accent4"/>
              </a:solidFill>
              <a:latin typeface="Lato Regular"/>
              <a:cs typeface="Lato Regular"/>
            </a:endParaRPr>
          </a:p>
        </p:txBody>
      </p:sp>
      <p:sp>
        <p:nvSpPr>
          <p:cNvPr id="92" name="TextBox 91"/>
          <p:cNvSpPr txBox="1"/>
          <p:nvPr/>
        </p:nvSpPr>
        <p:spPr>
          <a:xfrm>
            <a:off x="9939635" y="10129281"/>
            <a:ext cx="2285819" cy="425191"/>
          </a:xfrm>
          <a:prstGeom prst="rect">
            <a:avLst/>
          </a:prstGeom>
          <a:noFill/>
        </p:spPr>
        <p:txBody>
          <a:bodyPr wrap="square" lIns="148599" tIns="74300" rIns="148599" bIns="74300" rtlCol="0">
            <a:spAutoFit/>
          </a:bodyPr>
          <a:lstStyle/>
          <a:p>
            <a:r>
              <a:rPr lang="id-ID" sz="1788" b="1" dirty="0">
                <a:solidFill>
                  <a:schemeClr val="accent5"/>
                </a:solidFill>
                <a:latin typeface="Lato Regular"/>
                <a:cs typeface="Lato Regular"/>
              </a:rPr>
              <a:t>Others</a:t>
            </a:r>
            <a:endParaRPr lang="en-US" sz="1788" b="1" dirty="0">
              <a:solidFill>
                <a:schemeClr val="accent5"/>
              </a:solidFill>
              <a:latin typeface="Lato Regular"/>
              <a:cs typeface="Lato Regular"/>
            </a:endParaRPr>
          </a:p>
        </p:txBody>
      </p:sp>
      <p:sp>
        <p:nvSpPr>
          <p:cNvPr id="94" name="Freeform 11"/>
          <p:cNvSpPr>
            <a:spLocks noChangeArrowheads="1"/>
          </p:cNvSpPr>
          <p:nvPr/>
        </p:nvSpPr>
        <p:spPr bwMode="auto">
          <a:xfrm>
            <a:off x="2719256" y="4336277"/>
            <a:ext cx="4947668" cy="4778763"/>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grpSp>
        <p:nvGrpSpPr>
          <p:cNvPr id="98" name="Group 97"/>
          <p:cNvGrpSpPr/>
          <p:nvPr/>
        </p:nvGrpSpPr>
        <p:grpSpPr>
          <a:xfrm>
            <a:off x="4394670" y="1676978"/>
            <a:ext cx="11087115" cy="1689698"/>
            <a:chOff x="5386828" y="483017"/>
            <a:chExt cx="13642126" cy="2079087"/>
          </a:xfrm>
        </p:grpSpPr>
        <p:sp>
          <p:nvSpPr>
            <p:cNvPr id="99" name="TextBox 98"/>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Texas Population</a:t>
              </a:r>
              <a:endParaRPr lang="id-ID" sz="715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590308192"/>
      </p:ext>
    </p:extLst>
  </p:cSld>
  <p:clrMapOvr>
    <a:masterClrMapping/>
  </p:clrMapOvr>
  <mc:AlternateContent xmlns:mc="http://schemas.openxmlformats.org/markup-compatibility/2006" xmlns:p14="http://schemas.microsoft.com/office/powerpoint/2010/main">
    <mc:Choice Requires="p14">
      <p:transition spd="slow" p14:dur="1100" advClick="0" advTm="2000">
        <p14:switch dir="r"/>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94"/>
                                        </p:tgtEl>
                                        <p:attrNameLst>
                                          <p:attrName>style.visibility</p:attrName>
                                        </p:attrNameLst>
                                      </p:cBhvr>
                                      <p:to>
                                        <p:strVal val="visible"/>
                                      </p:to>
                                    </p:set>
                                    <p:anim calcmode="lin" valueType="num">
                                      <p:cBhvr>
                                        <p:cTn id="13" dur="500" fill="hold"/>
                                        <p:tgtEl>
                                          <p:spTgt spid="94"/>
                                        </p:tgtEl>
                                        <p:attrNameLst>
                                          <p:attrName>ppt_w</p:attrName>
                                        </p:attrNameLst>
                                      </p:cBhvr>
                                      <p:tavLst>
                                        <p:tav tm="0">
                                          <p:val>
                                            <p:fltVal val="0"/>
                                          </p:val>
                                        </p:tav>
                                        <p:tav tm="100000">
                                          <p:val>
                                            <p:strVal val="#ppt_w"/>
                                          </p:val>
                                        </p:tav>
                                      </p:tavLst>
                                    </p:anim>
                                    <p:anim calcmode="lin" valueType="num">
                                      <p:cBhvr>
                                        <p:cTn id="14" dur="500" fill="hold"/>
                                        <p:tgtEl>
                                          <p:spTgt spid="94"/>
                                        </p:tgtEl>
                                        <p:attrNameLst>
                                          <p:attrName>ppt_h</p:attrName>
                                        </p:attrNameLst>
                                      </p:cBhvr>
                                      <p:tavLst>
                                        <p:tav tm="0">
                                          <p:val>
                                            <p:fltVal val="0"/>
                                          </p:val>
                                        </p:tav>
                                        <p:tav tm="100000">
                                          <p:val>
                                            <p:strVal val="#ppt_h"/>
                                          </p:val>
                                        </p:tav>
                                      </p:tavLst>
                                    </p:anim>
                                  </p:childTnLst>
                                </p:cTn>
                              </p:par>
                              <p:par>
                                <p:cTn id="15" presetID="42" presetClass="entr" presetSubtype="0"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1000" fill="hold"/>
                                        <p:tgtEl>
                                          <p:spTgt spid="51"/>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2000"/>
                            </p:stCondLst>
                            <p:childTnLst>
                              <p:par>
                                <p:cTn id="27" presetID="37" presetClass="entr" presetSubtype="0"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0"/>
                                        <p:tgtEl>
                                          <p:spTgt spid="35"/>
                                        </p:tgtEl>
                                      </p:cBhvr>
                                    </p:animEffect>
                                    <p:anim calcmode="lin" valueType="num">
                                      <p:cBhvr>
                                        <p:cTn id="30" dur="1000" fill="hold"/>
                                        <p:tgtEl>
                                          <p:spTgt spid="35"/>
                                        </p:tgtEl>
                                        <p:attrNameLst>
                                          <p:attrName>ppt_x</p:attrName>
                                        </p:attrNameLst>
                                      </p:cBhvr>
                                      <p:tavLst>
                                        <p:tav tm="0">
                                          <p:val>
                                            <p:strVal val="#ppt_x"/>
                                          </p:val>
                                        </p:tav>
                                        <p:tav tm="100000">
                                          <p:val>
                                            <p:strVal val="#ppt_x"/>
                                          </p:val>
                                        </p:tav>
                                      </p:tavLst>
                                    </p:anim>
                                    <p:anim calcmode="lin" valueType="num">
                                      <p:cBhvr>
                                        <p:cTn id="31" dur="900" decel="100000" fill="hold"/>
                                        <p:tgtEl>
                                          <p:spTgt spid="3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fade">
                                      <p:cBhvr>
                                        <p:cTn id="36" dur="500"/>
                                        <p:tgtEl>
                                          <p:spTgt spid="2"/>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88"/>
                                        </p:tgtEl>
                                        <p:attrNameLst>
                                          <p:attrName>style.visibility</p:attrName>
                                        </p:attrNameLst>
                                      </p:cBhvr>
                                      <p:to>
                                        <p:strVal val="visible"/>
                                      </p:to>
                                    </p:set>
                                    <p:animEffect transition="in" filter="fade">
                                      <p:cBhvr>
                                        <p:cTn id="40" dur="500"/>
                                        <p:tgtEl>
                                          <p:spTgt spid="88"/>
                                        </p:tgtEl>
                                      </p:cBhvr>
                                    </p:animEffect>
                                  </p:childTnLst>
                                </p:cTn>
                              </p:par>
                            </p:childTnLst>
                          </p:cTn>
                        </p:par>
                        <p:par>
                          <p:cTn id="41" fill="hold">
                            <p:stCondLst>
                              <p:cond delay="4000"/>
                            </p:stCondLst>
                            <p:childTnLst>
                              <p:par>
                                <p:cTn id="42" presetID="22" presetClass="entr" presetSubtype="8" fill="hold" nodeType="afterEffect">
                                  <p:stCondLst>
                                    <p:cond delay="0"/>
                                  </p:stCondLst>
                                  <p:childTnLst>
                                    <p:set>
                                      <p:cBhvr>
                                        <p:cTn id="43" dur="1" fill="hold">
                                          <p:stCondLst>
                                            <p:cond delay="0"/>
                                          </p:stCondLst>
                                        </p:cTn>
                                        <p:tgtEl>
                                          <p:spTgt spid="58"/>
                                        </p:tgtEl>
                                        <p:attrNameLst>
                                          <p:attrName>style.visibility</p:attrName>
                                        </p:attrNameLst>
                                      </p:cBhvr>
                                      <p:to>
                                        <p:strVal val="visible"/>
                                      </p:to>
                                    </p:set>
                                    <p:animEffect transition="in" filter="wipe(left)">
                                      <p:cBhvr>
                                        <p:cTn id="44" dur="500"/>
                                        <p:tgtEl>
                                          <p:spTgt spid="5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500"/>
                                        <p:tgtEl>
                                          <p:spTgt spid="89"/>
                                        </p:tgtEl>
                                      </p:cBhvr>
                                    </p:animEffect>
                                  </p:childTnLst>
                                </p:cTn>
                              </p:par>
                            </p:childTnLst>
                          </p:cTn>
                        </p:par>
                        <p:par>
                          <p:cTn id="49" fill="hold">
                            <p:stCondLst>
                              <p:cond delay="5000"/>
                            </p:stCondLst>
                            <p:childTnLst>
                              <p:par>
                                <p:cTn id="50" presetID="22" presetClass="entr" presetSubtype="8" fill="hold" nodeType="afterEffect">
                                  <p:stCondLst>
                                    <p:cond delay="0"/>
                                  </p:stCondLst>
                                  <p:childTnLst>
                                    <p:set>
                                      <p:cBhvr>
                                        <p:cTn id="51" dur="1" fill="hold">
                                          <p:stCondLst>
                                            <p:cond delay="0"/>
                                          </p:stCondLst>
                                        </p:cTn>
                                        <p:tgtEl>
                                          <p:spTgt spid="64"/>
                                        </p:tgtEl>
                                        <p:attrNameLst>
                                          <p:attrName>style.visibility</p:attrName>
                                        </p:attrNameLst>
                                      </p:cBhvr>
                                      <p:to>
                                        <p:strVal val="visible"/>
                                      </p:to>
                                    </p:set>
                                    <p:animEffect transition="in" filter="wipe(left)">
                                      <p:cBhvr>
                                        <p:cTn id="52" dur="500"/>
                                        <p:tgtEl>
                                          <p:spTgt spid="64"/>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fade">
                                      <p:cBhvr>
                                        <p:cTn id="56" dur="500"/>
                                        <p:tgtEl>
                                          <p:spTgt spid="90"/>
                                        </p:tgtEl>
                                      </p:cBhvr>
                                    </p:animEffect>
                                  </p:childTnLst>
                                </p:cTn>
                              </p:par>
                            </p:childTnLst>
                          </p:cTn>
                        </p:par>
                        <p:par>
                          <p:cTn id="57" fill="hold">
                            <p:stCondLst>
                              <p:cond delay="6000"/>
                            </p:stCondLst>
                            <p:childTnLst>
                              <p:par>
                                <p:cTn id="58" presetID="22" presetClass="entr" presetSubtype="8" fill="hold" nodeType="after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wipe(left)">
                                      <p:cBhvr>
                                        <p:cTn id="60" dur="500"/>
                                        <p:tgtEl>
                                          <p:spTgt spid="70"/>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Effect transition="in" filter="fade">
                                      <p:cBhvr>
                                        <p:cTn id="64" dur="500"/>
                                        <p:tgtEl>
                                          <p:spTgt spid="91"/>
                                        </p:tgtEl>
                                      </p:cBhvr>
                                    </p:animEffect>
                                  </p:childTnLst>
                                </p:cTn>
                              </p:par>
                            </p:childTnLst>
                          </p:cTn>
                        </p:par>
                        <p:par>
                          <p:cTn id="65" fill="hold">
                            <p:stCondLst>
                              <p:cond delay="7000"/>
                            </p:stCondLst>
                            <p:childTnLst>
                              <p:par>
                                <p:cTn id="66" presetID="22" presetClass="entr" presetSubtype="8" fill="hold" nodeType="afterEffect">
                                  <p:stCondLst>
                                    <p:cond delay="0"/>
                                  </p:stCondLst>
                                  <p:childTnLst>
                                    <p:set>
                                      <p:cBhvr>
                                        <p:cTn id="67" dur="1" fill="hold">
                                          <p:stCondLst>
                                            <p:cond delay="0"/>
                                          </p:stCondLst>
                                        </p:cTn>
                                        <p:tgtEl>
                                          <p:spTgt spid="76"/>
                                        </p:tgtEl>
                                        <p:attrNameLst>
                                          <p:attrName>style.visibility</p:attrName>
                                        </p:attrNameLst>
                                      </p:cBhvr>
                                      <p:to>
                                        <p:strVal val="visible"/>
                                      </p:to>
                                    </p:set>
                                    <p:animEffect transition="in" filter="wipe(left)">
                                      <p:cBhvr>
                                        <p:cTn id="68" dur="500"/>
                                        <p:tgtEl>
                                          <p:spTgt spid="76"/>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92"/>
                                        </p:tgtEl>
                                        <p:attrNameLst>
                                          <p:attrName>style.visibility</p:attrName>
                                        </p:attrNameLst>
                                      </p:cBhvr>
                                      <p:to>
                                        <p:strVal val="visible"/>
                                      </p:to>
                                    </p:set>
                                    <p:animEffect transition="in" filter="fade">
                                      <p:cBhvr>
                                        <p:cTn id="72" dur="500"/>
                                        <p:tgtEl>
                                          <p:spTgt spid="92"/>
                                        </p:tgtEl>
                                      </p:cBhvr>
                                    </p:animEffect>
                                  </p:childTnLst>
                                </p:cTn>
                              </p:par>
                            </p:childTnLst>
                          </p:cTn>
                        </p:par>
                        <p:par>
                          <p:cTn id="73" fill="hold">
                            <p:stCondLst>
                              <p:cond delay="8000"/>
                            </p:stCondLst>
                            <p:childTnLst>
                              <p:par>
                                <p:cTn id="74" presetID="22" presetClass="entr" presetSubtype="8" fill="hold" nodeType="afterEffect">
                                  <p:stCondLst>
                                    <p:cond delay="0"/>
                                  </p:stCondLst>
                                  <p:childTnLst>
                                    <p:set>
                                      <p:cBhvr>
                                        <p:cTn id="75" dur="1" fill="hold">
                                          <p:stCondLst>
                                            <p:cond delay="0"/>
                                          </p:stCondLst>
                                        </p:cTn>
                                        <p:tgtEl>
                                          <p:spTgt spid="82"/>
                                        </p:tgtEl>
                                        <p:attrNameLst>
                                          <p:attrName>style.visibility</p:attrName>
                                        </p:attrNameLst>
                                      </p:cBhvr>
                                      <p:to>
                                        <p:strVal val="visible"/>
                                      </p:to>
                                    </p:set>
                                    <p:animEffect transition="in" filter="wipe(left)">
                                      <p:cBhvr>
                                        <p:cTn id="76"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 name="Straight Connector 34"/>
          <p:cNvCxnSpPr/>
          <p:nvPr/>
        </p:nvCxnSpPr>
        <p:spPr>
          <a:xfrm>
            <a:off x="9899483" y="4575056"/>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3185782" y="9471521"/>
            <a:ext cx="2606071" cy="130623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1" name="Content Placeholder 2"/>
              <p:cNvSpPr txBox="1">
                <a:spLocks/>
              </p:cNvSpPr>
              <p:nvPr/>
            </p:nvSpPr>
            <p:spPr>
              <a:xfrm>
                <a:off x="2015868" y="4352016"/>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tx1"/>
                    </a:solidFill>
                    <a:latin typeface="Lato Light"/>
                    <a:cs typeface="Lato Light"/>
                  </a:rPr>
                  <a:t>75%</a:t>
                </a:r>
              </a:p>
            </p:txBody>
          </p:sp>
        </p:grpSp>
        <p:sp>
          <p:nvSpPr>
            <p:cNvPr id="39" name="Title 1"/>
            <p:cNvSpPr txBox="1">
              <a:spLocks/>
            </p:cNvSpPr>
            <p:nvPr/>
          </p:nvSpPr>
          <p:spPr>
            <a:xfrm>
              <a:off x="2030271" y="4662876"/>
              <a:ext cx="1370276" cy="492768"/>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Female Users</a:t>
              </a:r>
            </a:p>
          </p:txBody>
        </p:sp>
      </p:grpSp>
      <p:grpSp>
        <p:nvGrpSpPr>
          <p:cNvPr id="44" name="Group 43"/>
          <p:cNvGrpSpPr/>
          <p:nvPr/>
        </p:nvGrpSpPr>
        <p:grpSpPr>
          <a:xfrm>
            <a:off x="6006409" y="9471517"/>
            <a:ext cx="2571763" cy="1305265"/>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8" name="Content Placeholder 2"/>
              <p:cNvSpPr txBox="1">
                <a:spLocks/>
              </p:cNvSpPr>
              <p:nvPr/>
            </p:nvSpPr>
            <p:spPr>
              <a:xfrm>
                <a:off x="3730526" y="4352013"/>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2"/>
                    </a:solidFill>
                    <a:latin typeface="Lato Light"/>
                    <a:cs typeface="Lato Light"/>
                  </a:rPr>
                  <a:t>25%</a:t>
                </a:r>
              </a:p>
            </p:txBody>
          </p:sp>
        </p:grpSp>
        <p:sp>
          <p:nvSpPr>
            <p:cNvPr id="46" name="Title 1"/>
            <p:cNvSpPr txBox="1">
              <a:spLocks/>
            </p:cNvSpPr>
            <p:nvPr/>
          </p:nvSpPr>
          <p:spPr>
            <a:xfrm>
              <a:off x="3744929" y="4662277"/>
              <a:ext cx="1370276" cy="492767"/>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Male Users</a:t>
              </a:r>
            </a:p>
          </p:txBody>
        </p:sp>
      </p:grpSp>
      <p:cxnSp>
        <p:nvCxnSpPr>
          <p:cNvPr id="51" name="Straight Connector 50"/>
          <p:cNvCxnSpPr/>
          <p:nvPr/>
        </p:nvCxnSpPr>
        <p:spPr>
          <a:xfrm>
            <a:off x="2935925" y="9239502"/>
            <a:ext cx="5032841"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946630" y="4829545"/>
            <a:ext cx="8096953" cy="1965091"/>
            <a:chOff x="12238817" y="4362087"/>
            <a:chExt cx="9962885" cy="2417945"/>
          </a:xfrm>
        </p:grpSpPr>
        <p:sp>
          <p:nvSpPr>
            <p:cNvPr id="52" name="TextBox 51"/>
            <p:cNvSpPr txBox="1"/>
            <p:nvPr/>
          </p:nvSpPr>
          <p:spPr>
            <a:xfrm>
              <a:off x="12238817" y="4362087"/>
              <a:ext cx="3225312" cy="800181"/>
            </a:xfrm>
            <a:prstGeom prst="rect">
              <a:avLst/>
            </a:prstGeom>
            <a:noFill/>
          </p:spPr>
          <p:txBody>
            <a:bodyPr wrap="none" lIns="148599" tIns="74300" rIns="148599" bIns="74300" rtlCol="0">
              <a:spAutoFit/>
            </a:bodyPr>
            <a:lstStyle/>
            <a:p>
              <a:r>
                <a:rPr lang="id-ID" sz="3251" b="1" dirty="0">
                  <a:latin typeface="Lato Regular"/>
                  <a:cs typeface="Lato Regular"/>
                </a:rPr>
                <a:t>POBLATION</a:t>
              </a:r>
            </a:p>
          </p:txBody>
        </p:sp>
        <p:grpSp>
          <p:nvGrpSpPr>
            <p:cNvPr id="93" name="Group 92"/>
            <p:cNvGrpSpPr/>
            <p:nvPr/>
          </p:nvGrpSpPr>
          <p:grpSpPr>
            <a:xfrm>
              <a:off x="12666112" y="4933683"/>
              <a:ext cx="9535590" cy="1846349"/>
              <a:chOff x="12666112" y="4933683"/>
              <a:chExt cx="9535590" cy="1846349"/>
            </a:xfrm>
          </p:grpSpPr>
          <p:sp>
            <p:nvSpPr>
              <p:cNvPr id="53" name="TextBox 52"/>
              <p:cNvSpPr txBox="1"/>
              <p:nvPr/>
            </p:nvSpPr>
            <p:spPr>
              <a:xfrm>
                <a:off x="15537965" y="5136793"/>
                <a:ext cx="6663737" cy="1624651"/>
              </a:xfrm>
              <a:prstGeom prst="rect">
                <a:avLst/>
              </a:prstGeom>
              <a:noFill/>
            </p:spPr>
            <p:txBody>
              <a:bodyPr wrap="square" lIns="148599" tIns="74300" rIns="148599" bIns="74300" rtlCol="0">
                <a:spAutoFit/>
              </a:bodyPr>
              <a:lstStyle/>
              <a:p>
                <a:pPr>
                  <a:lnSpc>
                    <a:spcPct val="130000"/>
                  </a:lnSpc>
                </a:pPr>
                <a:r>
                  <a:rPr lang="pt-BR" sz="1950" dirty="0">
                    <a:solidFill>
                      <a:schemeClr val="tx2"/>
                    </a:solidFill>
                    <a:latin typeface="Lato Light"/>
                    <a:cs typeface="Lato Light"/>
                  </a:rPr>
                  <a:t>Lorem ipsum dolor </a:t>
                </a:r>
                <a:r>
                  <a:rPr lang="pt-BR" sz="1950" dirty="0">
                    <a:latin typeface="Lato Light"/>
                    <a:cs typeface="Lato Light"/>
                  </a:rPr>
                  <a:t>sit amet, consectetur adipiscing elit. Aliquam tincidunt ante nec sem congue convallis. </a:t>
                </a:r>
                <a:endParaRPr lang="en-US" sz="1950" dirty="0">
                  <a:latin typeface="Lato Light"/>
                  <a:cs typeface="Lato Light"/>
                </a:endParaRPr>
              </a:p>
            </p:txBody>
          </p:sp>
          <p:sp>
            <p:nvSpPr>
              <p:cNvPr id="54" name="TextBox 53"/>
              <p:cNvSpPr txBox="1"/>
              <p:nvPr/>
            </p:nvSpPr>
            <p:spPr>
              <a:xfrm>
                <a:off x="12666112" y="4933683"/>
                <a:ext cx="3035960" cy="1846349"/>
              </a:xfrm>
              <a:prstGeom prst="rect">
                <a:avLst/>
              </a:prstGeom>
              <a:noFill/>
            </p:spPr>
            <p:txBody>
              <a:bodyPr wrap="none" lIns="148599" tIns="74300" rIns="148599" bIns="74300" rtlCol="0">
                <a:spAutoFit/>
              </a:bodyPr>
              <a:lstStyle/>
              <a:p>
                <a:r>
                  <a:rPr lang="id-ID" sz="8776" dirty="0">
                    <a:solidFill>
                      <a:schemeClr val="accent2"/>
                    </a:solidFill>
                    <a:latin typeface="Lato Light"/>
                    <a:cs typeface="Lato Light"/>
                  </a:rPr>
                  <a:t>93%</a:t>
                </a:r>
              </a:p>
            </p:txBody>
          </p:sp>
        </p:grpSp>
      </p:grpSp>
      <p:grpSp>
        <p:nvGrpSpPr>
          <p:cNvPr id="58" name="Group 57"/>
          <p:cNvGrpSpPr/>
          <p:nvPr/>
        </p:nvGrpSpPr>
        <p:grpSpPr>
          <a:xfrm>
            <a:off x="12132063" y="7511366"/>
            <a:ext cx="3822055" cy="244534"/>
            <a:chOff x="5279680" y="3506146"/>
            <a:chExt cx="2352034" cy="150443"/>
          </a:xfrm>
          <a:solidFill>
            <a:schemeClr val="accent1"/>
          </a:solidFill>
        </p:grpSpPr>
        <p:sp>
          <p:nvSpPr>
            <p:cNvPr id="59" name="Parallelogram 58"/>
            <p:cNvSpPr/>
            <p:nvPr/>
          </p:nvSpPr>
          <p:spPr>
            <a:xfrm>
              <a:off x="7159104"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0" name="Parallelogram 59"/>
            <p:cNvSpPr/>
            <p:nvPr/>
          </p:nvSpPr>
          <p:spPr>
            <a:xfrm>
              <a:off x="6689248"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1" name="Parallelogram 60"/>
            <p:cNvSpPr/>
            <p:nvPr/>
          </p:nvSpPr>
          <p:spPr>
            <a:xfrm>
              <a:off x="6219392" y="3506147"/>
              <a:ext cx="472610" cy="150439"/>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2" name="Parallelogram 61"/>
            <p:cNvSpPr/>
            <p:nvPr/>
          </p:nvSpPr>
          <p:spPr>
            <a:xfrm>
              <a:off x="5749536" y="3506148"/>
              <a:ext cx="472610" cy="150441"/>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sp>
          <p:nvSpPr>
            <p:cNvPr id="63" name="Parallelogram 62"/>
            <p:cNvSpPr/>
            <p:nvPr/>
          </p:nvSpPr>
          <p:spPr>
            <a:xfrm>
              <a:off x="5279680" y="3506146"/>
              <a:ext cx="472610" cy="150440"/>
            </a:xfrm>
            <a:prstGeom prst="parallelogram">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accent3"/>
                </a:solidFill>
                <a:latin typeface="Lato Light"/>
              </a:endParaRPr>
            </a:p>
          </p:txBody>
        </p:sp>
      </p:grpSp>
      <p:grpSp>
        <p:nvGrpSpPr>
          <p:cNvPr id="64" name="Group 63"/>
          <p:cNvGrpSpPr/>
          <p:nvPr/>
        </p:nvGrpSpPr>
        <p:grpSpPr>
          <a:xfrm>
            <a:off x="12132063" y="8155170"/>
            <a:ext cx="3822055" cy="244534"/>
            <a:chOff x="5279680" y="3902230"/>
            <a:chExt cx="2352034" cy="150443"/>
          </a:xfrm>
          <a:solidFill>
            <a:schemeClr val="accent2"/>
          </a:solidFill>
        </p:grpSpPr>
        <p:sp>
          <p:nvSpPr>
            <p:cNvPr id="65" name="Parallelogram 64"/>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6" name="Parallelogram 65"/>
            <p:cNvSpPr/>
            <p:nvPr/>
          </p:nvSpPr>
          <p:spPr>
            <a:xfrm>
              <a:off x="6689248"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7" name="Parallelogram 66"/>
            <p:cNvSpPr/>
            <p:nvPr/>
          </p:nvSpPr>
          <p:spPr>
            <a:xfrm>
              <a:off x="6219392" y="3902231"/>
              <a:ext cx="472610" cy="150439"/>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8" name="Parallelogram 67"/>
            <p:cNvSpPr/>
            <p:nvPr/>
          </p:nvSpPr>
          <p:spPr>
            <a:xfrm>
              <a:off x="5749536" y="3902232"/>
              <a:ext cx="472610" cy="150441"/>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69" name="Parallelogram 68"/>
            <p:cNvSpPr/>
            <p:nvPr/>
          </p:nvSpPr>
          <p:spPr>
            <a:xfrm>
              <a:off x="5279680" y="3902230"/>
              <a:ext cx="472610" cy="150440"/>
            </a:xfrm>
            <a:prstGeom prst="parallelogram">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70" name="Group 69"/>
          <p:cNvGrpSpPr/>
          <p:nvPr/>
        </p:nvGrpSpPr>
        <p:grpSpPr>
          <a:xfrm>
            <a:off x="12132063" y="8837144"/>
            <a:ext cx="3822055" cy="244534"/>
            <a:chOff x="5279680" y="4321797"/>
            <a:chExt cx="2352034" cy="150443"/>
          </a:xfrm>
          <a:solidFill>
            <a:schemeClr val="accent3"/>
          </a:solidFill>
        </p:grpSpPr>
        <p:sp>
          <p:nvSpPr>
            <p:cNvPr id="71" name="Parallelogram 70"/>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2" name="Parallelogram 71"/>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3" name="Parallelogram 72"/>
            <p:cNvSpPr/>
            <p:nvPr/>
          </p:nvSpPr>
          <p:spPr>
            <a:xfrm>
              <a:off x="6219392"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4" name="Parallelogram 73"/>
            <p:cNvSpPr/>
            <p:nvPr/>
          </p:nvSpPr>
          <p:spPr>
            <a:xfrm>
              <a:off x="5749536" y="4321799"/>
              <a:ext cx="472610" cy="150441"/>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5" name="Parallelogram 74"/>
            <p:cNvSpPr/>
            <p:nvPr/>
          </p:nvSpPr>
          <p:spPr>
            <a:xfrm>
              <a:off x="5279680" y="4321797"/>
              <a:ext cx="472610" cy="150440"/>
            </a:xfrm>
            <a:prstGeom prst="parallelogram">
              <a:avLst/>
            </a:prstGeom>
            <a:grp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76" name="Group 75"/>
          <p:cNvGrpSpPr/>
          <p:nvPr/>
        </p:nvGrpSpPr>
        <p:grpSpPr>
          <a:xfrm>
            <a:off x="12132063" y="9496432"/>
            <a:ext cx="3822055" cy="244534"/>
            <a:chOff x="5279680" y="4727406"/>
            <a:chExt cx="2352034" cy="150443"/>
          </a:xfrm>
          <a:solidFill>
            <a:schemeClr val="accent4"/>
          </a:solidFill>
        </p:grpSpPr>
        <p:sp>
          <p:nvSpPr>
            <p:cNvPr id="77" name="Parallelogram 7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8" name="Parallelogram 77"/>
            <p:cNvSpPr/>
            <p:nvPr/>
          </p:nvSpPr>
          <p:spPr>
            <a:xfrm>
              <a:off x="6689248"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79" name="Parallelogram 78"/>
            <p:cNvSpPr/>
            <p:nvPr/>
          </p:nvSpPr>
          <p:spPr>
            <a:xfrm>
              <a:off x="6219392" y="4727407"/>
              <a:ext cx="472610" cy="150439"/>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0" name="Parallelogram 79"/>
            <p:cNvSpPr/>
            <p:nvPr/>
          </p:nvSpPr>
          <p:spPr>
            <a:xfrm>
              <a:off x="5749536" y="4727408"/>
              <a:ext cx="472610" cy="150441"/>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1" name="Parallelogram 80"/>
            <p:cNvSpPr/>
            <p:nvPr/>
          </p:nvSpPr>
          <p:spPr>
            <a:xfrm>
              <a:off x="5279680" y="4727406"/>
              <a:ext cx="472610" cy="150440"/>
            </a:xfrm>
            <a:prstGeom prst="parallelogram">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grpSp>
        <p:nvGrpSpPr>
          <p:cNvPr id="82" name="Group 81"/>
          <p:cNvGrpSpPr/>
          <p:nvPr/>
        </p:nvGrpSpPr>
        <p:grpSpPr>
          <a:xfrm>
            <a:off x="12132063" y="10178397"/>
            <a:ext cx="3822055" cy="244534"/>
            <a:chOff x="5279680" y="5146968"/>
            <a:chExt cx="2352034" cy="150443"/>
          </a:xfrm>
          <a:solidFill>
            <a:schemeClr val="accent5"/>
          </a:solidFill>
        </p:grpSpPr>
        <p:sp>
          <p:nvSpPr>
            <p:cNvPr id="83" name="Parallelogram 82"/>
            <p:cNvSpPr/>
            <p:nvPr/>
          </p:nvSpPr>
          <p:spPr>
            <a:xfrm>
              <a:off x="7159104"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4" name="Parallelogram 83"/>
            <p:cNvSpPr/>
            <p:nvPr/>
          </p:nvSpPr>
          <p:spPr>
            <a:xfrm>
              <a:off x="6689248"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5" name="Parallelogram 84"/>
            <p:cNvSpPr/>
            <p:nvPr/>
          </p:nvSpPr>
          <p:spPr>
            <a:xfrm>
              <a:off x="6219392" y="5146969"/>
              <a:ext cx="472610" cy="150439"/>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6" name="Parallelogram 85"/>
            <p:cNvSpPr/>
            <p:nvPr/>
          </p:nvSpPr>
          <p:spPr>
            <a:xfrm>
              <a:off x="5749536" y="5146970"/>
              <a:ext cx="472610" cy="150441"/>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sp>
          <p:nvSpPr>
            <p:cNvPr id="87" name="Parallelogram 86"/>
            <p:cNvSpPr/>
            <p:nvPr/>
          </p:nvSpPr>
          <p:spPr>
            <a:xfrm>
              <a:off x="5279680" y="5146968"/>
              <a:ext cx="472610" cy="150440"/>
            </a:xfrm>
            <a:prstGeom prst="parallelogram">
              <a:avLst/>
            </a:prstGeom>
            <a:grp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50" dirty="0">
                <a:solidFill>
                  <a:schemeClr val="tx2"/>
                </a:solidFill>
                <a:latin typeface="Lato Light"/>
              </a:endParaRPr>
            </a:p>
          </p:txBody>
        </p:sp>
      </p:grpSp>
      <p:sp>
        <p:nvSpPr>
          <p:cNvPr id="88" name="TextBox 87"/>
          <p:cNvSpPr txBox="1"/>
          <p:nvPr/>
        </p:nvSpPr>
        <p:spPr>
          <a:xfrm>
            <a:off x="9939635" y="7437429"/>
            <a:ext cx="2285819" cy="425191"/>
          </a:xfrm>
          <a:prstGeom prst="rect">
            <a:avLst/>
          </a:prstGeom>
          <a:noFill/>
        </p:spPr>
        <p:txBody>
          <a:bodyPr wrap="square" lIns="148599" tIns="74300" rIns="148599" bIns="74300" rtlCol="0">
            <a:spAutoFit/>
          </a:bodyPr>
          <a:lstStyle/>
          <a:p>
            <a:r>
              <a:rPr lang="id-ID" sz="1788" b="1" dirty="0">
                <a:solidFill>
                  <a:schemeClr val="accent1"/>
                </a:solidFill>
                <a:latin typeface="Lato Regular"/>
                <a:cs typeface="Lato Regular"/>
              </a:rPr>
              <a:t>White People</a:t>
            </a:r>
            <a:endParaRPr lang="en-US" sz="1788" b="1" dirty="0">
              <a:solidFill>
                <a:schemeClr val="accent1"/>
              </a:solidFill>
              <a:latin typeface="Lato Regular"/>
              <a:cs typeface="Lato Regular"/>
            </a:endParaRPr>
          </a:p>
        </p:txBody>
      </p:sp>
      <p:sp>
        <p:nvSpPr>
          <p:cNvPr id="89" name="TextBox 88"/>
          <p:cNvSpPr txBox="1"/>
          <p:nvPr/>
        </p:nvSpPr>
        <p:spPr>
          <a:xfrm>
            <a:off x="9939635" y="8052279"/>
            <a:ext cx="2285819" cy="425191"/>
          </a:xfrm>
          <a:prstGeom prst="rect">
            <a:avLst/>
          </a:prstGeom>
          <a:noFill/>
        </p:spPr>
        <p:txBody>
          <a:bodyPr wrap="square" lIns="148599" tIns="74300" rIns="148599" bIns="74300" rtlCol="0">
            <a:spAutoFit/>
          </a:bodyPr>
          <a:lstStyle/>
          <a:p>
            <a:r>
              <a:rPr lang="id-ID" sz="1788" b="1" dirty="0">
                <a:solidFill>
                  <a:schemeClr val="accent2"/>
                </a:solidFill>
                <a:latin typeface="Lato Regular"/>
                <a:cs typeface="Lato Regular"/>
              </a:rPr>
              <a:t>Hispanics</a:t>
            </a:r>
            <a:endParaRPr lang="en-US" sz="1788" b="1" dirty="0">
              <a:solidFill>
                <a:schemeClr val="accent2"/>
              </a:solidFill>
              <a:latin typeface="Lato Regular"/>
              <a:cs typeface="Lato Regular"/>
            </a:endParaRPr>
          </a:p>
        </p:txBody>
      </p:sp>
      <p:sp>
        <p:nvSpPr>
          <p:cNvPr id="90" name="TextBox 89"/>
          <p:cNvSpPr txBox="1"/>
          <p:nvPr/>
        </p:nvSpPr>
        <p:spPr>
          <a:xfrm>
            <a:off x="9939635" y="8769678"/>
            <a:ext cx="2285819" cy="425191"/>
          </a:xfrm>
          <a:prstGeom prst="rect">
            <a:avLst/>
          </a:prstGeom>
          <a:noFill/>
        </p:spPr>
        <p:txBody>
          <a:bodyPr wrap="square" lIns="148599" tIns="74300" rIns="148599" bIns="74300" rtlCol="0">
            <a:spAutoFit/>
          </a:bodyPr>
          <a:lstStyle/>
          <a:p>
            <a:r>
              <a:rPr lang="id-ID" sz="1788" b="1" dirty="0">
                <a:solidFill>
                  <a:schemeClr val="accent3"/>
                </a:solidFill>
                <a:latin typeface="Lato Regular"/>
                <a:cs typeface="Lato Regular"/>
              </a:rPr>
              <a:t>Black People</a:t>
            </a:r>
            <a:endParaRPr lang="en-US" sz="1788" b="1" dirty="0">
              <a:solidFill>
                <a:schemeClr val="accent3"/>
              </a:solidFill>
              <a:latin typeface="Lato Regular"/>
              <a:cs typeface="Lato Regular"/>
            </a:endParaRPr>
          </a:p>
        </p:txBody>
      </p:sp>
      <p:sp>
        <p:nvSpPr>
          <p:cNvPr id="91" name="TextBox 90"/>
          <p:cNvSpPr txBox="1"/>
          <p:nvPr/>
        </p:nvSpPr>
        <p:spPr>
          <a:xfrm>
            <a:off x="9957743" y="9421377"/>
            <a:ext cx="2285819" cy="425191"/>
          </a:xfrm>
          <a:prstGeom prst="rect">
            <a:avLst/>
          </a:prstGeom>
          <a:noFill/>
        </p:spPr>
        <p:txBody>
          <a:bodyPr wrap="square" lIns="148599" tIns="74300" rIns="148599" bIns="74300" rtlCol="0">
            <a:spAutoFit/>
          </a:bodyPr>
          <a:lstStyle/>
          <a:p>
            <a:r>
              <a:rPr lang="id-ID" sz="1788" b="1" dirty="0">
                <a:solidFill>
                  <a:schemeClr val="accent4"/>
                </a:solidFill>
                <a:latin typeface="Lato Regular"/>
                <a:cs typeface="Lato Regular"/>
              </a:rPr>
              <a:t>Asian</a:t>
            </a:r>
            <a:endParaRPr lang="en-US" sz="1788" b="1" dirty="0">
              <a:solidFill>
                <a:schemeClr val="accent4"/>
              </a:solidFill>
              <a:latin typeface="Lato Regular"/>
              <a:cs typeface="Lato Regular"/>
            </a:endParaRPr>
          </a:p>
        </p:txBody>
      </p:sp>
      <p:sp>
        <p:nvSpPr>
          <p:cNvPr id="92" name="TextBox 91"/>
          <p:cNvSpPr txBox="1"/>
          <p:nvPr/>
        </p:nvSpPr>
        <p:spPr>
          <a:xfrm>
            <a:off x="9939635" y="10129281"/>
            <a:ext cx="2285819" cy="425191"/>
          </a:xfrm>
          <a:prstGeom prst="rect">
            <a:avLst/>
          </a:prstGeom>
          <a:noFill/>
        </p:spPr>
        <p:txBody>
          <a:bodyPr wrap="square" lIns="148599" tIns="74300" rIns="148599" bIns="74300" rtlCol="0">
            <a:spAutoFit/>
          </a:bodyPr>
          <a:lstStyle/>
          <a:p>
            <a:r>
              <a:rPr lang="id-ID" sz="1788" b="1" dirty="0">
                <a:solidFill>
                  <a:schemeClr val="accent5"/>
                </a:solidFill>
                <a:latin typeface="Lato Regular"/>
                <a:cs typeface="Lato Regular"/>
              </a:rPr>
              <a:t>Others</a:t>
            </a:r>
            <a:endParaRPr lang="en-US" sz="1788" b="1" dirty="0">
              <a:solidFill>
                <a:schemeClr val="accent5"/>
              </a:solidFill>
              <a:latin typeface="Lato Regular"/>
              <a:cs typeface="Lato Regular"/>
            </a:endParaRPr>
          </a:p>
        </p:txBody>
      </p:sp>
      <p:grpSp>
        <p:nvGrpSpPr>
          <p:cNvPr id="98" name="Group 97"/>
          <p:cNvGrpSpPr/>
          <p:nvPr/>
        </p:nvGrpSpPr>
        <p:grpSpPr>
          <a:xfrm>
            <a:off x="4394670" y="1676978"/>
            <a:ext cx="11087115" cy="1689698"/>
            <a:chOff x="5386828" y="483017"/>
            <a:chExt cx="13642126" cy="2079087"/>
          </a:xfrm>
        </p:grpSpPr>
        <p:sp>
          <p:nvSpPr>
            <p:cNvPr id="99" name="TextBox 98"/>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Florida Population</a:t>
              </a:r>
              <a:endParaRPr lang="id-ID" sz="7152" b="1" dirty="0">
                <a:solidFill>
                  <a:schemeClr val="tx2"/>
                </a:solidFill>
                <a:latin typeface="Lato Regular"/>
                <a:cs typeface="Lato Regular"/>
              </a:endParaRPr>
            </a:p>
          </p:txBody>
        </p:sp>
        <p:sp>
          <p:nvSpPr>
            <p:cNvPr id="100" name="Rectangle 99"/>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1"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
        <p:nvSpPr>
          <p:cNvPr id="95" name="Freeform 384"/>
          <p:cNvSpPr>
            <a:spLocks noChangeArrowheads="1"/>
          </p:cNvSpPr>
          <p:nvPr/>
        </p:nvSpPr>
        <p:spPr bwMode="auto">
          <a:xfrm>
            <a:off x="2290880" y="4820016"/>
            <a:ext cx="5677885" cy="4374888"/>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3"/>
          </a:solidFill>
          <a:ln>
            <a:solidFill>
              <a:schemeClr val="bg2"/>
            </a:solidFill>
          </a:ln>
          <a:effectLst/>
        </p:spPr>
        <p:txBody>
          <a:bodyPr wrap="none" anchor="ctr"/>
          <a:lstStyle/>
          <a:p>
            <a:endParaRPr lang="en-US" sz="2926" dirty="0">
              <a:latin typeface="Lato Light"/>
            </a:endParaRPr>
          </a:p>
        </p:txBody>
      </p:sp>
    </p:spTree>
    <p:extLst>
      <p:ext uri="{BB962C8B-B14F-4D97-AF65-F5344CB8AC3E}">
        <p14:creationId xmlns:p14="http://schemas.microsoft.com/office/powerpoint/2010/main" val="2044869322"/>
      </p:ext>
    </p:extLst>
  </p:cSld>
  <p:clrMapOvr>
    <a:masterClrMapping/>
  </p:clrMapOvr>
  <p:transition xmlns:p14="http://schemas.microsoft.com/office/powerpoint/2010/main" spd="slow" advClick="0" advTm="2000">
    <p:randomBar dir="vert"/>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anim calcmode="lin" valueType="num">
                                      <p:cBhvr>
                                        <p:cTn id="8" dur="1000" fill="hold"/>
                                        <p:tgtEl>
                                          <p:spTgt spid="98"/>
                                        </p:tgtEl>
                                        <p:attrNameLst>
                                          <p:attrName>ppt_x</p:attrName>
                                        </p:attrNameLst>
                                      </p:cBhvr>
                                      <p:tavLst>
                                        <p:tav tm="0">
                                          <p:val>
                                            <p:strVal val="#ppt_x"/>
                                          </p:val>
                                        </p:tav>
                                        <p:tav tm="100000">
                                          <p:val>
                                            <p:strVal val="#ppt_x"/>
                                          </p:val>
                                        </p:tav>
                                      </p:tavLst>
                                    </p:anim>
                                    <p:anim calcmode="lin" valueType="num">
                                      <p:cBhvr>
                                        <p:cTn id="9"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5"/>
                                        </p:tgtEl>
                                        <p:attrNameLst>
                                          <p:attrName>style.visibility</p:attrName>
                                        </p:attrNameLst>
                                      </p:cBhvr>
                                      <p:to>
                                        <p:strVal val="visible"/>
                                      </p:to>
                                    </p:set>
                                    <p:anim calcmode="lin" valueType="num">
                                      <p:cBhvr>
                                        <p:cTn id="14" dur="500" fill="hold"/>
                                        <p:tgtEl>
                                          <p:spTgt spid="95"/>
                                        </p:tgtEl>
                                        <p:attrNameLst>
                                          <p:attrName>ppt_w</p:attrName>
                                        </p:attrNameLst>
                                      </p:cBhvr>
                                      <p:tavLst>
                                        <p:tav tm="0">
                                          <p:val>
                                            <p:fltVal val="0"/>
                                          </p:val>
                                        </p:tav>
                                        <p:tav tm="100000">
                                          <p:val>
                                            <p:strVal val="#ppt_w"/>
                                          </p:val>
                                        </p:tav>
                                      </p:tavLst>
                                    </p:anim>
                                    <p:anim calcmode="lin" valueType="num">
                                      <p:cBhvr>
                                        <p:cTn id="15" dur="500" fill="hold"/>
                                        <p:tgtEl>
                                          <p:spTgt spid="95"/>
                                        </p:tgtEl>
                                        <p:attrNameLst>
                                          <p:attrName>ppt_h</p:attrName>
                                        </p:attrNameLst>
                                      </p:cBhvr>
                                      <p:tavLst>
                                        <p:tav tm="0">
                                          <p:val>
                                            <p:fltVal val="0"/>
                                          </p:val>
                                        </p:tav>
                                        <p:tav tm="100000">
                                          <p:val>
                                            <p:strVal val="#ppt_h"/>
                                          </p:val>
                                        </p:tav>
                                      </p:tavLst>
                                    </p:anim>
                                    <p:animEffect transition="in" filter="fade">
                                      <p:cBhvr>
                                        <p:cTn id="16" dur="500"/>
                                        <p:tgtEl>
                                          <p:spTgt spid="95"/>
                                        </p:tgtEl>
                                      </p:cBhvr>
                                    </p:animEffect>
                                  </p:childTnLst>
                                </p:cTn>
                              </p:par>
                              <p:par>
                                <p:cTn id="17" presetID="42" presetClass="entr" presetSubtype="0" fill="hold"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1000"/>
                                        <p:tgtEl>
                                          <p:spTgt spid="51"/>
                                        </p:tgtEl>
                                      </p:cBhvr>
                                    </p:animEffect>
                                    <p:anim calcmode="lin" valueType="num">
                                      <p:cBhvr>
                                        <p:cTn id="20" dur="1000" fill="hold"/>
                                        <p:tgtEl>
                                          <p:spTgt spid="51"/>
                                        </p:tgtEl>
                                        <p:attrNameLst>
                                          <p:attrName>ppt_x</p:attrName>
                                        </p:attrNameLst>
                                      </p:cBhvr>
                                      <p:tavLst>
                                        <p:tav tm="0">
                                          <p:val>
                                            <p:strVal val="#ppt_x"/>
                                          </p:val>
                                        </p:tav>
                                        <p:tav tm="100000">
                                          <p:val>
                                            <p:strVal val="#ppt_x"/>
                                          </p:val>
                                        </p:tav>
                                      </p:tavLst>
                                    </p:anim>
                                    <p:anim calcmode="lin" valueType="num">
                                      <p:cBhvr>
                                        <p:cTn id="21" dur="1000" fill="hold"/>
                                        <p:tgtEl>
                                          <p:spTgt spid="51"/>
                                        </p:tgtEl>
                                        <p:attrNameLst>
                                          <p:attrName>ppt_y</p:attrName>
                                        </p:attrNameLst>
                                      </p:cBhvr>
                                      <p:tavLst>
                                        <p:tav tm="0">
                                          <p:val>
                                            <p:strVal val="#ppt_y+.1"/>
                                          </p:val>
                                        </p:tav>
                                        <p:tav tm="100000">
                                          <p:val>
                                            <p:strVal val="#ppt_y"/>
                                          </p:val>
                                        </p:tav>
                                      </p:tavLst>
                                    </p:anim>
                                  </p:childTnLst>
                                </p:cTn>
                              </p:par>
                              <p:par>
                                <p:cTn id="22" presetID="10"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10" presetClass="entr" presetSubtype="0"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1000"/>
                            </p:stCondLst>
                            <p:childTnLst>
                              <p:par>
                                <p:cTn id="29" presetID="37" presetClass="entr" presetSubtype="0" fill="hold"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900" decel="100000" fill="hold"/>
                                        <p:tgtEl>
                                          <p:spTgt spid="35"/>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fade">
                                      <p:cBhvr>
                                        <p:cTn id="38" dur="500"/>
                                        <p:tgtEl>
                                          <p:spTgt spid="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Effect transition="in" filter="fade">
                                      <p:cBhvr>
                                        <p:cTn id="42" dur="500"/>
                                        <p:tgtEl>
                                          <p:spTgt spid="88"/>
                                        </p:tgtEl>
                                      </p:cBhvr>
                                    </p:animEffect>
                                  </p:childTnLst>
                                </p:cTn>
                              </p:par>
                            </p:childTnLst>
                          </p:cTn>
                        </p:par>
                        <p:par>
                          <p:cTn id="43" fill="hold">
                            <p:stCondLst>
                              <p:cond delay="3000"/>
                            </p:stCondLst>
                            <p:childTnLst>
                              <p:par>
                                <p:cTn id="44" presetID="22" presetClass="entr" presetSubtype="8" fill="hold" nodeType="afterEffect">
                                  <p:stCondLst>
                                    <p:cond delay="0"/>
                                  </p:stCondLst>
                                  <p:childTnLst>
                                    <p:set>
                                      <p:cBhvr>
                                        <p:cTn id="45" dur="1" fill="hold">
                                          <p:stCondLst>
                                            <p:cond delay="0"/>
                                          </p:stCondLst>
                                        </p:cTn>
                                        <p:tgtEl>
                                          <p:spTgt spid="58"/>
                                        </p:tgtEl>
                                        <p:attrNameLst>
                                          <p:attrName>style.visibility</p:attrName>
                                        </p:attrNameLst>
                                      </p:cBhvr>
                                      <p:to>
                                        <p:strVal val="visible"/>
                                      </p:to>
                                    </p:set>
                                    <p:animEffect transition="in" filter="wipe(left)">
                                      <p:cBhvr>
                                        <p:cTn id="46" dur="500"/>
                                        <p:tgtEl>
                                          <p:spTgt spid="58"/>
                                        </p:tgtEl>
                                      </p:cBhvr>
                                    </p:animEffect>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89"/>
                                        </p:tgtEl>
                                        <p:attrNameLst>
                                          <p:attrName>style.visibility</p:attrName>
                                        </p:attrNameLst>
                                      </p:cBhvr>
                                      <p:to>
                                        <p:strVal val="visible"/>
                                      </p:to>
                                    </p:set>
                                    <p:animEffect transition="in" filter="fade">
                                      <p:cBhvr>
                                        <p:cTn id="50" dur="500"/>
                                        <p:tgtEl>
                                          <p:spTgt spid="89"/>
                                        </p:tgtEl>
                                      </p:cBhvr>
                                    </p:animEffect>
                                  </p:childTnLst>
                                </p:cTn>
                              </p:par>
                            </p:childTnLst>
                          </p:cTn>
                        </p:par>
                        <p:par>
                          <p:cTn id="51" fill="hold">
                            <p:stCondLst>
                              <p:cond delay="4000"/>
                            </p:stCondLst>
                            <p:childTnLst>
                              <p:par>
                                <p:cTn id="52" presetID="22" presetClass="entr" presetSubtype="8" fill="hold" nodeType="afterEffect">
                                  <p:stCondLst>
                                    <p:cond delay="0"/>
                                  </p:stCondLst>
                                  <p:childTnLst>
                                    <p:set>
                                      <p:cBhvr>
                                        <p:cTn id="53" dur="1" fill="hold">
                                          <p:stCondLst>
                                            <p:cond delay="0"/>
                                          </p:stCondLst>
                                        </p:cTn>
                                        <p:tgtEl>
                                          <p:spTgt spid="64"/>
                                        </p:tgtEl>
                                        <p:attrNameLst>
                                          <p:attrName>style.visibility</p:attrName>
                                        </p:attrNameLst>
                                      </p:cBhvr>
                                      <p:to>
                                        <p:strVal val="visible"/>
                                      </p:to>
                                    </p:set>
                                    <p:animEffect transition="in" filter="wipe(left)">
                                      <p:cBhvr>
                                        <p:cTn id="54" dur="500"/>
                                        <p:tgtEl>
                                          <p:spTgt spid="64"/>
                                        </p:tgtEl>
                                      </p:cBhvr>
                                    </p:animEffect>
                                  </p:childTnLst>
                                </p:cTn>
                              </p:par>
                            </p:childTnLst>
                          </p:cTn>
                        </p:par>
                        <p:par>
                          <p:cTn id="55" fill="hold">
                            <p:stCondLst>
                              <p:cond delay="4500"/>
                            </p:stCondLst>
                            <p:childTnLst>
                              <p:par>
                                <p:cTn id="56" presetID="10"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500"/>
                                        <p:tgtEl>
                                          <p:spTgt spid="90"/>
                                        </p:tgtEl>
                                      </p:cBhvr>
                                    </p:animEffect>
                                  </p:childTnLst>
                                </p:cTn>
                              </p:par>
                            </p:childTnLst>
                          </p:cTn>
                        </p:par>
                        <p:par>
                          <p:cTn id="59" fill="hold">
                            <p:stCondLst>
                              <p:cond delay="5000"/>
                            </p:stCondLst>
                            <p:childTnLst>
                              <p:par>
                                <p:cTn id="60" presetID="22" presetClass="entr" presetSubtype="8" fill="hold" nodeType="after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wipe(left)">
                                      <p:cBhvr>
                                        <p:cTn id="62" dur="500"/>
                                        <p:tgtEl>
                                          <p:spTgt spid="70"/>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91"/>
                                        </p:tgtEl>
                                        <p:attrNameLst>
                                          <p:attrName>style.visibility</p:attrName>
                                        </p:attrNameLst>
                                      </p:cBhvr>
                                      <p:to>
                                        <p:strVal val="visible"/>
                                      </p:to>
                                    </p:set>
                                    <p:animEffect transition="in" filter="fade">
                                      <p:cBhvr>
                                        <p:cTn id="66" dur="500"/>
                                        <p:tgtEl>
                                          <p:spTgt spid="91"/>
                                        </p:tgtEl>
                                      </p:cBhvr>
                                    </p:animEffect>
                                  </p:childTnLst>
                                </p:cTn>
                              </p:par>
                            </p:childTnLst>
                          </p:cTn>
                        </p:par>
                        <p:par>
                          <p:cTn id="67" fill="hold">
                            <p:stCondLst>
                              <p:cond delay="6000"/>
                            </p:stCondLst>
                            <p:childTnLst>
                              <p:par>
                                <p:cTn id="68" presetID="22" presetClass="entr" presetSubtype="8" fill="hold" nodeType="afterEffect">
                                  <p:stCondLst>
                                    <p:cond delay="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500"/>
                                        <p:tgtEl>
                                          <p:spTgt spid="76"/>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92"/>
                                        </p:tgtEl>
                                        <p:attrNameLst>
                                          <p:attrName>style.visibility</p:attrName>
                                        </p:attrNameLst>
                                      </p:cBhvr>
                                      <p:to>
                                        <p:strVal val="visible"/>
                                      </p:to>
                                    </p:set>
                                    <p:animEffect transition="in" filter="fade">
                                      <p:cBhvr>
                                        <p:cTn id="74" dur="500"/>
                                        <p:tgtEl>
                                          <p:spTgt spid="92"/>
                                        </p:tgtEl>
                                      </p:cBhvr>
                                    </p:animEffect>
                                  </p:childTnLst>
                                </p:cTn>
                              </p:par>
                            </p:childTnLst>
                          </p:cTn>
                        </p:par>
                        <p:par>
                          <p:cTn id="75" fill="hold">
                            <p:stCondLst>
                              <p:cond delay="7000"/>
                            </p:stCondLst>
                            <p:childTnLst>
                              <p:par>
                                <p:cTn id="76" presetID="22" presetClass="entr" presetSubtype="8" fill="hold" nodeType="afterEffect">
                                  <p:stCondLst>
                                    <p:cond delay="0"/>
                                  </p:stCondLst>
                                  <p:childTnLst>
                                    <p:set>
                                      <p:cBhvr>
                                        <p:cTn id="77" dur="1" fill="hold">
                                          <p:stCondLst>
                                            <p:cond delay="0"/>
                                          </p:stCondLst>
                                        </p:cTn>
                                        <p:tgtEl>
                                          <p:spTgt spid="82"/>
                                        </p:tgtEl>
                                        <p:attrNameLst>
                                          <p:attrName>style.visibility</p:attrName>
                                        </p:attrNameLst>
                                      </p:cBhvr>
                                      <p:to>
                                        <p:strVal val="visible"/>
                                      </p:to>
                                    </p:set>
                                    <p:animEffect transition="in" filter="wipe(left)">
                                      <p:cBhvr>
                                        <p:cTn id="7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4164754" y="3586874"/>
            <a:ext cx="12628321" cy="7644313"/>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165" name="Group 164"/>
          <p:cNvGrpSpPr/>
          <p:nvPr/>
        </p:nvGrpSpPr>
        <p:grpSpPr>
          <a:xfrm>
            <a:off x="8622278" y="8364011"/>
            <a:ext cx="1639906" cy="2635776"/>
            <a:chOff x="10558900" y="3193784"/>
            <a:chExt cx="2017820" cy="3243187"/>
          </a:xfrm>
        </p:grpSpPr>
        <p:sp>
          <p:nvSpPr>
            <p:cNvPr id="166" name="Oval 165"/>
            <p:cNvSpPr/>
            <p:nvPr/>
          </p:nvSpPr>
          <p:spPr>
            <a:xfrm>
              <a:off x="10558900" y="4418625"/>
              <a:ext cx="2017820" cy="2018346"/>
            </a:xfrm>
            <a:prstGeom prst="ellipse">
              <a:avLst/>
            </a:prstGeom>
            <a:solidFill>
              <a:schemeClr val="bg1">
                <a:alpha val="80000"/>
              </a:schemeClr>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67" name="Freeform 166"/>
            <p:cNvSpPr/>
            <p:nvPr/>
          </p:nvSpPr>
          <p:spPr>
            <a:xfrm flipV="1">
              <a:off x="11002913" y="319378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68" name="Freeform 6"/>
            <p:cNvSpPr>
              <a:spLocks noEditPoints="1"/>
            </p:cNvSpPr>
            <p:nvPr/>
          </p:nvSpPr>
          <p:spPr bwMode="auto">
            <a:xfrm flipH="1">
              <a:off x="10970968" y="4786823"/>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98132" tIns="99066" rIns="198132" bIns="99066" numCol="1" anchor="t" anchorCtr="0" compatLnSpc="1">
              <a:prstTxWarp prst="textNoShape">
                <a:avLst/>
              </a:prstTxWarp>
            </a:bodyPr>
            <a:lstStyle/>
            <a:p>
              <a:endParaRPr lang="id-ID" sz="3901" dirty="0">
                <a:latin typeface="Lato Light"/>
              </a:endParaRPr>
            </a:p>
          </p:txBody>
        </p:sp>
        <p:sp>
          <p:nvSpPr>
            <p:cNvPr id="169" name="Freeform 50"/>
            <p:cNvSpPr>
              <a:spLocks noEditPoints="1"/>
            </p:cNvSpPr>
            <p:nvPr/>
          </p:nvSpPr>
          <p:spPr bwMode="auto">
            <a:xfrm>
              <a:off x="11351458" y="3496918"/>
              <a:ext cx="479299" cy="571500"/>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174" name="Group 173"/>
          <p:cNvGrpSpPr/>
          <p:nvPr/>
        </p:nvGrpSpPr>
        <p:grpSpPr>
          <a:xfrm>
            <a:off x="6739522" y="3661834"/>
            <a:ext cx="1639906" cy="2635776"/>
            <a:chOff x="12069389" y="1216464"/>
            <a:chExt cx="2017820" cy="3243187"/>
          </a:xfrm>
        </p:grpSpPr>
        <p:sp>
          <p:nvSpPr>
            <p:cNvPr id="175" name="Oval 174"/>
            <p:cNvSpPr/>
            <p:nvPr/>
          </p:nvSpPr>
          <p:spPr>
            <a:xfrm>
              <a:off x="12069389" y="2441305"/>
              <a:ext cx="2017820" cy="2018346"/>
            </a:xfrm>
            <a:prstGeom prst="ellipse">
              <a:avLst/>
            </a:prstGeom>
            <a:solidFill>
              <a:schemeClr val="bg1">
                <a:alpha val="80000"/>
              </a:schemeClr>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76" name="Freeform 175"/>
            <p:cNvSpPr/>
            <p:nvPr/>
          </p:nvSpPr>
          <p:spPr>
            <a:xfrm flipV="1">
              <a:off x="12513402" y="121646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77" name="Freeform 26"/>
            <p:cNvSpPr>
              <a:spLocks noEditPoints="1"/>
            </p:cNvSpPr>
            <p:nvPr/>
          </p:nvSpPr>
          <p:spPr bwMode="auto">
            <a:xfrm flipH="1">
              <a:off x="12474886" y="275786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98132" tIns="99066" rIns="198132" bIns="99066" numCol="1" anchor="t" anchorCtr="0" compatLnSpc="1">
              <a:prstTxWarp prst="textNoShape">
                <a:avLst/>
              </a:prstTxWarp>
            </a:bodyPr>
            <a:lstStyle/>
            <a:p>
              <a:endParaRPr lang="id-ID" sz="3901" dirty="0">
                <a:latin typeface="Lato Light"/>
              </a:endParaRPr>
            </a:p>
          </p:txBody>
        </p:sp>
        <p:sp>
          <p:nvSpPr>
            <p:cNvPr id="178" name="Freeform 70"/>
            <p:cNvSpPr>
              <a:spLocks noEditPoints="1"/>
            </p:cNvSpPr>
            <p:nvPr/>
          </p:nvSpPr>
          <p:spPr bwMode="auto">
            <a:xfrm>
              <a:off x="12791034" y="1655845"/>
              <a:ext cx="574526" cy="346074"/>
            </a:xfrm>
            <a:custGeom>
              <a:avLst/>
              <a:gdLst>
                <a:gd name="T0" fmla="*/ 290 w 360"/>
                <a:gd name="T1" fmla="*/ 53 h 216"/>
                <a:gd name="T2" fmla="*/ 195 w 360"/>
                <a:gd name="T3" fmla="*/ 134 h 216"/>
                <a:gd name="T4" fmla="*/ 197 w 360"/>
                <a:gd name="T5" fmla="*/ 198 h 216"/>
                <a:gd name="T6" fmla="*/ 247 w 360"/>
                <a:gd name="T7" fmla="*/ 199 h 216"/>
                <a:gd name="T8" fmla="*/ 247 w 360"/>
                <a:gd name="T9" fmla="*/ 215 h 216"/>
                <a:gd name="T10" fmla="*/ 163 w 360"/>
                <a:gd name="T11" fmla="*/ 215 h 216"/>
                <a:gd name="T12" fmla="*/ 90 w 360"/>
                <a:gd name="T13" fmla="*/ 216 h 216"/>
                <a:gd name="T14" fmla="*/ 92 w 360"/>
                <a:gd name="T15" fmla="*/ 201 h 216"/>
                <a:gd name="T16" fmla="*/ 139 w 360"/>
                <a:gd name="T17" fmla="*/ 195 h 216"/>
                <a:gd name="T18" fmla="*/ 140 w 360"/>
                <a:gd name="T19" fmla="*/ 134 h 216"/>
                <a:gd name="T20" fmla="*/ 48 w 360"/>
                <a:gd name="T21" fmla="*/ 22 h 216"/>
                <a:gd name="T22" fmla="*/ 0 w 360"/>
                <a:gd name="T23" fmla="*/ 22 h 216"/>
                <a:gd name="T24" fmla="*/ 0 w 360"/>
                <a:gd name="T25" fmla="*/ 0 h 216"/>
                <a:gd name="T26" fmla="*/ 161 w 360"/>
                <a:gd name="T27" fmla="*/ 0 h 216"/>
                <a:gd name="T28" fmla="*/ 161 w 360"/>
                <a:gd name="T29" fmla="*/ 2 h 216"/>
                <a:gd name="T30" fmla="*/ 161 w 360"/>
                <a:gd name="T31" fmla="*/ 2 h 216"/>
                <a:gd name="T32" fmla="*/ 161 w 360"/>
                <a:gd name="T33" fmla="*/ 5 h 216"/>
                <a:gd name="T34" fmla="*/ 161 w 360"/>
                <a:gd name="T35" fmla="*/ 22 h 216"/>
                <a:gd name="T36" fmla="*/ 112 w 360"/>
                <a:gd name="T37" fmla="*/ 22 h 216"/>
                <a:gd name="T38" fmla="*/ 178 w 360"/>
                <a:gd name="T39" fmla="*/ 110 h 216"/>
                <a:gd name="T40" fmla="*/ 242 w 360"/>
                <a:gd name="T41" fmla="*/ 52 h 216"/>
                <a:gd name="T42" fmla="*/ 204 w 360"/>
                <a:gd name="T43" fmla="*/ 52 h 216"/>
                <a:gd name="T44" fmla="*/ 199 w 360"/>
                <a:gd name="T45" fmla="*/ 29 h 216"/>
                <a:gd name="T46" fmla="*/ 339 w 360"/>
                <a:gd name="T47" fmla="*/ 29 h 216"/>
                <a:gd name="T48" fmla="*/ 338 w 360"/>
                <a:gd name="T49" fmla="*/ 31 h 216"/>
                <a:gd name="T50" fmla="*/ 339 w 360"/>
                <a:gd name="T51" fmla="*/ 31 h 216"/>
                <a:gd name="T52" fmla="*/ 329 w 360"/>
                <a:gd name="T53" fmla="*/ 46 h 216"/>
                <a:gd name="T54" fmla="*/ 328 w 360"/>
                <a:gd name="T55" fmla="*/ 46 h 216"/>
                <a:gd name="T56" fmla="*/ 324 w 360"/>
                <a:gd name="T57" fmla="*/ 52 h 216"/>
                <a:gd name="T58" fmla="*/ 298 w 360"/>
                <a:gd name="T59" fmla="*/ 52 h 216"/>
                <a:gd name="T60" fmla="*/ 290 w 360"/>
                <a:gd name="T61" fmla="*/ 53 h 216"/>
                <a:gd name="T62" fmla="*/ 336 w 360"/>
                <a:gd name="T63" fmla="*/ 193 h 216"/>
                <a:gd name="T64" fmla="*/ 324 w 360"/>
                <a:gd name="T65" fmla="*/ 192 h 216"/>
                <a:gd name="T66" fmla="*/ 310 w 360"/>
                <a:gd name="T67" fmla="*/ 190 h 216"/>
                <a:gd name="T68" fmla="*/ 310 w 360"/>
                <a:gd name="T69" fmla="*/ 214 h 216"/>
                <a:gd name="T70" fmla="*/ 321 w 360"/>
                <a:gd name="T71" fmla="*/ 215 h 216"/>
                <a:gd name="T72" fmla="*/ 333 w 360"/>
                <a:gd name="T73" fmla="*/ 216 h 216"/>
                <a:gd name="T74" fmla="*/ 336 w 360"/>
                <a:gd name="T75" fmla="*/ 193 h 216"/>
                <a:gd name="T76" fmla="*/ 360 w 360"/>
                <a:gd name="T77" fmla="*/ 79 h 216"/>
                <a:gd name="T78" fmla="*/ 313 w 360"/>
                <a:gd name="T79" fmla="*/ 74 h 216"/>
                <a:gd name="T80" fmla="*/ 313 w 360"/>
                <a:gd name="T81" fmla="*/ 175 h 216"/>
                <a:gd name="T82" fmla="*/ 335 w 360"/>
                <a:gd name="T83" fmla="*/ 177 h 216"/>
                <a:gd name="T84" fmla="*/ 360 w 360"/>
                <a:gd name="T85" fmla="*/ 7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216">
                  <a:moveTo>
                    <a:pt x="290" y="53"/>
                  </a:moveTo>
                  <a:cubicBezTo>
                    <a:pt x="281" y="56"/>
                    <a:pt x="201" y="118"/>
                    <a:pt x="195" y="134"/>
                  </a:cubicBezTo>
                  <a:cubicBezTo>
                    <a:pt x="194" y="139"/>
                    <a:pt x="195" y="190"/>
                    <a:pt x="197" y="198"/>
                  </a:cubicBezTo>
                  <a:cubicBezTo>
                    <a:pt x="202" y="199"/>
                    <a:pt x="240" y="198"/>
                    <a:pt x="247" y="199"/>
                  </a:cubicBezTo>
                  <a:cubicBezTo>
                    <a:pt x="247" y="215"/>
                    <a:pt x="247" y="215"/>
                    <a:pt x="247" y="215"/>
                  </a:cubicBezTo>
                  <a:cubicBezTo>
                    <a:pt x="240" y="215"/>
                    <a:pt x="191" y="215"/>
                    <a:pt x="163" y="215"/>
                  </a:cubicBezTo>
                  <a:cubicBezTo>
                    <a:pt x="149" y="215"/>
                    <a:pt x="104" y="216"/>
                    <a:pt x="90" y="216"/>
                  </a:cubicBezTo>
                  <a:cubicBezTo>
                    <a:pt x="92" y="201"/>
                    <a:pt x="92" y="201"/>
                    <a:pt x="92" y="201"/>
                  </a:cubicBezTo>
                  <a:cubicBezTo>
                    <a:pt x="100" y="200"/>
                    <a:pt x="132" y="202"/>
                    <a:pt x="139" y="195"/>
                  </a:cubicBezTo>
                  <a:cubicBezTo>
                    <a:pt x="142" y="191"/>
                    <a:pt x="141" y="142"/>
                    <a:pt x="140" y="134"/>
                  </a:cubicBezTo>
                  <a:cubicBezTo>
                    <a:pt x="137" y="125"/>
                    <a:pt x="66" y="37"/>
                    <a:pt x="48" y="22"/>
                  </a:cubicBezTo>
                  <a:cubicBezTo>
                    <a:pt x="0" y="22"/>
                    <a:pt x="0" y="22"/>
                    <a:pt x="0" y="22"/>
                  </a:cubicBezTo>
                  <a:cubicBezTo>
                    <a:pt x="0" y="0"/>
                    <a:pt x="0" y="0"/>
                    <a:pt x="0" y="0"/>
                  </a:cubicBezTo>
                  <a:cubicBezTo>
                    <a:pt x="161" y="0"/>
                    <a:pt x="161" y="0"/>
                    <a:pt x="161" y="0"/>
                  </a:cubicBezTo>
                  <a:cubicBezTo>
                    <a:pt x="161" y="2"/>
                    <a:pt x="161" y="2"/>
                    <a:pt x="161" y="2"/>
                  </a:cubicBezTo>
                  <a:cubicBezTo>
                    <a:pt x="161" y="2"/>
                    <a:pt x="161" y="2"/>
                    <a:pt x="161" y="2"/>
                  </a:cubicBezTo>
                  <a:cubicBezTo>
                    <a:pt x="161" y="5"/>
                    <a:pt x="161" y="5"/>
                    <a:pt x="161" y="5"/>
                  </a:cubicBezTo>
                  <a:cubicBezTo>
                    <a:pt x="161" y="22"/>
                    <a:pt x="161" y="22"/>
                    <a:pt x="161" y="22"/>
                  </a:cubicBezTo>
                  <a:cubicBezTo>
                    <a:pt x="112" y="22"/>
                    <a:pt x="112" y="22"/>
                    <a:pt x="112" y="22"/>
                  </a:cubicBezTo>
                  <a:cubicBezTo>
                    <a:pt x="134" y="54"/>
                    <a:pt x="165" y="92"/>
                    <a:pt x="178" y="110"/>
                  </a:cubicBezTo>
                  <a:cubicBezTo>
                    <a:pt x="242" y="52"/>
                    <a:pt x="242" y="52"/>
                    <a:pt x="242" y="52"/>
                  </a:cubicBezTo>
                  <a:cubicBezTo>
                    <a:pt x="204" y="52"/>
                    <a:pt x="204" y="52"/>
                    <a:pt x="204" y="52"/>
                  </a:cubicBezTo>
                  <a:cubicBezTo>
                    <a:pt x="199" y="29"/>
                    <a:pt x="199" y="29"/>
                    <a:pt x="199" y="29"/>
                  </a:cubicBezTo>
                  <a:cubicBezTo>
                    <a:pt x="339" y="29"/>
                    <a:pt x="339" y="29"/>
                    <a:pt x="339" y="29"/>
                  </a:cubicBezTo>
                  <a:cubicBezTo>
                    <a:pt x="338" y="31"/>
                    <a:pt x="338" y="31"/>
                    <a:pt x="338" y="31"/>
                  </a:cubicBezTo>
                  <a:cubicBezTo>
                    <a:pt x="338" y="31"/>
                    <a:pt x="339" y="31"/>
                    <a:pt x="339" y="31"/>
                  </a:cubicBezTo>
                  <a:cubicBezTo>
                    <a:pt x="329" y="46"/>
                    <a:pt x="329" y="46"/>
                    <a:pt x="329" y="46"/>
                  </a:cubicBezTo>
                  <a:cubicBezTo>
                    <a:pt x="329" y="46"/>
                    <a:pt x="328" y="46"/>
                    <a:pt x="328" y="46"/>
                  </a:cubicBezTo>
                  <a:cubicBezTo>
                    <a:pt x="324" y="52"/>
                    <a:pt x="324" y="52"/>
                    <a:pt x="324" y="52"/>
                  </a:cubicBezTo>
                  <a:cubicBezTo>
                    <a:pt x="298" y="52"/>
                    <a:pt x="298" y="52"/>
                    <a:pt x="298" y="52"/>
                  </a:cubicBezTo>
                  <a:cubicBezTo>
                    <a:pt x="295" y="52"/>
                    <a:pt x="292" y="53"/>
                    <a:pt x="290" y="53"/>
                  </a:cubicBezTo>
                  <a:close/>
                  <a:moveTo>
                    <a:pt x="336" y="193"/>
                  </a:moveTo>
                  <a:cubicBezTo>
                    <a:pt x="324" y="192"/>
                    <a:pt x="324" y="192"/>
                    <a:pt x="324" y="192"/>
                  </a:cubicBezTo>
                  <a:cubicBezTo>
                    <a:pt x="310" y="190"/>
                    <a:pt x="310" y="190"/>
                    <a:pt x="310" y="190"/>
                  </a:cubicBezTo>
                  <a:cubicBezTo>
                    <a:pt x="310" y="214"/>
                    <a:pt x="310" y="214"/>
                    <a:pt x="310" y="214"/>
                  </a:cubicBezTo>
                  <a:cubicBezTo>
                    <a:pt x="321" y="215"/>
                    <a:pt x="321" y="215"/>
                    <a:pt x="321" y="215"/>
                  </a:cubicBezTo>
                  <a:cubicBezTo>
                    <a:pt x="333" y="216"/>
                    <a:pt x="333" y="216"/>
                    <a:pt x="333" y="216"/>
                  </a:cubicBezTo>
                  <a:lnTo>
                    <a:pt x="336" y="193"/>
                  </a:lnTo>
                  <a:close/>
                  <a:moveTo>
                    <a:pt x="360" y="79"/>
                  </a:moveTo>
                  <a:cubicBezTo>
                    <a:pt x="356" y="79"/>
                    <a:pt x="318" y="75"/>
                    <a:pt x="313" y="74"/>
                  </a:cubicBezTo>
                  <a:cubicBezTo>
                    <a:pt x="313" y="175"/>
                    <a:pt x="313" y="175"/>
                    <a:pt x="313" y="175"/>
                  </a:cubicBezTo>
                  <a:cubicBezTo>
                    <a:pt x="335" y="177"/>
                    <a:pt x="335" y="177"/>
                    <a:pt x="335" y="177"/>
                  </a:cubicBezTo>
                  <a:lnTo>
                    <a:pt x="360" y="79"/>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2" name="Group 1"/>
          <p:cNvGrpSpPr/>
          <p:nvPr/>
        </p:nvGrpSpPr>
        <p:grpSpPr>
          <a:xfrm>
            <a:off x="4164753" y="6469644"/>
            <a:ext cx="1639906" cy="2635776"/>
            <a:chOff x="3940542" y="6827233"/>
            <a:chExt cx="2017820" cy="3243187"/>
          </a:xfrm>
        </p:grpSpPr>
        <p:grpSp>
          <p:nvGrpSpPr>
            <p:cNvPr id="4" name="Group 3"/>
            <p:cNvGrpSpPr/>
            <p:nvPr/>
          </p:nvGrpSpPr>
          <p:grpSpPr>
            <a:xfrm>
              <a:off x="3940542" y="6827233"/>
              <a:ext cx="2017820" cy="3243187"/>
              <a:chOff x="15568778" y="6872248"/>
              <a:chExt cx="2017820" cy="3243187"/>
            </a:xfrm>
          </p:grpSpPr>
          <p:sp>
            <p:nvSpPr>
              <p:cNvPr id="170" name="Oval 169"/>
              <p:cNvSpPr/>
              <p:nvPr/>
            </p:nvSpPr>
            <p:spPr>
              <a:xfrm>
                <a:off x="15568778" y="8097089"/>
                <a:ext cx="2017820" cy="2018346"/>
              </a:xfrm>
              <a:prstGeom prst="ellipse">
                <a:avLst/>
              </a:prstGeom>
              <a:solidFill>
                <a:schemeClr val="bg1">
                  <a:alpha val="80000"/>
                </a:schemeClr>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71" name="Freeform 170"/>
              <p:cNvSpPr/>
              <p:nvPr/>
            </p:nvSpPr>
            <p:spPr>
              <a:xfrm flipV="1">
                <a:off x="16012791" y="687224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73" name="Freeform 82"/>
              <p:cNvSpPr>
                <a:spLocks/>
              </p:cNvSpPr>
              <p:nvPr/>
            </p:nvSpPr>
            <p:spPr bwMode="auto">
              <a:xfrm>
                <a:off x="16212420" y="7168057"/>
                <a:ext cx="789292" cy="658646"/>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sp>
          <p:nvSpPr>
            <p:cNvPr id="183" name="Freeform 26"/>
            <p:cNvSpPr>
              <a:spLocks noEditPoints="1"/>
            </p:cNvSpPr>
            <p:nvPr/>
          </p:nvSpPr>
          <p:spPr bwMode="auto">
            <a:xfrm flipH="1">
              <a:off x="4345666" y="833940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98132" tIns="99066" rIns="198132" bIns="99066" numCol="1" anchor="t" anchorCtr="0" compatLnSpc="1">
              <a:prstTxWarp prst="textNoShape">
                <a:avLst/>
              </a:prstTxWarp>
            </a:bodyPr>
            <a:lstStyle/>
            <a:p>
              <a:endParaRPr lang="id-ID" sz="3901" dirty="0">
                <a:latin typeface="Lato Light"/>
              </a:endParaRPr>
            </a:p>
          </p:txBody>
        </p:sp>
      </p:grpSp>
      <p:grpSp>
        <p:nvGrpSpPr>
          <p:cNvPr id="3" name="Group 2"/>
          <p:cNvGrpSpPr/>
          <p:nvPr/>
        </p:nvGrpSpPr>
        <p:grpSpPr>
          <a:xfrm>
            <a:off x="12785592" y="8392570"/>
            <a:ext cx="1639906" cy="2635776"/>
            <a:chOff x="15732015" y="8746208"/>
            <a:chExt cx="2017820" cy="3243187"/>
          </a:xfrm>
        </p:grpSpPr>
        <p:sp>
          <p:nvSpPr>
            <p:cNvPr id="179" name="Oval 178"/>
            <p:cNvSpPr/>
            <p:nvPr/>
          </p:nvSpPr>
          <p:spPr>
            <a:xfrm>
              <a:off x="15732015" y="9971049"/>
              <a:ext cx="2017820" cy="2018346"/>
            </a:xfrm>
            <a:prstGeom prst="ellipse">
              <a:avLst/>
            </a:prstGeom>
            <a:solidFill>
              <a:schemeClr val="bg1">
                <a:alpha val="80000"/>
              </a:schemeClr>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80" name="Freeform 179"/>
            <p:cNvSpPr/>
            <p:nvPr/>
          </p:nvSpPr>
          <p:spPr>
            <a:xfrm flipV="1">
              <a:off x="16176028" y="874620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82" name="Freeform 46"/>
            <p:cNvSpPr>
              <a:spLocks/>
            </p:cNvSpPr>
            <p:nvPr/>
          </p:nvSpPr>
          <p:spPr bwMode="auto">
            <a:xfrm>
              <a:off x="16470349" y="9048658"/>
              <a:ext cx="574524" cy="57467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84" name="Freeform 6"/>
            <p:cNvSpPr>
              <a:spLocks noEditPoints="1"/>
            </p:cNvSpPr>
            <p:nvPr/>
          </p:nvSpPr>
          <p:spPr bwMode="auto">
            <a:xfrm flipH="1">
              <a:off x="16141782" y="10258384"/>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98132" tIns="99066" rIns="198132" bIns="99066" numCol="1" anchor="t" anchorCtr="0" compatLnSpc="1">
              <a:prstTxWarp prst="textNoShape">
                <a:avLst/>
              </a:prstTxWarp>
            </a:bodyPr>
            <a:lstStyle/>
            <a:p>
              <a:endParaRPr lang="id-ID" sz="3901" dirty="0">
                <a:latin typeface="Lato Light"/>
              </a:endParaRPr>
            </a:p>
          </p:txBody>
        </p:sp>
      </p:grpSp>
      <p:grpSp>
        <p:nvGrpSpPr>
          <p:cNvPr id="5" name="Group 4"/>
          <p:cNvGrpSpPr/>
          <p:nvPr/>
        </p:nvGrpSpPr>
        <p:grpSpPr>
          <a:xfrm>
            <a:off x="13742422" y="5371909"/>
            <a:ext cx="1639906" cy="2635776"/>
            <a:chOff x="16909346" y="5029441"/>
            <a:chExt cx="2017820" cy="3243187"/>
          </a:xfrm>
        </p:grpSpPr>
        <p:sp>
          <p:nvSpPr>
            <p:cNvPr id="185" name="Oval 184"/>
            <p:cNvSpPr/>
            <p:nvPr/>
          </p:nvSpPr>
          <p:spPr>
            <a:xfrm>
              <a:off x="16909346" y="6254282"/>
              <a:ext cx="2017820" cy="2018346"/>
            </a:xfrm>
            <a:prstGeom prst="ellipse">
              <a:avLst/>
            </a:prstGeom>
            <a:solidFill>
              <a:schemeClr val="bg1">
                <a:alpha val="80000"/>
              </a:schemeClr>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86" name="Freeform 185"/>
            <p:cNvSpPr/>
            <p:nvPr/>
          </p:nvSpPr>
          <p:spPr>
            <a:xfrm flipV="1">
              <a:off x="17353359" y="5029441"/>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Lato Light"/>
              </a:endParaRPr>
            </a:p>
          </p:txBody>
        </p:sp>
        <p:sp>
          <p:nvSpPr>
            <p:cNvPr id="187" name="Freeform 66"/>
            <p:cNvSpPr>
              <a:spLocks noEditPoints="1"/>
            </p:cNvSpPr>
            <p:nvPr/>
          </p:nvSpPr>
          <p:spPr bwMode="auto">
            <a:xfrm>
              <a:off x="17648777" y="5294424"/>
              <a:ext cx="571351" cy="574674"/>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189" name="Freeform 26"/>
            <p:cNvSpPr>
              <a:spLocks noEditPoints="1"/>
            </p:cNvSpPr>
            <p:nvPr/>
          </p:nvSpPr>
          <p:spPr bwMode="auto">
            <a:xfrm flipH="1">
              <a:off x="17330679" y="6532977"/>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98132" tIns="99066" rIns="198132" bIns="99066" numCol="1" anchor="t" anchorCtr="0" compatLnSpc="1">
              <a:prstTxWarp prst="textNoShape">
                <a:avLst/>
              </a:prstTxWarp>
            </a:bodyPr>
            <a:lstStyle/>
            <a:p>
              <a:endParaRPr lang="id-ID" sz="3901" dirty="0">
                <a:latin typeface="Lato Light"/>
              </a:endParaRPr>
            </a:p>
          </p:txBody>
        </p:sp>
      </p:grpSp>
      <p:grpSp>
        <p:nvGrpSpPr>
          <p:cNvPr id="149" name="Group 148"/>
          <p:cNvGrpSpPr/>
          <p:nvPr/>
        </p:nvGrpSpPr>
        <p:grpSpPr>
          <a:xfrm>
            <a:off x="4394670" y="1676978"/>
            <a:ext cx="11087115" cy="1689698"/>
            <a:chOff x="5386828" y="483017"/>
            <a:chExt cx="13642126" cy="2079087"/>
          </a:xfrm>
        </p:grpSpPr>
        <p:sp>
          <p:nvSpPr>
            <p:cNvPr id="150" name="TextBox 149"/>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USA Social Media </a:t>
              </a:r>
              <a:endParaRPr lang="id-ID" sz="7152" b="1" dirty="0">
                <a:solidFill>
                  <a:schemeClr val="tx2"/>
                </a:solidFill>
                <a:latin typeface="Lato Regular"/>
                <a:cs typeface="Lato Regular"/>
              </a:endParaRPr>
            </a:p>
          </p:txBody>
        </p:sp>
        <p:sp>
          <p:nvSpPr>
            <p:cNvPr id="151" name="Rectangle 15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5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185340210"/>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fade">
                                      <p:cBhvr>
                                        <p:cTn id="7" dur="1000"/>
                                        <p:tgtEl>
                                          <p:spTgt spid="149"/>
                                        </p:tgtEl>
                                      </p:cBhvr>
                                    </p:animEffect>
                                    <p:anim calcmode="lin" valueType="num">
                                      <p:cBhvr>
                                        <p:cTn id="8" dur="1000" fill="hold"/>
                                        <p:tgtEl>
                                          <p:spTgt spid="149"/>
                                        </p:tgtEl>
                                        <p:attrNameLst>
                                          <p:attrName>ppt_x</p:attrName>
                                        </p:attrNameLst>
                                      </p:cBhvr>
                                      <p:tavLst>
                                        <p:tav tm="0">
                                          <p:val>
                                            <p:strVal val="#ppt_x"/>
                                          </p:val>
                                        </p:tav>
                                        <p:tav tm="100000">
                                          <p:val>
                                            <p:strVal val="#ppt_x"/>
                                          </p:val>
                                        </p:tav>
                                      </p:tavLst>
                                    </p:anim>
                                    <p:anim calcmode="lin" valueType="num">
                                      <p:cBhvr>
                                        <p:cTn id="9" dur="1000" fill="hold"/>
                                        <p:tgtEl>
                                          <p:spTgt spid="14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fade">
                                      <p:cBhvr>
                                        <p:cTn id="17" dur="500"/>
                                        <p:tgtEl>
                                          <p:spTgt spid="17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65"/>
                                        </p:tgtEl>
                                        <p:attrNameLst>
                                          <p:attrName>style.visibility</p:attrName>
                                        </p:attrNameLst>
                                      </p:cBhvr>
                                      <p:to>
                                        <p:strVal val="visible"/>
                                      </p:to>
                                    </p:set>
                                    <p:animEffect transition="in" filter="fade">
                                      <p:cBhvr>
                                        <p:cTn id="25" dur="500"/>
                                        <p:tgtEl>
                                          <p:spTgt spid="165"/>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a:spLocks noChangeAspect="1"/>
          </p:cNvSpPr>
          <p:nvPr/>
        </p:nvSpPr>
        <p:spPr>
          <a:xfrm rot="16200000">
            <a:off x="8397075" y="2308137"/>
            <a:ext cx="13834720" cy="9077705"/>
          </a:xfrm>
          <a:prstGeom prst="rect">
            <a:avLst/>
          </a:prstGeom>
          <a:solidFill>
            <a:schemeClr val="accent6">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13" name="Rectangle 12"/>
          <p:cNvSpPr>
            <a:spLocks noChangeAspect="1"/>
          </p:cNvSpPr>
          <p:nvPr/>
        </p:nvSpPr>
        <p:spPr>
          <a:xfrm rot="16200000">
            <a:off x="-1470208" y="1470207"/>
            <a:ext cx="13716000" cy="10775583"/>
          </a:xfrm>
          <a:prstGeom prst="rect">
            <a:avLst/>
          </a:prstGeom>
          <a:solidFill>
            <a:schemeClr val="bg1">
              <a:alpha val="8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926" dirty="0">
              <a:latin typeface="Lato Light"/>
            </a:endParaRPr>
          </a:p>
        </p:txBody>
      </p:sp>
      <p:sp>
        <p:nvSpPr>
          <p:cNvPr id="2" name="Picture Placeholder 1"/>
          <p:cNvSpPr>
            <a:spLocks noGrp="1" noChangeAspect="1"/>
          </p:cNvSpPr>
          <p:nvPr>
            <p:ph type="pic" sz="quarter" idx="13"/>
          </p:nvPr>
        </p:nvSpPr>
        <p:spPr>
          <a:xfrm>
            <a:off x="-2581" y="0"/>
            <a:ext cx="19812001" cy="13714413"/>
          </a:xfrm>
        </p:spPr>
      </p:sp>
      <p:graphicFrame>
        <p:nvGraphicFramePr>
          <p:cNvPr id="14" name="Chart 1"/>
          <p:cNvGraphicFramePr>
            <a:graphicFrameLocks/>
          </p:cNvGraphicFramePr>
          <p:nvPr>
            <p:extLst>
              <p:ext uri="{D42A27DB-BD31-4B8C-83A1-F6EECF244321}">
                <p14:modId xmlns:p14="http://schemas.microsoft.com/office/powerpoint/2010/main" val="494965336"/>
              </p:ext>
            </p:extLst>
          </p:nvPr>
        </p:nvGraphicFramePr>
        <p:xfrm>
          <a:off x="1328886" y="3827135"/>
          <a:ext cx="8512607" cy="3300138"/>
        </p:xfrm>
        <a:graphic>
          <a:graphicData uri="http://schemas.openxmlformats.org/drawingml/2006/chart">
            <c:chart xmlns:c="http://schemas.openxmlformats.org/drawingml/2006/chart" xmlns:r="http://schemas.openxmlformats.org/officeDocument/2006/relationships" r:id="rId2"/>
          </a:graphicData>
        </a:graphic>
      </p:graphicFrame>
      <p:grpSp>
        <p:nvGrpSpPr>
          <p:cNvPr id="15" name="Group 14"/>
          <p:cNvGrpSpPr/>
          <p:nvPr/>
        </p:nvGrpSpPr>
        <p:grpSpPr>
          <a:xfrm>
            <a:off x="11227331" y="4080874"/>
            <a:ext cx="7891784" cy="1198299"/>
            <a:chOff x="1477439" y="3949415"/>
            <a:chExt cx="10984480" cy="1474445"/>
          </a:xfrm>
        </p:grpSpPr>
        <p:sp>
          <p:nvSpPr>
            <p:cNvPr id="16" name="Title 20"/>
            <p:cNvSpPr txBox="1">
              <a:spLocks/>
            </p:cNvSpPr>
            <p:nvPr/>
          </p:nvSpPr>
          <p:spPr>
            <a:xfrm>
              <a:off x="1477439" y="3949415"/>
              <a:ext cx="9350879" cy="492472"/>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601" b="1" dirty="0">
                  <a:solidFill>
                    <a:schemeClr val="bg1"/>
                  </a:solidFill>
                  <a:latin typeface="Lato Regular"/>
                  <a:cs typeface="Lato Regular"/>
                </a:rPr>
                <a:t>Marketing Definition</a:t>
              </a:r>
            </a:p>
          </p:txBody>
        </p:sp>
        <p:sp>
          <p:nvSpPr>
            <p:cNvPr id="17" name="Title 20"/>
            <p:cNvSpPr txBox="1">
              <a:spLocks/>
            </p:cNvSpPr>
            <p:nvPr/>
          </p:nvSpPr>
          <p:spPr>
            <a:xfrm>
              <a:off x="1499718" y="4297526"/>
              <a:ext cx="10962201" cy="112633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788" dirty="0">
                  <a:solidFill>
                    <a:schemeClr val="bg1"/>
                  </a:solidFill>
                  <a:latin typeface="Lato Light"/>
                  <a:cs typeface="Lato Light"/>
                </a:rPr>
                <a:t>Lorem ipsum dolor sit amet, consectetur adipiscing elit. Aliquam tincidunt ante nec sem congue convallis. Pellentesque vel</a:t>
              </a:r>
              <a:endParaRPr lang="en-US" sz="1788" dirty="0">
                <a:solidFill>
                  <a:schemeClr val="bg1"/>
                </a:solidFill>
                <a:latin typeface="Lato Light"/>
                <a:cs typeface="Lato Light"/>
              </a:endParaRPr>
            </a:p>
          </p:txBody>
        </p:sp>
      </p:grpSp>
      <p:grpSp>
        <p:nvGrpSpPr>
          <p:cNvPr id="22" name="Group 21"/>
          <p:cNvGrpSpPr/>
          <p:nvPr/>
        </p:nvGrpSpPr>
        <p:grpSpPr>
          <a:xfrm>
            <a:off x="11475047" y="5482099"/>
            <a:ext cx="7480033" cy="1219823"/>
            <a:chOff x="2366663" y="4148074"/>
            <a:chExt cx="9203797" cy="1500927"/>
          </a:xfrm>
        </p:grpSpPr>
        <p:grpSp>
          <p:nvGrpSpPr>
            <p:cNvPr id="23" name="Group 22"/>
            <p:cNvGrpSpPr/>
            <p:nvPr/>
          </p:nvGrpSpPr>
          <p:grpSpPr>
            <a:xfrm>
              <a:off x="3599459" y="4148074"/>
              <a:ext cx="7971001" cy="1500927"/>
              <a:chOff x="4224467" y="4439548"/>
              <a:chExt cx="7971001" cy="1500927"/>
            </a:xfrm>
          </p:grpSpPr>
          <p:sp>
            <p:nvSpPr>
              <p:cNvPr id="26" name="Title 20"/>
              <p:cNvSpPr txBox="1">
                <a:spLocks/>
              </p:cNvSpPr>
              <p:nvPr/>
            </p:nvSpPr>
            <p:spPr>
              <a:xfrm>
                <a:off x="4224467" y="4439548"/>
                <a:ext cx="4888257" cy="492471"/>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601" b="1" dirty="0">
                    <a:solidFill>
                      <a:schemeClr val="bg1"/>
                    </a:solidFill>
                    <a:latin typeface="Lato Regular"/>
                    <a:cs typeface="Lato Regular"/>
                  </a:rPr>
                  <a:t>SEO Strategy</a:t>
                </a:r>
              </a:p>
            </p:txBody>
          </p:sp>
          <p:sp>
            <p:nvSpPr>
              <p:cNvPr id="27" name="Title 20"/>
              <p:cNvSpPr txBox="1">
                <a:spLocks/>
              </p:cNvSpPr>
              <p:nvPr/>
            </p:nvSpPr>
            <p:spPr>
              <a:xfrm>
                <a:off x="4268826" y="4734301"/>
                <a:ext cx="7926642" cy="12061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bg1"/>
                    </a:solidFill>
                    <a:latin typeface="Lato Light"/>
                    <a:cs typeface="Lato Light"/>
                  </a:rPr>
                  <a:t>Lorem ipsum dolor sit amet, consectetur adipiscing elit. Aliquam tincidunt ante nec sem congue convallis. </a:t>
                </a:r>
                <a:endParaRPr lang="en-US" sz="1950" dirty="0">
                  <a:solidFill>
                    <a:schemeClr val="bg1"/>
                  </a:solidFill>
                  <a:latin typeface="Lato Light"/>
                  <a:cs typeface="Lato Light"/>
                </a:endParaRPr>
              </a:p>
            </p:txBody>
          </p:sp>
        </p:grpSp>
        <p:sp>
          <p:nvSpPr>
            <p:cNvPr id="24" name="Rectangle 23"/>
            <p:cNvSpPr/>
            <p:nvPr/>
          </p:nvSpPr>
          <p:spPr>
            <a:xfrm>
              <a:off x="2366663" y="4244581"/>
              <a:ext cx="1070738" cy="10710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Raleway Light"/>
              </a:endParaRPr>
            </a:p>
          </p:txBody>
        </p:sp>
        <p:sp>
          <p:nvSpPr>
            <p:cNvPr id="25" name="AutoShape 124"/>
            <p:cNvSpPr>
              <a:spLocks/>
            </p:cNvSpPr>
            <p:nvPr/>
          </p:nvSpPr>
          <p:spPr bwMode="auto">
            <a:xfrm>
              <a:off x="2567897" y="4512038"/>
              <a:ext cx="666162" cy="53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84" y="0"/>
                  </a:moveTo>
                  <a:cubicBezTo>
                    <a:pt x="20941" y="0"/>
                    <a:pt x="21159" y="103"/>
                    <a:pt x="21335" y="310"/>
                  </a:cubicBezTo>
                  <a:cubicBezTo>
                    <a:pt x="21511" y="518"/>
                    <a:pt x="21599" y="760"/>
                    <a:pt x="21599" y="1048"/>
                  </a:cubicBezTo>
                  <a:lnTo>
                    <a:pt x="21599" y="16238"/>
                  </a:lnTo>
                  <a:cubicBezTo>
                    <a:pt x="21599" y="16523"/>
                    <a:pt x="21511" y="16767"/>
                    <a:pt x="21335" y="16969"/>
                  </a:cubicBezTo>
                  <a:cubicBezTo>
                    <a:pt x="21161" y="17173"/>
                    <a:pt x="20943" y="17274"/>
                    <a:pt x="20684" y="17274"/>
                  </a:cubicBezTo>
                  <a:lnTo>
                    <a:pt x="19807" y="17274"/>
                  </a:lnTo>
                  <a:lnTo>
                    <a:pt x="19807" y="17369"/>
                  </a:lnTo>
                  <a:cubicBezTo>
                    <a:pt x="19807" y="17948"/>
                    <a:pt x="19709" y="18498"/>
                    <a:pt x="19513" y="19017"/>
                  </a:cubicBezTo>
                  <a:cubicBezTo>
                    <a:pt x="19317" y="19535"/>
                    <a:pt x="19060" y="19984"/>
                    <a:pt x="18746" y="20361"/>
                  </a:cubicBezTo>
                  <a:cubicBezTo>
                    <a:pt x="18433" y="20738"/>
                    <a:pt x="18051" y="21038"/>
                    <a:pt x="17608" y="21263"/>
                  </a:cubicBezTo>
                  <a:cubicBezTo>
                    <a:pt x="17167" y="21487"/>
                    <a:pt x="16697" y="21599"/>
                    <a:pt x="16197" y="21599"/>
                  </a:cubicBezTo>
                  <a:cubicBezTo>
                    <a:pt x="15705" y="21599"/>
                    <a:pt x="15237" y="21487"/>
                    <a:pt x="14796" y="21263"/>
                  </a:cubicBezTo>
                  <a:cubicBezTo>
                    <a:pt x="14353" y="21038"/>
                    <a:pt x="13973" y="20738"/>
                    <a:pt x="13653" y="20361"/>
                  </a:cubicBezTo>
                  <a:cubicBezTo>
                    <a:pt x="13332" y="19984"/>
                    <a:pt x="13077" y="19535"/>
                    <a:pt x="12886" y="19017"/>
                  </a:cubicBezTo>
                  <a:cubicBezTo>
                    <a:pt x="12695" y="18498"/>
                    <a:pt x="12600" y="17948"/>
                    <a:pt x="12600" y="17369"/>
                  </a:cubicBezTo>
                  <a:lnTo>
                    <a:pt x="12600" y="17274"/>
                  </a:lnTo>
                  <a:lnTo>
                    <a:pt x="9000" y="17274"/>
                  </a:lnTo>
                  <a:lnTo>
                    <a:pt x="9000" y="17369"/>
                  </a:lnTo>
                  <a:cubicBezTo>
                    <a:pt x="9000" y="17948"/>
                    <a:pt x="8904" y="18498"/>
                    <a:pt x="8713" y="19017"/>
                  </a:cubicBezTo>
                  <a:cubicBezTo>
                    <a:pt x="8522" y="19535"/>
                    <a:pt x="8265" y="19984"/>
                    <a:pt x="7946" y="20361"/>
                  </a:cubicBezTo>
                  <a:cubicBezTo>
                    <a:pt x="7628" y="20738"/>
                    <a:pt x="7244" y="21038"/>
                    <a:pt x="6803" y="21263"/>
                  </a:cubicBezTo>
                  <a:cubicBezTo>
                    <a:pt x="6360" y="21487"/>
                    <a:pt x="5894" y="21599"/>
                    <a:pt x="5402" y="21599"/>
                  </a:cubicBezTo>
                  <a:cubicBezTo>
                    <a:pt x="4910" y="21599"/>
                    <a:pt x="4442" y="21487"/>
                    <a:pt x="4004" y="21263"/>
                  </a:cubicBezTo>
                  <a:cubicBezTo>
                    <a:pt x="3558" y="21038"/>
                    <a:pt x="3178" y="20738"/>
                    <a:pt x="2857" y="20361"/>
                  </a:cubicBezTo>
                  <a:cubicBezTo>
                    <a:pt x="2537" y="19984"/>
                    <a:pt x="2282" y="19535"/>
                    <a:pt x="2091" y="19017"/>
                  </a:cubicBezTo>
                  <a:cubicBezTo>
                    <a:pt x="1900" y="18498"/>
                    <a:pt x="1804" y="17948"/>
                    <a:pt x="1804" y="17369"/>
                  </a:cubicBezTo>
                  <a:lnTo>
                    <a:pt x="1804" y="17274"/>
                  </a:lnTo>
                  <a:lnTo>
                    <a:pt x="891" y="17274"/>
                  </a:lnTo>
                  <a:cubicBezTo>
                    <a:pt x="646" y="17274"/>
                    <a:pt x="438" y="17168"/>
                    <a:pt x="262" y="16960"/>
                  </a:cubicBezTo>
                  <a:cubicBezTo>
                    <a:pt x="88" y="16756"/>
                    <a:pt x="0" y="16514"/>
                    <a:pt x="0" y="16238"/>
                  </a:cubicBezTo>
                  <a:lnTo>
                    <a:pt x="0" y="10668"/>
                  </a:lnTo>
                  <a:cubicBezTo>
                    <a:pt x="0" y="10441"/>
                    <a:pt x="26" y="10205"/>
                    <a:pt x="68" y="9960"/>
                  </a:cubicBezTo>
                  <a:cubicBezTo>
                    <a:pt x="117" y="9715"/>
                    <a:pt x="186" y="9474"/>
                    <a:pt x="274" y="9229"/>
                  </a:cubicBezTo>
                  <a:cubicBezTo>
                    <a:pt x="364" y="8984"/>
                    <a:pt x="470" y="8751"/>
                    <a:pt x="592" y="8526"/>
                  </a:cubicBezTo>
                  <a:cubicBezTo>
                    <a:pt x="712" y="8301"/>
                    <a:pt x="837" y="8114"/>
                    <a:pt x="959" y="7964"/>
                  </a:cubicBezTo>
                  <a:lnTo>
                    <a:pt x="3573" y="4906"/>
                  </a:lnTo>
                  <a:cubicBezTo>
                    <a:pt x="3697" y="4759"/>
                    <a:pt x="3857" y="4613"/>
                    <a:pt x="4053" y="4474"/>
                  </a:cubicBezTo>
                  <a:cubicBezTo>
                    <a:pt x="4248" y="4330"/>
                    <a:pt x="4449" y="4209"/>
                    <a:pt x="4657" y="4109"/>
                  </a:cubicBezTo>
                  <a:cubicBezTo>
                    <a:pt x="4863" y="4005"/>
                    <a:pt x="5071" y="3927"/>
                    <a:pt x="5277" y="3867"/>
                  </a:cubicBezTo>
                  <a:cubicBezTo>
                    <a:pt x="5485" y="3806"/>
                    <a:pt x="5686" y="3775"/>
                    <a:pt x="5882" y="3775"/>
                  </a:cubicBezTo>
                  <a:lnTo>
                    <a:pt x="6820" y="3775"/>
                  </a:lnTo>
                  <a:lnTo>
                    <a:pt x="6820" y="1048"/>
                  </a:lnTo>
                  <a:cubicBezTo>
                    <a:pt x="6820" y="760"/>
                    <a:pt x="6908" y="518"/>
                    <a:pt x="7082" y="310"/>
                  </a:cubicBezTo>
                  <a:cubicBezTo>
                    <a:pt x="7258" y="103"/>
                    <a:pt x="7464" y="0"/>
                    <a:pt x="7699" y="0"/>
                  </a:cubicBezTo>
                  <a:lnTo>
                    <a:pt x="20684" y="0"/>
                  </a:lnTo>
                  <a:close/>
                  <a:moveTo>
                    <a:pt x="6791" y="6438"/>
                  </a:moveTo>
                  <a:lnTo>
                    <a:pt x="5877" y="6438"/>
                  </a:lnTo>
                  <a:cubicBezTo>
                    <a:pt x="5799" y="6438"/>
                    <a:pt x="5676" y="6478"/>
                    <a:pt x="5510" y="6550"/>
                  </a:cubicBezTo>
                  <a:cubicBezTo>
                    <a:pt x="5341" y="6625"/>
                    <a:pt x="5223" y="6703"/>
                    <a:pt x="5152" y="6784"/>
                  </a:cubicBezTo>
                  <a:lnTo>
                    <a:pt x="2539" y="9830"/>
                  </a:lnTo>
                  <a:cubicBezTo>
                    <a:pt x="2478" y="9902"/>
                    <a:pt x="2412" y="10040"/>
                    <a:pt x="2351" y="10239"/>
                  </a:cubicBezTo>
                  <a:cubicBezTo>
                    <a:pt x="2289" y="10435"/>
                    <a:pt x="2257" y="10579"/>
                    <a:pt x="2257" y="10671"/>
                  </a:cubicBezTo>
                  <a:lnTo>
                    <a:pt x="2257" y="11527"/>
                  </a:lnTo>
                  <a:lnTo>
                    <a:pt x="6795" y="11527"/>
                  </a:lnTo>
                  <a:lnTo>
                    <a:pt x="6795" y="6438"/>
                  </a:lnTo>
                  <a:close/>
                  <a:moveTo>
                    <a:pt x="5395" y="18942"/>
                  </a:moveTo>
                  <a:cubicBezTo>
                    <a:pt x="5760" y="18942"/>
                    <a:pt x="6075" y="18789"/>
                    <a:pt x="6340" y="18481"/>
                  </a:cubicBezTo>
                  <a:cubicBezTo>
                    <a:pt x="6600" y="18173"/>
                    <a:pt x="6732" y="17804"/>
                    <a:pt x="6732" y="17372"/>
                  </a:cubicBezTo>
                  <a:cubicBezTo>
                    <a:pt x="6732" y="16940"/>
                    <a:pt x="6600" y="16569"/>
                    <a:pt x="6340" y="16252"/>
                  </a:cubicBezTo>
                  <a:cubicBezTo>
                    <a:pt x="6078" y="15944"/>
                    <a:pt x="5762" y="15786"/>
                    <a:pt x="5395" y="15786"/>
                  </a:cubicBezTo>
                  <a:cubicBezTo>
                    <a:pt x="5027" y="15786"/>
                    <a:pt x="4714" y="15941"/>
                    <a:pt x="4444" y="16246"/>
                  </a:cubicBezTo>
                  <a:cubicBezTo>
                    <a:pt x="4180" y="16557"/>
                    <a:pt x="4045" y="16932"/>
                    <a:pt x="4045" y="17372"/>
                  </a:cubicBezTo>
                  <a:cubicBezTo>
                    <a:pt x="4045" y="17804"/>
                    <a:pt x="4180" y="18173"/>
                    <a:pt x="4444" y="18481"/>
                  </a:cubicBezTo>
                  <a:cubicBezTo>
                    <a:pt x="4714" y="18789"/>
                    <a:pt x="5027" y="18942"/>
                    <a:pt x="5395" y="18942"/>
                  </a:cubicBezTo>
                  <a:moveTo>
                    <a:pt x="16195" y="18942"/>
                  </a:moveTo>
                  <a:cubicBezTo>
                    <a:pt x="16560" y="18942"/>
                    <a:pt x="16878" y="18789"/>
                    <a:pt x="17145" y="18481"/>
                  </a:cubicBezTo>
                  <a:cubicBezTo>
                    <a:pt x="17409" y="18173"/>
                    <a:pt x="17544" y="17804"/>
                    <a:pt x="17544" y="17372"/>
                  </a:cubicBezTo>
                  <a:cubicBezTo>
                    <a:pt x="17544" y="16940"/>
                    <a:pt x="17412" y="16569"/>
                    <a:pt x="17150" y="16252"/>
                  </a:cubicBezTo>
                  <a:cubicBezTo>
                    <a:pt x="16890" y="15944"/>
                    <a:pt x="16572" y="15786"/>
                    <a:pt x="16195" y="15786"/>
                  </a:cubicBezTo>
                  <a:cubicBezTo>
                    <a:pt x="15827" y="15786"/>
                    <a:pt x="15514" y="15941"/>
                    <a:pt x="15249" y="16246"/>
                  </a:cubicBezTo>
                  <a:cubicBezTo>
                    <a:pt x="14990" y="16557"/>
                    <a:pt x="14857" y="16932"/>
                    <a:pt x="14857" y="17372"/>
                  </a:cubicBezTo>
                  <a:cubicBezTo>
                    <a:pt x="14857" y="17804"/>
                    <a:pt x="14990" y="18173"/>
                    <a:pt x="15249" y="18481"/>
                  </a:cubicBezTo>
                  <a:cubicBezTo>
                    <a:pt x="15511" y="18789"/>
                    <a:pt x="15825" y="18942"/>
                    <a:pt x="16195" y="18942"/>
                  </a:cubicBezTo>
                </a:path>
              </a:pathLst>
            </a:custGeom>
            <a:solidFill>
              <a:schemeClr val="bg1"/>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8" name="Group 27"/>
          <p:cNvGrpSpPr/>
          <p:nvPr/>
        </p:nvGrpSpPr>
        <p:grpSpPr>
          <a:xfrm>
            <a:off x="11475047" y="9335270"/>
            <a:ext cx="7480033" cy="1183923"/>
            <a:chOff x="2366663" y="8866924"/>
            <a:chExt cx="9203798" cy="1456754"/>
          </a:xfrm>
        </p:grpSpPr>
        <p:grpSp>
          <p:nvGrpSpPr>
            <p:cNvPr id="29" name="Group 28"/>
            <p:cNvGrpSpPr/>
            <p:nvPr/>
          </p:nvGrpSpPr>
          <p:grpSpPr>
            <a:xfrm>
              <a:off x="3598680" y="8866924"/>
              <a:ext cx="7971781" cy="1456754"/>
              <a:chOff x="4224467" y="4439548"/>
              <a:chExt cx="7971781" cy="1456754"/>
            </a:xfrm>
          </p:grpSpPr>
          <p:sp>
            <p:nvSpPr>
              <p:cNvPr id="32" name="Title 20"/>
              <p:cNvSpPr txBox="1">
                <a:spLocks/>
              </p:cNvSpPr>
              <p:nvPr/>
            </p:nvSpPr>
            <p:spPr>
              <a:xfrm>
                <a:off x="4224467" y="4439548"/>
                <a:ext cx="4888257" cy="492471"/>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601" b="1" dirty="0">
                    <a:solidFill>
                      <a:schemeClr val="bg1"/>
                    </a:solidFill>
                    <a:latin typeface="Lato Regular"/>
                    <a:cs typeface="Lato Regular"/>
                  </a:rPr>
                  <a:t>Customers</a:t>
                </a:r>
              </a:p>
            </p:txBody>
          </p:sp>
          <p:sp>
            <p:nvSpPr>
              <p:cNvPr id="33" name="Title 20"/>
              <p:cNvSpPr txBox="1">
                <a:spLocks/>
              </p:cNvSpPr>
              <p:nvPr/>
            </p:nvSpPr>
            <p:spPr>
              <a:xfrm>
                <a:off x="4246746" y="4690128"/>
                <a:ext cx="7949502" cy="12061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bg1"/>
                    </a:solidFill>
                    <a:latin typeface="Lato Light"/>
                    <a:cs typeface="Lato Light"/>
                  </a:rPr>
                  <a:t>Lorem ipsum dolor sit amet, consectetur adipiscing elit. Aliquam tincidunt ante nec sem congue convallis. </a:t>
                </a:r>
                <a:endParaRPr lang="en-US" sz="1950" dirty="0">
                  <a:solidFill>
                    <a:schemeClr val="bg1"/>
                  </a:solidFill>
                  <a:latin typeface="Lato Light"/>
                  <a:cs typeface="Lato Light"/>
                </a:endParaRPr>
              </a:p>
            </p:txBody>
          </p:sp>
        </p:grpSp>
        <p:sp>
          <p:nvSpPr>
            <p:cNvPr id="30" name="Rectangle 29"/>
            <p:cNvSpPr/>
            <p:nvPr/>
          </p:nvSpPr>
          <p:spPr>
            <a:xfrm>
              <a:off x="2366663" y="9023088"/>
              <a:ext cx="1070738" cy="107101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Raleway Light"/>
              </a:endParaRPr>
            </a:p>
          </p:txBody>
        </p:sp>
        <p:sp>
          <p:nvSpPr>
            <p:cNvPr id="31" name="AutoShape 14"/>
            <p:cNvSpPr>
              <a:spLocks/>
            </p:cNvSpPr>
            <p:nvPr/>
          </p:nvSpPr>
          <p:spPr bwMode="auto">
            <a:xfrm>
              <a:off x="2650408" y="9327366"/>
              <a:ext cx="481001" cy="5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61" y="5503"/>
                  </a:moveTo>
                  <a:cubicBezTo>
                    <a:pt x="20836" y="5503"/>
                    <a:pt x="21078" y="5553"/>
                    <a:pt x="21285" y="5656"/>
                  </a:cubicBezTo>
                  <a:cubicBezTo>
                    <a:pt x="21498" y="5760"/>
                    <a:pt x="21599" y="5889"/>
                    <a:pt x="21599" y="6045"/>
                  </a:cubicBezTo>
                  <a:cubicBezTo>
                    <a:pt x="21599" y="6136"/>
                    <a:pt x="21585" y="6208"/>
                    <a:pt x="21556" y="6261"/>
                  </a:cubicBezTo>
                  <a:lnTo>
                    <a:pt x="8488" y="21266"/>
                  </a:lnTo>
                  <a:cubicBezTo>
                    <a:pt x="8333" y="21489"/>
                    <a:pt x="8000" y="21599"/>
                    <a:pt x="7493" y="21599"/>
                  </a:cubicBezTo>
                  <a:cubicBezTo>
                    <a:pt x="7217" y="21599"/>
                    <a:pt x="6961" y="21549"/>
                    <a:pt x="6729" y="21446"/>
                  </a:cubicBezTo>
                  <a:cubicBezTo>
                    <a:pt x="6497" y="21343"/>
                    <a:pt x="6381" y="21213"/>
                    <a:pt x="6381" y="21057"/>
                  </a:cubicBezTo>
                  <a:cubicBezTo>
                    <a:pt x="6381" y="21014"/>
                    <a:pt x="6406" y="20973"/>
                    <a:pt x="6454" y="20947"/>
                  </a:cubicBezTo>
                  <a:lnTo>
                    <a:pt x="11169" y="10444"/>
                  </a:lnTo>
                  <a:cubicBezTo>
                    <a:pt x="10985" y="10473"/>
                    <a:pt x="10613" y="10531"/>
                    <a:pt x="10058" y="10610"/>
                  </a:cubicBezTo>
                  <a:cubicBezTo>
                    <a:pt x="9502" y="10689"/>
                    <a:pt x="8874" y="10776"/>
                    <a:pt x="8164" y="10867"/>
                  </a:cubicBezTo>
                  <a:cubicBezTo>
                    <a:pt x="7454" y="10960"/>
                    <a:pt x="6705" y="11061"/>
                    <a:pt x="5922" y="11171"/>
                  </a:cubicBezTo>
                  <a:cubicBezTo>
                    <a:pt x="5135" y="11284"/>
                    <a:pt x="4401" y="11387"/>
                    <a:pt x="3724" y="11483"/>
                  </a:cubicBezTo>
                  <a:cubicBezTo>
                    <a:pt x="3043" y="11579"/>
                    <a:pt x="2459" y="11654"/>
                    <a:pt x="1966" y="11707"/>
                  </a:cubicBezTo>
                  <a:cubicBezTo>
                    <a:pt x="1473" y="11760"/>
                    <a:pt x="1178" y="11786"/>
                    <a:pt x="1087" y="11786"/>
                  </a:cubicBezTo>
                  <a:cubicBezTo>
                    <a:pt x="777" y="11786"/>
                    <a:pt x="521" y="11733"/>
                    <a:pt x="314" y="11623"/>
                  </a:cubicBezTo>
                  <a:cubicBezTo>
                    <a:pt x="106" y="11510"/>
                    <a:pt x="0" y="11385"/>
                    <a:pt x="0" y="11248"/>
                  </a:cubicBezTo>
                  <a:cubicBezTo>
                    <a:pt x="0" y="11186"/>
                    <a:pt x="14" y="11150"/>
                    <a:pt x="43" y="11133"/>
                  </a:cubicBezTo>
                  <a:lnTo>
                    <a:pt x="4879" y="424"/>
                  </a:lnTo>
                  <a:cubicBezTo>
                    <a:pt x="4942" y="302"/>
                    <a:pt x="5067" y="201"/>
                    <a:pt x="5261" y="120"/>
                  </a:cubicBezTo>
                  <a:cubicBezTo>
                    <a:pt x="5454" y="40"/>
                    <a:pt x="5671" y="0"/>
                    <a:pt x="5922" y="0"/>
                  </a:cubicBezTo>
                  <a:lnTo>
                    <a:pt x="13874" y="0"/>
                  </a:lnTo>
                  <a:cubicBezTo>
                    <a:pt x="14155" y="0"/>
                    <a:pt x="14396" y="52"/>
                    <a:pt x="14604" y="153"/>
                  </a:cubicBezTo>
                  <a:cubicBezTo>
                    <a:pt x="14812" y="256"/>
                    <a:pt x="14918" y="386"/>
                    <a:pt x="14918" y="539"/>
                  </a:cubicBezTo>
                  <a:cubicBezTo>
                    <a:pt x="14918" y="585"/>
                    <a:pt x="14908" y="623"/>
                    <a:pt x="14894" y="652"/>
                  </a:cubicBezTo>
                  <a:cubicBezTo>
                    <a:pt x="14879" y="686"/>
                    <a:pt x="14855" y="729"/>
                    <a:pt x="14821" y="779"/>
                  </a:cubicBezTo>
                  <a:lnTo>
                    <a:pt x="10662" y="6801"/>
                  </a:lnTo>
                  <a:cubicBezTo>
                    <a:pt x="10845" y="6770"/>
                    <a:pt x="11208" y="6719"/>
                    <a:pt x="11749" y="6647"/>
                  </a:cubicBezTo>
                  <a:cubicBezTo>
                    <a:pt x="12290" y="6573"/>
                    <a:pt x="12913" y="6491"/>
                    <a:pt x="13618" y="6398"/>
                  </a:cubicBezTo>
                  <a:cubicBezTo>
                    <a:pt x="14329" y="6307"/>
                    <a:pt x="15063" y="6206"/>
                    <a:pt x="15821" y="6095"/>
                  </a:cubicBezTo>
                  <a:cubicBezTo>
                    <a:pt x="16575" y="5983"/>
                    <a:pt x="17290" y="5884"/>
                    <a:pt x="17971" y="5800"/>
                  </a:cubicBezTo>
                  <a:cubicBezTo>
                    <a:pt x="18648" y="5719"/>
                    <a:pt x="19227" y="5647"/>
                    <a:pt x="19706" y="5589"/>
                  </a:cubicBezTo>
                  <a:cubicBezTo>
                    <a:pt x="20179" y="5534"/>
                    <a:pt x="20464" y="5503"/>
                    <a:pt x="20561" y="5503"/>
                  </a:cubicBezTo>
                </a:path>
              </a:pathLst>
            </a:custGeom>
            <a:solidFill>
              <a:schemeClr val="bg1"/>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11475048" y="6792365"/>
            <a:ext cx="7480031" cy="1183923"/>
            <a:chOff x="2366663" y="5760287"/>
            <a:chExt cx="9203795" cy="1456754"/>
          </a:xfrm>
        </p:grpSpPr>
        <p:grpSp>
          <p:nvGrpSpPr>
            <p:cNvPr id="35" name="Group 34"/>
            <p:cNvGrpSpPr/>
            <p:nvPr/>
          </p:nvGrpSpPr>
          <p:grpSpPr>
            <a:xfrm>
              <a:off x="3597316" y="5760287"/>
              <a:ext cx="7973142" cy="1456754"/>
              <a:chOff x="4224467" y="4439548"/>
              <a:chExt cx="7973142" cy="1456754"/>
            </a:xfrm>
          </p:grpSpPr>
          <p:sp>
            <p:nvSpPr>
              <p:cNvPr id="38" name="Title 20"/>
              <p:cNvSpPr txBox="1">
                <a:spLocks/>
              </p:cNvSpPr>
              <p:nvPr/>
            </p:nvSpPr>
            <p:spPr>
              <a:xfrm>
                <a:off x="4224467" y="4439548"/>
                <a:ext cx="4888259" cy="492471"/>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601" b="1" dirty="0">
                    <a:solidFill>
                      <a:schemeClr val="bg1"/>
                    </a:solidFill>
                    <a:latin typeface="Lato Regular"/>
                    <a:cs typeface="Lato Regular"/>
                  </a:rPr>
                  <a:t>Inbound Marketing</a:t>
                </a:r>
              </a:p>
            </p:txBody>
          </p:sp>
          <p:sp>
            <p:nvSpPr>
              <p:cNvPr id="39" name="Title 20"/>
              <p:cNvSpPr txBox="1">
                <a:spLocks/>
              </p:cNvSpPr>
              <p:nvPr/>
            </p:nvSpPr>
            <p:spPr>
              <a:xfrm>
                <a:off x="4246746" y="4690128"/>
                <a:ext cx="7950863" cy="12061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bg1"/>
                    </a:solidFill>
                    <a:latin typeface="Lato Light"/>
                    <a:cs typeface="Lato Light"/>
                  </a:rPr>
                  <a:t>Lorem ipsum dolor sit amet, consectetur adipiscing elit. Aliquam tincidunt ante nec sem congue convallis. </a:t>
                </a:r>
                <a:endParaRPr lang="en-US" sz="1950" dirty="0">
                  <a:solidFill>
                    <a:schemeClr val="bg1"/>
                  </a:solidFill>
                  <a:latin typeface="Lato Light"/>
                  <a:cs typeface="Lato Light"/>
                </a:endParaRPr>
              </a:p>
            </p:txBody>
          </p:sp>
        </p:grpSp>
        <p:sp>
          <p:nvSpPr>
            <p:cNvPr id="36" name="Rectangle 35"/>
            <p:cNvSpPr/>
            <p:nvPr/>
          </p:nvSpPr>
          <p:spPr>
            <a:xfrm>
              <a:off x="2366663" y="5879292"/>
              <a:ext cx="1070738" cy="10710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Raleway Light"/>
              </a:endParaRPr>
            </a:p>
          </p:txBody>
        </p:sp>
        <p:sp>
          <p:nvSpPr>
            <p:cNvPr id="37" name="AutoShape 38"/>
            <p:cNvSpPr>
              <a:spLocks/>
            </p:cNvSpPr>
            <p:nvPr/>
          </p:nvSpPr>
          <p:spPr bwMode="auto">
            <a:xfrm>
              <a:off x="2650408" y="6183269"/>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2" y="2850"/>
                  </a:moveTo>
                  <a:cubicBezTo>
                    <a:pt x="18363" y="3806"/>
                    <a:pt x="19524" y="5033"/>
                    <a:pt x="20354" y="6530"/>
                  </a:cubicBezTo>
                  <a:cubicBezTo>
                    <a:pt x="21184" y="8031"/>
                    <a:pt x="21599" y="9635"/>
                    <a:pt x="21599" y="11342"/>
                  </a:cubicBezTo>
                  <a:cubicBezTo>
                    <a:pt x="21599" y="12759"/>
                    <a:pt x="21318" y="14087"/>
                    <a:pt x="20754" y="15328"/>
                  </a:cubicBezTo>
                  <a:cubicBezTo>
                    <a:pt x="20184" y="16569"/>
                    <a:pt x="19415" y="17654"/>
                    <a:pt x="18433" y="18587"/>
                  </a:cubicBezTo>
                  <a:cubicBezTo>
                    <a:pt x="17451" y="19520"/>
                    <a:pt x="16300" y="20255"/>
                    <a:pt x="14984" y="20793"/>
                  </a:cubicBezTo>
                  <a:cubicBezTo>
                    <a:pt x="13669" y="21332"/>
                    <a:pt x="12269" y="21599"/>
                    <a:pt x="10775" y="21599"/>
                  </a:cubicBezTo>
                  <a:cubicBezTo>
                    <a:pt x="9287" y="21599"/>
                    <a:pt x="7890" y="21332"/>
                    <a:pt x="6584" y="20793"/>
                  </a:cubicBezTo>
                  <a:cubicBezTo>
                    <a:pt x="5278" y="20255"/>
                    <a:pt x="4136" y="19520"/>
                    <a:pt x="3160" y="18587"/>
                  </a:cubicBezTo>
                  <a:cubicBezTo>
                    <a:pt x="2184" y="17654"/>
                    <a:pt x="1412" y="16569"/>
                    <a:pt x="845" y="15328"/>
                  </a:cubicBezTo>
                  <a:cubicBezTo>
                    <a:pt x="278" y="14087"/>
                    <a:pt x="0" y="12759"/>
                    <a:pt x="0" y="11342"/>
                  </a:cubicBezTo>
                  <a:cubicBezTo>
                    <a:pt x="0" y="9635"/>
                    <a:pt x="415" y="8031"/>
                    <a:pt x="1245" y="6530"/>
                  </a:cubicBezTo>
                  <a:cubicBezTo>
                    <a:pt x="2075" y="5033"/>
                    <a:pt x="3236" y="3806"/>
                    <a:pt x="4724" y="2850"/>
                  </a:cubicBezTo>
                  <a:cubicBezTo>
                    <a:pt x="4839" y="2761"/>
                    <a:pt x="4975" y="2732"/>
                    <a:pt x="5130" y="2770"/>
                  </a:cubicBezTo>
                  <a:cubicBezTo>
                    <a:pt x="5306" y="2804"/>
                    <a:pt x="5430" y="2879"/>
                    <a:pt x="5493" y="2989"/>
                  </a:cubicBezTo>
                  <a:lnTo>
                    <a:pt x="6800" y="4797"/>
                  </a:lnTo>
                  <a:cubicBezTo>
                    <a:pt x="6896" y="4906"/>
                    <a:pt x="6927" y="5033"/>
                    <a:pt x="6887" y="5174"/>
                  </a:cubicBezTo>
                  <a:cubicBezTo>
                    <a:pt x="6848" y="5318"/>
                    <a:pt x="6769" y="5436"/>
                    <a:pt x="6654" y="5525"/>
                  </a:cubicBezTo>
                  <a:cubicBezTo>
                    <a:pt x="5630" y="6185"/>
                    <a:pt x="4833" y="7026"/>
                    <a:pt x="4269" y="8042"/>
                  </a:cubicBezTo>
                  <a:cubicBezTo>
                    <a:pt x="3703" y="9056"/>
                    <a:pt x="3421" y="10156"/>
                    <a:pt x="3421" y="11342"/>
                  </a:cubicBezTo>
                  <a:cubicBezTo>
                    <a:pt x="3421" y="12298"/>
                    <a:pt x="3612" y="13208"/>
                    <a:pt x="3993" y="14066"/>
                  </a:cubicBezTo>
                  <a:cubicBezTo>
                    <a:pt x="4375" y="14925"/>
                    <a:pt x="4900" y="15667"/>
                    <a:pt x="5569" y="16298"/>
                  </a:cubicBezTo>
                  <a:cubicBezTo>
                    <a:pt x="6236" y="16929"/>
                    <a:pt x="7021" y="17430"/>
                    <a:pt x="7918" y="17796"/>
                  </a:cubicBezTo>
                  <a:cubicBezTo>
                    <a:pt x="8815" y="18161"/>
                    <a:pt x="9769" y="18346"/>
                    <a:pt x="10772" y="18346"/>
                  </a:cubicBezTo>
                  <a:cubicBezTo>
                    <a:pt x="11778" y="18346"/>
                    <a:pt x="12733" y="18161"/>
                    <a:pt x="13639" y="17796"/>
                  </a:cubicBezTo>
                  <a:cubicBezTo>
                    <a:pt x="14542" y="17430"/>
                    <a:pt x="15333" y="16929"/>
                    <a:pt x="16009" y="16298"/>
                  </a:cubicBezTo>
                  <a:cubicBezTo>
                    <a:pt x="16684" y="15668"/>
                    <a:pt x="17215" y="14927"/>
                    <a:pt x="17596" y="14075"/>
                  </a:cubicBezTo>
                  <a:cubicBezTo>
                    <a:pt x="17978" y="13220"/>
                    <a:pt x="18169" y="12307"/>
                    <a:pt x="18169" y="11342"/>
                  </a:cubicBezTo>
                  <a:cubicBezTo>
                    <a:pt x="18169" y="10156"/>
                    <a:pt x="17881" y="9056"/>
                    <a:pt x="17312" y="8042"/>
                  </a:cubicBezTo>
                  <a:cubicBezTo>
                    <a:pt x="16742" y="7023"/>
                    <a:pt x="15951" y="6185"/>
                    <a:pt x="14933" y="5525"/>
                  </a:cubicBezTo>
                  <a:cubicBezTo>
                    <a:pt x="14800" y="5436"/>
                    <a:pt x="14721" y="5324"/>
                    <a:pt x="14703" y="5197"/>
                  </a:cubicBezTo>
                  <a:cubicBezTo>
                    <a:pt x="14663" y="5050"/>
                    <a:pt x="14693" y="4915"/>
                    <a:pt x="14787" y="4797"/>
                  </a:cubicBezTo>
                  <a:lnTo>
                    <a:pt x="16066" y="2989"/>
                  </a:lnTo>
                  <a:cubicBezTo>
                    <a:pt x="16160" y="2879"/>
                    <a:pt x="16284" y="2810"/>
                    <a:pt x="16436" y="2784"/>
                  </a:cubicBezTo>
                  <a:cubicBezTo>
                    <a:pt x="16593" y="2755"/>
                    <a:pt x="16739" y="2778"/>
                    <a:pt x="16872" y="2850"/>
                  </a:cubicBezTo>
                  <a:moveTo>
                    <a:pt x="9663" y="10778"/>
                  </a:moveTo>
                  <a:cubicBezTo>
                    <a:pt x="9509" y="10778"/>
                    <a:pt x="9375" y="10726"/>
                    <a:pt x="9263" y="10625"/>
                  </a:cubicBezTo>
                  <a:cubicBezTo>
                    <a:pt x="9154" y="10524"/>
                    <a:pt x="9096" y="10398"/>
                    <a:pt x="9096" y="10239"/>
                  </a:cubicBezTo>
                  <a:lnTo>
                    <a:pt x="9096" y="535"/>
                  </a:lnTo>
                  <a:cubicBezTo>
                    <a:pt x="9096" y="388"/>
                    <a:pt x="9151" y="264"/>
                    <a:pt x="9257" y="158"/>
                  </a:cubicBezTo>
                  <a:cubicBezTo>
                    <a:pt x="9363" y="48"/>
                    <a:pt x="9496" y="0"/>
                    <a:pt x="9663" y="0"/>
                  </a:cubicBezTo>
                  <a:lnTo>
                    <a:pt x="11942" y="0"/>
                  </a:lnTo>
                  <a:cubicBezTo>
                    <a:pt x="12096" y="0"/>
                    <a:pt x="12230" y="48"/>
                    <a:pt x="12339" y="158"/>
                  </a:cubicBezTo>
                  <a:cubicBezTo>
                    <a:pt x="12451" y="264"/>
                    <a:pt x="12509" y="388"/>
                    <a:pt x="12509" y="535"/>
                  </a:cubicBezTo>
                  <a:lnTo>
                    <a:pt x="12509" y="10239"/>
                  </a:lnTo>
                  <a:cubicBezTo>
                    <a:pt x="12509" y="10386"/>
                    <a:pt x="12454" y="10513"/>
                    <a:pt x="12348" y="10620"/>
                  </a:cubicBezTo>
                  <a:cubicBezTo>
                    <a:pt x="12242" y="10723"/>
                    <a:pt x="12106" y="10778"/>
                    <a:pt x="11942" y="10778"/>
                  </a:cubicBezTo>
                  <a:lnTo>
                    <a:pt x="9663" y="10778"/>
                  </a:lnTo>
                  <a:close/>
                </a:path>
              </a:pathLst>
            </a:custGeom>
            <a:solidFill>
              <a:schemeClr val="bg1"/>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0" name="Group 39"/>
          <p:cNvGrpSpPr/>
          <p:nvPr/>
        </p:nvGrpSpPr>
        <p:grpSpPr>
          <a:xfrm>
            <a:off x="11475047" y="8083929"/>
            <a:ext cx="7480033" cy="1183923"/>
            <a:chOff x="2366663" y="7349491"/>
            <a:chExt cx="9203797" cy="1456754"/>
          </a:xfrm>
        </p:grpSpPr>
        <p:grpSp>
          <p:nvGrpSpPr>
            <p:cNvPr id="41" name="Group 40"/>
            <p:cNvGrpSpPr/>
            <p:nvPr/>
          </p:nvGrpSpPr>
          <p:grpSpPr>
            <a:xfrm>
              <a:off x="3598775" y="7349491"/>
              <a:ext cx="7971685" cy="1456754"/>
              <a:chOff x="4224467" y="4439548"/>
              <a:chExt cx="7971685" cy="1456754"/>
            </a:xfrm>
          </p:grpSpPr>
          <p:sp>
            <p:nvSpPr>
              <p:cNvPr id="44" name="Title 20"/>
              <p:cNvSpPr txBox="1">
                <a:spLocks/>
              </p:cNvSpPr>
              <p:nvPr/>
            </p:nvSpPr>
            <p:spPr>
              <a:xfrm>
                <a:off x="4224467" y="4439548"/>
                <a:ext cx="4888258" cy="492471"/>
              </a:xfrm>
              <a:prstGeom prst="rect">
                <a:avLst/>
              </a:prstGeom>
            </p:spPr>
            <p:txBody>
              <a:bodyPr vert="horz" wrap="square" lIns="198127" tIns="0" rIns="198127"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2601" b="1" dirty="0">
                    <a:solidFill>
                      <a:schemeClr val="bg1"/>
                    </a:solidFill>
                    <a:latin typeface="Lato Regular"/>
                    <a:cs typeface="Lato Regular"/>
                  </a:rPr>
                  <a:t>Visitors</a:t>
                </a:r>
              </a:p>
            </p:txBody>
          </p:sp>
          <p:sp>
            <p:nvSpPr>
              <p:cNvPr id="45" name="Title 20"/>
              <p:cNvSpPr txBox="1">
                <a:spLocks/>
              </p:cNvSpPr>
              <p:nvPr/>
            </p:nvSpPr>
            <p:spPr>
              <a:xfrm>
                <a:off x="4246746" y="4690128"/>
                <a:ext cx="7949406" cy="1206174"/>
              </a:xfrm>
              <a:prstGeom prst="rect">
                <a:avLst/>
              </a:prstGeom>
            </p:spPr>
            <p:txBody>
              <a:bodyPr vert="horz" wrap="square" lIns="198127" tIns="99063" rIns="198127" bIns="99063"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pt-BR" sz="1950" dirty="0">
                    <a:solidFill>
                      <a:schemeClr val="bg1"/>
                    </a:solidFill>
                    <a:latin typeface="Lato Light"/>
                    <a:cs typeface="Lato Light"/>
                  </a:rPr>
                  <a:t>Lorem ipsum dolor sit amet, consectetur adipiscing elit. Aliquam tincidunt ante nec sem congue convallis. </a:t>
                </a:r>
                <a:endParaRPr lang="en-US" sz="1950" dirty="0">
                  <a:solidFill>
                    <a:schemeClr val="bg1"/>
                  </a:solidFill>
                  <a:latin typeface="Lato Light"/>
                  <a:cs typeface="Lato Light"/>
                </a:endParaRPr>
              </a:p>
            </p:txBody>
          </p:sp>
        </p:grpSp>
        <p:sp>
          <p:nvSpPr>
            <p:cNvPr id="42" name="Rectangle 41"/>
            <p:cNvSpPr/>
            <p:nvPr/>
          </p:nvSpPr>
          <p:spPr>
            <a:xfrm>
              <a:off x="2366663" y="7478254"/>
              <a:ext cx="1070738" cy="1071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48599" tIns="74300" rIns="148599" bIns="74300" rtlCol="0" anchor="ctr"/>
            <a:lstStyle/>
            <a:p>
              <a:pPr algn="ctr"/>
              <a:endParaRPr lang="id-ID" sz="2926" dirty="0">
                <a:latin typeface="Raleway Light"/>
              </a:endParaRPr>
            </a:p>
          </p:txBody>
        </p:sp>
        <p:sp>
          <p:nvSpPr>
            <p:cNvPr id="43" name="AutoShape 84"/>
            <p:cNvSpPr>
              <a:spLocks/>
            </p:cNvSpPr>
            <p:nvPr/>
          </p:nvSpPr>
          <p:spPr bwMode="auto">
            <a:xfrm>
              <a:off x="2633701" y="7745984"/>
              <a:ext cx="479080" cy="4811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bg1"/>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72" name="Group 71"/>
          <p:cNvGrpSpPr/>
          <p:nvPr/>
        </p:nvGrpSpPr>
        <p:grpSpPr>
          <a:xfrm>
            <a:off x="10249935" y="1666737"/>
            <a:ext cx="10044872" cy="1689698"/>
            <a:chOff x="5988388" y="483017"/>
            <a:chExt cx="12359700" cy="2079087"/>
          </a:xfrm>
        </p:grpSpPr>
        <p:sp>
          <p:nvSpPr>
            <p:cNvPr id="73" name="TextBox 7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bg1"/>
                  </a:solidFill>
                  <a:latin typeface="Lato Regular"/>
                  <a:cs typeface="Lato Regular"/>
                </a:rPr>
                <a:t>Content Marketing</a:t>
              </a:r>
            </a:p>
          </p:txBody>
        </p:sp>
        <p:sp>
          <p:nvSpPr>
            <p:cNvPr id="74" name="Rectangle 73"/>
            <p:cNvSpPr/>
            <p:nvPr/>
          </p:nvSpPr>
          <p:spPr>
            <a:xfrm>
              <a:off x="11412311" y="2470667"/>
              <a:ext cx="1553038" cy="9143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7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solidFill>
                    <a:schemeClr val="bg1"/>
                  </a:solidFill>
                  <a:latin typeface="Lato Light"/>
                  <a:cs typeface="Lato Light"/>
                </a:rPr>
                <a:t>Your great subtitle </a:t>
              </a:r>
              <a:r>
                <a:rPr lang="en-US" sz="2519" dirty="0">
                  <a:solidFill>
                    <a:schemeClr val="accent1"/>
                  </a:solidFill>
                  <a:latin typeface="Lato Light"/>
                  <a:cs typeface="Lato Light"/>
                </a:rPr>
                <a:t>in this line</a:t>
              </a:r>
            </a:p>
          </p:txBody>
        </p:sp>
      </p:grpSp>
      <p:sp>
        <p:nvSpPr>
          <p:cNvPr id="95" name="TextBox 94"/>
          <p:cNvSpPr txBox="1"/>
          <p:nvPr/>
        </p:nvSpPr>
        <p:spPr>
          <a:xfrm>
            <a:off x="1579151" y="7592682"/>
            <a:ext cx="7993983" cy="2873204"/>
          </a:xfrm>
          <a:prstGeom prst="rect">
            <a:avLst/>
          </a:prstGeom>
          <a:noFill/>
        </p:spPr>
        <p:txBody>
          <a:bodyPr wrap="square" lIns="0" tIns="0" rIns="198083" bIns="0" numCol="1" spcCol="731190" rtlCol="0">
            <a:noAutofit/>
          </a:bodyPr>
          <a:lstStyle/>
          <a:p>
            <a:pPr algn="just"/>
            <a:r>
              <a:rPr lang="en-US" sz="2113" b="1" dirty="0">
                <a:solidFill>
                  <a:schemeClr val="bg1">
                    <a:lumMod val="65000"/>
                  </a:schemeClr>
                </a:solidFill>
                <a:latin typeface="Lato Regular"/>
                <a:cs typeface="Lato Regular"/>
              </a:rPr>
              <a:t>Lorem ipsum dolor </a:t>
            </a:r>
            <a:r>
              <a:rPr lang="en-US" sz="2113" dirty="0">
                <a:solidFill>
                  <a:schemeClr val="bg1">
                    <a:lumMod val="65000"/>
                  </a:schemeClr>
                </a:solidFill>
                <a:latin typeface="Lato Light"/>
                <a:cs typeface="Lato Light"/>
              </a:rPr>
              <a:t>sit amet, consectetur adipiscing elit. Ut efficitur ipsum vitae tortor accumsan, a pulvinar lorem lacinia. Donec eu arcu justo. Fusce eget consequat risus Proin est lacus, interdum vitae feugiat quis, faucibus vel mi. </a:t>
            </a:r>
          </a:p>
          <a:p>
            <a:pPr algn="just"/>
            <a:endParaRPr lang="en-US" sz="2113" dirty="0">
              <a:solidFill>
                <a:schemeClr val="bg1">
                  <a:lumMod val="65000"/>
                </a:schemeClr>
              </a:solidFill>
              <a:latin typeface="Lato Light"/>
              <a:cs typeface="Lato Light"/>
            </a:endParaRPr>
          </a:p>
          <a:p>
            <a:pPr algn="just"/>
            <a:r>
              <a:rPr lang="en-US" sz="2113" dirty="0">
                <a:solidFill>
                  <a:schemeClr val="bg1">
                    <a:lumMod val="65000"/>
                  </a:schemeClr>
                </a:solidFill>
                <a:latin typeface="Lato Light"/>
                <a:cs typeface="Lato Light"/>
              </a:rPr>
              <a:t>Vivamus accumsan nisi vel nulla viverra semper. Donec purus enim, sollicitudin vitae porta a, commodo sodales justo. Sed iaculis rutrum molestie. </a:t>
            </a:r>
          </a:p>
        </p:txBody>
      </p:sp>
    </p:spTree>
    <p:extLst>
      <p:ext uri="{BB962C8B-B14F-4D97-AF65-F5344CB8AC3E}">
        <p14:creationId xmlns:p14="http://schemas.microsoft.com/office/powerpoint/2010/main" val="3398073582"/>
      </p:ext>
    </p:extLst>
  </p:cSld>
  <p:clrMapOvr>
    <a:masterClrMapping/>
  </p:clrMapOvr>
  <mc:AlternateContent xmlns:mc="http://schemas.openxmlformats.org/markup-compatibility/2006" xmlns:p14="http://schemas.microsoft.com/office/powerpoint/2010/main">
    <mc:Choice Requires="p14">
      <p:transition spd="slow" p14:dur="2000" advClick="0" advTm="2000">
        <p14:ferris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1000" fill="hold"/>
                                        <p:tgtEl>
                                          <p:spTgt spid="7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3" dur="500"/>
                                        <p:tgtEl>
                                          <p:spTgt spid="14">
                                            <p:graphicEl>
                                              <a:chart seriesIdx="-3" categoryIdx="-3" bldStep="gridLegend"/>
                                            </p:graphicEl>
                                          </p:spTgt>
                                        </p:tgtEl>
                                      </p:cBhvr>
                                    </p:animEffect>
                                    <p:anim calcmode="lin" valueType="num">
                                      <p:cBhvr>
                                        <p:cTn id="14" dur="500" fill="hold"/>
                                        <p:tgtEl>
                                          <p:spTgt spid="1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15" dur="500" fill="hold"/>
                                        <p:tgtEl>
                                          <p:spTgt spid="14">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4">
                                            <p:graphicEl>
                                              <a:chart seriesIdx="-4" categoryIdx="0" bldStep="category"/>
                                            </p:graphicEl>
                                          </p:spTgt>
                                        </p:tgtEl>
                                        <p:attrNameLst>
                                          <p:attrName>style.visibility</p:attrName>
                                        </p:attrNameLst>
                                      </p:cBhvr>
                                      <p:to>
                                        <p:strVal val="visible"/>
                                      </p:to>
                                    </p:set>
                                    <p:animEffect transition="in" filter="fade">
                                      <p:cBhvr>
                                        <p:cTn id="20" dur="500"/>
                                        <p:tgtEl>
                                          <p:spTgt spid="14">
                                            <p:graphicEl>
                                              <a:chart seriesIdx="-4" categoryIdx="0" bldStep="category"/>
                                            </p:graphicEl>
                                          </p:spTgt>
                                        </p:tgtEl>
                                      </p:cBhvr>
                                    </p:animEffect>
                                    <p:anim calcmode="lin" valueType="num">
                                      <p:cBhvr>
                                        <p:cTn id="21" dur="500" fill="hold"/>
                                        <p:tgtEl>
                                          <p:spTgt spid="1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2" dur="500" fill="hold"/>
                                        <p:tgtEl>
                                          <p:spTgt spid="14">
                                            <p:graphicEl>
                                              <a:chart seriesIdx="-4" categoryIdx="0"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14">
                                            <p:graphicEl>
                                              <a:chart seriesIdx="-4" categoryIdx="1" bldStep="category"/>
                                            </p:graphicEl>
                                          </p:spTgt>
                                        </p:tgtEl>
                                        <p:attrNameLst>
                                          <p:attrName>style.visibility</p:attrName>
                                        </p:attrNameLst>
                                      </p:cBhvr>
                                      <p:to>
                                        <p:strVal val="visible"/>
                                      </p:to>
                                    </p:set>
                                    <p:animEffect transition="in" filter="fade">
                                      <p:cBhvr>
                                        <p:cTn id="27" dur="500"/>
                                        <p:tgtEl>
                                          <p:spTgt spid="14">
                                            <p:graphicEl>
                                              <a:chart seriesIdx="-4" categoryIdx="1" bldStep="category"/>
                                            </p:graphicEl>
                                          </p:spTgt>
                                        </p:tgtEl>
                                      </p:cBhvr>
                                    </p:animEffect>
                                    <p:anim calcmode="lin" valueType="num">
                                      <p:cBhvr>
                                        <p:cTn id="28" dur="500" fill="hold"/>
                                        <p:tgtEl>
                                          <p:spTgt spid="1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29" dur="500" fill="hold"/>
                                        <p:tgtEl>
                                          <p:spTgt spid="14">
                                            <p:graphicEl>
                                              <a:chart seriesIdx="-4" categoryIdx="1"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4">
                                            <p:graphicEl>
                                              <a:chart seriesIdx="-4" categoryIdx="2" bldStep="category"/>
                                            </p:graphicEl>
                                          </p:spTgt>
                                        </p:tgtEl>
                                        <p:attrNameLst>
                                          <p:attrName>style.visibility</p:attrName>
                                        </p:attrNameLst>
                                      </p:cBhvr>
                                      <p:to>
                                        <p:strVal val="visible"/>
                                      </p:to>
                                    </p:set>
                                    <p:animEffect transition="in" filter="fade">
                                      <p:cBhvr>
                                        <p:cTn id="34" dur="500"/>
                                        <p:tgtEl>
                                          <p:spTgt spid="14">
                                            <p:graphicEl>
                                              <a:chart seriesIdx="-4" categoryIdx="2" bldStep="category"/>
                                            </p:graphicEl>
                                          </p:spTgt>
                                        </p:tgtEl>
                                      </p:cBhvr>
                                    </p:animEffect>
                                    <p:anim calcmode="lin" valueType="num">
                                      <p:cBhvr>
                                        <p:cTn id="35" dur="500" fill="hold"/>
                                        <p:tgtEl>
                                          <p:spTgt spid="1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6" dur="500" fill="hold"/>
                                        <p:tgtEl>
                                          <p:spTgt spid="14">
                                            <p:graphicEl>
                                              <a:chart seriesIdx="-4" categoryIdx="2"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4">
                                            <p:graphicEl>
                                              <a:chart seriesIdx="-4" categoryIdx="3" bldStep="category"/>
                                            </p:graphicEl>
                                          </p:spTgt>
                                        </p:tgtEl>
                                        <p:attrNameLst>
                                          <p:attrName>style.visibility</p:attrName>
                                        </p:attrNameLst>
                                      </p:cBhvr>
                                      <p:to>
                                        <p:strVal val="visible"/>
                                      </p:to>
                                    </p:set>
                                    <p:animEffect transition="in" filter="fade">
                                      <p:cBhvr>
                                        <p:cTn id="41" dur="500"/>
                                        <p:tgtEl>
                                          <p:spTgt spid="14">
                                            <p:graphicEl>
                                              <a:chart seriesIdx="-4" categoryIdx="3" bldStep="category"/>
                                            </p:graphicEl>
                                          </p:spTgt>
                                        </p:tgtEl>
                                      </p:cBhvr>
                                    </p:animEffect>
                                    <p:anim calcmode="lin" valueType="num">
                                      <p:cBhvr>
                                        <p:cTn id="42" dur="500" fill="hold"/>
                                        <p:tgtEl>
                                          <p:spTgt spid="1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3" dur="500" fill="hold"/>
                                        <p:tgtEl>
                                          <p:spTgt spid="14">
                                            <p:graphicEl>
                                              <a:chart seriesIdx="-4" categoryIdx="3" bldStep="category"/>
                                            </p:graphic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4">
                                            <p:graphicEl>
                                              <a:chart seriesIdx="-4" categoryIdx="4" bldStep="category"/>
                                            </p:graphicEl>
                                          </p:spTgt>
                                        </p:tgtEl>
                                        <p:attrNameLst>
                                          <p:attrName>style.visibility</p:attrName>
                                        </p:attrNameLst>
                                      </p:cBhvr>
                                      <p:to>
                                        <p:strVal val="visible"/>
                                      </p:to>
                                    </p:set>
                                    <p:animEffect transition="in" filter="fade">
                                      <p:cBhvr>
                                        <p:cTn id="48" dur="500"/>
                                        <p:tgtEl>
                                          <p:spTgt spid="14">
                                            <p:graphicEl>
                                              <a:chart seriesIdx="-4" categoryIdx="4" bldStep="category"/>
                                            </p:graphicEl>
                                          </p:spTgt>
                                        </p:tgtEl>
                                      </p:cBhvr>
                                    </p:animEffect>
                                    <p:anim calcmode="lin" valueType="num">
                                      <p:cBhvr>
                                        <p:cTn id="49" dur="500" fill="hold"/>
                                        <p:tgtEl>
                                          <p:spTgt spid="1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50" dur="500" fill="hold"/>
                                        <p:tgtEl>
                                          <p:spTgt spid="14">
                                            <p:graphicEl>
                                              <a:chart seriesIdx="-4" categoryIdx="4" bldStep="category"/>
                                            </p:graphicEl>
                                          </p:spTgt>
                                        </p:tgtEl>
                                        <p:attrNameLst>
                                          <p:attrName>ppt_y</p:attrName>
                                        </p:attrNameLst>
                                      </p:cBhvr>
                                      <p:tavLst>
                                        <p:tav tm="0">
                                          <p:val>
                                            <p:strVal val="#ppt_y+.1"/>
                                          </p:val>
                                        </p:tav>
                                        <p:tav tm="100000">
                                          <p:val>
                                            <p:strVal val="#ppt_y"/>
                                          </p:val>
                                        </p:tav>
                                      </p:tavLst>
                                    </p:anim>
                                  </p:childTnLst>
                                </p:cTn>
                              </p:par>
                            </p:childTnLst>
                          </p:cTn>
                        </p:par>
                        <p:par>
                          <p:cTn id="51" fill="hold">
                            <p:stCondLst>
                              <p:cond delay="1500"/>
                            </p:stCondLst>
                            <p:childTnLst>
                              <p:par>
                                <p:cTn id="52" presetID="10" presetClass="entr" presetSubtype="0"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2000"/>
                            </p:stCondLst>
                            <p:childTnLst>
                              <p:par>
                                <p:cTn id="56" presetID="2" presetClass="entr" presetSubtype="8" fill="hold"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0-#ppt_w/2"/>
                                          </p:val>
                                        </p:tav>
                                        <p:tav tm="100000">
                                          <p:val>
                                            <p:strVal val="#ppt_x"/>
                                          </p:val>
                                        </p:tav>
                                      </p:tavLst>
                                    </p:anim>
                                    <p:anim calcmode="lin" valueType="num">
                                      <p:cBhvr additive="base">
                                        <p:cTn id="59" dur="500" fill="hold"/>
                                        <p:tgtEl>
                                          <p:spTgt spid="22"/>
                                        </p:tgtEl>
                                        <p:attrNameLst>
                                          <p:attrName>ppt_y</p:attrName>
                                        </p:attrNameLst>
                                      </p:cBhvr>
                                      <p:tavLst>
                                        <p:tav tm="0">
                                          <p:val>
                                            <p:strVal val="#ppt_y"/>
                                          </p:val>
                                        </p:tav>
                                        <p:tav tm="100000">
                                          <p:val>
                                            <p:strVal val="#ppt_y"/>
                                          </p:val>
                                        </p:tav>
                                      </p:tavLst>
                                    </p:anim>
                                  </p:childTnLst>
                                </p:cTn>
                              </p:par>
                            </p:childTnLst>
                          </p:cTn>
                        </p:par>
                        <p:par>
                          <p:cTn id="60" fill="hold">
                            <p:stCondLst>
                              <p:cond delay="2500"/>
                            </p:stCondLst>
                            <p:childTnLst>
                              <p:par>
                                <p:cTn id="61" presetID="2" presetClass="entr" presetSubtype="8" fill="hold"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500" fill="hold"/>
                                        <p:tgtEl>
                                          <p:spTgt spid="34"/>
                                        </p:tgtEl>
                                        <p:attrNameLst>
                                          <p:attrName>ppt_x</p:attrName>
                                        </p:attrNameLst>
                                      </p:cBhvr>
                                      <p:tavLst>
                                        <p:tav tm="0">
                                          <p:val>
                                            <p:strVal val="0-#ppt_w/2"/>
                                          </p:val>
                                        </p:tav>
                                        <p:tav tm="100000">
                                          <p:val>
                                            <p:strVal val="#ppt_x"/>
                                          </p:val>
                                        </p:tav>
                                      </p:tavLst>
                                    </p:anim>
                                    <p:anim calcmode="lin" valueType="num">
                                      <p:cBhvr additive="base">
                                        <p:cTn id="64" dur="500" fill="hold"/>
                                        <p:tgtEl>
                                          <p:spTgt spid="34"/>
                                        </p:tgtEl>
                                        <p:attrNameLst>
                                          <p:attrName>ppt_y</p:attrName>
                                        </p:attrNameLst>
                                      </p:cBhvr>
                                      <p:tavLst>
                                        <p:tav tm="0">
                                          <p:val>
                                            <p:strVal val="#ppt_y"/>
                                          </p:val>
                                        </p:tav>
                                        <p:tav tm="100000">
                                          <p:val>
                                            <p:strVal val="#ppt_y"/>
                                          </p:val>
                                        </p:tav>
                                      </p:tavLst>
                                    </p:anim>
                                  </p:childTnLst>
                                </p:cTn>
                              </p:par>
                            </p:childTnLst>
                          </p:cTn>
                        </p:par>
                        <p:par>
                          <p:cTn id="65" fill="hold">
                            <p:stCondLst>
                              <p:cond delay="3000"/>
                            </p:stCondLst>
                            <p:childTnLst>
                              <p:par>
                                <p:cTn id="66" presetID="2" presetClass="entr" presetSubtype="8" fill="hold" nodeType="afterEffect">
                                  <p:stCondLst>
                                    <p:cond delay="0"/>
                                  </p:stCondLst>
                                  <p:childTnLst>
                                    <p:set>
                                      <p:cBhvr>
                                        <p:cTn id="67" dur="1" fill="hold">
                                          <p:stCondLst>
                                            <p:cond delay="0"/>
                                          </p:stCondLst>
                                        </p:cTn>
                                        <p:tgtEl>
                                          <p:spTgt spid="40"/>
                                        </p:tgtEl>
                                        <p:attrNameLst>
                                          <p:attrName>style.visibility</p:attrName>
                                        </p:attrNameLst>
                                      </p:cBhvr>
                                      <p:to>
                                        <p:strVal val="visible"/>
                                      </p:to>
                                    </p:set>
                                    <p:anim calcmode="lin" valueType="num">
                                      <p:cBhvr additive="base">
                                        <p:cTn id="68" dur="500" fill="hold"/>
                                        <p:tgtEl>
                                          <p:spTgt spid="40"/>
                                        </p:tgtEl>
                                        <p:attrNameLst>
                                          <p:attrName>ppt_x</p:attrName>
                                        </p:attrNameLst>
                                      </p:cBhvr>
                                      <p:tavLst>
                                        <p:tav tm="0">
                                          <p:val>
                                            <p:strVal val="0-#ppt_w/2"/>
                                          </p:val>
                                        </p:tav>
                                        <p:tav tm="100000">
                                          <p:val>
                                            <p:strVal val="#ppt_x"/>
                                          </p:val>
                                        </p:tav>
                                      </p:tavLst>
                                    </p:anim>
                                    <p:anim calcmode="lin" valueType="num">
                                      <p:cBhvr additive="base">
                                        <p:cTn id="69" dur="500" fill="hold"/>
                                        <p:tgtEl>
                                          <p:spTgt spid="40"/>
                                        </p:tgtEl>
                                        <p:attrNameLst>
                                          <p:attrName>ppt_y</p:attrName>
                                        </p:attrNameLst>
                                      </p:cBhvr>
                                      <p:tavLst>
                                        <p:tav tm="0">
                                          <p:val>
                                            <p:strVal val="#ppt_y"/>
                                          </p:val>
                                        </p:tav>
                                        <p:tav tm="100000">
                                          <p:val>
                                            <p:strVal val="#ppt_y"/>
                                          </p:val>
                                        </p:tav>
                                      </p:tavLst>
                                    </p:anim>
                                  </p:childTnLst>
                                </p:cTn>
                              </p:par>
                            </p:childTnLst>
                          </p:cTn>
                        </p:par>
                        <p:par>
                          <p:cTn id="70" fill="hold">
                            <p:stCondLst>
                              <p:cond delay="3500"/>
                            </p:stCondLst>
                            <p:childTnLst>
                              <p:par>
                                <p:cTn id="71" presetID="2" presetClass="entr" presetSubtype="8" fill="hold" nodeType="afterEffect">
                                  <p:stCondLst>
                                    <p:cond delay="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95">
                                            <p:txEl>
                                              <p:pRg st="0" end="0"/>
                                            </p:txEl>
                                          </p:spTgt>
                                        </p:tgtEl>
                                        <p:attrNameLst>
                                          <p:attrName>style.visibility</p:attrName>
                                        </p:attrNameLst>
                                      </p:cBhvr>
                                      <p:to>
                                        <p:strVal val="visible"/>
                                      </p:to>
                                    </p:set>
                                    <p:anim calcmode="lin" valueType="num">
                                      <p:cBhvr>
                                        <p:cTn id="79" dur="500" fill="hold"/>
                                        <p:tgtEl>
                                          <p:spTgt spid="95">
                                            <p:txEl>
                                              <p:pRg st="0" end="0"/>
                                            </p:txEl>
                                          </p:spTgt>
                                        </p:tgtEl>
                                        <p:attrNameLst>
                                          <p:attrName>ppt_w</p:attrName>
                                        </p:attrNameLst>
                                      </p:cBhvr>
                                      <p:tavLst>
                                        <p:tav tm="0">
                                          <p:val>
                                            <p:fltVal val="0"/>
                                          </p:val>
                                        </p:tav>
                                        <p:tav tm="100000">
                                          <p:val>
                                            <p:strVal val="#ppt_w"/>
                                          </p:val>
                                        </p:tav>
                                      </p:tavLst>
                                    </p:anim>
                                    <p:anim calcmode="lin" valueType="num">
                                      <p:cBhvr>
                                        <p:cTn id="80" dur="500" fill="hold"/>
                                        <p:tgtEl>
                                          <p:spTgt spid="9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23" presetClass="entr" presetSubtype="16" fill="hold" grpId="0" nodeType="clickEffect">
                                  <p:stCondLst>
                                    <p:cond delay="0"/>
                                  </p:stCondLst>
                                  <p:childTnLst>
                                    <p:set>
                                      <p:cBhvr>
                                        <p:cTn id="84" dur="1" fill="hold">
                                          <p:stCondLst>
                                            <p:cond delay="0"/>
                                          </p:stCondLst>
                                        </p:cTn>
                                        <p:tgtEl>
                                          <p:spTgt spid="95">
                                            <p:txEl>
                                              <p:pRg st="2" end="2"/>
                                            </p:txEl>
                                          </p:spTgt>
                                        </p:tgtEl>
                                        <p:attrNameLst>
                                          <p:attrName>style.visibility</p:attrName>
                                        </p:attrNameLst>
                                      </p:cBhvr>
                                      <p:to>
                                        <p:strVal val="visible"/>
                                      </p:to>
                                    </p:set>
                                    <p:anim calcmode="lin" valueType="num">
                                      <p:cBhvr>
                                        <p:cTn id="85" dur="500" fill="hold"/>
                                        <p:tgtEl>
                                          <p:spTgt spid="95">
                                            <p:txEl>
                                              <p:pRg st="2" end="2"/>
                                            </p:txEl>
                                          </p:spTgt>
                                        </p:tgtEl>
                                        <p:attrNameLst>
                                          <p:attrName>ppt_w</p:attrName>
                                        </p:attrNameLst>
                                      </p:cBhvr>
                                      <p:tavLst>
                                        <p:tav tm="0">
                                          <p:val>
                                            <p:fltVal val="0"/>
                                          </p:val>
                                        </p:tav>
                                        <p:tav tm="100000">
                                          <p:val>
                                            <p:strVal val="#ppt_w"/>
                                          </p:val>
                                        </p:tav>
                                      </p:tavLst>
                                    </p:anim>
                                    <p:anim calcmode="lin" valueType="num">
                                      <p:cBhvr>
                                        <p:cTn id="86" dur="500" fill="hold"/>
                                        <p:tgtEl>
                                          <p:spTgt spid="95">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category"/>
        </p:bldSub>
      </p:bldGraphic>
      <p:bldP spid="95" grpId="0" build="p" bldLvl="3"/>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700931" y="9158742"/>
            <a:ext cx="2606071" cy="1306236"/>
            <a:chOff x="2092906" y="9688945"/>
            <a:chExt cx="3206637" cy="1607256"/>
          </a:xfrm>
        </p:grpSpPr>
        <p:grpSp>
          <p:nvGrpSpPr>
            <p:cNvPr id="3" name="Group 2"/>
            <p:cNvGrpSpPr/>
            <p:nvPr/>
          </p:nvGrpSpPr>
          <p:grpSpPr>
            <a:xfrm>
              <a:off x="2092906" y="9688945"/>
              <a:ext cx="3206637" cy="1243438"/>
              <a:chOff x="2092906" y="9688945"/>
              <a:chExt cx="3206637" cy="1243438"/>
            </a:xfrm>
          </p:grpSpPr>
          <p:grpSp>
            <p:nvGrpSpPr>
              <p:cNvPr id="40" name="Group 39"/>
              <p:cNvGrpSpPr/>
              <p:nvPr/>
            </p:nvGrpSpPr>
            <p:grpSpPr>
              <a:xfrm>
                <a:off x="2092906" y="9903559"/>
                <a:ext cx="466798" cy="10070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4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1" name="Content Placeholder 2"/>
              <p:cNvSpPr txBox="1">
                <a:spLocks/>
              </p:cNvSpPr>
              <p:nvPr/>
            </p:nvSpPr>
            <p:spPr>
              <a:xfrm>
                <a:off x="2530906" y="9688945"/>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tx1"/>
                    </a:solidFill>
                    <a:latin typeface="Lato Light"/>
                    <a:cs typeface="Lato Light"/>
                  </a:rPr>
                  <a:t>75%</a:t>
                </a:r>
              </a:p>
            </p:txBody>
          </p:sp>
        </p:grpSp>
        <p:sp>
          <p:nvSpPr>
            <p:cNvPr id="39" name="Title 1"/>
            <p:cNvSpPr txBox="1">
              <a:spLocks/>
            </p:cNvSpPr>
            <p:nvPr/>
          </p:nvSpPr>
          <p:spPr>
            <a:xfrm>
              <a:off x="2559704" y="10310665"/>
              <a:ext cx="2739839" cy="985536"/>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Female Users</a:t>
              </a:r>
            </a:p>
          </p:txBody>
        </p:sp>
      </p:grpSp>
      <p:grpSp>
        <p:nvGrpSpPr>
          <p:cNvPr id="6" name="Group 5"/>
          <p:cNvGrpSpPr/>
          <p:nvPr/>
        </p:nvGrpSpPr>
        <p:grpSpPr>
          <a:xfrm>
            <a:off x="4521558" y="9158739"/>
            <a:ext cx="2571763" cy="1305265"/>
            <a:chOff x="5563544" y="9688940"/>
            <a:chExt cx="3164422" cy="1606062"/>
          </a:xfrm>
        </p:grpSpPr>
        <p:grpSp>
          <p:nvGrpSpPr>
            <p:cNvPr id="4" name="Group 3"/>
            <p:cNvGrpSpPr/>
            <p:nvPr/>
          </p:nvGrpSpPr>
          <p:grpSpPr>
            <a:xfrm>
              <a:off x="5563544" y="9688940"/>
              <a:ext cx="3164422" cy="1243438"/>
              <a:chOff x="5563544" y="9688940"/>
              <a:chExt cx="3164422" cy="1243438"/>
            </a:xfrm>
          </p:grpSpPr>
          <p:grpSp>
            <p:nvGrpSpPr>
              <p:cNvPr id="47" name="Group 46"/>
              <p:cNvGrpSpPr/>
              <p:nvPr/>
            </p:nvGrpSpPr>
            <p:grpSpPr>
              <a:xfrm>
                <a:off x="5563544" y="9872176"/>
                <a:ext cx="408320" cy="1038824"/>
                <a:chOff x="4422775" y="2198688"/>
                <a:chExt cx="292100" cy="742950"/>
              </a:xfrm>
              <a:solidFill>
                <a:schemeClr val="accent3"/>
              </a:solidFill>
            </p:grpSpPr>
            <p:sp>
              <p:nvSpPr>
                <p:cNvPr id="4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5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48" name="Content Placeholder 2"/>
              <p:cNvSpPr txBox="1">
                <a:spLocks/>
              </p:cNvSpPr>
              <p:nvPr/>
            </p:nvSpPr>
            <p:spPr>
              <a:xfrm>
                <a:off x="5959329" y="9688940"/>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3"/>
                    </a:solidFill>
                    <a:latin typeface="Lato Light"/>
                    <a:cs typeface="Lato Light"/>
                  </a:rPr>
                  <a:t>25%</a:t>
                </a:r>
              </a:p>
            </p:txBody>
          </p:sp>
        </p:grpSp>
        <p:sp>
          <p:nvSpPr>
            <p:cNvPr id="46" name="Title 1"/>
            <p:cNvSpPr txBox="1">
              <a:spLocks/>
            </p:cNvSpPr>
            <p:nvPr/>
          </p:nvSpPr>
          <p:spPr>
            <a:xfrm>
              <a:off x="5988127" y="10309468"/>
              <a:ext cx="2739839" cy="985534"/>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Male Users</a:t>
              </a:r>
            </a:p>
          </p:txBody>
        </p:sp>
      </p:grpSp>
      <p:cxnSp>
        <p:nvCxnSpPr>
          <p:cNvPr id="94" name="Straight Connector 93"/>
          <p:cNvCxnSpPr/>
          <p:nvPr/>
        </p:nvCxnSpPr>
        <p:spPr>
          <a:xfrm>
            <a:off x="6975520" y="3832091"/>
            <a:ext cx="0" cy="6773789"/>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2" name="Group 1"/>
          <p:cNvGrpSpPr/>
          <p:nvPr/>
        </p:nvGrpSpPr>
        <p:grpSpPr>
          <a:xfrm>
            <a:off x="2091594" y="7530018"/>
            <a:ext cx="4639430" cy="1497230"/>
            <a:chOff x="12238817" y="4362087"/>
            <a:chExt cx="5708580" cy="1842265"/>
          </a:xfrm>
        </p:grpSpPr>
        <p:sp>
          <p:nvSpPr>
            <p:cNvPr id="95" name="TextBox 94"/>
            <p:cNvSpPr txBox="1"/>
            <p:nvPr/>
          </p:nvSpPr>
          <p:spPr>
            <a:xfrm>
              <a:off x="12238817" y="4362087"/>
              <a:ext cx="5708580"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CALIFORNIA POBLATION</a:t>
              </a:r>
            </a:p>
          </p:txBody>
        </p:sp>
        <p:sp>
          <p:nvSpPr>
            <p:cNvPr id="97" name="TextBox 96"/>
            <p:cNvSpPr txBox="1"/>
            <p:nvPr/>
          </p:nvSpPr>
          <p:spPr>
            <a:xfrm>
              <a:off x="12298088" y="4939470"/>
              <a:ext cx="4947017" cy="1264882"/>
            </a:xfrm>
            <a:prstGeom prst="rect">
              <a:avLst/>
            </a:prstGeom>
            <a:noFill/>
          </p:spPr>
          <p:txBody>
            <a:bodyPr wrap="square" lIns="148599" tIns="74300" rIns="148599" bIns="74300" rtlCol="0">
              <a:spAutoFit/>
            </a:bodyPr>
            <a:lstStyle/>
            <a:p>
              <a:pPr>
                <a:lnSpc>
                  <a:spcPct val="130000"/>
                </a:lnSpc>
              </a:pPr>
              <a:r>
                <a:rPr lang="pt-BR" sz="1463" dirty="0">
                  <a:solidFill>
                    <a:schemeClr val="tx2"/>
                  </a:solidFill>
                  <a:latin typeface="Lato Light"/>
                  <a:cs typeface="Lato Light"/>
                </a:rPr>
                <a:t>Lorem ipsum dolor </a:t>
              </a:r>
              <a:r>
                <a:rPr lang="pt-BR" sz="1463" dirty="0">
                  <a:latin typeface="Lato Light"/>
                  <a:cs typeface="Lato Light"/>
                </a:rPr>
                <a:t>sit amet, consectetur adipiscing elit. Aliquam tincidunt ante nec sem congue convallis. </a:t>
              </a:r>
              <a:endParaRPr lang="en-US" sz="1463" dirty="0">
                <a:latin typeface="Lato Light"/>
                <a:cs typeface="Lato Light"/>
              </a:endParaRPr>
            </a:p>
          </p:txBody>
        </p:sp>
      </p:grpSp>
      <p:grpSp>
        <p:nvGrpSpPr>
          <p:cNvPr id="7" name="Group 6"/>
          <p:cNvGrpSpPr/>
          <p:nvPr/>
        </p:nvGrpSpPr>
        <p:grpSpPr>
          <a:xfrm>
            <a:off x="7540770" y="9158742"/>
            <a:ext cx="2606071" cy="1306236"/>
            <a:chOff x="9278529" y="9688945"/>
            <a:chExt cx="3206637" cy="1607256"/>
          </a:xfrm>
        </p:grpSpPr>
        <p:grpSp>
          <p:nvGrpSpPr>
            <p:cNvPr id="120" name="Group 119"/>
            <p:cNvGrpSpPr/>
            <p:nvPr/>
          </p:nvGrpSpPr>
          <p:grpSpPr>
            <a:xfrm>
              <a:off x="9278529" y="9903559"/>
              <a:ext cx="466798" cy="1007000"/>
              <a:chOff x="4395788" y="2198688"/>
              <a:chExt cx="344488" cy="742951"/>
            </a:xfrm>
            <a:solidFill>
              <a:schemeClr val="accent3"/>
            </a:solidFill>
          </p:grpSpPr>
          <p:sp>
            <p:nvSpPr>
              <p:cNvPr id="122" name="Oval 12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2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121" name="Content Placeholder 2"/>
            <p:cNvSpPr txBox="1">
              <a:spLocks/>
            </p:cNvSpPr>
            <p:nvPr/>
          </p:nvSpPr>
          <p:spPr>
            <a:xfrm>
              <a:off x="9716529" y="9688945"/>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tx1"/>
                  </a:solidFill>
                  <a:latin typeface="Lato Light"/>
                  <a:cs typeface="Lato Light"/>
                </a:rPr>
                <a:t>75%</a:t>
              </a:r>
            </a:p>
          </p:txBody>
        </p:sp>
        <p:sp>
          <p:nvSpPr>
            <p:cNvPr id="119" name="Title 1"/>
            <p:cNvSpPr txBox="1">
              <a:spLocks/>
            </p:cNvSpPr>
            <p:nvPr/>
          </p:nvSpPr>
          <p:spPr>
            <a:xfrm>
              <a:off x="9745327" y="10310665"/>
              <a:ext cx="2739839" cy="985536"/>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Female Users</a:t>
              </a:r>
            </a:p>
          </p:txBody>
        </p:sp>
      </p:grpSp>
      <p:grpSp>
        <p:nvGrpSpPr>
          <p:cNvPr id="8" name="Group 7"/>
          <p:cNvGrpSpPr/>
          <p:nvPr/>
        </p:nvGrpSpPr>
        <p:grpSpPr>
          <a:xfrm>
            <a:off x="10361396" y="9158739"/>
            <a:ext cx="2571763" cy="1305265"/>
            <a:chOff x="12749167" y="9688940"/>
            <a:chExt cx="3164422" cy="1606062"/>
          </a:xfrm>
        </p:grpSpPr>
        <p:grpSp>
          <p:nvGrpSpPr>
            <p:cNvPr id="127" name="Group 126"/>
            <p:cNvGrpSpPr/>
            <p:nvPr/>
          </p:nvGrpSpPr>
          <p:grpSpPr>
            <a:xfrm>
              <a:off x="12749167" y="9872176"/>
              <a:ext cx="408320" cy="1038824"/>
              <a:chOff x="4422775" y="2198688"/>
              <a:chExt cx="292100" cy="742950"/>
            </a:xfrm>
            <a:solidFill>
              <a:schemeClr val="accent4"/>
            </a:solidFill>
          </p:grpSpPr>
          <p:sp>
            <p:nvSpPr>
              <p:cNvPr id="129"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3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128" name="Content Placeholder 2"/>
            <p:cNvSpPr txBox="1">
              <a:spLocks/>
            </p:cNvSpPr>
            <p:nvPr/>
          </p:nvSpPr>
          <p:spPr>
            <a:xfrm>
              <a:off x="13144952" y="9688940"/>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4"/>
                  </a:solidFill>
                  <a:latin typeface="Lato Light"/>
                  <a:cs typeface="Lato Light"/>
                </a:rPr>
                <a:t>25%</a:t>
              </a:r>
            </a:p>
          </p:txBody>
        </p:sp>
        <p:sp>
          <p:nvSpPr>
            <p:cNvPr id="126" name="Title 1"/>
            <p:cNvSpPr txBox="1">
              <a:spLocks/>
            </p:cNvSpPr>
            <p:nvPr/>
          </p:nvSpPr>
          <p:spPr>
            <a:xfrm>
              <a:off x="13173750" y="10309468"/>
              <a:ext cx="2739839" cy="985534"/>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Male Users</a:t>
              </a:r>
            </a:p>
          </p:txBody>
        </p:sp>
      </p:grpSp>
      <p:cxnSp>
        <p:nvCxnSpPr>
          <p:cNvPr id="132" name="Straight Connector 131"/>
          <p:cNvCxnSpPr/>
          <p:nvPr/>
        </p:nvCxnSpPr>
        <p:spPr>
          <a:xfrm>
            <a:off x="12887789" y="3832091"/>
            <a:ext cx="0" cy="6773789"/>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133" name="Group 132"/>
          <p:cNvGrpSpPr/>
          <p:nvPr/>
        </p:nvGrpSpPr>
        <p:grpSpPr>
          <a:xfrm>
            <a:off x="7931433" y="7530018"/>
            <a:ext cx="4068669" cy="1497230"/>
            <a:chOff x="12238817" y="4362087"/>
            <a:chExt cx="5006288" cy="1842265"/>
          </a:xfrm>
        </p:grpSpPr>
        <p:sp>
          <p:nvSpPr>
            <p:cNvPr id="134" name="TextBox 133"/>
            <p:cNvSpPr txBox="1"/>
            <p:nvPr/>
          </p:nvSpPr>
          <p:spPr>
            <a:xfrm>
              <a:off x="12238817" y="4362087"/>
              <a:ext cx="4436373"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TEXAS POBLATION</a:t>
              </a:r>
            </a:p>
          </p:txBody>
        </p:sp>
        <p:sp>
          <p:nvSpPr>
            <p:cNvPr id="135" name="TextBox 134"/>
            <p:cNvSpPr txBox="1"/>
            <p:nvPr/>
          </p:nvSpPr>
          <p:spPr>
            <a:xfrm>
              <a:off x="12298088" y="4939470"/>
              <a:ext cx="4947017" cy="1264882"/>
            </a:xfrm>
            <a:prstGeom prst="rect">
              <a:avLst/>
            </a:prstGeom>
            <a:noFill/>
          </p:spPr>
          <p:txBody>
            <a:bodyPr wrap="square" lIns="148599" tIns="74300" rIns="148599" bIns="74300" rtlCol="0">
              <a:spAutoFit/>
            </a:bodyPr>
            <a:lstStyle/>
            <a:p>
              <a:pPr>
                <a:lnSpc>
                  <a:spcPct val="130000"/>
                </a:lnSpc>
              </a:pPr>
              <a:r>
                <a:rPr lang="pt-BR" sz="1463" dirty="0">
                  <a:solidFill>
                    <a:schemeClr val="tx2"/>
                  </a:solidFill>
                  <a:latin typeface="Lato Light"/>
                  <a:cs typeface="Lato Light"/>
                </a:rPr>
                <a:t>Lorem ipsum dolor </a:t>
              </a:r>
              <a:r>
                <a:rPr lang="pt-BR" sz="1463" dirty="0">
                  <a:latin typeface="Lato Light"/>
                  <a:cs typeface="Lato Light"/>
                </a:rPr>
                <a:t>sit amet, consectetur adipiscing elit. Aliquam tincidunt ante nec sem congue convallis. </a:t>
              </a:r>
              <a:endParaRPr lang="en-US" sz="1463" dirty="0">
                <a:latin typeface="Lato Light"/>
                <a:cs typeface="Lato Light"/>
              </a:endParaRPr>
            </a:p>
          </p:txBody>
        </p:sp>
      </p:grpSp>
      <p:grpSp>
        <p:nvGrpSpPr>
          <p:cNvPr id="9" name="Group 8"/>
          <p:cNvGrpSpPr/>
          <p:nvPr/>
        </p:nvGrpSpPr>
        <p:grpSpPr>
          <a:xfrm>
            <a:off x="13438833" y="9142779"/>
            <a:ext cx="2606071" cy="1306236"/>
            <a:chOff x="16535793" y="9669303"/>
            <a:chExt cx="3206637" cy="1607256"/>
          </a:xfrm>
        </p:grpSpPr>
        <p:grpSp>
          <p:nvGrpSpPr>
            <p:cNvPr id="139" name="Group 138"/>
            <p:cNvGrpSpPr/>
            <p:nvPr/>
          </p:nvGrpSpPr>
          <p:grpSpPr>
            <a:xfrm>
              <a:off x="16535793" y="9883917"/>
              <a:ext cx="466798" cy="1007000"/>
              <a:chOff x="4395788" y="2198688"/>
              <a:chExt cx="344488" cy="742951"/>
            </a:xfrm>
            <a:solidFill>
              <a:schemeClr val="accent3"/>
            </a:solidFill>
          </p:grpSpPr>
          <p:sp>
            <p:nvSpPr>
              <p:cNvPr id="141" name="Oval 14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2"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140" name="Content Placeholder 2"/>
            <p:cNvSpPr txBox="1">
              <a:spLocks/>
            </p:cNvSpPr>
            <p:nvPr/>
          </p:nvSpPr>
          <p:spPr>
            <a:xfrm>
              <a:off x="16973793" y="9669303"/>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tx1"/>
                  </a:solidFill>
                  <a:latin typeface="Lato Light"/>
                  <a:cs typeface="Lato Light"/>
                </a:rPr>
                <a:t>75%</a:t>
              </a:r>
            </a:p>
          </p:txBody>
        </p:sp>
        <p:sp>
          <p:nvSpPr>
            <p:cNvPr id="138" name="Title 1"/>
            <p:cNvSpPr txBox="1">
              <a:spLocks/>
            </p:cNvSpPr>
            <p:nvPr/>
          </p:nvSpPr>
          <p:spPr>
            <a:xfrm>
              <a:off x="17002591" y="10291023"/>
              <a:ext cx="2739839" cy="985536"/>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Female Users</a:t>
              </a:r>
            </a:p>
          </p:txBody>
        </p:sp>
      </p:grpSp>
      <p:grpSp>
        <p:nvGrpSpPr>
          <p:cNvPr id="10" name="Group 9"/>
          <p:cNvGrpSpPr/>
          <p:nvPr/>
        </p:nvGrpSpPr>
        <p:grpSpPr>
          <a:xfrm>
            <a:off x="16259459" y="9142776"/>
            <a:ext cx="2571763" cy="1305265"/>
            <a:chOff x="20006431" y="9669298"/>
            <a:chExt cx="3164422" cy="1606062"/>
          </a:xfrm>
        </p:grpSpPr>
        <p:grpSp>
          <p:nvGrpSpPr>
            <p:cNvPr id="146" name="Group 145"/>
            <p:cNvGrpSpPr/>
            <p:nvPr/>
          </p:nvGrpSpPr>
          <p:grpSpPr>
            <a:xfrm>
              <a:off x="20006431" y="9852534"/>
              <a:ext cx="408320" cy="1038824"/>
              <a:chOff x="4422775" y="2198688"/>
              <a:chExt cx="292100" cy="742950"/>
            </a:xfrm>
            <a:solidFill>
              <a:schemeClr val="accent5"/>
            </a:solidFill>
          </p:grpSpPr>
          <p:sp>
            <p:nvSpPr>
              <p:cNvPr id="148"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149"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147" name="Content Placeholder 2"/>
            <p:cNvSpPr txBox="1">
              <a:spLocks/>
            </p:cNvSpPr>
            <p:nvPr/>
          </p:nvSpPr>
          <p:spPr>
            <a:xfrm>
              <a:off x="20402216" y="9669298"/>
              <a:ext cx="2768637" cy="1243438"/>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5"/>
                  </a:solidFill>
                  <a:latin typeface="Lato Light"/>
                  <a:cs typeface="Lato Light"/>
                </a:rPr>
                <a:t>25%</a:t>
              </a:r>
            </a:p>
          </p:txBody>
        </p:sp>
        <p:sp>
          <p:nvSpPr>
            <p:cNvPr id="145" name="Title 1"/>
            <p:cNvSpPr txBox="1">
              <a:spLocks/>
            </p:cNvSpPr>
            <p:nvPr/>
          </p:nvSpPr>
          <p:spPr>
            <a:xfrm>
              <a:off x="20431014" y="10289826"/>
              <a:ext cx="2739839" cy="985534"/>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276" dirty="0">
                  <a:solidFill>
                    <a:schemeClr val="tx1"/>
                  </a:solidFill>
                  <a:latin typeface="Lato Light"/>
                  <a:cs typeface="Lato Light"/>
                </a:rPr>
                <a:t>Male Users</a:t>
              </a:r>
            </a:p>
          </p:txBody>
        </p:sp>
      </p:grpSp>
      <p:grpSp>
        <p:nvGrpSpPr>
          <p:cNvPr id="151" name="Group 150"/>
          <p:cNvGrpSpPr/>
          <p:nvPr/>
        </p:nvGrpSpPr>
        <p:grpSpPr>
          <a:xfrm>
            <a:off x="13829496" y="7514054"/>
            <a:ext cx="4068669" cy="1497230"/>
            <a:chOff x="12238817" y="4362087"/>
            <a:chExt cx="5006288" cy="1842265"/>
          </a:xfrm>
        </p:grpSpPr>
        <p:sp>
          <p:nvSpPr>
            <p:cNvPr id="152" name="TextBox 151"/>
            <p:cNvSpPr txBox="1"/>
            <p:nvPr/>
          </p:nvSpPr>
          <p:spPr>
            <a:xfrm>
              <a:off x="12238817" y="4362087"/>
              <a:ext cx="4811131" cy="738642"/>
            </a:xfrm>
            <a:prstGeom prst="rect">
              <a:avLst/>
            </a:prstGeom>
            <a:noFill/>
          </p:spPr>
          <p:txBody>
            <a:bodyPr wrap="none" lIns="148599" tIns="74300" rIns="148599" bIns="74300" rtlCol="0">
              <a:spAutoFit/>
            </a:bodyPr>
            <a:lstStyle/>
            <a:p>
              <a:r>
                <a:rPr lang="id-ID" sz="2926" b="1" dirty="0">
                  <a:solidFill>
                    <a:schemeClr val="tx2"/>
                  </a:solidFill>
                  <a:latin typeface="Lato Regular"/>
                  <a:cs typeface="Lato Regular"/>
                </a:rPr>
                <a:t>KANSAS POBLATION</a:t>
              </a:r>
            </a:p>
          </p:txBody>
        </p:sp>
        <p:sp>
          <p:nvSpPr>
            <p:cNvPr id="153" name="TextBox 152"/>
            <p:cNvSpPr txBox="1"/>
            <p:nvPr/>
          </p:nvSpPr>
          <p:spPr>
            <a:xfrm>
              <a:off x="12298088" y="4939470"/>
              <a:ext cx="4947017" cy="1264882"/>
            </a:xfrm>
            <a:prstGeom prst="rect">
              <a:avLst/>
            </a:prstGeom>
            <a:noFill/>
          </p:spPr>
          <p:txBody>
            <a:bodyPr wrap="square" lIns="148599" tIns="74300" rIns="148599" bIns="74300" rtlCol="0">
              <a:spAutoFit/>
            </a:bodyPr>
            <a:lstStyle/>
            <a:p>
              <a:pPr>
                <a:lnSpc>
                  <a:spcPct val="130000"/>
                </a:lnSpc>
              </a:pPr>
              <a:r>
                <a:rPr lang="pt-BR" sz="1463" dirty="0">
                  <a:solidFill>
                    <a:schemeClr val="tx2"/>
                  </a:solidFill>
                  <a:latin typeface="Lato Light"/>
                  <a:cs typeface="Lato Light"/>
                </a:rPr>
                <a:t>Lorem ipsum dolor </a:t>
              </a:r>
              <a:r>
                <a:rPr lang="pt-BR" sz="1463" dirty="0">
                  <a:latin typeface="Lato Light"/>
                  <a:cs typeface="Lato Light"/>
                </a:rPr>
                <a:t>sit amet, consectetur adipiscing elit. Aliquam tincidunt ante nec sem congue convallis. </a:t>
              </a:r>
              <a:endParaRPr lang="en-US" sz="1463" dirty="0">
                <a:latin typeface="Lato Light"/>
                <a:cs typeface="Lato Light"/>
              </a:endParaRPr>
            </a:p>
          </p:txBody>
        </p:sp>
      </p:grpSp>
      <p:sp>
        <p:nvSpPr>
          <p:cNvPr id="63" name="Freeform 11"/>
          <p:cNvSpPr>
            <a:spLocks noChangeArrowheads="1"/>
          </p:cNvSpPr>
          <p:nvPr/>
        </p:nvSpPr>
        <p:spPr bwMode="auto">
          <a:xfrm>
            <a:off x="7789022" y="4080711"/>
            <a:ext cx="3571221" cy="344930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64" name="Freeform 63"/>
          <p:cNvSpPr>
            <a:spLocks noChangeArrowheads="1"/>
          </p:cNvSpPr>
          <p:nvPr/>
        </p:nvSpPr>
        <p:spPr bwMode="auto">
          <a:xfrm>
            <a:off x="3024644" y="4334523"/>
            <a:ext cx="1919819" cy="3179530"/>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65" name="Freeform 352"/>
          <p:cNvSpPr>
            <a:spLocks noChangeArrowheads="1"/>
          </p:cNvSpPr>
          <p:nvPr/>
        </p:nvSpPr>
        <p:spPr bwMode="auto">
          <a:xfrm>
            <a:off x="13877668" y="4772865"/>
            <a:ext cx="3951057" cy="2111014"/>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grpSp>
        <p:nvGrpSpPr>
          <p:cNvPr id="51" name="Group 50"/>
          <p:cNvGrpSpPr/>
          <p:nvPr/>
        </p:nvGrpSpPr>
        <p:grpSpPr>
          <a:xfrm>
            <a:off x="4394670" y="1676979"/>
            <a:ext cx="11087115" cy="1689698"/>
            <a:chOff x="5386828" y="483017"/>
            <a:chExt cx="13642126" cy="2079087"/>
          </a:xfrm>
        </p:grpSpPr>
        <p:sp>
          <p:nvSpPr>
            <p:cNvPr id="52" name="TextBox 51"/>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States Of United States</a:t>
              </a:r>
              <a:endParaRPr lang="id-ID" sz="7152" b="1" dirty="0">
                <a:solidFill>
                  <a:schemeClr val="tx2"/>
                </a:solidFill>
                <a:latin typeface="Lato Regular"/>
                <a:cs typeface="Lato Regular"/>
              </a:endParaRP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96469717"/>
      </p:ext>
    </p:extLst>
  </p:cSld>
  <p:clrMapOvr>
    <a:masterClrMapping/>
  </p:clrMapOvr>
  <mc:AlternateContent xmlns:mc="http://schemas.openxmlformats.org/markup-compatibility/2006" xmlns:p14="http://schemas.microsoft.com/office/powerpoint/2010/main">
    <mc:Choice Requires="p14">
      <p:transition spd="slow" p14:dur="1600" advClick="0" advTm="2000">
        <p14:prism isInverted="1"/>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1000" fill="hold"/>
                                        <p:tgtEl>
                                          <p:spTgt spid="5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4"/>
                                        </p:tgtEl>
                                        <p:attrNameLst>
                                          <p:attrName>style.visibility</p:attrName>
                                        </p:attrNameLst>
                                      </p:cBhvr>
                                      <p:to>
                                        <p:strVal val="visible"/>
                                      </p:to>
                                    </p:set>
                                    <p:animEffect transition="in" filter="wipe(down)">
                                      <p:cBhvr>
                                        <p:cTn id="29" dur="500"/>
                                        <p:tgtEl>
                                          <p:spTgt spid="94"/>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fade">
                                      <p:cBhvr>
                                        <p:cTn id="33" dur="500"/>
                                        <p:tgtEl>
                                          <p:spTgt spid="63"/>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133"/>
                                        </p:tgtEl>
                                        <p:attrNameLst>
                                          <p:attrName>style.visibility</p:attrName>
                                        </p:attrNameLst>
                                      </p:cBhvr>
                                      <p:to>
                                        <p:strVal val="visible"/>
                                      </p:to>
                                    </p:set>
                                    <p:animEffect transition="in" filter="fade">
                                      <p:cBhvr>
                                        <p:cTn id="37" dur="500"/>
                                        <p:tgtEl>
                                          <p:spTgt spid="133"/>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5000"/>
                            </p:stCondLst>
                            <p:childTnLst>
                              <p:par>
                                <p:cTn id="43" presetID="10" presetClass="entr" presetSubtype="0" fill="hold"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500"/>
                                        <p:tgtEl>
                                          <p:spTgt spid="65"/>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fade">
                                      <p:cBhvr>
                                        <p:cTn id="57" dur="500"/>
                                        <p:tgtEl>
                                          <p:spTgt spid="151"/>
                                        </p:tgtEl>
                                      </p:cBhvr>
                                    </p:animEffect>
                                  </p:childTnLst>
                                </p:cTn>
                              </p:par>
                            </p:childTnLst>
                          </p:cTn>
                        </p:par>
                        <p:par>
                          <p:cTn id="58" fill="hold">
                            <p:stCondLst>
                              <p:cond delay="7000"/>
                            </p:stCondLst>
                            <p:childTnLst>
                              <p:par>
                                <p:cTn id="59" presetID="10" presetClass="entr" presetSubtype="0" fill="hold" nodeType="afterEffect">
                                  <p:stCondLst>
                                    <p:cond delay="0"/>
                                  </p:stCondLst>
                                  <p:childTnLst>
                                    <p:set>
                                      <p:cBhvr>
                                        <p:cTn id="60" dur="1" fill="hold">
                                          <p:stCondLst>
                                            <p:cond delay="0"/>
                                          </p:stCondLst>
                                        </p:cTn>
                                        <p:tgtEl>
                                          <p:spTgt spid="9"/>
                                        </p:tgtEl>
                                        <p:attrNameLst>
                                          <p:attrName>style.visibility</p:attrName>
                                        </p:attrNameLst>
                                      </p:cBhvr>
                                      <p:to>
                                        <p:strVal val="visible"/>
                                      </p:to>
                                    </p:set>
                                    <p:animEffect transition="in" filter="fade">
                                      <p:cBhvr>
                                        <p:cTn id="61" dur="500"/>
                                        <p:tgtEl>
                                          <p:spTgt spid="9"/>
                                        </p:tgtEl>
                                      </p:cBhvr>
                                    </p:animEffect>
                                  </p:childTnLst>
                                </p:cTn>
                              </p:par>
                            </p:childTnLst>
                          </p:cTn>
                        </p:par>
                        <p:par>
                          <p:cTn id="62" fill="hold">
                            <p:stCondLst>
                              <p:cond delay="7500"/>
                            </p:stCondLst>
                            <p:childTnLst>
                              <p:par>
                                <p:cTn id="63" presetID="10" presetClass="entr" presetSubtype="0" fill="hold"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938715" y="4622102"/>
            <a:ext cx="7408477" cy="654001"/>
            <a:chOff x="13459526" y="4106840"/>
            <a:chExt cx="9115751" cy="804715"/>
          </a:xfrm>
        </p:grpSpPr>
        <p:grpSp>
          <p:nvGrpSpPr>
            <p:cNvPr id="9" name="Group 8"/>
            <p:cNvGrpSpPr/>
            <p:nvPr/>
          </p:nvGrpSpPr>
          <p:grpSpPr>
            <a:xfrm>
              <a:off x="15261981" y="4403120"/>
              <a:ext cx="7313296" cy="195072"/>
              <a:chOff x="15585341" y="4081600"/>
              <a:chExt cx="7313296" cy="195072"/>
            </a:xfrm>
          </p:grpSpPr>
          <p:sp>
            <p:nvSpPr>
              <p:cNvPr id="457" name="Rectangle 456"/>
              <p:cNvSpPr/>
              <p:nvPr/>
            </p:nvSpPr>
            <p:spPr>
              <a:xfrm>
                <a:off x="15585341"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58" name="Rectangle 457"/>
              <p:cNvSpPr/>
              <p:nvPr/>
            </p:nvSpPr>
            <p:spPr>
              <a:xfrm>
                <a:off x="16200904"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59" name="Rectangle 458"/>
              <p:cNvSpPr/>
              <p:nvPr/>
            </p:nvSpPr>
            <p:spPr>
              <a:xfrm>
                <a:off x="16835642"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0" name="Rectangle 459"/>
              <p:cNvSpPr/>
              <p:nvPr/>
            </p:nvSpPr>
            <p:spPr>
              <a:xfrm>
                <a:off x="17451335"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1" name="Rectangle 460"/>
              <p:cNvSpPr/>
              <p:nvPr/>
            </p:nvSpPr>
            <p:spPr>
              <a:xfrm>
                <a:off x="1806689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2" name="Rectangle 461"/>
              <p:cNvSpPr/>
              <p:nvPr/>
            </p:nvSpPr>
            <p:spPr>
              <a:xfrm>
                <a:off x="1867652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3" name="Rectangle 462"/>
              <p:cNvSpPr/>
              <p:nvPr/>
            </p:nvSpPr>
            <p:spPr>
              <a:xfrm>
                <a:off x="1929221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4" name="Rectangle 463"/>
              <p:cNvSpPr/>
              <p:nvPr/>
            </p:nvSpPr>
            <p:spPr>
              <a:xfrm>
                <a:off x="19907778"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5" name="Rectangle 464"/>
              <p:cNvSpPr/>
              <p:nvPr/>
            </p:nvSpPr>
            <p:spPr>
              <a:xfrm>
                <a:off x="20517403"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6" name="Rectangle 465"/>
              <p:cNvSpPr/>
              <p:nvPr/>
            </p:nvSpPr>
            <p:spPr>
              <a:xfrm>
                <a:off x="21133096" y="4081600"/>
                <a:ext cx="540353" cy="1950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67" name="Rectangle 466"/>
              <p:cNvSpPr/>
              <p:nvPr/>
            </p:nvSpPr>
            <p:spPr>
              <a:xfrm>
                <a:off x="21748659"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solidFill>
                    <a:schemeClr val="bg1">
                      <a:lumMod val="65000"/>
                    </a:schemeClr>
                  </a:solidFill>
                  <a:latin typeface="Lato Light"/>
                </a:endParaRPr>
              </a:p>
            </p:txBody>
          </p:sp>
          <p:sp>
            <p:nvSpPr>
              <p:cNvPr id="468" name="Rectangle 467"/>
              <p:cNvSpPr/>
              <p:nvPr/>
            </p:nvSpPr>
            <p:spPr>
              <a:xfrm>
                <a:off x="22358284" y="4081600"/>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solidFill>
                    <a:schemeClr val="bg1">
                      <a:lumMod val="65000"/>
                    </a:schemeClr>
                  </a:solidFill>
                  <a:latin typeface="Lato Light"/>
                </a:endParaRPr>
              </a:p>
            </p:txBody>
          </p:sp>
        </p:grpSp>
        <p:sp>
          <p:nvSpPr>
            <p:cNvPr id="469" name="Subtitle 2"/>
            <p:cNvSpPr txBox="1">
              <a:spLocks/>
            </p:cNvSpPr>
            <p:nvPr/>
          </p:nvSpPr>
          <p:spPr>
            <a:xfrm>
              <a:off x="13459526" y="4106840"/>
              <a:ext cx="1793877" cy="80471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901" dirty="0">
                  <a:latin typeface="Lato Light"/>
                  <a:cs typeface="Lato Light"/>
                </a:rPr>
                <a:t>95%</a:t>
              </a:r>
              <a:endParaRPr lang="en-US" sz="2601" dirty="0">
                <a:latin typeface="Lato Light"/>
                <a:cs typeface="Lato Light"/>
              </a:endParaRPr>
            </a:p>
          </p:txBody>
        </p:sp>
      </p:grpSp>
      <p:grpSp>
        <p:nvGrpSpPr>
          <p:cNvPr id="3" name="Group 2"/>
          <p:cNvGrpSpPr/>
          <p:nvPr/>
        </p:nvGrpSpPr>
        <p:grpSpPr>
          <a:xfrm>
            <a:off x="10979535" y="5469773"/>
            <a:ext cx="7408477" cy="654001"/>
            <a:chOff x="13509753" y="5149856"/>
            <a:chExt cx="9115751" cy="804715"/>
          </a:xfrm>
        </p:grpSpPr>
        <p:grpSp>
          <p:nvGrpSpPr>
            <p:cNvPr id="8" name="Group 7"/>
            <p:cNvGrpSpPr/>
            <p:nvPr/>
          </p:nvGrpSpPr>
          <p:grpSpPr>
            <a:xfrm>
              <a:off x="15312208" y="5467987"/>
              <a:ext cx="7313296" cy="195072"/>
              <a:chOff x="15635568" y="5146467"/>
              <a:chExt cx="7313296" cy="195072"/>
            </a:xfrm>
            <a:solidFill>
              <a:schemeClr val="accent2"/>
            </a:solidFill>
          </p:grpSpPr>
          <p:sp>
            <p:nvSpPr>
              <p:cNvPr id="471" name="Rectangle 470"/>
              <p:cNvSpPr/>
              <p:nvPr/>
            </p:nvSpPr>
            <p:spPr>
              <a:xfrm>
                <a:off x="15635568"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2" name="Rectangle 471"/>
              <p:cNvSpPr/>
              <p:nvPr/>
            </p:nvSpPr>
            <p:spPr>
              <a:xfrm>
                <a:off x="16251131"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3" name="Rectangle 472"/>
              <p:cNvSpPr/>
              <p:nvPr/>
            </p:nvSpPr>
            <p:spPr>
              <a:xfrm>
                <a:off x="16885869"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4" name="Rectangle 473"/>
              <p:cNvSpPr/>
              <p:nvPr/>
            </p:nvSpPr>
            <p:spPr>
              <a:xfrm>
                <a:off x="17501562"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5" name="Rectangle 474"/>
              <p:cNvSpPr/>
              <p:nvPr/>
            </p:nvSpPr>
            <p:spPr>
              <a:xfrm>
                <a:off x="1811712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6" name="Rectangle 475"/>
              <p:cNvSpPr/>
              <p:nvPr/>
            </p:nvSpPr>
            <p:spPr>
              <a:xfrm>
                <a:off x="1872675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7" name="Rectangle 476"/>
              <p:cNvSpPr/>
              <p:nvPr/>
            </p:nvSpPr>
            <p:spPr>
              <a:xfrm>
                <a:off x="19342443"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8" name="Rectangle 477"/>
              <p:cNvSpPr/>
              <p:nvPr/>
            </p:nvSpPr>
            <p:spPr>
              <a:xfrm>
                <a:off x="19958005"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79" name="Rectangle 478"/>
              <p:cNvSpPr/>
              <p:nvPr/>
            </p:nvSpPr>
            <p:spPr>
              <a:xfrm>
                <a:off x="20567630" y="5146467"/>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0" name="Rectangle 479"/>
              <p:cNvSpPr/>
              <p:nvPr/>
            </p:nvSpPr>
            <p:spPr>
              <a:xfrm>
                <a:off x="21183323"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1" name="Rectangle 480"/>
              <p:cNvSpPr/>
              <p:nvPr/>
            </p:nvSpPr>
            <p:spPr>
              <a:xfrm>
                <a:off x="21798886"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2" name="Rectangle 481"/>
              <p:cNvSpPr/>
              <p:nvPr/>
            </p:nvSpPr>
            <p:spPr>
              <a:xfrm>
                <a:off x="22408511" y="5146467"/>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sp>
          <p:nvSpPr>
            <p:cNvPr id="483" name="Subtitle 2"/>
            <p:cNvSpPr txBox="1">
              <a:spLocks/>
            </p:cNvSpPr>
            <p:nvPr/>
          </p:nvSpPr>
          <p:spPr>
            <a:xfrm>
              <a:off x="13509753" y="5149856"/>
              <a:ext cx="1793877" cy="80471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901" dirty="0">
                  <a:latin typeface="Lato Light"/>
                  <a:cs typeface="Lato Light"/>
                </a:rPr>
                <a:t>70%</a:t>
              </a:r>
              <a:endParaRPr lang="en-US" sz="2601" dirty="0">
                <a:latin typeface="Lato Light"/>
                <a:cs typeface="Lato Light"/>
              </a:endParaRPr>
            </a:p>
          </p:txBody>
        </p:sp>
      </p:grpSp>
      <p:grpSp>
        <p:nvGrpSpPr>
          <p:cNvPr id="7" name="Group 6"/>
          <p:cNvGrpSpPr/>
          <p:nvPr/>
        </p:nvGrpSpPr>
        <p:grpSpPr>
          <a:xfrm>
            <a:off x="10979535" y="6331195"/>
            <a:ext cx="7408477" cy="654001"/>
            <a:chOff x="13509753" y="6209792"/>
            <a:chExt cx="9115751" cy="804715"/>
          </a:xfrm>
        </p:grpSpPr>
        <p:grpSp>
          <p:nvGrpSpPr>
            <p:cNvPr id="4" name="Group 3"/>
            <p:cNvGrpSpPr/>
            <p:nvPr/>
          </p:nvGrpSpPr>
          <p:grpSpPr>
            <a:xfrm>
              <a:off x="15312208" y="6506072"/>
              <a:ext cx="7313296" cy="195072"/>
              <a:chOff x="15635568" y="6184552"/>
              <a:chExt cx="7313296" cy="195072"/>
            </a:xfrm>
            <a:solidFill>
              <a:schemeClr val="accent3"/>
            </a:solidFill>
          </p:grpSpPr>
          <p:sp>
            <p:nvSpPr>
              <p:cNvPr id="485" name="Rectangle 484"/>
              <p:cNvSpPr/>
              <p:nvPr/>
            </p:nvSpPr>
            <p:spPr>
              <a:xfrm>
                <a:off x="15635568"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6" name="Rectangle 485"/>
              <p:cNvSpPr/>
              <p:nvPr/>
            </p:nvSpPr>
            <p:spPr>
              <a:xfrm>
                <a:off x="16251131"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7" name="Rectangle 486"/>
              <p:cNvSpPr/>
              <p:nvPr/>
            </p:nvSpPr>
            <p:spPr>
              <a:xfrm>
                <a:off x="16885869"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8" name="Rectangle 487"/>
              <p:cNvSpPr/>
              <p:nvPr/>
            </p:nvSpPr>
            <p:spPr>
              <a:xfrm>
                <a:off x="17501562"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89" name="Rectangle 488"/>
              <p:cNvSpPr/>
              <p:nvPr/>
            </p:nvSpPr>
            <p:spPr>
              <a:xfrm>
                <a:off x="18117125"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0" name="Rectangle 489"/>
              <p:cNvSpPr/>
              <p:nvPr/>
            </p:nvSpPr>
            <p:spPr>
              <a:xfrm>
                <a:off x="18726750" y="6184552"/>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1" name="Rectangle 490"/>
              <p:cNvSpPr/>
              <p:nvPr/>
            </p:nvSpPr>
            <p:spPr>
              <a:xfrm>
                <a:off x="1934244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2" name="Rectangle 491"/>
              <p:cNvSpPr/>
              <p:nvPr/>
            </p:nvSpPr>
            <p:spPr>
              <a:xfrm>
                <a:off x="19958005"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3" name="Rectangle 492"/>
              <p:cNvSpPr/>
              <p:nvPr/>
            </p:nvSpPr>
            <p:spPr>
              <a:xfrm>
                <a:off x="20567630"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4" name="Rectangle 493"/>
              <p:cNvSpPr/>
              <p:nvPr/>
            </p:nvSpPr>
            <p:spPr>
              <a:xfrm>
                <a:off x="21183323"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5" name="Rectangle 494"/>
              <p:cNvSpPr/>
              <p:nvPr/>
            </p:nvSpPr>
            <p:spPr>
              <a:xfrm>
                <a:off x="21798886"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496" name="Rectangle 495"/>
              <p:cNvSpPr/>
              <p:nvPr/>
            </p:nvSpPr>
            <p:spPr>
              <a:xfrm>
                <a:off x="22408511" y="6184552"/>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sp>
          <p:nvSpPr>
            <p:cNvPr id="497" name="Subtitle 2"/>
            <p:cNvSpPr txBox="1">
              <a:spLocks/>
            </p:cNvSpPr>
            <p:nvPr/>
          </p:nvSpPr>
          <p:spPr>
            <a:xfrm>
              <a:off x="13509753" y="6209792"/>
              <a:ext cx="1793877" cy="80471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901" dirty="0">
                  <a:latin typeface="Lato Light"/>
                  <a:cs typeface="Lato Light"/>
                </a:rPr>
                <a:t>50%</a:t>
              </a:r>
              <a:endParaRPr lang="en-US" sz="2601" dirty="0">
                <a:latin typeface="Lato Light"/>
                <a:cs typeface="Lato Light"/>
              </a:endParaRPr>
            </a:p>
          </p:txBody>
        </p:sp>
      </p:grpSp>
      <p:grpSp>
        <p:nvGrpSpPr>
          <p:cNvPr id="10" name="Group 9"/>
          <p:cNvGrpSpPr/>
          <p:nvPr/>
        </p:nvGrpSpPr>
        <p:grpSpPr>
          <a:xfrm>
            <a:off x="10979535" y="7081991"/>
            <a:ext cx="7408477" cy="654001"/>
            <a:chOff x="13509753" y="7133608"/>
            <a:chExt cx="9115751" cy="804715"/>
          </a:xfrm>
        </p:grpSpPr>
        <p:grpSp>
          <p:nvGrpSpPr>
            <p:cNvPr id="5" name="Group 4"/>
            <p:cNvGrpSpPr/>
            <p:nvPr/>
          </p:nvGrpSpPr>
          <p:grpSpPr>
            <a:xfrm>
              <a:off x="15312208" y="7493603"/>
              <a:ext cx="7313296" cy="195072"/>
              <a:chOff x="15635568" y="7172083"/>
              <a:chExt cx="7313296" cy="195072"/>
            </a:xfrm>
            <a:solidFill>
              <a:schemeClr val="accent4"/>
            </a:solidFill>
          </p:grpSpPr>
          <p:sp>
            <p:nvSpPr>
              <p:cNvPr id="499" name="Rectangle 498"/>
              <p:cNvSpPr/>
              <p:nvPr/>
            </p:nvSpPr>
            <p:spPr>
              <a:xfrm>
                <a:off x="15635568"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0" name="Rectangle 499"/>
              <p:cNvSpPr/>
              <p:nvPr/>
            </p:nvSpPr>
            <p:spPr>
              <a:xfrm>
                <a:off x="16251131"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1" name="Rectangle 500"/>
              <p:cNvSpPr/>
              <p:nvPr/>
            </p:nvSpPr>
            <p:spPr>
              <a:xfrm>
                <a:off x="16885869"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2" name="Rectangle 501"/>
              <p:cNvSpPr/>
              <p:nvPr/>
            </p:nvSpPr>
            <p:spPr>
              <a:xfrm>
                <a:off x="17501562"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3" name="Rectangle 502"/>
              <p:cNvSpPr/>
              <p:nvPr/>
            </p:nvSpPr>
            <p:spPr>
              <a:xfrm>
                <a:off x="1811712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4" name="Rectangle 503"/>
              <p:cNvSpPr/>
              <p:nvPr/>
            </p:nvSpPr>
            <p:spPr>
              <a:xfrm>
                <a:off x="1872675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5" name="Rectangle 504"/>
              <p:cNvSpPr/>
              <p:nvPr/>
            </p:nvSpPr>
            <p:spPr>
              <a:xfrm>
                <a:off x="19342443"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6" name="Rectangle 505"/>
              <p:cNvSpPr/>
              <p:nvPr/>
            </p:nvSpPr>
            <p:spPr>
              <a:xfrm>
                <a:off x="19958005"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7" name="Rectangle 506"/>
              <p:cNvSpPr/>
              <p:nvPr/>
            </p:nvSpPr>
            <p:spPr>
              <a:xfrm>
                <a:off x="20567630" y="7172083"/>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8" name="Rectangle 507"/>
              <p:cNvSpPr/>
              <p:nvPr/>
            </p:nvSpPr>
            <p:spPr>
              <a:xfrm>
                <a:off x="21183323" y="7172083"/>
                <a:ext cx="540353" cy="19507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09" name="Rectangle 508"/>
              <p:cNvSpPr/>
              <p:nvPr/>
            </p:nvSpPr>
            <p:spPr>
              <a:xfrm>
                <a:off x="21798886"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0" name="Rectangle 509"/>
              <p:cNvSpPr/>
              <p:nvPr/>
            </p:nvSpPr>
            <p:spPr>
              <a:xfrm>
                <a:off x="22408511" y="7172083"/>
                <a:ext cx="540353" cy="19507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sp>
          <p:nvSpPr>
            <p:cNvPr id="511" name="Subtitle 2"/>
            <p:cNvSpPr txBox="1">
              <a:spLocks/>
            </p:cNvSpPr>
            <p:nvPr/>
          </p:nvSpPr>
          <p:spPr>
            <a:xfrm>
              <a:off x="13509753" y="7133608"/>
              <a:ext cx="1793877" cy="80471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901" dirty="0">
                  <a:latin typeface="Lato Light"/>
                  <a:cs typeface="Lato Light"/>
                </a:rPr>
                <a:t>80%</a:t>
              </a:r>
              <a:endParaRPr lang="en-US" sz="2601" dirty="0">
                <a:latin typeface="Lato Light"/>
                <a:cs typeface="Lato Light"/>
              </a:endParaRPr>
            </a:p>
          </p:txBody>
        </p:sp>
      </p:grpSp>
      <p:grpSp>
        <p:nvGrpSpPr>
          <p:cNvPr id="11" name="Group 10"/>
          <p:cNvGrpSpPr/>
          <p:nvPr/>
        </p:nvGrpSpPr>
        <p:grpSpPr>
          <a:xfrm>
            <a:off x="10979535" y="7866544"/>
            <a:ext cx="7408477" cy="654001"/>
            <a:chOff x="13509753" y="8098960"/>
            <a:chExt cx="9115751" cy="804715"/>
          </a:xfrm>
        </p:grpSpPr>
        <p:grpSp>
          <p:nvGrpSpPr>
            <p:cNvPr id="6" name="Group 5"/>
            <p:cNvGrpSpPr/>
            <p:nvPr/>
          </p:nvGrpSpPr>
          <p:grpSpPr>
            <a:xfrm>
              <a:off x="15312208" y="8458955"/>
              <a:ext cx="7313296" cy="195072"/>
              <a:chOff x="15635568" y="8137435"/>
              <a:chExt cx="7313296" cy="195072"/>
            </a:xfrm>
            <a:solidFill>
              <a:schemeClr val="accent5"/>
            </a:solidFill>
          </p:grpSpPr>
          <p:sp>
            <p:nvSpPr>
              <p:cNvPr id="513" name="Rectangle 512"/>
              <p:cNvSpPr/>
              <p:nvPr/>
            </p:nvSpPr>
            <p:spPr>
              <a:xfrm>
                <a:off x="15635568"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4" name="Rectangle 513"/>
              <p:cNvSpPr/>
              <p:nvPr/>
            </p:nvSpPr>
            <p:spPr>
              <a:xfrm>
                <a:off x="1625113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5" name="Rectangle 514"/>
              <p:cNvSpPr/>
              <p:nvPr/>
            </p:nvSpPr>
            <p:spPr>
              <a:xfrm>
                <a:off x="16885869"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6" name="Rectangle 515"/>
              <p:cNvSpPr/>
              <p:nvPr/>
            </p:nvSpPr>
            <p:spPr>
              <a:xfrm>
                <a:off x="17501562"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7" name="Rectangle 516"/>
              <p:cNvSpPr/>
              <p:nvPr/>
            </p:nvSpPr>
            <p:spPr>
              <a:xfrm>
                <a:off x="1811712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8" name="Rectangle 517"/>
              <p:cNvSpPr/>
              <p:nvPr/>
            </p:nvSpPr>
            <p:spPr>
              <a:xfrm>
                <a:off x="1872675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19" name="Rectangle 518"/>
              <p:cNvSpPr/>
              <p:nvPr/>
            </p:nvSpPr>
            <p:spPr>
              <a:xfrm>
                <a:off x="1934244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20" name="Rectangle 519"/>
              <p:cNvSpPr/>
              <p:nvPr/>
            </p:nvSpPr>
            <p:spPr>
              <a:xfrm>
                <a:off x="19958005"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21" name="Rectangle 520"/>
              <p:cNvSpPr/>
              <p:nvPr/>
            </p:nvSpPr>
            <p:spPr>
              <a:xfrm>
                <a:off x="20567630"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22" name="Rectangle 521"/>
              <p:cNvSpPr/>
              <p:nvPr/>
            </p:nvSpPr>
            <p:spPr>
              <a:xfrm>
                <a:off x="21183323"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23" name="Rectangle 522"/>
              <p:cNvSpPr/>
              <p:nvPr/>
            </p:nvSpPr>
            <p:spPr>
              <a:xfrm>
                <a:off x="21798886"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sp>
            <p:nvSpPr>
              <p:cNvPr id="524" name="Rectangle 523"/>
              <p:cNvSpPr/>
              <p:nvPr/>
            </p:nvSpPr>
            <p:spPr>
              <a:xfrm>
                <a:off x="22408511" y="8137435"/>
                <a:ext cx="540353" cy="195072"/>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198137" tIns="99069" rIns="198137" bIns="99069" rtlCol="0" anchor="ctr"/>
              <a:lstStyle/>
              <a:p>
                <a:pPr algn="ctr"/>
                <a:endParaRPr lang="en-US" sz="2926" dirty="0">
                  <a:latin typeface="Lato Light"/>
                </a:endParaRPr>
              </a:p>
            </p:txBody>
          </p:sp>
        </p:grpSp>
        <p:sp>
          <p:nvSpPr>
            <p:cNvPr id="525" name="Subtitle 2"/>
            <p:cNvSpPr txBox="1">
              <a:spLocks/>
            </p:cNvSpPr>
            <p:nvPr/>
          </p:nvSpPr>
          <p:spPr>
            <a:xfrm>
              <a:off x="13509753" y="8098960"/>
              <a:ext cx="1793877" cy="804715"/>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3901" dirty="0">
                  <a:latin typeface="Lato Light"/>
                  <a:cs typeface="Lato Light"/>
                </a:rPr>
                <a:t>70%</a:t>
              </a:r>
              <a:endParaRPr lang="en-US" sz="2601" dirty="0">
                <a:latin typeface="Lato Light"/>
                <a:cs typeface="Lato Light"/>
              </a:endParaRPr>
            </a:p>
          </p:txBody>
        </p:sp>
      </p:grpSp>
      <p:grpSp>
        <p:nvGrpSpPr>
          <p:cNvPr id="12" name="Group 11"/>
          <p:cNvGrpSpPr/>
          <p:nvPr/>
        </p:nvGrpSpPr>
        <p:grpSpPr>
          <a:xfrm>
            <a:off x="2124951" y="9472324"/>
            <a:ext cx="3257516" cy="1461473"/>
            <a:chOff x="2614643" y="10074792"/>
            <a:chExt cx="4008206" cy="1798267"/>
          </a:xfrm>
        </p:grpSpPr>
        <p:sp>
          <p:nvSpPr>
            <p:cNvPr id="526" name="Rectangle 525"/>
            <p:cNvSpPr/>
            <p:nvPr/>
          </p:nvSpPr>
          <p:spPr>
            <a:xfrm>
              <a:off x="2614643" y="10302401"/>
              <a:ext cx="243777" cy="2438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98094" tIns="99044" rIns="198094" bIns="99044" rtlCol="0" anchor="ctr"/>
            <a:lstStyle/>
            <a:p>
              <a:pPr algn="ctr"/>
              <a:endParaRPr lang="en-US" sz="2926" dirty="0">
                <a:latin typeface="Lato Light"/>
              </a:endParaRPr>
            </a:p>
          </p:txBody>
        </p:sp>
        <p:sp>
          <p:nvSpPr>
            <p:cNvPr id="527" name="Subtitle 2"/>
            <p:cNvSpPr txBox="1">
              <a:spLocks/>
            </p:cNvSpPr>
            <p:nvPr/>
          </p:nvSpPr>
          <p:spPr>
            <a:xfrm>
              <a:off x="2799375" y="10074792"/>
              <a:ext cx="3823474" cy="1798267"/>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76" b="1" dirty="0">
                  <a:solidFill>
                    <a:schemeClr val="tx2"/>
                  </a:solidFill>
                  <a:latin typeface="Lato Regular"/>
                  <a:cs typeface="Lato Regular"/>
                </a:rPr>
                <a:t>Web Design</a:t>
              </a:r>
              <a:endParaRPr lang="en-US" sz="1950" b="1" dirty="0">
                <a:solidFill>
                  <a:schemeClr val="tx2"/>
                </a:solidFill>
                <a:latin typeface="Lato Regular"/>
                <a:cs typeface="Lato Regular"/>
              </a:endParaRPr>
            </a:p>
            <a:p>
              <a:pPr marL="0" indent="0">
                <a:buNone/>
              </a:pPr>
              <a:r>
                <a:rPr lang="en-US" sz="1950" dirty="0">
                  <a:latin typeface="Lato Light"/>
                  <a:cs typeface="Lato Light"/>
                </a:rPr>
                <a:t>Lorem ipsum dolor sit amet, consectetur</a:t>
              </a:r>
            </a:p>
          </p:txBody>
        </p:sp>
      </p:grpSp>
      <p:grpSp>
        <p:nvGrpSpPr>
          <p:cNvPr id="13" name="Group 12"/>
          <p:cNvGrpSpPr/>
          <p:nvPr/>
        </p:nvGrpSpPr>
        <p:grpSpPr>
          <a:xfrm>
            <a:off x="5229919" y="9472324"/>
            <a:ext cx="3065950" cy="1461473"/>
            <a:chOff x="6435147" y="10074792"/>
            <a:chExt cx="3772494" cy="1798267"/>
          </a:xfrm>
        </p:grpSpPr>
        <p:sp>
          <p:nvSpPr>
            <p:cNvPr id="528" name="Rectangle 527"/>
            <p:cNvSpPr/>
            <p:nvPr/>
          </p:nvSpPr>
          <p:spPr>
            <a:xfrm>
              <a:off x="6435147" y="10302401"/>
              <a:ext cx="243777" cy="2438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98094" tIns="99044" rIns="198094" bIns="99044" rtlCol="0" anchor="ctr"/>
            <a:lstStyle/>
            <a:p>
              <a:pPr algn="ctr"/>
              <a:endParaRPr lang="en-US" sz="2926" dirty="0">
                <a:latin typeface="Lato Light"/>
              </a:endParaRPr>
            </a:p>
          </p:txBody>
        </p:sp>
        <p:sp>
          <p:nvSpPr>
            <p:cNvPr id="529" name="Subtitle 2"/>
            <p:cNvSpPr txBox="1">
              <a:spLocks/>
            </p:cNvSpPr>
            <p:nvPr/>
          </p:nvSpPr>
          <p:spPr>
            <a:xfrm>
              <a:off x="6619890" y="10074792"/>
              <a:ext cx="3587751" cy="1798267"/>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76" b="1" dirty="0">
                  <a:solidFill>
                    <a:schemeClr val="tx2"/>
                  </a:solidFill>
                  <a:latin typeface="Lato Regular"/>
                  <a:cs typeface="Lato Regular"/>
                </a:rPr>
                <a:t>Multimedia</a:t>
              </a:r>
              <a:endParaRPr lang="en-US" sz="1950" b="1" dirty="0">
                <a:solidFill>
                  <a:schemeClr val="tx2"/>
                </a:solidFill>
                <a:latin typeface="Lato Regular"/>
                <a:cs typeface="Lato Regular"/>
              </a:endParaRPr>
            </a:p>
            <a:p>
              <a:pPr marL="0" indent="0">
                <a:buNone/>
              </a:pPr>
              <a:r>
                <a:rPr lang="en-US" sz="1950" dirty="0">
                  <a:latin typeface="Lato Light"/>
                  <a:cs typeface="Lato Light"/>
                </a:rPr>
                <a:t>Lorem ipsum dolor sit amet, consectetur</a:t>
              </a:r>
            </a:p>
          </p:txBody>
        </p:sp>
      </p:grpSp>
      <p:grpSp>
        <p:nvGrpSpPr>
          <p:cNvPr id="14" name="Group 13"/>
          <p:cNvGrpSpPr/>
          <p:nvPr/>
        </p:nvGrpSpPr>
        <p:grpSpPr>
          <a:xfrm>
            <a:off x="8349119" y="9472324"/>
            <a:ext cx="3065949" cy="1461473"/>
            <a:chOff x="10273161" y="10074792"/>
            <a:chExt cx="3772493" cy="1798267"/>
          </a:xfrm>
        </p:grpSpPr>
        <p:sp>
          <p:nvSpPr>
            <p:cNvPr id="530" name="Rectangle 529"/>
            <p:cNvSpPr/>
            <p:nvPr/>
          </p:nvSpPr>
          <p:spPr>
            <a:xfrm>
              <a:off x="10273161" y="10302401"/>
              <a:ext cx="243777" cy="243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98094" tIns="99044" rIns="198094" bIns="99044" rtlCol="0" anchor="ctr"/>
            <a:lstStyle/>
            <a:p>
              <a:pPr algn="ctr"/>
              <a:endParaRPr lang="en-US" sz="2926" dirty="0">
                <a:latin typeface="Lato Light"/>
              </a:endParaRPr>
            </a:p>
          </p:txBody>
        </p:sp>
        <p:sp>
          <p:nvSpPr>
            <p:cNvPr id="531" name="Subtitle 2"/>
            <p:cNvSpPr txBox="1">
              <a:spLocks/>
            </p:cNvSpPr>
            <p:nvPr/>
          </p:nvSpPr>
          <p:spPr>
            <a:xfrm>
              <a:off x="10457903" y="10074792"/>
              <a:ext cx="3587751" cy="1798267"/>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76" b="1" dirty="0">
                  <a:solidFill>
                    <a:schemeClr val="tx2"/>
                  </a:solidFill>
                  <a:latin typeface="Lato Regular"/>
                  <a:cs typeface="Lato Regular"/>
                </a:rPr>
                <a:t>Graphic Design</a:t>
              </a:r>
              <a:endParaRPr lang="en-US" sz="1950" b="1" dirty="0">
                <a:solidFill>
                  <a:schemeClr val="tx2"/>
                </a:solidFill>
                <a:latin typeface="Lato Regular"/>
                <a:cs typeface="Lato Regular"/>
              </a:endParaRPr>
            </a:p>
            <a:p>
              <a:pPr marL="0" indent="0">
                <a:buNone/>
              </a:pPr>
              <a:r>
                <a:rPr lang="en-US" sz="1950" dirty="0">
                  <a:latin typeface="Lato Light"/>
                  <a:cs typeface="Lato Light"/>
                </a:rPr>
                <a:t>Lorem ipsum dolor sit amet, consectetur</a:t>
              </a:r>
            </a:p>
          </p:txBody>
        </p:sp>
      </p:grpSp>
      <p:grpSp>
        <p:nvGrpSpPr>
          <p:cNvPr id="15" name="Group 14"/>
          <p:cNvGrpSpPr/>
          <p:nvPr/>
        </p:nvGrpSpPr>
        <p:grpSpPr>
          <a:xfrm>
            <a:off x="11491607" y="9472324"/>
            <a:ext cx="3065949" cy="1461473"/>
            <a:chOff x="14139831" y="10074792"/>
            <a:chExt cx="3772493" cy="1798267"/>
          </a:xfrm>
        </p:grpSpPr>
        <p:sp>
          <p:nvSpPr>
            <p:cNvPr id="532" name="Rectangle 531"/>
            <p:cNvSpPr/>
            <p:nvPr/>
          </p:nvSpPr>
          <p:spPr>
            <a:xfrm>
              <a:off x="14139831" y="10302401"/>
              <a:ext cx="243777" cy="2438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98094" tIns="99044" rIns="198094" bIns="99044" rtlCol="0" anchor="ctr"/>
            <a:lstStyle/>
            <a:p>
              <a:pPr algn="ctr"/>
              <a:endParaRPr lang="en-US" sz="2926" dirty="0">
                <a:latin typeface="Lato Light"/>
              </a:endParaRPr>
            </a:p>
          </p:txBody>
        </p:sp>
        <p:sp>
          <p:nvSpPr>
            <p:cNvPr id="533" name="Subtitle 2"/>
            <p:cNvSpPr txBox="1">
              <a:spLocks/>
            </p:cNvSpPr>
            <p:nvPr/>
          </p:nvSpPr>
          <p:spPr>
            <a:xfrm>
              <a:off x="14324573" y="10074792"/>
              <a:ext cx="3587751" cy="1798267"/>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76" b="1" dirty="0">
                  <a:solidFill>
                    <a:schemeClr val="tx2"/>
                  </a:solidFill>
                  <a:latin typeface="Lato Regular"/>
                  <a:cs typeface="Lato Regular"/>
                </a:rPr>
                <a:t>Photography</a:t>
              </a:r>
              <a:endParaRPr lang="en-US" sz="1950" b="1" dirty="0">
                <a:solidFill>
                  <a:schemeClr val="tx2"/>
                </a:solidFill>
                <a:latin typeface="Lato Regular"/>
                <a:cs typeface="Lato Regular"/>
              </a:endParaRPr>
            </a:p>
            <a:p>
              <a:pPr marL="0" indent="0">
                <a:buNone/>
              </a:pPr>
              <a:r>
                <a:rPr lang="en-US" sz="1950" dirty="0">
                  <a:latin typeface="Lato Light"/>
                  <a:cs typeface="Lato Light"/>
                </a:rPr>
                <a:t>Lorem ipsum dolor sit amet, consectetur</a:t>
              </a:r>
            </a:p>
          </p:txBody>
        </p:sp>
      </p:grpSp>
      <p:grpSp>
        <p:nvGrpSpPr>
          <p:cNvPr id="16" name="Group 15"/>
          <p:cNvGrpSpPr/>
          <p:nvPr/>
        </p:nvGrpSpPr>
        <p:grpSpPr>
          <a:xfrm>
            <a:off x="14618683" y="9472324"/>
            <a:ext cx="3065949" cy="1461473"/>
            <a:chOff x="17987538" y="10074792"/>
            <a:chExt cx="3772493" cy="1798267"/>
          </a:xfrm>
        </p:grpSpPr>
        <p:sp>
          <p:nvSpPr>
            <p:cNvPr id="534" name="Rectangle 533"/>
            <p:cNvSpPr/>
            <p:nvPr/>
          </p:nvSpPr>
          <p:spPr>
            <a:xfrm>
              <a:off x="17987538" y="10302401"/>
              <a:ext cx="243777" cy="243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98094" tIns="99044" rIns="198094" bIns="99044" rtlCol="0" anchor="ctr"/>
            <a:lstStyle/>
            <a:p>
              <a:pPr algn="ctr"/>
              <a:endParaRPr lang="en-US" sz="2926" dirty="0">
                <a:latin typeface="Lato Light"/>
              </a:endParaRPr>
            </a:p>
          </p:txBody>
        </p:sp>
        <p:sp>
          <p:nvSpPr>
            <p:cNvPr id="535" name="Subtitle 2"/>
            <p:cNvSpPr txBox="1">
              <a:spLocks/>
            </p:cNvSpPr>
            <p:nvPr/>
          </p:nvSpPr>
          <p:spPr>
            <a:xfrm>
              <a:off x="18172280" y="10074792"/>
              <a:ext cx="3587751" cy="1798267"/>
            </a:xfrm>
            <a:prstGeom prst="rect">
              <a:avLst/>
            </a:prstGeom>
          </p:spPr>
          <p:txBody>
            <a:bodyPr vert="horz" lIns="198094" tIns="99044" rIns="198094" bIns="99044"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76" b="1" dirty="0">
                  <a:solidFill>
                    <a:schemeClr val="tx2"/>
                  </a:solidFill>
                  <a:latin typeface="Lato Regular"/>
                  <a:cs typeface="Lato Regular"/>
                </a:rPr>
                <a:t>Investments</a:t>
              </a:r>
              <a:endParaRPr lang="en-US" sz="1950" b="1" dirty="0">
                <a:solidFill>
                  <a:schemeClr val="tx2"/>
                </a:solidFill>
                <a:latin typeface="Lato Regular"/>
                <a:cs typeface="Lato Regular"/>
              </a:endParaRPr>
            </a:p>
            <a:p>
              <a:pPr marL="0" indent="0">
                <a:buNone/>
              </a:pPr>
              <a:r>
                <a:rPr lang="en-US" sz="1950" dirty="0">
                  <a:latin typeface="Lato Light"/>
                  <a:cs typeface="Lato Light"/>
                </a:rPr>
                <a:t>Lorem ipsum dolor sit amet, consectetur</a:t>
              </a:r>
            </a:p>
          </p:txBody>
        </p:sp>
      </p:grpSp>
      <p:grpSp>
        <p:nvGrpSpPr>
          <p:cNvPr id="536" name="Group 535"/>
          <p:cNvGrpSpPr/>
          <p:nvPr/>
        </p:nvGrpSpPr>
        <p:grpSpPr>
          <a:xfrm>
            <a:off x="1954522" y="3961390"/>
            <a:ext cx="8380384" cy="5147736"/>
            <a:chOff x="12239219" y="3974289"/>
            <a:chExt cx="10311633" cy="6334025"/>
          </a:xfrm>
        </p:grpSpPr>
        <p:sp>
          <p:nvSpPr>
            <p:cNvPr id="537"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39"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0"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1"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2"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3"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4"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5"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6"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7"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48"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549"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0"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1"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2"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3"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554"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5"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6"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7"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8"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59"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0"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1"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2"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3"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4"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5"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6"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7"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8"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69"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0"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1"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572"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3"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4"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5"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6"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7"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8"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79"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0"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1"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2"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3"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4"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5"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6"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7"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588"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89"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0"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1"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2"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3"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4"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5"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6"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7"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8"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599"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0"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1"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2"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3"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4"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5"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6"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7"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8"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09"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0"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1"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2"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3"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4"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5"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6"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7"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8"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19"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0"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1"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2"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3"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4"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5"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6"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7"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8"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29"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0"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1"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2"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3"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4"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5"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6"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637"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8"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39"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0"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1"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2"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3"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4"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5"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6"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7"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8"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49"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650" name="Group 649"/>
            <p:cNvGrpSpPr/>
            <p:nvPr/>
          </p:nvGrpSpPr>
          <p:grpSpPr>
            <a:xfrm>
              <a:off x="14001891" y="6008321"/>
              <a:ext cx="1085435" cy="1370709"/>
              <a:chOff x="14001891" y="6008321"/>
              <a:chExt cx="1085435" cy="1370709"/>
            </a:xfrm>
          </p:grpSpPr>
          <p:sp>
            <p:nvSpPr>
              <p:cNvPr id="651"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652"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201" name="Group 200"/>
          <p:cNvGrpSpPr/>
          <p:nvPr/>
        </p:nvGrpSpPr>
        <p:grpSpPr>
          <a:xfrm>
            <a:off x="4394670" y="1676978"/>
            <a:ext cx="11087115" cy="1689698"/>
            <a:chOff x="5386828" y="483017"/>
            <a:chExt cx="13642126" cy="2079087"/>
          </a:xfrm>
        </p:grpSpPr>
        <p:sp>
          <p:nvSpPr>
            <p:cNvPr id="202" name="TextBox 201"/>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United States Map</a:t>
              </a:r>
              <a:endParaRPr lang="id-ID" sz="7152" b="1" dirty="0">
                <a:solidFill>
                  <a:schemeClr val="tx2"/>
                </a:solidFill>
                <a:latin typeface="Lato Regular"/>
                <a:cs typeface="Lato Regular"/>
              </a:endParaRPr>
            </a:p>
          </p:txBody>
        </p:sp>
        <p:sp>
          <p:nvSpPr>
            <p:cNvPr id="203" name="Rectangle 20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0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883387896"/>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1"/>
                                        </p:tgtEl>
                                        <p:attrNameLst>
                                          <p:attrName>style.visibility</p:attrName>
                                        </p:attrNameLst>
                                      </p:cBhvr>
                                      <p:to>
                                        <p:strVal val="visible"/>
                                      </p:to>
                                    </p:set>
                                    <p:animEffect transition="in" filter="fade">
                                      <p:cBhvr>
                                        <p:cTn id="7" dur="1000"/>
                                        <p:tgtEl>
                                          <p:spTgt spid="201"/>
                                        </p:tgtEl>
                                      </p:cBhvr>
                                    </p:animEffect>
                                    <p:anim calcmode="lin" valueType="num">
                                      <p:cBhvr>
                                        <p:cTn id="8" dur="1000" fill="hold"/>
                                        <p:tgtEl>
                                          <p:spTgt spid="201"/>
                                        </p:tgtEl>
                                        <p:attrNameLst>
                                          <p:attrName>ppt_x</p:attrName>
                                        </p:attrNameLst>
                                      </p:cBhvr>
                                      <p:tavLst>
                                        <p:tav tm="0">
                                          <p:val>
                                            <p:strVal val="#ppt_x"/>
                                          </p:val>
                                        </p:tav>
                                        <p:tav tm="100000">
                                          <p:val>
                                            <p:strVal val="#ppt_x"/>
                                          </p:val>
                                        </p:tav>
                                      </p:tavLst>
                                    </p:anim>
                                    <p:anim calcmode="lin" valueType="num">
                                      <p:cBhvr>
                                        <p:cTn id="9" dur="1000" fill="hold"/>
                                        <p:tgtEl>
                                          <p:spTgt spid="20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536"/>
                                        </p:tgtEl>
                                        <p:attrNameLst>
                                          <p:attrName>style.visibility</p:attrName>
                                        </p:attrNameLst>
                                      </p:cBhvr>
                                      <p:to>
                                        <p:strVal val="visible"/>
                                      </p:to>
                                    </p:set>
                                    <p:anim calcmode="lin" valueType="num">
                                      <p:cBhvr>
                                        <p:cTn id="13" dur="500" fill="hold"/>
                                        <p:tgtEl>
                                          <p:spTgt spid="536"/>
                                        </p:tgtEl>
                                        <p:attrNameLst>
                                          <p:attrName>ppt_w</p:attrName>
                                        </p:attrNameLst>
                                      </p:cBhvr>
                                      <p:tavLst>
                                        <p:tav tm="0">
                                          <p:val>
                                            <p:fltVal val="0"/>
                                          </p:val>
                                        </p:tav>
                                        <p:tav tm="100000">
                                          <p:val>
                                            <p:strVal val="#ppt_w"/>
                                          </p:val>
                                        </p:tav>
                                      </p:tavLst>
                                    </p:anim>
                                    <p:anim calcmode="lin" valueType="num">
                                      <p:cBhvr>
                                        <p:cTn id="14" dur="500" fill="hold"/>
                                        <p:tgtEl>
                                          <p:spTgt spid="536"/>
                                        </p:tgtEl>
                                        <p:attrNameLst>
                                          <p:attrName>ppt_h</p:attrName>
                                        </p:attrNameLst>
                                      </p:cBhvr>
                                      <p:tavLst>
                                        <p:tav tm="0">
                                          <p:val>
                                            <p:fltVal val="0"/>
                                          </p:val>
                                        </p:tav>
                                        <p:tav tm="100000">
                                          <p:val>
                                            <p:strVal val="#ppt_h"/>
                                          </p:val>
                                        </p:tav>
                                      </p:tavLst>
                                    </p:anim>
                                    <p:animEffect transition="in" filter="fade">
                                      <p:cBhvr>
                                        <p:cTn id="15" dur="500"/>
                                        <p:tgtEl>
                                          <p:spTgt spid="53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childTnLst>
                                </p:cTn>
                              </p:par>
                              <p:par>
                                <p:cTn id="40" presetID="10" presetClass="entr" presetSubtype="0"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500"/>
                                        <p:tgtEl>
                                          <p:spTgt spid="14"/>
                                        </p:tgtEl>
                                      </p:cBhvr>
                                    </p:animEffect>
                                  </p:childTnLst>
                                </p:cTn>
                              </p:par>
                              <p:par>
                                <p:cTn id="46" presetID="10" presetClass="entr" presetSubtype="0" fill="hold"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5054237" y="3642919"/>
            <a:ext cx="9714962" cy="5543408"/>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2" name="Group 1"/>
          <p:cNvGrpSpPr/>
          <p:nvPr/>
        </p:nvGrpSpPr>
        <p:grpSpPr>
          <a:xfrm>
            <a:off x="3228624" y="9716292"/>
            <a:ext cx="4098177" cy="1026669"/>
            <a:chOff x="3972654" y="10374975"/>
            <a:chExt cx="5042597" cy="1263262"/>
          </a:xfrm>
        </p:grpSpPr>
        <p:grpSp>
          <p:nvGrpSpPr>
            <p:cNvPr id="173" name="Group 172"/>
            <p:cNvGrpSpPr/>
            <p:nvPr/>
          </p:nvGrpSpPr>
          <p:grpSpPr>
            <a:xfrm>
              <a:off x="5044248" y="10374975"/>
              <a:ext cx="3971003" cy="1263262"/>
              <a:chOff x="8325075" y="2495259"/>
              <a:chExt cx="1986019" cy="631631"/>
            </a:xfrm>
          </p:grpSpPr>
          <p:sp>
            <p:nvSpPr>
              <p:cNvPr id="174" name="TextBox 173"/>
              <p:cNvSpPr txBox="1"/>
              <p:nvPr/>
            </p:nvSpPr>
            <p:spPr>
              <a:xfrm>
                <a:off x="8325075" y="2495259"/>
                <a:ext cx="737086" cy="272272"/>
              </a:xfrm>
              <a:prstGeom prst="rect">
                <a:avLst/>
              </a:prstGeom>
              <a:noFill/>
            </p:spPr>
            <p:txBody>
              <a:bodyPr wrap="none" rtlCol="0">
                <a:spAutoFit/>
              </a:bodyPr>
              <a:lstStyle/>
              <a:p>
                <a:r>
                  <a:rPr lang="id-ID" sz="2276" b="1" dirty="0">
                    <a:solidFill>
                      <a:schemeClr val="tx2"/>
                    </a:solidFill>
                    <a:latin typeface="Lato Regular"/>
                    <a:cs typeface="Lato Regular"/>
                  </a:rPr>
                  <a:t>Settings</a:t>
                </a:r>
              </a:p>
            </p:txBody>
          </p:sp>
          <p:sp>
            <p:nvSpPr>
              <p:cNvPr id="175" name="TextBox 174"/>
              <p:cNvSpPr txBox="1"/>
              <p:nvPr/>
            </p:nvSpPr>
            <p:spPr>
              <a:xfrm>
                <a:off x="8325075" y="2710001"/>
                <a:ext cx="1986019" cy="416889"/>
              </a:xfrm>
              <a:prstGeom prst="rect">
                <a:avLst/>
              </a:prstGeom>
              <a:noFill/>
            </p:spPr>
            <p:txBody>
              <a:bodyPr wrap="square" rtlCol="0">
                <a:spAutoFit/>
              </a:bodyPr>
              <a:lstStyle/>
              <a:p>
                <a:pPr>
                  <a:lnSpc>
                    <a:spcPct val="130000"/>
                  </a:lnSpc>
                </a:pPr>
                <a:r>
                  <a:rPr lang="pt-BR" sz="1463" dirty="0">
                    <a:latin typeface="Lato Light"/>
                    <a:cs typeface="Lato Light"/>
                  </a:rPr>
                  <a:t>Lorem ipsum dolor sit amet, consectetur adipiscing elit.</a:t>
                </a:r>
              </a:p>
            </p:txBody>
          </p:sp>
        </p:grpSp>
        <p:grpSp>
          <p:nvGrpSpPr>
            <p:cNvPr id="188" name="Group 187"/>
            <p:cNvGrpSpPr/>
            <p:nvPr/>
          </p:nvGrpSpPr>
          <p:grpSpPr>
            <a:xfrm>
              <a:off x="3972654" y="10593101"/>
              <a:ext cx="961773" cy="965200"/>
              <a:chOff x="4198938" y="2905126"/>
              <a:chExt cx="481012" cy="482600"/>
            </a:xfrm>
            <a:solidFill>
              <a:schemeClr val="accent1"/>
            </a:solidFill>
          </p:grpSpPr>
          <p:sp>
            <p:nvSpPr>
              <p:cNvPr id="189"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0"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1"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3" name="Group 2"/>
          <p:cNvGrpSpPr/>
          <p:nvPr/>
        </p:nvGrpSpPr>
        <p:grpSpPr>
          <a:xfrm>
            <a:off x="7999586" y="9717374"/>
            <a:ext cx="4072589" cy="1026669"/>
            <a:chOff x="9843079" y="10376302"/>
            <a:chExt cx="5011112" cy="1263262"/>
          </a:xfrm>
        </p:grpSpPr>
        <p:grpSp>
          <p:nvGrpSpPr>
            <p:cNvPr id="176" name="Group 175"/>
            <p:cNvGrpSpPr/>
            <p:nvPr/>
          </p:nvGrpSpPr>
          <p:grpSpPr>
            <a:xfrm>
              <a:off x="10925954" y="10376302"/>
              <a:ext cx="3928237" cy="1263262"/>
              <a:chOff x="8325075" y="3232370"/>
              <a:chExt cx="1964630" cy="631631"/>
            </a:xfrm>
          </p:grpSpPr>
          <p:sp>
            <p:nvSpPr>
              <p:cNvPr id="177" name="TextBox 176"/>
              <p:cNvSpPr txBox="1"/>
              <p:nvPr/>
            </p:nvSpPr>
            <p:spPr>
              <a:xfrm>
                <a:off x="8325075" y="3232370"/>
                <a:ext cx="935365" cy="272272"/>
              </a:xfrm>
              <a:prstGeom prst="rect">
                <a:avLst/>
              </a:prstGeom>
              <a:noFill/>
            </p:spPr>
            <p:txBody>
              <a:bodyPr wrap="none" rtlCol="0">
                <a:spAutoFit/>
              </a:bodyPr>
              <a:lstStyle/>
              <a:p>
                <a:r>
                  <a:rPr lang="id-ID" sz="2276" b="1" dirty="0">
                    <a:solidFill>
                      <a:schemeClr val="tx2"/>
                    </a:solidFill>
                    <a:latin typeface="Lato Regular"/>
                    <a:cs typeface="Lato Regular"/>
                  </a:rPr>
                  <a:t>Your Local</a:t>
                </a:r>
              </a:p>
            </p:txBody>
          </p:sp>
          <p:sp>
            <p:nvSpPr>
              <p:cNvPr id="178" name="TextBox 177"/>
              <p:cNvSpPr txBox="1"/>
              <p:nvPr/>
            </p:nvSpPr>
            <p:spPr>
              <a:xfrm>
                <a:off x="8325075" y="3447112"/>
                <a:ext cx="1964630" cy="416889"/>
              </a:xfrm>
              <a:prstGeom prst="rect">
                <a:avLst/>
              </a:prstGeom>
              <a:noFill/>
            </p:spPr>
            <p:txBody>
              <a:bodyPr wrap="square" rtlCol="0">
                <a:spAutoFit/>
              </a:bodyPr>
              <a:lstStyle/>
              <a:p>
                <a:pPr>
                  <a:lnSpc>
                    <a:spcPct val="130000"/>
                  </a:lnSpc>
                </a:pPr>
                <a:r>
                  <a:rPr lang="pt-BR" sz="1463" dirty="0">
                    <a:latin typeface="Lato Light"/>
                    <a:cs typeface="Lato Light"/>
                  </a:rPr>
                  <a:t>Lorem ipsum dolor sit amet, consectetur adipiscing elit.</a:t>
                </a:r>
              </a:p>
            </p:txBody>
          </p:sp>
        </p:grpSp>
        <p:sp>
          <p:nvSpPr>
            <p:cNvPr id="192" name="Freeform 29"/>
            <p:cNvSpPr>
              <a:spLocks noEditPoints="1"/>
            </p:cNvSpPr>
            <p:nvPr/>
          </p:nvSpPr>
          <p:spPr bwMode="auto">
            <a:xfrm>
              <a:off x="9843079" y="10616054"/>
              <a:ext cx="961773" cy="962026"/>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4" name="Group 3"/>
          <p:cNvGrpSpPr/>
          <p:nvPr/>
        </p:nvGrpSpPr>
        <p:grpSpPr>
          <a:xfrm>
            <a:off x="12695721" y="9712655"/>
            <a:ext cx="4090041" cy="1026668"/>
            <a:chOff x="15621432" y="10370504"/>
            <a:chExt cx="5032586" cy="1263262"/>
          </a:xfrm>
        </p:grpSpPr>
        <p:grpSp>
          <p:nvGrpSpPr>
            <p:cNvPr id="179" name="Group 178"/>
            <p:cNvGrpSpPr/>
            <p:nvPr/>
          </p:nvGrpSpPr>
          <p:grpSpPr>
            <a:xfrm>
              <a:off x="16720177" y="10370504"/>
              <a:ext cx="3933841" cy="1263262"/>
              <a:chOff x="8325075" y="3986977"/>
              <a:chExt cx="1967433" cy="631631"/>
            </a:xfrm>
          </p:grpSpPr>
          <p:sp>
            <p:nvSpPr>
              <p:cNvPr id="180" name="TextBox 179"/>
              <p:cNvSpPr txBox="1"/>
              <p:nvPr/>
            </p:nvSpPr>
            <p:spPr>
              <a:xfrm>
                <a:off x="8325075" y="3986977"/>
                <a:ext cx="659155" cy="272272"/>
              </a:xfrm>
              <a:prstGeom prst="rect">
                <a:avLst/>
              </a:prstGeom>
              <a:noFill/>
            </p:spPr>
            <p:txBody>
              <a:bodyPr wrap="none" rtlCol="0">
                <a:spAutoFit/>
              </a:bodyPr>
              <a:lstStyle/>
              <a:p>
                <a:r>
                  <a:rPr lang="id-ID" sz="2276" b="1" dirty="0">
                    <a:solidFill>
                      <a:schemeClr val="tx2"/>
                    </a:solidFill>
                    <a:latin typeface="Lato Regular"/>
                    <a:cs typeface="Lato Regular"/>
                  </a:rPr>
                  <a:t>Money</a:t>
                </a:r>
              </a:p>
            </p:txBody>
          </p:sp>
          <p:sp>
            <p:nvSpPr>
              <p:cNvPr id="181" name="TextBox 180"/>
              <p:cNvSpPr txBox="1"/>
              <p:nvPr/>
            </p:nvSpPr>
            <p:spPr>
              <a:xfrm>
                <a:off x="8325075" y="4201719"/>
                <a:ext cx="1967433" cy="416889"/>
              </a:xfrm>
              <a:prstGeom prst="rect">
                <a:avLst/>
              </a:prstGeom>
              <a:noFill/>
            </p:spPr>
            <p:txBody>
              <a:bodyPr wrap="square" rtlCol="0">
                <a:spAutoFit/>
              </a:bodyPr>
              <a:lstStyle/>
              <a:p>
                <a:pPr>
                  <a:lnSpc>
                    <a:spcPct val="130000"/>
                  </a:lnSpc>
                </a:pPr>
                <a:r>
                  <a:rPr lang="pt-BR" sz="1463" dirty="0">
                    <a:latin typeface="Lato Light"/>
                    <a:cs typeface="Lato Light"/>
                  </a:rPr>
                  <a:t>Lorem ipsum dolor sit amet, consectetur adipiscing elit.</a:t>
                </a:r>
              </a:p>
            </p:txBody>
          </p:sp>
        </p:grpSp>
        <p:grpSp>
          <p:nvGrpSpPr>
            <p:cNvPr id="193" name="Group 192"/>
            <p:cNvGrpSpPr/>
            <p:nvPr/>
          </p:nvGrpSpPr>
          <p:grpSpPr>
            <a:xfrm>
              <a:off x="15621432" y="10635687"/>
              <a:ext cx="977645" cy="965200"/>
              <a:chOff x="5157788" y="2905126"/>
              <a:chExt cx="488950" cy="482600"/>
            </a:xfrm>
            <a:solidFill>
              <a:schemeClr val="accent3"/>
            </a:solidFill>
          </p:grpSpPr>
          <p:sp>
            <p:nvSpPr>
              <p:cNvPr id="194" name="Freeform 53"/>
              <p:cNvSpPr>
                <a:spLocks noEditPoints="1"/>
              </p:cNvSpPr>
              <p:nvPr/>
            </p:nvSpPr>
            <p:spPr bwMode="auto">
              <a:xfrm>
                <a:off x="5157788" y="2905126"/>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5" name="Freeform 54"/>
              <p:cNvSpPr>
                <a:spLocks noEditPoints="1"/>
              </p:cNvSpPr>
              <p:nvPr/>
            </p:nvSpPr>
            <p:spPr bwMode="auto">
              <a:xfrm>
                <a:off x="5334000" y="3074988"/>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6" name="Freeform 55"/>
              <p:cNvSpPr>
                <a:spLocks/>
              </p:cNvSpPr>
              <p:nvPr/>
            </p:nvSpPr>
            <p:spPr bwMode="auto">
              <a:xfrm>
                <a:off x="5322888" y="3236913"/>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7" name="Freeform 56"/>
              <p:cNvSpPr>
                <a:spLocks/>
              </p:cNvSpPr>
              <p:nvPr/>
            </p:nvSpPr>
            <p:spPr bwMode="auto">
              <a:xfrm>
                <a:off x="5408613" y="2981326"/>
                <a:ext cx="76200"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140" name="Group 139"/>
          <p:cNvGrpSpPr/>
          <p:nvPr/>
        </p:nvGrpSpPr>
        <p:grpSpPr>
          <a:xfrm>
            <a:off x="4394670" y="1676979"/>
            <a:ext cx="11087115" cy="1689698"/>
            <a:chOff x="5386828" y="483017"/>
            <a:chExt cx="13642126" cy="2079087"/>
          </a:xfrm>
        </p:grpSpPr>
        <p:sp>
          <p:nvSpPr>
            <p:cNvPr id="141" name="TextBox 140"/>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United States Business</a:t>
              </a:r>
              <a:endParaRPr lang="id-ID" sz="7152" b="1" dirty="0">
                <a:solidFill>
                  <a:schemeClr val="tx2"/>
                </a:solidFill>
                <a:latin typeface="Lato Regular"/>
                <a:cs typeface="Lato Regular"/>
              </a:endParaRPr>
            </a:p>
          </p:txBody>
        </p:sp>
        <p:sp>
          <p:nvSpPr>
            <p:cNvPr id="142" name="Rectangle 141"/>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43"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646826043"/>
      </p:ext>
    </p:extLst>
  </p:cSld>
  <p:clrMapOvr>
    <a:masterClrMapping/>
  </p:clrMapOvr>
  <mc:AlternateContent xmlns:mc="http://schemas.openxmlformats.org/markup-compatibility/2006" xmlns:p14="http://schemas.microsoft.com/office/powerpoint/2010/main">
    <mc:Choice Requires="p14">
      <p:transition spd="slow" p14:dur="1600" advClick="0" advTm="2000">
        <p14:conveyor dir="l"/>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1000"/>
                                        <p:tgtEl>
                                          <p:spTgt spid="140"/>
                                        </p:tgtEl>
                                      </p:cBhvr>
                                    </p:animEffect>
                                    <p:anim calcmode="lin" valueType="num">
                                      <p:cBhvr>
                                        <p:cTn id="8" dur="1000" fill="hold"/>
                                        <p:tgtEl>
                                          <p:spTgt spid="140"/>
                                        </p:tgtEl>
                                        <p:attrNameLst>
                                          <p:attrName>ppt_x</p:attrName>
                                        </p:attrNameLst>
                                      </p:cBhvr>
                                      <p:tavLst>
                                        <p:tav tm="0">
                                          <p:val>
                                            <p:strVal val="#ppt_x"/>
                                          </p:val>
                                        </p:tav>
                                        <p:tav tm="100000">
                                          <p:val>
                                            <p:strVal val="#ppt_x"/>
                                          </p:val>
                                        </p:tav>
                                      </p:tavLst>
                                    </p:anim>
                                    <p:anim calcmode="lin" valueType="num">
                                      <p:cBhvr>
                                        <p:cTn id="9" dur="1000" fill="hold"/>
                                        <p:tgtEl>
                                          <p:spTgt spid="14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ppt_w</p:attrName>
                                        </p:attrNameLst>
                                      </p:cBhvr>
                                      <p:tavLst>
                                        <p:tav tm="0">
                                          <p:val>
                                            <p:fltVal val="0"/>
                                          </p:val>
                                        </p:tav>
                                        <p:tav tm="100000">
                                          <p:val>
                                            <p:strVal val="#ppt_w"/>
                                          </p:val>
                                        </p:tav>
                                      </p:tavLst>
                                    </p:anim>
                                    <p:anim calcmode="lin" valueType="num">
                                      <p:cBhvr>
                                        <p:cTn id="20" dur="500" fill="hold"/>
                                        <p:tgtEl>
                                          <p:spTgt spid="2"/>
                                        </p:tgtEl>
                                        <p:attrNameLst>
                                          <p:attrName>ppt_h</p:attrName>
                                        </p:attrNameLst>
                                      </p:cBhvr>
                                      <p:tavLst>
                                        <p:tav tm="0">
                                          <p:val>
                                            <p:fltVal val="0"/>
                                          </p:val>
                                        </p:tav>
                                        <p:tav tm="100000">
                                          <p:val>
                                            <p:strVal val="#ppt_h"/>
                                          </p:val>
                                        </p:tav>
                                      </p:tavLst>
                                    </p:anim>
                                    <p:animEffect transition="in" filter="fade">
                                      <p:cBhvr>
                                        <p:cTn id="21" dur="500"/>
                                        <p:tgtEl>
                                          <p:spTgt spid="2"/>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Rectangle 202"/>
          <p:cNvSpPr/>
          <p:nvPr/>
        </p:nvSpPr>
        <p:spPr>
          <a:xfrm>
            <a:off x="13090222" y="6833383"/>
            <a:ext cx="5369972" cy="4352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04" name="Rectangle 203"/>
          <p:cNvSpPr/>
          <p:nvPr/>
        </p:nvSpPr>
        <p:spPr>
          <a:xfrm>
            <a:off x="13090221" y="6833383"/>
            <a:ext cx="2684986" cy="4352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05" name="Content Placeholder 2"/>
          <p:cNvSpPr txBox="1">
            <a:spLocks/>
          </p:cNvSpPr>
          <p:nvPr/>
        </p:nvSpPr>
        <p:spPr>
          <a:xfrm>
            <a:off x="13066076" y="6817704"/>
            <a:ext cx="763275" cy="350180"/>
          </a:xfrm>
          <a:prstGeom prst="rect">
            <a:avLst/>
          </a:prstGeom>
          <a:noFill/>
        </p:spPr>
        <p:txBody>
          <a:bodyPr vert="horz" lIns="74314" tIns="37157" rIns="74314" bIns="37157"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788" dirty="0">
                <a:solidFill>
                  <a:schemeClr val="bg1"/>
                </a:solidFill>
                <a:latin typeface="Lato Light"/>
                <a:cs typeface="Lato Light"/>
              </a:rPr>
              <a:t>50%</a:t>
            </a:r>
          </a:p>
        </p:txBody>
      </p:sp>
      <p:grpSp>
        <p:nvGrpSpPr>
          <p:cNvPr id="206" name="Group 205"/>
          <p:cNvGrpSpPr/>
          <p:nvPr/>
        </p:nvGrpSpPr>
        <p:grpSpPr>
          <a:xfrm>
            <a:off x="12561330" y="6923106"/>
            <a:ext cx="237811" cy="252189"/>
            <a:chOff x="4775200" y="1474788"/>
            <a:chExt cx="342900" cy="363538"/>
          </a:xfrm>
          <a:solidFill>
            <a:schemeClr val="bg1">
              <a:lumMod val="75000"/>
            </a:schemeClr>
          </a:solidFill>
        </p:grpSpPr>
        <p:sp>
          <p:nvSpPr>
            <p:cNvPr id="207" name="Freeform 5"/>
            <p:cNvSpPr>
              <a:spLocks/>
            </p:cNvSpPr>
            <p:nvPr/>
          </p:nvSpPr>
          <p:spPr bwMode="auto">
            <a:xfrm>
              <a:off x="4821238" y="1611313"/>
              <a:ext cx="250825" cy="227013"/>
            </a:xfrm>
            <a:custGeom>
              <a:avLst/>
              <a:gdLst>
                <a:gd name="T0" fmla="*/ 36 w 44"/>
                <a:gd name="T1" fmla="*/ 32 h 40"/>
                <a:gd name="T2" fmla="*/ 32 w 44"/>
                <a:gd name="T3" fmla="*/ 32 h 40"/>
                <a:gd name="T4" fmla="*/ 32 w 44"/>
                <a:gd name="T5" fmla="*/ 0 h 40"/>
                <a:gd name="T6" fmla="*/ 24 w 44"/>
                <a:gd name="T7" fmla="*/ 0 h 40"/>
                <a:gd name="T8" fmla="*/ 24 w 44"/>
                <a:gd name="T9" fmla="*/ 32 h 40"/>
                <a:gd name="T10" fmla="*/ 20 w 44"/>
                <a:gd name="T11" fmla="*/ 32 h 40"/>
                <a:gd name="T12" fmla="*/ 20 w 44"/>
                <a:gd name="T13" fmla="*/ 0 h 40"/>
                <a:gd name="T14" fmla="*/ 12 w 44"/>
                <a:gd name="T15" fmla="*/ 0 h 40"/>
                <a:gd name="T16" fmla="*/ 12 w 44"/>
                <a:gd name="T17" fmla="*/ 32 h 40"/>
                <a:gd name="T18" fmla="*/ 8 w 44"/>
                <a:gd name="T19" fmla="*/ 32 h 40"/>
                <a:gd name="T20" fmla="*/ 8 w 44"/>
                <a:gd name="T21" fmla="*/ 0 h 40"/>
                <a:gd name="T22" fmla="*/ 0 w 44"/>
                <a:gd name="T23" fmla="*/ 0 h 40"/>
                <a:gd name="T24" fmla="*/ 0 w 44"/>
                <a:gd name="T25" fmla="*/ 38 h 40"/>
                <a:gd name="T26" fmla="*/ 2 w 44"/>
                <a:gd name="T27" fmla="*/ 40 h 40"/>
                <a:gd name="T28" fmla="*/ 42 w 44"/>
                <a:gd name="T29" fmla="*/ 40 h 40"/>
                <a:gd name="T30" fmla="*/ 44 w 44"/>
                <a:gd name="T31" fmla="*/ 38 h 40"/>
                <a:gd name="T32" fmla="*/ 44 w 44"/>
                <a:gd name="T33" fmla="*/ 0 h 40"/>
                <a:gd name="T34" fmla="*/ 36 w 44"/>
                <a:gd name="T35" fmla="*/ 0 h 40"/>
                <a:gd name="T36" fmla="*/ 36 w 44"/>
                <a:gd name="T3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40">
                  <a:moveTo>
                    <a:pt x="36" y="32"/>
                  </a:moveTo>
                  <a:cubicBezTo>
                    <a:pt x="32" y="32"/>
                    <a:pt x="32" y="32"/>
                    <a:pt x="32" y="32"/>
                  </a:cubicBezTo>
                  <a:cubicBezTo>
                    <a:pt x="32" y="0"/>
                    <a:pt x="32" y="0"/>
                    <a:pt x="32" y="0"/>
                  </a:cubicBezTo>
                  <a:cubicBezTo>
                    <a:pt x="24" y="0"/>
                    <a:pt x="24" y="0"/>
                    <a:pt x="24" y="0"/>
                  </a:cubicBezTo>
                  <a:cubicBezTo>
                    <a:pt x="24" y="32"/>
                    <a:pt x="24" y="32"/>
                    <a:pt x="24" y="32"/>
                  </a:cubicBezTo>
                  <a:cubicBezTo>
                    <a:pt x="20" y="32"/>
                    <a:pt x="20" y="32"/>
                    <a:pt x="20" y="32"/>
                  </a:cubicBezTo>
                  <a:cubicBezTo>
                    <a:pt x="20" y="0"/>
                    <a:pt x="20" y="0"/>
                    <a:pt x="20" y="0"/>
                  </a:cubicBezTo>
                  <a:cubicBezTo>
                    <a:pt x="12" y="0"/>
                    <a:pt x="12" y="0"/>
                    <a:pt x="12" y="0"/>
                  </a:cubicBezTo>
                  <a:cubicBezTo>
                    <a:pt x="12" y="32"/>
                    <a:pt x="12" y="32"/>
                    <a:pt x="12" y="32"/>
                  </a:cubicBezTo>
                  <a:cubicBezTo>
                    <a:pt x="8" y="32"/>
                    <a:pt x="8" y="32"/>
                    <a:pt x="8" y="32"/>
                  </a:cubicBezTo>
                  <a:cubicBezTo>
                    <a:pt x="8" y="0"/>
                    <a:pt x="8" y="0"/>
                    <a:pt x="8" y="0"/>
                  </a:cubicBezTo>
                  <a:cubicBezTo>
                    <a:pt x="0" y="0"/>
                    <a:pt x="0" y="0"/>
                    <a:pt x="0" y="0"/>
                  </a:cubicBezTo>
                  <a:cubicBezTo>
                    <a:pt x="0" y="38"/>
                    <a:pt x="0" y="38"/>
                    <a:pt x="0" y="38"/>
                  </a:cubicBezTo>
                  <a:cubicBezTo>
                    <a:pt x="0" y="39"/>
                    <a:pt x="1" y="40"/>
                    <a:pt x="2" y="40"/>
                  </a:cubicBezTo>
                  <a:cubicBezTo>
                    <a:pt x="42" y="40"/>
                    <a:pt x="42" y="40"/>
                    <a:pt x="42" y="40"/>
                  </a:cubicBezTo>
                  <a:cubicBezTo>
                    <a:pt x="43" y="40"/>
                    <a:pt x="44" y="39"/>
                    <a:pt x="44" y="38"/>
                  </a:cubicBezTo>
                  <a:cubicBezTo>
                    <a:pt x="44" y="0"/>
                    <a:pt x="44" y="0"/>
                    <a:pt x="44" y="0"/>
                  </a:cubicBezTo>
                  <a:cubicBezTo>
                    <a:pt x="36" y="0"/>
                    <a:pt x="36" y="0"/>
                    <a:pt x="36" y="0"/>
                  </a:cubicBezTo>
                  <a:lnTo>
                    <a:pt x="36"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8" name="Freeform 6"/>
            <p:cNvSpPr>
              <a:spLocks noEditPoints="1"/>
            </p:cNvSpPr>
            <p:nvPr/>
          </p:nvSpPr>
          <p:spPr bwMode="auto">
            <a:xfrm>
              <a:off x="4775200" y="1474788"/>
              <a:ext cx="342900" cy="114300"/>
            </a:xfrm>
            <a:custGeom>
              <a:avLst/>
              <a:gdLst>
                <a:gd name="T0" fmla="*/ 56 w 60"/>
                <a:gd name="T1" fmla="*/ 8 h 20"/>
                <a:gd name="T2" fmla="*/ 40 w 60"/>
                <a:gd name="T3" fmla="*/ 8 h 20"/>
                <a:gd name="T4" fmla="*/ 40 w 60"/>
                <a:gd name="T5" fmla="*/ 2 h 20"/>
                <a:gd name="T6" fmla="*/ 38 w 60"/>
                <a:gd name="T7" fmla="*/ 0 h 20"/>
                <a:gd name="T8" fmla="*/ 22 w 60"/>
                <a:gd name="T9" fmla="*/ 0 h 20"/>
                <a:gd name="T10" fmla="*/ 20 w 60"/>
                <a:gd name="T11" fmla="*/ 2 h 20"/>
                <a:gd name="T12" fmla="*/ 20 w 60"/>
                <a:gd name="T13" fmla="*/ 8 h 20"/>
                <a:gd name="T14" fmla="*/ 4 w 60"/>
                <a:gd name="T15" fmla="*/ 8 h 20"/>
                <a:gd name="T16" fmla="*/ 0 w 60"/>
                <a:gd name="T17" fmla="*/ 12 h 20"/>
                <a:gd name="T18" fmla="*/ 0 w 60"/>
                <a:gd name="T19" fmla="*/ 16 h 20"/>
                <a:gd name="T20" fmla="*/ 4 w 60"/>
                <a:gd name="T21" fmla="*/ 20 h 20"/>
                <a:gd name="T22" fmla="*/ 56 w 60"/>
                <a:gd name="T23" fmla="*/ 20 h 20"/>
                <a:gd name="T24" fmla="*/ 60 w 60"/>
                <a:gd name="T25" fmla="*/ 16 h 20"/>
                <a:gd name="T26" fmla="*/ 60 w 60"/>
                <a:gd name="T27" fmla="*/ 12 h 20"/>
                <a:gd name="T28" fmla="*/ 56 w 60"/>
                <a:gd name="T29" fmla="*/ 8 h 20"/>
                <a:gd name="T30" fmla="*/ 24 w 60"/>
                <a:gd name="T31" fmla="*/ 8 h 20"/>
                <a:gd name="T32" fmla="*/ 24 w 60"/>
                <a:gd name="T33" fmla="*/ 4 h 20"/>
                <a:gd name="T34" fmla="*/ 36 w 60"/>
                <a:gd name="T35" fmla="*/ 4 h 20"/>
                <a:gd name="T36" fmla="*/ 36 w 60"/>
                <a:gd name="T37" fmla="*/ 8 h 20"/>
                <a:gd name="T38" fmla="*/ 24 w 60"/>
                <a:gd name="T3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20">
                  <a:moveTo>
                    <a:pt x="56" y="8"/>
                  </a:moveTo>
                  <a:cubicBezTo>
                    <a:pt x="40" y="8"/>
                    <a:pt x="40" y="8"/>
                    <a:pt x="40" y="8"/>
                  </a:cubicBezTo>
                  <a:cubicBezTo>
                    <a:pt x="40" y="2"/>
                    <a:pt x="40" y="2"/>
                    <a:pt x="40" y="2"/>
                  </a:cubicBezTo>
                  <a:cubicBezTo>
                    <a:pt x="40" y="1"/>
                    <a:pt x="39" y="0"/>
                    <a:pt x="38" y="0"/>
                  </a:cubicBezTo>
                  <a:cubicBezTo>
                    <a:pt x="22" y="0"/>
                    <a:pt x="22" y="0"/>
                    <a:pt x="22" y="0"/>
                  </a:cubicBezTo>
                  <a:cubicBezTo>
                    <a:pt x="21" y="0"/>
                    <a:pt x="20" y="1"/>
                    <a:pt x="20" y="2"/>
                  </a:cubicBezTo>
                  <a:cubicBezTo>
                    <a:pt x="20" y="8"/>
                    <a:pt x="20" y="8"/>
                    <a:pt x="20" y="8"/>
                  </a:cubicBezTo>
                  <a:cubicBezTo>
                    <a:pt x="4" y="8"/>
                    <a:pt x="4" y="8"/>
                    <a:pt x="4" y="8"/>
                  </a:cubicBezTo>
                  <a:cubicBezTo>
                    <a:pt x="2" y="8"/>
                    <a:pt x="0" y="10"/>
                    <a:pt x="0" y="12"/>
                  </a:cubicBezTo>
                  <a:cubicBezTo>
                    <a:pt x="0" y="16"/>
                    <a:pt x="0" y="16"/>
                    <a:pt x="0" y="16"/>
                  </a:cubicBezTo>
                  <a:cubicBezTo>
                    <a:pt x="0" y="18"/>
                    <a:pt x="2" y="20"/>
                    <a:pt x="4" y="20"/>
                  </a:cubicBezTo>
                  <a:cubicBezTo>
                    <a:pt x="56" y="20"/>
                    <a:pt x="56" y="20"/>
                    <a:pt x="56" y="20"/>
                  </a:cubicBezTo>
                  <a:cubicBezTo>
                    <a:pt x="58" y="20"/>
                    <a:pt x="60" y="18"/>
                    <a:pt x="60" y="16"/>
                  </a:cubicBezTo>
                  <a:cubicBezTo>
                    <a:pt x="60" y="12"/>
                    <a:pt x="60" y="12"/>
                    <a:pt x="60" y="12"/>
                  </a:cubicBezTo>
                  <a:cubicBezTo>
                    <a:pt x="60" y="10"/>
                    <a:pt x="58" y="8"/>
                    <a:pt x="56" y="8"/>
                  </a:cubicBezTo>
                  <a:close/>
                  <a:moveTo>
                    <a:pt x="24" y="8"/>
                  </a:moveTo>
                  <a:cubicBezTo>
                    <a:pt x="24" y="4"/>
                    <a:pt x="24" y="4"/>
                    <a:pt x="24" y="4"/>
                  </a:cubicBezTo>
                  <a:cubicBezTo>
                    <a:pt x="36" y="4"/>
                    <a:pt x="36" y="4"/>
                    <a:pt x="36" y="4"/>
                  </a:cubicBezTo>
                  <a:cubicBezTo>
                    <a:pt x="36" y="8"/>
                    <a:pt x="36" y="8"/>
                    <a:pt x="36" y="8"/>
                  </a:cubicBezTo>
                  <a:lnTo>
                    <a:pt x="2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210" name="Rectangle 209"/>
          <p:cNvSpPr/>
          <p:nvPr/>
        </p:nvSpPr>
        <p:spPr>
          <a:xfrm>
            <a:off x="13090222" y="7481069"/>
            <a:ext cx="5369972" cy="4352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11" name="Rectangle 210"/>
          <p:cNvSpPr/>
          <p:nvPr/>
        </p:nvSpPr>
        <p:spPr>
          <a:xfrm>
            <a:off x="13090223" y="7481069"/>
            <a:ext cx="3158809" cy="43521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12" name="Content Placeholder 2"/>
          <p:cNvSpPr txBox="1">
            <a:spLocks/>
          </p:cNvSpPr>
          <p:nvPr/>
        </p:nvSpPr>
        <p:spPr>
          <a:xfrm>
            <a:off x="13066076" y="7465392"/>
            <a:ext cx="763275" cy="350180"/>
          </a:xfrm>
          <a:prstGeom prst="rect">
            <a:avLst/>
          </a:prstGeom>
          <a:noFill/>
        </p:spPr>
        <p:txBody>
          <a:bodyPr vert="horz" lIns="74314" tIns="37157" rIns="74314" bIns="37157"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788" dirty="0">
                <a:solidFill>
                  <a:schemeClr val="bg1"/>
                </a:solidFill>
                <a:latin typeface="Lato Light"/>
                <a:cs typeface="Lato Light"/>
              </a:rPr>
              <a:t>52%</a:t>
            </a:r>
          </a:p>
        </p:txBody>
      </p:sp>
      <p:sp>
        <p:nvSpPr>
          <p:cNvPr id="213" name="Freeform 7"/>
          <p:cNvSpPr>
            <a:spLocks/>
          </p:cNvSpPr>
          <p:nvPr/>
        </p:nvSpPr>
        <p:spPr bwMode="auto">
          <a:xfrm>
            <a:off x="12593256" y="7615569"/>
            <a:ext cx="173954" cy="221355"/>
          </a:xfrm>
          <a:custGeom>
            <a:avLst/>
            <a:gdLst>
              <a:gd name="T0" fmla="*/ 40 w 44"/>
              <a:gd name="T1" fmla="*/ 24 h 56"/>
              <a:gd name="T2" fmla="*/ 36 w 44"/>
              <a:gd name="T3" fmla="*/ 28 h 56"/>
              <a:gd name="T4" fmla="*/ 36 w 44"/>
              <a:gd name="T5" fmla="*/ 28 h 56"/>
              <a:gd name="T6" fmla="*/ 36 w 44"/>
              <a:gd name="T7" fmla="*/ 24 h 56"/>
              <a:gd name="T8" fmla="*/ 32 w 44"/>
              <a:gd name="T9" fmla="*/ 20 h 56"/>
              <a:gd name="T10" fmla="*/ 28 w 44"/>
              <a:gd name="T11" fmla="*/ 24 h 56"/>
              <a:gd name="T12" fmla="*/ 28 w 44"/>
              <a:gd name="T13" fmla="*/ 20 h 56"/>
              <a:gd name="T14" fmla="*/ 24 w 44"/>
              <a:gd name="T15" fmla="*/ 16 h 56"/>
              <a:gd name="T16" fmla="*/ 20 w 44"/>
              <a:gd name="T17" fmla="*/ 20 h 56"/>
              <a:gd name="T18" fmla="*/ 20 w 44"/>
              <a:gd name="T19" fmla="*/ 4 h 56"/>
              <a:gd name="T20" fmla="*/ 16 w 44"/>
              <a:gd name="T21" fmla="*/ 0 h 56"/>
              <a:gd name="T22" fmla="*/ 12 w 44"/>
              <a:gd name="T23" fmla="*/ 4 h 56"/>
              <a:gd name="T24" fmla="*/ 12 w 44"/>
              <a:gd name="T25" fmla="*/ 7 h 56"/>
              <a:gd name="T26" fmla="*/ 12 w 44"/>
              <a:gd name="T27" fmla="*/ 28 h 56"/>
              <a:gd name="T28" fmla="*/ 12 w 44"/>
              <a:gd name="T29" fmla="*/ 31 h 56"/>
              <a:gd name="T30" fmla="*/ 11 w 44"/>
              <a:gd name="T31" fmla="*/ 32 h 56"/>
              <a:gd name="T32" fmla="*/ 10 w 44"/>
              <a:gd name="T33" fmla="*/ 32 h 56"/>
              <a:gd name="T34" fmla="*/ 3 w 44"/>
              <a:gd name="T35" fmla="*/ 24 h 56"/>
              <a:gd name="T36" fmla="*/ 0 w 44"/>
              <a:gd name="T37" fmla="*/ 25 h 56"/>
              <a:gd name="T38" fmla="*/ 0 w 44"/>
              <a:gd name="T39" fmla="*/ 28 h 56"/>
              <a:gd name="T40" fmla="*/ 13 w 44"/>
              <a:gd name="T41" fmla="*/ 55 h 56"/>
              <a:gd name="T42" fmla="*/ 15 w 44"/>
              <a:gd name="T43" fmla="*/ 56 h 56"/>
              <a:gd name="T44" fmla="*/ 38 w 44"/>
              <a:gd name="T45" fmla="*/ 56 h 56"/>
              <a:gd name="T46" fmla="*/ 44 w 44"/>
              <a:gd name="T47" fmla="*/ 50 h 56"/>
              <a:gd name="T48" fmla="*/ 44 w 44"/>
              <a:gd name="T49" fmla="*/ 28 h 56"/>
              <a:gd name="T50" fmla="*/ 40 w 44"/>
              <a:gd name="T51"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56">
                <a:moveTo>
                  <a:pt x="40" y="24"/>
                </a:moveTo>
                <a:cubicBezTo>
                  <a:pt x="38" y="24"/>
                  <a:pt x="36" y="26"/>
                  <a:pt x="36" y="28"/>
                </a:cubicBezTo>
                <a:cubicBezTo>
                  <a:pt x="36" y="28"/>
                  <a:pt x="36" y="28"/>
                  <a:pt x="36" y="28"/>
                </a:cubicBezTo>
                <a:cubicBezTo>
                  <a:pt x="36" y="24"/>
                  <a:pt x="36" y="24"/>
                  <a:pt x="36" y="24"/>
                </a:cubicBezTo>
                <a:cubicBezTo>
                  <a:pt x="36" y="22"/>
                  <a:pt x="34" y="20"/>
                  <a:pt x="32" y="20"/>
                </a:cubicBezTo>
                <a:cubicBezTo>
                  <a:pt x="30" y="20"/>
                  <a:pt x="28" y="22"/>
                  <a:pt x="28" y="24"/>
                </a:cubicBezTo>
                <a:cubicBezTo>
                  <a:pt x="28" y="20"/>
                  <a:pt x="28" y="20"/>
                  <a:pt x="28" y="20"/>
                </a:cubicBezTo>
                <a:cubicBezTo>
                  <a:pt x="28" y="18"/>
                  <a:pt x="26" y="16"/>
                  <a:pt x="24" y="16"/>
                </a:cubicBezTo>
                <a:cubicBezTo>
                  <a:pt x="22" y="16"/>
                  <a:pt x="20" y="18"/>
                  <a:pt x="20" y="20"/>
                </a:cubicBezTo>
                <a:cubicBezTo>
                  <a:pt x="20" y="4"/>
                  <a:pt x="20" y="4"/>
                  <a:pt x="20" y="4"/>
                </a:cubicBezTo>
                <a:cubicBezTo>
                  <a:pt x="20" y="2"/>
                  <a:pt x="18" y="0"/>
                  <a:pt x="16" y="0"/>
                </a:cubicBezTo>
                <a:cubicBezTo>
                  <a:pt x="14" y="0"/>
                  <a:pt x="12" y="2"/>
                  <a:pt x="12" y="4"/>
                </a:cubicBezTo>
                <a:cubicBezTo>
                  <a:pt x="12" y="7"/>
                  <a:pt x="12" y="7"/>
                  <a:pt x="12" y="7"/>
                </a:cubicBezTo>
                <a:cubicBezTo>
                  <a:pt x="12" y="28"/>
                  <a:pt x="12" y="28"/>
                  <a:pt x="12" y="28"/>
                </a:cubicBezTo>
                <a:cubicBezTo>
                  <a:pt x="12" y="31"/>
                  <a:pt x="12" y="31"/>
                  <a:pt x="12" y="31"/>
                </a:cubicBezTo>
                <a:cubicBezTo>
                  <a:pt x="12" y="31"/>
                  <a:pt x="12" y="32"/>
                  <a:pt x="11" y="32"/>
                </a:cubicBezTo>
                <a:cubicBezTo>
                  <a:pt x="11" y="32"/>
                  <a:pt x="10" y="32"/>
                  <a:pt x="10" y="32"/>
                </a:cubicBezTo>
                <a:cubicBezTo>
                  <a:pt x="7" y="28"/>
                  <a:pt x="7" y="24"/>
                  <a:pt x="3" y="24"/>
                </a:cubicBezTo>
                <a:cubicBezTo>
                  <a:pt x="2" y="24"/>
                  <a:pt x="1" y="24"/>
                  <a:pt x="0" y="25"/>
                </a:cubicBezTo>
                <a:cubicBezTo>
                  <a:pt x="0" y="26"/>
                  <a:pt x="0" y="27"/>
                  <a:pt x="0" y="28"/>
                </a:cubicBezTo>
                <a:cubicBezTo>
                  <a:pt x="13" y="55"/>
                  <a:pt x="13" y="55"/>
                  <a:pt x="13" y="55"/>
                </a:cubicBezTo>
                <a:cubicBezTo>
                  <a:pt x="13" y="56"/>
                  <a:pt x="14" y="56"/>
                  <a:pt x="15" y="56"/>
                </a:cubicBezTo>
                <a:cubicBezTo>
                  <a:pt x="18" y="56"/>
                  <a:pt x="30" y="56"/>
                  <a:pt x="38" y="56"/>
                </a:cubicBezTo>
                <a:cubicBezTo>
                  <a:pt x="41" y="56"/>
                  <a:pt x="44" y="53"/>
                  <a:pt x="44" y="50"/>
                </a:cubicBezTo>
                <a:cubicBezTo>
                  <a:pt x="44" y="39"/>
                  <a:pt x="44" y="28"/>
                  <a:pt x="44" y="28"/>
                </a:cubicBezTo>
                <a:cubicBezTo>
                  <a:pt x="44" y="26"/>
                  <a:pt x="42" y="24"/>
                  <a:pt x="40" y="24"/>
                </a:cubicBezTo>
                <a:close/>
              </a:path>
            </a:pathLst>
          </a:custGeom>
          <a:solidFill>
            <a:schemeClr val="bg1">
              <a:lumMod val="75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5" name="Rectangle 214"/>
          <p:cNvSpPr/>
          <p:nvPr/>
        </p:nvSpPr>
        <p:spPr>
          <a:xfrm>
            <a:off x="13090222" y="8165669"/>
            <a:ext cx="5369972" cy="4352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16" name="Rectangle 215"/>
          <p:cNvSpPr/>
          <p:nvPr/>
        </p:nvSpPr>
        <p:spPr>
          <a:xfrm>
            <a:off x="13090221" y="8165669"/>
            <a:ext cx="2391562" cy="43521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17" name="Content Placeholder 2"/>
          <p:cNvSpPr txBox="1">
            <a:spLocks/>
          </p:cNvSpPr>
          <p:nvPr/>
        </p:nvSpPr>
        <p:spPr>
          <a:xfrm>
            <a:off x="13066076" y="8149991"/>
            <a:ext cx="763275" cy="350180"/>
          </a:xfrm>
          <a:prstGeom prst="rect">
            <a:avLst/>
          </a:prstGeom>
          <a:noFill/>
        </p:spPr>
        <p:txBody>
          <a:bodyPr vert="horz" lIns="74314" tIns="37157" rIns="74314" bIns="37157"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788" dirty="0">
                <a:solidFill>
                  <a:schemeClr val="bg1"/>
                </a:solidFill>
                <a:latin typeface="Lato Light"/>
                <a:cs typeface="Lato Light"/>
              </a:rPr>
              <a:t>55%</a:t>
            </a:r>
          </a:p>
        </p:txBody>
      </p:sp>
      <p:grpSp>
        <p:nvGrpSpPr>
          <p:cNvPr id="218" name="Group 217"/>
          <p:cNvGrpSpPr/>
          <p:nvPr/>
        </p:nvGrpSpPr>
        <p:grpSpPr>
          <a:xfrm>
            <a:off x="12569651" y="8277199"/>
            <a:ext cx="241113" cy="236772"/>
            <a:chOff x="3294063" y="1474788"/>
            <a:chExt cx="347662" cy="341313"/>
          </a:xfrm>
          <a:solidFill>
            <a:schemeClr val="bg1">
              <a:lumMod val="75000"/>
            </a:schemeClr>
          </a:solidFill>
        </p:grpSpPr>
        <p:sp>
          <p:nvSpPr>
            <p:cNvPr id="219" name="Freeform 8"/>
            <p:cNvSpPr>
              <a:spLocks/>
            </p:cNvSpPr>
            <p:nvPr/>
          </p:nvSpPr>
          <p:spPr bwMode="auto">
            <a:xfrm>
              <a:off x="3294063" y="1701801"/>
              <a:ext cx="112712" cy="114300"/>
            </a:xfrm>
            <a:custGeom>
              <a:avLst/>
              <a:gdLst>
                <a:gd name="T0" fmla="*/ 10 w 71"/>
                <a:gd name="T1" fmla="*/ 0 h 72"/>
                <a:gd name="T2" fmla="*/ 3 w 71"/>
                <a:gd name="T3" fmla="*/ 36 h 72"/>
                <a:gd name="T4" fmla="*/ 0 w 71"/>
                <a:gd name="T5" fmla="*/ 72 h 72"/>
                <a:gd name="T6" fmla="*/ 35 w 71"/>
                <a:gd name="T7" fmla="*/ 69 h 72"/>
                <a:gd name="T8" fmla="*/ 71 w 71"/>
                <a:gd name="T9" fmla="*/ 61 h 72"/>
                <a:gd name="T10" fmla="*/ 39 w 71"/>
                <a:gd name="T11" fmla="*/ 33 h 72"/>
                <a:gd name="T12" fmla="*/ 10 w 71"/>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1" h="72">
                  <a:moveTo>
                    <a:pt x="10" y="0"/>
                  </a:moveTo>
                  <a:lnTo>
                    <a:pt x="3" y="36"/>
                  </a:lnTo>
                  <a:lnTo>
                    <a:pt x="0" y="72"/>
                  </a:lnTo>
                  <a:lnTo>
                    <a:pt x="35" y="69"/>
                  </a:lnTo>
                  <a:lnTo>
                    <a:pt x="71" y="61"/>
                  </a:lnTo>
                  <a:lnTo>
                    <a:pt x="39" y="3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0" name="Freeform 9"/>
            <p:cNvSpPr>
              <a:spLocks/>
            </p:cNvSpPr>
            <p:nvPr/>
          </p:nvSpPr>
          <p:spPr bwMode="auto">
            <a:xfrm>
              <a:off x="3327400" y="1525588"/>
              <a:ext cx="250825" cy="257175"/>
            </a:xfrm>
            <a:custGeom>
              <a:avLst/>
              <a:gdLst>
                <a:gd name="T0" fmla="*/ 58 w 158"/>
                <a:gd name="T1" fmla="*/ 144 h 162"/>
                <a:gd name="T2" fmla="*/ 50 w 158"/>
                <a:gd name="T3" fmla="*/ 133 h 162"/>
                <a:gd name="T4" fmla="*/ 140 w 158"/>
                <a:gd name="T5" fmla="*/ 43 h 162"/>
                <a:gd name="T6" fmla="*/ 119 w 158"/>
                <a:gd name="T7" fmla="*/ 22 h 162"/>
                <a:gd name="T8" fmla="*/ 29 w 158"/>
                <a:gd name="T9" fmla="*/ 111 h 162"/>
                <a:gd name="T10" fmla="*/ 18 w 158"/>
                <a:gd name="T11" fmla="*/ 101 h 162"/>
                <a:gd name="T12" fmla="*/ 108 w 158"/>
                <a:gd name="T13" fmla="*/ 11 h 162"/>
                <a:gd name="T14" fmla="*/ 101 w 158"/>
                <a:gd name="T15" fmla="*/ 0 h 162"/>
                <a:gd name="T16" fmla="*/ 0 w 158"/>
                <a:gd name="T17" fmla="*/ 101 h 162"/>
                <a:gd name="T18" fmla="*/ 58 w 158"/>
                <a:gd name="T19" fmla="*/ 162 h 162"/>
                <a:gd name="T20" fmla="*/ 158 w 158"/>
                <a:gd name="T21" fmla="*/ 61 h 162"/>
                <a:gd name="T22" fmla="*/ 151 w 158"/>
                <a:gd name="T23" fmla="*/ 50 h 162"/>
                <a:gd name="T24" fmla="*/ 58 w 158"/>
                <a:gd name="T25" fmla="*/ 1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62">
                  <a:moveTo>
                    <a:pt x="58" y="144"/>
                  </a:moveTo>
                  <a:lnTo>
                    <a:pt x="50" y="133"/>
                  </a:lnTo>
                  <a:lnTo>
                    <a:pt x="140" y="43"/>
                  </a:lnTo>
                  <a:lnTo>
                    <a:pt x="119" y="22"/>
                  </a:lnTo>
                  <a:lnTo>
                    <a:pt x="29" y="111"/>
                  </a:lnTo>
                  <a:lnTo>
                    <a:pt x="18" y="101"/>
                  </a:lnTo>
                  <a:lnTo>
                    <a:pt x="108" y="11"/>
                  </a:lnTo>
                  <a:lnTo>
                    <a:pt x="101" y="0"/>
                  </a:lnTo>
                  <a:lnTo>
                    <a:pt x="0" y="101"/>
                  </a:lnTo>
                  <a:lnTo>
                    <a:pt x="58" y="162"/>
                  </a:lnTo>
                  <a:lnTo>
                    <a:pt x="158" y="61"/>
                  </a:lnTo>
                  <a:lnTo>
                    <a:pt x="151" y="50"/>
                  </a:lnTo>
                  <a:lnTo>
                    <a:pt x="58"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1" name="Freeform 10"/>
            <p:cNvSpPr>
              <a:spLocks/>
            </p:cNvSpPr>
            <p:nvPr/>
          </p:nvSpPr>
          <p:spPr bwMode="auto">
            <a:xfrm>
              <a:off x="3503613" y="1474788"/>
              <a:ext cx="138112" cy="136525"/>
            </a:xfrm>
            <a:custGeom>
              <a:avLst/>
              <a:gdLst>
                <a:gd name="T0" fmla="*/ 22 w 24"/>
                <a:gd name="T1" fmla="*/ 12 h 24"/>
                <a:gd name="T2" fmla="*/ 11 w 24"/>
                <a:gd name="T3" fmla="*/ 1 h 24"/>
                <a:gd name="T4" fmla="*/ 5 w 24"/>
                <a:gd name="T5" fmla="*/ 1 h 24"/>
                <a:gd name="T6" fmla="*/ 5 w 24"/>
                <a:gd name="T7" fmla="*/ 1 h 24"/>
                <a:gd name="T8" fmla="*/ 5 w 24"/>
                <a:gd name="T9" fmla="*/ 1 h 24"/>
                <a:gd name="T10" fmla="*/ 0 w 24"/>
                <a:gd name="T11" fmla="*/ 7 h 24"/>
                <a:gd name="T12" fmla="*/ 17 w 24"/>
                <a:gd name="T13" fmla="*/ 24 h 24"/>
                <a:gd name="T14" fmla="*/ 22 w 24"/>
                <a:gd name="T15" fmla="*/ 18 h 24"/>
                <a:gd name="T16" fmla="*/ 22 w 24"/>
                <a:gd name="T17" fmla="*/ 18 h 24"/>
                <a:gd name="T18" fmla="*/ 22 w 24"/>
                <a:gd name="T19" fmla="*/ 18 h 24"/>
                <a:gd name="T20" fmla="*/ 22 w 24"/>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4">
                  <a:moveTo>
                    <a:pt x="22" y="12"/>
                  </a:moveTo>
                  <a:cubicBezTo>
                    <a:pt x="11" y="1"/>
                    <a:pt x="11" y="1"/>
                    <a:pt x="11" y="1"/>
                  </a:cubicBezTo>
                  <a:cubicBezTo>
                    <a:pt x="9" y="0"/>
                    <a:pt x="7" y="0"/>
                    <a:pt x="5" y="1"/>
                  </a:cubicBezTo>
                  <a:cubicBezTo>
                    <a:pt x="5" y="1"/>
                    <a:pt x="5" y="1"/>
                    <a:pt x="5" y="1"/>
                  </a:cubicBezTo>
                  <a:cubicBezTo>
                    <a:pt x="5" y="1"/>
                    <a:pt x="5" y="1"/>
                    <a:pt x="5" y="1"/>
                  </a:cubicBezTo>
                  <a:cubicBezTo>
                    <a:pt x="0" y="7"/>
                    <a:pt x="0" y="7"/>
                    <a:pt x="0" y="7"/>
                  </a:cubicBezTo>
                  <a:cubicBezTo>
                    <a:pt x="17" y="24"/>
                    <a:pt x="17" y="24"/>
                    <a:pt x="17" y="24"/>
                  </a:cubicBezTo>
                  <a:cubicBezTo>
                    <a:pt x="22" y="18"/>
                    <a:pt x="22" y="18"/>
                    <a:pt x="22" y="18"/>
                  </a:cubicBezTo>
                  <a:cubicBezTo>
                    <a:pt x="22" y="18"/>
                    <a:pt x="22" y="18"/>
                    <a:pt x="22" y="18"/>
                  </a:cubicBezTo>
                  <a:cubicBezTo>
                    <a:pt x="22" y="18"/>
                    <a:pt x="22" y="18"/>
                    <a:pt x="22" y="18"/>
                  </a:cubicBezTo>
                  <a:cubicBezTo>
                    <a:pt x="24" y="16"/>
                    <a:pt x="24" y="14"/>
                    <a:pt x="2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223" name="Rectangle 222"/>
          <p:cNvSpPr/>
          <p:nvPr/>
        </p:nvSpPr>
        <p:spPr>
          <a:xfrm>
            <a:off x="13090222" y="8824315"/>
            <a:ext cx="5369972" cy="4352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24" name="Rectangle 223"/>
          <p:cNvSpPr/>
          <p:nvPr/>
        </p:nvSpPr>
        <p:spPr>
          <a:xfrm>
            <a:off x="13090223" y="8824315"/>
            <a:ext cx="4001154" cy="43521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25" name="Content Placeholder 2"/>
          <p:cNvSpPr txBox="1">
            <a:spLocks/>
          </p:cNvSpPr>
          <p:nvPr/>
        </p:nvSpPr>
        <p:spPr>
          <a:xfrm>
            <a:off x="13066076" y="8808637"/>
            <a:ext cx="763275" cy="350180"/>
          </a:xfrm>
          <a:prstGeom prst="rect">
            <a:avLst/>
          </a:prstGeom>
          <a:noFill/>
        </p:spPr>
        <p:txBody>
          <a:bodyPr vert="horz" lIns="74314" tIns="37157" rIns="74314" bIns="37157"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788" dirty="0">
                <a:solidFill>
                  <a:schemeClr val="bg1"/>
                </a:solidFill>
                <a:latin typeface="Lato Light"/>
                <a:cs typeface="Lato Light"/>
              </a:rPr>
              <a:t>55%</a:t>
            </a:r>
          </a:p>
        </p:txBody>
      </p:sp>
      <p:sp>
        <p:nvSpPr>
          <p:cNvPr id="226" name="Freeform 11"/>
          <p:cNvSpPr>
            <a:spLocks/>
          </p:cNvSpPr>
          <p:nvPr/>
        </p:nvSpPr>
        <p:spPr bwMode="auto">
          <a:xfrm>
            <a:off x="12561330" y="8991140"/>
            <a:ext cx="280748" cy="241175"/>
          </a:xfrm>
          <a:custGeom>
            <a:avLst/>
            <a:gdLst>
              <a:gd name="T0" fmla="*/ 19 w 71"/>
              <a:gd name="T1" fmla="*/ 61 h 61"/>
              <a:gd name="T2" fmla="*/ 12 w 71"/>
              <a:gd name="T3" fmla="*/ 57 h 61"/>
              <a:gd name="T4" fmla="*/ 12 w 71"/>
              <a:gd name="T5" fmla="*/ 57 h 61"/>
              <a:gd name="T6" fmla="*/ 12 w 71"/>
              <a:gd name="T7" fmla="*/ 35 h 61"/>
              <a:gd name="T8" fmla="*/ 30 w 71"/>
              <a:gd name="T9" fmla="*/ 18 h 61"/>
              <a:gd name="T10" fmla="*/ 41 w 71"/>
              <a:gd name="T11" fmla="*/ 6 h 61"/>
              <a:gd name="T12" fmla="*/ 61 w 71"/>
              <a:gd name="T13" fmla="*/ 8 h 61"/>
              <a:gd name="T14" fmla="*/ 68 w 71"/>
              <a:gd name="T15" fmla="*/ 30 h 61"/>
              <a:gd name="T16" fmla="*/ 42 w 71"/>
              <a:gd name="T17" fmla="*/ 57 h 61"/>
              <a:gd name="T18" fmla="*/ 37 w 71"/>
              <a:gd name="T19" fmla="*/ 57 h 61"/>
              <a:gd name="T20" fmla="*/ 37 w 71"/>
              <a:gd name="T21" fmla="*/ 53 h 61"/>
              <a:gd name="T22" fmla="*/ 63 w 71"/>
              <a:gd name="T23" fmla="*/ 27 h 61"/>
              <a:gd name="T24" fmla="*/ 57 w 71"/>
              <a:gd name="T25" fmla="*/ 13 h 61"/>
              <a:gd name="T26" fmla="*/ 45 w 71"/>
              <a:gd name="T27" fmla="*/ 10 h 61"/>
              <a:gd name="T28" fmla="*/ 34 w 71"/>
              <a:gd name="T29" fmla="*/ 22 h 61"/>
              <a:gd name="T30" fmla="*/ 16 w 71"/>
              <a:gd name="T31" fmla="*/ 39 h 61"/>
              <a:gd name="T32" fmla="*/ 16 w 71"/>
              <a:gd name="T33" fmla="*/ 53 h 61"/>
              <a:gd name="T34" fmla="*/ 16 w 71"/>
              <a:gd name="T35" fmla="*/ 53 h 61"/>
              <a:gd name="T36" fmla="*/ 23 w 71"/>
              <a:gd name="T37" fmla="*/ 53 h 61"/>
              <a:gd name="T38" fmla="*/ 28 w 71"/>
              <a:gd name="T39" fmla="*/ 48 h 61"/>
              <a:gd name="T40" fmla="*/ 48 w 71"/>
              <a:gd name="T41" fmla="*/ 28 h 61"/>
              <a:gd name="T42" fmla="*/ 49 w 71"/>
              <a:gd name="T43" fmla="*/ 24 h 61"/>
              <a:gd name="T44" fmla="*/ 44 w 71"/>
              <a:gd name="T45" fmla="*/ 26 h 61"/>
              <a:gd name="T46" fmla="*/ 25 w 71"/>
              <a:gd name="T47" fmla="*/ 45 h 61"/>
              <a:gd name="T48" fmla="*/ 21 w 71"/>
              <a:gd name="T49" fmla="*/ 45 h 61"/>
              <a:gd name="T50" fmla="*/ 21 w 71"/>
              <a:gd name="T51" fmla="*/ 41 h 61"/>
              <a:gd name="T52" fmla="*/ 40 w 71"/>
              <a:gd name="T53" fmla="*/ 22 h 61"/>
              <a:gd name="T54" fmla="*/ 53 w 71"/>
              <a:gd name="T55" fmla="*/ 20 h 61"/>
              <a:gd name="T56" fmla="*/ 52 w 71"/>
              <a:gd name="T57" fmla="*/ 32 h 61"/>
              <a:gd name="T58" fmla="*/ 32 w 71"/>
              <a:gd name="T59" fmla="*/ 52 h 61"/>
              <a:gd name="T60" fmla="*/ 27 w 71"/>
              <a:gd name="T61" fmla="*/ 57 h 61"/>
              <a:gd name="T62" fmla="*/ 19 w 71"/>
              <a:gd name="T6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61">
                <a:moveTo>
                  <a:pt x="19" y="61"/>
                </a:moveTo>
                <a:cubicBezTo>
                  <a:pt x="17" y="61"/>
                  <a:pt x="15" y="60"/>
                  <a:pt x="12" y="57"/>
                </a:cubicBezTo>
                <a:cubicBezTo>
                  <a:pt x="12" y="57"/>
                  <a:pt x="12" y="57"/>
                  <a:pt x="12" y="57"/>
                </a:cubicBezTo>
                <a:cubicBezTo>
                  <a:pt x="10" y="55"/>
                  <a:pt x="0" y="47"/>
                  <a:pt x="12" y="35"/>
                </a:cubicBezTo>
                <a:cubicBezTo>
                  <a:pt x="17" y="31"/>
                  <a:pt x="23" y="24"/>
                  <a:pt x="30" y="18"/>
                </a:cubicBezTo>
                <a:cubicBezTo>
                  <a:pt x="33" y="14"/>
                  <a:pt x="37" y="10"/>
                  <a:pt x="41" y="6"/>
                </a:cubicBezTo>
                <a:cubicBezTo>
                  <a:pt x="48" y="0"/>
                  <a:pt x="53" y="1"/>
                  <a:pt x="61" y="8"/>
                </a:cubicBezTo>
                <a:cubicBezTo>
                  <a:pt x="70" y="17"/>
                  <a:pt x="71" y="26"/>
                  <a:pt x="68" y="30"/>
                </a:cubicBezTo>
                <a:cubicBezTo>
                  <a:pt x="62" y="36"/>
                  <a:pt x="42" y="56"/>
                  <a:pt x="42" y="57"/>
                </a:cubicBezTo>
                <a:cubicBezTo>
                  <a:pt x="40" y="58"/>
                  <a:pt x="39" y="58"/>
                  <a:pt x="37" y="57"/>
                </a:cubicBezTo>
                <a:cubicBezTo>
                  <a:pt x="36" y="56"/>
                  <a:pt x="36" y="54"/>
                  <a:pt x="37" y="53"/>
                </a:cubicBezTo>
                <a:cubicBezTo>
                  <a:pt x="38" y="53"/>
                  <a:pt x="58" y="32"/>
                  <a:pt x="63" y="27"/>
                </a:cubicBezTo>
                <a:cubicBezTo>
                  <a:pt x="64" y="25"/>
                  <a:pt x="65" y="20"/>
                  <a:pt x="57" y="13"/>
                </a:cubicBezTo>
                <a:cubicBezTo>
                  <a:pt x="52" y="8"/>
                  <a:pt x="51" y="5"/>
                  <a:pt x="45" y="10"/>
                </a:cubicBezTo>
                <a:cubicBezTo>
                  <a:pt x="41" y="14"/>
                  <a:pt x="37" y="18"/>
                  <a:pt x="34" y="22"/>
                </a:cubicBezTo>
                <a:cubicBezTo>
                  <a:pt x="27" y="28"/>
                  <a:pt x="21" y="35"/>
                  <a:pt x="16" y="39"/>
                </a:cubicBezTo>
                <a:cubicBezTo>
                  <a:pt x="9" y="47"/>
                  <a:pt x="13" y="51"/>
                  <a:pt x="16" y="53"/>
                </a:cubicBezTo>
                <a:cubicBezTo>
                  <a:pt x="16" y="53"/>
                  <a:pt x="16" y="53"/>
                  <a:pt x="16" y="53"/>
                </a:cubicBezTo>
                <a:cubicBezTo>
                  <a:pt x="18" y="55"/>
                  <a:pt x="20" y="56"/>
                  <a:pt x="23" y="53"/>
                </a:cubicBezTo>
                <a:cubicBezTo>
                  <a:pt x="24" y="52"/>
                  <a:pt x="26" y="50"/>
                  <a:pt x="28" y="48"/>
                </a:cubicBezTo>
                <a:cubicBezTo>
                  <a:pt x="34" y="42"/>
                  <a:pt x="46" y="31"/>
                  <a:pt x="48" y="28"/>
                </a:cubicBezTo>
                <a:cubicBezTo>
                  <a:pt x="49" y="27"/>
                  <a:pt x="50" y="25"/>
                  <a:pt x="49" y="24"/>
                </a:cubicBezTo>
                <a:cubicBezTo>
                  <a:pt x="47" y="23"/>
                  <a:pt x="45" y="25"/>
                  <a:pt x="44" y="26"/>
                </a:cubicBezTo>
                <a:cubicBezTo>
                  <a:pt x="36" y="35"/>
                  <a:pt x="25" y="45"/>
                  <a:pt x="25" y="45"/>
                </a:cubicBezTo>
                <a:cubicBezTo>
                  <a:pt x="24" y="46"/>
                  <a:pt x="22" y="46"/>
                  <a:pt x="21" y="45"/>
                </a:cubicBezTo>
                <a:cubicBezTo>
                  <a:pt x="20" y="44"/>
                  <a:pt x="20" y="42"/>
                  <a:pt x="21" y="41"/>
                </a:cubicBezTo>
                <a:cubicBezTo>
                  <a:pt x="21" y="41"/>
                  <a:pt x="32" y="31"/>
                  <a:pt x="40" y="22"/>
                </a:cubicBezTo>
                <a:cubicBezTo>
                  <a:pt x="45" y="17"/>
                  <a:pt x="50" y="17"/>
                  <a:pt x="53" y="20"/>
                </a:cubicBezTo>
                <a:cubicBezTo>
                  <a:pt x="56" y="23"/>
                  <a:pt x="55" y="28"/>
                  <a:pt x="52" y="32"/>
                </a:cubicBezTo>
                <a:cubicBezTo>
                  <a:pt x="50" y="35"/>
                  <a:pt x="41" y="43"/>
                  <a:pt x="32" y="52"/>
                </a:cubicBezTo>
                <a:cubicBezTo>
                  <a:pt x="30" y="54"/>
                  <a:pt x="28" y="56"/>
                  <a:pt x="27" y="57"/>
                </a:cubicBezTo>
                <a:cubicBezTo>
                  <a:pt x="25" y="60"/>
                  <a:pt x="22" y="61"/>
                  <a:pt x="19" y="61"/>
                </a:cubicBezTo>
                <a:close/>
              </a:path>
            </a:pathLst>
          </a:custGeom>
          <a:solidFill>
            <a:schemeClr val="bg1">
              <a:lumMod val="75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8" name="Rectangle 227"/>
          <p:cNvSpPr/>
          <p:nvPr/>
        </p:nvSpPr>
        <p:spPr>
          <a:xfrm>
            <a:off x="13090222" y="9482961"/>
            <a:ext cx="5369972" cy="43521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29" name="Rectangle 228"/>
          <p:cNvSpPr/>
          <p:nvPr/>
        </p:nvSpPr>
        <p:spPr>
          <a:xfrm>
            <a:off x="13090223" y="9482961"/>
            <a:ext cx="3158809" cy="43521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26" dirty="0">
              <a:latin typeface="Lato Light"/>
            </a:endParaRPr>
          </a:p>
        </p:txBody>
      </p:sp>
      <p:sp>
        <p:nvSpPr>
          <p:cNvPr id="230" name="Content Placeholder 2"/>
          <p:cNvSpPr txBox="1">
            <a:spLocks/>
          </p:cNvSpPr>
          <p:nvPr/>
        </p:nvSpPr>
        <p:spPr>
          <a:xfrm>
            <a:off x="13066076" y="9469070"/>
            <a:ext cx="763275" cy="350180"/>
          </a:xfrm>
          <a:prstGeom prst="rect">
            <a:avLst/>
          </a:prstGeom>
          <a:noFill/>
        </p:spPr>
        <p:txBody>
          <a:bodyPr vert="horz" lIns="74314" tIns="37157" rIns="74314" bIns="37157"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788" dirty="0">
                <a:solidFill>
                  <a:schemeClr val="bg1"/>
                </a:solidFill>
                <a:latin typeface="Lato Light"/>
                <a:cs typeface="Lato Light"/>
              </a:rPr>
              <a:t>55%</a:t>
            </a:r>
          </a:p>
        </p:txBody>
      </p:sp>
      <p:grpSp>
        <p:nvGrpSpPr>
          <p:cNvPr id="231" name="Group 230"/>
          <p:cNvGrpSpPr/>
          <p:nvPr/>
        </p:nvGrpSpPr>
        <p:grpSpPr>
          <a:xfrm>
            <a:off x="12561330" y="9648916"/>
            <a:ext cx="248820" cy="248885"/>
            <a:chOff x="1839913" y="1474788"/>
            <a:chExt cx="358775" cy="358775"/>
          </a:xfrm>
          <a:solidFill>
            <a:schemeClr val="bg1">
              <a:lumMod val="75000"/>
            </a:schemeClr>
          </a:solidFill>
        </p:grpSpPr>
        <p:sp>
          <p:nvSpPr>
            <p:cNvPr id="232"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3"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cxnSp>
        <p:nvCxnSpPr>
          <p:cNvPr id="234" name="Straight Connector 233"/>
          <p:cNvCxnSpPr/>
          <p:nvPr/>
        </p:nvCxnSpPr>
        <p:spPr>
          <a:xfrm>
            <a:off x="12101488" y="4165647"/>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6307670" y="4165647"/>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36" name="TextBox 235"/>
          <p:cNvSpPr txBox="1"/>
          <p:nvPr/>
        </p:nvSpPr>
        <p:spPr>
          <a:xfrm>
            <a:off x="1370118" y="4822263"/>
            <a:ext cx="2917805" cy="650316"/>
          </a:xfrm>
          <a:prstGeom prst="rect">
            <a:avLst/>
          </a:prstGeom>
          <a:noFill/>
        </p:spPr>
        <p:txBody>
          <a:bodyPr wrap="none" lIns="148599" tIns="74300" rIns="148599" bIns="74300" rtlCol="0">
            <a:spAutoFit/>
          </a:bodyPr>
          <a:lstStyle/>
          <a:p>
            <a:r>
              <a:rPr lang="id-ID" sz="3251" b="1" dirty="0">
                <a:solidFill>
                  <a:schemeClr val="tx2"/>
                </a:solidFill>
                <a:latin typeface="Lato Regular"/>
                <a:cs typeface="Lato Regular"/>
              </a:rPr>
              <a:t>Texas Analysis</a:t>
            </a:r>
          </a:p>
        </p:txBody>
      </p:sp>
      <p:sp>
        <p:nvSpPr>
          <p:cNvPr id="238" name="TextBox 34"/>
          <p:cNvSpPr txBox="1"/>
          <p:nvPr/>
        </p:nvSpPr>
        <p:spPr>
          <a:xfrm>
            <a:off x="1425415" y="5399336"/>
            <a:ext cx="4516274" cy="4051119"/>
          </a:xfrm>
          <a:prstGeom prst="rect">
            <a:avLst/>
          </a:prstGeom>
          <a:noFill/>
        </p:spPr>
        <p:txBody>
          <a:bodyPr wrap="square" lIns="148599" tIns="74300" rIns="148599" bIns="74300"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lnSpc>
                <a:spcPct val="130000"/>
              </a:lnSpc>
            </a:pPr>
            <a:r>
              <a:rPr lang="pt-BR" sz="1950" dirty="0">
                <a:latin typeface="Lato Light"/>
                <a:cs typeface="Lato Light"/>
              </a:rPr>
              <a:t>Lorem ipsum dolor sit amet, consectetur adipiscing elit. Aliquam tincidunt ante nec sem congue convallis. Pellentesque vel mauris quis nisl ornare rutrum in id risus. </a:t>
            </a:r>
          </a:p>
          <a:p>
            <a:pPr algn="just">
              <a:lnSpc>
                <a:spcPct val="130000"/>
              </a:lnSpc>
            </a:pPr>
            <a:endParaRPr lang="pt-BR" sz="1950" dirty="0">
              <a:latin typeface="Lato Light"/>
              <a:cs typeface="Lato Light"/>
            </a:endParaRPr>
          </a:p>
          <a:p>
            <a:pPr algn="just">
              <a:lnSpc>
                <a:spcPct val="130000"/>
              </a:lnSpc>
            </a:pPr>
            <a:r>
              <a:rPr lang="pt-BR" sz="1950" dirty="0">
                <a:latin typeface="Lato Light"/>
                <a:cs typeface="Lato Light"/>
              </a:rPr>
              <a:t>Pellentesque vel mauris quis nisl ornare rutrum in id risus. Proin vehicula ut sem et tempus. Interdum adipiscing ante nec mauris quis.</a:t>
            </a:r>
          </a:p>
        </p:txBody>
      </p:sp>
      <p:grpSp>
        <p:nvGrpSpPr>
          <p:cNvPr id="2" name="Group 1"/>
          <p:cNvGrpSpPr/>
          <p:nvPr/>
        </p:nvGrpSpPr>
        <p:grpSpPr>
          <a:xfrm>
            <a:off x="6477086" y="4045644"/>
            <a:ext cx="5138412" cy="4962994"/>
            <a:chOff x="7969722" y="3397540"/>
            <a:chExt cx="6322552" cy="6106710"/>
          </a:xfrm>
        </p:grpSpPr>
        <p:sp>
          <p:nvSpPr>
            <p:cNvPr id="258" name="Freeform 11"/>
            <p:cNvSpPr>
              <a:spLocks noChangeArrowheads="1"/>
            </p:cNvSpPr>
            <p:nvPr/>
          </p:nvSpPr>
          <p:spPr bwMode="auto">
            <a:xfrm>
              <a:off x="7969722" y="3397540"/>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239" name="TextBox 238"/>
            <p:cNvSpPr txBox="1"/>
            <p:nvPr/>
          </p:nvSpPr>
          <p:spPr>
            <a:xfrm>
              <a:off x="9742776" y="5400031"/>
              <a:ext cx="3698690" cy="1846349"/>
            </a:xfrm>
            <a:prstGeom prst="rect">
              <a:avLst/>
            </a:prstGeom>
            <a:noFill/>
          </p:spPr>
          <p:txBody>
            <a:bodyPr wrap="none" lIns="148599" tIns="74300" rIns="148599" bIns="74300" rtlCol="0">
              <a:spAutoFit/>
            </a:bodyPr>
            <a:lstStyle/>
            <a:p>
              <a:r>
                <a:rPr lang="id-ID" sz="8776" b="1" dirty="0">
                  <a:solidFill>
                    <a:schemeClr val="bg1"/>
                  </a:solidFill>
                  <a:latin typeface="Lato Light"/>
                  <a:cs typeface="Lato Light"/>
                </a:rPr>
                <a:t>547K</a:t>
              </a:r>
            </a:p>
          </p:txBody>
        </p:sp>
      </p:grpSp>
      <p:grpSp>
        <p:nvGrpSpPr>
          <p:cNvPr id="240" name="Group 239"/>
          <p:cNvGrpSpPr/>
          <p:nvPr/>
        </p:nvGrpSpPr>
        <p:grpSpPr>
          <a:xfrm>
            <a:off x="6814398" y="8988709"/>
            <a:ext cx="3053281" cy="1306236"/>
            <a:chOff x="1796811" y="4352016"/>
            <a:chExt cx="1878942" cy="803628"/>
          </a:xfrm>
        </p:grpSpPr>
        <p:grpSp>
          <p:nvGrpSpPr>
            <p:cNvPr id="241" name="Group 240"/>
            <p:cNvGrpSpPr/>
            <p:nvPr/>
          </p:nvGrpSpPr>
          <p:grpSpPr>
            <a:xfrm>
              <a:off x="1796811" y="4352016"/>
              <a:ext cx="1603736" cy="621719"/>
              <a:chOff x="1796811" y="4352016"/>
              <a:chExt cx="1603736" cy="621719"/>
            </a:xfrm>
          </p:grpSpPr>
          <p:grpSp>
            <p:nvGrpSpPr>
              <p:cNvPr id="243" name="Group 242"/>
              <p:cNvGrpSpPr/>
              <p:nvPr/>
            </p:nvGrpSpPr>
            <p:grpSpPr>
              <a:xfrm>
                <a:off x="1796811" y="4459323"/>
                <a:ext cx="233460" cy="503500"/>
                <a:chOff x="4395788" y="2198688"/>
                <a:chExt cx="344488" cy="742951"/>
              </a:xfrm>
              <a:solidFill>
                <a:schemeClr val="accent3"/>
              </a:solidFill>
            </p:grpSpPr>
            <p:sp>
              <p:nvSpPr>
                <p:cNvPr id="245" name="Oval 244"/>
                <p:cNvSpPr>
                  <a:spLocks noChangeArrowheads="1"/>
                </p:cNvSpPr>
                <p:nvPr/>
              </p:nvSpPr>
              <p:spPr bwMode="auto">
                <a:xfrm>
                  <a:off x="4511675" y="2198688"/>
                  <a:ext cx="109538"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46"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244" name="Content Placeholder 2"/>
              <p:cNvSpPr txBox="1">
                <a:spLocks/>
              </p:cNvSpPr>
              <p:nvPr/>
            </p:nvSpPr>
            <p:spPr>
              <a:xfrm>
                <a:off x="2015868" y="4352016"/>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3"/>
                    </a:solidFill>
                    <a:latin typeface="Lato Light"/>
                    <a:cs typeface="Lato Light"/>
                  </a:rPr>
                  <a:t>76%</a:t>
                </a:r>
              </a:p>
            </p:txBody>
          </p:sp>
        </p:grpSp>
        <p:sp>
          <p:nvSpPr>
            <p:cNvPr id="242" name="Title 1"/>
            <p:cNvSpPr txBox="1">
              <a:spLocks/>
            </p:cNvSpPr>
            <p:nvPr/>
          </p:nvSpPr>
          <p:spPr>
            <a:xfrm>
              <a:off x="2030271" y="4662876"/>
              <a:ext cx="1645482" cy="492768"/>
            </a:xfrm>
            <a:prstGeom prst="rect">
              <a:avLst/>
            </a:prstGeom>
          </p:spPr>
          <p:txBody>
            <a:bodyPr vert="horz" lIns="74314" tIns="37157" rIns="74314" bIns="37157"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601" dirty="0">
                  <a:solidFill>
                    <a:schemeClr val="bg1">
                      <a:lumMod val="65000"/>
                    </a:schemeClr>
                  </a:solidFill>
                  <a:latin typeface="Lato Light"/>
                  <a:cs typeface="Lato Light"/>
                </a:rPr>
                <a:t>Female Users</a:t>
              </a:r>
            </a:p>
          </p:txBody>
        </p:sp>
      </p:grpSp>
      <p:grpSp>
        <p:nvGrpSpPr>
          <p:cNvPr id="247" name="Group 246"/>
          <p:cNvGrpSpPr/>
          <p:nvPr/>
        </p:nvGrpSpPr>
        <p:grpSpPr>
          <a:xfrm>
            <a:off x="9635025" y="8988705"/>
            <a:ext cx="2571763" cy="1287158"/>
            <a:chOff x="3532582" y="4352013"/>
            <a:chExt cx="1582623" cy="791891"/>
          </a:xfrm>
        </p:grpSpPr>
        <p:grpSp>
          <p:nvGrpSpPr>
            <p:cNvPr id="248" name="Group 247"/>
            <p:cNvGrpSpPr/>
            <p:nvPr/>
          </p:nvGrpSpPr>
          <p:grpSpPr>
            <a:xfrm>
              <a:off x="3532582" y="4352013"/>
              <a:ext cx="1582623" cy="621719"/>
              <a:chOff x="3532582" y="4352013"/>
              <a:chExt cx="1582623" cy="621719"/>
            </a:xfrm>
          </p:grpSpPr>
          <p:grpSp>
            <p:nvGrpSpPr>
              <p:cNvPr id="250" name="Group 249"/>
              <p:cNvGrpSpPr/>
              <p:nvPr/>
            </p:nvGrpSpPr>
            <p:grpSpPr>
              <a:xfrm>
                <a:off x="3532582" y="4443631"/>
                <a:ext cx="204213" cy="519412"/>
                <a:chOff x="4422775" y="2198688"/>
                <a:chExt cx="292100" cy="742950"/>
              </a:xfrm>
              <a:solidFill>
                <a:schemeClr val="accent2"/>
              </a:solidFill>
            </p:grpSpPr>
            <p:sp>
              <p:nvSpPr>
                <p:cNvPr id="252"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sp>
              <p:nvSpPr>
                <p:cNvPr id="253"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en-US" sz="2926" dirty="0">
                    <a:latin typeface="Lato Light"/>
                  </a:endParaRPr>
                </a:p>
              </p:txBody>
            </p:sp>
          </p:grpSp>
          <p:sp>
            <p:nvSpPr>
              <p:cNvPr id="251" name="Content Placeholder 2"/>
              <p:cNvSpPr txBox="1">
                <a:spLocks/>
              </p:cNvSpPr>
              <p:nvPr/>
            </p:nvSpPr>
            <p:spPr>
              <a:xfrm>
                <a:off x="3730526" y="4352013"/>
                <a:ext cx="1384679" cy="621719"/>
              </a:xfrm>
              <a:prstGeom prst="rect">
                <a:avLst/>
              </a:prstGeom>
            </p:spPr>
            <p:txBody>
              <a:bodyPr vert="horz" lIns="74314" tIns="37157" rIns="74314" bIns="37157"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551" dirty="0">
                    <a:solidFill>
                      <a:schemeClr val="accent2"/>
                    </a:solidFill>
                    <a:latin typeface="Lato Light"/>
                    <a:cs typeface="Lato Light"/>
                  </a:rPr>
                  <a:t>24%</a:t>
                </a:r>
              </a:p>
            </p:txBody>
          </p:sp>
        </p:grpSp>
        <p:sp>
          <p:nvSpPr>
            <p:cNvPr id="249" name="Title 1"/>
            <p:cNvSpPr txBox="1">
              <a:spLocks/>
            </p:cNvSpPr>
            <p:nvPr/>
          </p:nvSpPr>
          <p:spPr>
            <a:xfrm>
              <a:off x="3744929" y="4651137"/>
              <a:ext cx="1370276" cy="492767"/>
            </a:xfrm>
            <a:prstGeom prst="rect">
              <a:avLst/>
            </a:prstGeom>
          </p:spPr>
          <p:txBody>
            <a:bodyPr vert="horz" lIns="74314" tIns="37157" rIns="74314" bIns="37157"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601" dirty="0">
                  <a:solidFill>
                    <a:schemeClr val="bg1">
                      <a:lumMod val="65000"/>
                    </a:schemeClr>
                  </a:solidFill>
                  <a:latin typeface="Lato Light"/>
                  <a:cs typeface="Lato Light"/>
                </a:rPr>
                <a:t>Male Users</a:t>
              </a:r>
            </a:p>
          </p:txBody>
        </p:sp>
      </p:grpSp>
      <p:grpSp>
        <p:nvGrpSpPr>
          <p:cNvPr id="3" name="Group 2"/>
          <p:cNvGrpSpPr/>
          <p:nvPr/>
        </p:nvGrpSpPr>
        <p:grpSpPr>
          <a:xfrm>
            <a:off x="12347143" y="4438244"/>
            <a:ext cx="6320262" cy="2055628"/>
            <a:chOff x="15192526" y="3880610"/>
            <a:chExt cx="7776758" cy="2529344"/>
          </a:xfrm>
        </p:grpSpPr>
        <p:sp>
          <p:nvSpPr>
            <p:cNvPr id="255" name="TextBox 254"/>
            <p:cNvSpPr txBox="1"/>
            <p:nvPr/>
          </p:nvSpPr>
          <p:spPr>
            <a:xfrm>
              <a:off x="15192526" y="3880610"/>
              <a:ext cx="4483711" cy="800180"/>
            </a:xfrm>
            <a:prstGeom prst="rect">
              <a:avLst/>
            </a:prstGeom>
            <a:noFill/>
          </p:spPr>
          <p:txBody>
            <a:bodyPr wrap="none" lIns="148599" tIns="74300" rIns="148599" bIns="74300" rtlCol="0">
              <a:spAutoFit/>
            </a:bodyPr>
            <a:lstStyle/>
            <a:p>
              <a:r>
                <a:rPr lang="id-ID" sz="3251" dirty="0">
                  <a:solidFill>
                    <a:schemeClr val="tx2"/>
                  </a:solidFill>
                  <a:latin typeface="Lato Regular"/>
                  <a:cs typeface="Lato Regular"/>
                </a:rPr>
                <a:t>Poblation Analysis</a:t>
              </a:r>
            </a:p>
          </p:txBody>
        </p:sp>
        <p:sp>
          <p:nvSpPr>
            <p:cNvPr id="256" name="TextBox 255"/>
            <p:cNvSpPr txBox="1"/>
            <p:nvPr/>
          </p:nvSpPr>
          <p:spPr>
            <a:xfrm>
              <a:off x="17975260" y="4633035"/>
              <a:ext cx="4994024" cy="1708201"/>
            </a:xfrm>
            <a:prstGeom prst="rect">
              <a:avLst/>
            </a:prstGeom>
            <a:noFill/>
          </p:spPr>
          <p:txBody>
            <a:bodyPr wrap="square" lIns="148599" tIns="74300" rIns="148599" bIns="74300" rtlCol="0">
              <a:spAutoFit/>
            </a:bodyPr>
            <a:lstStyle/>
            <a:p>
              <a:pPr algn="just">
                <a:lnSpc>
                  <a:spcPct val="150000"/>
                </a:lnSpc>
              </a:pPr>
              <a:r>
                <a:rPr lang="pt-BR" sz="1788" dirty="0">
                  <a:latin typeface="Lato Light"/>
                  <a:cs typeface="Lato Light"/>
                </a:rPr>
                <a:t>Lorem ipsum dolor sit amet, consectetur adipiscing elit. Aliquam tincidunt a</a:t>
              </a:r>
              <a:endParaRPr lang="id-ID" sz="1788" dirty="0">
                <a:solidFill>
                  <a:schemeClr val="bg1">
                    <a:lumMod val="65000"/>
                  </a:schemeClr>
                </a:solidFill>
                <a:latin typeface="Lato Light"/>
              </a:endParaRPr>
            </a:p>
          </p:txBody>
        </p:sp>
        <p:sp>
          <p:nvSpPr>
            <p:cNvPr id="257" name="TextBox 256"/>
            <p:cNvSpPr txBox="1"/>
            <p:nvPr/>
          </p:nvSpPr>
          <p:spPr>
            <a:xfrm>
              <a:off x="15192526" y="4563606"/>
              <a:ext cx="3041878" cy="1846348"/>
            </a:xfrm>
            <a:prstGeom prst="rect">
              <a:avLst/>
            </a:prstGeom>
            <a:noFill/>
          </p:spPr>
          <p:txBody>
            <a:bodyPr wrap="none" lIns="148599" tIns="74300" rIns="148599" bIns="74300" rtlCol="0">
              <a:spAutoFit/>
            </a:bodyPr>
            <a:lstStyle/>
            <a:p>
              <a:r>
                <a:rPr lang="id-ID" sz="8776" b="1" dirty="0">
                  <a:solidFill>
                    <a:schemeClr val="accent2"/>
                  </a:solidFill>
                  <a:latin typeface="Lato Light"/>
                </a:rPr>
                <a:t>59%</a:t>
              </a:r>
            </a:p>
          </p:txBody>
        </p:sp>
      </p:grpSp>
      <p:grpSp>
        <p:nvGrpSpPr>
          <p:cNvPr id="55" name="Group 54"/>
          <p:cNvGrpSpPr/>
          <p:nvPr/>
        </p:nvGrpSpPr>
        <p:grpSpPr>
          <a:xfrm>
            <a:off x="4394670" y="1676978"/>
            <a:ext cx="11087115" cy="1689698"/>
            <a:chOff x="5386828" y="483017"/>
            <a:chExt cx="13642126" cy="2079087"/>
          </a:xfrm>
        </p:grpSpPr>
        <p:sp>
          <p:nvSpPr>
            <p:cNvPr id="56" name="TextBox 55"/>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States Analysis</a:t>
              </a:r>
              <a:endParaRPr lang="id-ID" sz="7152" b="1" dirty="0">
                <a:solidFill>
                  <a:schemeClr val="tx2"/>
                </a:solidFill>
                <a:latin typeface="Lato Regular"/>
                <a:cs typeface="Lato Regular"/>
              </a:endParaRPr>
            </a:p>
          </p:txBody>
        </p:sp>
        <p:sp>
          <p:nvSpPr>
            <p:cNvPr id="57" name="Rectangle 5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85971516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1000"/>
                                        <p:tgtEl>
                                          <p:spTgt spid="55"/>
                                        </p:tgtEl>
                                      </p:cBhvr>
                                    </p:animEffect>
                                    <p:anim calcmode="lin" valueType="num">
                                      <p:cBhvr>
                                        <p:cTn id="8" dur="1000" fill="hold"/>
                                        <p:tgtEl>
                                          <p:spTgt spid="55"/>
                                        </p:tgtEl>
                                        <p:attrNameLst>
                                          <p:attrName>ppt_x</p:attrName>
                                        </p:attrNameLst>
                                      </p:cBhvr>
                                      <p:tavLst>
                                        <p:tav tm="0">
                                          <p:val>
                                            <p:strVal val="#ppt_x"/>
                                          </p:val>
                                        </p:tav>
                                        <p:tav tm="100000">
                                          <p:val>
                                            <p:strVal val="#ppt_x"/>
                                          </p:val>
                                        </p:tav>
                                      </p:tavLst>
                                    </p:anim>
                                    <p:anim calcmode="lin" valueType="num">
                                      <p:cBhvr>
                                        <p:cTn id="9" dur="1000" fill="hold"/>
                                        <p:tgtEl>
                                          <p:spTgt spid="5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2" presetClass="entr" presetSubtype="1" fill="hold" grpId="0" nodeType="afterEffect">
                                  <p:stCondLst>
                                    <p:cond delay="0"/>
                                  </p:stCondLst>
                                  <p:childTnLst>
                                    <p:set>
                                      <p:cBhvr>
                                        <p:cTn id="12" dur="1" fill="hold">
                                          <p:stCondLst>
                                            <p:cond delay="0"/>
                                          </p:stCondLst>
                                        </p:cTn>
                                        <p:tgtEl>
                                          <p:spTgt spid="236"/>
                                        </p:tgtEl>
                                        <p:attrNameLst>
                                          <p:attrName>style.visibility</p:attrName>
                                        </p:attrNameLst>
                                      </p:cBhvr>
                                      <p:to>
                                        <p:strVal val="visible"/>
                                      </p:to>
                                    </p:set>
                                    <p:anim calcmode="lin" valueType="num">
                                      <p:cBhvr additive="base">
                                        <p:cTn id="13" dur="500"/>
                                        <p:tgtEl>
                                          <p:spTgt spid="236"/>
                                        </p:tgtEl>
                                        <p:attrNameLst>
                                          <p:attrName>ppt_y</p:attrName>
                                        </p:attrNameLst>
                                      </p:cBhvr>
                                      <p:tavLst>
                                        <p:tav tm="0">
                                          <p:val>
                                            <p:strVal val="#ppt_y-#ppt_h*1.125000"/>
                                          </p:val>
                                        </p:tav>
                                        <p:tav tm="100000">
                                          <p:val>
                                            <p:strVal val="#ppt_y"/>
                                          </p:val>
                                        </p:tav>
                                      </p:tavLst>
                                    </p:anim>
                                    <p:animEffect transition="in" filter="wipe(down)">
                                      <p:cBhvr>
                                        <p:cTn id="14" dur="500"/>
                                        <p:tgtEl>
                                          <p:spTgt spid="236"/>
                                        </p:tgtEl>
                                      </p:cBhvr>
                                    </p:animEffect>
                                  </p:childTnLst>
                                </p:cTn>
                              </p:par>
                            </p:childTnLst>
                          </p:cTn>
                        </p:par>
                        <p:par>
                          <p:cTn id="15" fill="hold">
                            <p:stCondLst>
                              <p:cond delay="1500"/>
                            </p:stCondLst>
                            <p:childTnLst>
                              <p:par>
                                <p:cTn id="16" presetID="12" presetClass="entr" presetSubtype="1" fill="hold" grpId="0" nodeType="afterEffect">
                                  <p:stCondLst>
                                    <p:cond delay="0"/>
                                  </p:stCondLst>
                                  <p:childTnLst>
                                    <p:set>
                                      <p:cBhvr>
                                        <p:cTn id="17" dur="1" fill="hold">
                                          <p:stCondLst>
                                            <p:cond delay="0"/>
                                          </p:stCondLst>
                                        </p:cTn>
                                        <p:tgtEl>
                                          <p:spTgt spid="238"/>
                                        </p:tgtEl>
                                        <p:attrNameLst>
                                          <p:attrName>style.visibility</p:attrName>
                                        </p:attrNameLst>
                                      </p:cBhvr>
                                      <p:to>
                                        <p:strVal val="visible"/>
                                      </p:to>
                                    </p:set>
                                    <p:anim calcmode="lin" valueType="num">
                                      <p:cBhvr additive="base">
                                        <p:cTn id="18" dur="500"/>
                                        <p:tgtEl>
                                          <p:spTgt spid="238"/>
                                        </p:tgtEl>
                                        <p:attrNameLst>
                                          <p:attrName>ppt_y</p:attrName>
                                        </p:attrNameLst>
                                      </p:cBhvr>
                                      <p:tavLst>
                                        <p:tav tm="0">
                                          <p:val>
                                            <p:strVal val="#ppt_y-#ppt_h*1.125000"/>
                                          </p:val>
                                        </p:tav>
                                        <p:tav tm="100000">
                                          <p:val>
                                            <p:strVal val="#ppt_y"/>
                                          </p:val>
                                        </p:tav>
                                      </p:tavLst>
                                    </p:anim>
                                    <p:animEffect transition="in" filter="wipe(down)">
                                      <p:cBhvr>
                                        <p:cTn id="19" dur="500"/>
                                        <p:tgtEl>
                                          <p:spTgt spid="238"/>
                                        </p:tgtEl>
                                      </p:cBhvr>
                                    </p:animEffect>
                                  </p:childTnLst>
                                </p:cTn>
                              </p:par>
                            </p:childTnLst>
                          </p:cTn>
                        </p:par>
                        <p:par>
                          <p:cTn id="20" fill="hold">
                            <p:stCondLst>
                              <p:cond delay="2000"/>
                            </p:stCondLst>
                            <p:childTnLst>
                              <p:par>
                                <p:cTn id="21" presetID="12" presetClass="entr" presetSubtype="4" fill="hold" nodeType="afterEffect">
                                  <p:stCondLst>
                                    <p:cond delay="0"/>
                                  </p:stCondLst>
                                  <p:childTnLst>
                                    <p:set>
                                      <p:cBhvr>
                                        <p:cTn id="22" dur="1" fill="hold">
                                          <p:stCondLst>
                                            <p:cond delay="0"/>
                                          </p:stCondLst>
                                        </p:cTn>
                                        <p:tgtEl>
                                          <p:spTgt spid="235"/>
                                        </p:tgtEl>
                                        <p:attrNameLst>
                                          <p:attrName>style.visibility</p:attrName>
                                        </p:attrNameLst>
                                      </p:cBhvr>
                                      <p:to>
                                        <p:strVal val="visible"/>
                                      </p:to>
                                    </p:set>
                                    <p:anim calcmode="lin" valueType="num">
                                      <p:cBhvr additive="base">
                                        <p:cTn id="23" dur="500"/>
                                        <p:tgtEl>
                                          <p:spTgt spid="235"/>
                                        </p:tgtEl>
                                        <p:attrNameLst>
                                          <p:attrName>ppt_y</p:attrName>
                                        </p:attrNameLst>
                                      </p:cBhvr>
                                      <p:tavLst>
                                        <p:tav tm="0">
                                          <p:val>
                                            <p:strVal val="#ppt_y+#ppt_h*1.125000"/>
                                          </p:val>
                                        </p:tav>
                                        <p:tav tm="100000">
                                          <p:val>
                                            <p:strVal val="#ppt_y"/>
                                          </p:val>
                                        </p:tav>
                                      </p:tavLst>
                                    </p:anim>
                                    <p:animEffect transition="in" filter="wipe(up)">
                                      <p:cBhvr>
                                        <p:cTn id="24" dur="500"/>
                                        <p:tgtEl>
                                          <p:spTgt spid="235"/>
                                        </p:tgtEl>
                                      </p:cBhvr>
                                    </p:animEffect>
                                  </p:childTnLst>
                                </p:cTn>
                              </p:par>
                            </p:childTnLst>
                          </p:cTn>
                        </p:par>
                        <p:par>
                          <p:cTn id="25" fill="hold">
                            <p:stCondLst>
                              <p:cond delay="2500"/>
                            </p:stCondLst>
                            <p:childTnLst>
                              <p:par>
                                <p:cTn id="26" presetID="2" presetClass="entr" presetSubtype="4"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ppt_x"/>
                                          </p:val>
                                        </p:tav>
                                        <p:tav tm="100000">
                                          <p:val>
                                            <p:strVal val="#ppt_x"/>
                                          </p:val>
                                        </p:tav>
                                      </p:tavLst>
                                    </p:anim>
                                    <p:anim calcmode="lin" valueType="num">
                                      <p:cBhvr additive="base">
                                        <p:cTn id="29" dur="500" fill="hold"/>
                                        <p:tgtEl>
                                          <p:spTgt spid="2"/>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nodeType="afterEffect">
                                  <p:stCondLst>
                                    <p:cond delay="0"/>
                                  </p:stCondLst>
                                  <p:childTnLst>
                                    <p:set>
                                      <p:cBhvr>
                                        <p:cTn id="32" dur="1" fill="hold">
                                          <p:stCondLst>
                                            <p:cond delay="0"/>
                                          </p:stCondLst>
                                        </p:cTn>
                                        <p:tgtEl>
                                          <p:spTgt spid="240"/>
                                        </p:tgtEl>
                                        <p:attrNameLst>
                                          <p:attrName>style.visibility</p:attrName>
                                        </p:attrNameLst>
                                      </p:cBhvr>
                                      <p:to>
                                        <p:strVal val="visible"/>
                                      </p:to>
                                    </p:set>
                                    <p:anim calcmode="lin" valueType="num">
                                      <p:cBhvr additive="base">
                                        <p:cTn id="33" dur="500" fill="hold"/>
                                        <p:tgtEl>
                                          <p:spTgt spid="240"/>
                                        </p:tgtEl>
                                        <p:attrNameLst>
                                          <p:attrName>ppt_x</p:attrName>
                                        </p:attrNameLst>
                                      </p:cBhvr>
                                      <p:tavLst>
                                        <p:tav tm="0">
                                          <p:val>
                                            <p:strVal val="#ppt_x"/>
                                          </p:val>
                                        </p:tav>
                                        <p:tav tm="100000">
                                          <p:val>
                                            <p:strVal val="#ppt_x"/>
                                          </p:val>
                                        </p:tav>
                                      </p:tavLst>
                                    </p:anim>
                                    <p:anim calcmode="lin" valueType="num">
                                      <p:cBhvr additive="base">
                                        <p:cTn id="34" dur="500" fill="hold"/>
                                        <p:tgtEl>
                                          <p:spTgt spid="240"/>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nodeType="afterEffect">
                                  <p:stCondLst>
                                    <p:cond delay="0"/>
                                  </p:stCondLst>
                                  <p:childTnLst>
                                    <p:set>
                                      <p:cBhvr>
                                        <p:cTn id="37" dur="1" fill="hold">
                                          <p:stCondLst>
                                            <p:cond delay="0"/>
                                          </p:stCondLst>
                                        </p:cTn>
                                        <p:tgtEl>
                                          <p:spTgt spid="247"/>
                                        </p:tgtEl>
                                        <p:attrNameLst>
                                          <p:attrName>style.visibility</p:attrName>
                                        </p:attrNameLst>
                                      </p:cBhvr>
                                      <p:to>
                                        <p:strVal val="visible"/>
                                      </p:to>
                                    </p:set>
                                    <p:anim calcmode="lin" valueType="num">
                                      <p:cBhvr additive="base">
                                        <p:cTn id="38" dur="500" fill="hold"/>
                                        <p:tgtEl>
                                          <p:spTgt spid="247"/>
                                        </p:tgtEl>
                                        <p:attrNameLst>
                                          <p:attrName>ppt_x</p:attrName>
                                        </p:attrNameLst>
                                      </p:cBhvr>
                                      <p:tavLst>
                                        <p:tav tm="0">
                                          <p:val>
                                            <p:strVal val="#ppt_x"/>
                                          </p:val>
                                        </p:tav>
                                        <p:tav tm="100000">
                                          <p:val>
                                            <p:strVal val="#ppt_x"/>
                                          </p:val>
                                        </p:tav>
                                      </p:tavLst>
                                    </p:anim>
                                    <p:anim calcmode="lin" valueType="num">
                                      <p:cBhvr additive="base">
                                        <p:cTn id="39" dur="500" fill="hold"/>
                                        <p:tgtEl>
                                          <p:spTgt spid="247"/>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12" presetClass="entr" presetSubtype="4" fill="hold" nodeType="afterEffect">
                                  <p:stCondLst>
                                    <p:cond delay="0"/>
                                  </p:stCondLst>
                                  <p:childTnLst>
                                    <p:set>
                                      <p:cBhvr>
                                        <p:cTn id="42" dur="1" fill="hold">
                                          <p:stCondLst>
                                            <p:cond delay="0"/>
                                          </p:stCondLst>
                                        </p:cTn>
                                        <p:tgtEl>
                                          <p:spTgt spid="234"/>
                                        </p:tgtEl>
                                        <p:attrNameLst>
                                          <p:attrName>style.visibility</p:attrName>
                                        </p:attrNameLst>
                                      </p:cBhvr>
                                      <p:to>
                                        <p:strVal val="visible"/>
                                      </p:to>
                                    </p:set>
                                    <p:anim calcmode="lin" valueType="num">
                                      <p:cBhvr additive="base">
                                        <p:cTn id="43" dur="500"/>
                                        <p:tgtEl>
                                          <p:spTgt spid="234"/>
                                        </p:tgtEl>
                                        <p:attrNameLst>
                                          <p:attrName>ppt_y</p:attrName>
                                        </p:attrNameLst>
                                      </p:cBhvr>
                                      <p:tavLst>
                                        <p:tav tm="0">
                                          <p:val>
                                            <p:strVal val="#ppt_y+#ppt_h*1.125000"/>
                                          </p:val>
                                        </p:tav>
                                        <p:tav tm="100000">
                                          <p:val>
                                            <p:strVal val="#ppt_y"/>
                                          </p:val>
                                        </p:tav>
                                      </p:tavLst>
                                    </p:anim>
                                    <p:animEffect transition="in" filter="wipe(up)">
                                      <p:cBhvr>
                                        <p:cTn id="44" dur="500"/>
                                        <p:tgtEl>
                                          <p:spTgt spid="234"/>
                                        </p:tgtEl>
                                      </p:cBhvr>
                                    </p:animEffect>
                                  </p:childTnLst>
                                </p:cTn>
                              </p:par>
                            </p:childTnLst>
                          </p:cTn>
                        </p:par>
                        <p:par>
                          <p:cTn id="45" fill="hold">
                            <p:stCondLst>
                              <p:cond delay="4500"/>
                            </p:stCondLst>
                            <p:childTnLst>
                              <p:par>
                                <p:cTn id="46" presetID="2" presetClass="entr" presetSubtype="2" fill="hold"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additive="base">
                                        <p:cTn id="48" dur="500" fill="hold"/>
                                        <p:tgtEl>
                                          <p:spTgt spid="3"/>
                                        </p:tgtEl>
                                        <p:attrNameLst>
                                          <p:attrName>ppt_x</p:attrName>
                                        </p:attrNameLst>
                                      </p:cBhvr>
                                      <p:tavLst>
                                        <p:tav tm="0">
                                          <p:val>
                                            <p:strVal val="1+#ppt_w/2"/>
                                          </p:val>
                                        </p:tav>
                                        <p:tav tm="100000">
                                          <p:val>
                                            <p:strVal val="#ppt_x"/>
                                          </p:val>
                                        </p:tav>
                                      </p:tavLst>
                                    </p:anim>
                                    <p:anim calcmode="lin" valueType="num">
                                      <p:cBhvr additive="base">
                                        <p:cTn id="49" dur="500" fill="hold"/>
                                        <p:tgtEl>
                                          <p:spTgt spid="3"/>
                                        </p:tgtEl>
                                        <p:attrNameLst>
                                          <p:attrName>ppt_y</p:attrName>
                                        </p:attrNameLst>
                                      </p:cBhvr>
                                      <p:tavLst>
                                        <p:tav tm="0">
                                          <p:val>
                                            <p:strVal val="#ppt_y"/>
                                          </p:val>
                                        </p:tav>
                                        <p:tav tm="100000">
                                          <p:val>
                                            <p:strVal val="#ppt_y"/>
                                          </p:val>
                                        </p:tav>
                                      </p:tavLst>
                                    </p:anim>
                                  </p:childTnLst>
                                </p:cTn>
                              </p:par>
                            </p:childTnLst>
                          </p:cTn>
                        </p:par>
                        <p:par>
                          <p:cTn id="50" fill="hold">
                            <p:stCondLst>
                              <p:cond delay="5000"/>
                            </p:stCondLst>
                            <p:childTnLst>
                              <p:par>
                                <p:cTn id="51" presetID="10" presetClass="entr" presetSubtype="0" fill="hold" nodeType="afterEffect">
                                  <p:stCondLst>
                                    <p:cond delay="0"/>
                                  </p:stCondLst>
                                  <p:childTnLst>
                                    <p:set>
                                      <p:cBhvr>
                                        <p:cTn id="52" dur="1" fill="hold">
                                          <p:stCondLst>
                                            <p:cond delay="0"/>
                                          </p:stCondLst>
                                        </p:cTn>
                                        <p:tgtEl>
                                          <p:spTgt spid="206"/>
                                        </p:tgtEl>
                                        <p:attrNameLst>
                                          <p:attrName>style.visibility</p:attrName>
                                        </p:attrNameLst>
                                      </p:cBhvr>
                                      <p:to>
                                        <p:strVal val="visible"/>
                                      </p:to>
                                    </p:set>
                                    <p:animEffect transition="in" filter="fade">
                                      <p:cBhvr>
                                        <p:cTn id="53" dur="500"/>
                                        <p:tgtEl>
                                          <p:spTgt spid="206"/>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fade">
                                      <p:cBhvr>
                                        <p:cTn id="57" dur="500"/>
                                        <p:tgtEl>
                                          <p:spTgt spid="203"/>
                                        </p:tgtEl>
                                      </p:cBhvr>
                                    </p:animEffect>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204"/>
                                        </p:tgtEl>
                                        <p:attrNameLst>
                                          <p:attrName>style.visibility</p:attrName>
                                        </p:attrNameLst>
                                      </p:cBhvr>
                                      <p:to>
                                        <p:strVal val="visible"/>
                                      </p:to>
                                    </p:set>
                                    <p:animEffect transition="in" filter="wipe(left)">
                                      <p:cBhvr>
                                        <p:cTn id="61" dur="500"/>
                                        <p:tgtEl>
                                          <p:spTgt spid="204"/>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205"/>
                                        </p:tgtEl>
                                        <p:attrNameLst>
                                          <p:attrName>style.visibility</p:attrName>
                                        </p:attrNameLst>
                                      </p:cBhvr>
                                      <p:to>
                                        <p:strVal val="visible"/>
                                      </p:to>
                                    </p:set>
                                    <p:animEffect transition="in" filter="fade">
                                      <p:cBhvr>
                                        <p:cTn id="65" dur="500"/>
                                        <p:tgtEl>
                                          <p:spTgt spid="205"/>
                                        </p:tgtEl>
                                      </p:cBhvr>
                                    </p:animEffect>
                                  </p:childTnLst>
                                </p:cTn>
                              </p:par>
                            </p:childTnLst>
                          </p:cTn>
                        </p:par>
                        <p:par>
                          <p:cTn id="66" fill="hold">
                            <p:stCondLst>
                              <p:cond delay="7000"/>
                            </p:stCondLst>
                            <p:childTnLst>
                              <p:par>
                                <p:cTn id="67" presetID="10" presetClass="entr" presetSubtype="0" fill="hold" grpId="0" nodeType="afterEffect">
                                  <p:stCondLst>
                                    <p:cond delay="0"/>
                                  </p:stCondLst>
                                  <p:childTnLst>
                                    <p:set>
                                      <p:cBhvr>
                                        <p:cTn id="68" dur="1" fill="hold">
                                          <p:stCondLst>
                                            <p:cond delay="0"/>
                                          </p:stCondLst>
                                        </p:cTn>
                                        <p:tgtEl>
                                          <p:spTgt spid="213"/>
                                        </p:tgtEl>
                                        <p:attrNameLst>
                                          <p:attrName>style.visibility</p:attrName>
                                        </p:attrNameLst>
                                      </p:cBhvr>
                                      <p:to>
                                        <p:strVal val="visible"/>
                                      </p:to>
                                    </p:set>
                                    <p:animEffect transition="in" filter="fade">
                                      <p:cBhvr>
                                        <p:cTn id="69" dur="500"/>
                                        <p:tgtEl>
                                          <p:spTgt spid="213"/>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210"/>
                                        </p:tgtEl>
                                        <p:attrNameLst>
                                          <p:attrName>style.visibility</p:attrName>
                                        </p:attrNameLst>
                                      </p:cBhvr>
                                      <p:to>
                                        <p:strVal val="visible"/>
                                      </p:to>
                                    </p:set>
                                    <p:animEffect transition="in" filter="fade">
                                      <p:cBhvr>
                                        <p:cTn id="73" dur="500"/>
                                        <p:tgtEl>
                                          <p:spTgt spid="210"/>
                                        </p:tgtEl>
                                      </p:cBhvr>
                                    </p:animEffect>
                                  </p:childTnLst>
                                </p:cTn>
                              </p:par>
                            </p:childTnLst>
                          </p:cTn>
                        </p:par>
                        <p:par>
                          <p:cTn id="74" fill="hold">
                            <p:stCondLst>
                              <p:cond delay="8000"/>
                            </p:stCondLst>
                            <p:childTnLst>
                              <p:par>
                                <p:cTn id="75" presetID="22" presetClass="entr" presetSubtype="8" fill="hold" grpId="0" nodeType="afterEffect">
                                  <p:stCondLst>
                                    <p:cond delay="0"/>
                                  </p:stCondLst>
                                  <p:childTnLst>
                                    <p:set>
                                      <p:cBhvr>
                                        <p:cTn id="76" dur="1" fill="hold">
                                          <p:stCondLst>
                                            <p:cond delay="0"/>
                                          </p:stCondLst>
                                        </p:cTn>
                                        <p:tgtEl>
                                          <p:spTgt spid="211"/>
                                        </p:tgtEl>
                                        <p:attrNameLst>
                                          <p:attrName>style.visibility</p:attrName>
                                        </p:attrNameLst>
                                      </p:cBhvr>
                                      <p:to>
                                        <p:strVal val="visible"/>
                                      </p:to>
                                    </p:set>
                                    <p:animEffect transition="in" filter="wipe(left)">
                                      <p:cBhvr>
                                        <p:cTn id="77" dur="500"/>
                                        <p:tgtEl>
                                          <p:spTgt spid="211"/>
                                        </p:tgtEl>
                                      </p:cBhvr>
                                    </p:animEffect>
                                  </p:childTnLst>
                                </p:cTn>
                              </p:par>
                            </p:childTnLst>
                          </p:cTn>
                        </p:par>
                        <p:par>
                          <p:cTn id="78" fill="hold">
                            <p:stCondLst>
                              <p:cond delay="8500"/>
                            </p:stCondLst>
                            <p:childTnLst>
                              <p:par>
                                <p:cTn id="79" presetID="10" presetClass="entr" presetSubtype="0" fill="hold" nodeType="afterEffect">
                                  <p:stCondLst>
                                    <p:cond delay="0"/>
                                  </p:stCondLst>
                                  <p:childTnLst>
                                    <p:set>
                                      <p:cBhvr>
                                        <p:cTn id="80" dur="1" fill="hold">
                                          <p:stCondLst>
                                            <p:cond delay="0"/>
                                          </p:stCondLst>
                                        </p:cTn>
                                        <p:tgtEl>
                                          <p:spTgt spid="212">
                                            <p:txEl>
                                              <p:pRg st="0" end="0"/>
                                            </p:txEl>
                                          </p:spTgt>
                                        </p:tgtEl>
                                        <p:attrNameLst>
                                          <p:attrName>style.visibility</p:attrName>
                                        </p:attrNameLst>
                                      </p:cBhvr>
                                      <p:to>
                                        <p:strVal val="visible"/>
                                      </p:to>
                                    </p:set>
                                    <p:animEffect transition="in" filter="fade">
                                      <p:cBhvr>
                                        <p:cTn id="81" dur="500"/>
                                        <p:tgtEl>
                                          <p:spTgt spid="212">
                                            <p:txEl>
                                              <p:pRg st="0" end="0"/>
                                            </p:txEl>
                                          </p:spTgt>
                                        </p:tgtEl>
                                      </p:cBhvr>
                                    </p:animEffect>
                                  </p:childTnLst>
                                </p:cTn>
                              </p:par>
                            </p:childTnLst>
                          </p:cTn>
                        </p:par>
                        <p:par>
                          <p:cTn id="82" fill="hold">
                            <p:stCondLst>
                              <p:cond delay="9000"/>
                            </p:stCondLst>
                            <p:childTnLst>
                              <p:par>
                                <p:cTn id="83" presetID="10" presetClass="entr" presetSubtype="0" fill="hold" nodeType="afterEffect">
                                  <p:stCondLst>
                                    <p:cond delay="0"/>
                                  </p:stCondLst>
                                  <p:childTnLst>
                                    <p:set>
                                      <p:cBhvr>
                                        <p:cTn id="84" dur="1" fill="hold">
                                          <p:stCondLst>
                                            <p:cond delay="0"/>
                                          </p:stCondLst>
                                        </p:cTn>
                                        <p:tgtEl>
                                          <p:spTgt spid="218"/>
                                        </p:tgtEl>
                                        <p:attrNameLst>
                                          <p:attrName>style.visibility</p:attrName>
                                        </p:attrNameLst>
                                      </p:cBhvr>
                                      <p:to>
                                        <p:strVal val="visible"/>
                                      </p:to>
                                    </p:set>
                                    <p:animEffect transition="in" filter="fade">
                                      <p:cBhvr>
                                        <p:cTn id="85" dur="500"/>
                                        <p:tgtEl>
                                          <p:spTgt spid="218"/>
                                        </p:tgtEl>
                                      </p:cBhvr>
                                    </p:animEffect>
                                  </p:childTnLst>
                                </p:cTn>
                              </p:par>
                            </p:childTnLst>
                          </p:cTn>
                        </p:par>
                        <p:par>
                          <p:cTn id="86" fill="hold">
                            <p:stCondLst>
                              <p:cond delay="9500"/>
                            </p:stCondLst>
                            <p:childTnLst>
                              <p:par>
                                <p:cTn id="87" presetID="10" presetClass="entr" presetSubtype="0" fill="hold" grpId="0" nodeType="afterEffect">
                                  <p:stCondLst>
                                    <p:cond delay="0"/>
                                  </p:stCondLst>
                                  <p:childTnLst>
                                    <p:set>
                                      <p:cBhvr>
                                        <p:cTn id="88" dur="1" fill="hold">
                                          <p:stCondLst>
                                            <p:cond delay="0"/>
                                          </p:stCondLst>
                                        </p:cTn>
                                        <p:tgtEl>
                                          <p:spTgt spid="215"/>
                                        </p:tgtEl>
                                        <p:attrNameLst>
                                          <p:attrName>style.visibility</p:attrName>
                                        </p:attrNameLst>
                                      </p:cBhvr>
                                      <p:to>
                                        <p:strVal val="visible"/>
                                      </p:to>
                                    </p:set>
                                    <p:animEffect transition="in" filter="fade">
                                      <p:cBhvr>
                                        <p:cTn id="89" dur="500"/>
                                        <p:tgtEl>
                                          <p:spTgt spid="215"/>
                                        </p:tgtEl>
                                      </p:cBhvr>
                                    </p:animEffect>
                                  </p:childTnLst>
                                </p:cTn>
                              </p:par>
                            </p:childTnLst>
                          </p:cTn>
                        </p:par>
                        <p:par>
                          <p:cTn id="90" fill="hold">
                            <p:stCondLst>
                              <p:cond delay="10000"/>
                            </p:stCondLst>
                            <p:childTnLst>
                              <p:par>
                                <p:cTn id="91" presetID="22" presetClass="entr" presetSubtype="8" fill="hold" grpId="0" nodeType="afterEffect">
                                  <p:stCondLst>
                                    <p:cond delay="0"/>
                                  </p:stCondLst>
                                  <p:childTnLst>
                                    <p:set>
                                      <p:cBhvr>
                                        <p:cTn id="92" dur="1" fill="hold">
                                          <p:stCondLst>
                                            <p:cond delay="0"/>
                                          </p:stCondLst>
                                        </p:cTn>
                                        <p:tgtEl>
                                          <p:spTgt spid="216"/>
                                        </p:tgtEl>
                                        <p:attrNameLst>
                                          <p:attrName>style.visibility</p:attrName>
                                        </p:attrNameLst>
                                      </p:cBhvr>
                                      <p:to>
                                        <p:strVal val="visible"/>
                                      </p:to>
                                    </p:set>
                                    <p:animEffect transition="in" filter="wipe(left)">
                                      <p:cBhvr>
                                        <p:cTn id="93" dur="500"/>
                                        <p:tgtEl>
                                          <p:spTgt spid="216"/>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217"/>
                                        </p:tgtEl>
                                        <p:attrNameLst>
                                          <p:attrName>style.visibility</p:attrName>
                                        </p:attrNameLst>
                                      </p:cBhvr>
                                      <p:to>
                                        <p:strVal val="visible"/>
                                      </p:to>
                                    </p:set>
                                    <p:animEffect transition="in" filter="fade">
                                      <p:cBhvr>
                                        <p:cTn id="97" dur="500"/>
                                        <p:tgtEl>
                                          <p:spTgt spid="217"/>
                                        </p:tgtEl>
                                      </p:cBhvr>
                                    </p:animEffect>
                                  </p:childTnLst>
                                </p:cTn>
                              </p:par>
                            </p:childTnLst>
                          </p:cTn>
                        </p:par>
                        <p:par>
                          <p:cTn id="98" fill="hold">
                            <p:stCondLst>
                              <p:cond delay="11000"/>
                            </p:stCondLst>
                            <p:childTnLst>
                              <p:par>
                                <p:cTn id="99" presetID="10" presetClass="entr" presetSubtype="0" fill="hold" grpId="0" nodeType="afterEffect">
                                  <p:stCondLst>
                                    <p:cond delay="0"/>
                                  </p:stCondLst>
                                  <p:childTnLst>
                                    <p:set>
                                      <p:cBhvr>
                                        <p:cTn id="100" dur="1" fill="hold">
                                          <p:stCondLst>
                                            <p:cond delay="0"/>
                                          </p:stCondLst>
                                        </p:cTn>
                                        <p:tgtEl>
                                          <p:spTgt spid="226"/>
                                        </p:tgtEl>
                                        <p:attrNameLst>
                                          <p:attrName>style.visibility</p:attrName>
                                        </p:attrNameLst>
                                      </p:cBhvr>
                                      <p:to>
                                        <p:strVal val="visible"/>
                                      </p:to>
                                    </p:set>
                                    <p:animEffect transition="in" filter="fade">
                                      <p:cBhvr>
                                        <p:cTn id="101" dur="500"/>
                                        <p:tgtEl>
                                          <p:spTgt spid="226"/>
                                        </p:tgtEl>
                                      </p:cBhvr>
                                    </p:animEffect>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223"/>
                                        </p:tgtEl>
                                        <p:attrNameLst>
                                          <p:attrName>style.visibility</p:attrName>
                                        </p:attrNameLst>
                                      </p:cBhvr>
                                      <p:to>
                                        <p:strVal val="visible"/>
                                      </p:to>
                                    </p:set>
                                    <p:animEffect transition="in" filter="fade">
                                      <p:cBhvr>
                                        <p:cTn id="105" dur="500"/>
                                        <p:tgtEl>
                                          <p:spTgt spid="223"/>
                                        </p:tgtEl>
                                      </p:cBhvr>
                                    </p:animEffect>
                                  </p:childTnLst>
                                </p:cTn>
                              </p:par>
                            </p:childTnLst>
                          </p:cTn>
                        </p:par>
                        <p:par>
                          <p:cTn id="106" fill="hold">
                            <p:stCondLst>
                              <p:cond delay="12000"/>
                            </p:stCondLst>
                            <p:childTnLst>
                              <p:par>
                                <p:cTn id="107" presetID="22" presetClass="entr" presetSubtype="8" fill="hold" grpId="0" nodeType="afterEffect">
                                  <p:stCondLst>
                                    <p:cond delay="0"/>
                                  </p:stCondLst>
                                  <p:childTnLst>
                                    <p:set>
                                      <p:cBhvr>
                                        <p:cTn id="108" dur="1" fill="hold">
                                          <p:stCondLst>
                                            <p:cond delay="0"/>
                                          </p:stCondLst>
                                        </p:cTn>
                                        <p:tgtEl>
                                          <p:spTgt spid="224"/>
                                        </p:tgtEl>
                                        <p:attrNameLst>
                                          <p:attrName>style.visibility</p:attrName>
                                        </p:attrNameLst>
                                      </p:cBhvr>
                                      <p:to>
                                        <p:strVal val="visible"/>
                                      </p:to>
                                    </p:set>
                                    <p:animEffect transition="in" filter="wipe(left)">
                                      <p:cBhvr>
                                        <p:cTn id="109" dur="500"/>
                                        <p:tgtEl>
                                          <p:spTgt spid="224"/>
                                        </p:tgtEl>
                                      </p:cBhvr>
                                    </p:animEffect>
                                  </p:childTnLst>
                                </p:cTn>
                              </p:par>
                            </p:childTnLst>
                          </p:cTn>
                        </p:par>
                        <p:par>
                          <p:cTn id="110" fill="hold">
                            <p:stCondLst>
                              <p:cond delay="12500"/>
                            </p:stCondLst>
                            <p:childTnLst>
                              <p:par>
                                <p:cTn id="111" presetID="10" presetClass="entr" presetSubtype="0" fill="hold" grpId="0" nodeType="afterEffect">
                                  <p:stCondLst>
                                    <p:cond delay="0"/>
                                  </p:stCondLst>
                                  <p:childTnLst>
                                    <p:set>
                                      <p:cBhvr>
                                        <p:cTn id="112" dur="1" fill="hold">
                                          <p:stCondLst>
                                            <p:cond delay="0"/>
                                          </p:stCondLst>
                                        </p:cTn>
                                        <p:tgtEl>
                                          <p:spTgt spid="225"/>
                                        </p:tgtEl>
                                        <p:attrNameLst>
                                          <p:attrName>style.visibility</p:attrName>
                                        </p:attrNameLst>
                                      </p:cBhvr>
                                      <p:to>
                                        <p:strVal val="visible"/>
                                      </p:to>
                                    </p:set>
                                    <p:animEffect transition="in" filter="fade">
                                      <p:cBhvr>
                                        <p:cTn id="113" dur="500"/>
                                        <p:tgtEl>
                                          <p:spTgt spid="225"/>
                                        </p:tgtEl>
                                      </p:cBhvr>
                                    </p:animEffect>
                                  </p:childTnLst>
                                </p:cTn>
                              </p:par>
                            </p:childTnLst>
                          </p:cTn>
                        </p:par>
                        <p:par>
                          <p:cTn id="114" fill="hold">
                            <p:stCondLst>
                              <p:cond delay="13000"/>
                            </p:stCondLst>
                            <p:childTnLst>
                              <p:par>
                                <p:cTn id="115" presetID="10" presetClass="entr" presetSubtype="0" fill="hold" nodeType="afterEffect">
                                  <p:stCondLst>
                                    <p:cond delay="0"/>
                                  </p:stCondLst>
                                  <p:childTnLst>
                                    <p:set>
                                      <p:cBhvr>
                                        <p:cTn id="116" dur="1" fill="hold">
                                          <p:stCondLst>
                                            <p:cond delay="0"/>
                                          </p:stCondLst>
                                        </p:cTn>
                                        <p:tgtEl>
                                          <p:spTgt spid="231"/>
                                        </p:tgtEl>
                                        <p:attrNameLst>
                                          <p:attrName>style.visibility</p:attrName>
                                        </p:attrNameLst>
                                      </p:cBhvr>
                                      <p:to>
                                        <p:strVal val="visible"/>
                                      </p:to>
                                    </p:set>
                                    <p:animEffect transition="in" filter="fade">
                                      <p:cBhvr>
                                        <p:cTn id="117" dur="500"/>
                                        <p:tgtEl>
                                          <p:spTgt spid="231"/>
                                        </p:tgtEl>
                                      </p:cBhvr>
                                    </p:animEffect>
                                  </p:childTnLst>
                                </p:cTn>
                              </p:par>
                            </p:childTnLst>
                          </p:cTn>
                        </p:par>
                        <p:par>
                          <p:cTn id="118" fill="hold">
                            <p:stCondLst>
                              <p:cond delay="13500"/>
                            </p:stCondLst>
                            <p:childTnLst>
                              <p:par>
                                <p:cTn id="119" presetID="10" presetClass="entr" presetSubtype="0" fill="hold" grpId="0" nodeType="afterEffect">
                                  <p:stCondLst>
                                    <p:cond delay="0"/>
                                  </p:stCondLst>
                                  <p:childTnLst>
                                    <p:set>
                                      <p:cBhvr>
                                        <p:cTn id="120" dur="1" fill="hold">
                                          <p:stCondLst>
                                            <p:cond delay="0"/>
                                          </p:stCondLst>
                                        </p:cTn>
                                        <p:tgtEl>
                                          <p:spTgt spid="228"/>
                                        </p:tgtEl>
                                        <p:attrNameLst>
                                          <p:attrName>style.visibility</p:attrName>
                                        </p:attrNameLst>
                                      </p:cBhvr>
                                      <p:to>
                                        <p:strVal val="visible"/>
                                      </p:to>
                                    </p:set>
                                    <p:animEffect transition="in" filter="fade">
                                      <p:cBhvr>
                                        <p:cTn id="121" dur="500"/>
                                        <p:tgtEl>
                                          <p:spTgt spid="228"/>
                                        </p:tgtEl>
                                      </p:cBhvr>
                                    </p:animEffect>
                                  </p:childTnLst>
                                </p:cTn>
                              </p:par>
                            </p:childTnLst>
                          </p:cTn>
                        </p:par>
                        <p:par>
                          <p:cTn id="122" fill="hold">
                            <p:stCondLst>
                              <p:cond delay="14000"/>
                            </p:stCondLst>
                            <p:childTnLst>
                              <p:par>
                                <p:cTn id="123" presetID="22" presetClass="entr" presetSubtype="8" fill="hold" grpId="0" nodeType="afterEffect">
                                  <p:stCondLst>
                                    <p:cond delay="0"/>
                                  </p:stCondLst>
                                  <p:childTnLst>
                                    <p:set>
                                      <p:cBhvr>
                                        <p:cTn id="124" dur="1" fill="hold">
                                          <p:stCondLst>
                                            <p:cond delay="0"/>
                                          </p:stCondLst>
                                        </p:cTn>
                                        <p:tgtEl>
                                          <p:spTgt spid="229"/>
                                        </p:tgtEl>
                                        <p:attrNameLst>
                                          <p:attrName>style.visibility</p:attrName>
                                        </p:attrNameLst>
                                      </p:cBhvr>
                                      <p:to>
                                        <p:strVal val="visible"/>
                                      </p:to>
                                    </p:set>
                                    <p:animEffect transition="in" filter="wipe(left)">
                                      <p:cBhvr>
                                        <p:cTn id="125" dur="500"/>
                                        <p:tgtEl>
                                          <p:spTgt spid="229"/>
                                        </p:tgtEl>
                                      </p:cBhvr>
                                    </p:animEffect>
                                  </p:childTnLst>
                                </p:cTn>
                              </p:par>
                            </p:childTnLst>
                          </p:cTn>
                        </p:par>
                        <p:par>
                          <p:cTn id="126" fill="hold">
                            <p:stCondLst>
                              <p:cond delay="14500"/>
                            </p:stCondLst>
                            <p:childTnLst>
                              <p:par>
                                <p:cTn id="127" presetID="10" presetClass="entr" presetSubtype="0" fill="hold" grpId="0" nodeType="afterEffect">
                                  <p:stCondLst>
                                    <p:cond delay="0"/>
                                  </p:stCondLst>
                                  <p:childTnLst>
                                    <p:set>
                                      <p:cBhvr>
                                        <p:cTn id="128" dur="1" fill="hold">
                                          <p:stCondLst>
                                            <p:cond delay="0"/>
                                          </p:stCondLst>
                                        </p:cTn>
                                        <p:tgtEl>
                                          <p:spTgt spid="230"/>
                                        </p:tgtEl>
                                        <p:attrNameLst>
                                          <p:attrName>style.visibility</p:attrName>
                                        </p:attrNameLst>
                                      </p:cBhvr>
                                      <p:to>
                                        <p:strVal val="visible"/>
                                      </p:to>
                                    </p:set>
                                    <p:animEffect transition="in" filter="fade">
                                      <p:cBhvr>
                                        <p:cTn id="129"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P spid="204" grpId="0" animBg="1"/>
      <p:bldP spid="205" grpId="0"/>
      <p:bldP spid="210" grpId="0" animBg="1"/>
      <p:bldP spid="211" grpId="0" animBg="1"/>
      <p:bldP spid="213" grpId="0" animBg="1"/>
      <p:bldP spid="215" grpId="0" animBg="1"/>
      <p:bldP spid="216" grpId="0" animBg="1"/>
      <p:bldP spid="217" grpId="0"/>
      <p:bldP spid="223" grpId="0" animBg="1"/>
      <p:bldP spid="224" grpId="0" animBg="1"/>
      <p:bldP spid="225" grpId="0"/>
      <p:bldP spid="226" grpId="0" animBg="1"/>
      <p:bldP spid="228" grpId="0" animBg="1"/>
      <p:bldP spid="229" grpId="0" animBg="1"/>
      <p:bldP spid="230" grpId="0"/>
      <p:bldP spid="236" grpId="0"/>
      <p:bldP spid="238"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p:cNvGrpSpPr/>
          <p:nvPr/>
        </p:nvGrpSpPr>
        <p:grpSpPr>
          <a:xfrm>
            <a:off x="5614353" y="3870332"/>
            <a:ext cx="8559043" cy="4552862"/>
            <a:chOff x="12239219" y="3974289"/>
            <a:chExt cx="10311633" cy="6334025"/>
          </a:xfrm>
        </p:grpSpPr>
        <p:sp>
          <p:nvSpPr>
            <p:cNvPr id="236" name="Freeform 1"/>
            <p:cNvSpPr>
              <a:spLocks noChangeArrowheads="1"/>
            </p:cNvSpPr>
            <p:nvPr/>
          </p:nvSpPr>
          <p:spPr bwMode="auto">
            <a:xfrm>
              <a:off x="20625828" y="10060148"/>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7" name="Freeform 2"/>
            <p:cNvSpPr>
              <a:spLocks noChangeArrowheads="1"/>
            </p:cNvSpPr>
            <p:nvPr/>
          </p:nvSpPr>
          <p:spPr bwMode="auto">
            <a:xfrm>
              <a:off x="20625828" y="10060148"/>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8" name="Freeform 3"/>
            <p:cNvSpPr>
              <a:spLocks noChangeArrowheads="1"/>
            </p:cNvSpPr>
            <p:nvPr/>
          </p:nvSpPr>
          <p:spPr bwMode="auto">
            <a:xfrm>
              <a:off x="20604954" y="10074063"/>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39" name="Freeform 4"/>
            <p:cNvSpPr>
              <a:spLocks noChangeArrowheads="1"/>
            </p:cNvSpPr>
            <p:nvPr/>
          </p:nvSpPr>
          <p:spPr bwMode="auto">
            <a:xfrm>
              <a:off x="20604954" y="10069425"/>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0" name="Freeform 5"/>
            <p:cNvSpPr>
              <a:spLocks noChangeArrowheads="1"/>
            </p:cNvSpPr>
            <p:nvPr/>
          </p:nvSpPr>
          <p:spPr bwMode="auto">
            <a:xfrm>
              <a:off x="20546972" y="10099576"/>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1" name="Freeform 6"/>
            <p:cNvSpPr>
              <a:spLocks noChangeArrowheads="1"/>
            </p:cNvSpPr>
            <p:nvPr/>
          </p:nvSpPr>
          <p:spPr bwMode="auto">
            <a:xfrm>
              <a:off x="20556249" y="10094938"/>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2" name="Freeform 7"/>
            <p:cNvSpPr>
              <a:spLocks noChangeArrowheads="1"/>
            </p:cNvSpPr>
            <p:nvPr/>
          </p:nvSpPr>
          <p:spPr bwMode="auto">
            <a:xfrm>
              <a:off x="20468116" y="10120449"/>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3" name="Freeform 8"/>
            <p:cNvSpPr>
              <a:spLocks noChangeArrowheads="1"/>
            </p:cNvSpPr>
            <p:nvPr/>
          </p:nvSpPr>
          <p:spPr bwMode="auto">
            <a:xfrm>
              <a:off x="20468116" y="10120449"/>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4" name="Freeform 9"/>
            <p:cNvSpPr>
              <a:spLocks noChangeArrowheads="1"/>
            </p:cNvSpPr>
            <p:nvPr/>
          </p:nvSpPr>
          <p:spPr bwMode="auto">
            <a:xfrm>
              <a:off x="20375343" y="10143643"/>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5" name="Freeform 10"/>
            <p:cNvSpPr>
              <a:spLocks noChangeArrowheads="1"/>
            </p:cNvSpPr>
            <p:nvPr/>
          </p:nvSpPr>
          <p:spPr bwMode="auto">
            <a:xfrm>
              <a:off x="20379982" y="10148281"/>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6" name="Freeform 11"/>
            <p:cNvSpPr>
              <a:spLocks noChangeArrowheads="1"/>
            </p:cNvSpPr>
            <p:nvPr/>
          </p:nvSpPr>
          <p:spPr bwMode="auto">
            <a:xfrm>
              <a:off x="15284467" y="7615599"/>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sz="2926" dirty="0">
                <a:latin typeface="Lato Light"/>
              </a:endParaRPr>
            </a:p>
          </p:txBody>
        </p:sp>
        <p:sp>
          <p:nvSpPr>
            <p:cNvPr id="247" name="Freeform 12"/>
            <p:cNvSpPr>
              <a:spLocks noChangeArrowheads="1"/>
            </p:cNvSpPr>
            <p:nvPr/>
          </p:nvSpPr>
          <p:spPr bwMode="auto">
            <a:xfrm>
              <a:off x="15291425" y="7613281"/>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8" name="Freeform 24"/>
            <p:cNvSpPr>
              <a:spLocks noChangeArrowheads="1"/>
            </p:cNvSpPr>
            <p:nvPr/>
          </p:nvSpPr>
          <p:spPr bwMode="auto">
            <a:xfrm>
              <a:off x="16144930" y="7488038"/>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49" name="Freeform 25"/>
            <p:cNvSpPr>
              <a:spLocks noChangeArrowheads="1"/>
            </p:cNvSpPr>
            <p:nvPr/>
          </p:nvSpPr>
          <p:spPr bwMode="auto">
            <a:xfrm>
              <a:off x="16140291" y="7488038"/>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0" name="Freeform 47"/>
            <p:cNvSpPr>
              <a:spLocks noChangeArrowheads="1"/>
            </p:cNvSpPr>
            <p:nvPr/>
          </p:nvSpPr>
          <p:spPr bwMode="auto">
            <a:xfrm>
              <a:off x="14781178" y="7379030"/>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1" name="Freeform 48"/>
            <p:cNvSpPr>
              <a:spLocks noChangeArrowheads="1"/>
            </p:cNvSpPr>
            <p:nvPr/>
          </p:nvSpPr>
          <p:spPr bwMode="auto">
            <a:xfrm>
              <a:off x="12239219" y="5583887"/>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252" name="Freeform 49"/>
            <p:cNvSpPr>
              <a:spLocks noChangeArrowheads="1"/>
            </p:cNvSpPr>
            <p:nvPr/>
          </p:nvSpPr>
          <p:spPr bwMode="auto">
            <a:xfrm>
              <a:off x="12243858" y="5583887"/>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3" name="Freeform 50"/>
            <p:cNvSpPr>
              <a:spLocks noChangeArrowheads="1"/>
            </p:cNvSpPr>
            <p:nvPr/>
          </p:nvSpPr>
          <p:spPr bwMode="auto">
            <a:xfrm>
              <a:off x="13628482" y="7230594"/>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4" name="Freeform 51"/>
            <p:cNvSpPr>
              <a:spLocks noChangeArrowheads="1"/>
            </p:cNvSpPr>
            <p:nvPr/>
          </p:nvSpPr>
          <p:spPr bwMode="auto">
            <a:xfrm>
              <a:off x="13637760" y="7225956"/>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5" name="Freeform 52"/>
            <p:cNvSpPr>
              <a:spLocks noChangeArrowheads="1"/>
            </p:cNvSpPr>
            <p:nvPr/>
          </p:nvSpPr>
          <p:spPr bwMode="auto">
            <a:xfrm>
              <a:off x="14959764" y="6381728"/>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6" name="Freeform 53"/>
            <p:cNvSpPr>
              <a:spLocks noChangeArrowheads="1"/>
            </p:cNvSpPr>
            <p:nvPr/>
          </p:nvSpPr>
          <p:spPr bwMode="auto">
            <a:xfrm>
              <a:off x="14959764" y="6381728"/>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7" name="Freeform 129"/>
            <p:cNvSpPr>
              <a:spLocks noChangeArrowheads="1"/>
            </p:cNvSpPr>
            <p:nvPr/>
          </p:nvSpPr>
          <p:spPr bwMode="auto">
            <a:xfrm>
              <a:off x="12946606" y="5774070"/>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8" name="Freeform 130"/>
            <p:cNvSpPr>
              <a:spLocks noChangeArrowheads="1"/>
            </p:cNvSpPr>
            <p:nvPr/>
          </p:nvSpPr>
          <p:spPr bwMode="auto">
            <a:xfrm>
              <a:off x="12946606" y="5771752"/>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59" name="Freeform 132"/>
            <p:cNvSpPr>
              <a:spLocks noChangeArrowheads="1"/>
            </p:cNvSpPr>
            <p:nvPr/>
          </p:nvSpPr>
          <p:spPr bwMode="auto">
            <a:xfrm>
              <a:off x="13999571" y="6008321"/>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0" name="Freeform 138"/>
            <p:cNvSpPr>
              <a:spLocks noChangeArrowheads="1"/>
            </p:cNvSpPr>
            <p:nvPr/>
          </p:nvSpPr>
          <p:spPr bwMode="auto">
            <a:xfrm>
              <a:off x="14022764" y="7232914"/>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1" name="Freeform 219"/>
            <p:cNvSpPr>
              <a:spLocks noChangeArrowheads="1"/>
            </p:cNvSpPr>
            <p:nvPr/>
          </p:nvSpPr>
          <p:spPr bwMode="auto">
            <a:xfrm>
              <a:off x="12389973" y="4577309"/>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2" name="Freeform 220"/>
            <p:cNvSpPr>
              <a:spLocks noChangeArrowheads="1"/>
            </p:cNvSpPr>
            <p:nvPr/>
          </p:nvSpPr>
          <p:spPr bwMode="auto">
            <a:xfrm>
              <a:off x="12389973" y="4572670"/>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3" name="Freeform 221"/>
            <p:cNvSpPr>
              <a:spLocks noChangeArrowheads="1"/>
            </p:cNvSpPr>
            <p:nvPr/>
          </p:nvSpPr>
          <p:spPr bwMode="auto">
            <a:xfrm>
              <a:off x="12737869" y="3978928"/>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4" name="Freeform 222"/>
            <p:cNvSpPr>
              <a:spLocks noChangeArrowheads="1"/>
            </p:cNvSpPr>
            <p:nvPr/>
          </p:nvSpPr>
          <p:spPr bwMode="auto">
            <a:xfrm>
              <a:off x="12737869" y="3974289"/>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5" name="Freeform 261"/>
            <p:cNvSpPr>
              <a:spLocks noChangeArrowheads="1"/>
            </p:cNvSpPr>
            <p:nvPr/>
          </p:nvSpPr>
          <p:spPr bwMode="auto">
            <a:xfrm>
              <a:off x="13660953" y="4203901"/>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6" name="Freeform 262"/>
            <p:cNvSpPr>
              <a:spLocks noChangeArrowheads="1"/>
            </p:cNvSpPr>
            <p:nvPr/>
          </p:nvSpPr>
          <p:spPr bwMode="auto">
            <a:xfrm>
              <a:off x="13658634" y="4199262"/>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7" name="Freeform 263"/>
            <p:cNvSpPr>
              <a:spLocks noChangeArrowheads="1"/>
            </p:cNvSpPr>
            <p:nvPr/>
          </p:nvSpPr>
          <p:spPr bwMode="auto">
            <a:xfrm>
              <a:off x="14143368" y="4236371"/>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8" name="Freeform 264"/>
            <p:cNvSpPr>
              <a:spLocks noChangeArrowheads="1"/>
            </p:cNvSpPr>
            <p:nvPr/>
          </p:nvSpPr>
          <p:spPr bwMode="auto">
            <a:xfrm>
              <a:off x="14143368" y="4231733"/>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69" name="Freeform 289"/>
            <p:cNvSpPr>
              <a:spLocks noChangeArrowheads="1"/>
            </p:cNvSpPr>
            <p:nvPr/>
          </p:nvSpPr>
          <p:spPr bwMode="auto">
            <a:xfrm>
              <a:off x="14709279" y="5358915"/>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3"/>
            </a:solidFill>
            <a:ln>
              <a:solidFill>
                <a:schemeClr val="bg2"/>
              </a:solidFill>
            </a:ln>
            <a:effectLst/>
          </p:spPr>
          <p:txBody>
            <a:bodyPr wrap="none" anchor="ctr"/>
            <a:lstStyle/>
            <a:p>
              <a:endParaRPr lang="en-US" sz="2926" dirty="0">
                <a:latin typeface="Lato Light"/>
              </a:endParaRPr>
            </a:p>
          </p:txBody>
        </p:sp>
        <p:sp>
          <p:nvSpPr>
            <p:cNvPr id="270" name="Freeform 290"/>
            <p:cNvSpPr>
              <a:spLocks noChangeArrowheads="1"/>
            </p:cNvSpPr>
            <p:nvPr/>
          </p:nvSpPr>
          <p:spPr bwMode="auto">
            <a:xfrm>
              <a:off x="14709279" y="5358915"/>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1" name="Freeform 307"/>
            <p:cNvSpPr>
              <a:spLocks noChangeArrowheads="1"/>
            </p:cNvSpPr>
            <p:nvPr/>
          </p:nvSpPr>
          <p:spPr bwMode="auto">
            <a:xfrm>
              <a:off x="16105501" y="4510049"/>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2" name="Freeform 308"/>
            <p:cNvSpPr>
              <a:spLocks noChangeArrowheads="1"/>
            </p:cNvSpPr>
            <p:nvPr/>
          </p:nvSpPr>
          <p:spPr bwMode="auto">
            <a:xfrm>
              <a:off x="16105501" y="4510049"/>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3" name="Freeform 330"/>
            <p:cNvSpPr>
              <a:spLocks noChangeArrowheads="1"/>
            </p:cNvSpPr>
            <p:nvPr/>
          </p:nvSpPr>
          <p:spPr bwMode="auto">
            <a:xfrm>
              <a:off x="16056796" y="5259184"/>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4" name="Freeform 331"/>
            <p:cNvSpPr>
              <a:spLocks noChangeArrowheads="1"/>
            </p:cNvSpPr>
            <p:nvPr/>
          </p:nvSpPr>
          <p:spPr bwMode="auto">
            <a:xfrm>
              <a:off x="16056796" y="5259184"/>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5" name="Freeform 350"/>
            <p:cNvSpPr>
              <a:spLocks noChangeArrowheads="1"/>
            </p:cNvSpPr>
            <p:nvPr/>
          </p:nvSpPr>
          <p:spPr bwMode="auto">
            <a:xfrm>
              <a:off x="16024326" y="5982808"/>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6" name="Freeform 351"/>
            <p:cNvSpPr>
              <a:spLocks noChangeArrowheads="1"/>
            </p:cNvSpPr>
            <p:nvPr/>
          </p:nvSpPr>
          <p:spPr bwMode="auto">
            <a:xfrm>
              <a:off x="16019687" y="5978169"/>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7" name="Freeform 352"/>
            <p:cNvSpPr>
              <a:spLocks noChangeArrowheads="1"/>
            </p:cNvSpPr>
            <p:nvPr/>
          </p:nvSpPr>
          <p:spPr bwMode="auto">
            <a:xfrm>
              <a:off x="16339751" y="6752817"/>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8" name="Freeform 353"/>
            <p:cNvSpPr>
              <a:spLocks noChangeArrowheads="1"/>
            </p:cNvSpPr>
            <p:nvPr/>
          </p:nvSpPr>
          <p:spPr bwMode="auto">
            <a:xfrm>
              <a:off x="16339751" y="6748179"/>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79" name="Freeform 384"/>
            <p:cNvSpPr>
              <a:spLocks noChangeArrowheads="1"/>
            </p:cNvSpPr>
            <p:nvPr/>
          </p:nvSpPr>
          <p:spPr bwMode="auto">
            <a:xfrm>
              <a:off x="19310781" y="8821638"/>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0" name="Freeform 385"/>
            <p:cNvSpPr>
              <a:spLocks noChangeArrowheads="1"/>
            </p:cNvSpPr>
            <p:nvPr/>
          </p:nvSpPr>
          <p:spPr bwMode="auto">
            <a:xfrm>
              <a:off x="19320058" y="8821638"/>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1" name="Freeform 405"/>
            <p:cNvSpPr>
              <a:spLocks noChangeArrowheads="1"/>
            </p:cNvSpPr>
            <p:nvPr/>
          </p:nvSpPr>
          <p:spPr bwMode="auto">
            <a:xfrm>
              <a:off x="18459597" y="7940302"/>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2" name="Freeform 406"/>
            <p:cNvSpPr>
              <a:spLocks noChangeArrowheads="1"/>
            </p:cNvSpPr>
            <p:nvPr/>
          </p:nvSpPr>
          <p:spPr bwMode="auto">
            <a:xfrm>
              <a:off x="18459597" y="7940302"/>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3" name="Freeform 407"/>
            <p:cNvSpPr>
              <a:spLocks noChangeArrowheads="1"/>
            </p:cNvSpPr>
            <p:nvPr/>
          </p:nvSpPr>
          <p:spPr bwMode="auto">
            <a:xfrm>
              <a:off x="20090068" y="7715330"/>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4" name="Freeform 408"/>
            <p:cNvSpPr>
              <a:spLocks noChangeArrowheads="1"/>
            </p:cNvSpPr>
            <p:nvPr/>
          </p:nvSpPr>
          <p:spPr bwMode="auto">
            <a:xfrm>
              <a:off x="20090068" y="7719969"/>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5" name="Freeform 409"/>
            <p:cNvSpPr>
              <a:spLocks noChangeArrowheads="1"/>
            </p:cNvSpPr>
            <p:nvPr/>
          </p:nvSpPr>
          <p:spPr bwMode="auto">
            <a:xfrm>
              <a:off x="19623888" y="7833614"/>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sz="2926" dirty="0">
                <a:latin typeface="Lato Light"/>
              </a:endParaRPr>
            </a:p>
          </p:txBody>
        </p:sp>
        <p:sp>
          <p:nvSpPr>
            <p:cNvPr id="286" name="Freeform 410"/>
            <p:cNvSpPr>
              <a:spLocks noChangeArrowheads="1"/>
            </p:cNvSpPr>
            <p:nvPr/>
          </p:nvSpPr>
          <p:spPr bwMode="auto">
            <a:xfrm>
              <a:off x="19619250" y="7828975"/>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7" name="Freeform 412"/>
            <p:cNvSpPr>
              <a:spLocks noChangeArrowheads="1"/>
            </p:cNvSpPr>
            <p:nvPr/>
          </p:nvSpPr>
          <p:spPr bwMode="auto">
            <a:xfrm>
              <a:off x="19109002" y="7891597"/>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8" name="Freeform 413"/>
            <p:cNvSpPr>
              <a:spLocks noChangeArrowheads="1"/>
            </p:cNvSpPr>
            <p:nvPr/>
          </p:nvSpPr>
          <p:spPr bwMode="auto">
            <a:xfrm>
              <a:off x="19104364" y="7886959"/>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89" name="Freeform 486"/>
            <p:cNvSpPr>
              <a:spLocks noChangeArrowheads="1"/>
            </p:cNvSpPr>
            <p:nvPr/>
          </p:nvSpPr>
          <p:spPr bwMode="auto">
            <a:xfrm>
              <a:off x="17944711" y="8496935"/>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0" name="Freeform 487"/>
            <p:cNvSpPr>
              <a:spLocks noChangeArrowheads="1"/>
            </p:cNvSpPr>
            <p:nvPr/>
          </p:nvSpPr>
          <p:spPr bwMode="auto">
            <a:xfrm>
              <a:off x="17944711" y="8494617"/>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1" name="Freeform 508"/>
            <p:cNvSpPr>
              <a:spLocks noChangeArrowheads="1"/>
            </p:cNvSpPr>
            <p:nvPr/>
          </p:nvSpPr>
          <p:spPr bwMode="auto">
            <a:xfrm>
              <a:off x="17290667" y="4449747"/>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2" name="Freeform 509"/>
            <p:cNvSpPr>
              <a:spLocks noChangeArrowheads="1"/>
            </p:cNvSpPr>
            <p:nvPr/>
          </p:nvSpPr>
          <p:spPr bwMode="auto">
            <a:xfrm>
              <a:off x="17288347" y="4449747"/>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3" name="Freeform 510"/>
            <p:cNvSpPr>
              <a:spLocks noChangeArrowheads="1"/>
            </p:cNvSpPr>
            <p:nvPr/>
          </p:nvSpPr>
          <p:spPr bwMode="auto">
            <a:xfrm>
              <a:off x="17383439" y="5876120"/>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4" name="Freeform 511"/>
            <p:cNvSpPr>
              <a:spLocks noChangeArrowheads="1"/>
            </p:cNvSpPr>
            <p:nvPr/>
          </p:nvSpPr>
          <p:spPr bwMode="auto">
            <a:xfrm>
              <a:off x="17388078" y="5876120"/>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5" name="Freeform 512"/>
            <p:cNvSpPr>
              <a:spLocks noChangeArrowheads="1"/>
            </p:cNvSpPr>
            <p:nvPr/>
          </p:nvSpPr>
          <p:spPr bwMode="auto">
            <a:xfrm>
              <a:off x="17803233" y="7613281"/>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6" name="Freeform 513"/>
            <p:cNvSpPr>
              <a:spLocks noChangeArrowheads="1"/>
            </p:cNvSpPr>
            <p:nvPr/>
          </p:nvSpPr>
          <p:spPr bwMode="auto">
            <a:xfrm>
              <a:off x="17803233" y="7608642"/>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7" name="Freeform 514"/>
            <p:cNvSpPr>
              <a:spLocks noChangeArrowheads="1"/>
            </p:cNvSpPr>
            <p:nvPr/>
          </p:nvSpPr>
          <p:spPr bwMode="auto">
            <a:xfrm>
              <a:off x="17566663" y="6590466"/>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8" name="Freeform 586"/>
            <p:cNvSpPr>
              <a:spLocks noChangeArrowheads="1"/>
            </p:cNvSpPr>
            <p:nvPr/>
          </p:nvSpPr>
          <p:spPr bwMode="auto">
            <a:xfrm>
              <a:off x="18696166" y="7392946"/>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299" name="Freeform 587"/>
            <p:cNvSpPr>
              <a:spLocks noChangeArrowheads="1"/>
            </p:cNvSpPr>
            <p:nvPr/>
          </p:nvSpPr>
          <p:spPr bwMode="auto">
            <a:xfrm>
              <a:off x="18693846" y="7388307"/>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0" name="Freeform 588"/>
            <p:cNvSpPr>
              <a:spLocks noChangeArrowheads="1"/>
            </p:cNvSpPr>
            <p:nvPr/>
          </p:nvSpPr>
          <p:spPr bwMode="auto">
            <a:xfrm>
              <a:off x="19876692" y="7179570"/>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1" name="Freeform 589"/>
            <p:cNvSpPr>
              <a:spLocks noChangeArrowheads="1"/>
            </p:cNvSpPr>
            <p:nvPr/>
          </p:nvSpPr>
          <p:spPr bwMode="auto">
            <a:xfrm>
              <a:off x="19876692" y="7179570"/>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2" name="Freeform 639"/>
            <p:cNvSpPr>
              <a:spLocks noChangeArrowheads="1"/>
            </p:cNvSpPr>
            <p:nvPr/>
          </p:nvSpPr>
          <p:spPr bwMode="auto">
            <a:xfrm>
              <a:off x="19183220" y="5201203"/>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3" name="Freeform 640"/>
            <p:cNvSpPr>
              <a:spLocks noChangeArrowheads="1"/>
            </p:cNvSpPr>
            <p:nvPr/>
          </p:nvSpPr>
          <p:spPr bwMode="auto">
            <a:xfrm>
              <a:off x="19183220" y="5205841"/>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4" name="Freeform 641"/>
            <p:cNvSpPr>
              <a:spLocks noChangeArrowheads="1"/>
            </p:cNvSpPr>
            <p:nvPr/>
          </p:nvSpPr>
          <p:spPr bwMode="auto">
            <a:xfrm>
              <a:off x="18466554" y="4844029"/>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5" name="Freeform 642"/>
            <p:cNvSpPr>
              <a:spLocks noChangeArrowheads="1"/>
            </p:cNvSpPr>
            <p:nvPr/>
          </p:nvSpPr>
          <p:spPr bwMode="auto">
            <a:xfrm>
              <a:off x="18464235" y="4848668"/>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6" name="Freeform 668"/>
            <p:cNvSpPr>
              <a:spLocks noChangeArrowheads="1"/>
            </p:cNvSpPr>
            <p:nvPr/>
          </p:nvSpPr>
          <p:spPr bwMode="auto">
            <a:xfrm>
              <a:off x="18044440" y="5017977"/>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7" name="Freeform 671"/>
            <p:cNvSpPr>
              <a:spLocks noChangeArrowheads="1"/>
            </p:cNvSpPr>
            <p:nvPr/>
          </p:nvSpPr>
          <p:spPr bwMode="auto">
            <a:xfrm>
              <a:off x="18466554" y="5106110"/>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8" name="Freeform 676"/>
            <p:cNvSpPr>
              <a:spLocks noChangeArrowheads="1"/>
            </p:cNvSpPr>
            <p:nvPr/>
          </p:nvSpPr>
          <p:spPr bwMode="auto">
            <a:xfrm>
              <a:off x="18471193" y="5110749"/>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09" name="Freeform 677"/>
            <p:cNvSpPr>
              <a:spLocks noChangeArrowheads="1"/>
            </p:cNvSpPr>
            <p:nvPr/>
          </p:nvSpPr>
          <p:spPr bwMode="auto">
            <a:xfrm>
              <a:off x="18471193" y="5106110"/>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0" name="Freeform 678"/>
            <p:cNvSpPr>
              <a:spLocks noChangeArrowheads="1"/>
            </p:cNvSpPr>
            <p:nvPr/>
          </p:nvSpPr>
          <p:spPr bwMode="auto">
            <a:xfrm>
              <a:off x="18464235" y="5101472"/>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1" name="Freeform 704"/>
            <p:cNvSpPr>
              <a:spLocks noChangeArrowheads="1"/>
            </p:cNvSpPr>
            <p:nvPr/>
          </p:nvSpPr>
          <p:spPr bwMode="auto">
            <a:xfrm>
              <a:off x="18369143" y="6073262"/>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2" name="Freeform 705"/>
            <p:cNvSpPr>
              <a:spLocks noChangeArrowheads="1"/>
            </p:cNvSpPr>
            <p:nvPr/>
          </p:nvSpPr>
          <p:spPr bwMode="auto">
            <a:xfrm>
              <a:off x="18376102" y="6124286"/>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3" name="Freeform 706"/>
            <p:cNvSpPr>
              <a:spLocks noChangeArrowheads="1"/>
            </p:cNvSpPr>
            <p:nvPr/>
          </p:nvSpPr>
          <p:spPr bwMode="auto">
            <a:xfrm>
              <a:off x="18369143" y="6070941"/>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4" name="Freeform 708"/>
            <p:cNvSpPr>
              <a:spLocks noChangeArrowheads="1"/>
            </p:cNvSpPr>
            <p:nvPr/>
          </p:nvSpPr>
          <p:spPr bwMode="auto">
            <a:xfrm>
              <a:off x="18371463" y="6119648"/>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5" name="Freeform 709"/>
            <p:cNvSpPr>
              <a:spLocks noChangeArrowheads="1"/>
            </p:cNvSpPr>
            <p:nvPr/>
          </p:nvSpPr>
          <p:spPr bwMode="auto">
            <a:xfrm>
              <a:off x="18364505" y="6657727"/>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6" name="Freeform 752"/>
            <p:cNvSpPr>
              <a:spLocks noChangeArrowheads="1"/>
            </p:cNvSpPr>
            <p:nvPr/>
          </p:nvSpPr>
          <p:spPr bwMode="auto">
            <a:xfrm>
              <a:off x="21896808" y="4224774"/>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7" name="Freeform 753"/>
            <p:cNvSpPr>
              <a:spLocks noChangeArrowheads="1"/>
            </p:cNvSpPr>
            <p:nvPr/>
          </p:nvSpPr>
          <p:spPr bwMode="auto">
            <a:xfrm>
              <a:off x="21903765" y="4227094"/>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8" name="Freeform 755"/>
            <p:cNvSpPr>
              <a:spLocks noChangeArrowheads="1"/>
            </p:cNvSpPr>
            <p:nvPr/>
          </p:nvSpPr>
          <p:spPr bwMode="auto">
            <a:xfrm>
              <a:off x="21817951" y="4523965"/>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19" name="Freeform 756"/>
            <p:cNvSpPr>
              <a:spLocks noChangeArrowheads="1"/>
            </p:cNvSpPr>
            <p:nvPr/>
          </p:nvSpPr>
          <p:spPr bwMode="auto">
            <a:xfrm>
              <a:off x="21815631" y="4514688"/>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0" name="Freeform 757"/>
            <p:cNvSpPr>
              <a:spLocks noChangeArrowheads="1"/>
            </p:cNvSpPr>
            <p:nvPr/>
          </p:nvSpPr>
          <p:spPr bwMode="auto">
            <a:xfrm>
              <a:off x="21674154" y="4869541"/>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1" name="Freeform 758"/>
            <p:cNvSpPr>
              <a:spLocks noChangeArrowheads="1"/>
            </p:cNvSpPr>
            <p:nvPr/>
          </p:nvSpPr>
          <p:spPr bwMode="auto">
            <a:xfrm>
              <a:off x="21699666" y="4864902"/>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2" name="Freeform 759"/>
            <p:cNvSpPr>
              <a:spLocks noChangeArrowheads="1"/>
            </p:cNvSpPr>
            <p:nvPr/>
          </p:nvSpPr>
          <p:spPr bwMode="auto">
            <a:xfrm>
              <a:off x="21453820" y="4934482"/>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3" name="Freeform 760"/>
            <p:cNvSpPr>
              <a:spLocks noChangeArrowheads="1"/>
            </p:cNvSpPr>
            <p:nvPr/>
          </p:nvSpPr>
          <p:spPr bwMode="auto">
            <a:xfrm>
              <a:off x="21453820" y="4922886"/>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4" name="Freeform 761"/>
            <p:cNvSpPr>
              <a:spLocks noChangeArrowheads="1"/>
            </p:cNvSpPr>
            <p:nvPr/>
          </p:nvSpPr>
          <p:spPr bwMode="auto">
            <a:xfrm>
              <a:off x="21602255" y="5412259"/>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5" name="Freeform 762"/>
            <p:cNvSpPr>
              <a:spLocks noChangeArrowheads="1"/>
            </p:cNvSpPr>
            <p:nvPr/>
          </p:nvSpPr>
          <p:spPr bwMode="auto">
            <a:xfrm>
              <a:off x="21597617" y="5412259"/>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6" name="Freeform 765"/>
            <p:cNvSpPr>
              <a:spLocks noChangeArrowheads="1"/>
            </p:cNvSpPr>
            <p:nvPr/>
          </p:nvSpPr>
          <p:spPr bwMode="auto">
            <a:xfrm>
              <a:off x="21606894" y="5672021"/>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7" name="Freeform 766"/>
            <p:cNvSpPr>
              <a:spLocks noChangeArrowheads="1"/>
            </p:cNvSpPr>
            <p:nvPr/>
          </p:nvSpPr>
          <p:spPr bwMode="auto">
            <a:xfrm>
              <a:off x="21602255" y="5672021"/>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8" name="Freeform 767"/>
            <p:cNvSpPr>
              <a:spLocks noChangeArrowheads="1"/>
            </p:cNvSpPr>
            <p:nvPr/>
          </p:nvSpPr>
          <p:spPr bwMode="auto">
            <a:xfrm>
              <a:off x="20468116" y="5027254"/>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29" name="Freeform 768"/>
            <p:cNvSpPr>
              <a:spLocks noChangeArrowheads="1"/>
            </p:cNvSpPr>
            <p:nvPr/>
          </p:nvSpPr>
          <p:spPr bwMode="auto">
            <a:xfrm>
              <a:off x="20468116" y="5022615"/>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0" name="Freeform 769"/>
            <p:cNvSpPr>
              <a:spLocks noChangeArrowheads="1"/>
            </p:cNvSpPr>
            <p:nvPr/>
          </p:nvSpPr>
          <p:spPr bwMode="auto">
            <a:xfrm>
              <a:off x="21358729" y="5966573"/>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1" name="Freeform 770"/>
            <p:cNvSpPr>
              <a:spLocks noChangeArrowheads="1"/>
            </p:cNvSpPr>
            <p:nvPr/>
          </p:nvSpPr>
          <p:spPr bwMode="auto">
            <a:xfrm>
              <a:off x="21365686" y="5961935"/>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2" name="Freeform 771"/>
            <p:cNvSpPr>
              <a:spLocks noChangeArrowheads="1"/>
            </p:cNvSpPr>
            <p:nvPr/>
          </p:nvSpPr>
          <p:spPr bwMode="auto">
            <a:xfrm>
              <a:off x="21323939" y="6365494"/>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3" name="Freeform 772"/>
            <p:cNvSpPr>
              <a:spLocks noChangeArrowheads="1"/>
            </p:cNvSpPr>
            <p:nvPr/>
          </p:nvSpPr>
          <p:spPr bwMode="auto">
            <a:xfrm>
              <a:off x="21323939" y="6365494"/>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4" name="Freeform 773"/>
            <p:cNvSpPr>
              <a:spLocks noChangeArrowheads="1"/>
            </p:cNvSpPr>
            <p:nvPr/>
          </p:nvSpPr>
          <p:spPr bwMode="auto">
            <a:xfrm>
              <a:off x="20338234" y="5829734"/>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solidFill>
                <a:schemeClr val="bg2"/>
              </a:solidFill>
            </a:ln>
            <a:effectLst/>
          </p:spPr>
          <p:txBody>
            <a:bodyPr wrap="none" anchor="ctr"/>
            <a:lstStyle/>
            <a:p>
              <a:endParaRPr lang="en-US" sz="2926" dirty="0">
                <a:latin typeface="Lato Light"/>
              </a:endParaRPr>
            </a:p>
          </p:txBody>
        </p:sp>
        <p:sp>
          <p:nvSpPr>
            <p:cNvPr id="335" name="Freeform 774"/>
            <p:cNvSpPr>
              <a:spLocks noChangeArrowheads="1"/>
            </p:cNvSpPr>
            <p:nvPr/>
          </p:nvSpPr>
          <p:spPr bwMode="auto">
            <a:xfrm>
              <a:off x="20338234" y="5836692"/>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6" name="Freeform 775"/>
            <p:cNvSpPr>
              <a:spLocks noChangeArrowheads="1"/>
            </p:cNvSpPr>
            <p:nvPr/>
          </p:nvSpPr>
          <p:spPr bwMode="auto">
            <a:xfrm>
              <a:off x="20637424" y="6414199"/>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7" name="Freeform 776"/>
            <p:cNvSpPr>
              <a:spLocks noChangeArrowheads="1"/>
            </p:cNvSpPr>
            <p:nvPr/>
          </p:nvSpPr>
          <p:spPr bwMode="auto">
            <a:xfrm>
              <a:off x="20635106" y="6411880"/>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8" name="Freeform 777"/>
            <p:cNvSpPr>
              <a:spLocks noChangeArrowheads="1"/>
            </p:cNvSpPr>
            <p:nvPr/>
          </p:nvSpPr>
          <p:spPr bwMode="auto">
            <a:xfrm>
              <a:off x="20106304" y="6360855"/>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39" name="Freeform 778"/>
            <p:cNvSpPr>
              <a:spLocks noChangeArrowheads="1"/>
            </p:cNvSpPr>
            <p:nvPr/>
          </p:nvSpPr>
          <p:spPr bwMode="auto">
            <a:xfrm>
              <a:off x="20101665" y="6360855"/>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0" name="Freeform 779"/>
            <p:cNvSpPr>
              <a:spLocks noChangeArrowheads="1"/>
            </p:cNvSpPr>
            <p:nvPr/>
          </p:nvSpPr>
          <p:spPr bwMode="auto">
            <a:xfrm>
              <a:off x="19976423" y="6569593"/>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1" name="Freeform 780"/>
            <p:cNvSpPr>
              <a:spLocks noChangeArrowheads="1"/>
            </p:cNvSpPr>
            <p:nvPr/>
          </p:nvSpPr>
          <p:spPr bwMode="auto">
            <a:xfrm>
              <a:off x="19969464" y="6574232"/>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2" name="Freeform 781"/>
            <p:cNvSpPr>
              <a:spLocks noChangeArrowheads="1"/>
            </p:cNvSpPr>
            <p:nvPr/>
          </p:nvSpPr>
          <p:spPr bwMode="auto">
            <a:xfrm>
              <a:off x="18833004" y="6838632"/>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3" name="Freeform 782"/>
            <p:cNvSpPr>
              <a:spLocks noChangeArrowheads="1"/>
            </p:cNvSpPr>
            <p:nvPr/>
          </p:nvSpPr>
          <p:spPr bwMode="auto">
            <a:xfrm>
              <a:off x="18828366" y="6843271"/>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4" name="Freeform 783"/>
            <p:cNvSpPr>
              <a:spLocks noChangeArrowheads="1"/>
            </p:cNvSpPr>
            <p:nvPr/>
          </p:nvSpPr>
          <p:spPr bwMode="auto">
            <a:xfrm>
              <a:off x="19067255" y="6198504"/>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5" name="Freeform 784"/>
            <p:cNvSpPr>
              <a:spLocks noChangeArrowheads="1"/>
            </p:cNvSpPr>
            <p:nvPr/>
          </p:nvSpPr>
          <p:spPr bwMode="auto">
            <a:xfrm>
              <a:off x="19067255" y="6198504"/>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6" name="Freeform 785"/>
            <p:cNvSpPr>
              <a:spLocks noChangeArrowheads="1"/>
            </p:cNvSpPr>
            <p:nvPr/>
          </p:nvSpPr>
          <p:spPr bwMode="auto">
            <a:xfrm>
              <a:off x="19577502" y="6029194"/>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47" name="Freeform 786"/>
            <p:cNvSpPr>
              <a:spLocks noChangeArrowheads="1"/>
            </p:cNvSpPr>
            <p:nvPr/>
          </p:nvSpPr>
          <p:spPr bwMode="auto">
            <a:xfrm>
              <a:off x="19572864" y="6024555"/>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sz="2926" dirty="0">
                <a:latin typeface="Lato Light"/>
              </a:endParaRPr>
            </a:p>
          </p:txBody>
        </p:sp>
        <p:grpSp>
          <p:nvGrpSpPr>
            <p:cNvPr id="348" name="Group 347"/>
            <p:cNvGrpSpPr/>
            <p:nvPr/>
          </p:nvGrpSpPr>
          <p:grpSpPr>
            <a:xfrm>
              <a:off x="14001891" y="6008321"/>
              <a:ext cx="1085435" cy="1370709"/>
              <a:chOff x="14001891" y="6008321"/>
              <a:chExt cx="1085435" cy="1370709"/>
            </a:xfrm>
          </p:grpSpPr>
          <p:sp>
            <p:nvSpPr>
              <p:cNvPr id="349"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sz="2926" dirty="0">
                  <a:latin typeface="Lato Light"/>
                </a:endParaRPr>
              </a:p>
            </p:txBody>
          </p:sp>
          <p:sp>
            <p:nvSpPr>
              <p:cNvPr id="350"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sz="2926" dirty="0">
                  <a:latin typeface="Lato Light"/>
                </a:endParaRPr>
              </a:p>
            </p:txBody>
          </p:sp>
        </p:grpSp>
      </p:grpSp>
      <p:grpSp>
        <p:nvGrpSpPr>
          <p:cNvPr id="2" name="Group 1"/>
          <p:cNvGrpSpPr/>
          <p:nvPr/>
        </p:nvGrpSpPr>
        <p:grpSpPr>
          <a:xfrm>
            <a:off x="2434180" y="8717652"/>
            <a:ext cx="3583654" cy="2570969"/>
            <a:chOff x="2995133" y="9146205"/>
            <a:chExt cx="4409503" cy="3163445"/>
          </a:xfrm>
        </p:grpSpPr>
        <p:sp>
          <p:nvSpPr>
            <p:cNvPr id="141" name="Content Placeholder 2"/>
            <p:cNvSpPr txBox="1">
              <a:spLocks/>
            </p:cNvSpPr>
            <p:nvPr/>
          </p:nvSpPr>
          <p:spPr bwMode="auto">
            <a:xfrm>
              <a:off x="2995133" y="10715158"/>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42" name="Group 141"/>
            <p:cNvGrpSpPr/>
            <p:nvPr/>
          </p:nvGrpSpPr>
          <p:grpSpPr>
            <a:xfrm>
              <a:off x="3024716" y="9146205"/>
              <a:ext cx="3552809" cy="1714502"/>
              <a:chOff x="1723376" y="4860642"/>
              <a:chExt cx="1776867"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b="1" dirty="0">
                      <a:solidFill>
                        <a:schemeClr val="tx2"/>
                      </a:solidFill>
                      <a:latin typeface="Lato Regular"/>
                      <a:cs typeface="Lato Regular"/>
                    </a:rPr>
                    <a:t>Fall Leaf</a:t>
                  </a:r>
                </a:p>
              </p:txBody>
            </p:sp>
          </p:grpSp>
          <p:sp>
            <p:nvSpPr>
              <p:cNvPr id="144" name="AutoShape 91"/>
              <p:cNvSpPr>
                <a:spLocks/>
              </p:cNvSpPr>
              <p:nvPr/>
            </p:nvSpPr>
            <p:spPr bwMode="auto">
              <a:xfrm>
                <a:off x="1723376" y="49847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3" name="Group 2"/>
          <p:cNvGrpSpPr/>
          <p:nvPr/>
        </p:nvGrpSpPr>
        <p:grpSpPr>
          <a:xfrm>
            <a:off x="6405496" y="8738578"/>
            <a:ext cx="3583654" cy="2570969"/>
            <a:chOff x="7881634" y="9171953"/>
            <a:chExt cx="4409503" cy="3163445"/>
          </a:xfrm>
        </p:grpSpPr>
        <p:sp>
          <p:nvSpPr>
            <p:cNvPr id="147" name="Content Placeholder 2"/>
            <p:cNvSpPr txBox="1">
              <a:spLocks/>
            </p:cNvSpPr>
            <p:nvPr/>
          </p:nvSpPr>
          <p:spPr bwMode="auto">
            <a:xfrm>
              <a:off x="7881634" y="10740906"/>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50" name="Group 149"/>
            <p:cNvGrpSpPr/>
            <p:nvPr/>
          </p:nvGrpSpPr>
          <p:grpSpPr>
            <a:xfrm>
              <a:off x="7917630" y="9171953"/>
              <a:ext cx="3843707" cy="1714502"/>
              <a:chOff x="3881846" y="4873516"/>
              <a:chExt cx="1922354" cy="857251"/>
            </a:xfrm>
          </p:grpSpPr>
          <p:grpSp>
            <p:nvGrpSpPr>
              <p:cNvPr id="151" name="Group 150"/>
              <p:cNvGrpSpPr>
                <a:grpSpLocks/>
              </p:cNvGrpSpPr>
              <p:nvPr/>
            </p:nvGrpSpPr>
            <p:grpSpPr bwMode="auto">
              <a:xfrm>
                <a:off x="4365880" y="4873516"/>
                <a:ext cx="1438320" cy="857251"/>
                <a:chOff x="975398" y="1453103"/>
                <a:chExt cx="1078788" cy="643920"/>
              </a:xfrm>
            </p:grpSpPr>
            <p:sp>
              <p:nvSpPr>
                <p:cNvPr id="15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27%</a:t>
                  </a:r>
                </a:p>
              </p:txBody>
            </p:sp>
            <p:sp>
              <p:nvSpPr>
                <p:cNvPr id="154" name="Content Placeholder 2"/>
                <p:cNvSpPr txBox="1">
                  <a:spLocks/>
                </p:cNvSpPr>
                <p:nvPr/>
              </p:nvSpPr>
              <p:spPr>
                <a:xfrm>
                  <a:off x="1018693"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b="1" dirty="0">
                      <a:solidFill>
                        <a:schemeClr val="tx2"/>
                      </a:solidFill>
                      <a:latin typeface="Lato Regular"/>
                      <a:cs typeface="Lato Regular"/>
                    </a:rPr>
                    <a:t>Conflagration</a:t>
                  </a:r>
                </a:p>
              </p:txBody>
            </p:sp>
          </p:grpSp>
          <p:sp>
            <p:nvSpPr>
              <p:cNvPr id="152" name="AutoShape 28"/>
              <p:cNvSpPr>
                <a:spLocks/>
              </p:cNvSpPr>
              <p:nvPr/>
            </p:nvSpPr>
            <p:spPr bwMode="auto">
              <a:xfrm>
                <a:off x="3881846" y="50361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10327323" y="8759505"/>
            <a:ext cx="3583654" cy="2570969"/>
            <a:chOff x="12707241" y="9197703"/>
            <a:chExt cx="4409503" cy="3163445"/>
          </a:xfrm>
        </p:grpSpPr>
        <p:sp>
          <p:nvSpPr>
            <p:cNvPr id="148" name="Content Placeholder 2"/>
            <p:cNvSpPr txBox="1">
              <a:spLocks/>
            </p:cNvSpPr>
            <p:nvPr/>
          </p:nvSpPr>
          <p:spPr bwMode="auto">
            <a:xfrm>
              <a:off x="12707241" y="10766656"/>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55" name="Group 154"/>
            <p:cNvGrpSpPr/>
            <p:nvPr/>
          </p:nvGrpSpPr>
          <p:grpSpPr>
            <a:xfrm>
              <a:off x="12724703" y="9197703"/>
              <a:ext cx="3564929" cy="1714502"/>
              <a:chOff x="6286008" y="4886391"/>
              <a:chExt cx="1782929"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b="1" dirty="0">
                      <a:solidFill>
                        <a:schemeClr val="tx2"/>
                      </a:solidFill>
                      <a:latin typeface="Lato Regular"/>
                      <a:cs typeface="Lato Regular"/>
                    </a:rPr>
                    <a:t>Trash</a:t>
                  </a:r>
                </a:p>
              </p:txBody>
            </p:sp>
          </p:grpSp>
          <p:sp>
            <p:nvSpPr>
              <p:cNvPr id="157" name="AutoShape 122"/>
              <p:cNvSpPr>
                <a:spLocks/>
              </p:cNvSpPr>
              <p:nvPr/>
            </p:nvSpPr>
            <p:spPr bwMode="auto">
              <a:xfrm>
                <a:off x="6286008" y="50045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4278004" y="8761664"/>
            <a:ext cx="3583654" cy="2570969"/>
            <a:chOff x="17568351" y="9200361"/>
            <a:chExt cx="4409503" cy="3163445"/>
          </a:xfrm>
        </p:grpSpPr>
        <p:sp>
          <p:nvSpPr>
            <p:cNvPr id="149" name="Content Placeholder 2"/>
            <p:cNvSpPr txBox="1">
              <a:spLocks/>
            </p:cNvSpPr>
            <p:nvPr/>
          </p:nvSpPr>
          <p:spPr bwMode="auto">
            <a:xfrm>
              <a:off x="17568351" y="10769314"/>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60" name="Group 159"/>
            <p:cNvGrpSpPr/>
            <p:nvPr/>
          </p:nvGrpSpPr>
          <p:grpSpPr>
            <a:xfrm>
              <a:off x="17592492" y="9200361"/>
              <a:ext cx="3558249" cy="1714502"/>
              <a:chOff x="8720537" y="4887720"/>
              <a:chExt cx="1779588"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b="1" dirty="0">
                      <a:solidFill>
                        <a:schemeClr val="tx2"/>
                      </a:solidFill>
                      <a:latin typeface="Lato Regular"/>
                      <a:cs typeface="Lato Regular"/>
                    </a:rPr>
                    <a:t>Dangerous</a:t>
                  </a:r>
                </a:p>
              </p:txBody>
            </p:sp>
          </p:grpSp>
          <p:sp>
            <p:nvSpPr>
              <p:cNvPr id="162" name="AutoShape 133"/>
              <p:cNvSpPr>
                <a:spLocks/>
              </p:cNvSpPr>
              <p:nvPr/>
            </p:nvSpPr>
            <p:spPr bwMode="auto">
              <a:xfrm>
                <a:off x="8720537" y="50317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165" name="Group 164"/>
          <p:cNvGrpSpPr/>
          <p:nvPr/>
        </p:nvGrpSpPr>
        <p:grpSpPr>
          <a:xfrm>
            <a:off x="4394670" y="1676978"/>
            <a:ext cx="11087115" cy="1689698"/>
            <a:chOff x="5386828" y="483017"/>
            <a:chExt cx="13642126" cy="2079087"/>
          </a:xfrm>
        </p:grpSpPr>
        <p:sp>
          <p:nvSpPr>
            <p:cNvPr id="166" name="TextBox 165"/>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accent1"/>
                  </a:solidFill>
                  <a:latin typeface="Lato Regular"/>
                  <a:cs typeface="Lato Regular"/>
                </a:rPr>
                <a:t>Eco</a:t>
              </a:r>
              <a:r>
                <a:rPr lang="en-US" sz="7152" b="1" dirty="0">
                  <a:solidFill>
                    <a:schemeClr val="tx2"/>
                  </a:solidFill>
                  <a:latin typeface="Lato Regular"/>
                  <a:cs typeface="Lato Regular"/>
                </a:rPr>
                <a:t> System Analysis</a:t>
              </a:r>
              <a:endParaRPr lang="id-ID" sz="7152" b="1" dirty="0">
                <a:solidFill>
                  <a:schemeClr val="tx2"/>
                </a:solidFill>
                <a:latin typeface="Lato Regular"/>
                <a:cs typeface="Lato Regular"/>
              </a:endParaRPr>
            </a:p>
          </p:txBody>
        </p:sp>
        <p:sp>
          <p:nvSpPr>
            <p:cNvPr id="167" name="Rectangle 166"/>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68"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738505285"/>
      </p:ext>
    </p:extLst>
  </p:cSld>
  <p:clrMapOvr>
    <a:masterClrMapping/>
  </p:clrMapOvr>
  <mc:AlternateContent xmlns:mc="http://schemas.openxmlformats.org/markup-compatibility/2006" xmlns:p14="http://schemas.microsoft.com/office/powerpoint/2010/main">
    <mc:Choice Requires="p14">
      <p:transition spd="slow" p14:dur="1300" advClick="0" advTm="2000">
        <p14:pan dir="u"/>
      </p:transition>
    </mc:Choice>
    <mc:Fallback xmlns="">
      <p:transition xmlns:p14="http://schemas.microsoft.com/office/powerpoint/2010/main" spd="slow"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5"/>
                                        </p:tgtEl>
                                        <p:attrNameLst>
                                          <p:attrName>style.visibility</p:attrName>
                                        </p:attrNameLst>
                                      </p:cBhvr>
                                      <p:to>
                                        <p:strVal val="visible"/>
                                      </p:to>
                                    </p:set>
                                    <p:animEffect transition="in" filter="fade">
                                      <p:cBhvr>
                                        <p:cTn id="7" dur="1000"/>
                                        <p:tgtEl>
                                          <p:spTgt spid="165"/>
                                        </p:tgtEl>
                                      </p:cBhvr>
                                    </p:animEffect>
                                    <p:anim calcmode="lin" valueType="num">
                                      <p:cBhvr>
                                        <p:cTn id="8" dur="1000" fill="hold"/>
                                        <p:tgtEl>
                                          <p:spTgt spid="165"/>
                                        </p:tgtEl>
                                        <p:attrNameLst>
                                          <p:attrName>ppt_x</p:attrName>
                                        </p:attrNameLst>
                                      </p:cBhvr>
                                      <p:tavLst>
                                        <p:tav tm="0">
                                          <p:val>
                                            <p:strVal val="#ppt_x"/>
                                          </p:val>
                                        </p:tav>
                                        <p:tav tm="100000">
                                          <p:val>
                                            <p:strVal val="#ppt_x"/>
                                          </p:val>
                                        </p:tav>
                                      </p:tavLst>
                                    </p:anim>
                                    <p:anim calcmode="lin" valueType="num">
                                      <p:cBhvr>
                                        <p:cTn id="9" dur="1000" fill="hold"/>
                                        <p:tgtEl>
                                          <p:spTgt spid="16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235"/>
                                        </p:tgtEl>
                                        <p:attrNameLst>
                                          <p:attrName>style.visibility</p:attrName>
                                        </p:attrNameLst>
                                      </p:cBhvr>
                                      <p:to>
                                        <p:strVal val="visible"/>
                                      </p:to>
                                    </p:set>
                                    <p:anim calcmode="lin" valueType="num">
                                      <p:cBhvr>
                                        <p:cTn id="13" dur="500" fill="hold"/>
                                        <p:tgtEl>
                                          <p:spTgt spid="235"/>
                                        </p:tgtEl>
                                        <p:attrNameLst>
                                          <p:attrName>ppt_w</p:attrName>
                                        </p:attrNameLst>
                                      </p:cBhvr>
                                      <p:tavLst>
                                        <p:tav tm="0">
                                          <p:val>
                                            <p:fltVal val="0"/>
                                          </p:val>
                                        </p:tav>
                                        <p:tav tm="100000">
                                          <p:val>
                                            <p:strVal val="#ppt_w"/>
                                          </p:val>
                                        </p:tav>
                                      </p:tavLst>
                                    </p:anim>
                                    <p:anim calcmode="lin" valueType="num">
                                      <p:cBhvr>
                                        <p:cTn id="14" dur="500" fill="hold"/>
                                        <p:tgtEl>
                                          <p:spTgt spid="235"/>
                                        </p:tgtEl>
                                        <p:attrNameLst>
                                          <p:attrName>ppt_h</p:attrName>
                                        </p:attrNameLst>
                                      </p:cBhvr>
                                      <p:tavLst>
                                        <p:tav tm="0">
                                          <p:val>
                                            <p:fltVal val="0"/>
                                          </p:val>
                                        </p:tav>
                                        <p:tav tm="100000">
                                          <p:val>
                                            <p:strVal val="#ppt_h"/>
                                          </p:val>
                                        </p:tav>
                                      </p:tavLst>
                                    </p:anim>
                                    <p:animEffect transition="in" filter="fade">
                                      <p:cBhvr>
                                        <p:cTn id="15" dur="500"/>
                                        <p:tgtEl>
                                          <p:spTgt spid="23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938279" y="4809899"/>
            <a:ext cx="3683469" cy="2570969"/>
            <a:chOff x="2384953" y="4337915"/>
            <a:chExt cx="4532320" cy="3163445"/>
          </a:xfrm>
        </p:grpSpPr>
        <p:sp>
          <p:nvSpPr>
            <p:cNvPr id="141" name="Content Placeholder 2"/>
            <p:cNvSpPr txBox="1">
              <a:spLocks/>
            </p:cNvSpPr>
            <p:nvPr/>
          </p:nvSpPr>
          <p:spPr bwMode="auto">
            <a:xfrm>
              <a:off x="2507770" y="5906868"/>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42" name="Group 141"/>
            <p:cNvGrpSpPr/>
            <p:nvPr/>
          </p:nvGrpSpPr>
          <p:grpSpPr>
            <a:xfrm>
              <a:off x="2384953" y="4337915"/>
              <a:ext cx="3705203" cy="1714502"/>
              <a:chOff x="1647158" y="4860642"/>
              <a:chExt cx="1853085" cy="857251"/>
            </a:xfrm>
          </p:grpSpPr>
          <p:grpSp>
            <p:nvGrpSpPr>
              <p:cNvPr id="143" name="Group 142"/>
              <p:cNvGrpSpPr>
                <a:grpSpLocks/>
              </p:cNvGrpSpPr>
              <p:nvPr/>
            </p:nvGrpSpPr>
            <p:grpSpPr bwMode="auto">
              <a:xfrm>
                <a:off x="2210618" y="4860642"/>
                <a:ext cx="1289625" cy="857251"/>
                <a:chOff x="975398" y="1453103"/>
                <a:chExt cx="967262" cy="643920"/>
              </a:xfrm>
            </p:grpSpPr>
            <p:sp>
              <p:nvSpPr>
                <p:cNvPr id="145"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18%</a:t>
                  </a:r>
                </a:p>
              </p:txBody>
            </p:sp>
            <p:sp>
              <p:nvSpPr>
                <p:cNvPr id="146"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Fall Leaf</a:t>
                  </a:r>
                </a:p>
              </p:txBody>
            </p:sp>
          </p:grpSp>
          <p:sp>
            <p:nvSpPr>
              <p:cNvPr id="144" name="AutoShape 91"/>
              <p:cNvSpPr>
                <a:spLocks/>
              </p:cNvSpPr>
              <p:nvPr/>
            </p:nvSpPr>
            <p:spPr bwMode="auto">
              <a:xfrm>
                <a:off x="1647158" y="4959322"/>
                <a:ext cx="551081" cy="606190"/>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accent1"/>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4" name="Group 3"/>
          <p:cNvGrpSpPr/>
          <p:nvPr/>
        </p:nvGrpSpPr>
        <p:grpSpPr>
          <a:xfrm>
            <a:off x="5832237" y="4830823"/>
            <a:ext cx="3760829" cy="2570969"/>
            <a:chOff x="7176267" y="4363663"/>
            <a:chExt cx="4627507" cy="3163445"/>
          </a:xfrm>
        </p:grpSpPr>
        <p:sp>
          <p:nvSpPr>
            <p:cNvPr id="147" name="Content Placeholder 2"/>
            <p:cNvSpPr txBox="1">
              <a:spLocks/>
            </p:cNvSpPr>
            <p:nvPr/>
          </p:nvSpPr>
          <p:spPr bwMode="auto">
            <a:xfrm>
              <a:off x="7394271" y="5932616"/>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50" name="Group 149"/>
            <p:cNvGrpSpPr/>
            <p:nvPr/>
          </p:nvGrpSpPr>
          <p:grpSpPr>
            <a:xfrm>
              <a:off x="7176267" y="4363663"/>
              <a:ext cx="4166967" cy="1714502"/>
              <a:chOff x="3754816" y="4873516"/>
              <a:chExt cx="2084028" cy="857251"/>
            </a:xfrm>
          </p:grpSpPr>
          <p:grpSp>
            <p:nvGrpSpPr>
              <p:cNvPr id="151" name="Group 150"/>
              <p:cNvGrpSpPr>
                <a:grpSpLocks/>
              </p:cNvGrpSpPr>
              <p:nvPr/>
            </p:nvGrpSpPr>
            <p:grpSpPr bwMode="auto">
              <a:xfrm>
                <a:off x="4400524" y="4873516"/>
                <a:ext cx="1438320" cy="857251"/>
                <a:chOff x="1001381" y="1453103"/>
                <a:chExt cx="1078788" cy="643920"/>
              </a:xfrm>
            </p:grpSpPr>
            <p:sp>
              <p:nvSpPr>
                <p:cNvPr id="153" name="Content Placeholder 2"/>
                <p:cNvSpPr txBox="1">
                  <a:spLocks/>
                </p:cNvSpPr>
                <p:nvPr/>
              </p:nvSpPr>
              <p:spPr>
                <a:xfrm>
                  <a:off x="1001381"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27%</a:t>
                  </a:r>
                </a:p>
              </p:txBody>
            </p:sp>
            <p:sp>
              <p:nvSpPr>
                <p:cNvPr id="154" name="Content Placeholder 2"/>
                <p:cNvSpPr txBox="1">
                  <a:spLocks/>
                </p:cNvSpPr>
                <p:nvPr/>
              </p:nvSpPr>
              <p:spPr>
                <a:xfrm>
                  <a:off x="1044676" y="1812426"/>
                  <a:ext cx="1035493"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Conflagration</a:t>
                  </a:r>
                </a:p>
              </p:txBody>
            </p:sp>
          </p:grpSp>
          <p:sp>
            <p:nvSpPr>
              <p:cNvPr id="152" name="AutoShape 28"/>
              <p:cNvSpPr>
                <a:spLocks/>
              </p:cNvSpPr>
              <p:nvPr/>
            </p:nvSpPr>
            <p:spPr bwMode="auto">
              <a:xfrm>
                <a:off x="3754816" y="4985301"/>
                <a:ext cx="565514" cy="563254"/>
              </a:xfrm>
              <a:custGeom>
                <a:avLst/>
                <a:gdLst>
                  <a:gd name="T0" fmla="*/ 10800 w 21600"/>
                  <a:gd name="T1" fmla="+- 0 10821 42"/>
                  <a:gd name="T2" fmla="*/ 10821 h 21558"/>
                  <a:gd name="T3" fmla="*/ 10800 w 21600"/>
                  <a:gd name="T4" fmla="+- 0 10821 42"/>
                  <a:gd name="T5" fmla="*/ 10821 h 21558"/>
                  <a:gd name="T6" fmla="*/ 10800 w 21600"/>
                  <a:gd name="T7" fmla="+- 0 10821 42"/>
                  <a:gd name="T8" fmla="*/ 10821 h 21558"/>
                  <a:gd name="T9" fmla="*/ 10800 w 21600"/>
                  <a:gd name="T10" fmla="+- 0 10821 42"/>
                  <a:gd name="T11" fmla="*/ 10821 h 21558"/>
                </a:gdLst>
                <a:ahLst/>
                <a:cxnLst>
                  <a:cxn ang="0">
                    <a:pos x="T0" y="T2"/>
                  </a:cxn>
                  <a:cxn ang="0">
                    <a:pos x="T3" y="T5"/>
                  </a:cxn>
                  <a:cxn ang="0">
                    <a:pos x="T6" y="T8"/>
                  </a:cxn>
                  <a:cxn ang="0">
                    <a:pos x="T9" y="T11"/>
                  </a:cxn>
                </a:cxnLst>
                <a:rect l="0" t="0" r="r" b="b"/>
                <a:pathLst>
                  <a:path w="21600" h="21558">
                    <a:moveTo>
                      <a:pt x="18076" y="8547"/>
                    </a:moveTo>
                    <a:cubicBezTo>
                      <a:pt x="19181" y="9499"/>
                      <a:pt x="20046" y="10569"/>
                      <a:pt x="20670" y="11749"/>
                    </a:cubicBezTo>
                    <a:cubicBezTo>
                      <a:pt x="21291" y="12932"/>
                      <a:pt x="21599" y="14075"/>
                      <a:pt x="21599" y="15179"/>
                    </a:cubicBezTo>
                    <a:cubicBezTo>
                      <a:pt x="21599" y="16159"/>
                      <a:pt x="21344" y="17040"/>
                      <a:pt x="20832" y="17815"/>
                    </a:cubicBezTo>
                    <a:cubicBezTo>
                      <a:pt x="20320" y="18592"/>
                      <a:pt x="19593" y="19260"/>
                      <a:pt x="18660" y="19812"/>
                    </a:cubicBezTo>
                    <a:cubicBezTo>
                      <a:pt x="17724" y="20363"/>
                      <a:pt x="16585" y="20794"/>
                      <a:pt x="15252" y="21098"/>
                    </a:cubicBezTo>
                    <a:cubicBezTo>
                      <a:pt x="13917" y="21403"/>
                      <a:pt x="12435" y="21558"/>
                      <a:pt x="10800" y="21558"/>
                    </a:cubicBezTo>
                    <a:cubicBezTo>
                      <a:pt x="9168" y="21558"/>
                      <a:pt x="7682" y="21403"/>
                      <a:pt x="6350" y="21098"/>
                    </a:cubicBezTo>
                    <a:cubicBezTo>
                      <a:pt x="5014" y="20794"/>
                      <a:pt x="3878" y="20363"/>
                      <a:pt x="2936" y="19812"/>
                    </a:cubicBezTo>
                    <a:cubicBezTo>
                      <a:pt x="1993" y="19260"/>
                      <a:pt x="1270" y="18589"/>
                      <a:pt x="761" y="17809"/>
                    </a:cubicBezTo>
                    <a:cubicBezTo>
                      <a:pt x="255" y="17029"/>
                      <a:pt x="0" y="16150"/>
                      <a:pt x="0" y="15179"/>
                    </a:cubicBezTo>
                    <a:cubicBezTo>
                      <a:pt x="0" y="14075"/>
                      <a:pt x="318" y="12934"/>
                      <a:pt x="948" y="11757"/>
                    </a:cubicBezTo>
                    <a:cubicBezTo>
                      <a:pt x="1582" y="10580"/>
                      <a:pt x="2449" y="9510"/>
                      <a:pt x="3557" y="8547"/>
                    </a:cubicBezTo>
                    <a:cubicBezTo>
                      <a:pt x="3654" y="8403"/>
                      <a:pt x="3822" y="8344"/>
                      <a:pt x="4056" y="8369"/>
                    </a:cubicBezTo>
                    <a:cubicBezTo>
                      <a:pt x="4290" y="8398"/>
                      <a:pt x="4446" y="8491"/>
                      <a:pt x="4527" y="8654"/>
                    </a:cubicBezTo>
                    <a:cubicBezTo>
                      <a:pt x="4565" y="8800"/>
                      <a:pt x="4565" y="8930"/>
                      <a:pt x="4527" y="9045"/>
                    </a:cubicBezTo>
                    <a:cubicBezTo>
                      <a:pt x="4446" y="9361"/>
                      <a:pt x="4378" y="9738"/>
                      <a:pt x="4318" y="10177"/>
                    </a:cubicBezTo>
                    <a:cubicBezTo>
                      <a:pt x="4259" y="10617"/>
                      <a:pt x="4237" y="11073"/>
                      <a:pt x="4259" y="11546"/>
                    </a:cubicBezTo>
                    <a:cubicBezTo>
                      <a:pt x="4278" y="12016"/>
                      <a:pt x="4343" y="12475"/>
                      <a:pt x="4452" y="12915"/>
                    </a:cubicBezTo>
                    <a:cubicBezTo>
                      <a:pt x="4562" y="13354"/>
                      <a:pt x="4749" y="13734"/>
                      <a:pt x="5020" y="14047"/>
                    </a:cubicBezTo>
                    <a:cubicBezTo>
                      <a:pt x="5329" y="14379"/>
                      <a:pt x="5716" y="14599"/>
                      <a:pt x="6184" y="14709"/>
                    </a:cubicBezTo>
                    <a:cubicBezTo>
                      <a:pt x="5698" y="13323"/>
                      <a:pt x="5498" y="12008"/>
                      <a:pt x="5588" y="10757"/>
                    </a:cubicBezTo>
                    <a:cubicBezTo>
                      <a:pt x="5676" y="9510"/>
                      <a:pt x="5919" y="8344"/>
                      <a:pt x="6318" y="7265"/>
                    </a:cubicBezTo>
                    <a:cubicBezTo>
                      <a:pt x="6718" y="6187"/>
                      <a:pt x="7223" y="5212"/>
                      <a:pt x="7835" y="4339"/>
                    </a:cubicBezTo>
                    <a:cubicBezTo>
                      <a:pt x="8450" y="3469"/>
                      <a:pt x="9040" y="2720"/>
                      <a:pt x="9607" y="2089"/>
                    </a:cubicBezTo>
                    <a:cubicBezTo>
                      <a:pt x="10172" y="1459"/>
                      <a:pt x="10662" y="980"/>
                      <a:pt x="11068" y="653"/>
                    </a:cubicBezTo>
                    <a:cubicBezTo>
                      <a:pt x="11477" y="326"/>
                      <a:pt x="11692" y="149"/>
                      <a:pt x="11711" y="124"/>
                    </a:cubicBezTo>
                    <a:cubicBezTo>
                      <a:pt x="11960" y="-42"/>
                      <a:pt x="12194" y="-42"/>
                      <a:pt x="12416" y="124"/>
                    </a:cubicBezTo>
                    <a:cubicBezTo>
                      <a:pt x="12513" y="191"/>
                      <a:pt x="12581" y="293"/>
                      <a:pt x="12616" y="414"/>
                    </a:cubicBezTo>
                    <a:cubicBezTo>
                      <a:pt x="12650" y="535"/>
                      <a:pt x="12647" y="645"/>
                      <a:pt x="12609" y="746"/>
                    </a:cubicBezTo>
                    <a:cubicBezTo>
                      <a:pt x="12609" y="760"/>
                      <a:pt x="12531" y="954"/>
                      <a:pt x="12375" y="1318"/>
                    </a:cubicBezTo>
                    <a:cubicBezTo>
                      <a:pt x="12222" y="1681"/>
                      <a:pt x="12116" y="2140"/>
                      <a:pt x="12057" y="2692"/>
                    </a:cubicBezTo>
                    <a:cubicBezTo>
                      <a:pt x="11995" y="3244"/>
                      <a:pt x="12029" y="3849"/>
                      <a:pt x="12160" y="4503"/>
                    </a:cubicBezTo>
                    <a:cubicBezTo>
                      <a:pt x="12291" y="5162"/>
                      <a:pt x="12644" y="5773"/>
                      <a:pt x="13221" y="6339"/>
                    </a:cubicBezTo>
                    <a:cubicBezTo>
                      <a:pt x="13589" y="6728"/>
                      <a:pt x="13926" y="7108"/>
                      <a:pt x="14229" y="7485"/>
                    </a:cubicBezTo>
                    <a:cubicBezTo>
                      <a:pt x="14532" y="7862"/>
                      <a:pt x="14791" y="8282"/>
                      <a:pt x="15006" y="8744"/>
                    </a:cubicBezTo>
                    <a:cubicBezTo>
                      <a:pt x="15218" y="9209"/>
                      <a:pt x="15390" y="9749"/>
                      <a:pt x="15515" y="10363"/>
                    </a:cubicBezTo>
                    <a:cubicBezTo>
                      <a:pt x="15639" y="10977"/>
                      <a:pt x="15702" y="11709"/>
                      <a:pt x="15702" y="12554"/>
                    </a:cubicBezTo>
                    <a:cubicBezTo>
                      <a:pt x="15702" y="12850"/>
                      <a:pt x="15546" y="13027"/>
                      <a:pt x="15237" y="13078"/>
                    </a:cubicBezTo>
                    <a:cubicBezTo>
                      <a:pt x="15118" y="13098"/>
                      <a:pt x="14997" y="13078"/>
                      <a:pt x="14872" y="13027"/>
                    </a:cubicBezTo>
                    <a:cubicBezTo>
                      <a:pt x="14747" y="12971"/>
                      <a:pt x="14666" y="12886"/>
                      <a:pt x="14625" y="12768"/>
                    </a:cubicBezTo>
                    <a:cubicBezTo>
                      <a:pt x="14485" y="12489"/>
                      <a:pt x="14276" y="12270"/>
                      <a:pt x="13998" y="12109"/>
                    </a:cubicBezTo>
                    <a:cubicBezTo>
                      <a:pt x="13720" y="11946"/>
                      <a:pt x="13405" y="11867"/>
                      <a:pt x="13056" y="11867"/>
                    </a:cubicBezTo>
                    <a:cubicBezTo>
                      <a:pt x="12588" y="11867"/>
                      <a:pt x="12191" y="12016"/>
                      <a:pt x="11870" y="12318"/>
                    </a:cubicBezTo>
                    <a:cubicBezTo>
                      <a:pt x="11545" y="12619"/>
                      <a:pt x="11383" y="12985"/>
                      <a:pt x="11383" y="13419"/>
                    </a:cubicBezTo>
                    <a:cubicBezTo>
                      <a:pt x="11383" y="14503"/>
                      <a:pt x="12160" y="15044"/>
                      <a:pt x="13714" y="15035"/>
                    </a:cubicBezTo>
                    <a:cubicBezTo>
                      <a:pt x="14691" y="15035"/>
                      <a:pt x="15452" y="14751"/>
                      <a:pt x="15998" y="14185"/>
                    </a:cubicBezTo>
                    <a:cubicBezTo>
                      <a:pt x="16370" y="13799"/>
                      <a:pt x="16635" y="13343"/>
                      <a:pt x="16797" y="12819"/>
                    </a:cubicBezTo>
                    <a:cubicBezTo>
                      <a:pt x="16963" y="12290"/>
                      <a:pt x="17065" y="11777"/>
                      <a:pt x="17103" y="11273"/>
                    </a:cubicBezTo>
                    <a:cubicBezTo>
                      <a:pt x="17143" y="10769"/>
                      <a:pt x="17156" y="10310"/>
                      <a:pt x="17134" y="9893"/>
                    </a:cubicBezTo>
                    <a:cubicBezTo>
                      <a:pt x="17115" y="9473"/>
                      <a:pt x="17097" y="9195"/>
                      <a:pt x="17075" y="9048"/>
                    </a:cubicBezTo>
                    <a:cubicBezTo>
                      <a:pt x="17016" y="8941"/>
                      <a:pt x="17016" y="8812"/>
                      <a:pt x="17075" y="8657"/>
                    </a:cubicBezTo>
                    <a:cubicBezTo>
                      <a:pt x="17156" y="8493"/>
                      <a:pt x="17312" y="8400"/>
                      <a:pt x="17546" y="8372"/>
                    </a:cubicBezTo>
                    <a:cubicBezTo>
                      <a:pt x="17780" y="8347"/>
                      <a:pt x="17955" y="8403"/>
                      <a:pt x="18076" y="8547"/>
                    </a:cubicBezTo>
                  </a:path>
                </a:pathLst>
              </a:custGeom>
              <a:solidFill>
                <a:schemeClr val="accent2"/>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5" name="Group 4"/>
          <p:cNvGrpSpPr/>
          <p:nvPr/>
        </p:nvGrpSpPr>
        <p:grpSpPr>
          <a:xfrm>
            <a:off x="1849624" y="7610234"/>
            <a:ext cx="3755256" cy="2570969"/>
            <a:chOff x="2275867" y="7783584"/>
            <a:chExt cx="4620650" cy="3163445"/>
          </a:xfrm>
        </p:grpSpPr>
        <p:sp>
          <p:nvSpPr>
            <p:cNvPr id="148" name="Content Placeholder 2"/>
            <p:cNvSpPr txBox="1">
              <a:spLocks/>
            </p:cNvSpPr>
            <p:nvPr/>
          </p:nvSpPr>
          <p:spPr bwMode="auto">
            <a:xfrm>
              <a:off x="2487014" y="9352537"/>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55" name="Group 154"/>
            <p:cNvGrpSpPr/>
            <p:nvPr/>
          </p:nvGrpSpPr>
          <p:grpSpPr>
            <a:xfrm>
              <a:off x="2275867" y="7783584"/>
              <a:ext cx="3793520" cy="1714502"/>
              <a:chOff x="6171681" y="4886391"/>
              <a:chExt cx="1897256" cy="857251"/>
            </a:xfrm>
          </p:grpSpPr>
          <p:grpSp>
            <p:nvGrpSpPr>
              <p:cNvPr id="156" name="Group 155"/>
              <p:cNvGrpSpPr>
                <a:grpSpLocks/>
              </p:cNvGrpSpPr>
              <p:nvPr/>
            </p:nvGrpSpPr>
            <p:grpSpPr bwMode="auto">
              <a:xfrm>
                <a:off x="6779312" y="4886391"/>
                <a:ext cx="1289625" cy="857251"/>
                <a:chOff x="975398" y="1453103"/>
                <a:chExt cx="967262" cy="643920"/>
              </a:xfrm>
            </p:grpSpPr>
            <p:sp>
              <p:nvSpPr>
                <p:cNvPr id="158"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45%</a:t>
                  </a:r>
                </a:p>
              </p:txBody>
            </p:sp>
            <p:sp>
              <p:nvSpPr>
                <p:cNvPr id="159"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Trash</a:t>
                  </a:r>
                </a:p>
              </p:txBody>
            </p:sp>
          </p:grpSp>
          <p:sp>
            <p:nvSpPr>
              <p:cNvPr id="157" name="AutoShape 122"/>
              <p:cNvSpPr>
                <a:spLocks/>
              </p:cNvSpPr>
              <p:nvPr/>
            </p:nvSpPr>
            <p:spPr bwMode="auto">
              <a:xfrm>
                <a:off x="6171681" y="4979126"/>
                <a:ext cx="551248" cy="606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accent3"/>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6" name="Group 5"/>
          <p:cNvGrpSpPr/>
          <p:nvPr/>
        </p:nvGrpSpPr>
        <p:grpSpPr>
          <a:xfrm>
            <a:off x="5826376" y="7612393"/>
            <a:ext cx="3729184" cy="2570969"/>
            <a:chOff x="7169057" y="7786242"/>
            <a:chExt cx="4588570" cy="3163445"/>
          </a:xfrm>
        </p:grpSpPr>
        <p:sp>
          <p:nvSpPr>
            <p:cNvPr id="149" name="Content Placeholder 2"/>
            <p:cNvSpPr txBox="1">
              <a:spLocks/>
            </p:cNvSpPr>
            <p:nvPr/>
          </p:nvSpPr>
          <p:spPr bwMode="auto">
            <a:xfrm>
              <a:off x="7348124" y="9355195"/>
              <a:ext cx="4409503" cy="1594492"/>
            </a:xfrm>
            <a:prstGeom prst="rect">
              <a:avLst/>
            </a:prstGeom>
          </p:spPr>
          <p:txBody>
            <a:bodyPr wrap="square" lIns="148599" tIns="74300" rIns="148599" bIns="74300" numCol="1" anchor="t" anchorCtr="0" compatLnSpc="1">
              <a:prstTxWarp prst="textNoShape">
                <a:avLst/>
              </a:prstTxWarp>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950" dirty="0">
                  <a:latin typeface="Lato Light"/>
                  <a:cs typeface="Lato Light"/>
                </a:rPr>
                <a:t>Curabitur elementum posuere pretium. Quisque nibh dolor, dignissim ac dignissim</a:t>
              </a:r>
            </a:p>
          </p:txBody>
        </p:sp>
        <p:grpSp>
          <p:nvGrpSpPr>
            <p:cNvPr id="160" name="Group 159"/>
            <p:cNvGrpSpPr/>
            <p:nvPr/>
          </p:nvGrpSpPr>
          <p:grpSpPr>
            <a:xfrm>
              <a:off x="7169057" y="7786242"/>
              <a:ext cx="3761441" cy="1714502"/>
              <a:chOff x="8618913" y="4887720"/>
              <a:chExt cx="1881212" cy="857251"/>
            </a:xfrm>
          </p:grpSpPr>
          <p:grpSp>
            <p:nvGrpSpPr>
              <p:cNvPr id="161" name="Group 160"/>
              <p:cNvGrpSpPr>
                <a:grpSpLocks/>
              </p:cNvGrpSpPr>
              <p:nvPr/>
            </p:nvGrpSpPr>
            <p:grpSpPr bwMode="auto">
              <a:xfrm>
                <a:off x="9210500" y="4887720"/>
                <a:ext cx="1289625" cy="857251"/>
                <a:chOff x="975398" y="1453103"/>
                <a:chExt cx="967262" cy="643920"/>
              </a:xfrm>
            </p:grpSpPr>
            <p:sp>
              <p:nvSpPr>
                <p:cNvPr id="163" name="Content Placeholder 2"/>
                <p:cNvSpPr txBox="1">
                  <a:spLocks/>
                </p:cNvSpPr>
                <p:nvPr/>
              </p:nvSpPr>
              <p:spPr>
                <a:xfrm>
                  <a:off x="975398" y="1453103"/>
                  <a:ext cx="923967" cy="45948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6014" dirty="0">
                      <a:solidFill>
                        <a:schemeClr val="tx2"/>
                      </a:solidFill>
                      <a:latin typeface="Lato Regular"/>
                      <a:cs typeface="Lato Regular"/>
                    </a:rPr>
                    <a:t>67%</a:t>
                  </a:r>
                </a:p>
              </p:txBody>
            </p:sp>
            <p:sp>
              <p:nvSpPr>
                <p:cNvPr id="164" name="Content Placeholder 2"/>
                <p:cNvSpPr txBox="1">
                  <a:spLocks/>
                </p:cNvSpPr>
                <p:nvPr/>
              </p:nvSpPr>
              <p:spPr>
                <a:xfrm>
                  <a:off x="1018693" y="1812426"/>
                  <a:ext cx="923967" cy="28459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2601" dirty="0">
                      <a:solidFill>
                        <a:schemeClr val="tx1"/>
                      </a:solidFill>
                      <a:latin typeface="Lato Light"/>
                      <a:cs typeface="Lato Light"/>
                    </a:rPr>
                    <a:t>Dangerous</a:t>
                  </a:r>
                </a:p>
              </p:txBody>
            </p:sp>
          </p:grpSp>
          <p:sp>
            <p:nvSpPr>
              <p:cNvPr id="162" name="AutoShape 133"/>
              <p:cNvSpPr>
                <a:spLocks/>
              </p:cNvSpPr>
              <p:nvPr/>
            </p:nvSpPr>
            <p:spPr bwMode="auto">
              <a:xfrm>
                <a:off x="8618913" y="4993626"/>
                <a:ext cx="559232" cy="556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88" y="0"/>
                    </a:moveTo>
                    <a:cubicBezTo>
                      <a:pt x="11055" y="0"/>
                      <a:pt x="11283" y="97"/>
                      <a:pt x="11476" y="293"/>
                    </a:cubicBezTo>
                    <a:cubicBezTo>
                      <a:pt x="11667" y="495"/>
                      <a:pt x="11830" y="714"/>
                      <a:pt x="11957" y="964"/>
                    </a:cubicBezTo>
                    <a:lnTo>
                      <a:pt x="21320" y="19313"/>
                    </a:lnTo>
                    <a:cubicBezTo>
                      <a:pt x="21401" y="19460"/>
                      <a:pt x="21470" y="19615"/>
                      <a:pt x="21518" y="19785"/>
                    </a:cubicBezTo>
                    <a:cubicBezTo>
                      <a:pt x="21574" y="19958"/>
                      <a:pt x="21599" y="20139"/>
                      <a:pt x="21599" y="20329"/>
                    </a:cubicBezTo>
                    <a:cubicBezTo>
                      <a:pt x="21599" y="20782"/>
                      <a:pt x="21445" y="21107"/>
                      <a:pt x="21137" y="21303"/>
                    </a:cubicBezTo>
                    <a:cubicBezTo>
                      <a:pt x="20830" y="21501"/>
                      <a:pt x="20500" y="21599"/>
                      <a:pt x="20152" y="21599"/>
                    </a:cubicBezTo>
                    <a:lnTo>
                      <a:pt x="1447" y="21599"/>
                    </a:lnTo>
                    <a:cubicBezTo>
                      <a:pt x="1099" y="21599"/>
                      <a:pt x="772" y="21502"/>
                      <a:pt x="462" y="21303"/>
                    </a:cubicBezTo>
                    <a:cubicBezTo>
                      <a:pt x="154" y="21107"/>
                      <a:pt x="0" y="20782"/>
                      <a:pt x="0" y="20329"/>
                    </a:cubicBezTo>
                    <a:cubicBezTo>
                      <a:pt x="0" y="20148"/>
                      <a:pt x="25" y="19967"/>
                      <a:pt x="71" y="19794"/>
                    </a:cubicBezTo>
                    <a:cubicBezTo>
                      <a:pt x="121" y="19618"/>
                      <a:pt x="190" y="19460"/>
                      <a:pt x="279" y="19313"/>
                    </a:cubicBezTo>
                    <a:lnTo>
                      <a:pt x="9620" y="964"/>
                    </a:lnTo>
                    <a:cubicBezTo>
                      <a:pt x="9749" y="714"/>
                      <a:pt x="9907" y="495"/>
                      <a:pt x="10097" y="293"/>
                    </a:cubicBezTo>
                    <a:cubicBezTo>
                      <a:pt x="10290" y="97"/>
                      <a:pt x="10519" y="0"/>
                      <a:pt x="10788" y="0"/>
                    </a:cubicBezTo>
                    <a:moveTo>
                      <a:pt x="11629" y="15452"/>
                    </a:moveTo>
                    <a:cubicBezTo>
                      <a:pt x="11741" y="15452"/>
                      <a:pt x="11840" y="15402"/>
                      <a:pt x="11926" y="15308"/>
                    </a:cubicBezTo>
                    <a:cubicBezTo>
                      <a:pt x="12010" y="15210"/>
                      <a:pt x="12053" y="15097"/>
                      <a:pt x="12053" y="14971"/>
                    </a:cubicBezTo>
                    <a:lnTo>
                      <a:pt x="12236" y="6243"/>
                    </a:lnTo>
                    <a:cubicBezTo>
                      <a:pt x="12236" y="6113"/>
                      <a:pt x="12190" y="6001"/>
                      <a:pt x="12106" y="5906"/>
                    </a:cubicBezTo>
                    <a:cubicBezTo>
                      <a:pt x="12023" y="5808"/>
                      <a:pt x="11924" y="5762"/>
                      <a:pt x="11809" y="5762"/>
                    </a:cubicBezTo>
                    <a:lnTo>
                      <a:pt x="9790" y="5762"/>
                    </a:lnTo>
                    <a:cubicBezTo>
                      <a:pt x="9663" y="5762"/>
                      <a:pt x="9553" y="5808"/>
                      <a:pt x="9480" y="5906"/>
                    </a:cubicBezTo>
                    <a:cubicBezTo>
                      <a:pt x="9404" y="6001"/>
                      <a:pt x="9366" y="6113"/>
                      <a:pt x="9366" y="6243"/>
                    </a:cubicBezTo>
                    <a:lnTo>
                      <a:pt x="9513" y="14971"/>
                    </a:lnTo>
                    <a:cubicBezTo>
                      <a:pt x="9513" y="15097"/>
                      <a:pt x="9556" y="15210"/>
                      <a:pt x="9640" y="15308"/>
                    </a:cubicBezTo>
                    <a:cubicBezTo>
                      <a:pt x="9724" y="15403"/>
                      <a:pt x="9823" y="15452"/>
                      <a:pt x="9937" y="15452"/>
                    </a:cubicBezTo>
                    <a:lnTo>
                      <a:pt x="11629" y="15452"/>
                    </a:lnTo>
                    <a:close/>
                    <a:moveTo>
                      <a:pt x="12150" y="17257"/>
                    </a:moveTo>
                    <a:cubicBezTo>
                      <a:pt x="12150" y="17110"/>
                      <a:pt x="12114" y="16989"/>
                      <a:pt x="12040" y="16891"/>
                    </a:cubicBezTo>
                    <a:cubicBezTo>
                      <a:pt x="11969" y="16796"/>
                      <a:pt x="11868" y="16747"/>
                      <a:pt x="11738" y="16747"/>
                    </a:cubicBezTo>
                    <a:lnTo>
                      <a:pt x="9866" y="16747"/>
                    </a:lnTo>
                    <a:cubicBezTo>
                      <a:pt x="9752" y="16747"/>
                      <a:pt x="9653" y="16793"/>
                      <a:pt x="9569" y="16886"/>
                    </a:cubicBezTo>
                    <a:cubicBezTo>
                      <a:pt x="9482" y="16978"/>
                      <a:pt x="9439" y="17102"/>
                      <a:pt x="9439" y="17257"/>
                    </a:cubicBezTo>
                    <a:lnTo>
                      <a:pt x="9439" y="19284"/>
                    </a:lnTo>
                    <a:cubicBezTo>
                      <a:pt x="9439" y="19431"/>
                      <a:pt x="9482" y="19549"/>
                      <a:pt x="9569" y="19636"/>
                    </a:cubicBezTo>
                    <a:cubicBezTo>
                      <a:pt x="9653" y="19722"/>
                      <a:pt x="9752" y="19765"/>
                      <a:pt x="9866" y="19765"/>
                    </a:cubicBezTo>
                    <a:lnTo>
                      <a:pt x="11738" y="19765"/>
                    </a:lnTo>
                    <a:cubicBezTo>
                      <a:pt x="12020" y="19765"/>
                      <a:pt x="12160" y="19604"/>
                      <a:pt x="12150" y="19284"/>
                    </a:cubicBezTo>
                    <a:lnTo>
                      <a:pt x="12150" y="17257"/>
                    </a:lnTo>
                    <a:close/>
                  </a:path>
                </a:pathLst>
              </a:custGeom>
              <a:solidFill>
                <a:schemeClr val="accent4"/>
              </a:solidFill>
              <a:ln>
                <a:noFill/>
              </a:ln>
              <a:effectLst/>
              <a:extLst/>
            </p:spPr>
            <p:txBody>
              <a:bodyPr lIns="41285" tIns="41285" rIns="41285" bIns="41285"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grpSp>
        <p:nvGrpSpPr>
          <p:cNvPr id="2" name="Group 1"/>
          <p:cNvGrpSpPr/>
          <p:nvPr/>
        </p:nvGrpSpPr>
        <p:grpSpPr>
          <a:xfrm>
            <a:off x="10558402" y="3921194"/>
            <a:ext cx="6861674" cy="6627427"/>
            <a:chOff x="13038289" y="4383655"/>
            <a:chExt cx="6322552" cy="6106710"/>
          </a:xfrm>
        </p:grpSpPr>
        <p:sp>
          <p:nvSpPr>
            <p:cNvPr id="165" name="Freeform 11"/>
            <p:cNvSpPr>
              <a:spLocks noChangeArrowheads="1"/>
            </p:cNvSpPr>
            <p:nvPr/>
          </p:nvSpPr>
          <p:spPr bwMode="auto">
            <a:xfrm>
              <a:off x="13038289" y="4383655"/>
              <a:ext cx="6322552" cy="610671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4"/>
            </a:solidFill>
            <a:ln>
              <a:solidFill>
                <a:schemeClr val="bg2"/>
              </a:solidFill>
            </a:ln>
            <a:effectLst/>
          </p:spPr>
          <p:txBody>
            <a:bodyPr wrap="none" anchor="ctr"/>
            <a:lstStyle/>
            <a:p>
              <a:endParaRPr lang="en-US" sz="2926" dirty="0">
                <a:latin typeface="Lato Light"/>
              </a:endParaRPr>
            </a:p>
          </p:txBody>
        </p:sp>
        <p:sp>
          <p:nvSpPr>
            <p:cNvPr id="168" name="TextBox 167"/>
            <p:cNvSpPr txBox="1"/>
            <p:nvPr/>
          </p:nvSpPr>
          <p:spPr>
            <a:xfrm>
              <a:off x="15727784" y="6619441"/>
              <a:ext cx="2277932" cy="1382651"/>
            </a:xfrm>
            <a:prstGeom prst="rect">
              <a:avLst/>
            </a:prstGeom>
            <a:noFill/>
          </p:spPr>
          <p:txBody>
            <a:bodyPr wrap="none" lIns="148599" tIns="74300" rIns="148599" bIns="74300" rtlCol="0">
              <a:spAutoFit/>
            </a:bodyPr>
            <a:lstStyle/>
            <a:p>
              <a:r>
                <a:rPr lang="id-ID" sz="8776" b="1" dirty="0">
                  <a:solidFill>
                    <a:schemeClr val="bg1"/>
                  </a:solidFill>
                  <a:latin typeface="Lato Light"/>
                  <a:cs typeface="Lato Light"/>
                </a:rPr>
                <a:t>89%</a:t>
              </a:r>
            </a:p>
          </p:txBody>
        </p:sp>
      </p:grpSp>
      <p:cxnSp>
        <p:nvCxnSpPr>
          <p:cNvPr id="169" name="Straight Connector 168"/>
          <p:cNvCxnSpPr/>
          <p:nvPr/>
        </p:nvCxnSpPr>
        <p:spPr>
          <a:xfrm>
            <a:off x="10048910" y="3905179"/>
            <a:ext cx="0" cy="6773789"/>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33" name="Group 32"/>
          <p:cNvGrpSpPr/>
          <p:nvPr/>
        </p:nvGrpSpPr>
        <p:grpSpPr>
          <a:xfrm>
            <a:off x="4394670" y="1676978"/>
            <a:ext cx="11087115" cy="1689698"/>
            <a:chOff x="5386828" y="483017"/>
            <a:chExt cx="13642126" cy="2079087"/>
          </a:xfrm>
        </p:grpSpPr>
        <p:sp>
          <p:nvSpPr>
            <p:cNvPr id="34" name="TextBox 33"/>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Texas Analysis</a:t>
              </a:r>
              <a:endParaRPr lang="id-ID" sz="7152" b="1" dirty="0">
                <a:solidFill>
                  <a:schemeClr val="tx2"/>
                </a:solidFill>
                <a:latin typeface="Lato Regular"/>
                <a:cs typeface="Lato Regular"/>
              </a:endParaRPr>
            </a:p>
          </p:txBody>
        </p:sp>
        <p:sp>
          <p:nvSpPr>
            <p:cNvPr id="35" name="Rectangle 34"/>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6"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143792302"/>
      </p:ext>
    </p:extLst>
  </p:cSld>
  <p:clrMapOvr>
    <a:masterClrMapping/>
  </p:clrMapOvr>
  <p:transition xmlns:p14="http://schemas.microsoft.com/office/powerpoint/2010/main" spd="slow" advClick="0" advTm="2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69"/>
                                        </p:tgtEl>
                                        <p:attrNameLst>
                                          <p:attrName>style.visibility</p:attrName>
                                        </p:attrNameLst>
                                      </p:cBhvr>
                                      <p:to>
                                        <p:strVal val="visible"/>
                                      </p:to>
                                    </p:set>
                                    <p:animEffect transition="in" filter="fade">
                                      <p:cBhvr>
                                        <p:cTn id="19" dur="1000"/>
                                        <p:tgtEl>
                                          <p:spTgt spid="169"/>
                                        </p:tgtEl>
                                      </p:cBhvr>
                                    </p:animEffect>
                                    <p:anim calcmode="lin" valueType="num">
                                      <p:cBhvr>
                                        <p:cTn id="20" dur="1000" fill="hold"/>
                                        <p:tgtEl>
                                          <p:spTgt spid="169"/>
                                        </p:tgtEl>
                                        <p:attrNameLst>
                                          <p:attrName>ppt_x</p:attrName>
                                        </p:attrNameLst>
                                      </p:cBhvr>
                                      <p:tavLst>
                                        <p:tav tm="0">
                                          <p:val>
                                            <p:strVal val="#ppt_x"/>
                                          </p:val>
                                        </p:tav>
                                        <p:tav tm="100000">
                                          <p:val>
                                            <p:strVal val="#ppt_x"/>
                                          </p:val>
                                        </p:tav>
                                      </p:tavLst>
                                    </p:anim>
                                    <p:anim calcmode="lin" valueType="num">
                                      <p:cBhvr>
                                        <p:cTn id="21" dur="900" decel="100000" fill="hold"/>
                                        <p:tgtEl>
                                          <p:spTgt spid="169"/>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69"/>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42"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1000"/>
                                        <p:tgtEl>
                                          <p:spTgt spid="4"/>
                                        </p:tgtEl>
                                      </p:cBhvr>
                                    </p:animEffect>
                                    <p:anim calcmode="lin" valueType="num">
                                      <p:cBhvr>
                                        <p:cTn id="32" dur="1000" fill="hold"/>
                                        <p:tgtEl>
                                          <p:spTgt spid="4"/>
                                        </p:tgtEl>
                                        <p:attrNameLst>
                                          <p:attrName>ppt_x</p:attrName>
                                        </p:attrNameLst>
                                      </p:cBhvr>
                                      <p:tavLst>
                                        <p:tav tm="0">
                                          <p:val>
                                            <p:strVal val="#ppt_x"/>
                                          </p:val>
                                        </p:tav>
                                        <p:tav tm="100000">
                                          <p:val>
                                            <p:strVal val="#ppt_x"/>
                                          </p:val>
                                        </p:tav>
                                      </p:tavLst>
                                    </p:anim>
                                    <p:anim calcmode="lin" valueType="num">
                                      <p:cBhvr>
                                        <p:cTn id="33" dur="1000" fill="hold"/>
                                        <p:tgtEl>
                                          <p:spTgt spid="4"/>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1000"/>
                                        <p:tgtEl>
                                          <p:spTgt spid="6"/>
                                        </p:tgtEl>
                                      </p:cBhvr>
                                    </p:animEffect>
                                    <p:anim calcmode="lin" valueType="num">
                                      <p:cBhvr>
                                        <p:cTn id="42" dur="1000" fill="hold"/>
                                        <p:tgtEl>
                                          <p:spTgt spid="6"/>
                                        </p:tgtEl>
                                        <p:attrNameLst>
                                          <p:attrName>ppt_x</p:attrName>
                                        </p:attrNameLst>
                                      </p:cBhvr>
                                      <p:tavLst>
                                        <p:tav tm="0">
                                          <p:val>
                                            <p:strVal val="#ppt_x"/>
                                          </p:val>
                                        </p:tav>
                                        <p:tav tm="100000">
                                          <p:val>
                                            <p:strVal val="#ppt_x"/>
                                          </p:val>
                                        </p:tav>
                                      </p:tavLst>
                                    </p:anim>
                                    <p:anim calcmode="lin" valueType="num">
                                      <p:cBhvr>
                                        <p:cTn id="4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054065" y="3854706"/>
            <a:ext cx="11741236" cy="7061382"/>
            <a:chOff x="5491252" y="3450935"/>
            <a:chExt cx="14121217" cy="8674100"/>
          </a:xfrm>
        </p:grpSpPr>
        <p:sp>
          <p:nvSpPr>
            <p:cNvPr id="6" name="Freeform 1"/>
            <p:cNvSpPr>
              <a:spLocks noChangeArrowheads="1"/>
            </p:cNvSpPr>
            <p:nvPr/>
          </p:nvSpPr>
          <p:spPr bwMode="auto">
            <a:xfrm>
              <a:off x="16976254" y="11785185"/>
              <a:ext cx="22232" cy="34939"/>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1"/>
            </a:solidFill>
            <a:ln>
              <a:noFill/>
            </a:ln>
            <a:effectLst/>
          </p:spPr>
          <p:txBody>
            <a:bodyPr wrap="none" anchor="ctr"/>
            <a:lstStyle/>
            <a:p>
              <a:endParaRPr lang="en-US" sz="2926" dirty="0">
                <a:latin typeface="Lato Light"/>
              </a:endParaRPr>
            </a:p>
          </p:txBody>
        </p:sp>
        <p:sp>
          <p:nvSpPr>
            <p:cNvPr id="7" name="Freeform 2"/>
            <p:cNvSpPr>
              <a:spLocks noChangeArrowheads="1"/>
            </p:cNvSpPr>
            <p:nvPr/>
          </p:nvSpPr>
          <p:spPr bwMode="auto">
            <a:xfrm>
              <a:off x="16976254" y="11785185"/>
              <a:ext cx="22232" cy="28586"/>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1"/>
            </a:solidFill>
            <a:ln>
              <a:noFill/>
            </a:ln>
            <a:effectLst/>
          </p:spPr>
          <p:txBody>
            <a:bodyPr wrap="none" anchor="ctr"/>
            <a:lstStyle/>
            <a:p>
              <a:endParaRPr lang="en-US" sz="2926" dirty="0">
                <a:latin typeface="Lato Light"/>
              </a:endParaRPr>
            </a:p>
          </p:txBody>
        </p:sp>
        <p:sp>
          <p:nvSpPr>
            <p:cNvPr id="8" name="Freeform 3"/>
            <p:cNvSpPr>
              <a:spLocks noChangeArrowheads="1"/>
            </p:cNvSpPr>
            <p:nvPr/>
          </p:nvSpPr>
          <p:spPr bwMode="auto">
            <a:xfrm>
              <a:off x="16947668" y="11804242"/>
              <a:ext cx="22234" cy="19057"/>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1"/>
            </a:solidFill>
            <a:ln>
              <a:noFill/>
            </a:ln>
            <a:effectLst/>
          </p:spPr>
          <p:txBody>
            <a:bodyPr wrap="none" anchor="ctr"/>
            <a:lstStyle/>
            <a:p>
              <a:endParaRPr lang="en-US" sz="2926" dirty="0">
                <a:latin typeface="Lato Light"/>
              </a:endParaRPr>
            </a:p>
          </p:txBody>
        </p:sp>
        <p:sp>
          <p:nvSpPr>
            <p:cNvPr id="9" name="Freeform 4"/>
            <p:cNvSpPr>
              <a:spLocks noChangeArrowheads="1"/>
            </p:cNvSpPr>
            <p:nvPr/>
          </p:nvSpPr>
          <p:spPr bwMode="auto">
            <a:xfrm>
              <a:off x="16947668" y="11797889"/>
              <a:ext cx="22234" cy="22234"/>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1"/>
            </a:solidFill>
            <a:ln>
              <a:noFill/>
            </a:ln>
            <a:effectLst/>
          </p:spPr>
          <p:txBody>
            <a:bodyPr wrap="none" anchor="ctr"/>
            <a:lstStyle/>
            <a:p>
              <a:endParaRPr lang="en-US" sz="2926" dirty="0">
                <a:latin typeface="Lato Light"/>
              </a:endParaRPr>
            </a:p>
          </p:txBody>
        </p:sp>
        <p:sp>
          <p:nvSpPr>
            <p:cNvPr id="10" name="Freeform 5"/>
            <p:cNvSpPr>
              <a:spLocks noChangeArrowheads="1"/>
            </p:cNvSpPr>
            <p:nvPr/>
          </p:nvSpPr>
          <p:spPr bwMode="auto">
            <a:xfrm>
              <a:off x="16868265" y="11839180"/>
              <a:ext cx="63523" cy="22232"/>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1"/>
            </a:solidFill>
            <a:ln>
              <a:noFill/>
            </a:ln>
            <a:effectLst/>
          </p:spPr>
          <p:txBody>
            <a:bodyPr wrap="none" anchor="ctr"/>
            <a:lstStyle/>
            <a:p>
              <a:endParaRPr lang="en-US" sz="2926" dirty="0">
                <a:latin typeface="Lato Light"/>
              </a:endParaRPr>
            </a:p>
          </p:txBody>
        </p:sp>
        <p:sp>
          <p:nvSpPr>
            <p:cNvPr id="11" name="Freeform 6"/>
            <p:cNvSpPr>
              <a:spLocks noChangeArrowheads="1"/>
            </p:cNvSpPr>
            <p:nvPr/>
          </p:nvSpPr>
          <p:spPr bwMode="auto">
            <a:xfrm>
              <a:off x="16880970" y="11832828"/>
              <a:ext cx="50819" cy="28584"/>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1"/>
            </a:solidFill>
            <a:ln>
              <a:noFill/>
            </a:ln>
            <a:effectLst/>
          </p:spPr>
          <p:txBody>
            <a:bodyPr wrap="none" anchor="ctr"/>
            <a:lstStyle/>
            <a:p>
              <a:endParaRPr lang="en-US" sz="2926" dirty="0">
                <a:latin typeface="Lato Light"/>
              </a:endParaRPr>
            </a:p>
          </p:txBody>
        </p:sp>
        <p:sp>
          <p:nvSpPr>
            <p:cNvPr id="12" name="Freeform 7"/>
            <p:cNvSpPr>
              <a:spLocks noChangeArrowheads="1"/>
            </p:cNvSpPr>
            <p:nvPr/>
          </p:nvSpPr>
          <p:spPr bwMode="auto">
            <a:xfrm>
              <a:off x="16760275" y="11867765"/>
              <a:ext cx="34937" cy="5081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1"/>
            </a:solidFill>
            <a:ln>
              <a:noFill/>
            </a:ln>
            <a:effectLst/>
          </p:spPr>
          <p:txBody>
            <a:bodyPr wrap="none" anchor="ctr"/>
            <a:lstStyle/>
            <a:p>
              <a:endParaRPr lang="en-US" sz="2926" dirty="0">
                <a:latin typeface="Lato Light"/>
              </a:endParaRPr>
            </a:p>
          </p:txBody>
        </p:sp>
        <p:sp>
          <p:nvSpPr>
            <p:cNvPr id="13" name="Freeform 8"/>
            <p:cNvSpPr>
              <a:spLocks noChangeArrowheads="1"/>
            </p:cNvSpPr>
            <p:nvPr/>
          </p:nvSpPr>
          <p:spPr bwMode="auto">
            <a:xfrm>
              <a:off x="16760275" y="11867765"/>
              <a:ext cx="41289" cy="5081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1"/>
            </a:solidFill>
            <a:ln>
              <a:noFill/>
            </a:ln>
            <a:effectLst/>
          </p:spPr>
          <p:txBody>
            <a:bodyPr wrap="none" anchor="ctr"/>
            <a:lstStyle/>
            <a:p>
              <a:endParaRPr lang="en-US" sz="2926" dirty="0">
                <a:latin typeface="Lato Light"/>
              </a:endParaRPr>
            </a:p>
          </p:txBody>
        </p:sp>
        <p:sp>
          <p:nvSpPr>
            <p:cNvPr id="14" name="Freeform 9"/>
            <p:cNvSpPr>
              <a:spLocks noChangeArrowheads="1"/>
            </p:cNvSpPr>
            <p:nvPr/>
          </p:nvSpPr>
          <p:spPr bwMode="auto">
            <a:xfrm>
              <a:off x="16633229" y="11899526"/>
              <a:ext cx="107990" cy="76228"/>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1"/>
            </a:solidFill>
            <a:ln>
              <a:noFill/>
            </a:ln>
            <a:effectLst/>
          </p:spPr>
          <p:txBody>
            <a:bodyPr wrap="none" anchor="ctr"/>
            <a:lstStyle/>
            <a:p>
              <a:endParaRPr lang="en-US" sz="2926" dirty="0">
                <a:latin typeface="Lato Light"/>
              </a:endParaRPr>
            </a:p>
          </p:txBody>
        </p:sp>
        <p:sp>
          <p:nvSpPr>
            <p:cNvPr id="15" name="Freeform 10"/>
            <p:cNvSpPr>
              <a:spLocks noChangeArrowheads="1"/>
            </p:cNvSpPr>
            <p:nvPr/>
          </p:nvSpPr>
          <p:spPr bwMode="auto">
            <a:xfrm>
              <a:off x="16639581" y="11905879"/>
              <a:ext cx="107990" cy="69876"/>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1"/>
            </a:solidFill>
            <a:ln>
              <a:noFill/>
            </a:ln>
            <a:effectLst/>
          </p:spPr>
          <p:txBody>
            <a:bodyPr wrap="none" anchor="ctr"/>
            <a:lstStyle/>
            <a:p>
              <a:endParaRPr lang="en-US" sz="2926" dirty="0">
                <a:latin typeface="Lato Light"/>
              </a:endParaRPr>
            </a:p>
          </p:txBody>
        </p:sp>
        <p:sp>
          <p:nvSpPr>
            <p:cNvPr id="16" name="Freeform 11"/>
            <p:cNvSpPr>
              <a:spLocks noChangeArrowheads="1"/>
            </p:cNvSpPr>
            <p:nvPr/>
          </p:nvSpPr>
          <p:spPr bwMode="auto">
            <a:xfrm>
              <a:off x="9661552" y="8437510"/>
              <a:ext cx="3814572" cy="3684348"/>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2"/>
            </a:solidFill>
            <a:ln>
              <a:noFill/>
            </a:ln>
            <a:effectLst/>
          </p:spPr>
          <p:txBody>
            <a:bodyPr wrap="none" anchor="ctr"/>
            <a:lstStyle/>
            <a:p>
              <a:endParaRPr lang="en-US" sz="2926" dirty="0">
                <a:latin typeface="Lato Light"/>
              </a:endParaRPr>
            </a:p>
          </p:txBody>
        </p:sp>
        <p:sp>
          <p:nvSpPr>
            <p:cNvPr id="17" name="Freeform 12"/>
            <p:cNvSpPr>
              <a:spLocks noChangeArrowheads="1"/>
            </p:cNvSpPr>
            <p:nvPr/>
          </p:nvSpPr>
          <p:spPr bwMode="auto">
            <a:xfrm>
              <a:off x="9671081" y="8434335"/>
              <a:ext cx="3805042" cy="3690700"/>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 name="Freeform 13"/>
            <p:cNvSpPr>
              <a:spLocks noChangeArrowheads="1"/>
            </p:cNvSpPr>
            <p:nvPr/>
          </p:nvSpPr>
          <p:spPr bwMode="auto">
            <a:xfrm>
              <a:off x="11367152" y="10187576"/>
              <a:ext cx="92108" cy="158808"/>
            </a:xfrm>
            <a:custGeom>
              <a:avLst/>
              <a:gdLst>
                <a:gd name="T0" fmla="*/ 126 w 127"/>
                <a:gd name="T1" fmla="*/ 0 h 222"/>
                <a:gd name="T2" fmla="*/ 126 w 127"/>
                <a:gd name="T3" fmla="*/ 47 h 222"/>
                <a:gd name="T4" fmla="*/ 95 w 127"/>
                <a:gd name="T5" fmla="*/ 47 h 222"/>
                <a:gd name="T6" fmla="*/ 95 w 127"/>
                <a:gd name="T7" fmla="*/ 221 h 222"/>
                <a:gd name="T8" fmla="*/ 31 w 127"/>
                <a:gd name="T9" fmla="*/ 221 h 222"/>
                <a:gd name="T10" fmla="*/ 31 w 127"/>
                <a:gd name="T11" fmla="*/ 47 h 222"/>
                <a:gd name="T12" fmla="*/ 0 w 127"/>
                <a:gd name="T13" fmla="*/ 47 h 222"/>
                <a:gd name="T14" fmla="*/ 0 w 127"/>
                <a:gd name="T15" fmla="*/ 0 h 222"/>
                <a:gd name="T16" fmla="*/ 126 w 127"/>
                <a:gd name="T1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22">
                  <a:moveTo>
                    <a:pt x="126" y="0"/>
                  </a:moveTo>
                  <a:lnTo>
                    <a:pt x="126" y="47"/>
                  </a:lnTo>
                  <a:lnTo>
                    <a:pt x="95" y="47"/>
                  </a:lnTo>
                  <a:lnTo>
                    <a:pt x="95" y="221"/>
                  </a:lnTo>
                  <a:lnTo>
                    <a:pt x="31" y="221"/>
                  </a:lnTo>
                  <a:lnTo>
                    <a:pt x="31" y="47"/>
                  </a:lnTo>
                  <a:lnTo>
                    <a:pt x="0" y="47"/>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 name="Freeform 14"/>
            <p:cNvSpPr>
              <a:spLocks noChangeArrowheads="1"/>
            </p:cNvSpPr>
            <p:nvPr/>
          </p:nvSpPr>
          <p:spPr bwMode="auto">
            <a:xfrm>
              <a:off x="11471964" y="10187576"/>
              <a:ext cx="69876" cy="158808"/>
            </a:xfrm>
            <a:custGeom>
              <a:avLst/>
              <a:gdLst>
                <a:gd name="T0" fmla="*/ 0 w 96"/>
                <a:gd name="T1" fmla="*/ 0 h 222"/>
                <a:gd name="T2" fmla="*/ 95 w 96"/>
                <a:gd name="T3" fmla="*/ 0 h 222"/>
                <a:gd name="T4" fmla="*/ 95 w 96"/>
                <a:gd name="T5" fmla="*/ 47 h 222"/>
                <a:gd name="T6" fmla="*/ 55 w 96"/>
                <a:gd name="T7" fmla="*/ 47 h 222"/>
                <a:gd name="T8" fmla="*/ 55 w 96"/>
                <a:gd name="T9" fmla="*/ 87 h 222"/>
                <a:gd name="T10" fmla="*/ 87 w 96"/>
                <a:gd name="T11" fmla="*/ 87 h 222"/>
                <a:gd name="T12" fmla="*/ 87 w 96"/>
                <a:gd name="T13" fmla="*/ 126 h 222"/>
                <a:gd name="T14" fmla="*/ 55 w 96"/>
                <a:gd name="T15" fmla="*/ 126 h 222"/>
                <a:gd name="T16" fmla="*/ 55 w 96"/>
                <a:gd name="T17" fmla="*/ 174 h 222"/>
                <a:gd name="T18" fmla="*/ 95 w 96"/>
                <a:gd name="T19" fmla="*/ 174 h 222"/>
                <a:gd name="T20" fmla="*/ 95 w 96"/>
                <a:gd name="T21" fmla="*/ 221 h 222"/>
                <a:gd name="T22" fmla="*/ 0 w 96"/>
                <a:gd name="T23" fmla="*/ 221 h 222"/>
                <a:gd name="T24" fmla="*/ 0 w 96"/>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2">
                  <a:moveTo>
                    <a:pt x="0" y="0"/>
                  </a:moveTo>
                  <a:lnTo>
                    <a:pt x="95" y="0"/>
                  </a:lnTo>
                  <a:lnTo>
                    <a:pt x="95" y="47"/>
                  </a:lnTo>
                  <a:lnTo>
                    <a:pt x="55" y="47"/>
                  </a:lnTo>
                  <a:lnTo>
                    <a:pt x="55" y="87"/>
                  </a:lnTo>
                  <a:lnTo>
                    <a:pt x="87" y="87"/>
                  </a:lnTo>
                  <a:lnTo>
                    <a:pt x="87" y="126"/>
                  </a:lnTo>
                  <a:lnTo>
                    <a:pt x="55" y="126"/>
                  </a:lnTo>
                  <a:lnTo>
                    <a:pt x="55" y="174"/>
                  </a:lnTo>
                  <a:lnTo>
                    <a:pt x="95" y="174"/>
                  </a:lnTo>
                  <a:lnTo>
                    <a:pt x="95"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 name="Freeform 15"/>
            <p:cNvSpPr>
              <a:spLocks noChangeArrowheads="1"/>
            </p:cNvSpPr>
            <p:nvPr/>
          </p:nvSpPr>
          <p:spPr bwMode="auto">
            <a:xfrm>
              <a:off x="11545017" y="10187576"/>
              <a:ext cx="98460" cy="158808"/>
            </a:xfrm>
            <a:custGeom>
              <a:avLst/>
              <a:gdLst>
                <a:gd name="T0" fmla="*/ 126 w 135"/>
                <a:gd name="T1" fmla="*/ 0 h 222"/>
                <a:gd name="T2" fmla="*/ 126 w 135"/>
                <a:gd name="T3" fmla="*/ 0 h 222"/>
                <a:gd name="T4" fmla="*/ 110 w 135"/>
                <a:gd name="T5" fmla="*/ 95 h 222"/>
                <a:gd name="T6" fmla="*/ 134 w 135"/>
                <a:gd name="T7" fmla="*/ 221 h 222"/>
                <a:gd name="T8" fmla="*/ 87 w 135"/>
                <a:gd name="T9" fmla="*/ 221 h 222"/>
                <a:gd name="T10" fmla="*/ 63 w 135"/>
                <a:gd name="T11" fmla="*/ 142 h 222"/>
                <a:gd name="T12" fmla="*/ 63 w 135"/>
                <a:gd name="T13" fmla="*/ 182 h 222"/>
                <a:gd name="T14" fmla="*/ 55 w 135"/>
                <a:gd name="T15" fmla="*/ 221 h 222"/>
                <a:gd name="T16" fmla="*/ 0 w 135"/>
                <a:gd name="T17" fmla="*/ 221 h 222"/>
                <a:gd name="T18" fmla="*/ 23 w 135"/>
                <a:gd name="T19" fmla="*/ 95 h 222"/>
                <a:gd name="T20" fmla="*/ 0 w 135"/>
                <a:gd name="T21" fmla="*/ 0 h 222"/>
                <a:gd name="T22" fmla="*/ 55 w 135"/>
                <a:gd name="T23" fmla="*/ 0 h 222"/>
                <a:gd name="T24" fmla="*/ 63 w 135"/>
                <a:gd name="T25" fmla="*/ 32 h 222"/>
                <a:gd name="T26" fmla="*/ 63 w 135"/>
                <a:gd name="T27" fmla="*/ 63 h 222"/>
                <a:gd name="T28" fmla="*/ 79 w 135"/>
                <a:gd name="T29" fmla="*/ 0 h 222"/>
                <a:gd name="T30" fmla="*/ 126 w 135"/>
                <a:gd name="T3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222">
                  <a:moveTo>
                    <a:pt x="126" y="0"/>
                  </a:moveTo>
                  <a:lnTo>
                    <a:pt x="126" y="0"/>
                  </a:lnTo>
                  <a:cubicBezTo>
                    <a:pt x="110" y="95"/>
                    <a:pt x="110" y="95"/>
                    <a:pt x="110" y="95"/>
                  </a:cubicBezTo>
                  <a:cubicBezTo>
                    <a:pt x="134" y="221"/>
                    <a:pt x="134" y="221"/>
                    <a:pt x="134" y="221"/>
                  </a:cubicBezTo>
                  <a:cubicBezTo>
                    <a:pt x="87" y="221"/>
                    <a:pt x="87" y="221"/>
                    <a:pt x="87" y="221"/>
                  </a:cubicBezTo>
                  <a:cubicBezTo>
                    <a:pt x="79" y="198"/>
                    <a:pt x="71" y="174"/>
                    <a:pt x="63" y="142"/>
                  </a:cubicBezTo>
                  <a:cubicBezTo>
                    <a:pt x="63" y="150"/>
                    <a:pt x="63" y="166"/>
                    <a:pt x="63" y="182"/>
                  </a:cubicBezTo>
                  <a:cubicBezTo>
                    <a:pt x="55" y="221"/>
                    <a:pt x="55" y="221"/>
                    <a:pt x="55" y="221"/>
                  </a:cubicBezTo>
                  <a:cubicBezTo>
                    <a:pt x="0" y="221"/>
                    <a:pt x="0" y="221"/>
                    <a:pt x="0" y="221"/>
                  </a:cubicBezTo>
                  <a:cubicBezTo>
                    <a:pt x="23" y="95"/>
                    <a:pt x="23" y="95"/>
                    <a:pt x="23" y="95"/>
                  </a:cubicBezTo>
                  <a:cubicBezTo>
                    <a:pt x="0" y="0"/>
                    <a:pt x="0" y="0"/>
                    <a:pt x="0" y="0"/>
                  </a:cubicBezTo>
                  <a:cubicBezTo>
                    <a:pt x="55" y="0"/>
                    <a:pt x="55" y="0"/>
                    <a:pt x="55" y="0"/>
                  </a:cubicBezTo>
                  <a:cubicBezTo>
                    <a:pt x="55" y="8"/>
                    <a:pt x="55" y="16"/>
                    <a:pt x="63" y="32"/>
                  </a:cubicBezTo>
                  <a:cubicBezTo>
                    <a:pt x="63" y="39"/>
                    <a:pt x="63" y="55"/>
                    <a:pt x="63" y="63"/>
                  </a:cubicBezTo>
                  <a:cubicBezTo>
                    <a:pt x="79" y="0"/>
                    <a:pt x="79" y="0"/>
                    <a:pt x="79"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 name="Freeform 16"/>
            <p:cNvSpPr>
              <a:spLocks noChangeArrowheads="1"/>
            </p:cNvSpPr>
            <p:nvPr/>
          </p:nvSpPr>
          <p:spPr bwMode="auto">
            <a:xfrm>
              <a:off x="11646654" y="10187576"/>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24 w 143"/>
                <a:gd name="T17" fmla="*/ 0 h 222"/>
                <a:gd name="T18" fmla="*/ 111 w 143"/>
                <a:gd name="T19" fmla="*/ 0 h 222"/>
                <a:gd name="T20" fmla="*/ 79 w 143"/>
                <a:gd name="T21" fmla="*/ 142 h 222"/>
                <a:gd name="T22" fmla="*/ 79 w 143"/>
                <a:gd name="T23" fmla="*/ 142 h 222"/>
                <a:gd name="T24" fmla="*/ 71 w 143"/>
                <a:gd name="T25" fmla="*/ 47 h 222"/>
                <a:gd name="T26" fmla="*/ 55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24" y="0"/>
                    <a:pt x="24" y="0"/>
                    <a:pt x="24" y="0"/>
                  </a:cubicBezTo>
                  <a:lnTo>
                    <a:pt x="111" y="0"/>
                  </a:lnTo>
                  <a:close/>
                  <a:moveTo>
                    <a:pt x="79" y="142"/>
                  </a:moveTo>
                  <a:lnTo>
                    <a:pt x="79" y="142"/>
                  </a:lnTo>
                  <a:cubicBezTo>
                    <a:pt x="79" y="119"/>
                    <a:pt x="71" y="87"/>
                    <a:pt x="71" y="47"/>
                  </a:cubicBezTo>
                  <a:cubicBezTo>
                    <a:pt x="63" y="95"/>
                    <a:pt x="63" y="119"/>
                    <a:pt x="55"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 name="Freeform 17"/>
            <p:cNvSpPr>
              <a:spLocks noChangeArrowheads="1"/>
            </p:cNvSpPr>
            <p:nvPr/>
          </p:nvSpPr>
          <p:spPr bwMode="auto">
            <a:xfrm>
              <a:off x="11754644" y="10181224"/>
              <a:ext cx="92108" cy="165160"/>
            </a:xfrm>
            <a:custGeom>
              <a:avLst/>
              <a:gdLst>
                <a:gd name="T0" fmla="*/ 127 w 128"/>
                <a:gd name="T1" fmla="*/ 71 h 230"/>
                <a:gd name="T2" fmla="*/ 127 w 128"/>
                <a:gd name="T3" fmla="*/ 71 h 230"/>
                <a:gd name="T4" fmla="*/ 71 w 128"/>
                <a:gd name="T5" fmla="*/ 71 h 230"/>
                <a:gd name="T6" fmla="*/ 71 w 128"/>
                <a:gd name="T7" fmla="*/ 55 h 230"/>
                <a:gd name="T8" fmla="*/ 71 w 128"/>
                <a:gd name="T9" fmla="*/ 47 h 230"/>
                <a:gd name="T10" fmla="*/ 63 w 128"/>
                <a:gd name="T11" fmla="*/ 40 h 230"/>
                <a:gd name="T12" fmla="*/ 55 w 128"/>
                <a:gd name="T13" fmla="*/ 47 h 230"/>
                <a:gd name="T14" fmla="*/ 48 w 128"/>
                <a:gd name="T15" fmla="*/ 55 h 230"/>
                <a:gd name="T16" fmla="*/ 55 w 128"/>
                <a:gd name="T17" fmla="*/ 71 h 230"/>
                <a:gd name="T18" fmla="*/ 71 w 128"/>
                <a:gd name="T19" fmla="*/ 87 h 230"/>
                <a:gd name="T20" fmla="*/ 119 w 128"/>
                <a:gd name="T21" fmla="*/ 127 h 230"/>
                <a:gd name="T22" fmla="*/ 127 w 128"/>
                <a:gd name="T23" fmla="*/ 174 h 230"/>
                <a:gd name="T24" fmla="*/ 119 w 128"/>
                <a:gd name="T25" fmla="*/ 206 h 230"/>
                <a:gd name="T26" fmla="*/ 103 w 128"/>
                <a:gd name="T27" fmla="*/ 221 h 230"/>
                <a:gd name="T28" fmla="*/ 63 w 128"/>
                <a:gd name="T29" fmla="*/ 229 h 230"/>
                <a:gd name="T30" fmla="*/ 24 w 128"/>
                <a:gd name="T31" fmla="*/ 221 h 230"/>
                <a:gd name="T32" fmla="*/ 0 w 128"/>
                <a:gd name="T33" fmla="*/ 206 h 230"/>
                <a:gd name="T34" fmla="*/ 0 w 128"/>
                <a:gd name="T35" fmla="*/ 166 h 230"/>
                <a:gd name="T36" fmla="*/ 0 w 128"/>
                <a:gd name="T37" fmla="*/ 150 h 230"/>
                <a:gd name="T38" fmla="*/ 55 w 128"/>
                <a:gd name="T39" fmla="*/ 150 h 230"/>
                <a:gd name="T40" fmla="*/ 55 w 128"/>
                <a:gd name="T41" fmla="*/ 174 h 230"/>
                <a:gd name="T42" fmla="*/ 55 w 128"/>
                <a:gd name="T43" fmla="*/ 190 h 230"/>
                <a:gd name="T44" fmla="*/ 63 w 128"/>
                <a:gd name="T45" fmla="*/ 198 h 230"/>
                <a:gd name="T46" fmla="*/ 71 w 128"/>
                <a:gd name="T47" fmla="*/ 190 h 230"/>
                <a:gd name="T48" fmla="*/ 71 w 128"/>
                <a:gd name="T49" fmla="*/ 174 h 230"/>
                <a:gd name="T50" fmla="*/ 71 w 128"/>
                <a:gd name="T51" fmla="*/ 150 h 230"/>
                <a:gd name="T52" fmla="*/ 40 w 128"/>
                <a:gd name="T53" fmla="*/ 134 h 230"/>
                <a:gd name="T54" fmla="*/ 16 w 128"/>
                <a:gd name="T55" fmla="*/ 111 h 230"/>
                <a:gd name="T56" fmla="*/ 0 w 128"/>
                <a:gd name="T57" fmla="*/ 95 h 230"/>
                <a:gd name="T58" fmla="*/ 0 w 128"/>
                <a:gd name="T59" fmla="*/ 63 h 230"/>
                <a:gd name="T60" fmla="*/ 0 w 128"/>
                <a:gd name="T61" fmla="*/ 32 h 230"/>
                <a:gd name="T62" fmla="*/ 24 w 128"/>
                <a:gd name="T63" fmla="*/ 8 h 230"/>
                <a:gd name="T64" fmla="*/ 55 w 128"/>
                <a:gd name="T65" fmla="*/ 0 h 230"/>
                <a:gd name="T66" fmla="*/ 95 w 128"/>
                <a:gd name="T67" fmla="*/ 8 h 230"/>
                <a:gd name="T68" fmla="*/ 119 w 128"/>
                <a:gd name="T69" fmla="*/ 32 h 230"/>
                <a:gd name="T70" fmla="*/ 127 w 128"/>
                <a:gd name="T71" fmla="*/ 63 h 230"/>
                <a:gd name="T72" fmla="*/ 127 w 128"/>
                <a:gd name="T73" fmla="*/ 7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230">
                  <a:moveTo>
                    <a:pt x="127" y="71"/>
                  </a:moveTo>
                  <a:lnTo>
                    <a:pt x="127" y="71"/>
                  </a:lnTo>
                  <a:cubicBezTo>
                    <a:pt x="71" y="71"/>
                    <a:pt x="71" y="71"/>
                    <a:pt x="71" y="71"/>
                  </a:cubicBezTo>
                  <a:cubicBezTo>
                    <a:pt x="71" y="55"/>
                    <a:pt x="71" y="55"/>
                    <a:pt x="71" y="55"/>
                  </a:cubicBezTo>
                  <a:cubicBezTo>
                    <a:pt x="71" y="47"/>
                    <a:pt x="71" y="47"/>
                    <a:pt x="71" y="47"/>
                  </a:cubicBezTo>
                  <a:cubicBezTo>
                    <a:pt x="63" y="40"/>
                    <a:pt x="63" y="40"/>
                    <a:pt x="63" y="40"/>
                  </a:cubicBezTo>
                  <a:cubicBezTo>
                    <a:pt x="55" y="40"/>
                    <a:pt x="55" y="40"/>
                    <a:pt x="55" y="47"/>
                  </a:cubicBezTo>
                  <a:cubicBezTo>
                    <a:pt x="48" y="47"/>
                    <a:pt x="48" y="55"/>
                    <a:pt x="48" y="55"/>
                  </a:cubicBezTo>
                  <a:cubicBezTo>
                    <a:pt x="48" y="63"/>
                    <a:pt x="48" y="71"/>
                    <a:pt x="55" y="71"/>
                  </a:cubicBezTo>
                  <a:cubicBezTo>
                    <a:pt x="55" y="79"/>
                    <a:pt x="63" y="79"/>
                    <a:pt x="71" y="87"/>
                  </a:cubicBezTo>
                  <a:cubicBezTo>
                    <a:pt x="95" y="103"/>
                    <a:pt x="111" y="119"/>
                    <a:pt x="119" y="127"/>
                  </a:cubicBezTo>
                  <a:cubicBezTo>
                    <a:pt x="127" y="134"/>
                    <a:pt x="127" y="150"/>
                    <a:pt x="127" y="174"/>
                  </a:cubicBezTo>
                  <a:cubicBezTo>
                    <a:pt x="127" y="190"/>
                    <a:pt x="127" y="198"/>
                    <a:pt x="119" y="206"/>
                  </a:cubicBezTo>
                  <a:cubicBezTo>
                    <a:pt x="119" y="214"/>
                    <a:pt x="111" y="221"/>
                    <a:pt x="103" y="221"/>
                  </a:cubicBezTo>
                  <a:cubicBezTo>
                    <a:pt x="87" y="229"/>
                    <a:pt x="79" y="229"/>
                    <a:pt x="63" y="229"/>
                  </a:cubicBezTo>
                  <a:cubicBezTo>
                    <a:pt x="48" y="229"/>
                    <a:pt x="32" y="229"/>
                    <a:pt x="24" y="221"/>
                  </a:cubicBezTo>
                  <a:cubicBezTo>
                    <a:pt x="16" y="221"/>
                    <a:pt x="8" y="214"/>
                    <a:pt x="0" y="206"/>
                  </a:cubicBezTo>
                  <a:cubicBezTo>
                    <a:pt x="0" y="190"/>
                    <a:pt x="0" y="182"/>
                    <a:pt x="0" y="166"/>
                  </a:cubicBezTo>
                  <a:cubicBezTo>
                    <a:pt x="0" y="150"/>
                    <a:pt x="0" y="150"/>
                    <a:pt x="0" y="150"/>
                  </a:cubicBezTo>
                  <a:cubicBezTo>
                    <a:pt x="55" y="150"/>
                    <a:pt x="55" y="150"/>
                    <a:pt x="55" y="150"/>
                  </a:cubicBezTo>
                  <a:cubicBezTo>
                    <a:pt x="55" y="174"/>
                    <a:pt x="55" y="174"/>
                    <a:pt x="55" y="174"/>
                  </a:cubicBezTo>
                  <a:cubicBezTo>
                    <a:pt x="55" y="182"/>
                    <a:pt x="55" y="190"/>
                    <a:pt x="55" y="190"/>
                  </a:cubicBezTo>
                  <a:cubicBezTo>
                    <a:pt x="55" y="198"/>
                    <a:pt x="55" y="198"/>
                    <a:pt x="63" y="198"/>
                  </a:cubicBezTo>
                  <a:cubicBezTo>
                    <a:pt x="63" y="198"/>
                    <a:pt x="71" y="198"/>
                    <a:pt x="71" y="190"/>
                  </a:cubicBezTo>
                  <a:cubicBezTo>
                    <a:pt x="71" y="190"/>
                    <a:pt x="71" y="182"/>
                    <a:pt x="71" y="174"/>
                  </a:cubicBezTo>
                  <a:cubicBezTo>
                    <a:pt x="71" y="166"/>
                    <a:pt x="71" y="158"/>
                    <a:pt x="71" y="150"/>
                  </a:cubicBezTo>
                  <a:cubicBezTo>
                    <a:pt x="63" y="150"/>
                    <a:pt x="55" y="142"/>
                    <a:pt x="40" y="134"/>
                  </a:cubicBezTo>
                  <a:cubicBezTo>
                    <a:pt x="24" y="127"/>
                    <a:pt x="16" y="119"/>
                    <a:pt x="16" y="111"/>
                  </a:cubicBezTo>
                  <a:cubicBezTo>
                    <a:pt x="8" y="111"/>
                    <a:pt x="8" y="103"/>
                    <a:pt x="0" y="95"/>
                  </a:cubicBezTo>
                  <a:cubicBezTo>
                    <a:pt x="0" y="87"/>
                    <a:pt x="0" y="79"/>
                    <a:pt x="0" y="63"/>
                  </a:cubicBezTo>
                  <a:cubicBezTo>
                    <a:pt x="0" y="47"/>
                    <a:pt x="0" y="40"/>
                    <a:pt x="0" y="32"/>
                  </a:cubicBezTo>
                  <a:cubicBezTo>
                    <a:pt x="8" y="24"/>
                    <a:pt x="16" y="16"/>
                    <a:pt x="24" y="8"/>
                  </a:cubicBezTo>
                  <a:cubicBezTo>
                    <a:pt x="32" y="8"/>
                    <a:pt x="48" y="0"/>
                    <a:pt x="55" y="0"/>
                  </a:cubicBezTo>
                  <a:cubicBezTo>
                    <a:pt x="71" y="0"/>
                    <a:pt x="87" y="8"/>
                    <a:pt x="95" y="8"/>
                  </a:cubicBezTo>
                  <a:cubicBezTo>
                    <a:pt x="111" y="16"/>
                    <a:pt x="111" y="24"/>
                    <a:pt x="119" y="32"/>
                  </a:cubicBezTo>
                  <a:cubicBezTo>
                    <a:pt x="119" y="40"/>
                    <a:pt x="127" y="47"/>
                    <a:pt x="127" y="63"/>
                  </a:cubicBezTo>
                  <a:lnTo>
                    <a:pt x="127"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 name="Freeform 18"/>
            <p:cNvSpPr>
              <a:spLocks noChangeArrowheads="1"/>
            </p:cNvSpPr>
            <p:nvPr/>
          </p:nvSpPr>
          <p:spPr bwMode="auto">
            <a:xfrm>
              <a:off x="12399404" y="10575068"/>
              <a:ext cx="47643" cy="69876"/>
            </a:xfrm>
            <a:custGeom>
              <a:avLst/>
              <a:gdLst>
                <a:gd name="T0" fmla="*/ 48 w 65"/>
                <a:gd name="T1" fmla="*/ 0 h 95"/>
                <a:gd name="T2" fmla="*/ 48 w 65"/>
                <a:gd name="T3" fmla="*/ 0 h 95"/>
                <a:gd name="T4" fmla="*/ 64 w 65"/>
                <a:gd name="T5" fmla="*/ 94 h 95"/>
                <a:gd name="T6" fmla="*/ 40 w 65"/>
                <a:gd name="T7" fmla="*/ 94 h 95"/>
                <a:gd name="T8" fmla="*/ 32 w 65"/>
                <a:gd name="T9" fmla="*/ 78 h 95"/>
                <a:gd name="T10" fmla="*/ 24 w 65"/>
                <a:gd name="T11" fmla="*/ 78 h 95"/>
                <a:gd name="T12" fmla="*/ 24 w 65"/>
                <a:gd name="T13" fmla="*/ 94 h 95"/>
                <a:gd name="T14" fmla="*/ 0 w 65"/>
                <a:gd name="T15" fmla="*/ 94 h 95"/>
                <a:gd name="T16" fmla="*/ 8 w 65"/>
                <a:gd name="T17" fmla="*/ 0 h 95"/>
                <a:gd name="T18" fmla="*/ 48 w 65"/>
                <a:gd name="T19" fmla="*/ 0 h 95"/>
                <a:gd name="T20" fmla="*/ 32 w 65"/>
                <a:gd name="T21" fmla="*/ 55 h 95"/>
                <a:gd name="T22" fmla="*/ 32 w 65"/>
                <a:gd name="T23" fmla="*/ 55 h 95"/>
                <a:gd name="T24" fmla="*/ 32 w 65"/>
                <a:gd name="T25" fmla="*/ 15 h 95"/>
                <a:gd name="T26" fmla="*/ 24 w 65"/>
                <a:gd name="T27" fmla="*/ 55 h 95"/>
                <a:gd name="T28" fmla="*/ 32 w 65"/>
                <a:gd name="T29" fmla="*/ 5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95">
                  <a:moveTo>
                    <a:pt x="48" y="0"/>
                  </a:moveTo>
                  <a:lnTo>
                    <a:pt x="48" y="0"/>
                  </a:lnTo>
                  <a:cubicBezTo>
                    <a:pt x="64" y="94"/>
                    <a:pt x="64" y="94"/>
                    <a:pt x="64" y="94"/>
                  </a:cubicBezTo>
                  <a:cubicBezTo>
                    <a:pt x="40" y="94"/>
                    <a:pt x="40" y="94"/>
                    <a:pt x="40" y="94"/>
                  </a:cubicBezTo>
                  <a:cubicBezTo>
                    <a:pt x="32" y="78"/>
                    <a:pt x="32" y="78"/>
                    <a:pt x="32" y="78"/>
                  </a:cubicBezTo>
                  <a:cubicBezTo>
                    <a:pt x="24" y="78"/>
                    <a:pt x="24" y="78"/>
                    <a:pt x="24" y="78"/>
                  </a:cubicBezTo>
                  <a:cubicBezTo>
                    <a:pt x="24" y="94"/>
                    <a:pt x="24" y="94"/>
                    <a:pt x="24" y="94"/>
                  </a:cubicBezTo>
                  <a:cubicBezTo>
                    <a:pt x="0" y="94"/>
                    <a:pt x="0" y="94"/>
                    <a:pt x="0" y="94"/>
                  </a:cubicBezTo>
                  <a:cubicBezTo>
                    <a:pt x="8" y="0"/>
                    <a:pt x="8" y="0"/>
                    <a:pt x="8" y="0"/>
                  </a:cubicBezTo>
                  <a:lnTo>
                    <a:pt x="48" y="0"/>
                  </a:lnTo>
                  <a:close/>
                  <a:moveTo>
                    <a:pt x="32" y="55"/>
                  </a:moveTo>
                  <a:lnTo>
                    <a:pt x="32" y="55"/>
                  </a:lnTo>
                  <a:cubicBezTo>
                    <a:pt x="32" y="47"/>
                    <a:pt x="32" y="31"/>
                    <a:pt x="32" y="15"/>
                  </a:cubicBezTo>
                  <a:cubicBezTo>
                    <a:pt x="32"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 name="Freeform 19"/>
            <p:cNvSpPr>
              <a:spLocks noChangeArrowheads="1"/>
            </p:cNvSpPr>
            <p:nvPr/>
          </p:nvSpPr>
          <p:spPr bwMode="auto">
            <a:xfrm>
              <a:off x="12443870" y="10575068"/>
              <a:ext cx="47643" cy="69876"/>
            </a:xfrm>
            <a:custGeom>
              <a:avLst/>
              <a:gdLst>
                <a:gd name="T0" fmla="*/ 63 w 64"/>
                <a:gd name="T1" fmla="*/ 0 h 95"/>
                <a:gd name="T2" fmla="*/ 63 w 64"/>
                <a:gd name="T3" fmla="*/ 0 h 95"/>
                <a:gd name="T4" fmla="*/ 63 w 64"/>
                <a:gd name="T5" fmla="*/ 63 h 95"/>
                <a:gd name="T6" fmla="*/ 63 w 64"/>
                <a:gd name="T7" fmla="*/ 78 h 95"/>
                <a:gd name="T8" fmla="*/ 55 w 64"/>
                <a:gd name="T9" fmla="*/ 87 h 95"/>
                <a:gd name="T10" fmla="*/ 47 w 64"/>
                <a:gd name="T11" fmla="*/ 94 h 95"/>
                <a:gd name="T12" fmla="*/ 31 w 64"/>
                <a:gd name="T13" fmla="*/ 94 h 95"/>
                <a:gd name="T14" fmla="*/ 15 w 64"/>
                <a:gd name="T15" fmla="*/ 94 h 95"/>
                <a:gd name="T16" fmla="*/ 8 w 64"/>
                <a:gd name="T17" fmla="*/ 87 h 95"/>
                <a:gd name="T18" fmla="*/ 0 w 64"/>
                <a:gd name="T19" fmla="*/ 78 h 95"/>
                <a:gd name="T20" fmla="*/ 0 w 64"/>
                <a:gd name="T21" fmla="*/ 55 h 95"/>
                <a:gd name="T22" fmla="*/ 0 w 64"/>
                <a:gd name="T23" fmla="*/ 0 h 95"/>
                <a:gd name="T24" fmla="*/ 31 w 64"/>
                <a:gd name="T25" fmla="*/ 0 h 95"/>
                <a:gd name="T26" fmla="*/ 31 w 64"/>
                <a:gd name="T27" fmla="*/ 71 h 95"/>
                <a:gd name="T28" fmla="*/ 31 w 64"/>
                <a:gd name="T29" fmla="*/ 78 h 95"/>
                <a:gd name="T30" fmla="*/ 31 w 64"/>
                <a:gd name="T31" fmla="*/ 78 h 95"/>
                <a:gd name="T32" fmla="*/ 31 w 64"/>
                <a:gd name="T33" fmla="*/ 78 h 95"/>
                <a:gd name="T34" fmla="*/ 31 w 64"/>
                <a:gd name="T35" fmla="*/ 71 h 95"/>
                <a:gd name="T36" fmla="*/ 31 w 64"/>
                <a:gd name="T37" fmla="*/ 0 h 95"/>
                <a:gd name="T38" fmla="*/ 63 w 64"/>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95">
                  <a:moveTo>
                    <a:pt x="63" y="0"/>
                  </a:moveTo>
                  <a:lnTo>
                    <a:pt x="63" y="0"/>
                  </a:lnTo>
                  <a:cubicBezTo>
                    <a:pt x="63" y="63"/>
                    <a:pt x="63" y="63"/>
                    <a:pt x="63" y="63"/>
                  </a:cubicBezTo>
                  <a:cubicBezTo>
                    <a:pt x="63" y="71"/>
                    <a:pt x="63" y="71"/>
                    <a:pt x="63" y="78"/>
                  </a:cubicBezTo>
                  <a:cubicBezTo>
                    <a:pt x="55" y="78"/>
                    <a:pt x="55" y="78"/>
                    <a:pt x="55" y="87"/>
                  </a:cubicBezTo>
                  <a:lnTo>
                    <a:pt x="47" y="94"/>
                  </a:lnTo>
                  <a:cubicBezTo>
                    <a:pt x="39" y="94"/>
                    <a:pt x="39" y="94"/>
                    <a:pt x="31" y="94"/>
                  </a:cubicBezTo>
                  <a:cubicBezTo>
                    <a:pt x="24" y="94"/>
                    <a:pt x="24" y="94"/>
                    <a:pt x="15" y="94"/>
                  </a:cubicBezTo>
                  <a:cubicBezTo>
                    <a:pt x="15" y="87"/>
                    <a:pt x="8" y="87"/>
                    <a:pt x="8" y="87"/>
                  </a:cubicBezTo>
                  <a:cubicBezTo>
                    <a:pt x="8" y="78"/>
                    <a:pt x="0" y="78"/>
                    <a:pt x="0" y="78"/>
                  </a:cubicBezTo>
                  <a:cubicBezTo>
                    <a:pt x="0" y="71"/>
                    <a:pt x="0" y="63"/>
                    <a:pt x="0" y="55"/>
                  </a:cubicBezTo>
                  <a:cubicBezTo>
                    <a:pt x="0" y="0"/>
                    <a:pt x="0" y="0"/>
                    <a:pt x="0" y="0"/>
                  </a:cubicBezTo>
                  <a:cubicBezTo>
                    <a:pt x="31" y="0"/>
                    <a:pt x="31" y="0"/>
                    <a:pt x="31" y="0"/>
                  </a:cubicBezTo>
                  <a:cubicBezTo>
                    <a:pt x="31" y="71"/>
                    <a:pt x="31" y="71"/>
                    <a:pt x="31" y="71"/>
                  </a:cubicBezTo>
                  <a:lnTo>
                    <a:pt x="31" y="78"/>
                  </a:lnTo>
                  <a:lnTo>
                    <a:pt x="31" y="78"/>
                  </a:lnTo>
                  <a:lnTo>
                    <a:pt x="31" y="78"/>
                  </a:lnTo>
                  <a:lnTo>
                    <a:pt x="31" y="71"/>
                  </a:lnTo>
                  <a:cubicBezTo>
                    <a:pt x="31" y="0"/>
                    <a:pt x="31" y="0"/>
                    <a:pt x="31"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 name="Freeform 20"/>
            <p:cNvSpPr>
              <a:spLocks noChangeArrowheads="1"/>
            </p:cNvSpPr>
            <p:nvPr/>
          </p:nvSpPr>
          <p:spPr bwMode="auto">
            <a:xfrm>
              <a:off x="12494689" y="10568716"/>
              <a:ext cx="41291" cy="73051"/>
            </a:xfrm>
            <a:custGeom>
              <a:avLst/>
              <a:gdLst>
                <a:gd name="T0" fmla="*/ 55 w 56"/>
                <a:gd name="T1" fmla="*/ 31 h 103"/>
                <a:gd name="T2" fmla="*/ 55 w 56"/>
                <a:gd name="T3" fmla="*/ 31 h 103"/>
                <a:gd name="T4" fmla="*/ 31 w 56"/>
                <a:gd name="T5" fmla="*/ 31 h 103"/>
                <a:gd name="T6" fmla="*/ 31 w 56"/>
                <a:gd name="T7" fmla="*/ 23 h 103"/>
                <a:gd name="T8" fmla="*/ 31 w 56"/>
                <a:gd name="T9" fmla="*/ 23 h 103"/>
                <a:gd name="T10" fmla="*/ 24 w 56"/>
                <a:gd name="T11" fmla="*/ 15 h 103"/>
                <a:gd name="T12" fmla="*/ 24 w 56"/>
                <a:gd name="T13" fmla="*/ 23 h 103"/>
                <a:gd name="T14" fmla="*/ 24 w 56"/>
                <a:gd name="T15" fmla="*/ 23 h 103"/>
                <a:gd name="T16" fmla="*/ 24 w 56"/>
                <a:gd name="T17" fmla="*/ 31 h 103"/>
                <a:gd name="T18" fmla="*/ 31 w 56"/>
                <a:gd name="T19" fmla="*/ 39 h 103"/>
                <a:gd name="T20" fmla="*/ 47 w 56"/>
                <a:gd name="T21" fmla="*/ 55 h 103"/>
                <a:gd name="T22" fmla="*/ 55 w 56"/>
                <a:gd name="T23" fmla="*/ 79 h 103"/>
                <a:gd name="T24" fmla="*/ 55 w 56"/>
                <a:gd name="T25" fmla="*/ 95 h 103"/>
                <a:gd name="T26" fmla="*/ 39 w 56"/>
                <a:gd name="T27" fmla="*/ 102 h 103"/>
                <a:gd name="T28" fmla="*/ 24 w 56"/>
                <a:gd name="T29" fmla="*/ 102 h 103"/>
                <a:gd name="T30" fmla="*/ 8 w 56"/>
                <a:gd name="T31" fmla="*/ 102 h 103"/>
                <a:gd name="T32" fmla="*/ 0 w 56"/>
                <a:gd name="T33" fmla="*/ 86 h 103"/>
                <a:gd name="T34" fmla="*/ 0 w 56"/>
                <a:gd name="T35" fmla="*/ 71 h 103"/>
                <a:gd name="T36" fmla="*/ 0 w 56"/>
                <a:gd name="T37" fmla="*/ 63 h 103"/>
                <a:gd name="T38" fmla="*/ 24 w 56"/>
                <a:gd name="T39" fmla="*/ 63 h 103"/>
                <a:gd name="T40" fmla="*/ 24 w 56"/>
                <a:gd name="T41" fmla="*/ 79 h 103"/>
                <a:gd name="T42" fmla="*/ 24 w 56"/>
                <a:gd name="T43" fmla="*/ 86 h 103"/>
                <a:gd name="T44" fmla="*/ 24 w 56"/>
                <a:gd name="T45" fmla="*/ 86 h 103"/>
                <a:gd name="T46" fmla="*/ 31 w 56"/>
                <a:gd name="T47" fmla="*/ 86 h 103"/>
                <a:gd name="T48" fmla="*/ 31 w 56"/>
                <a:gd name="T49" fmla="*/ 79 h 103"/>
                <a:gd name="T50" fmla="*/ 31 w 56"/>
                <a:gd name="T51" fmla="*/ 71 h 103"/>
                <a:gd name="T52" fmla="*/ 16 w 56"/>
                <a:gd name="T53" fmla="*/ 63 h 103"/>
                <a:gd name="T54" fmla="*/ 0 w 56"/>
                <a:gd name="T55" fmla="*/ 47 h 103"/>
                <a:gd name="T56" fmla="*/ 0 w 56"/>
                <a:gd name="T57" fmla="*/ 39 h 103"/>
                <a:gd name="T58" fmla="*/ 0 w 56"/>
                <a:gd name="T59" fmla="*/ 31 h 103"/>
                <a:gd name="T60" fmla="*/ 0 w 56"/>
                <a:gd name="T61" fmla="*/ 15 h 103"/>
                <a:gd name="T62" fmla="*/ 8 w 56"/>
                <a:gd name="T63" fmla="*/ 8 h 103"/>
                <a:gd name="T64" fmla="*/ 24 w 56"/>
                <a:gd name="T65" fmla="*/ 0 h 103"/>
                <a:gd name="T66" fmla="*/ 39 w 56"/>
                <a:gd name="T67" fmla="*/ 8 h 103"/>
                <a:gd name="T68" fmla="*/ 47 w 56"/>
                <a:gd name="T69" fmla="*/ 15 h 103"/>
                <a:gd name="T70" fmla="*/ 55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55" y="31"/>
                  </a:moveTo>
                  <a:lnTo>
                    <a:pt x="55" y="31"/>
                  </a:lnTo>
                  <a:cubicBezTo>
                    <a:pt x="31" y="31"/>
                    <a:pt x="31" y="31"/>
                    <a:pt x="31" y="31"/>
                  </a:cubicBezTo>
                  <a:cubicBezTo>
                    <a:pt x="31" y="23"/>
                    <a:pt x="31" y="23"/>
                    <a:pt x="31" y="23"/>
                  </a:cubicBezTo>
                  <a:lnTo>
                    <a:pt x="31" y="23"/>
                  </a:lnTo>
                  <a:cubicBezTo>
                    <a:pt x="24" y="23"/>
                    <a:pt x="24" y="15"/>
                    <a:pt x="24" y="15"/>
                  </a:cubicBezTo>
                  <a:lnTo>
                    <a:pt x="24" y="23"/>
                  </a:lnTo>
                  <a:lnTo>
                    <a:pt x="24" y="23"/>
                  </a:lnTo>
                  <a:cubicBezTo>
                    <a:pt x="24" y="31"/>
                    <a:pt x="24" y="31"/>
                    <a:pt x="24" y="31"/>
                  </a:cubicBezTo>
                  <a:cubicBezTo>
                    <a:pt x="24" y="39"/>
                    <a:pt x="24" y="39"/>
                    <a:pt x="31" y="39"/>
                  </a:cubicBezTo>
                  <a:cubicBezTo>
                    <a:pt x="39" y="47"/>
                    <a:pt x="47" y="55"/>
                    <a:pt x="47" y="55"/>
                  </a:cubicBezTo>
                  <a:cubicBezTo>
                    <a:pt x="55" y="63"/>
                    <a:pt x="55" y="63"/>
                    <a:pt x="55" y="79"/>
                  </a:cubicBezTo>
                  <a:cubicBezTo>
                    <a:pt x="55" y="86"/>
                    <a:pt x="55" y="86"/>
                    <a:pt x="55" y="95"/>
                  </a:cubicBezTo>
                  <a:cubicBezTo>
                    <a:pt x="47" y="95"/>
                    <a:pt x="47" y="95"/>
                    <a:pt x="39" y="102"/>
                  </a:cubicBezTo>
                  <a:cubicBezTo>
                    <a:pt x="39" y="102"/>
                    <a:pt x="31" y="102"/>
                    <a:pt x="24" y="102"/>
                  </a:cubicBezTo>
                  <a:cubicBezTo>
                    <a:pt x="16" y="102"/>
                    <a:pt x="16" y="102"/>
                    <a:pt x="8" y="102"/>
                  </a:cubicBezTo>
                  <a:cubicBezTo>
                    <a:pt x="8" y="95"/>
                    <a:pt x="0" y="95"/>
                    <a:pt x="0" y="86"/>
                  </a:cubicBezTo>
                  <a:cubicBezTo>
                    <a:pt x="0" y="86"/>
                    <a:pt x="0" y="79"/>
                    <a:pt x="0" y="71"/>
                  </a:cubicBezTo>
                  <a:cubicBezTo>
                    <a:pt x="0" y="63"/>
                    <a:pt x="0" y="63"/>
                    <a:pt x="0" y="63"/>
                  </a:cubicBezTo>
                  <a:cubicBezTo>
                    <a:pt x="24" y="63"/>
                    <a:pt x="24" y="63"/>
                    <a:pt x="24" y="63"/>
                  </a:cubicBezTo>
                  <a:cubicBezTo>
                    <a:pt x="24" y="79"/>
                    <a:pt x="24" y="79"/>
                    <a:pt x="24" y="79"/>
                  </a:cubicBezTo>
                  <a:lnTo>
                    <a:pt x="24" y="86"/>
                  </a:lnTo>
                  <a:lnTo>
                    <a:pt x="24" y="86"/>
                  </a:lnTo>
                  <a:lnTo>
                    <a:pt x="31" y="86"/>
                  </a:lnTo>
                  <a:lnTo>
                    <a:pt x="31" y="79"/>
                  </a:lnTo>
                  <a:cubicBezTo>
                    <a:pt x="31" y="71"/>
                    <a:pt x="31" y="71"/>
                    <a:pt x="31" y="71"/>
                  </a:cubicBezTo>
                  <a:cubicBezTo>
                    <a:pt x="24" y="63"/>
                    <a:pt x="24" y="63"/>
                    <a:pt x="16" y="63"/>
                  </a:cubicBezTo>
                  <a:cubicBezTo>
                    <a:pt x="8" y="55"/>
                    <a:pt x="8" y="55"/>
                    <a:pt x="0" y="47"/>
                  </a:cubicBezTo>
                  <a:cubicBezTo>
                    <a:pt x="0" y="47"/>
                    <a:pt x="0" y="47"/>
                    <a:pt x="0" y="39"/>
                  </a:cubicBezTo>
                  <a:lnTo>
                    <a:pt x="0" y="31"/>
                  </a:lnTo>
                  <a:cubicBezTo>
                    <a:pt x="0" y="23"/>
                    <a:pt x="0" y="15"/>
                    <a:pt x="0" y="15"/>
                  </a:cubicBezTo>
                  <a:cubicBezTo>
                    <a:pt x="0" y="8"/>
                    <a:pt x="8" y="8"/>
                    <a:pt x="8" y="8"/>
                  </a:cubicBezTo>
                  <a:cubicBezTo>
                    <a:pt x="16" y="8"/>
                    <a:pt x="16" y="0"/>
                    <a:pt x="24" y="0"/>
                  </a:cubicBezTo>
                  <a:cubicBezTo>
                    <a:pt x="31" y="0"/>
                    <a:pt x="39" y="8"/>
                    <a:pt x="39" y="8"/>
                  </a:cubicBezTo>
                  <a:cubicBezTo>
                    <a:pt x="47" y="8"/>
                    <a:pt x="47" y="8"/>
                    <a:pt x="47" y="15"/>
                  </a:cubicBezTo>
                  <a:cubicBezTo>
                    <a:pt x="47" y="15"/>
                    <a:pt x="55" y="23"/>
                    <a:pt x="55"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 name="Freeform 21"/>
            <p:cNvSpPr>
              <a:spLocks noChangeArrowheads="1"/>
            </p:cNvSpPr>
            <p:nvPr/>
          </p:nvSpPr>
          <p:spPr bwMode="auto">
            <a:xfrm>
              <a:off x="12535980" y="10575068"/>
              <a:ext cx="41289" cy="69876"/>
            </a:xfrm>
            <a:custGeom>
              <a:avLst/>
              <a:gdLst>
                <a:gd name="T0" fmla="*/ 55 w 56"/>
                <a:gd name="T1" fmla="*/ 0 h 95"/>
                <a:gd name="T2" fmla="*/ 55 w 56"/>
                <a:gd name="T3" fmla="*/ 15 h 95"/>
                <a:gd name="T4" fmla="*/ 39 w 56"/>
                <a:gd name="T5" fmla="*/ 15 h 95"/>
                <a:gd name="T6" fmla="*/ 39 w 56"/>
                <a:gd name="T7" fmla="*/ 94 h 95"/>
                <a:gd name="T8" fmla="*/ 16 w 56"/>
                <a:gd name="T9" fmla="*/ 94 h 95"/>
                <a:gd name="T10" fmla="*/ 16 w 56"/>
                <a:gd name="T11" fmla="*/ 15 h 95"/>
                <a:gd name="T12" fmla="*/ 0 w 56"/>
                <a:gd name="T13" fmla="*/ 15 h 95"/>
                <a:gd name="T14" fmla="*/ 0 w 56"/>
                <a:gd name="T15" fmla="*/ 0 h 95"/>
                <a:gd name="T16" fmla="*/ 55 w 5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95">
                  <a:moveTo>
                    <a:pt x="55" y="0"/>
                  </a:moveTo>
                  <a:lnTo>
                    <a:pt x="55" y="15"/>
                  </a:lnTo>
                  <a:lnTo>
                    <a:pt x="39" y="15"/>
                  </a:lnTo>
                  <a:lnTo>
                    <a:pt x="39" y="94"/>
                  </a:lnTo>
                  <a:lnTo>
                    <a:pt x="16" y="94"/>
                  </a:lnTo>
                  <a:lnTo>
                    <a:pt x="16" y="15"/>
                  </a:lnTo>
                  <a:lnTo>
                    <a:pt x="0" y="1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 name="Freeform 22"/>
            <p:cNvSpPr>
              <a:spLocks noChangeArrowheads="1"/>
            </p:cNvSpPr>
            <p:nvPr/>
          </p:nvSpPr>
          <p:spPr bwMode="auto">
            <a:xfrm>
              <a:off x="12580446" y="10575068"/>
              <a:ext cx="19057" cy="69876"/>
            </a:xfrm>
            <a:custGeom>
              <a:avLst/>
              <a:gdLst>
                <a:gd name="T0" fmla="*/ 24 w 25"/>
                <a:gd name="T1" fmla="*/ 0 h 95"/>
                <a:gd name="T2" fmla="*/ 24 w 25"/>
                <a:gd name="T3" fmla="*/ 94 h 95"/>
                <a:gd name="T4" fmla="*/ 0 w 25"/>
                <a:gd name="T5" fmla="*/ 94 h 95"/>
                <a:gd name="T6" fmla="*/ 0 w 25"/>
                <a:gd name="T7" fmla="*/ 0 h 95"/>
                <a:gd name="T8" fmla="*/ 24 w 25"/>
                <a:gd name="T9" fmla="*/ 0 h 95"/>
              </a:gdLst>
              <a:ahLst/>
              <a:cxnLst>
                <a:cxn ang="0">
                  <a:pos x="T0" y="T1"/>
                </a:cxn>
                <a:cxn ang="0">
                  <a:pos x="T2" y="T3"/>
                </a:cxn>
                <a:cxn ang="0">
                  <a:pos x="T4" y="T5"/>
                </a:cxn>
                <a:cxn ang="0">
                  <a:pos x="T6" y="T7"/>
                </a:cxn>
                <a:cxn ang="0">
                  <a:pos x="T8" y="T9"/>
                </a:cxn>
              </a:cxnLst>
              <a:rect l="0" t="0" r="r" b="b"/>
              <a:pathLst>
                <a:path w="25" h="95">
                  <a:moveTo>
                    <a:pt x="24" y="0"/>
                  </a:moveTo>
                  <a:lnTo>
                    <a:pt x="24" y="94"/>
                  </a:lnTo>
                  <a:lnTo>
                    <a:pt x="0" y="94"/>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 name="Freeform 23"/>
            <p:cNvSpPr>
              <a:spLocks noChangeArrowheads="1"/>
            </p:cNvSpPr>
            <p:nvPr/>
          </p:nvSpPr>
          <p:spPr bwMode="auto">
            <a:xfrm>
              <a:off x="12602678" y="10575068"/>
              <a:ext cx="41291" cy="69876"/>
            </a:xfrm>
            <a:custGeom>
              <a:avLst/>
              <a:gdLst>
                <a:gd name="T0" fmla="*/ 55 w 56"/>
                <a:gd name="T1" fmla="*/ 0 h 95"/>
                <a:gd name="T2" fmla="*/ 55 w 56"/>
                <a:gd name="T3" fmla="*/ 94 h 95"/>
                <a:gd name="T4" fmla="*/ 40 w 56"/>
                <a:gd name="T5" fmla="*/ 94 h 95"/>
                <a:gd name="T6" fmla="*/ 24 w 56"/>
                <a:gd name="T7" fmla="*/ 47 h 95"/>
                <a:gd name="T8" fmla="*/ 24 w 56"/>
                <a:gd name="T9" fmla="*/ 94 h 95"/>
                <a:gd name="T10" fmla="*/ 0 w 56"/>
                <a:gd name="T11" fmla="*/ 94 h 95"/>
                <a:gd name="T12" fmla="*/ 0 w 56"/>
                <a:gd name="T13" fmla="*/ 0 h 95"/>
                <a:gd name="T14" fmla="*/ 24 w 56"/>
                <a:gd name="T15" fmla="*/ 0 h 95"/>
                <a:gd name="T16" fmla="*/ 40 w 56"/>
                <a:gd name="T17" fmla="*/ 39 h 95"/>
                <a:gd name="T18" fmla="*/ 40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40" y="94"/>
                  </a:lnTo>
                  <a:lnTo>
                    <a:pt x="24" y="47"/>
                  </a:lnTo>
                  <a:lnTo>
                    <a:pt x="24" y="94"/>
                  </a:lnTo>
                  <a:lnTo>
                    <a:pt x="0" y="94"/>
                  </a:lnTo>
                  <a:lnTo>
                    <a:pt x="0" y="0"/>
                  </a:lnTo>
                  <a:lnTo>
                    <a:pt x="24" y="0"/>
                  </a:lnTo>
                  <a:lnTo>
                    <a:pt x="40" y="39"/>
                  </a:lnTo>
                  <a:lnTo>
                    <a:pt x="4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 name="Freeform 24"/>
            <p:cNvSpPr>
              <a:spLocks noChangeArrowheads="1"/>
            </p:cNvSpPr>
            <p:nvPr/>
          </p:nvSpPr>
          <p:spPr bwMode="auto">
            <a:xfrm>
              <a:off x="10839909" y="8262822"/>
              <a:ext cx="2334478" cy="1200589"/>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2"/>
            </a:solidFill>
            <a:ln>
              <a:noFill/>
            </a:ln>
            <a:effectLst/>
          </p:spPr>
          <p:txBody>
            <a:bodyPr wrap="none" anchor="ctr"/>
            <a:lstStyle/>
            <a:p>
              <a:endParaRPr lang="en-US" sz="2926" dirty="0">
                <a:latin typeface="Lato Light"/>
              </a:endParaRPr>
            </a:p>
          </p:txBody>
        </p:sp>
        <p:sp>
          <p:nvSpPr>
            <p:cNvPr id="30" name="Freeform 25"/>
            <p:cNvSpPr>
              <a:spLocks noChangeArrowheads="1"/>
            </p:cNvSpPr>
            <p:nvPr/>
          </p:nvSpPr>
          <p:spPr bwMode="auto">
            <a:xfrm>
              <a:off x="10833557" y="8262822"/>
              <a:ext cx="2340831" cy="1197412"/>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 name="Freeform 26"/>
            <p:cNvSpPr>
              <a:spLocks noChangeArrowheads="1"/>
            </p:cNvSpPr>
            <p:nvPr/>
          </p:nvSpPr>
          <p:spPr bwMode="auto">
            <a:xfrm>
              <a:off x="11976975" y="8462919"/>
              <a:ext cx="92108" cy="158808"/>
            </a:xfrm>
            <a:custGeom>
              <a:avLst/>
              <a:gdLst>
                <a:gd name="T0" fmla="*/ 127 w 128"/>
                <a:gd name="T1" fmla="*/ 126 h 222"/>
                <a:gd name="T2" fmla="*/ 127 w 128"/>
                <a:gd name="T3" fmla="*/ 126 h 222"/>
                <a:gd name="T4" fmla="*/ 127 w 128"/>
                <a:gd name="T5" fmla="*/ 174 h 222"/>
                <a:gd name="T6" fmla="*/ 119 w 128"/>
                <a:gd name="T7" fmla="*/ 197 h 222"/>
                <a:gd name="T8" fmla="*/ 95 w 128"/>
                <a:gd name="T9" fmla="*/ 213 h 222"/>
                <a:gd name="T10" fmla="*/ 64 w 128"/>
                <a:gd name="T11" fmla="*/ 221 h 222"/>
                <a:gd name="T12" fmla="*/ 32 w 128"/>
                <a:gd name="T13" fmla="*/ 213 h 222"/>
                <a:gd name="T14" fmla="*/ 16 w 128"/>
                <a:gd name="T15" fmla="*/ 197 h 222"/>
                <a:gd name="T16" fmla="*/ 0 w 128"/>
                <a:gd name="T17" fmla="*/ 174 h 222"/>
                <a:gd name="T18" fmla="*/ 0 w 128"/>
                <a:gd name="T19" fmla="*/ 126 h 222"/>
                <a:gd name="T20" fmla="*/ 0 w 128"/>
                <a:gd name="T21" fmla="*/ 94 h 222"/>
                <a:gd name="T22" fmla="*/ 0 w 128"/>
                <a:gd name="T23" fmla="*/ 47 h 222"/>
                <a:gd name="T24" fmla="*/ 16 w 128"/>
                <a:gd name="T25" fmla="*/ 23 h 222"/>
                <a:gd name="T26" fmla="*/ 32 w 128"/>
                <a:gd name="T27" fmla="*/ 8 h 222"/>
                <a:gd name="T28" fmla="*/ 64 w 128"/>
                <a:gd name="T29" fmla="*/ 0 h 222"/>
                <a:gd name="T30" fmla="*/ 95 w 128"/>
                <a:gd name="T31" fmla="*/ 8 h 222"/>
                <a:gd name="T32" fmla="*/ 119 w 128"/>
                <a:gd name="T33" fmla="*/ 23 h 222"/>
                <a:gd name="T34" fmla="*/ 127 w 128"/>
                <a:gd name="T35" fmla="*/ 47 h 222"/>
                <a:gd name="T36" fmla="*/ 127 w 128"/>
                <a:gd name="T37" fmla="*/ 94 h 222"/>
                <a:gd name="T38" fmla="*/ 127 w 128"/>
                <a:gd name="T39" fmla="*/ 126 h 222"/>
                <a:gd name="T40" fmla="*/ 72 w 128"/>
                <a:gd name="T41" fmla="*/ 63 h 222"/>
                <a:gd name="T42" fmla="*/ 72 w 128"/>
                <a:gd name="T43" fmla="*/ 63 h 222"/>
                <a:gd name="T44" fmla="*/ 72 w 128"/>
                <a:gd name="T45" fmla="*/ 39 h 222"/>
                <a:gd name="T46" fmla="*/ 64 w 128"/>
                <a:gd name="T47" fmla="*/ 39 h 222"/>
                <a:gd name="T48" fmla="*/ 56 w 128"/>
                <a:gd name="T49" fmla="*/ 39 h 222"/>
                <a:gd name="T50" fmla="*/ 56 w 128"/>
                <a:gd name="T51" fmla="*/ 63 h 222"/>
                <a:gd name="T52" fmla="*/ 56 w 128"/>
                <a:gd name="T53" fmla="*/ 158 h 222"/>
                <a:gd name="T54" fmla="*/ 56 w 128"/>
                <a:gd name="T55" fmla="*/ 181 h 222"/>
                <a:gd name="T56" fmla="*/ 64 w 128"/>
                <a:gd name="T57" fmla="*/ 181 h 222"/>
                <a:gd name="T58" fmla="*/ 72 w 128"/>
                <a:gd name="T59" fmla="*/ 181 h 222"/>
                <a:gd name="T60" fmla="*/ 72 w 128"/>
                <a:gd name="T61" fmla="*/ 158 h 222"/>
                <a:gd name="T62" fmla="*/ 72 w 128"/>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22">
                  <a:moveTo>
                    <a:pt x="127" y="126"/>
                  </a:moveTo>
                  <a:lnTo>
                    <a:pt x="127" y="126"/>
                  </a:lnTo>
                  <a:cubicBezTo>
                    <a:pt x="127" y="150"/>
                    <a:pt x="127" y="166"/>
                    <a:pt x="127" y="174"/>
                  </a:cubicBezTo>
                  <a:cubicBezTo>
                    <a:pt x="127" y="181"/>
                    <a:pt x="119" y="189"/>
                    <a:pt x="119" y="197"/>
                  </a:cubicBezTo>
                  <a:cubicBezTo>
                    <a:pt x="111" y="205"/>
                    <a:pt x="103" y="205"/>
                    <a:pt x="95" y="213"/>
                  </a:cubicBezTo>
                  <a:cubicBezTo>
                    <a:pt x="87" y="213"/>
                    <a:pt x="80" y="221"/>
                    <a:pt x="64" y="221"/>
                  </a:cubicBezTo>
                  <a:cubicBezTo>
                    <a:pt x="56" y="221"/>
                    <a:pt x="40" y="213"/>
                    <a:pt x="32" y="213"/>
                  </a:cubicBezTo>
                  <a:cubicBezTo>
                    <a:pt x="24" y="205"/>
                    <a:pt x="16" y="205"/>
                    <a:pt x="16" y="197"/>
                  </a:cubicBezTo>
                  <a:cubicBezTo>
                    <a:pt x="8" y="189"/>
                    <a:pt x="8" y="181"/>
                    <a:pt x="0" y="174"/>
                  </a:cubicBezTo>
                  <a:cubicBezTo>
                    <a:pt x="0" y="166"/>
                    <a:pt x="0" y="150"/>
                    <a:pt x="0" y="126"/>
                  </a:cubicBezTo>
                  <a:cubicBezTo>
                    <a:pt x="0" y="94"/>
                    <a:pt x="0" y="94"/>
                    <a:pt x="0" y="94"/>
                  </a:cubicBezTo>
                  <a:cubicBezTo>
                    <a:pt x="0" y="71"/>
                    <a:pt x="0" y="55"/>
                    <a:pt x="0" y="47"/>
                  </a:cubicBezTo>
                  <a:cubicBezTo>
                    <a:pt x="0" y="39"/>
                    <a:pt x="8" y="31"/>
                    <a:pt x="16" y="23"/>
                  </a:cubicBezTo>
                  <a:cubicBezTo>
                    <a:pt x="16" y="16"/>
                    <a:pt x="24" y="16"/>
                    <a:pt x="32" y="8"/>
                  </a:cubicBezTo>
                  <a:cubicBezTo>
                    <a:pt x="40" y="8"/>
                    <a:pt x="56" y="0"/>
                    <a:pt x="64" y="0"/>
                  </a:cubicBezTo>
                  <a:cubicBezTo>
                    <a:pt x="72" y="0"/>
                    <a:pt x="87" y="8"/>
                    <a:pt x="95" y="8"/>
                  </a:cubicBezTo>
                  <a:cubicBezTo>
                    <a:pt x="103" y="16"/>
                    <a:pt x="111" y="16"/>
                    <a:pt x="119" y="23"/>
                  </a:cubicBezTo>
                  <a:cubicBezTo>
                    <a:pt x="119" y="31"/>
                    <a:pt x="127" y="39"/>
                    <a:pt x="127" y="47"/>
                  </a:cubicBezTo>
                  <a:cubicBezTo>
                    <a:pt x="127" y="55"/>
                    <a:pt x="127" y="71"/>
                    <a:pt x="127" y="94"/>
                  </a:cubicBezTo>
                  <a:lnTo>
                    <a:pt x="127" y="126"/>
                  </a:lnTo>
                  <a:close/>
                  <a:moveTo>
                    <a:pt x="72" y="63"/>
                  </a:moveTo>
                  <a:lnTo>
                    <a:pt x="72" y="63"/>
                  </a:lnTo>
                  <a:cubicBezTo>
                    <a:pt x="72" y="55"/>
                    <a:pt x="72" y="47"/>
                    <a:pt x="72" y="39"/>
                  </a:cubicBezTo>
                  <a:lnTo>
                    <a:pt x="64" y="39"/>
                  </a:lnTo>
                  <a:lnTo>
                    <a:pt x="56" y="39"/>
                  </a:lnTo>
                  <a:cubicBezTo>
                    <a:pt x="56" y="47"/>
                    <a:pt x="56" y="47"/>
                    <a:pt x="56" y="63"/>
                  </a:cubicBezTo>
                  <a:cubicBezTo>
                    <a:pt x="56" y="158"/>
                    <a:pt x="56" y="158"/>
                    <a:pt x="56" y="158"/>
                  </a:cubicBezTo>
                  <a:cubicBezTo>
                    <a:pt x="56" y="166"/>
                    <a:pt x="56" y="174"/>
                    <a:pt x="56" y="181"/>
                  </a:cubicBezTo>
                  <a:lnTo>
                    <a:pt x="64" y="181"/>
                  </a:lnTo>
                  <a:lnTo>
                    <a:pt x="72" y="181"/>
                  </a:lnTo>
                  <a:cubicBezTo>
                    <a:pt x="72" y="174"/>
                    <a:pt x="72" y="166"/>
                    <a:pt x="72" y="158"/>
                  </a:cubicBezTo>
                  <a:lnTo>
                    <a:pt x="7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 name="Freeform 27"/>
            <p:cNvSpPr>
              <a:spLocks noChangeArrowheads="1"/>
            </p:cNvSpPr>
            <p:nvPr/>
          </p:nvSpPr>
          <p:spPr bwMode="auto">
            <a:xfrm>
              <a:off x="12081787" y="8466096"/>
              <a:ext cx="98462" cy="149279"/>
            </a:xfrm>
            <a:custGeom>
              <a:avLst/>
              <a:gdLst>
                <a:gd name="T0" fmla="*/ 134 w 135"/>
                <a:gd name="T1" fmla="*/ 0 h 206"/>
                <a:gd name="T2" fmla="*/ 102 w 135"/>
                <a:gd name="T3" fmla="*/ 95 h 206"/>
                <a:gd name="T4" fmla="*/ 134 w 135"/>
                <a:gd name="T5" fmla="*/ 205 h 206"/>
                <a:gd name="T6" fmla="*/ 79 w 135"/>
                <a:gd name="T7" fmla="*/ 205 h 206"/>
                <a:gd name="T8" fmla="*/ 55 w 135"/>
                <a:gd name="T9" fmla="*/ 118 h 206"/>
                <a:gd name="T10" fmla="*/ 55 w 135"/>
                <a:gd name="T11" fmla="*/ 205 h 206"/>
                <a:gd name="T12" fmla="*/ 0 w 135"/>
                <a:gd name="T13" fmla="*/ 205 h 206"/>
                <a:gd name="T14" fmla="*/ 0 w 135"/>
                <a:gd name="T15" fmla="*/ 0 h 206"/>
                <a:gd name="T16" fmla="*/ 55 w 135"/>
                <a:gd name="T17" fmla="*/ 0 h 206"/>
                <a:gd name="T18" fmla="*/ 55 w 135"/>
                <a:gd name="T19" fmla="*/ 79 h 206"/>
                <a:gd name="T20" fmla="*/ 79 w 135"/>
                <a:gd name="T21" fmla="*/ 0 h 206"/>
                <a:gd name="T22" fmla="*/ 134 w 135"/>
                <a:gd name="T2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06">
                  <a:moveTo>
                    <a:pt x="134" y="0"/>
                  </a:moveTo>
                  <a:lnTo>
                    <a:pt x="102" y="95"/>
                  </a:lnTo>
                  <a:lnTo>
                    <a:pt x="134" y="205"/>
                  </a:lnTo>
                  <a:lnTo>
                    <a:pt x="79" y="205"/>
                  </a:lnTo>
                  <a:lnTo>
                    <a:pt x="55" y="118"/>
                  </a:lnTo>
                  <a:lnTo>
                    <a:pt x="55" y="205"/>
                  </a:lnTo>
                  <a:lnTo>
                    <a:pt x="0" y="205"/>
                  </a:lnTo>
                  <a:lnTo>
                    <a:pt x="0" y="0"/>
                  </a:lnTo>
                  <a:lnTo>
                    <a:pt x="55" y="0"/>
                  </a:lnTo>
                  <a:lnTo>
                    <a:pt x="55"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 name="Freeform 28"/>
            <p:cNvSpPr>
              <a:spLocks noChangeArrowheads="1"/>
            </p:cNvSpPr>
            <p:nvPr/>
          </p:nvSpPr>
          <p:spPr bwMode="auto">
            <a:xfrm>
              <a:off x="12183425" y="8466096"/>
              <a:ext cx="63523" cy="149279"/>
            </a:xfrm>
            <a:custGeom>
              <a:avLst/>
              <a:gdLst>
                <a:gd name="T0" fmla="*/ 55 w 88"/>
                <a:gd name="T1" fmla="*/ 0 h 206"/>
                <a:gd name="T2" fmla="*/ 55 w 88"/>
                <a:gd name="T3" fmla="*/ 166 h 206"/>
                <a:gd name="T4" fmla="*/ 87 w 88"/>
                <a:gd name="T5" fmla="*/ 166 h 206"/>
                <a:gd name="T6" fmla="*/ 87 w 88"/>
                <a:gd name="T7" fmla="*/ 205 h 206"/>
                <a:gd name="T8" fmla="*/ 0 w 88"/>
                <a:gd name="T9" fmla="*/ 205 h 206"/>
                <a:gd name="T10" fmla="*/ 0 w 88"/>
                <a:gd name="T11" fmla="*/ 0 h 206"/>
                <a:gd name="T12" fmla="*/ 55 w 88"/>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88" h="206">
                  <a:moveTo>
                    <a:pt x="55" y="0"/>
                  </a:moveTo>
                  <a:lnTo>
                    <a:pt x="55" y="166"/>
                  </a:lnTo>
                  <a:lnTo>
                    <a:pt x="87" y="166"/>
                  </a:lnTo>
                  <a:lnTo>
                    <a:pt x="87" y="205"/>
                  </a:lnTo>
                  <a:lnTo>
                    <a:pt x="0" y="205"/>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 name="Freeform 29"/>
            <p:cNvSpPr>
              <a:spLocks noChangeArrowheads="1"/>
            </p:cNvSpPr>
            <p:nvPr/>
          </p:nvSpPr>
          <p:spPr bwMode="auto">
            <a:xfrm>
              <a:off x="12250125" y="8466096"/>
              <a:ext cx="98460" cy="149279"/>
            </a:xfrm>
            <a:custGeom>
              <a:avLst/>
              <a:gdLst>
                <a:gd name="T0" fmla="*/ 103 w 135"/>
                <a:gd name="T1" fmla="*/ 0 h 206"/>
                <a:gd name="T2" fmla="*/ 103 w 135"/>
                <a:gd name="T3" fmla="*/ 0 h 206"/>
                <a:gd name="T4" fmla="*/ 134 w 135"/>
                <a:gd name="T5" fmla="*/ 205 h 206"/>
                <a:gd name="T6" fmla="*/ 79 w 135"/>
                <a:gd name="T7" fmla="*/ 205 h 206"/>
                <a:gd name="T8" fmla="*/ 79 w 135"/>
                <a:gd name="T9" fmla="*/ 166 h 206"/>
                <a:gd name="T10" fmla="*/ 55 w 135"/>
                <a:gd name="T11" fmla="*/ 166 h 206"/>
                <a:gd name="T12" fmla="*/ 55 w 135"/>
                <a:gd name="T13" fmla="*/ 205 h 206"/>
                <a:gd name="T14" fmla="*/ 0 w 135"/>
                <a:gd name="T15" fmla="*/ 205 h 206"/>
                <a:gd name="T16" fmla="*/ 31 w 135"/>
                <a:gd name="T17" fmla="*/ 0 h 206"/>
                <a:gd name="T18" fmla="*/ 103 w 135"/>
                <a:gd name="T19" fmla="*/ 0 h 206"/>
                <a:gd name="T20" fmla="*/ 79 w 135"/>
                <a:gd name="T21" fmla="*/ 134 h 206"/>
                <a:gd name="T22" fmla="*/ 79 w 135"/>
                <a:gd name="T23" fmla="*/ 134 h 206"/>
                <a:gd name="T24" fmla="*/ 71 w 135"/>
                <a:gd name="T25" fmla="*/ 47 h 206"/>
                <a:gd name="T26" fmla="*/ 55 w 135"/>
                <a:gd name="T27" fmla="*/ 134 h 206"/>
                <a:gd name="T28" fmla="*/ 79 w 135"/>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06">
                  <a:moveTo>
                    <a:pt x="103" y="0"/>
                  </a:moveTo>
                  <a:lnTo>
                    <a:pt x="103" y="0"/>
                  </a:lnTo>
                  <a:cubicBezTo>
                    <a:pt x="134" y="205"/>
                    <a:pt x="134" y="205"/>
                    <a:pt x="134" y="205"/>
                  </a:cubicBezTo>
                  <a:cubicBezTo>
                    <a:pt x="79" y="205"/>
                    <a:pt x="79" y="205"/>
                    <a:pt x="79" y="205"/>
                  </a:cubicBezTo>
                  <a:cubicBezTo>
                    <a:pt x="79" y="166"/>
                    <a:pt x="79" y="166"/>
                    <a:pt x="79" y="166"/>
                  </a:cubicBezTo>
                  <a:cubicBezTo>
                    <a:pt x="55" y="166"/>
                    <a:pt x="55" y="166"/>
                    <a:pt x="55" y="166"/>
                  </a:cubicBezTo>
                  <a:cubicBezTo>
                    <a:pt x="55" y="205"/>
                    <a:pt x="55" y="205"/>
                    <a:pt x="55" y="205"/>
                  </a:cubicBezTo>
                  <a:cubicBezTo>
                    <a:pt x="0" y="205"/>
                    <a:pt x="0" y="205"/>
                    <a:pt x="0" y="205"/>
                  </a:cubicBezTo>
                  <a:cubicBezTo>
                    <a:pt x="31" y="0"/>
                    <a:pt x="31" y="0"/>
                    <a:pt x="31" y="0"/>
                  </a:cubicBezTo>
                  <a:lnTo>
                    <a:pt x="103" y="0"/>
                  </a:lnTo>
                  <a:close/>
                  <a:moveTo>
                    <a:pt x="79" y="134"/>
                  </a:moveTo>
                  <a:lnTo>
                    <a:pt x="79" y="134"/>
                  </a:lnTo>
                  <a:cubicBezTo>
                    <a:pt x="71" y="110"/>
                    <a:pt x="71" y="79"/>
                    <a:pt x="71" y="47"/>
                  </a:cubicBezTo>
                  <a:cubicBezTo>
                    <a:pt x="63" y="86"/>
                    <a:pt x="63" y="110"/>
                    <a:pt x="55"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 name="Freeform 30"/>
            <p:cNvSpPr>
              <a:spLocks noChangeArrowheads="1"/>
            </p:cNvSpPr>
            <p:nvPr/>
          </p:nvSpPr>
          <p:spPr bwMode="auto">
            <a:xfrm>
              <a:off x="12351762" y="8466096"/>
              <a:ext cx="92108" cy="149279"/>
            </a:xfrm>
            <a:custGeom>
              <a:avLst/>
              <a:gdLst>
                <a:gd name="T0" fmla="*/ 127 w 128"/>
                <a:gd name="T1" fmla="*/ 0 h 206"/>
                <a:gd name="T2" fmla="*/ 127 w 128"/>
                <a:gd name="T3" fmla="*/ 205 h 206"/>
                <a:gd name="T4" fmla="*/ 71 w 128"/>
                <a:gd name="T5" fmla="*/ 205 h 206"/>
                <a:gd name="T6" fmla="*/ 71 w 128"/>
                <a:gd name="T7" fmla="*/ 118 h 206"/>
                <a:gd name="T8" fmla="*/ 55 w 128"/>
                <a:gd name="T9" fmla="*/ 118 h 206"/>
                <a:gd name="T10" fmla="*/ 55 w 128"/>
                <a:gd name="T11" fmla="*/ 205 h 206"/>
                <a:gd name="T12" fmla="*/ 0 w 128"/>
                <a:gd name="T13" fmla="*/ 205 h 206"/>
                <a:gd name="T14" fmla="*/ 0 w 128"/>
                <a:gd name="T15" fmla="*/ 0 h 206"/>
                <a:gd name="T16" fmla="*/ 55 w 128"/>
                <a:gd name="T17" fmla="*/ 0 h 206"/>
                <a:gd name="T18" fmla="*/ 55 w 128"/>
                <a:gd name="T19" fmla="*/ 71 h 206"/>
                <a:gd name="T20" fmla="*/ 71 w 128"/>
                <a:gd name="T21" fmla="*/ 71 h 206"/>
                <a:gd name="T22" fmla="*/ 71 w 128"/>
                <a:gd name="T23" fmla="*/ 0 h 206"/>
                <a:gd name="T24" fmla="*/ 127 w 128"/>
                <a:gd name="T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06">
                  <a:moveTo>
                    <a:pt x="127" y="0"/>
                  </a:moveTo>
                  <a:lnTo>
                    <a:pt x="127" y="205"/>
                  </a:lnTo>
                  <a:lnTo>
                    <a:pt x="71" y="205"/>
                  </a:lnTo>
                  <a:lnTo>
                    <a:pt x="71" y="118"/>
                  </a:lnTo>
                  <a:lnTo>
                    <a:pt x="55" y="118"/>
                  </a:lnTo>
                  <a:lnTo>
                    <a:pt x="55" y="205"/>
                  </a:lnTo>
                  <a:lnTo>
                    <a:pt x="0" y="205"/>
                  </a:lnTo>
                  <a:lnTo>
                    <a:pt x="0" y="0"/>
                  </a:lnTo>
                  <a:lnTo>
                    <a:pt x="55" y="0"/>
                  </a:lnTo>
                  <a:lnTo>
                    <a:pt x="55" y="71"/>
                  </a:lnTo>
                  <a:lnTo>
                    <a:pt x="71" y="71"/>
                  </a:lnTo>
                  <a:lnTo>
                    <a:pt x="71"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 name="Freeform 31"/>
            <p:cNvSpPr>
              <a:spLocks noChangeArrowheads="1"/>
            </p:cNvSpPr>
            <p:nvPr/>
          </p:nvSpPr>
          <p:spPr bwMode="auto">
            <a:xfrm>
              <a:off x="12462927" y="8462919"/>
              <a:ext cx="85757" cy="158808"/>
            </a:xfrm>
            <a:custGeom>
              <a:avLst/>
              <a:gdLst>
                <a:gd name="T0" fmla="*/ 118 w 119"/>
                <a:gd name="T1" fmla="*/ 126 h 222"/>
                <a:gd name="T2" fmla="*/ 118 w 119"/>
                <a:gd name="T3" fmla="*/ 126 h 222"/>
                <a:gd name="T4" fmla="*/ 118 w 119"/>
                <a:gd name="T5" fmla="*/ 174 h 222"/>
                <a:gd name="T6" fmla="*/ 110 w 119"/>
                <a:gd name="T7" fmla="*/ 197 h 222"/>
                <a:gd name="T8" fmla="*/ 86 w 119"/>
                <a:gd name="T9" fmla="*/ 213 h 222"/>
                <a:gd name="T10" fmla="*/ 55 w 119"/>
                <a:gd name="T11" fmla="*/ 221 h 222"/>
                <a:gd name="T12" fmla="*/ 31 w 119"/>
                <a:gd name="T13" fmla="*/ 213 h 222"/>
                <a:gd name="T14" fmla="*/ 7 w 119"/>
                <a:gd name="T15" fmla="*/ 197 h 222"/>
                <a:gd name="T16" fmla="*/ 0 w 119"/>
                <a:gd name="T17" fmla="*/ 174 h 222"/>
                <a:gd name="T18" fmla="*/ 0 w 119"/>
                <a:gd name="T19" fmla="*/ 126 h 222"/>
                <a:gd name="T20" fmla="*/ 0 w 119"/>
                <a:gd name="T21" fmla="*/ 94 h 222"/>
                <a:gd name="T22" fmla="*/ 0 w 119"/>
                <a:gd name="T23" fmla="*/ 47 h 222"/>
                <a:gd name="T24" fmla="*/ 7 w 119"/>
                <a:gd name="T25" fmla="*/ 23 h 222"/>
                <a:gd name="T26" fmla="*/ 31 w 119"/>
                <a:gd name="T27" fmla="*/ 8 h 222"/>
                <a:gd name="T28" fmla="*/ 55 w 119"/>
                <a:gd name="T29" fmla="*/ 0 h 222"/>
                <a:gd name="T30" fmla="*/ 86 w 119"/>
                <a:gd name="T31" fmla="*/ 8 h 222"/>
                <a:gd name="T32" fmla="*/ 110 w 119"/>
                <a:gd name="T33" fmla="*/ 23 h 222"/>
                <a:gd name="T34" fmla="*/ 118 w 119"/>
                <a:gd name="T35" fmla="*/ 47 h 222"/>
                <a:gd name="T36" fmla="*/ 118 w 119"/>
                <a:gd name="T37" fmla="*/ 94 h 222"/>
                <a:gd name="T38" fmla="*/ 118 w 119"/>
                <a:gd name="T39" fmla="*/ 126 h 222"/>
                <a:gd name="T40" fmla="*/ 71 w 119"/>
                <a:gd name="T41" fmla="*/ 63 h 222"/>
                <a:gd name="T42" fmla="*/ 71 w 119"/>
                <a:gd name="T43" fmla="*/ 63 h 222"/>
                <a:gd name="T44" fmla="*/ 63 w 119"/>
                <a:gd name="T45" fmla="*/ 39 h 222"/>
                <a:gd name="T46" fmla="*/ 55 w 119"/>
                <a:gd name="T47" fmla="*/ 39 h 222"/>
                <a:gd name="T48" fmla="*/ 55 w 119"/>
                <a:gd name="T49" fmla="*/ 39 h 222"/>
                <a:gd name="T50" fmla="*/ 47 w 119"/>
                <a:gd name="T51" fmla="*/ 63 h 222"/>
                <a:gd name="T52" fmla="*/ 47 w 119"/>
                <a:gd name="T53" fmla="*/ 158 h 222"/>
                <a:gd name="T54" fmla="*/ 55 w 119"/>
                <a:gd name="T55" fmla="*/ 181 h 222"/>
                <a:gd name="T56" fmla="*/ 55 w 119"/>
                <a:gd name="T57" fmla="*/ 181 h 222"/>
                <a:gd name="T58" fmla="*/ 63 w 119"/>
                <a:gd name="T59" fmla="*/ 181 h 222"/>
                <a:gd name="T60" fmla="*/ 71 w 119"/>
                <a:gd name="T61" fmla="*/ 158 h 222"/>
                <a:gd name="T62" fmla="*/ 71 w 119"/>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222">
                  <a:moveTo>
                    <a:pt x="118" y="126"/>
                  </a:moveTo>
                  <a:lnTo>
                    <a:pt x="118" y="126"/>
                  </a:lnTo>
                  <a:cubicBezTo>
                    <a:pt x="118" y="150"/>
                    <a:pt x="118" y="166"/>
                    <a:pt x="118" y="174"/>
                  </a:cubicBezTo>
                  <a:cubicBezTo>
                    <a:pt x="118" y="181"/>
                    <a:pt x="118" y="189"/>
                    <a:pt x="110" y="197"/>
                  </a:cubicBezTo>
                  <a:cubicBezTo>
                    <a:pt x="102" y="205"/>
                    <a:pt x="94" y="205"/>
                    <a:pt x="86" y="213"/>
                  </a:cubicBezTo>
                  <a:cubicBezTo>
                    <a:pt x="78" y="213"/>
                    <a:pt x="71" y="221"/>
                    <a:pt x="55" y="221"/>
                  </a:cubicBezTo>
                  <a:cubicBezTo>
                    <a:pt x="47" y="221"/>
                    <a:pt x="39" y="213"/>
                    <a:pt x="31" y="213"/>
                  </a:cubicBezTo>
                  <a:cubicBezTo>
                    <a:pt x="23" y="205"/>
                    <a:pt x="15" y="205"/>
                    <a:pt x="7" y="197"/>
                  </a:cubicBezTo>
                  <a:cubicBezTo>
                    <a:pt x="0" y="189"/>
                    <a:pt x="0" y="181"/>
                    <a:pt x="0" y="174"/>
                  </a:cubicBezTo>
                  <a:cubicBezTo>
                    <a:pt x="0" y="166"/>
                    <a:pt x="0" y="150"/>
                    <a:pt x="0" y="126"/>
                  </a:cubicBezTo>
                  <a:cubicBezTo>
                    <a:pt x="0" y="94"/>
                    <a:pt x="0" y="94"/>
                    <a:pt x="0" y="94"/>
                  </a:cubicBezTo>
                  <a:cubicBezTo>
                    <a:pt x="0" y="71"/>
                    <a:pt x="0" y="55"/>
                    <a:pt x="0" y="47"/>
                  </a:cubicBezTo>
                  <a:cubicBezTo>
                    <a:pt x="0" y="39"/>
                    <a:pt x="0" y="31"/>
                    <a:pt x="7" y="23"/>
                  </a:cubicBezTo>
                  <a:cubicBezTo>
                    <a:pt x="15" y="16"/>
                    <a:pt x="15" y="16"/>
                    <a:pt x="31" y="8"/>
                  </a:cubicBezTo>
                  <a:cubicBezTo>
                    <a:pt x="39" y="8"/>
                    <a:pt x="47" y="0"/>
                    <a:pt x="55" y="0"/>
                  </a:cubicBezTo>
                  <a:cubicBezTo>
                    <a:pt x="71" y="0"/>
                    <a:pt x="78" y="8"/>
                    <a:pt x="86" y="8"/>
                  </a:cubicBezTo>
                  <a:cubicBezTo>
                    <a:pt x="94" y="16"/>
                    <a:pt x="102" y="16"/>
                    <a:pt x="110" y="23"/>
                  </a:cubicBezTo>
                  <a:cubicBezTo>
                    <a:pt x="118" y="31"/>
                    <a:pt x="118" y="39"/>
                    <a:pt x="118" y="47"/>
                  </a:cubicBezTo>
                  <a:cubicBezTo>
                    <a:pt x="118" y="55"/>
                    <a:pt x="118" y="71"/>
                    <a:pt x="118" y="94"/>
                  </a:cubicBezTo>
                  <a:lnTo>
                    <a:pt x="118" y="126"/>
                  </a:lnTo>
                  <a:close/>
                  <a:moveTo>
                    <a:pt x="71" y="63"/>
                  </a:moveTo>
                  <a:lnTo>
                    <a:pt x="71" y="63"/>
                  </a:lnTo>
                  <a:cubicBezTo>
                    <a:pt x="71" y="55"/>
                    <a:pt x="63" y="47"/>
                    <a:pt x="63" y="39"/>
                  </a:cubicBezTo>
                  <a:cubicBezTo>
                    <a:pt x="63" y="39"/>
                    <a:pt x="63" y="39"/>
                    <a:pt x="55" y="39"/>
                  </a:cubicBezTo>
                  <a:lnTo>
                    <a:pt x="55" y="39"/>
                  </a:lnTo>
                  <a:cubicBezTo>
                    <a:pt x="47" y="47"/>
                    <a:pt x="47" y="47"/>
                    <a:pt x="47" y="63"/>
                  </a:cubicBezTo>
                  <a:cubicBezTo>
                    <a:pt x="47" y="158"/>
                    <a:pt x="47" y="158"/>
                    <a:pt x="47" y="158"/>
                  </a:cubicBezTo>
                  <a:cubicBezTo>
                    <a:pt x="47" y="166"/>
                    <a:pt x="47" y="174"/>
                    <a:pt x="55" y="181"/>
                  </a:cubicBezTo>
                  <a:lnTo>
                    <a:pt x="55" y="181"/>
                  </a:lnTo>
                  <a:cubicBezTo>
                    <a:pt x="63" y="181"/>
                    <a:pt x="63" y="181"/>
                    <a:pt x="63" y="181"/>
                  </a:cubicBezTo>
                  <a:cubicBezTo>
                    <a:pt x="63" y="174"/>
                    <a:pt x="71" y="166"/>
                    <a:pt x="71" y="158"/>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 name="Freeform 32"/>
            <p:cNvSpPr>
              <a:spLocks noChangeArrowheads="1"/>
            </p:cNvSpPr>
            <p:nvPr/>
          </p:nvSpPr>
          <p:spPr bwMode="auto">
            <a:xfrm>
              <a:off x="12564564" y="8466096"/>
              <a:ext cx="120694" cy="149279"/>
            </a:xfrm>
            <a:custGeom>
              <a:avLst/>
              <a:gdLst>
                <a:gd name="T0" fmla="*/ 166 w 167"/>
                <a:gd name="T1" fmla="*/ 0 h 206"/>
                <a:gd name="T2" fmla="*/ 166 w 167"/>
                <a:gd name="T3" fmla="*/ 0 h 206"/>
                <a:gd name="T4" fmla="*/ 166 w 167"/>
                <a:gd name="T5" fmla="*/ 205 h 206"/>
                <a:gd name="T6" fmla="*/ 118 w 167"/>
                <a:gd name="T7" fmla="*/ 205 h 206"/>
                <a:gd name="T8" fmla="*/ 118 w 167"/>
                <a:gd name="T9" fmla="*/ 63 h 206"/>
                <a:gd name="T10" fmla="*/ 95 w 167"/>
                <a:gd name="T11" fmla="*/ 205 h 206"/>
                <a:gd name="T12" fmla="*/ 63 w 167"/>
                <a:gd name="T13" fmla="*/ 205 h 206"/>
                <a:gd name="T14" fmla="*/ 47 w 167"/>
                <a:gd name="T15" fmla="*/ 71 h 206"/>
                <a:gd name="T16" fmla="*/ 47 w 167"/>
                <a:gd name="T17" fmla="*/ 205 h 206"/>
                <a:gd name="T18" fmla="*/ 0 w 167"/>
                <a:gd name="T19" fmla="*/ 205 h 206"/>
                <a:gd name="T20" fmla="*/ 0 w 167"/>
                <a:gd name="T21" fmla="*/ 0 h 206"/>
                <a:gd name="T22" fmla="*/ 71 w 167"/>
                <a:gd name="T23" fmla="*/ 0 h 206"/>
                <a:gd name="T24" fmla="*/ 71 w 167"/>
                <a:gd name="T25" fmla="*/ 47 h 206"/>
                <a:gd name="T26" fmla="*/ 79 w 167"/>
                <a:gd name="T27" fmla="*/ 95 h 206"/>
                <a:gd name="T28" fmla="*/ 95 w 167"/>
                <a:gd name="T29" fmla="*/ 0 h 206"/>
                <a:gd name="T30" fmla="*/ 166 w 167"/>
                <a:gd name="T3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06">
                  <a:moveTo>
                    <a:pt x="166" y="0"/>
                  </a:moveTo>
                  <a:lnTo>
                    <a:pt x="166" y="0"/>
                  </a:lnTo>
                  <a:cubicBezTo>
                    <a:pt x="166" y="205"/>
                    <a:pt x="166" y="205"/>
                    <a:pt x="166" y="205"/>
                  </a:cubicBezTo>
                  <a:cubicBezTo>
                    <a:pt x="118" y="205"/>
                    <a:pt x="118" y="205"/>
                    <a:pt x="118" y="205"/>
                  </a:cubicBezTo>
                  <a:cubicBezTo>
                    <a:pt x="118" y="63"/>
                    <a:pt x="118" y="63"/>
                    <a:pt x="118" y="63"/>
                  </a:cubicBezTo>
                  <a:cubicBezTo>
                    <a:pt x="95" y="205"/>
                    <a:pt x="95" y="205"/>
                    <a:pt x="95" y="205"/>
                  </a:cubicBezTo>
                  <a:cubicBezTo>
                    <a:pt x="63" y="205"/>
                    <a:pt x="63" y="205"/>
                    <a:pt x="63" y="205"/>
                  </a:cubicBezTo>
                  <a:cubicBezTo>
                    <a:pt x="47" y="71"/>
                    <a:pt x="47" y="71"/>
                    <a:pt x="47" y="71"/>
                  </a:cubicBezTo>
                  <a:cubicBezTo>
                    <a:pt x="47" y="205"/>
                    <a:pt x="47" y="205"/>
                    <a:pt x="47" y="205"/>
                  </a:cubicBezTo>
                  <a:cubicBezTo>
                    <a:pt x="0" y="205"/>
                    <a:pt x="0" y="205"/>
                    <a:pt x="0" y="205"/>
                  </a:cubicBezTo>
                  <a:cubicBezTo>
                    <a:pt x="0" y="0"/>
                    <a:pt x="0" y="0"/>
                    <a:pt x="0" y="0"/>
                  </a:cubicBezTo>
                  <a:cubicBezTo>
                    <a:pt x="71" y="0"/>
                    <a:pt x="71" y="0"/>
                    <a:pt x="71" y="0"/>
                  </a:cubicBezTo>
                  <a:cubicBezTo>
                    <a:pt x="71" y="15"/>
                    <a:pt x="71" y="23"/>
                    <a:pt x="71" y="47"/>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 name="Freeform 33"/>
            <p:cNvSpPr>
              <a:spLocks noChangeArrowheads="1"/>
            </p:cNvSpPr>
            <p:nvPr/>
          </p:nvSpPr>
          <p:spPr bwMode="auto">
            <a:xfrm>
              <a:off x="12688435" y="8466096"/>
              <a:ext cx="98460" cy="149279"/>
            </a:xfrm>
            <a:custGeom>
              <a:avLst/>
              <a:gdLst>
                <a:gd name="T0" fmla="*/ 103 w 136"/>
                <a:gd name="T1" fmla="*/ 0 h 206"/>
                <a:gd name="T2" fmla="*/ 103 w 136"/>
                <a:gd name="T3" fmla="*/ 0 h 206"/>
                <a:gd name="T4" fmla="*/ 135 w 136"/>
                <a:gd name="T5" fmla="*/ 205 h 206"/>
                <a:gd name="T6" fmla="*/ 80 w 136"/>
                <a:gd name="T7" fmla="*/ 205 h 206"/>
                <a:gd name="T8" fmla="*/ 80 w 136"/>
                <a:gd name="T9" fmla="*/ 166 h 206"/>
                <a:gd name="T10" fmla="*/ 56 w 136"/>
                <a:gd name="T11" fmla="*/ 166 h 206"/>
                <a:gd name="T12" fmla="*/ 56 w 136"/>
                <a:gd name="T13" fmla="*/ 205 h 206"/>
                <a:gd name="T14" fmla="*/ 0 w 136"/>
                <a:gd name="T15" fmla="*/ 205 h 206"/>
                <a:gd name="T16" fmla="*/ 24 w 136"/>
                <a:gd name="T17" fmla="*/ 0 h 206"/>
                <a:gd name="T18" fmla="*/ 103 w 136"/>
                <a:gd name="T19" fmla="*/ 0 h 206"/>
                <a:gd name="T20" fmla="*/ 80 w 136"/>
                <a:gd name="T21" fmla="*/ 134 h 206"/>
                <a:gd name="T22" fmla="*/ 80 w 136"/>
                <a:gd name="T23" fmla="*/ 134 h 206"/>
                <a:gd name="T24" fmla="*/ 72 w 136"/>
                <a:gd name="T25" fmla="*/ 47 h 206"/>
                <a:gd name="T26" fmla="*/ 56 w 136"/>
                <a:gd name="T27" fmla="*/ 134 h 206"/>
                <a:gd name="T28" fmla="*/ 80 w 136"/>
                <a:gd name="T29" fmla="*/ 13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06">
                  <a:moveTo>
                    <a:pt x="103" y="0"/>
                  </a:moveTo>
                  <a:lnTo>
                    <a:pt x="103" y="0"/>
                  </a:lnTo>
                  <a:cubicBezTo>
                    <a:pt x="135" y="205"/>
                    <a:pt x="135" y="205"/>
                    <a:pt x="135" y="205"/>
                  </a:cubicBezTo>
                  <a:cubicBezTo>
                    <a:pt x="80" y="205"/>
                    <a:pt x="80" y="205"/>
                    <a:pt x="80" y="205"/>
                  </a:cubicBezTo>
                  <a:cubicBezTo>
                    <a:pt x="80" y="166"/>
                    <a:pt x="80" y="166"/>
                    <a:pt x="80" y="166"/>
                  </a:cubicBezTo>
                  <a:cubicBezTo>
                    <a:pt x="56" y="166"/>
                    <a:pt x="56" y="166"/>
                    <a:pt x="56" y="166"/>
                  </a:cubicBezTo>
                  <a:cubicBezTo>
                    <a:pt x="56" y="205"/>
                    <a:pt x="56" y="205"/>
                    <a:pt x="56" y="205"/>
                  </a:cubicBezTo>
                  <a:cubicBezTo>
                    <a:pt x="0" y="205"/>
                    <a:pt x="0" y="205"/>
                    <a:pt x="0" y="205"/>
                  </a:cubicBezTo>
                  <a:cubicBezTo>
                    <a:pt x="24" y="0"/>
                    <a:pt x="24" y="0"/>
                    <a:pt x="24" y="0"/>
                  </a:cubicBezTo>
                  <a:lnTo>
                    <a:pt x="103" y="0"/>
                  </a:lnTo>
                  <a:close/>
                  <a:moveTo>
                    <a:pt x="80" y="134"/>
                  </a:moveTo>
                  <a:lnTo>
                    <a:pt x="80" y="134"/>
                  </a:lnTo>
                  <a:cubicBezTo>
                    <a:pt x="72" y="110"/>
                    <a:pt x="72" y="79"/>
                    <a:pt x="72" y="47"/>
                  </a:cubicBezTo>
                  <a:cubicBezTo>
                    <a:pt x="64" y="86"/>
                    <a:pt x="64" y="110"/>
                    <a:pt x="56" y="134"/>
                  </a:cubicBezTo>
                  <a:lnTo>
                    <a:pt x="80"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 name="Freeform 34"/>
            <p:cNvSpPr>
              <a:spLocks noChangeArrowheads="1"/>
            </p:cNvSpPr>
            <p:nvPr/>
          </p:nvSpPr>
          <p:spPr bwMode="auto">
            <a:xfrm>
              <a:off x="12278710" y="8952048"/>
              <a:ext cx="41291" cy="63523"/>
            </a:xfrm>
            <a:custGeom>
              <a:avLst/>
              <a:gdLst>
                <a:gd name="T0" fmla="*/ 55 w 56"/>
                <a:gd name="T1" fmla="*/ 55 h 88"/>
                <a:gd name="T2" fmla="*/ 55 w 56"/>
                <a:gd name="T3" fmla="*/ 55 h 88"/>
                <a:gd name="T4" fmla="*/ 55 w 56"/>
                <a:gd name="T5" fmla="*/ 71 h 88"/>
                <a:gd name="T6" fmla="*/ 47 w 56"/>
                <a:gd name="T7" fmla="*/ 79 h 88"/>
                <a:gd name="T8" fmla="*/ 39 w 56"/>
                <a:gd name="T9" fmla="*/ 87 h 88"/>
                <a:gd name="T10" fmla="*/ 23 w 56"/>
                <a:gd name="T11" fmla="*/ 87 h 88"/>
                <a:gd name="T12" fmla="*/ 15 w 56"/>
                <a:gd name="T13" fmla="*/ 87 h 88"/>
                <a:gd name="T14" fmla="*/ 0 w 56"/>
                <a:gd name="T15" fmla="*/ 79 h 88"/>
                <a:gd name="T16" fmla="*/ 0 w 56"/>
                <a:gd name="T17" fmla="*/ 71 h 88"/>
                <a:gd name="T18" fmla="*/ 0 w 56"/>
                <a:gd name="T19" fmla="*/ 55 h 88"/>
                <a:gd name="T20" fmla="*/ 0 w 56"/>
                <a:gd name="T21" fmla="*/ 39 h 88"/>
                <a:gd name="T22" fmla="*/ 0 w 56"/>
                <a:gd name="T23" fmla="*/ 15 h 88"/>
                <a:gd name="T24" fmla="*/ 0 w 56"/>
                <a:gd name="T25" fmla="*/ 7 h 88"/>
                <a:gd name="T26" fmla="*/ 15 w 56"/>
                <a:gd name="T27" fmla="*/ 0 h 88"/>
                <a:gd name="T28" fmla="*/ 23 w 56"/>
                <a:gd name="T29" fmla="*/ 0 h 88"/>
                <a:gd name="T30" fmla="*/ 39 w 56"/>
                <a:gd name="T31" fmla="*/ 0 h 88"/>
                <a:gd name="T32" fmla="*/ 47 w 56"/>
                <a:gd name="T33" fmla="*/ 7 h 88"/>
                <a:gd name="T34" fmla="*/ 55 w 56"/>
                <a:gd name="T35" fmla="*/ 15 h 88"/>
                <a:gd name="T36" fmla="*/ 55 w 56"/>
                <a:gd name="T37" fmla="*/ 39 h 88"/>
                <a:gd name="T38" fmla="*/ 55 w 56"/>
                <a:gd name="T39" fmla="*/ 55 h 88"/>
                <a:gd name="T40" fmla="*/ 31 w 56"/>
                <a:gd name="T41" fmla="*/ 23 h 88"/>
                <a:gd name="T42" fmla="*/ 31 w 56"/>
                <a:gd name="T43" fmla="*/ 23 h 88"/>
                <a:gd name="T44" fmla="*/ 31 w 56"/>
                <a:gd name="T45" fmla="*/ 15 h 88"/>
                <a:gd name="T46" fmla="*/ 23 w 56"/>
                <a:gd name="T47" fmla="*/ 15 h 88"/>
                <a:gd name="T48" fmla="*/ 23 w 56"/>
                <a:gd name="T49" fmla="*/ 15 h 88"/>
                <a:gd name="T50" fmla="*/ 23 w 56"/>
                <a:gd name="T51" fmla="*/ 23 h 88"/>
                <a:gd name="T52" fmla="*/ 23 w 56"/>
                <a:gd name="T53" fmla="*/ 63 h 88"/>
                <a:gd name="T54" fmla="*/ 23 w 56"/>
                <a:gd name="T55" fmla="*/ 71 h 88"/>
                <a:gd name="T56" fmla="*/ 23 w 56"/>
                <a:gd name="T57" fmla="*/ 79 h 88"/>
                <a:gd name="T58" fmla="*/ 31 w 56"/>
                <a:gd name="T59" fmla="*/ 71 h 88"/>
                <a:gd name="T60" fmla="*/ 31 w 56"/>
                <a:gd name="T61" fmla="*/ 63 h 88"/>
                <a:gd name="T62" fmla="*/ 31 w 56"/>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88">
                  <a:moveTo>
                    <a:pt x="55" y="55"/>
                  </a:moveTo>
                  <a:lnTo>
                    <a:pt x="55" y="55"/>
                  </a:lnTo>
                  <a:cubicBezTo>
                    <a:pt x="55" y="63"/>
                    <a:pt x="55" y="63"/>
                    <a:pt x="55" y="71"/>
                  </a:cubicBezTo>
                  <a:lnTo>
                    <a:pt x="47" y="79"/>
                  </a:lnTo>
                  <a:cubicBezTo>
                    <a:pt x="47" y="87"/>
                    <a:pt x="39" y="87"/>
                    <a:pt x="39" y="87"/>
                  </a:cubicBezTo>
                  <a:cubicBezTo>
                    <a:pt x="31" y="87"/>
                    <a:pt x="31" y="87"/>
                    <a:pt x="23" y="87"/>
                  </a:cubicBezTo>
                  <a:lnTo>
                    <a:pt x="15" y="87"/>
                  </a:lnTo>
                  <a:cubicBezTo>
                    <a:pt x="7" y="87"/>
                    <a:pt x="7" y="87"/>
                    <a:pt x="0" y="79"/>
                  </a:cubicBezTo>
                  <a:lnTo>
                    <a:pt x="0" y="71"/>
                  </a:lnTo>
                  <a:cubicBezTo>
                    <a:pt x="0" y="63"/>
                    <a:pt x="0" y="63"/>
                    <a:pt x="0" y="55"/>
                  </a:cubicBezTo>
                  <a:cubicBezTo>
                    <a:pt x="0" y="39"/>
                    <a:pt x="0" y="39"/>
                    <a:pt x="0" y="39"/>
                  </a:cubicBezTo>
                  <a:cubicBezTo>
                    <a:pt x="0" y="23"/>
                    <a:pt x="0" y="23"/>
                    <a:pt x="0" y="15"/>
                  </a:cubicBezTo>
                  <a:lnTo>
                    <a:pt x="0" y="7"/>
                  </a:lnTo>
                  <a:cubicBezTo>
                    <a:pt x="7" y="0"/>
                    <a:pt x="7" y="0"/>
                    <a:pt x="15" y="0"/>
                  </a:cubicBezTo>
                  <a:lnTo>
                    <a:pt x="23" y="0"/>
                  </a:lnTo>
                  <a:cubicBezTo>
                    <a:pt x="31" y="0"/>
                    <a:pt x="31" y="0"/>
                    <a:pt x="39" y="0"/>
                  </a:cubicBezTo>
                  <a:cubicBezTo>
                    <a:pt x="39" y="0"/>
                    <a:pt x="47" y="0"/>
                    <a:pt x="47" y="7"/>
                  </a:cubicBezTo>
                  <a:lnTo>
                    <a:pt x="55" y="15"/>
                  </a:lnTo>
                  <a:cubicBezTo>
                    <a:pt x="55" y="23"/>
                    <a:pt x="55" y="23"/>
                    <a:pt x="55" y="39"/>
                  </a:cubicBezTo>
                  <a:lnTo>
                    <a:pt x="55" y="55"/>
                  </a:lnTo>
                  <a:close/>
                  <a:moveTo>
                    <a:pt x="31" y="23"/>
                  </a:moveTo>
                  <a:lnTo>
                    <a:pt x="31" y="23"/>
                  </a:lnTo>
                  <a:cubicBezTo>
                    <a:pt x="31" y="15"/>
                    <a:pt x="31" y="15"/>
                    <a:pt x="31" y="15"/>
                  </a:cubicBezTo>
                  <a:lnTo>
                    <a:pt x="23" y="15"/>
                  </a:lnTo>
                  <a:lnTo>
                    <a:pt x="23" y="15"/>
                  </a:lnTo>
                  <a:cubicBezTo>
                    <a:pt x="23" y="15"/>
                    <a:pt x="23" y="15"/>
                    <a:pt x="23" y="23"/>
                  </a:cubicBezTo>
                  <a:cubicBezTo>
                    <a:pt x="23" y="63"/>
                    <a:pt x="23" y="63"/>
                    <a:pt x="23" y="63"/>
                  </a:cubicBezTo>
                  <a:cubicBezTo>
                    <a:pt x="23" y="71"/>
                    <a:pt x="23" y="71"/>
                    <a:pt x="23" y="71"/>
                  </a:cubicBezTo>
                  <a:lnTo>
                    <a:pt x="23" y="79"/>
                  </a:lnTo>
                  <a:lnTo>
                    <a:pt x="31" y="71"/>
                  </a:lnTo>
                  <a:cubicBezTo>
                    <a:pt x="31" y="71"/>
                    <a:pt x="31" y="71"/>
                    <a:pt x="31" y="63"/>
                  </a:cubicBezTo>
                  <a:lnTo>
                    <a:pt x="31"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 name="Freeform 35"/>
            <p:cNvSpPr>
              <a:spLocks noChangeArrowheads="1"/>
            </p:cNvSpPr>
            <p:nvPr/>
          </p:nvSpPr>
          <p:spPr bwMode="auto">
            <a:xfrm>
              <a:off x="12326353" y="8952048"/>
              <a:ext cx="41289" cy="63523"/>
            </a:xfrm>
            <a:custGeom>
              <a:avLst/>
              <a:gdLst>
                <a:gd name="T0" fmla="*/ 55 w 56"/>
                <a:gd name="T1" fmla="*/ 0 h 88"/>
                <a:gd name="T2" fmla="*/ 39 w 56"/>
                <a:gd name="T3" fmla="*/ 39 h 88"/>
                <a:gd name="T4" fmla="*/ 55 w 56"/>
                <a:gd name="T5" fmla="*/ 87 h 88"/>
                <a:gd name="T6" fmla="*/ 31 w 56"/>
                <a:gd name="T7" fmla="*/ 87 h 88"/>
                <a:gd name="T8" fmla="*/ 23 w 56"/>
                <a:gd name="T9" fmla="*/ 47 h 88"/>
                <a:gd name="T10" fmla="*/ 23 w 56"/>
                <a:gd name="T11" fmla="*/ 87 h 88"/>
                <a:gd name="T12" fmla="*/ 0 w 56"/>
                <a:gd name="T13" fmla="*/ 87 h 88"/>
                <a:gd name="T14" fmla="*/ 0 w 56"/>
                <a:gd name="T15" fmla="*/ 0 h 88"/>
                <a:gd name="T16" fmla="*/ 23 w 56"/>
                <a:gd name="T17" fmla="*/ 0 h 88"/>
                <a:gd name="T18" fmla="*/ 23 w 56"/>
                <a:gd name="T19" fmla="*/ 31 h 88"/>
                <a:gd name="T20" fmla="*/ 31 w 56"/>
                <a:gd name="T21" fmla="*/ 0 h 88"/>
                <a:gd name="T22" fmla="*/ 55 w 56"/>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88">
                  <a:moveTo>
                    <a:pt x="55" y="0"/>
                  </a:moveTo>
                  <a:lnTo>
                    <a:pt x="39" y="39"/>
                  </a:lnTo>
                  <a:lnTo>
                    <a:pt x="55" y="87"/>
                  </a:lnTo>
                  <a:lnTo>
                    <a:pt x="31" y="87"/>
                  </a:lnTo>
                  <a:lnTo>
                    <a:pt x="23" y="47"/>
                  </a:lnTo>
                  <a:lnTo>
                    <a:pt x="23" y="87"/>
                  </a:lnTo>
                  <a:lnTo>
                    <a:pt x="0" y="87"/>
                  </a:lnTo>
                  <a:lnTo>
                    <a:pt x="0" y="0"/>
                  </a:lnTo>
                  <a:lnTo>
                    <a:pt x="23" y="0"/>
                  </a:lnTo>
                  <a:lnTo>
                    <a:pt x="23"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 name="Freeform 36"/>
            <p:cNvSpPr>
              <a:spLocks noChangeArrowheads="1"/>
            </p:cNvSpPr>
            <p:nvPr/>
          </p:nvSpPr>
          <p:spPr bwMode="auto">
            <a:xfrm>
              <a:off x="12370819" y="8952048"/>
              <a:ext cx="22232" cy="63523"/>
            </a:xfrm>
            <a:custGeom>
              <a:avLst/>
              <a:gdLst>
                <a:gd name="T0" fmla="*/ 16 w 32"/>
                <a:gd name="T1" fmla="*/ 0 h 88"/>
                <a:gd name="T2" fmla="*/ 16 w 32"/>
                <a:gd name="T3" fmla="*/ 71 h 88"/>
                <a:gd name="T4" fmla="*/ 31 w 32"/>
                <a:gd name="T5" fmla="*/ 71 h 88"/>
                <a:gd name="T6" fmla="*/ 31 w 32"/>
                <a:gd name="T7" fmla="*/ 87 h 88"/>
                <a:gd name="T8" fmla="*/ 0 w 32"/>
                <a:gd name="T9" fmla="*/ 87 h 88"/>
                <a:gd name="T10" fmla="*/ 0 w 32"/>
                <a:gd name="T11" fmla="*/ 0 h 88"/>
                <a:gd name="T12" fmla="*/ 16 w 32"/>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32" h="88">
                  <a:moveTo>
                    <a:pt x="16" y="0"/>
                  </a:moveTo>
                  <a:lnTo>
                    <a:pt x="16" y="71"/>
                  </a:lnTo>
                  <a:lnTo>
                    <a:pt x="31" y="71"/>
                  </a:lnTo>
                  <a:lnTo>
                    <a:pt x="31"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 name="Freeform 37"/>
            <p:cNvSpPr>
              <a:spLocks noChangeArrowheads="1"/>
            </p:cNvSpPr>
            <p:nvPr/>
          </p:nvSpPr>
          <p:spPr bwMode="auto">
            <a:xfrm>
              <a:off x="12399404" y="8952048"/>
              <a:ext cx="41291" cy="63523"/>
            </a:xfrm>
            <a:custGeom>
              <a:avLst/>
              <a:gdLst>
                <a:gd name="T0" fmla="*/ 40 w 57"/>
                <a:gd name="T1" fmla="*/ 0 h 88"/>
                <a:gd name="T2" fmla="*/ 40 w 57"/>
                <a:gd name="T3" fmla="*/ 0 h 88"/>
                <a:gd name="T4" fmla="*/ 56 w 57"/>
                <a:gd name="T5" fmla="*/ 87 h 88"/>
                <a:gd name="T6" fmla="*/ 32 w 57"/>
                <a:gd name="T7" fmla="*/ 87 h 88"/>
                <a:gd name="T8" fmla="*/ 32 w 57"/>
                <a:gd name="T9" fmla="*/ 71 h 88"/>
                <a:gd name="T10" fmla="*/ 24 w 57"/>
                <a:gd name="T11" fmla="*/ 71 h 88"/>
                <a:gd name="T12" fmla="*/ 24 w 57"/>
                <a:gd name="T13" fmla="*/ 87 h 88"/>
                <a:gd name="T14" fmla="*/ 0 w 57"/>
                <a:gd name="T15" fmla="*/ 87 h 88"/>
                <a:gd name="T16" fmla="*/ 8 w 57"/>
                <a:gd name="T17" fmla="*/ 0 h 88"/>
                <a:gd name="T18" fmla="*/ 40 w 57"/>
                <a:gd name="T19" fmla="*/ 0 h 88"/>
                <a:gd name="T20" fmla="*/ 32 w 57"/>
                <a:gd name="T21" fmla="*/ 55 h 88"/>
                <a:gd name="T22" fmla="*/ 32 w 57"/>
                <a:gd name="T23" fmla="*/ 55 h 88"/>
                <a:gd name="T24" fmla="*/ 24 w 57"/>
                <a:gd name="T25" fmla="*/ 15 h 88"/>
                <a:gd name="T26" fmla="*/ 24 w 57"/>
                <a:gd name="T27" fmla="*/ 55 h 88"/>
                <a:gd name="T28" fmla="*/ 32 w 57"/>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8">
                  <a:moveTo>
                    <a:pt x="40" y="0"/>
                  </a:moveTo>
                  <a:lnTo>
                    <a:pt x="40" y="0"/>
                  </a:lnTo>
                  <a:cubicBezTo>
                    <a:pt x="56" y="87"/>
                    <a:pt x="56" y="87"/>
                    <a:pt x="56" y="87"/>
                  </a:cubicBezTo>
                  <a:cubicBezTo>
                    <a:pt x="32" y="87"/>
                    <a:pt x="32" y="87"/>
                    <a:pt x="32" y="87"/>
                  </a:cubicBezTo>
                  <a:cubicBezTo>
                    <a:pt x="32" y="71"/>
                    <a:pt x="32" y="71"/>
                    <a:pt x="32" y="71"/>
                  </a:cubicBezTo>
                  <a:cubicBezTo>
                    <a:pt x="24" y="71"/>
                    <a:pt x="24" y="71"/>
                    <a:pt x="24" y="71"/>
                  </a:cubicBezTo>
                  <a:cubicBezTo>
                    <a:pt x="24" y="87"/>
                    <a:pt x="24" y="87"/>
                    <a:pt x="24" y="87"/>
                  </a:cubicBezTo>
                  <a:cubicBezTo>
                    <a:pt x="0" y="87"/>
                    <a:pt x="0" y="87"/>
                    <a:pt x="0" y="87"/>
                  </a:cubicBezTo>
                  <a:cubicBezTo>
                    <a:pt x="8" y="0"/>
                    <a:pt x="8" y="0"/>
                    <a:pt x="8" y="0"/>
                  </a:cubicBezTo>
                  <a:lnTo>
                    <a:pt x="40" y="0"/>
                  </a:lnTo>
                  <a:close/>
                  <a:moveTo>
                    <a:pt x="32" y="55"/>
                  </a:moveTo>
                  <a:lnTo>
                    <a:pt x="32" y="55"/>
                  </a:lnTo>
                  <a:cubicBezTo>
                    <a:pt x="32" y="47"/>
                    <a:pt x="32" y="31"/>
                    <a:pt x="24" y="15"/>
                  </a:cubicBezTo>
                  <a:cubicBezTo>
                    <a:pt x="24" y="39"/>
                    <a:pt x="24"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 name="Freeform 38"/>
            <p:cNvSpPr>
              <a:spLocks noChangeArrowheads="1"/>
            </p:cNvSpPr>
            <p:nvPr/>
          </p:nvSpPr>
          <p:spPr bwMode="auto">
            <a:xfrm>
              <a:off x="12443870" y="8952048"/>
              <a:ext cx="41291" cy="63523"/>
            </a:xfrm>
            <a:custGeom>
              <a:avLst/>
              <a:gdLst>
                <a:gd name="T0" fmla="*/ 55 w 56"/>
                <a:gd name="T1" fmla="*/ 0 h 88"/>
                <a:gd name="T2" fmla="*/ 55 w 56"/>
                <a:gd name="T3" fmla="*/ 87 h 88"/>
                <a:gd name="T4" fmla="*/ 31 w 56"/>
                <a:gd name="T5" fmla="*/ 87 h 88"/>
                <a:gd name="T6" fmla="*/ 31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1 w 56"/>
                <a:gd name="T21" fmla="*/ 31 h 88"/>
                <a:gd name="T22" fmla="*/ 31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1" y="87"/>
                  </a:lnTo>
                  <a:lnTo>
                    <a:pt x="31" y="47"/>
                  </a:lnTo>
                  <a:lnTo>
                    <a:pt x="24" y="47"/>
                  </a:lnTo>
                  <a:lnTo>
                    <a:pt x="24" y="87"/>
                  </a:lnTo>
                  <a:lnTo>
                    <a:pt x="0" y="87"/>
                  </a:lnTo>
                  <a:lnTo>
                    <a:pt x="0" y="0"/>
                  </a:lnTo>
                  <a:lnTo>
                    <a:pt x="24" y="0"/>
                  </a:lnTo>
                  <a:lnTo>
                    <a:pt x="24" y="31"/>
                  </a:lnTo>
                  <a:lnTo>
                    <a:pt x="31" y="31"/>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 name="Freeform 39"/>
            <p:cNvSpPr>
              <a:spLocks noChangeArrowheads="1"/>
            </p:cNvSpPr>
            <p:nvPr/>
          </p:nvSpPr>
          <p:spPr bwMode="auto">
            <a:xfrm>
              <a:off x="12491513" y="8952048"/>
              <a:ext cx="34937" cy="63523"/>
            </a:xfrm>
            <a:custGeom>
              <a:avLst/>
              <a:gdLst>
                <a:gd name="T0" fmla="*/ 47 w 48"/>
                <a:gd name="T1" fmla="*/ 55 h 88"/>
                <a:gd name="T2" fmla="*/ 47 w 48"/>
                <a:gd name="T3" fmla="*/ 55 h 88"/>
                <a:gd name="T4" fmla="*/ 47 w 48"/>
                <a:gd name="T5" fmla="*/ 71 h 88"/>
                <a:gd name="T6" fmla="*/ 47 w 48"/>
                <a:gd name="T7" fmla="*/ 79 h 88"/>
                <a:gd name="T8" fmla="*/ 39 w 48"/>
                <a:gd name="T9" fmla="*/ 87 h 88"/>
                <a:gd name="T10" fmla="*/ 24 w 48"/>
                <a:gd name="T11" fmla="*/ 87 h 88"/>
                <a:gd name="T12" fmla="*/ 8 w 48"/>
                <a:gd name="T13" fmla="*/ 87 h 88"/>
                <a:gd name="T14" fmla="*/ 0 w 48"/>
                <a:gd name="T15" fmla="*/ 79 h 88"/>
                <a:gd name="T16" fmla="*/ 0 w 48"/>
                <a:gd name="T17" fmla="*/ 71 h 88"/>
                <a:gd name="T18" fmla="*/ 0 w 48"/>
                <a:gd name="T19" fmla="*/ 55 h 88"/>
                <a:gd name="T20" fmla="*/ 0 w 48"/>
                <a:gd name="T21" fmla="*/ 39 h 88"/>
                <a:gd name="T22" fmla="*/ 0 w 48"/>
                <a:gd name="T23" fmla="*/ 15 h 88"/>
                <a:gd name="T24" fmla="*/ 0 w 48"/>
                <a:gd name="T25" fmla="*/ 7 h 88"/>
                <a:gd name="T26" fmla="*/ 8 w 48"/>
                <a:gd name="T27" fmla="*/ 0 h 88"/>
                <a:gd name="T28" fmla="*/ 24 w 48"/>
                <a:gd name="T29" fmla="*/ 0 h 88"/>
                <a:gd name="T30" fmla="*/ 39 w 48"/>
                <a:gd name="T31" fmla="*/ 0 h 88"/>
                <a:gd name="T32" fmla="*/ 47 w 48"/>
                <a:gd name="T33" fmla="*/ 7 h 88"/>
                <a:gd name="T34" fmla="*/ 47 w 48"/>
                <a:gd name="T35" fmla="*/ 15 h 88"/>
                <a:gd name="T36" fmla="*/ 47 w 48"/>
                <a:gd name="T37" fmla="*/ 39 h 88"/>
                <a:gd name="T38" fmla="*/ 47 w 48"/>
                <a:gd name="T39" fmla="*/ 55 h 88"/>
                <a:gd name="T40" fmla="*/ 32 w 48"/>
                <a:gd name="T41" fmla="*/ 23 h 88"/>
                <a:gd name="T42" fmla="*/ 32 w 48"/>
                <a:gd name="T43" fmla="*/ 23 h 88"/>
                <a:gd name="T44" fmla="*/ 24 w 48"/>
                <a:gd name="T45" fmla="*/ 15 h 88"/>
                <a:gd name="T46" fmla="*/ 24 w 48"/>
                <a:gd name="T47" fmla="*/ 15 h 88"/>
                <a:gd name="T48" fmla="*/ 24 w 48"/>
                <a:gd name="T49" fmla="*/ 15 h 88"/>
                <a:gd name="T50" fmla="*/ 24 w 48"/>
                <a:gd name="T51" fmla="*/ 23 h 88"/>
                <a:gd name="T52" fmla="*/ 24 w 48"/>
                <a:gd name="T53" fmla="*/ 63 h 88"/>
                <a:gd name="T54" fmla="*/ 24 w 48"/>
                <a:gd name="T55" fmla="*/ 71 h 88"/>
                <a:gd name="T56" fmla="*/ 24 w 48"/>
                <a:gd name="T57" fmla="*/ 79 h 88"/>
                <a:gd name="T58" fmla="*/ 24 w 48"/>
                <a:gd name="T59" fmla="*/ 71 h 88"/>
                <a:gd name="T60" fmla="*/ 32 w 48"/>
                <a:gd name="T61" fmla="*/ 63 h 88"/>
                <a:gd name="T62" fmla="*/ 32 w 48"/>
                <a:gd name="T6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8">
                  <a:moveTo>
                    <a:pt x="47" y="55"/>
                  </a:moveTo>
                  <a:lnTo>
                    <a:pt x="47" y="55"/>
                  </a:lnTo>
                  <a:cubicBezTo>
                    <a:pt x="47" y="63"/>
                    <a:pt x="47" y="63"/>
                    <a:pt x="47" y="71"/>
                  </a:cubicBezTo>
                  <a:lnTo>
                    <a:pt x="47" y="79"/>
                  </a:lnTo>
                  <a:cubicBezTo>
                    <a:pt x="47" y="87"/>
                    <a:pt x="39" y="87"/>
                    <a:pt x="39" y="87"/>
                  </a:cubicBezTo>
                  <a:cubicBezTo>
                    <a:pt x="32" y="87"/>
                    <a:pt x="32" y="87"/>
                    <a:pt x="24" y="87"/>
                  </a:cubicBezTo>
                  <a:cubicBezTo>
                    <a:pt x="16" y="87"/>
                    <a:pt x="16" y="87"/>
                    <a:pt x="8" y="87"/>
                  </a:cubicBezTo>
                  <a:cubicBezTo>
                    <a:pt x="8" y="87"/>
                    <a:pt x="8" y="87"/>
                    <a:pt x="0" y="79"/>
                  </a:cubicBezTo>
                  <a:lnTo>
                    <a:pt x="0" y="71"/>
                  </a:lnTo>
                  <a:cubicBezTo>
                    <a:pt x="0" y="63"/>
                    <a:pt x="0" y="63"/>
                    <a:pt x="0" y="55"/>
                  </a:cubicBezTo>
                  <a:cubicBezTo>
                    <a:pt x="0" y="39"/>
                    <a:pt x="0" y="39"/>
                    <a:pt x="0" y="39"/>
                  </a:cubicBezTo>
                  <a:cubicBezTo>
                    <a:pt x="0" y="23"/>
                    <a:pt x="0" y="23"/>
                    <a:pt x="0" y="15"/>
                  </a:cubicBezTo>
                  <a:lnTo>
                    <a:pt x="0" y="7"/>
                  </a:lnTo>
                  <a:cubicBezTo>
                    <a:pt x="0" y="0"/>
                    <a:pt x="8" y="0"/>
                    <a:pt x="8" y="0"/>
                  </a:cubicBezTo>
                  <a:cubicBezTo>
                    <a:pt x="16" y="0"/>
                    <a:pt x="16" y="0"/>
                    <a:pt x="24" y="0"/>
                  </a:cubicBezTo>
                  <a:cubicBezTo>
                    <a:pt x="32" y="0"/>
                    <a:pt x="32" y="0"/>
                    <a:pt x="39" y="0"/>
                  </a:cubicBezTo>
                  <a:cubicBezTo>
                    <a:pt x="39" y="0"/>
                    <a:pt x="47" y="0"/>
                    <a:pt x="47" y="7"/>
                  </a:cubicBezTo>
                  <a:lnTo>
                    <a:pt x="47" y="15"/>
                  </a:lnTo>
                  <a:cubicBezTo>
                    <a:pt x="47" y="23"/>
                    <a:pt x="47" y="23"/>
                    <a:pt x="47" y="39"/>
                  </a:cubicBezTo>
                  <a:lnTo>
                    <a:pt x="47" y="55"/>
                  </a:lnTo>
                  <a:close/>
                  <a:moveTo>
                    <a:pt x="32" y="23"/>
                  </a:moveTo>
                  <a:lnTo>
                    <a:pt x="32" y="23"/>
                  </a:lnTo>
                  <a:cubicBezTo>
                    <a:pt x="32" y="15"/>
                    <a:pt x="24" y="15"/>
                    <a:pt x="24"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24" y="71"/>
                  </a:lnTo>
                  <a:cubicBezTo>
                    <a:pt x="24" y="71"/>
                    <a:pt x="32" y="71"/>
                    <a:pt x="32" y="63"/>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 name="Freeform 40"/>
            <p:cNvSpPr>
              <a:spLocks noChangeArrowheads="1"/>
            </p:cNvSpPr>
            <p:nvPr/>
          </p:nvSpPr>
          <p:spPr bwMode="auto">
            <a:xfrm>
              <a:off x="12535980" y="8952048"/>
              <a:ext cx="50819" cy="63523"/>
            </a:xfrm>
            <a:custGeom>
              <a:avLst/>
              <a:gdLst>
                <a:gd name="T0" fmla="*/ 70 w 71"/>
                <a:gd name="T1" fmla="*/ 0 h 88"/>
                <a:gd name="T2" fmla="*/ 70 w 71"/>
                <a:gd name="T3" fmla="*/ 0 h 88"/>
                <a:gd name="T4" fmla="*/ 70 w 71"/>
                <a:gd name="T5" fmla="*/ 87 h 88"/>
                <a:gd name="T6" fmla="*/ 47 w 71"/>
                <a:gd name="T7" fmla="*/ 87 h 88"/>
                <a:gd name="T8" fmla="*/ 47 w 71"/>
                <a:gd name="T9" fmla="*/ 31 h 88"/>
                <a:gd name="T10" fmla="*/ 39 w 71"/>
                <a:gd name="T11" fmla="*/ 87 h 88"/>
                <a:gd name="T12" fmla="*/ 24 w 71"/>
                <a:gd name="T13" fmla="*/ 87 h 88"/>
                <a:gd name="T14" fmla="*/ 16 w 71"/>
                <a:gd name="T15" fmla="*/ 31 h 88"/>
                <a:gd name="T16" fmla="*/ 16 w 71"/>
                <a:gd name="T17" fmla="*/ 87 h 88"/>
                <a:gd name="T18" fmla="*/ 0 w 71"/>
                <a:gd name="T19" fmla="*/ 87 h 88"/>
                <a:gd name="T20" fmla="*/ 0 w 71"/>
                <a:gd name="T21" fmla="*/ 0 h 88"/>
                <a:gd name="T22" fmla="*/ 24 w 71"/>
                <a:gd name="T23" fmla="*/ 0 h 88"/>
                <a:gd name="T24" fmla="*/ 31 w 71"/>
                <a:gd name="T25" fmla="*/ 15 h 88"/>
                <a:gd name="T26" fmla="*/ 31 w 71"/>
                <a:gd name="T27" fmla="*/ 39 h 88"/>
                <a:gd name="T28" fmla="*/ 39 w 71"/>
                <a:gd name="T29" fmla="*/ 0 h 88"/>
                <a:gd name="T30" fmla="*/ 70 w 71"/>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88">
                  <a:moveTo>
                    <a:pt x="70" y="0"/>
                  </a:moveTo>
                  <a:lnTo>
                    <a:pt x="70" y="0"/>
                  </a:lnTo>
                  <a:cubicBezTo>
                    <a:pt x="70" y="87"/>
                    <a:pt x="70" y="87"/>
                    <a:pt x="70" y="87"/>
                  </a:cubicBezTo>
                  <a:cubicBezTo>
                    <a:pt x="47" y="87"/>
                    <a:pt x="47" y="87"/>
                    <a:pt x="47" y="87"/>
                  </a:cubicBezTo>
                  <a:cubicBezTo>
                    <a:pt x="47" y="31"/>
                    <a:pt x="47" y="31"/>
                    <a:pt x="47" y="31"/>
                  </a:cubicBezTo>
                  <a:cubicBezTo>
                    <a:pt x="39" y="87"/>
                    <a:pt x="39" y="87"/>
                    <a:pt x="39"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24" y="0"/>
                    <a:pt x="24" y="0"/>
                    <a:pt x="24" y="0"/>
                  </a:cubicBezTo>
                  <a:cubicBezTo>
                    <a:pt x="31" y="7"/>
                    <a:pt x="31" y="7"/>
                    <a:pt x="31" y="15"/>
                  </a:cubicBezTo>
                  <a:cubicBezTo>
                    <a:pt x="31" y="39"/>
                    <a:pt x="31" y="39"/>
                    <a:pt x="31" y="39"/>
                  </a:cubicBezTo>
                  <a:cubicBezTo>
                    <a:pt x="39" y="0"/>
                    <a:pt x="39" y="0"/>
                    <a:pt x="39" y="0"/>
                  </a:cubicBezTo>
                  <a:lnTo>
                    <a:pt x="7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 name="Freeform 41"/>
            <p:cNvSpPr>
              <a:spLocks noChangeArrowheads="1"/>
            </p:cNvSpPr>
            <p:nvPr/>
          </p:nvSpPr>
          <p:spPr bwMode="auto">
            <a:xfrm>
              <a:off x="12586798" y="8952048"/>
              <a:ext cx="47641" cy="63523"/>
            </a:xfrm>
            <a:custGeom>
              <a:avLst/>
              <a:gdLst>
                <a:gd name="T0" fmla="*/ 48 w 65"/>
                <a:gd name="T1" fmla="*/ 0 h 88"/>
                <a:gd name="T2" fmla="*/ 48 w 65"/>
                <a:gd name="T3" fmla="*/ 0 h 88"/>
                <a:gd name="T4" fmla="*/ 64 w 65"/>
                <a:gd name="T5" fmla="*/ 87 h 88"/>
                <a:gd name="T6" fmla="*/ 40 w 65"/>
                <a:gd name="T7" fmla="*/ 87 h 88"/>
                <a:gd name="T8" fmla="*/ 40 w 65"/>
                <a:gd name="T9" fmla="*/ 71 h 88"/>
                <a:gd name="T10" fmla="*/ 24 w 65"/>
                <a:gd name="T11" fmla="*/ 71 h 88"/>
                <a:gd name="T12" fmla="*/ 24 w 65"/>
                <a:gd name="T13" fmla="*/ 87 h 88"/>
                <a:gd name="T14" fmla="*/ 0 w 65"/>
                <a:gd name="T15" fmla="*/ 87 h 88"/>
                <a:gd name="T16" fmla="*/ 16 w 65"/>
                <a:gd name="T17" fmla="*/ 0 h 88"/>
                <a:gd name="T18" fmla="*/ 48 w 65"/>
                <a:gd name="T19" fmla="*/ 0 h 88"/>
                <a:gd name="T20" fmla="*/ 32 w 65"/>
                <a:gd name="T21" fmla="*/ 55 h 88"/>
                <a:gd name="T22" fmla="*/ 32 w 65"/>
                <a:gd name="T23" fmla="*/ 55 h 88"/>
                <a:gd name="T24" fmla="*/ 32 w 65"/>
                <a:gd name="T25" fmla="*/ 15 h 88"/>
                <a:gd name="T26" fmla="*/ 24 w 65"/>
                <a:gd name="T27" fmla="*/ 55 h 88"/>
                <a:gd name="T28" fmla="*/ 32 w 65"/>
                <a:gd name="T29"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88">
                  <a:moveTo>
                    <a:pt x="48" y="0"/>
                  </a:moveTo>
                  <a:lnTo>
                    <a:pt x="48" y="0"/>
                  </a:lnTo>
                  <a:cubicBezTo>
                    <a:pt x="64" y="87"/>
                    <a:pt x="64" y="87"/>
                    <a:pt x="64" y="87"/>
                  </a:cubicBezTo>
                  <a:cubicBezTo>
                    <a:pt x="40" y="87"/>
                    <a:pt x="40" y="87"/>
                    <a:pt x="40" y="87"/>
                  </a:cubicBezTo>
                  <a:cubicBezTo>
                    <a:pt x="40" y="71"/>
                    <a:pt x="40" y="71"/>
                    <a:pt x="40" y="71"/>
                  </a:cubicBezTo>
                  <a:cubicBezTo>
                    <a:pt x="24" y="71"/>
                    <a:pt x="24" y="71"/>
                    <a:pt x="24" y="71"/>
                  </a:cubicBezTo>
                  <a:cubicBezTo>
                    <a:pt x="24" y="87"/>
                    <a:pt x="24" y="87"/>
                    <a:pt x="24" y="87"/>
                  </a:cubicBezTo>
                  <a:cubicBezTo>
                    <a:pt x="0" y="87"/>
                    <a:pt x="0" y="87"/>
                    <a:pt x="0" y="87"/>
                  </a:cubicBezTo>
                  <a:cubicBezTo>
                    <a:pt x="16" y="0"/>
                    <a:pt x="16" y="0"/>
                    <a:pt x="16" y="0"/>
                  </a:cubicBezTo>
                  <a:lnTo>
                    <a:pt x="48" y="0"/>
                  </a:lnTo>
                  <a:close/>
                  <a:moveTo>
                    <a:pt x="32" y="55"/>
                  </a:moveTo>
                  <a:lnTo>
                    <a:pt x="32" y="55"/>
                  </a:lnTo>
                  <a:cubicBezTo>
                    <a:pt x="32" y="47"/>
                    <a:pt x="32" y="31"/>
                    <a:pt x="32" y="15"/>
                  </a:cubicBezTo>
                  <a:cubicBezTo>
                    <a:pt x="32" y="39"/>
                    <a:pt x="32" y="47"/>
                    <a:pt x="24" y="55"/>
                  </a:cubicBezTo>
                  <a:lnTo>
                    <a:pt x="32"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 name="Freeform 42"/>
            <p:cNvSpPr>
              <a:spLocks noChangeArrowheads="1"/>
            </p:cNvSpPr>
            <p:nvPr/>
          </p:nvSpPr>
          <p:spPr bwMode="auto">
            <a:xfrm>
              <a:off x="12647144" y="8952048"/>
              <a:ext cx="41291" cy="63523"/>
            </a:xfrm>
            <a:custGeom>
              <a:avLst/>
              <a:gdLst>
                <a:gd name="T0" fmla="*/ 55 w 56"/>
                <a:gd name="T1" fmla="*/ 39 h 88"/>
                <a:gd name="T2" fmla="*/ 55 w 56"/>
                <a:gd name="T3" fmla="*/ 39 h 88"/>
                <a:gd name="T4" fmla="*/ 32 w 56"/>
                <a:gd name="T5" fmla="*/ 39 h 88"/>
                <a:gd name="T6" fmla="*/ 32 w 56"/>
                <a:gd name="T7" fmla="*/ 23 h 88"/>
                <a:gd name="T8" fmla="*/ 32 w 56"/>
                <a:gd name="T9" fmla="*/ 15 h 88"/>
                <a:gd name="T10" fmla="*/ 24 w 56"/>
                <a:gd name="T11" fmla="*/ 15 h 88"/>
                <a:gd name="T12" fmla="*/ 24 w 56"/>
                <a:gd name="T13" fmla="*/ 15 h 88"/>
                <a:gd name="T14" fmla="*/ 24 w 56"/>
                <a:gd name="T15" fmla="*/ 23 h 88"/>
                <a:gd name="T16" fmla="*/ 24 w 56"/>
                <a:gd name="T17" fmla="*/ 63 h 88"/>
                <a:gd name="T18" fmla="*/ 24 w 56"/>
                <a:gd name="T19" fmla="*/ 71 h 88"/>
                <a:gd name="T20" fmla="*/ 24 w 56"/>
                <a:gd name="T21" fmla="*/ 79 h 88"/>
                <a:gd name="T22" fmla="*/ 32 w 56"/>
                <a:gd name="T23" fmla="*/ 71 h 88"/>
                <a:gd name="T24" fmla="*/ 32 w 56"/>
                <a:gd name="T25" fmla="*/ 63 h 88"/>
                <a:gd name="T26" fmla="*/ 32 w 56"/>
                <a:gd name="T27" fmla="*/ 55 h 88"/>
                <a:gd name="T28" fmla="*/ 55 w 56"/>
                <a:gd name="T29" fmla="*/ 55 h 88"/>
                <a:gd name="T30" fmla="*/ 55 w 56"/>
                <a:gd name="T31" fmla="*/ 55 h 88"/>
                <a:gd name="T32" fmla="*/ 48 w 56"/>
                <a:gd name="T33" fmla="*/ 79 h 88"/>
                <a:gd name="T34" fmla="*/ 40 w 56"/>
                <a:gd name="T35" fmla="*/ 87 h 88"/>
                <a:gd name="T36" fmla="*/ 24 w 56"/>
                <a:gd name="T37" fmla="*/ 87 h 88"/>
                <a:gd name="T38" fmla="*/ 8 w 56"/>
                <a:gd name="T39" fmla="*/ 87 h 88"/>
                <a:gd name="T40" fmla="*/ 0 w 56"/>
                <a:gd name="T41" fmla="*/ 79 h 88"/>
                <a:gd name="T42" fmla="*/ 0 w 56"/>
                <a:gd name="T43" fmla="*/ 55 h 88"/>
                <a:gd name="T44" fmla="*/ 0 w 56"/>
                <a:gd name="T45" fmla="*/ 31 h 88"/>
                <a:gd name="T46" fmla="*/ 0 w 56"/>
                <a:gd name="T47" fmla="*/ 15 h 88"/>
                <a:gd name="T48" fmla="*/ 0 w 56"/>
                <a:gd name="T49" fmla="*/ 7 h 88"/>
                <a:gd name="T50" fmla="*/ 8 w 56"/>
                <a:gd name="T51" fmla="*/ 0 h 88"/>
                <a:gd name="T52" fmla="*/ 24 w 56"/>
                <a:gd name="T53" fmla="*/ 0 h 88"/>
                <a:gd name="T54" fmla="*/ 40 w 56"/>
                <a:gd name="T55" fmla="*/ 0 h 88"/>
                <a:gd name="T56" fmla="*/ 48 w 56"/>
                <a:gd name="T57" fmla="*/ 7 h 88"/>
                <a:gd name="T58" fmla="*/ 55 w 56"/>
                <a:gd name="T59" fmla="*/ 31 h 88"/>
                <a:gd name="T60" fmla="*/ 55 w 56"/>
                <a:gd name="T61" fmla="*/ 3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88">
                  <a:moveTo>
                    <a:pt x="55" y="39"/>
                  </a:moveTo>
                  <a:lnTo>
                    <a:pt x="55" y="39"/>
                  </a:lnTo>
                  <a:cubicBezTo>
                    <a:pt x="32" y="39"/>
                    <a:pt x="32" y="39"/>
                    <a:pt x="32" y="39"/>
                  </a:cubicBezTo>
                  <a:cubicBezTo>
                    <a:pt x="32" y="23"/>
                    <a:pt x="32" y="23"/>
                    <a:pt x="32" y="23"/>
                  </a:cubicBezTo>
                  <a:cubicBezTo>
                    <a:pt x="32" y="15"/>
                    <a:pt x="32" y="15"/>
                    <a:pt x="32" y="15"/>
                  </a:cubicBezTo>
                  <a:lnTo>
                    <a:pt x="24" y="15"/>
                  </a:lnTo>
                  <a:lnTo>
                    <a:pt x="24" y="15"/>
                  </a:lnTo>
                  <a:cubicBezTo>
                    <a:pt x="24" y="15"/>
                    <a:pt x="24" y="15"/>
                    <a:pt x="24" y="23"/>
                  </a:cubicBezTo>
                  <a:cubicBezTo>
                    <a:pt x="24" y="63"/>
                    <a:pt x="24" y="63"/>
                    <a:pt x="24" y="63"/>
                  </a:cubicBezTo>
                  <a:cubicBezTo>
                    <a:pt x="24" y="71"/>
                    <a:pt x="24" y="71"/>
                    <a:pt x="24" y="71"/>
                  </a:cubicBezTo>
                  <a:lnTo>
                    <a:pt x="24" y="79"/>
                  </a:lnTo>
                  <a:lnTo>
                    <a:pt x="32" y="71"/>
                  </a:lnTo>
                  <a:cubicBezTo>
                    <a:pt x="32" y="71"/>
                    <a:pt x="32" y="71"/>
                    <a:pt x="32" y="63"/>
                  </a:cubicBezTo>
                  <a:cubicBezTo>
                    <a:pt x="32" y="55"/>
                    <a:pt x="32" y="55"/>
                    <a:pt x="32" y="55"/>
                  </a:cubicBezTo>
                  <a:cubicBezTo>
                    <a:pt x="55" y="55"/>
                    <a:pt x="55" y="55"/>
                    <a:pt x="55" y="55"/>
                  </a:cubicBezTo>
                  <a:lnTo>
                    <a:pt x="55" y="55"/>
                  </a:lnTo>
                  <a:cubicBezTo>
                    <a:pt x="55" y="63"/>
                    <a:pt x="55" y="71"/>
                    <a:pt x="48" y="79"/>
                  </a:cubicBezTo>
                  <a:cubicBezTo>
                    <a:pt x="48" y="79"/>
                    <a:pt x="48" y="87"/>
                    <a:pt x="40" y="87"/>
                  </a:cubicBezTo>
                  <a:cubicBezTo>
                    <a:pt x="40" y="87"/>
                    <a:pt x="32" y="87"/>
                    <a:pt x="24" y="87"/>
                  </a:cubicBezTo>
                  <a:cubicBezTo>
                    <a:pt x="16" y="87"/>
                    <a:pt x="16" y="87"/>
                    <a:pt x="8" y="87"/>
                  </a:cubicBezTo>
                  <a:lnTo>
                    <a:pt x="0" y="79"/>
                  </a:lnTo>
                  <a:cubicBezTo>
                    <a:pt x="0" y="71"/>
                    <a:pt x="0" y="63"/>
                    <a:pt x="0" y="55"/>
                  </a:cubicBezTo>
                  <a:cubicBezTo>
                    <a:pt x="0" y="31"/>
                    <a:pt x="0" y="31"/>
                    <a:pt x="0" y="31"/>
                  </a:cubicBezTo>
                  <a:cubicBezTo>
                    <a:pt x="0" y="23"/>
                    <a:pt x="0" y="15"/>
                    <a:pt x="0" y="15"/>
                  </a:cubicBezTo>
                  <a:lnTo>
                    <a:pt x="0" y="7"/>
                  </a:lnTo>
                  <a:cubicBezTo>
                    <a:pt x="8" y="0"/>
                    <a:pt x="8" y="0"/>
                    <a:pt x="8" y="0"/>
                  </a:cubicBezTo>
                  <a:cubicBezTo>
                    <a:pt x="16" y="0"/>
                    <a:pt x="24" y="0"/>
                    <a:pt x="24" y="0"/>
                  </a:cubicBezTo>
                  <a:cubicBezTo>
                    <a:pt x="32" y="0"/>
                    <a:pt x="40" y="0"/>
                    <a:pt x="40" y="0"/>
                  </a:cubicBezTo>
                  <a:cubicBezTo>
                    <a:pt x="48" y="0"/>
                    <a:pt x="48" y="7"/>
                    <a:pt x="48" y="7"/>
                  </a:cubicBezTo>
                  <a:cubicBezTo>
                    <a:pt x="55" y="15"/>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 name="Freeform 43"/>
            <p:cNvSpPr>
              <a:spLocks noChangeArrowheads="1"/>
            </p:cNvSpPr>
            <p:nvPr/>
          </p:nvSpPr>
          <p:spPr bwMode="auto">
            <a:xfrm>
              <a:off x="12694788" y="8952048"/>
              <a:ext cx="15880" cy="63523"/>
            </a:xfrm>
            <a:custGeom>
              <a:avLst/>
              <a:gdLst>
                <a:gd name="T0" fmla="*/ 23 w 24"/>
                <a:gd name="T1" fmla="*/ 0 h 88"/>
                <a:gd name="T2" fmla="*/ 23 w 24"/>
                <a:gd name="T3" fmla="*/ 87 h 88"/>
                <a:gd name="T4" fmla="*/ 0 w 24"/>
                <a:gd name="T5" fmla="*/ 87 h 88"/>
                <a:gd name="T6" fmla="*/ 0 w 24"/>
                <a:gd name="T7" fmla="*/ 0 h 88"/>
                <a:gd name="T8" fmla="*/ 23 w 24"/>
                <a:gd name="T9" fmla="*/ 0 h 88"/>
              </a:gdLst>
              <a:ahLst/>
              <a:cxnLst>
                <a:cxn ang="0">
                  <a:pos x="T0" y="T1"/>
                </a:cxn>
                <a:cxn ang="0">
                  <a:pos x="T2" y="T3"/>
                </a:cxn>
                <a:cxn ang="0">
                  <a:pos x="T4" y="T5"/>
                </a:cxn>
                <a:cxn ang="0">
                  <a:pos x="T6" y="T7"/>
                </a:cxn>
                <a:cxn ang="0">
                  <a:pos x="T8" y="T9"/>
                </a:cxn>
              </a:cxnLst>
              <a:rect l="0" t="0" r="r" b="b"/>
              <a:pathLst>
                <a:path w="24" h="88">
                  <a:moveTo>
                    <a:pt x="23" y="0"/>
                  </a:moveTo>
                  <a:lnTo>
                    <a:pt x="23"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 name="Freeform 44"/>
            <p:cNvSpPr>
              <a:spLocks noChangeArrowheads="1"/>
            </p:cNvSpPr>
            <p:nvPr/>
          </p:nvSpPr>
          <p:spPr bwMode="auto">
            <a:xfrm>
              <a:off x="12710668" y="8952048"/>
              <a:ext cx="41291" cy="63523"/>
            </a:xfrm>
            <a:custGeom>
              <a:avLst/>
              <a:gdLst>
                <a:gd name="T0" fmla="*/ 56 w 57"/>
                <a:gd name="T1" fmla="*/ 0 h 88"/>
                <a:gd name="T2" fmla="*/ 56 w 57"/>
                <a:gd name="T3" fmla="*/ 15 h 88"/>
                <a:gd name="T4" fmla="*/ 40 w 57"/>
                <a:gd name="T5" fmla="*/ 15 h 88"/>
                <a:gd name="T6" fmla="*/ 40 w 57"/>
                <a:gd name="T7" fmla="*/ 87 h 88"/>
                <a:gd name="T8" fmla="*/ 16 w 57"/>
                <a:gd name="T9" fmla="*/ 87 h 88"/>
                <a:gd name="T10" fmla="*/ 16 w 57"/>
                <a:gd name="T11" fmla="*/ 15 h 88"/>
                <a:gd name="T12" fmla="*/ 0 w 57"/>
                <a:gd name="T13" fmla="*/ 15 h 88"/>
                <a:gd name="T14" fmla="*/ 0 w 57"/>
                <a:gd name="T15" fmla="*/ 0 h 88"/>
                <a:gd name="T16" fmla="*/ 56 w 57"/>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88">
                  <a:moveTo>
                    <a:pt x="56" y="0"/>
                  </a:moveTo>
                  <a:lnTo>
                    <a:pt x="56" y="15"/>
                  </a:lnTo>
                  <a:lnTo>
                    <a:pt x="40" y="15"/>
                  </a:lnTo>
                  <a:lnTo>
                    <a:pt x="40" y="87"/>
                  </a:lnTo>
                  <a:lnTo>
                    <a:pt x="16" y="87"/>
                  </a:lnTo>
                  <a:lnTo>
                    <a:pt x="16" y="15"/>
                  </a:lnTo>
                  <a:lnTo>
                    <a:pt x="0" y="15"/>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 name="Freeform 45"/>
            <p:cNvSpPr>
              <a:spLocks noChangeArrowheads="1"/>
            </p:cNvSpPr>
            <p:nvPr/>
          </p:nvSpPr>
          <p:spPr bwMode="auto">
            <a:xfrm>
              <a:off x="12751959" y="8952048"/>
              <a:ext cx="41289" cy="63523"/>
            </a:xfrm>
            <a:custGeom>
              <a:avLst/>
              <a:gdLst>
                <a:gd name="T0" fmla="*/ 55 w 56"/>
                <a:gd name="T1" fmla="*/ 0 h 88"/>
                <a:gd name="T2" fmla="*/ 55 w 56"/>
                <a:gd name="T3" fmla="*/ 0 h 88"/>
                <a:gd name="T4" fmla="*/ 39 w 56"/>
                <a:gd name="T5" fmla="*/ 55 h 88"/>
                <a:gd name="T6" fmla="*/ 39 w 56"/>
                <a:gd name="T7" fmla="*/ 87 h 88"/>
                <a:gd name="T8" fmla="*/ 15 w 56"/>
                <a:gd name="T9" fmla="*/ 87 h 88"/>
                <a:gd name="T10" fmla="*/ 15 w 56"/>
                <a:gd name="T11" fmla="*/ 55 h 88"/>
                <a:gd name="T12" fmla="*/ 0 w 56"/>
                <a:gd name="T13" fmla="*/ 0 h 88"/>
                <a:gd name="T14" fmla="*/ 23 w 56"/>
                <a:gd name="T15" fmla="*/ 0 h 88"/>
                <a:gd name="T16" fmla="*/ 31 w 56"/>
                <a:gd name="T17" fmla="*/ 31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0"/>
                  </a:lnTo>
                  <a:cubicBezTo>
                    <a:pt x="39" y="55"/>
                    <a:pt x="39" y="55"/>
                    <a:pt x="39" y="55"/>
                  </a:cubicBezTo>
                  <a:cubicBezTo>
                    <a:pt x="39" y="87"/>
                    <a:pt x="39" y="87"/>
                    <a:pt x="39" y="87"/>
                  </a:cubicBezTo>
                  <a:cubicBezTo>
                    <a:pt x="15" y="87"/>
                    <a:pt x="15" y="87"/>
                    <a:pt x="15" y="87"/>
                  </a:cubicBezTo>
                  <a:cubicBezTo>
                    <a:pt x="15" y="55"/>
                    <a:pt x="15" y="55"/>
                    <a:pt x="15" y="55"/>
                  </a:cubicBezTo>
                  <a:cubicBezTo>
                    <a:pt x="0" y="0"/>
                    <a:pt x="0" y="0"/>
                    <a:pt x="0" y="0"/>
                  </a:cubicBezTo>
                  <a:cubicBezTo>
                    <a:pt x="23" y="0"/>
                    <a:pt x="23" y="0"/>
                    <a:pt x="23" y="0"/>
                  </a:cubicBezTo>
                  <a:cubicBezTo>
                    <a:pt x="23" y="15"/>
                    <a:pt x="31" y="31"/>
                    <a:pt x="31" y="31"/>
                  </a:cubicBezTo>
                  <a:cubicBezTo>
                    <a:pt x="31" y="23"/>
                    <a:pt x="31" y="15"/>
                    <a:pt x="39"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 name="Freeform 46"/>
            <p:cNvSpPr>
              <a:spLocks noChangeArrowheads="1"/>
            </p:cNvSpPr>
            <p:nvPr/>
          </p:nvSpPr>
          <p:spPr bwMode="auto">
            <a:xfrm>
              <a:off x="12240596" y="8745598"/>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2 h 222"/>
                <a:gd name="T12" fmla="*/ 40 w 238"/>
                <a:gd name="T13" fmla="*/ 221 h 222"/>
                <a:gd name="T14" fmla="*/ 56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2"/>
                  </a:lnTo>
                  <a:lnTo>
                    <a:pt x="40" y="221"/>
                  </a:lnTo>
                  <a:lnTo>
                    <a:pt x="56"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 name="Freeform 47"/>
            <p:cNvSpPr>
              <a:spLocks noChangeArrowheads="1"/>
            </p:cNvSpPr>
            <p:nvPr/>
          </p:nvSpPr>
          <p:spPr bwMode="auto">
            <a:xfrm>
              <a:off x="8972326" y="8113541"/>
              <a:ext cx="1867583" cy="1966045"/>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2"/>
            </a:solidFill>
            <a:ln>
              <a:noFill/>
            </a:ln>
            <a:effectLst/>
          </p:spPr>
          <p:txBody>
            <a:bodyPr wrap="none" anchor="ctr"/>
            <a:lstStyle/>
            <a:p>
              <a:endParaRPr lang="en-US" sz="2926" dirty="0">
                <a:latin typeface="Lato Light"/>
              </a:endParaRPr>
            </a:p>
          </p:txBody>
        </p:sp>
        <p:sp>
          <p:nvSpPr>
            <p:cNvPr id="56" name="Freeform 48"/>
            <p:cNvSpPr>
              <a:spLocks noChangeArrowheads="1"/>
            </p:cNvSpPr>
            <p:nvPr/>
          </p:nvSpPr>
          <p:spPr bwMode="auto">
            <a:xfrm>
              <a:off x="5491252" y="5655192"/>
              <a:ext cx="2216961" cy="3671644"/>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1"/>
            </a:solidFill>
            <a:ln>
              <a:noFill/>
            </a:ln>
            <a:effectLst/>
          </p:spPr>
          <p:txBody>
            <a:bodyPr wrap="none" anchor="ctr"/>
            <a:lstStyle/>
            <a:p>
              <a:endParaRPr lang="en-US" sz="2926" dirty="0">
                <a:latin typeface="Lato Light"/>
              </a:endParaRPr>
            </a:p>
          </p:txBody>
        </p:sp>
        <p:sp>
          <p:nvSpPr>
            <p:cNvPr id="57" name="Freeform 49"/>
            <p:cNvSpPr>
              <a:spLocks noChangeArrowheads="1"/>
            </p:cNvSpPr>
            <p:nvPr/>
          </p:nvSpPr>
          <p:spPr bwMode="auto">
            <a:xfrm>
              <a:off x="5497604" y="5655192"/>
              <a:ext cx="2210609" cy="367799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 name="Freeform 50"/>
            <p:cNvSpPr>
              <a:spLocks noChangeArrowheads="1"/>
            </p:cNvSpPr>
            <p:nvPr/>
          </p:nvSpPr>
          <p:spPr bwMode="auto">
            <a:xfrm>
              <a:off x="7393772" y="7910267"/>
              <a:ext cx="1823117" cy="2124854"/>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2"/>
            </a:solidFill>
            <a:ln>
              <a:noFill/>
            </a:ln>
            <a:effectLst/>
          </p:spPr>
          <p:txBody>
            <a:bodyPr wrap="none" anchor="ctr"/>
            <a:lstStyle/>
            <a:p>
              <a:endParaRPr lang="en-US" sz="2926" dirty="0">
                <a:latin typeface="Lato Light"/>
              </a:endParaRPr>
            </a:p>
          </p:txBody>
        </p:sp>
        <p:sp>
          <p:nvSpPr>
            <p:cNvPr id="59" name="Freeform 51"/>
            <p:cNvSpPr>
              <a:spLocks noChangeArrowheads="1"/>
            </p:cNvSpPr>
            <p:nvPr/>
          </p:nvSpPr>
          <p:spPr bwMode="auto">
            <a:xfrm>
              <a:off x="7406477" y="7903914"/>
              <a:ext cx="1816765" cy="2131206"/>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 name="Freeform 52"/>
            <p:cNvSpPr>
              <a:spLocks noChangeArrowheads="1"/>
            </p:cNvSpPr>
            <p:nvPr/>
          </p:nvSpPr>
          <p:spPr bwMode="auto">
            <a:xfrm>
              <a:off x="9216889" y="6747791"/>
              <a:ext cx="1966045" cy="1530910"/>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2"/>
            </a:solidFill>
            <a:ln>
              <a:noFill/>
            </a:ln>
            <a:effectLst/>
          </p:spPr>
          <p:txBody>
            <a:bodyPr wrap="none" anchor="ctr"/>
            <a:lstStyle/>
            <a:p>
              <a:endParaRPr lang="en-US" sz="2926" dirty="0">
                <a:latin typeface="Lato Light"/>
              </a:endParaRPr>
            </a:p>
          </p:txBody>
        </p:sp>
        <p:sp>
          <p:nvSpPr>
            <p:cNvPr id="61" name="Freeform 53"/>
            <p:cNvSpPr>
              <a:spLocks noChangeArrowheads="1"/>
            </p:cNvSpPr>
            <p:nvPr/>
          </p:nvSpPr>
          <p:spPr bwMode="auto">
            <a:xfrm>
              <a:off x="9216889" y="6747791"/>
              <a:ext cx="1972398" cy="1530910"/>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 name="Freeform 54"/>
            <p:cNvSpPr>
              <a:spLocks noChangeArrowheads="1"/>
            </p:cNvSpPr>
            <p:nvPr/>
          </p:nvSpPr>
          <p:spPr bwMode="auto">
            <a:xfrm>
              <a:off x="8146524" y="9098151"/>
              <a:ext cx="177865" cy="165160"/>
            </a:xfrm>
            <a:custGeom>
              <a:avLst/>
              <a:gdLst>
                <a:gd name="T0" fmla="*/ 126 w 246"/>
                <a:gd name="T1" fmla="*/ 0 h 230"/>
                <a:gd name="T2" fmla="*/ 158 w 246"/>
                <a:gd name="T3" fmla="*/ 71 h 230"/>
                <a:gd name="T4" fmla="*/ 245 w 246"/>
                <a:gd name="T5" fmla="*/ 87 h 230"/>
                <a:gd name="T6" fmla="*/ 182 w 246"/>
                <a:gd name="T7" fmla="*/ 142 h 230"/>
                <a:gd name="T8" fmla="*/ 198 w 246"/>
                <a:gd name="T9" fmla="*/ 229 h 230"/>
                <a:gd name="T10" fmla="*/ 126 w 246"/>
                <a:gd name="T11" fmla="*/ 190 h 230"/>
                <a:gd name="T12" fmla="*/ 48 w 246"/>
                <a:gd name="T13" fmla="*/ 229 h 230"/>
                <a:gd name="T14" fmla="*/ 63 w 246"/>
                <a:gd name="T15" fmla="*/ 142 h 230"/>
                <a:gd name="T16" fmla="*/ 0 w 246"/>
                <a:gd name="T17" fmla="*/ 87 h 230"/>
                <a:gd name="T18" fmla="*/ 87 w 246"/>
                <a:gd name="T19" fmla="*/ 71 h 230"/>
                <a:gd name="T20" fmla="*/ 126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6" y="0"/>
                  </a:moveTo>
                  <a:lnTo>
                    <a:pt x="158" y="71"/>
                  </a:lnTo>
                  <a:lnTo>
                    <a:pt x="245" y="87"/>
                  </a:lnTo>
                  <a:lnTo>
                    <a:pt x="182" y="142"/>
                  </a:lnTo>
                  <a:lnTo>
                    <a:pt x="198" y="229"/>
                  </a:lnTo>
                  <a:lnTo>
                    <a:pt x="126" y="190"/>
                  </a:lnTo>
                  <a:lnTo>
                    <a:pt x="48" y="229"/>
                  </a:lnTo>
                  <a:lnTo>
                    <a:pt x="63" y="142"/>
                  </a:lnTo>
                  <a:lnTo>
                    <a:pt x="0" y="87"/>
                  </a:lnTo>
                  <a:lnTo>
                    <a:pt x="87" y="71"/>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 name="Freeform 55"/>
            <p:cNvSpPr>
              <a:spLocks noChangeArrowheads="1"/>
            </p:cNvSpPr>
            <p:nvPr/>
          </p:nvSpPr>
          <p:spPr bwMode="auto">
            <a:xfrm>
              <a:off x="8105232" y="8558204"/>
              <a:ext cx="98462" cy="155633"/>
            </a:xfrm>
            <a:custGeom>
              <a:avLst/>
              <a:gdLst>
                <a:gd name="T0" fmla="*/ 103 w 135"/>
                <a:gd name="T1" fmla="*/ 0 h 214"/>
                <a:gd name="T2" fmla="*/ 103 w 135"/>
                <a:gd name="T3" fmla="*/ 0 h 214"/>
                <a:gd name="T4" fmla="*/ 134 w 135"/>
                <a:gd name="T5" fmla="*/ 213 h 214"/>
                <a:gd name="T6" fmla="*/ 79 w 135"/>
                <a:gd name="T7" fmla="*/ 213 h 214"/>
                <a:gd name="T8" fmla="*/ 79 w 135"/>
                <a:gd name="T9" fmla="*/ 174 h 214"/>
                <a:gd name="T10" fmla="*/ 63 w 135"/>
                <a:gd name="T11" fmla="*/ 174 h 214"/>
                <a:gd name="T12" fmla="*/ 55 w 135"/>
                <a:gd name="T13" fmla="*/ 213 h 214"/>
                <a:gd name="T14" fmla="*/ 0 w 135"/>
                <a:gd name="T15" fmla="*/ 213 h 214"/>
                <a:gd name="T16" fmla="*/ 31 w 135"/>
                <a:gd name="T17" fmla="*/ 0 h 214"/>
                <a:gd name="T18" fmla="*/ 103 w 135"/>
                <a:gd name="T19" fmla="*/ 0 h 214"/>
                <a:gd name="T20" fmla="*/ 79 w 135"/>
                <a:gd name="T21" fmla="*/ 135 h 214"/>
                <a:gd name="T22" fmla="*/ 79 w 135"/>
                <a:gd name="T23" fmla="*/ 135 h 214"/>
                <a:gd name="T24" fmla="*/ 71 w 135"/>
                <a:gd name="T25" fmla="*/ 47 h 214"/>
                <a:gd name="T26" fmla="*/ 55 w 135"/>
                <a:gd name="T27" fmla="*/ 135 h 214"/>
                <a:gd name="T28" fmla="*/ 79 w 135"/>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214">
                  <a:moveTo>
                    <a:pt x="103" y="0"/>
                  </a:moveTo>
                  <a:lnTo>
                    <a:pt x="103" y="0"/>
                  </a:lnTo>
                  <a:cubicBezTo>
                    <a:pt x="134" y="213"/>
                    <a:pt x="134" y="213"/>
                    <a:pt x="134"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03" y="0"/>
                  </a:lnTo>
                  <a:close/>
                  <a:moveTo>
                    <a:pt x="79" y="135"/>
                  </a:moveTo>
                  <a:lnTo>
                    <a:pt x="79" y="135"/>
                  </a:lnTo>
                  <a:cubicBezTo>
                    <a:pt x="71" y="111"/>
                    <a:pt x="71" y="87"/>
                    <a:pt x="71" y="47"/>
                  </a:cubicBezTo>
                  <a:cubicBezTo>
                    <a:pt x="63" y="87"/>
                    <a:pt x="63" y="119"/>
                    <a:pt x="55"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 name="Freeform 56"/>
            <p:cNvSpPr>
              <a:spLocks noChangeArrowheads="1"/>
            </p:cNvSpPr>
            <p:nvPr/>
          </p:nvSpPr>
          <p:spPr bwMode="auto">
            <a:xfrm>
              <a:off x="8213222" y="8558204"/>
              <a:ext cx="85757" cy="155633"/>
            </a:xfrm>
            <a:custGeom>
              <a:avLst/>
              <a:gdLst>
                <a:gd name="T0" fmla="*/ 0 w 120"/>
                <a:gd name="T1" fmla="*/ 0 h 214"/>
                <a:gd name="T2" fmla="*/ 0 w 120"/>
                <a:gd name="T3" fmla="*/ 0 h 214"/>
                <a:gd name="T4" fmla="*/ 31 w 120"/>
                <a:gd name="T5" fmla="*/ 0 h 214"/>
                <a:gd name="T6" fmla="*/ 87 w 120"/>
                <a:gd name="T7" fmla="*/ 8 h 214"/>
                <a:gd name="T8" fmla="*/ 111 w 120"/>
                <a:gd name="T9" fmla="*/ 24 h 214"/>
                <a:gd name="T10" fmla="*/ 119 w 120"/>
                <a:gd name="T11" fmla="*/ 63 h 214"/>
                <a:gd name="T12" fmla="*/ 111 w 120"/>
                <a:gd name="T13" fmla="*/ 95 h 214"/>
                <a:gd name="T14" fmla="*/ 87 w 120"/>
                <a:gd name="T15" fmla="*/ 103 h 214"/>
                <a:gd name="T16" fmla="*/ 111 w 120"/>
                <a:gd name="T17" fmla="*/ 111 h 214"/>
                <a:gd name="T18" fmla="*/ 119 w 120"/>
                <a:gd name="T19" fmla="*/ 127 h 214"/>
                <a:gd name="T20" fmla="*/ 119 w 120"/>
                <a:gd name="T21" fmla="*/ 158 h 214"/>
                <a:gd name="T22" fmla="*/ 119 w 120"/>
                <a:gd name="T23" fmla="*/ 213 h 214"/>
                <a:gd name="T24" fmla="*/ 63 w 120"/>
                <a:gd name="T25" fmla="*/ 213 h 214"/>
                <a:gd name="T26" fmla="*/ 63 w 120"/>
                <a:gd name="T27" fmla="*/ 142 h 214"/>
                <a:gd name="T28" fmla="*/ 63 w 120"/>
                <a:gd name="T29" fmla="*/ 119 h 214"/>
                <a:gd name="T30" fmla="*/ 47 w 120"/>
                <a:gd name="T31" fmla="*/ 119 h 214"/>
                <a:gd name="T32" fmla="*/ 47 w 120"/>
                <a:gd name="T33" fmla="*/ 213 h 214"/>
                <a:gd name="T34" fmla="*/ 0 w 120"/>
                <a:gd name="T35" fmla="*/ 213 h 214"/>
                <a:gd name="T36" fmla="*/ 0 w 120"/>
                <a:gd name="T37" fmla="*/ 0 h 214"/>
                <a:gd name="T38" fmla="*/ 47 w 120"/>
                <a:gd name="T39" fmla="*/ 40 h 214"/>
                <a:gd name="T40" fmla="*/ 47 w 120"/>
                <a:gd name="T41" fmla="*/ 40 h 214"/>
                <a:gd name="T42" fmla="*/ 47 w 120"/>
                <a:gd name="T43" fmla="*/ 87 h 214"/>
                <a:gd name="T44" fmla="*/ 63 w 120"/>
                <a:gd name="T45" fmla="*/ 79 h 214"/>
                <a:gd name="T46" fmla="*/ 63 w 120"/>
                <a:gd name="T47" fmla="*/ 63 h 214"/>
                <a:gd name="T48" fmla="*/ 63 w 120"/>
                <a:gd name="T49" fmla="*/ 55 h 214"/>
                <a:gd name="T50" fmla="*/ 63 w 120"/>
                <a:gd name="T51" fmla="*/ 40 h 214"/>
                <a:gd name="T52" fmla="*/ 47 w 120"/>
                <a:gd name="T53" fmla="*/ 4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214">
                  <a:moveTo>
                    <a:pt x="0" y="0"/>
                  </a:moveTo>
                  <a:lnTo>
                    <a:pt x="0" y="0"/>
                  </a:lnTo>
                  <a:cubicBezTo>
                    <a:pt x="31" y="0"/>
                    <a:pt x="31" y="0"/>
                    <a:pt x="31" y="0"/>
                  </a:cubicBezTo>
                  <a:cubicBezTo>
                    <a:pt x="63" y="0"/>
                    <a:pt x="79" y="8"/>
                    <a:pt x="87" y="8"/>
                  </a:cubicBezTo>
                  <a:cubicBezTo>
                    <a:pt x="95" y="8"/>
                    <a:pt x="103" y="16"/>
                    <a:pt x="111" y="24"/>
                  </a:cubicBezTo>
                  <a:cubicBezTo>
                    <a:pt x="111" y="32"/>
                    <a:pt x="119" y="40"/>
                    <a:pt x="119" y="63"/>
                  </a:cubicBezTo>
                  <a:cubicBezTo>
                    <a:pt x="119" y="79"/>
                    <a:pt x="119" y="87"/>
                    <a:pt x="111" y="95"/>
                  </a:cubicBezTo>
                  <a:cubicBezTo>
                    <a:pt x="111" y="95"/>
                    <a:pt x="103" y="103"/>
                    <a:pt x="87" y="103"/>
                  </a:cubicBezTo>
                  <a:cubicBezTo>
                    <a:pt x="95" y="103"/>
                    <a:pt x="103" y="111"/>
                    <a:pt x="111" y="111"/>
                  </a:cubicBezTo>
                  <a:cubicBezTo>
                    <a:pt x="111" y="119"/>
                    <a:pt x="119" y="119"/>
                    <a:pt x="119" y="127"/>
                  </a:cubicBezTo>
                  <a:cubicBezTo>
                    <a:pt x="119" y="127"/>
                    <a:pt x="119" y="142"/>
                    <a:pt x="119" y="158"/>
                  </a:cubicBezTo>
                  <a:cubicBezTo>
                    <a:pt x="119" y="213"/>
                    <a:pt x="119" y="213"/>
                    <a:pt x="119" y="213"/>
                  </a:cubicBezTo>
                  <a:cubicBezTo>
                    <a:pt x="63" y="213"/>
                    <a:pt x="63" y="213"/>
                    <a:pt x="63" y="213"/>
                  </a:cubicBezTo>
                  <a:cubicBezTo>
                    <a:pt x="63" y="142"/>
                    <a:pt x="63" y="142"/>
                    <a:pt x="63" y="142"/>
                  </a:cubicBezTo>
                  <a:cubicBezTo>
                    <a:pt x="63" y="135"/>
                    <a:pt x="63" y="127"/>
                    <a:pt x="63" y="119"/>
                  </a:cubicBezTo>
                  <a:cubicBezTo>
                    <a:pt x="63" y="119"/>
                    <a:pt x="55" y="119"/>
                    <a:pt x="47" y="119"/>
                  </a:cubicBezTo>
                  <a:cubicBezTo>
                    <a:pt x="47" y="213"/>
                    <a:pt x="47" y="213"/>
                    <a:pt x="47" y="213"/>
                  </a:cubicBezTo>
                  <a:cubicBezTo>
                    <a:pt x="0" y="213"/>
                    <a:pt x="0" y="213"/>
                    <a:pt x="0" y="213"/>
                  </a:cubicBezTo>
                  <a:lnTo>
                    <a:pt x="0" y="0"/>
                  </a:lnTo>
                  <a:close/>
                  <a:moveTo>
                    <a:pt x="47" y="40"/>
                  </a:moveTo>
                  <a:lnTo>
                    <a:pt x="47" y="40"/>
                  </a:lnTo>
                  <a:cubicBezTo>
                    <a:pt x="47" y="87"/>
                    <a:pt x="47" y="87"/>
                    <a:pt x="47" y="87"/>
                  </a:cubicBezTo>
                  <a:cubicBezTo>
                    <a:pt x="55" y="87"/>
                    <a:pt x="63" y="87"/>
                    <a:pt x="63" y="79"/>
                  </a:cubicBezTo>
                  <a:cubicBezTo>
                    <a:pt x="63" y="79"/>
                    <a:pt x="63" y="79"/>
                    <a:pt x="63" y="63"/>
                  </a:cubicBezTo>
                  <a:cubicBezTo>
                    <a:pt x="63" y="55"/>
                    <a:pt x="63" y="55"/>
                    <a:pt x="63" y="55"/>
                  </a:cubicBezTo>
                  <a:cubicBezTo>
                    <a:pt x="63" y="47"/>
                    <a:pt x="63" y="47"/>
                    <a:pt x="63" y="40"/>
                  </a:cubicBezTo>
                  <a:cubicBezTo>
                    <a:pt x="63" y="40"/>
                    <a:pt x="55" y="40"/>
                    <a:pt x="47"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 name="Freeform 57"/>
            <p:cNvSpPr>
              <a:spLocks noChangeArrowheads="1"/>
            </p:cNvSpPr>
            <p:nvPr/>
          </p:nvSpPr>
          <p:spPr bwMode="auto">
            <a:xfrm>
              <a:off x="8314859" y="8558204"/>
              <a:ext cx="34939" cy="155633"/>
            </a:xfrm>
            <a:custGeom>
              <a:avLst/>
              <a:gdLst>
                <a:gd name="T0" fmla="*/ 48 w 49"/>
                <a:gd name="T1" fmla="*/ 0 h 214"/>
                <a:gd name="T2" fmla="*/ 48 w 49"/>
                <a:gd name="T3" fmla="*/ 213 h 214"/>
                <a:gd name="T4" fmla="*/ 0 w 49"/>
                <a:gd name="T5" fmla="*/ 213 h 214"/>
                <a:gd name="T6" fmla="*/ 0 w 49"/>
                <a:gd name="T7" fmla="*/ 0 h 214"/>
                <a:gd name="T8" fmla="*/ 48 w 49"/>
                <a:gd name="T9" fmla="*/ 0 h 214"/>
              </a:gdLst>
              <a:ahLst/>
              <a:cxnLst>
                <a:cxn ang="0">
                  <a:pos x="T0" y="T1"/>
                </a:cxn>
                <a:cxn ang="0">
                  <a:pos x="T2" y="T3"/>
                </a:cxn>
                <a:cxn ang="0">
                  <a:pos x="T4" y="T5"/>
                </a:cxn>
                <a:cxn ang="0">
                  <a:pos x="T6" y="T7"/>
                </a:cxn>
                <a:cxn ang="0">
                  <a:pos x="T8" y="T9"/>
                </a:cxn>
              </a:cxnLst>
              <a:rect l="0" t="0" r="r" b="b"/>
              <a:pathLst>
                <a:path w="49" h="214">
                  <a:moveTo>
                    <a:pt x="48" y="0"/>
                  </a:moveTo>
                  <a:lnTo>
                    <a:pt x="48" y="213"/>
                  </a:lnTo>
                  <a:lnTo>
                    <a:pt x="0" y="21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 name="Freeform 58"/>
            <p:cNvSpPr>
              <a:spLocks noChangeArrowheads="1"/>
            </p:cNvSpPr>
            <p:nvPr/>
          </p:nvSpPr>
          <p:spPr bwMode="auto">
            <a:xfrm>
              <a:off x="8362503" y="8558204"/>
              <a:ext cx="73051" cy="155633"/>
            </a:xfrm>
            <a:custGeom>
              <a:avLst/>
              <a:gdLst>
                <a:gd name="T0" fmla="*/ 102 w 103"/>
                <a:gd name="T1" fmla="*/ 0 h 214"/>
                <a:gd name="T2" fmla="*/ 102 w 103"/>
                <a:gd name="T3" fmla="*/ 47 h 214"/>
                <a:gd name="T4" fmla="*/ 63 w 103"/>
                <a:gd name="T5" fmla="*/ 166 h 214"/>
                <a:gd name="T6" fmla="*/ 102 w 103"/>
                <a:gd name="T7" fmla="*/ 166 h 214"/>
                <a:gd name="T8" fmla="*/ 102 w 103"/>
                <a:gd name="T9" fmla="*/ 213 h 214"/>
                <a:gd name="T10" fmla="*/ 0 w 103"/>
                <a:gd name="T11" fmla="*/ 213 h 214"/>
                <a:gd name="T12" fmla="*/ 0 w 103"/>
                <a:gd name="T13" fmla="*/ 182 h 214"/>
                <a:gd name="T14" fmla="*/ 39 w 103"/>
                <a:gd name="T15" fmla="*/ 47 h 214"/>
                <a:gd name="T16" fmla="*/ 7 w 103"/>
                <a:gd name="T17" fmla="*/ 47 h 214"/>
                <a:gd name="T18" fmla="*/ 7 w 103"/>
                <a:gd name="T19" fmla="*/ 0 h 214"/>
                <a:gd name="T20" fmla="*/ 102 w 103"/>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214">
                  <a:moveTo>
                    <a:pt x="102" y="0"/>
                  </a:moveTo>
                  <a:lnTo>
                    <a:pt x="102" y="47"/>
                  </a:lnTo>
                  <a:lnTo>
                    <a:pt x="63" y="166"/>
                  </a:lnTo>
                  <a:lnTo>
                    <a:pt x="102" y="166"/>
                  </a:lnTo>
                  <a:lnTo>
                    <a:pt x="102" y="213"/>
                  </a:lnTo>
                  <a:lnTo>
                    <a:pt x="0" y="213"/>
                  </a:lnTo>
                  <a:lnTo>
                    <a:pt x="0" y="182"/>
                  </a:lnTo>
                  <a:lnTo>
                    <a:pt x="39" y="47"/>
                  </a:lnTo>
                  <a:lnTo>
                    <a:pt x="7" y="47"/>
                  </a:lnTo>
                  <a:lnTo>
                    <a:pt x="7"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 name="Freeform 59"/>
            <p:cNvSpPr>
              <a:spLocks noChangeArrowheads="1"/>
            </p:cNvSpPr>
            <p:nvPr/>
          </p:nvSpPr>
          <p:spPr bwMode="auto">
            <a:xfrm>
              <a:off x="8441906" y="8558204"/>
              <a:ext cx="92110" cy="155633"/>
            </a:xfrm>
            <a:custGeom>
              <a:avLst/>
              <a:gdLst>
                <a:gd name="T0" fmla="*/ 127 w 128"/>
                <a:gd name="T1" fmla="*/ 127 h 214"/>
                <a:gd name="T2" fmla="*/ 127 w 128"/>
                <a:gd name="T3" fmla="*/ 127 h 214"/>
                <a:gd name="T4" fmla="*/ 127 w 128"/>
                <a:gd name="T5" fmla="*/ 166 h 214"/>
                <a:gd name="T6" fmla="*/ 119 w 128"/>
                <a:gd name="T7" fmla="*/ 190 h 214"/>
                <a:gd name="T8" fmla="*/ 95 w 128"/>
                <a:gd name="T9" fmla="*/ 213 h 214"/>
                <a:gd name="T10" fmla="*/ 63 w 128"/>
                <a:gd name="T11" fmla="*/ 213 h 214"/>
                <a:gd name="T12" fmla="*/ 32 w 128"/>
                <a:gd name="T13" fmla="*/ 213 h 214"/>
                <a:gd name="T14" fmla="*/ 16 w 128"/>
                <a:gd name="T15" fmla="*/ 190 h 214"/>
                <a:gd name="T16" fmla="*/ 0 w 128"/>
                <a:gd name="T17" fmla="*/ 166 h 214"/>
                <a:gd name="T18" fmla="*/ 0 w 128"/>
                <a:gd name="T19" fmla="*/ 127 h 214"/>
                <a:gd name="T20" fmla="*/ 0 w 128"/>
                <a:gd name="T21" fmla="*/ 87 h 214"/>
                <a:gd name="T22" fmla="*/ 0 w 128"/>
                <a:gd name="T23" fmla="*/ 47 h 214"/>
                <a:gd name="T24" fmla="*/ 16 w 128"/>
                <a:gd name="T25" fmla="*/ 24 h 214"/>
                <a:gd name="T26" fmla="*/ 32 w 128"/>
                <a:gd name="T27" fmla="*/ 8 h 214"/>
                <a:gd name="T28" fmla="*/ 63 w 128"/>
                <a:gd name="T29" fmla="*/ 0 h 214"/>
                <a:gd name="T30" fmla="*/ 95 w 128"/>
                <a:gd name="T31" fmla="*/ 8 h 214"/>
                <a:gd name="T32" fmla="*/ 119 w 128"/>
                <a:gd name="T33" fmla="*/ 24 h 214"/>
                <a:gd name="T34" fmla="*/ 127 w 128"/>
                <a:gd name="T35" fmla="*/ 47 h 214"/>
                <a:gd name="T36" fmla="*/ 127 w 128"/>
                <a:gd name="T37" fmla="*/ 87 h 214"/>
                <a:gd name="T38" fmla="*/ 127 w 128"/>
                <a:gd name="T39" fmla="*/ 127 h 214"/>
                <a:gd name="T40" fmla="*/ 71 w 128"/>
                <a:gd name="T41" fmla="*/ 55 h 214"/>
                <a:gd name="T42" fmla="*/ 71 w 128"/>
                <a:gd name="T43" fmla="*/ 55 h 214"/>
                <a:gd name="T44" fmla="*/ 71 w 128"/>
                <a:gd name="T45" fmla="*/ 40 h 214"/>
                <a:gd name="T46" fmla="*/ 63 w 128"/>
                <a:gd name="T47" fmla="*/ 32 h 214"/>
                <a:gd name="T48" fmla="*/ 55 w 128"/>
                <a:gd name="T49" fmla="*/ 40 h 214"/>
                <a:gd name="T50" fmla="*/ 55 w 128"/>
                <a:gd name="T51" fmla="*/ 55 h 214"/>
                <a:gd name="T52" fmla="*/ 55 w 128"/>
                <a:gd name="T53" fmla="*/ 150 h 214"/>
                <a:gd name="T54" fmla="*/ 55 w 128"/>
                <a:gd name="T55" fmla="*/ 174 h 214"/>
                <a:gd name="T56" fmla="*/ 63 w 128"/>
                <a:gd name="T57" fmla="*/ 182 h 214"/>
                <a:gd name="T58" fmla="*/ 71 w 128"/>
                <a:gd name="T59" fmla="*/ 174 h 214"/>
                <a:gd name="T60" fmla="*/ 71 w 128"/>
                <a:gd name="T61" fmla="*/ 150 h 214"/>
                <a:gd name="T62" fmla="*/ 71 w 128"/>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214">
                  <a:moveTo>
                    <a:pt x="127" y="127"/>
                  </a:moveTo>
                  <a:lnTo>
                    <a:pt x="127" y="127"/>
                  </a:lnTo>
                  <a:cubicBezTo>
                    <a:pt x="127" y="142"/>
                    <a:pt x="127" y="158"/>
                    <a:pt x="127" y="166"/>
                  </a:cubicBezTo>
                  <a:cubicBezTo>
                    <a:pt x="127" y="182"/>
                    <a:pt x="119" y="190"/>
                    <a:pt x="119" y="190"/>
                  </a:cubicBezTo>
                  <a:cubicBezTo>
                    <a:pt x="111" y="198"/>
                    <a:pt x="103" y="206"/>
                    <a:pt x="95" y="213"/>
                  </a:cubicBezTo>
                  <a:cubicBezTo>
                    <a:pt x="87" y="213"/>
                    <a:pt x="79" y="213"/>
                    <a:pt x="63" y="213"/>
                  </a:cubicBezTo>
                  <a:cubicBezTo>
                    <a:pt x="55" y="213"/>
                    <a:pt x="40" y="213"/>
                    <a:pt x="32" y="213"/>
                  </a:cubicBezTo>
                  <a:cubicBezTo>
                    <a:pt x="24" y="206"/>
                    <a:pt x="16" y="198"/>
                    <a:pt x="16" y="190"/>
                  </a:cubicBezTo>
                  <a:cubicBezTo>
                    <a:pt x="8" y="190"/>
                    <a:pt x="8" y="182"/>
                    <a:pt x="0" y="166"/>
                  </a:cubicBezTo>
                  <a:cubicBezTo>
                    <a:pt x="0" y="158"/>
                    <a:pt x="0" y="150"/>
                    <a:pt x="0" y="127"/>
                  </a:cubicBezTo>
                  <a:cubicBezTo>
                    <a:pt x="0" y="87"/>
                    <a:pt x="0" y="87"/>
                    <a:pt x="0" y="87"/>
                  </a:cubicBezTo>
                  <a:cubicBezTo>
                    <a:pt x="0" y="71"/>
                    <a:pt x="0" y="55"/>
                    <a:pt x="0" y="47"/>
                  </a:cubicBezTo>
                  <a:cubicBezTo>
                    <a:pt x="8" y="40"/>
                    <a:pt x="8" y="32"/>
                    <a:pt x="16" y="24"/>
                  </a:cubicBezTo>
                  <a:cubicBezTo>
                    <a:pt x="16" y="16"/>
                    <a:pt x="24" y="8"/>
                    <a:pt x="32" y="8"/>
                  </a:cubicBezTo>
                  <a:cubicBezTo>
                    <a:pt x="40" y="0"/>
                    <a:pt x="55" y="0"/>
                    <a:pt x="63" y="0"/>
                  </a:cubicBezTo>
                  <a:cubicBezTo>
                    <a:pt x="79" y="0"/>
                    <a:pt x="87" y="0"/>
                    <a:pt x="95" y="8"/>
                  </a:cubicBezTo>
                  <a:cubicBezTo>
                    <a:pt x="103" y="8"/>
                    <a:pt x="111" y="16"/>
                    <a:pt x="119" y="24"/>
                  </a:cubicBezTo>
                  <a:cubicBezTo>
                    <a:pt x="119" y="32"/>
                    <a:pt x="127" y="40"/>
                    <a:pt x="127" y="47"/>
                  </a:cubicBezTo>
                  <a:cubicBezTo>
                    <a:pt x="127" y="55"/>
                    <a:pt x="127" y="71"/>
                    <a:pt x="127" y="87"/>
                  </a:cubicBezTo>
                  <a:lnTo>
                    <a:pt x="127" y="127"/>
                  </a:lnTo>
                  <a:close/>
                  <a:moveTo>
                    <a:pt x="71" y="55"/>
                  </a:moveTo>
                  <a:lnTo>
                    <a:pt x="71" y="55"/>
                  </a:lnTo>
                  <a:cubicBezTo>
                    <a:pt x="71" y="47"/>
                    <a:pt x="71" y="40"/>
                    <a:pt x="71" y="40"/>
                  </a:cubicBezTo>
                  <a:cubicBezTo>
                    <a:pt x="71" y="32"/>
                    <a:pt x="71" y="32"/>
                    <a:pt x="63" y="32"/>
                  </a:cubicBezTo>
                  <a:cubicBezTo>
                    <a:pt x="63" y="32"/>
                    <a:pt x="63" y="32"/>
                    <a:pt x="55" y="40"/>
                  </a:cubicBezTo>
                  <a:cubicBezTo>
                    <a:pt x="55" y="40"/>
                    <a:pt x="55" y="47"/>
                    <a:pt x="55" y="55"/>
                  </a:cubicBezTo>
                  <a:cubicBezTo>
                    <a:pt x="55" y="150"/>
                    <a:pt x="55" y="150"/>
                    <a:pt x="55" y="150"/>
                  </a:cubicBezTo>
                  <a:cubicBezTo>
                    <a:pt x="55" y="166"/>
                    <a:pt x="55" y="174"/>
                    <a:pt x="55" y="174"/>
                  </a:cubicBezTo>
                  <a:cubicBezTo>
                    <a:pt x="55" y="182"/>
                    <a:pt x="63" y="182"/>
                    <a:pt x="63" y="182"/>
                  </a:cubicBezTo>
                  <a:cubicBezTo>
                    <a:pt x="71" y="182"/>
                    <a:pt x="71" y="182"/>
                    <a:pt x="71" y="174"/>
                  </a:cubicBez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 name="Freeform 60"/>
            <p:cNvSpPr>
              <a:spLocks noChangeArrowheads="1"/>
            </p:cNvSpPr>
            <p:nvPr/>
          </p:nvSpPr>
          <p:spPr bwMode="auto">
            <a:xfrm>
              <a:off x="8549895" y="8558204"/>
              <a:ext cx="85757" cy="155633"/>
            </a:xfrm>
            <a:custGeom>
              <a:avLst/>
              <a:gdLst>
                <a:gd name="T0" fmla="*/ 119 w 120"/>
                <a:gd name="T1" fmla="*/ 0 h 214"/>
                <a:gd name="T2" fmla="*/ 119 w 120"/>
                <a:gd name="T3" fmla="*/ 213 h 214"/>
                <a:gd name="T4" fmla="*/ 71 w 120"/>
                <a:gd name="T5" fmla="*/ 213 h 214"/>
                <a:gd name="T6" fmla="*/ 40 w 120"/>
                <a:gd name="T7" fmla="*/ 119 h 214"/>
                <a:gd name="T8" fmla="*/ 40 w 120"/>
                <a:gd name="T9" fmla="*/ 213 h 214"/>
                <a:gd name="T10" fmla="*/ 0 w 120"/>
                <a:gd name="T11" fmla="*/ 213 h 214"/>
                <a:gd name="T12" fmla="*/ 0 w 120"/>
                <a:gd name="T13" fmla="*/ 0 h 214"/>
                <a:gd name="T14" fmla="*/ 40 w 120"/>
                <a:gd name="T15" fmla="*/ 0 h 214"/>
                <a:gd name="T16" fmla="*/ 71 w 120"/>
                <a:gd name="T17" fmla="*/ 95 h 214"/>
                <a:gd name="T18" fmla="*/ 71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0" y="119"/>
                  </a:lnTo>
                  <a:lnTo>
                    <a:pt x="40" y="213"/>
                  </a:lnTo>
                  <a:lnTo>
                    <a:pt x="0" y="213"/>
                  </a:lnTo>
                  <a:lnTo>
                    <a:pt x="0" y="0"/>
                  </a:lnTo>
                  <a:lnTo>
                    <a:pt x="40" y="0"/>
                  </a:lnTo>
                  <a:lnTo>
                    <a:pt x="71" y="95"/>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 name="Freeform 61"/>
            <p:cNvSpPr>
              <a:spLocks noChangeArrowheads="1"/>
            </p:cNvSpPr>
            <p:nvPr/>
          </p:nvSpPr>
          <p:spPr bwMode="auto">
            <a:xfrm>
              <a:off x="8642005" y="8558204"/>
              <a:ext cx="101637" cy="155633"/>
            </a:xfrm>
            <a:custGeom>
              <a:avLst/>
              <a:gdLst>
                <a:gd name="T0" fmla="*/ 110 w 143"/>
                <a:gd name="T1" fmla="*/ 0 h 214"/>
                <a:gd name="T2" fmla="*/ 110 w 143"/>
                <a:gd name="T3" fmla="*/ 0 h 214"/>
                <a:gd name="T4" fmla="*/ 142 w 143"/>
                <a:gd name="T5" fmla="*/ 213 h 214"/>
                <a:gd name="T6" fmla="*/ 87 w 143"/>
                <a:gd name="T7" fmla="*/ 213 h 214"/>
                <a:gd name="T8" fmla="*/ 79 w 143"/>
                <a:gd name="T9" fmla="*/ 174 h 214"/>
                <a:gd name="T10" fmla="*/ 63 w 143"/>
                <a:gd name="T11" fmla="*/ 174 h 214"/>
                <a:gd name="T12" fmla="*/ 55 w 143"/>
                <a:gd name="T13" fmla="*/ 213 h 214"/>
                <a:gd name="T14" fmla="*/ 0 w 143"/>
                <a:gd name="T15" fmla="*/ 213 h 214"/>
                <a:gd name="T16" fmla="*/ 31 w 143"/>
                <a:gd name="T17" fmla="*/ 0 h 214"/>
                <a:gd name="T18" fmla="*/ 110 w 143"/>
                <a:gd name="T19" fmla="*/ 0 h 214"/>
                <a:gd name="T20" fmla="*/ 79 w 143"/>
                <a:gd name="T21" fmla="*/ 135 h 214"/>
                <a:gd name="T22" fmla="*/ 79 w 143"/>
                <a:gd name="T23" fmla="*/ 135 h 214"/>
                <a:gd name="T24" fmla="*/ 71 w 143"/>
                <a:gd name="T25" fmla="*/ 47 h 214"/>
                <a:gd name="T26" fmla="*/ 63 w 143"/>
                <a:gd name="T27" fmla="*/ 135 h 214"/>
                <a:gd name="T28" fmla="*/ 79 w 143"/>
                <a:gd name="T29" fmla="*/ 13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14">
                  <a:moveTo>
                    <a:pt x="110" y="0"/>
                  </a:moveTo>
                  <a:lnTo>
                    <a:pt x="110" y="0"/>
                  </a:lnTo>
                  <a:cubicBezTo>
                    <a:pt x="142" y="213"/>
                    <a:pt x="142" y="213"/>
                    <a:pt x="142" y="213"/>
                  </a:cubicBezTo>
                  <a:cubicBezTo>
                    <a:pt x="87" y="213"/>
                    <a:pt x="87" y="213"/>
                    <a:pt x="87"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1" y="0"/>
                    <a:pt x="31" y="0"/>
                    <a:pt x="31" y="0"/>
                  </a:cubicBezTo>
                  <a:lnTo>
                    <a:pt x="110" y="0"/>
                  </a:lnTo>
                  <a:close/>
                  <a:moveTo>
                    <a:pt x="79" y="135"/>
                  </a:moveTo>
                  <a:lnTo>
                    <a:pt x="79" y="135"/>
                  </a:lnTo>
                  <a:cubicBezTo>
                    <a:pt x="79" y="111"/>
                    <a:pt x="71" y="87"/>
                    <a:pt x="71" y="47"/>
                  </a:cubicBezTo>
                  <a:cubicBezTo>
                    <a:pt x="63" y="87"/>
                    <a:pt x="63" y="119"/>
                    <a:pt x="63" y="135"/>
                  </a:cubicBezTo>
                  <a:lnTo>
                    <a:pt x="79" y="13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 name="Freeform 62"/>
            <p:cNvSpPr>
              <a:spLocks noChangeArrowheads="1"/>
            </p:cNvSpPr>
            <p:nvPr/>
          </p:nvSpPr>
          <p:spPr bwMode="auto">
            <a:xfrm>
              <a:off x="8333916" y="9031453"/>
              <a:ext cx="47643" cy="76228"/>
            </a:xfrm>
            <a:custGeom>
              <a:avLst/>
              <a:gdLst>
                <a:gd name="T0" fmla="*/ 0 w 64"/>
                <a:gd name="T1" fmla="*/ 0 h 104"/>
                <a:gd name="T2" fmla="*/ 0 w 64"/>
                <a:gd name="T3" fmla="*/ 0 h 104"/>
                <a:gd name="T4" fmla="*/ 31 w 64"/>
                <a:gd name="T5" fmla="*/ 0 h 104"/>
                <a:gd name="T6" fmla="*/ 47 w 64"/>
                <a:gd name="T7" fmla="*/ 0 h 104"/>
                <a:gd name="T8" fmla="*/ 55 w 64"/>
                <a:gd name="T9" fmla="*/ 8 h 104"/>
                <a:gd name="T10" fmla="*/ 63 w 64"/>
                <a:gd name="T11" fmla="*/ 16 h 104"/>
                <a:gd name="T12" fmla="*/ 63 w 64"/>
                <a:gd name="T13" fmla="*/ 32 h 104"/>
                <a:gd name="T14" fmla="*/ 63 w 64"/>
                <a:gd name="T15" fmla="*/ 40 h 104"/>
                <a:gd name="T16" fmla="*/ 63 w 64"/>
                <a:gd name="T17" fmla="*/ 56 h 104"/>
                <a:gd name="T18" fmla="*/ 55 w 64"/>
                <a:gd name="T19" fmla="*/ 63 h 104"/>
                <a:gd name="T20" fmla="*/ 40 w 64"/>
                <a:gd name="T21" fmla="*/ 63 h 104"/>
                <a:gd name="T22" fmla="*/ 31 w 64"/>
                <a:gd name="T23" fmla="*/ 63 h 104"/>
                <a:gd name="T24" fmla="*/ 31 w 64"/>
                <a:gd name="T25" fmla="*/ 103 h 104"/>
                <a:gd name="T26" fmla="*/ 0 w 64"/>
                <a:gd name="T27" fmla="*/ 103 h 104"/>
                <a:gd name="T28" fmla="*/ 0 w 64"/>
                <a:gd name="T29" fmla="*/ 0 h 104"/>
                <a:gd name="T30" fmla="*/ 31 w 64"/>
                <a:gd name="T31" fmla="*/ 16 h 104"/>
                <a:gd name="T32" fmla="*/ 31 w 64"/>
                <a:gd name="T33" fmla="*/ 16 h 104"/>
                <a:gd name="T34" fmla="*/ 31 w 64"/>
                <a:gd name="T35" fmla="*/ 48 h 104"/>
                <a:gd name="T36" fmla="*/ 31 w 64"/>
                <a:gd name="T37" fmla="*/ 48 h 104"/>
                <a:gd name="T38" fmla="*/ 40 w 64"/>
                <a:gd name="T39" fmla="*/ 40 h 104"/>
                <a:gd name="T40" fmla="*/ 40 w 64"/>
                <a:gd name="T41" fmla="*/ 32 h 104"/>
                <a:gd name="T42" fmla="*/ 40 w 64"/>
                <a:gd name="T43" fmla="*/ 24 h 104"/>
                <a:gd name="T44" fmla="*/ 40 w 64"/>
                <a:gd name="T45" fmla="*/ 16 h 104"/>
                <a:gd name="T46" fmla="*/ 31 w 64"/>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104">
                  <a:moveTo>
                    <a:pt x="0" y="0"/>
                  </a:moveTo>
                  <a:lnTo>
                    <a:pt x="0" y="0"/>
                  </a:lnTo>
                  <a:cubicBezTo>
                    <a:pt x="31" y="0"/>
                    <a:pt x="31" y="0"/>
                    <a:pt x="31" y="0"/>
                  </a:cubicBezTo>
                  <a:cubicBezTo>
                    <a:pt x="40" y="0"/>
                    <a:pt x="47" y="0"/>
                    <a:pt x="47" y="0"/>
                  </a:cubicBezTo>
                  <a:cubicBezTo>
                    <a:pt x="55" y="0"/>
                    <a:pt x="55" y="8"/>
                    <a:pt x="55" y="8"/>
                  </a:cubicBezTo>
                  <a:cubicBezTo>
                    <a:pt x="55" y="8"/>
                    <a:pt x="63" y="8"/>
                    <a:pt x="63" y="16"/>
                  </a:cubicBezTo>
                  <a:cubicBezTo>
                    <a:pt x="63" y="16"/>
                    <a:pt x="63" y="24"/>
                    <a:pt x="63" y="32"/>
                  </a:cubicBezTo>
                  <a:cubicBezTo>
                    <a:pt x="63" y="40"/>
                    <a:pt x="63" y="40"/>
                    <a:pt x="63" y="40"/>
                  </a:cubicBezTo>
                  <a:cubicBezTo>
                    <a:pt x="63" y="48"/>
                    <a:pt x="63" y="48"/>
                    <a:pt x="63" y="56"/>
                  </a:cubicBezTo>
                  <a:cubicBezTo>
                    <a:pt x="55" y="56"/>
                    <a:pt x="55" y="56"/>
                    <a:pt x="55" y="63"/>
                  </a:cubicBezTo>
                  <a:cubicBezTo>
                    <a:pt x="47" y="63"/>
                    <a:pt x="40" y="63"/>
                    <a:pt x="40" y="63"/>
                  </a:cubicBezTo>
                  <a:cubicBezTo>
                    <a:pt x="31" y="63"/>
                    <a:pt x="31" y="63"/>
                    <a:pt x="31" y="63"/>
                  </a:cubicBezTo>
                  <a:cubicBezTo>
                    <a:pt x="31" y="103"/>
                    <a:pt x="31" y="103"/>
                    <a:pt x="31" y="103"/>
                  </a:cubicBezTo>
                  <a:cubicBezTo>
                    <a:pt x="0" y="103"/>
                    <a:pt x="0" y="103"/>
                    <a:pt x="0" y="103"/>
                  </a:cubicBezTo>
                  <a:lnTo>
                    <a:pt x="0" y="0"/>
                  </a:lnTo>
                  <a:close/>
                  <a:moveTo>
                    <a:pt x="31" y="16"/>
                  </a:moveTo>
                  <a:lnTo>
                    <a:pt x="31" y="16"/>
                  </a:lnTo>
                  <a:cubicBezTo>
                    <a:pt x="31" y="48"/>
                    <a:pt x="31" y="48"/>
                    <a:pt x="31" y="48"/>
                  </a:cubicBezTo>
                  <a:lnTo>
                    <a:pt x="31" y="48"/>
                  </a:lnTo>
                  <a:cubicBezTo>
                    <a:pt x="31" y="48"/>
                    <a:pt x="40" y="48"/>
                    <a:pt x="40" y="40"/>
                  </a:cubicBezTo>
                  <a:cubicBezTo>
                    <a:pt x="40" y="40"/>
                    <a:pt x="40" y="40"/>
                    <a:pt x="40" y="32"/>
                  </a:cubicBezTo>
                  <a:cubicBezTo>
                    <a:pt x="40" y="24"/>
                    <a:pt x="40" y="24"/>
                    <a:pt x="40" y="24"/>
                  </a:cubicBezTo>
                  <a:cubicBezTo>
                    <a:pt x="40" y="24"/>
                    <a:pt x="40" y="24"/>
                    <a:pt x="40" y="16"/>
                  </a:cubicBezTo>
                  <a:lnTo>
                    <a:pt x="31"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 name="Freeform 63"/>
            <p:cNvSpPr>
              <a:spLocks noChangeArrowheads="1"/>
            </p:cNvSpPr>
            <p:nvPr/>
          </p:nvSpPr>
          <p:spPr bwMode="auto">
            <a:xfrm>
              <a:off x="8384735" y="9031453"/>
              <a:ext cx="47643" cy="76228"/>
            </a:xfrm>
            <a:custGeom>
              <a:avLst/>
              <a:gdLst>
                <a:gd name="T0" fmla="*/ 63 w 64"/>
                <a:gd name="T1" fmla="*/ 0 h 104"/>
                <a:gd name="T2" fmla="*/ 63 w 64"/>
                <a:gd name="T3" fmla="*/ 103 h 104"/>
                <a:gd name="T4" fmla="*/ 32 w 64"/>
                <a:gd name="T5" fmla="*/ 103 h 104"/>
                <a:gd name="T6" fmla="*/ 32 w 64"/>
                <a:gd name="T7" fmla="*/ 63 h 104"/>
                <a:gd name="T8" fmla="*/ 24 w 64"/>
                <a:gd name="T9" fmla="*/ 63 h 104"/>
                <a:gd name="T10" fmla="*/ 24 w 64"/>
                <a:gd name="T11" fmla="*/ 103 h 104"/>
                <a:gd name="T12" fmla="*/ 0 w 64"/>
                <a:gd name="T13" fmla="*/ 103 h 104"/>
                <a:gd name="T14" fmla="*/ 0 w 64"/>
                <a:gd name="T15" fmla="*/ 0 h 104"/>
                <a:gd name="T16" fmla="*/ 24 w 64"/>
                <a:gd name="T17" fmla="*/ 0 h 104"/>
                <a:gd name="T18" fmla="*/ 24 w 64"/>
                <a:gd name="T19" fmla="*/ 40 h 104"/>
                <a:gd name="T20" fmla="*/ 32 w 64"/>
                <a:gd name="T21" fmla="*/ 40 h 104"/>
                <a:gd name="T22" fmla="*/ 32 w 64"/>
                <a:gd name="T23" fmla="*/ 0 h 104"/>
                <a:gd name="T24" fmla="*/ 63 w 64"/>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04">
                  <a:moveTo>
                    <a:pt x="63" y="0"/>
                  </a:moveTo>
                  <a:lnTo>
                    <a:pt x="63" y="103"/>
                  </a:lnTo>
                  <a:lnTo>
                    <a:pt x="32" y="103"/>
                  </a:lnTo>
                  <a:lnTo>
                    <a:pt x="32" y="63"/>
                  </a:lnTo>
                  <a:lnTo>
                    <a:pt x="24" y="63"/>
                  </a:lnTo>
                  <a:lnTo>
                    <a:pt x="24" y="103"/>
                  </a:lnTo>
                  <a:lnTo>
                    <a:pt x="0" y="103"/>
                  </a:lnTo>
                  <a:lnTo>
                    <a:pt x="0" y="0"/>
                  </a:lnTo>
                  <a:lnTo>
                    <a:pt x="24" y="0"/>
                  </a:lnTo>
                  <a:lnTo>
                    <a:pt x="24" y="40"/>
                  </a:lnTo>
                  <a:lnTo>
                    <a:pt x="32" y="40"/>
                  </a:lnTo>
                  <a:lnTo>
                    <a:pt x="32"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 name="Freeform 64"/>
            <p:cNvSpPr>
              <a:spLocks noChangeArrowheads="1"/>
            </p:cNvSpPr>
            <p:nvPr/>
          </p:nvSpPr>
          <p:spPr bwMode="auto">
            <a:xfrm>
              <a:off x="8435553" y="9031453"/>
              <a:ext cx="50819" cy="79403"/>
            </a:xfrm>
            <a:custGeom>
              <a:avLst/>
              <a:gdLst>
                <a:gd name="T0" fmla="*/ 71 w 72"/>
                <a:gd name="T1" fmla="*/ 63 h 112"/>
                <a:gd name="T2" fmla="*/ 71 w 72"/>
                <a:gd name="T3" fmla="*/ 63 h 112"/>
                <a:gd name="T4" fmla="*/ 63 w 72"/>
                <a:gd name="T5" fmla="*/ 87 h 112"/>
                <a:gd name="T6" fmla="*/ 63 w 72"/>
                <a:gd name="T7" fmla="*/ 95 h 112"/>
                <a:gd name="T8" fmla="*/ 48 w 72"/>
                <a:gd name="T9" fmla="*/ 103 h 112"/>
                <a:gd name="T10" fmla="*/ 32 w 72"/>
                <a:gd name="T11" fmla="*/ 111 h 112"/>
                <a:gd name="T12" fmla="*/ 16 w 72"/>
                <a:gd name="T13" fmla="*/ 103 h 112"/>
                <a:gd name="T14" fmla="*/ 8 w 72"/>
                <a:gd name="T15" fmla="*/ 95 h 112"/>
                <a:gd name="T16" fmla="*/ 0 w 72"/>
                <a:gd name="T17" fmla="*/ 87 h 112"/>
                <a:gd name="T18" fmla="*/ 0 w 72"/>
                <a:gd name="T19" fmla="*/ 63 h 112"/>
                <a:gd name="T20" fmla="*/ 0 w 72"/>
                <a:gd name="T21" fmla="*/ 48 h 112"/>
                <a:gd name="T22" fmla="*/ 0 w 72"/>
                <a:gd name="T23" fmla="*/ 24 h 112"/>
                <a:gd name="T24" fmla="*/ 8 w 72"/>
                <a:gd name="T25" fmla="*/ 8 h 112"/>
                <a:gd name="T26" fmla="*/ 16 w 72"/>
                <a:gd name="T27" fmla="*/ 0 h 112"/>
                <a:gd name="T28" fmla="*/ 32 w 72"/>
                <a:gd name="T29" fmla="*/ 0 h 112"/>
                <a:gd name="T30" fmla="*/ 48 w 72"/>
                <a:gd name="T31" fmla="*/ 0 h 112"/>
                <a:gd name="T32" fmla="*/ 63 w 72"/>
                <a:gd name="T33" fmla="*/ 8 h 112"/>
                <a:gd name="T34" fmla="*/ 63 w 72"/>
                <a:gd name="T35" fmla="*/ 24 h 112"/>
                <a:gd name="T36" fmla="*/ 71 w 72"/>
                <a:gd name="T37" fmla="*/ 48 h 112"/>
                <a:gd name="T38" fmla="*/ 71 w 72"/>
                <a:gd name="T39" fmla="*/ 63 h 112"/>
                <a:gd name="T40" fmla="*/ 40 w 72"/>
                <a:gd name="T41" fmla="*/ 24 h 112"/>
                <a:gd name="T42" fmla="*/ 40 w 72"/>
                <a:gd name="T43" fmla="*/ 24 h 112"/>
                <a:gd name="T44" fmla="*/ 40 w 72"/>
                <a:gd name="T45" fmla="*/ 16 h 112"/>
                <a:gd name="T46" fmla="*/ 32 w 72"/>
                <a:gd name="T47" fmla="*/ 16 h 112"/>
                <a:gd name="T48" fmla="*/ 32 w 72"/>
                <a:gd name="T49" fmla="*/ 16 h 112"/>
                <a:gd name="T50" fmla="*/ 32 w 72"/>
                <a:gd name="T51" fmla="*/ 24 h 112"/>
                <a:gd name="T52" fmla="*/ 32 w 72"/>
                <a:gd name="T53" fmla="*/ 79 h 112"/>
                <a:gd name="T54" fmla="*/ 32 w 72"/>
                <a:gd name="T55" fmla="*/ 87 h 112"/>
                <a:gd name="T56" fmla="*/ 32 w 72"/>
                <a:gd name="T57" fmla="*/ 87 h 112"/>
                <a:gd name="T58" fmla="*/ 40 w 72"/>
                <a:gd name="T59" fmla="*/ 87 h 112"/>
                <a:gd name="T60" fmla="*/ 40 w 72"/>
                <a:gd name="T61" fmla="*/ 79 h 112"/>
                <a:gd name="T62" fmla="*/ 40 w 72"/>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2">
                  <a:moveTo>
                    <a:pt x="71" y="63"/>
                  </a:moveTo>
                  <a:lnTo>
                    <a:pt x="71" y="63"/>
                  </a:lnTo>
                  <a:cubicBezTo>
                    <a:pt x="71" y="71"/>
                    <a:pt x="63" y="79"/>
                    <a:pt x="63" y="87"/>
                  </a:cubicBezTo>
                  <a:lnTo>
                    <a:pt x="63" y="95"/>
                  </a:lnTo>
                  <a:cubicBezTo>
                    <a:pt x="56" y="103"/>
                    <a:pt x="56" y="103"/>
                    <a:pt x="48" y="103"/>
                  </a:cubicBezTo>
                  <a:cubicBezTo>
                    <a:pt x="48" y="111"/>
                    <a:pt x="40" y="111"/>
                    <a:pt x="32" y="111"/>
                  </a:cubicBezTo>
                  <a:cubicBezTo>
                    <a:pt x="32" y="111"/>
                    <a:pt x="24" y="111"/>
                    <a:pt x="16" y="103"/>
                  </a:cubicBezTo>
                  <a:cubicBezTo>
                    <a:pt x="16" y="103"/>
                    <a:pt x="8" y="103"/>
                    <a:pt x="8" y="95"/>
                  </a:cubicBezTo>
                  <a:lnTo>
                    <a:pt x="0" y="87"/>
                  </a:lnTo>
                  <a:cubicBezTo>
                    <a:pt x="0" y="79"/>
                    <a:pt x="0" y="71"/>
                    <a:pt x="0" y="63"/>
                  </a:cubicBezTo>
                  <a:cubicBezTo>
                    <a:pt x="0" y="48"/>
                    <a:pt x="0" y="48"/>
                    <a:pt x="0" y="48"/>
                  </a:cubicBezTo>
                  <a:cubicBezTo>
                    <a:pt x="0" y="32"/>
                    <a:pt x="0" y="24"/>
                    <a:pt x="0" y="24"/>
                  </a:cubicBezTo>
                  <a:cubicBezTo>
                    <a:pt x="0" y="16"/>
                    <a:pt x="8" y="16"/>
                    <a:pt x="8" y="8"/>
                  </a:cubicBezTo>
                  <a:lnTo>
                    <a:pt x="16" y="0"/>
                  </a:lnTo>
                  <a:cubicBezTo>
                    <a:pt x="24" y="0"/>
                    <a:pt x="32" y="0"/>
                    <a:pt x="32" y="0"/>
                  </a:cubicBezTo>
                  <a:cubicBezTo>
                    <a:pt x="40" y="0"/>
                    <a:pt x="48" y="0"/>
                    <a:pt x="48" y="0"/>
                  </a:cubicBezTo>
                  <a:cubicBezTo>
                    <a:pt x="56" y="0"/>
                    <a:pt x="56" y="8"/>
                    <a:pt x="63" y="8"/>
                  </a:cubicBezTo>
                  <a:cubicBezTo>
                    <a:pt x="63" y="16"/>
                    <a:pt x="63" y="16"/>
                    <a:pt x="63" y="24"/>
                  </a:cubicBezTo>
                  <a:cubicBezTo>
                    <a:pt x="63" y="24"/>
                    <a:pt x="71" y="32"/>
                    <a:pt x="71" y="48"/>
                  </a:cubicBezTo>
                  <a:lnTo>
                    <a:pt x="71" y="63"/>
                  </a:lnTo>
                  <a:close/>
                  <a:moveTo>
                    <a:pt x="40" y="24"/>
                  </a:moveTo>
                  <a:lnTo>
                    <a:pt x="40" y="24"/>
                  </a:lnTo>
                  <a:lnTo>
                    <a:pt x="40" y="16"/>
                  </a:lnTo>
                  <a:cubicBezTo>
                    <a:pt x="40" y="16"/>
                    <a:pt x="40" y="16"/>
                    <a:pt x="32" y="16"/>
                  </a:cubicBezTo>
                  <a:lnTo>
                    <a:pt x="32" y="16"/>
                  </a:lnTo>
                  <a:lnTo>
                    <a:pt x="32" y="24"/>
                  </a:lnTo>
                  <a:cubicBezTo>
                    <a:pt x="32" y="79"/>
                    <a:pt x="32" y="79"/>
                    <a:pt x="32" y="79"/>
                  </a:cubicBezTo>
                  <a:cubicBezTo>
                    <a:pt x="32" y="87"/>
                    <a:pt x="32" y="87"/>
                    <a:pt x="32" y="87"/>
                  </a:cubicBezTo>
                  <a:lnTo>
                    <a:pt x="32" y="87"/>
                  </a:lnTo>
                  <a:cubicBezTo>
                    <a:pt x="40" y="87"/>
                    <a:pt x="40" y="87"/>
                    <a:pt x="40" y="87"/>
                  </a:cubicBezTo>
                  <a:lnTo>
                    <a:pt x="40" y="79"/>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 name="Freeform 65"/>
            <p:cNvSpPr>
              <a:spLocks noChangeArrowheads="1"/>
            </p:cNvSpPr>
            <p:nvPr/>
          </p:nvSpPr>
          <p:spPr bwMode="auto">
            <a:xfrm>
              <a:off x="8492724" y="9031453"/>
              <a:ext cx="34939" cy="76228"/>
            </a:xfrm>
            <a:custGeom>
              <a:avLst/>
              <a:gdLst>
                <a:gd name="T0" fmla="*/ 0 w 49"/>
                <a:gd name="T1" fmla="*/ 0 h 104"/>
                <a:gd name="T2" fmla="*/ 48 w 49"/>
                <a:gd name="T3" fmla="*/ 0 h 104"/>
                <a:gd name="T4" fmla="*/ 48 w 49"/>
                <a:gd name="T5" fmla="*/ 24 h 104"/>
                <a:gd name="T6" fmla="*/ 24 w 49"/>
                <a:gd name="T7" fmla="*/ 24 h 104"/>
                <a:gd name="T8" fmla="*/ 24 w 49"/>
                <a:gd name="T9" fmla="*/ 40 h 104"/>
                <a:gd name="T10" fmla="*/ 48 w 49"/>
                <a:gd name="T11" fmla="*/ 40 h 104"/>
                <a:gd name="T12" fmla="*/ 48 w 49"/>
                <a:gd name="T13" fmla="*/ 63 h 104"/>
                <a:gd name="T14" fmla="*/ 24 w 49"/>
                <a:gd name="T15" fmla="*/ 63 h 104"/>
                <a:gd name="T16" fmla="*/ 24 w 49"/>
                <a:gd name="T17" fmla="*/ 87 h 104"/>
                <a:gd name="T18" fmla="*/ 48 w 49"/>
                <a:gd name="T19" fmla="*/ 87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24"/>
                  </a:lnTo>
                  <a:lnTo>
                    <a:pt x="24" y="24"/>
                  </a:lnTo>
                  <a:lnTo>
                    <a:pt x="24" y="40"/>
                  </a:lnTo>
                  <a:lnTo>
                    <a:pt x="48" y="40"/>
                  </a:lnTo>
                  <a:lnTo>
                    <a:pt x="48" y="63"/>
                  </a:lnTo>
                  <a:lnTo>
                    <a:pt x="24" y="63"/>
                  </a:lnTo>
                  <a:lnTo>
                    <a:pt x="24" y="87"/>
                  </a:lnTo>
                  <a:lnTo>
                    <a:pt x="48" y="87"/>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 name="Freeform 66"/>
            <p:cNvSpPr>
              <a:spLocks noChangeArrowheads="1"/>
            </p:cNvSpPr>
            <p:nvPr/>
          </p:nvSpPr>
          <p:spPr bwMode="auto">
            <a:xfrm>
              <a:off x="8534015" y="9031453"/>
              <a:ext cx="47641" cy="76228"/>
            </a:xfrm>
            <a:custGeom>
              <a:avLst/>
              <a:gdLst>
                <a:gd name="T0" fmla="*/ 63 w 64"/>
                <a:gd name="T1" fmla="*/ 0 h 104"/>
                <a:gd name="T2" fmla="*/ 63 w 64"/>
                <a:gd name="T3" fmla="*/ 103 h 104"/>
                <a:gd name="T4" fmla="*/ 39 w 64"/>
                <a:gd name="T5" fmla="*/ 103 h 104"/>
                <a:gd name="T6" fmla="*/ 23 w 64"/>
                <a:gd name="T7" fmla="*/ 56 h 104"/>
                <a:gd name="T8" fmla="*/ 23 w 64"/>
                <a:gd name="T9" fmla="*/ 103 h 104"/>
                <a:gd name="T10" fmla="*/ 0 w 64"/>
                <a:gd name="T11" fmla="*/ 103 h 104"/>
                <a:gd name="T12" fmla="*/ 0 w 64"/>
                <a:gd name="T13" fmla="*/ 0 h 104"/>
                <a:gd name="T14" fmla="*/ 23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6"/>
                  </a:lnTo>
                  <a:lnTo>
                    <a:pt x="23" y="103"/>
                  </a:lnTo>
                  <a:lnTo>
                    <a:pt x="0" y="103"/>
                  </a:lnTo>
                  <a:lnTo>
                    <a:pt x="0" y="0"/>
                  </a:lnTo>
                  <a:lnTo>
                    <a:pt x="23"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 name="Freeform 67"/>
            <p:cNvSpPr>
              <a:spLocks noChangeArrowheads="1"/>
            </p:cNvSpPr>
            <p:nvPr/>
          </p:nvSpPr>
          <p:spPr bwMode="auto">
            <a:xfrm>
              <a:off x="8584834" y="9031453"/>
              <a:ext cx="22232"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 name="Freeform 68"/>
            <p:cNvSpPr>
              <a:spLocks noChangeArrowheads="1"/>
            </p:cNvSpPr>
            <p:nvPr/>
          </p:nvSpPr>
          <p:spPr bwMode="auto">
            <a:xfrm>
              <a:off x="8613418" y="9031453"/>
              <a:ext cx="47643" cy="76228"/>
            </a:xfrm>
            <a:custGeom>
              <a:avLst/>
              <a:gdLst>
                <a:gd name="T0" fmla="*/ 56 w 65"/>
                <a:gd name="T1" fmla="*/ 0 h 104"/>
                <a:gd name="T2" fmla="*/ 56 w 65"/>
                <a:gd name="T3" fmla="*/ 0 h 104"/>
                <a:gd name="T4" fmla="*/ 48 w 65"/>
                <a:gd name="T5" fmla="*/ 48 h 104"/>
                <a:gd name="T6" fmla="*/ 64 w 65"/>
                <a:gd name="T7" fmla="*/ 103 h 104"/>
                <a:gd name="T8" fmla="*/ 40 w 65"/>
                <a:gd name="T9" fmla="*/ 103 h 104"/>
                <a:gd name="T10" fmla="*/ 32 w 65"/>
                <a:gd name="T11" fmla="*/ 71 h 104"/>
                <a:gd name="T12" fmla="*/ 24 w 65"/>
                <a:gd name="T13" fmla="*/ 87 h 104"/>
                <a:gd name="T14" fmla="*/ 24 w 65"/>
                <a:gd name="T15" fmla="*/ 103 h 104"/>
                <a:gd name="T16" fmla="*/ 0 w 65"/>
                <a:gd name="T17" fmla="*/ 103 h 104"/>
                <a:gd name="T18" fmla="*/ 8 w 65"/>
                <a:gd name="T19" fmla="*/ 48 h 104"/>
                <a:gd name="T20" fmla="*/ 0 w 65"/>
                <a:gd name="T21" fmla="*/ 0 h 104"/>
                <a:gd name="T22" fmla="*/ 24 w 65"/>
                <a:gd name="T23" fmla="*/ 0 h 104"/>
                <a:gd name="T24" fmla="*/ 24 w 65"/>
                <a:gd name="T25" fmla="*/ 16 h 104"/>
                <a:gd name="T26" fmla="*/ 32 w 65"/>
                <a:gd name="T27" fmla="*/ 32 h 104"/>
                <a:gd name="T28" fmla="*/ 40 w 65"/>
                <a:gd name="T29" fmla="*/ 0 h 104"/>
                <a:gd name="T30" fmla="*/ 56 w 65"/>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104">
                  <a:moveTo>
                    <a:pt x="56" y="0"/>
                  </a:moveTo>
                  <a:lnTo>
                    <a:pt x="56" y="0"/>
                  </a:lnTo>
                  <a:cubicBezTo>
                    <a:pt x="48" y="48"/>
                    <a:pt x="48" y="48"/>
                    <a:pt x="48" y="48"/>
                  </a:cubicBezTo>
                  <a:cubicBezTo>
                    <a:pt x="64" y="103"/>
                    <a:pt x="64" y="103"/>
                    <a:pt x="64" y="103"/>
                  </a:cubicBezTo>
                  <a:cubicBezTo>
                    <a:pt x="40" y="103"/>
                    <a:pt x="40" y="103"/>
                    <a:pt x="40" y="103"/>
                  </a:cubicBezTo>
                  <a:cubicBezTo>
                    <a:pt x="32" y="95"/>
                    <a:pt x="32" y="79"/>
                    <a:pt x="32" y="71"/>
                  </a:cubicBezTo>
                  <a:cubicBezTo>
                    <a:pt x="32" y="71"/>
                    <a:pt x="32" y="79"/>
                    <a:pt x="24" y="87"/>
                  </a:cubicBezTo>
                  <a:cubicBezTo>
                    <a:pt x="24" y="103"/>
                    <a:pt x="24" y="103"/>
                    <a:pt x="24" y="103"/>
                  </a:cubicBezTo>
                  <a:cubicBezTo>
                    <a:pt x="0" y="103"/>
                    <a:pt x="0" y="103"/>
                    <a:pt x="0" y="103"/>
                  </a:cubicBezTo>
                  <a:cubicBezTo>
                    <a:pt x="8" y="48"/>
                    <a:pt x="8" y="48"/>
                    <a:pt x="8" y="48"/>
                  </a:cubicBezTo>
                  <a:cubicBezTo>
                    <a:pt x="0" y="0"/>
                    <a:pt x="0" y="0"/>
                    <a:pt x="0" y="0"/>
                  </a:cubicBezTo>
                  <a:cubicBezTo>
                    <a:pt x="24" y="0"/>
                    <a:pt x="24" y="0"/>
                    <a:pt x="24" y="0"/>
                  </a:cubicBezTo>
                  <a:cubicBezTo>
                    <a:pt x="24" y="0"/>
                    <a:pt x="24" y="8"/>
                    <a:pt x="24" y="16"/>
                  </a:cubicBezTo>
                  <a:cubicBezTo>
                    <a:pt x="32" y="16"/>
                    <a:pt x="32" y="24"/>
                    <a:pt x="32" y="32"/>
                  </a:cubicBezTo>
                  <a:cubicBezTo>
                    <a:pt x="40" y="0"/>
                    <a:pt x="40" y="0"/>
                    <a:pt x="40"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 name="Freeform 69"/>
            <p:cNvSpPr>
              <a:spLocks noChangeArrowheads="1"/>
            </p:cNvSpPr>
            <p:nvPr/>
          </p:nvSpPr>
          <p:spPr bwMode="auto">
            <a:xfrm>
              <a:off x="6475862" y="8621727"/>
              <a:ext cx="98460" cy="98462"/>
            </a:xfrm>
            <a:custGeom>
              <a:avLst/>
              <a:gdLst>
                <a:gd name="T0" fmla="*/ 134 w 135"/>
                <a:gd name="T1" fmla="*/ 71 h 136"/>
                <a:gd name="T2" fmla="*/ 134 w 135"/>
                <a:gd name="T3" fmla="*/ 71 h 136"/>
                <a:gd name="T4" fmla="*/ 63 w 135"/>
                <a:gd name="T5" fmla="*/ 135 h 136"/>
                <a:gd name="T6" fmla="*/ 0 w 135"/>
                <a:gd name="T7" fmla="*/ 71 h 136"/>
                <a:gd name="T8" fmla="*/ 63 w 135"/>
                <a:gd name="T9" fmla="*/ 0 h 136"/>
                <a:gd name="T10" fmla="*/ 134 w 135"/>
                <a:gd name="T11" fmla="*/ 71 h 136"/>
              </a:gdLst>
              <a:ahLst/>
              <a:cxnLst>
                <a:cxn ang="0">
                  <a:pos x="T0" y="T1"/>
                </a:cxn>
                <a:cxn ang="0">
                  <a:pos x="T2" y="T3"/>
                </a:cxn>
                <a:cxn ang="0">
                  <a:pos x="T4" y="T5"/>
                </a:cxn>
                <a:cxn ang="0">
                  <a:pos x="T6" y="T7"/>
                </a:cxn>
                <a:cxn ang="0">
                  <a:pos x="T8" y="T9"/>
                </a:cxn>
                <a:cxn ang="0">
                  <a:pos x="T10" y="T11"/>
                </a:cxn>
              </a:cxnLst>
              <a:rect l="0" t="0" r="r" b="b"/>
              <a:pathLst>
                <a:path w="135" h="136">
                  <a:moveTo>
                    <a:pt x="134" y="71"/>
                  </a:moveTo>
                  <a:lnTo>
                    <a:pt x="134" y="71"/>
                  </a:lnTo>
                  <a:cubicBezTo>
                    <a:pt x="134" y="103"/>
                    <a:pt x="102" y="135"/>
                    <a:pt x="63" y="135"/>
                  </a:cubicBezTo>
                  <a:cubicBezTo>
                    <a:pt x="31" y="135"/>
                    <a:pt x="0" y="103"/>
                    <a:pt x="0" y="71"/>
                  </a:cubicBezTo>
                  <a:cubicBezTo>
                    <a:pt x="0" y="32"/>
                    <a:pt x="31" y="0"/>
                    <a:pt x="63" y="0"/>
                  </a:cubicBezTo>
                  <a:cubicBezTo>
                    <a:pt x="102" y="0"/>
                    <a:pt x="134" y="32"/>
                    <a:pt x="134"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 name="Freeform 70"/>
            <p:cNvSpPr>
              <a:spLocks noChangeArrowheads="1"/>
            </p:cNvSpPr>
            <p:nvPr/>
          </p:nvSpPr>
          <p:spPr bwMode="auto">
            <a:xfrm>
              <a:off x="10538173" y="8443862"/>
              <a:ext cx="104814" cy="101637"/>
            </a:xfrm>
            <a:custGeom>
              <a:avLst/>
              <a:gdLst>
                <a:gd name="T0" fmla="*/ 143 w 144"/>
                <a:gd name="T1" fmla="*/ 71 h 143"/>
                <a:gd name="T2" fmla="*/ 143 w 144"/>
                <a:gd name="T3" fmla="*/ 71 h 143"/>
                <a:gd name="T4" fmla="*/ 71 w 144"/>
                <a:gd name="T5" fmla="*/ 142 h 143"/>
                <a:gd name="T6" fmla="*/ 0 w 144"/>
                <a:gd name="T7" fmla="*/ 71 h 143"/>
                <a:gd name="T8" fmla="*/ 71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1" y="142"/>
                  </a:cubicBezTo>
                  <a:cubicBezTo>
                    <a:pt x="32" y="142"/>
                    <a:pt x="0" y="111"/>
                    <a:pt x="0" y="71"/>
                  </a:cubicBezTo>
                  <a:cubicBezTo>
                    <a:pt x="0" y="32"/>
                    <a:pt x="32" y="0"/>
                    <a:pt x="71"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 name="Freeform 71"/>
            <p:cNvSpPr>
              <a:spLocks noChangeArrowheads="1"/>
            </p:cNvSpPr>
            <p:nvPr/>
          </p:nvSpPr>
          <p:spPr bwMode="auto">
            <a:xfrm>
              <a:off x="6682312" y="8551852"/>
              <a:ext cx="34939"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 name="Freeform 72"/>
            <p:cNvSpPr>
              <a:spLocks noChangeArrowheads="1"/>
            </p:cNvSpPr>
            <p:nvPr/>
          </p:nvSpPr>
          <p:spPr bwMode="auto">
            <a:xfrm>
              <a:off x="6717251" y="8545499"/>
              <a:ext cx="47641" cy="79405"/>
            </a:xfrm>
            <a:custGeom>
              <a:avLst/>
              <a:gdLst>
                <a:gd name="T0" fmla="*/ 63 w 64"/>
                <a:gd name="T1" fmla="*/ 71 h 112"/>
                <a:gd name="T2" fmla="*/ 63 w 64"/>
                <a:gd name="T3" fmla="*/ 71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71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8 h 112"/>
                <a:gd name="T38" fmla="*/ 63 w 64"/>
                <a:gd name="T39" fmla="*/ 71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71"/>
                  </a:moveTo>
                  <a:lnTo>
                    <a:pt x="63" y="71"/>
                  </a:lnTo>
                  <a:cubicBezTo>
                    <a:pt x="63" y="79"/>
                    <a:pt x="63" y="87"/>
                    <a:pt x="63" y="87"/>
                  </a:cubicBezTo>
                  <a:cubicBezTo>
                    <a:pt x="63" y="95"/>
                    <a:pt x="63" y="103"/>
                    <a:pt x="63" y="103"/>
                  </a:cubicBezTo>
                  <a:cubicBezTo>
                    <a:pt x="55" y="103"/>
                    <a:pt x="55" y="111"/>
                    <a:pt x="47" y="111"/>
                  </a:cubicBezTo>
                  <a:cubicBezTo>
                    <a:pt x="47" y="111"/>
                    <a:pt x="39" y="111"/>
                    <a:pt x="31" y="111"/>
                  </a:cubicBezTo>
                  <a:cubicBezTo>
                    <a:pt x="31" y="111"/>
                    <a:pt x="23" y="111"/>
                    <a:pt x="16" y="111"/>
                  </a:cubicBezTo>
                  <a:lnTo>
                    <a:pt x="8" y="103"/>
                  </a:lnTo>
                  <a:cubicBezTo>
                    <a:pt x="8" y="103"/>
                    <a:pt x="0" y="95"/>
                    <a:pt x="0" y="87"/>
                  </a:cubicBezTo>
                  <a:cubicBezTo>
                    <a:pt x="0" y="87"/>
                    <a:pt x="0" y="79"/>
                    <a:pt x="0" y="71"/>
                  </a:cubicBezTo>
                  <a:cubicBezTo>
                    <a:pt x="0" y="48"/>
                    <a:pt x="0" y="48"/>
                    <a:pt x="0" y="48"/>
                  </a:cubicBezTo>
                  <a:cubicBezTo>
                    <a:pt x="0" y="40"/>
                    <a:pt x="0" y="32"/>
                    <a:pt x="0" y="24"/>
                  </a:cubicBezTo>
                  <a:lnTo>
                    <a:pt x="8" y="16"/>
                  </a:lnTo>
                  <a:cubicBezTo>
                    <a:pt x="8" y="8"/>
                    <a:pt x="16" y="8"/>
                    <a:pt x="16" y="8"/>
                  </a:cubicBezTo>
                  <a:cubicBezTo>
                    <a:pt x="23" y="0"/>
                    <a:pt x="31" y="0"/>
                    <a:pt x="31" y="0"/>
                  </a:cubicBezTo>
                  <a:cubicBezTo>
                    <a:pt x="39" y="0"/>
                    <a:pt x="47" y="0"/>
                    <a:pt x="47" y="8"/>
                  </a:cubicBezTo>
                  <a:cubicBezTo>
                    <a:pt x="55" y="8"/>
                    <a:pt x="55" y="8"/>
                    <a:pt x="63" y="16"/>
                  </a:cubicBezTo>
                  <a:lnTo>
                    <a:pt x="63" y="24"/>
                  </a:lnTo>
                  <a:cubicBezTo>
                    <a:pt x="63" y="32"/>
                    <a:pt x="63" y="40"/>
                    <a:pt x="63" y="48"/>
                  </a:cubicBezTo>
                  <a:lnTo>
                    <a:pt x="63" y="71"/>
                  </a:lnTo>
                  <a:close/>
                  <a:moveTo>
                    <a:pt x="39" y="32"/>
                  </a:moveTo>
                  <a:lnTo>
                    <a:pt x="39" y="32"/>
                  </a:lnTo>
                  <a:cubicBezTo>
                    <a:pt x="39" y="24"/>
                    <a:pt x="39" y="24"/>
                    <a:pt x="39" y="24"/>
                  </a:cubicBezTo>
                  <a:cubicBezTo>
                    <a:pt x="39" y="24"/>
                    <a:pt x="39" y="24"/>
                    <a:pt x="31" y="24"/>
                  </a:cubicBezTo>
                  <a:lnTo>
                    <a:pt x="31" y="24"/>
                  </a:lnTo>
                  <a:cubicBezTo>
                    <a:pt x="31" y="24"/>
                    <a:pt x="31" y="24"/>
                    <a:pt x="31" y="32"/>
                  </a:cubicBezTo>
                  <a:cubicBezTo>
                    <a:pt x="31" y="79"/>
                    <a:pt x="31" y="79"/>
                    <a:pt x="31" y="79"/>
                  </a:cubicBezTo>
                  <a:cubicBezTo>
                    <a:pt x="31" y="87"/>
                    <a:pt x="31" y="95"/>
                    <a:pt x="31" y="95"/>
                  </a:cubicBezTo>
                  <a:lnTo>
                    <a:pt x="31" y="95"/>
                  </a:lnTo>
                  <a:cubicBezTo>
                    <a:pt x="39" y="95"/>
                    <a:pt x="39" y="95"/>
                    <a:pt x="39" y="95"/>
                  </a:cubicBezTo>
                  <a:cubicBezTo>
                    <a:pt x="39" y="95"/>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 name="Freeform 73"/>
            <p:cNvSpPr>
              <a:spLocks noChangeArrowheads="1"/>
            </p:cNvSpPr>
            <p:nvPr/>
          </p:nvSpPr>
          <p:spPr bwMode="auto">
            <a:xfrm>
              <a:off x="6768069" y="8545499"/>
              <a:ext cx="50819" cy="79405"/>
            </a:xfrm>
            <a:custGeom>
              <a:avLst/>
              <a:gdLst>
                <a:gd name="T0" fmla="*/ 63 w 72"/>
                <a:gd name="T1" fmla="*/ 40 h 112"/>
                <a:gd name="T2" fmla="*/ 63 w 72"/>
                <a:gd name="T3" fmla="*/ 40 h 112"/>
                <a:gd name="T4" fmla="*/ 39 w 72"/>
                <a:gd name="T5" fmla="*/ 40 h 112"/>
                <a:gd name="T6" fmla="*/ 39 w 72"/>
                <a:gd name="T7" fmla="*/ 32 h 112"/>
                <a:gd name="T8" fmla="*/ 39 w 72"/>
                <a:gd name="T9" fmla="*/ 24 h 112"/>
                <a:gd name="T10" fmla="*/ 32 w 72"/>
                <a:gd name="T11" fmla="*/ 24 h 112"/>
                <a:gd name="T12" fmla="*/ 32 w 72"/>
                <a:gd name="T13" fmla="*/ 24 h 112"/>
                <a:gd name="T14" fmla="*/ 32 w 72"/>
                <a:gd name="T15" fmla="*/ 32 h 112"/>
                <a:gd name="T16" fmla="*/ 32 w 72"/>
                <a:gd name="T17" fmla="*/ 40 h 112"/>
                <a:gd name="T18" fmla="*/ 39 w 72"/>
                <a:gd name="T19" fmla="*/ 40 h 112"/>
                <a:gd name="T20" fmla="*/ 63 w 72"/>
                <a:gd name="T21" fmla="*/ 63 h 112"/>
                <a:gd name="T22" fmla="*/ 71 w 72"/>
                <a:gd name="T23" fmla="*/ 87 h 112"/>
                <a:gd name="T24" fmla="*/ 63 w 72"/>
                <a:gd name="T25" fmla="*/ 103 h 112"/>
                <a:gd name="T26" fmla="*/ 55 w 72"/>
                <a:gd name="T27" fmla="*/ 111 h 112"/>
                <a:gd name="T28" fmla="*/ 39 w 72"/>
                <a:gd name="T29" fmla="*/ 111 h 112"/>
                <a:gd name="T30" fmla="*/ 16 w 72"/>
                <a:gd name="T31" fmla="*/ 111 h 112"/>
                <a:gd name="T32" fmla="*/ 8 w 72"/>
                <a:gd name="T33" fmla="*/ 103 h 112"/>
                <a:gd name="T34" fmla="*/ 8 w 72"/>
                <a:gd name="T35" fmla="*/ 79 h 112"/>
                <a:gd name="T36" fmla="*/ 8 w 72"/>
                <a:gd name="T37" fmla="*/ 71 h 112"/>
                <a:gd name="T38" fmla="*/ 32 w 72"/>
                <a:gd name="T39" fmla="*/ 71 h 112"/>
                <a:gd name="T40" fmla="*/ 32 w 72"/>
                <a:gd name="T41" fmla="*/ 87 h 112"/>
                <a:gd name="T42" fmla="*/ 32 w 72"/>
                <a:gd name="T43" fmla="*/ 95 h 112"/>
                <a:gd name="T44" fmla="*/ 32 w 72"/>
                <a:gd name="T45" fmla="*/ 95 h 112"/>
                <a:gd name="T46" fmla="*/ 39 w 72"/>
                <a:gd name="T47" fmla="*/ 95 h 112"/>
                <a:gd name="T48" fmla="*/ 39 w 72"/>
                <a:gd name="T49" fmla="*/ 87 h 112"/>
                <a:gd name="T50" fmla="*/ 39 w 72"/>
                <a:gd name="T51" fmla="*/ 71 h 112"/>
                <a:gd name="T52" fmla="*/ 24 w 72"/>
                <a:gd name="T53" fmla="*/ 63 h 112"/>
                <a:gd name="T54" fmla="*/ 8 w 72"/>
                <a:gd name="T55" fmla="*/ 56 h 112"/>
                <a:gd name="T56" fmla="*/ 8 w 72"/>
                <a:gd name="T57" fmla="*/ 48 h 112"/>
                <a:gd name="T58" fmla="*/ 0 w 72"/>
                <a:gd name="T59" fmla="*/ 32 h 112"/>
                <a:gd name="T60" fmla="*/ 8 w 72"/>
                <a:gd name="T61" fmla="*/ 16 h 112"/>
                <a:gd name="T62" fmla="*/ 16 w 72"/>
                <a:gd name="T63" fmla="*/ 8 h 112"/>
                <a:gd name="T64" fmla="*/ 32 w 72"/>
                <a:gd name="T65" fmla="*/ 0 h 112"/>
                <a:gd name="T66" fmla="*/ 55 w 72"/>
                <a:gd name="T67" fmla="*/ 8 h 112"/>
                <a:gd name="T68" fmla="*/ 63 w 72"/>
                <a:gd name="T69" fmla="*/ 16 h 112"/>
                <a:gd name="T70" fmla="*/ 63 w 72"/>
                <a:gd name="T71" fmla="*/ 32 h 112"/>
                <a:gd name="T72" fmla="*/ 63 w 72"/>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12">
                  <a:moveTo>
                    <a:pt x="63" y="40"/>
                  </a:moveTo>
                  <a:lnTo>
                    <a:pt x="63" y="40"/>
                  </a:lnTo>
                  <a:cubicBezTo>
                    <a:pt x="39" y="40"/>
                    <a:pt x="39" y="40"/>
                    <a:pt x="39" y="40"/>
                  </a:cubicBezTo>
                  <a:cubicBezTo>
                    <a:pt x="39" y="32"/>
                    <a:pt x="39" y="32"/>
                    <a:pt x="39" y="32"/>
                  </a:cubicBezTo>
                  <a:cubicBezTo>
                    <a:pt x="39" y="24"/>
                    <a:pt x="39" y="24"/>
                    <a:pt x="39" y="24"/>
                  </a:cubicBezTo>
                  <a:cubicBezTo>
                    <a:pt x="39" y="24"/>
                    <a:pt x="39" y="24"/>
                    <a:pt x="32" y="24"/>
                  </a:cubicBezTo>
                  <a:lnTo>
                    <a:pt x="32" y="24"/>
                  </a:lnTo>
                  <a:cubicBezTo>
                    <a:pt x="32" y="24"/>
                    <a:pt x="32" y="24"/>
                    <a:pt x="32" y="32"/>
                  </a:cubicBezTo>
                  <a:cubicBezTo>
                    <a:pt x="32" y="32"/>
                    <a:pt x="32" y="32"/>
                    <a:pt x="32" y="40"/>
                  </a:cubicBezTo>
                  <a:cubicBezTo>
                    <a:pt x="32" y="40"/>
                    <a:pt x="32" y="40"/>
                    <a:pt x="39" y="40"/>
                  </a:cubicBezTo>
                  <a:cubicBezTo>
                    <a:pt x="55" y="48"/>
                    <a:pt x="55" y="56"/>
                    <a:pt x="63" y="63"/>
                  </a:cubicBezTo>
                  <a:cubicBezTo>
                    <a:pt x="63" y="63"/>
                    <a:pt x="71" y="71"/>
                    <a:pt x="71" y="87"/>
                  </a:cubicBezTo>
                  <a:cubicBezTo>
                    <a:pt x="71" y="95"/>
                    <a:pt x="63" y="95"/>
                    <a:pt x="63" y="103"/>
                  </a:cubicBezTo>
                  <a:cubicBezTo>
                    <a:pt x="63" y="103"/>
                    <a:pt x="63" y="111"/>
                    <a:pt x="55" y="111"/>
                  </a:cubicBezTo>
                  <a:cubicBezTo>
                    <a:pt x="47" y="111"/>
                    <a:pt x="39" y="111"/>
                    <a:pt x="39" y="111"/>
                  </a:cubicBezTo>
                  <a:cubicBezTo>
                    <a:pt x="32" y="111"/>
                    <a:pt x="24" y="111"/>
                    <a:pt x="16" y="111"/>
                  </a:cubicBezTo>
                  <a:cubicBezTo>
                    <a:pt x="8" y="111"/>
                    <a:pt x="8" y="103"/>
                    <a:pt x="8" y="103"/>
                  </a:cubicBezTo>
                  <a:cubicBezTo>
                    <a:pt x="8" y="95"/>
                    <a:pt x="8" y="87"/>
                    <a:pt x="8" y="79"/>
                  </a:cubicBezTo>
                  <a:cubicBezTo>
                    <a:pt x="8" y="71"/>
                    <a:pt x="8" y="71"/>
                    <a:pt x="8" y="71"/>
                  </a:cubicBezTo>
                  <a:cubicBezTo>
                    <a:pt x="32" y="71"/>
                    <a:pt x="32" y="71"/>
                    <a:pt x="32" y="71"/>
                  </a:cubicBezTo>
                  <a:cubicBezTo>
                    <a:pt x="32" y="87"/>
                    <a:pt x="32" y="87"/>
                    <a:pt x="32" y="87"/>
                  </a:cubicBezTo>
                  <a:lnTo>
                    <a:pt x="32" y="95"/>
                  </a:lnTo>
                  <a:lnTo>
                    <a:pt x="32" y="95"/>
                  </a:lnTo>
                  <a:cubicBezTo>
                    <a:pt x="39" y="95"/>
                    <a:pt x="39" y="95"/>
                    <a:pt x="39" y="95"/>
                  </a:cubicBezTo>
                  <a:lnTo>
                    <a:pt x="39" y="87"/>
                  </a:lnTo>
                  <a:cubicBezTo>
                    <a:pt x="39" y="79"/>
                    <a:pt x="39" y="79"/>
                    <a:pt x="39" y="71"/>
                  </a:cubicBezTo>
                  <a:cubicBezTo>
                    <a:pt x="39" y="71"/>
                    <a:pt x="32" y="71"/>
                    <a:pt x="24" y="63"/>
                  </a:cubicBezTo>
                  <a:cubicBezTo>
                    <a:pt x="16" y="63"/>
                    <a:pt x="16" y="56"/>
                    <a:pt x="8" y="56"/>
                  </a:cubicBezTo>
                  <a:lnTo>
                    <a:pt x="8" y="48"/>
                  </a:lnTo>
                  <a:cubicBezTo>
                    <a:pt x="8" y="40"/>
                    <a:pt x="0" y="40"/>
                    <a:pt x="0" y="32"/>
                  </a:cubicBezTo>
                  <a:cubicBezTo>
                    <a:pt x="0" y="24"/>
                    <a:pt x="8" y="16"/>
                    <a:pt x="8" y="16"/>
                  </a:cubicBezTo>
                  <a:cubicBezTo>
                    <a:pt x="8" y="8"/>
                    <a:pt x="16" y="8"/>
                    <a:pt x="16" y="8"/>
                  </a:cubicBezTo>
                  <a:cubicBezTo>
                    <a:pt x="24" y="0"/>
                    <a:pt x="24" y="0"/>
                    <a:pt x="32" y="0"/>
                  </a:cubicBezTo>
                  <a:cubicBezTo>
                    <a:pt x="39" y="0"/>
                    <a:pt x="47" y="0"/>
                    <a:pt x="55" y="8"/>
                  </a:cubicBezTo>
                  <a:cubicBezTo>
                    <a:pt x="55" y="8"/>
                    <a:pt x="63" y="8"/>
                    <a:pt x="63" y="16"/>
                  </a:cubicBezTo>
                  <a:cubicBezTo>
                    <a:pt x="63"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 name="Freeform 74"/>
            <p:cNvSpPr>
              <a:spLocks noChangeArrowheads="1"/>
            </p:cNvSpPr>
            <p:nvPr/>
          </p:nvSpPr>
          <p:spPr bwMode="auto">
            <a:xfrm>
              <a:off x="6834768" y="8551852"/>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 name="Freeform 75"/>
            <p:cNvSpPr>
              <a:spLocks noChangeArrowheads="1"/>
            </p:cNvSpPr>
            <p:nvPr/>
          </p:nvSpPr>
          <p:spPr bwMode="auto">
            <a:xfrm>
              <a:off x="6888763" y="8551852"/>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 name="Freeform 76"/>
            <p:cNvSpPr>
              <a:spLocks noChangeArrowheads="1"/>
            </p:cNvSpPr>
            <p:nvPr/>
          </p:nvSpPr>
          <p:spPr bwMode="auto">
            <a:xfrm>
              <a:off x="6942757" y="8545499"/>
              <a:ext cx="47643" cy="79405"/>
            </a:xfrm>
            <a:custGeom>
              <a:avLst/>
              <a:gdLst>
                <a:gd name="T0" fmla="*/ 63 w 64"/>
                <a:gd name="T1" fmla="*/ 48 h 112"/>
                <a:gd name="T2" fmla="*/ 63 w 64"/>
                <a:gd name="T3" fmla="*/ 48 h 112"/>
                <a:gd name="T4" fmla="*/ 31 w 64"/>
                <a:gd name="T5" fmla="*/ 48 h 112"/>
                <a:gd name="T6" fmla="*/ 31 w 64"/>
                <a:gd name="T7" fmla="*/ 32 h 112"/>
                <a:gd name="T8" fmla="*/ 31 w 64"/>
                <a:gd name="T9" fmla="*/ 24 h 112"/>
                <a:gd name="T10" fmla="*/ 31 w 64"/>
                <a:gd name="T11" fmla="*/ 24 h 112"/>
                <a:gd name="T12" fmla="*/ 24 w 64"/>
                <a:gd name="T13" fmla="*/ 24 h 112"/>
                <a:gd name="T14" fmla="*/ 24 w 64"/>
                <a:gd name="T15" fmla="*/ 32 h 112"/>
                <a:gd name="T16" fmla="*/ 24 w 64"/>
                <a:gd name="T17" fmla="*/ 87 h 112"/>
                <a:gd name="T18" fmla="*/ 24 w 64"/>
                <a:gd name="T19" fmla="*/ 95 h 112"/>
                <a:gd name="T20" fmla="*/ 31 w 64"/>
                <a:gd name="T21" fmla="*/ 95 h 112"/>
                <a:gd name="T22" fmla="*/ 31 w 64"/>
                <a:gd name="T23" fmla="*/ 95 h 112"/>
                <a:gd name="T24" fmla="*/ 31 w 64"/>
                <a:gd name="T25" fmla="*/ 87 h 112"/>
                <a:gd name="T26" fmla="*/ 31 w 64"/>
                <a:gd name="T27" fmla="*/ 71 h 112"/>
                <a:gd name="T28" fmla="*/ 31 w 64"/>
                <a:gd name="T29" fmla="*/ 71 h 112"/>
                <a:gd name="T30" fmla="*/ 31 w 64"/>
                <a:gd name="T31" fmla="*/ 56 h 112"/>
                <a:gd name="T32" fmla="*/ 63 w 64"/>
                <a:gd name="T33" fmla="*/ 56 h 112"/>
                <a:gd name="T34" fmla="*/ 63 w 64"/>
                <a:gd name="T35" fmla="*/ 111 h 112"/>
                <a:gd name="T36" fmla="*/ 47 w 64"/>
                <a:gd name="T37" fmla="*/ 111 h 112"/>
                <a:gd name="T38" fmla="*/ 40 w 64"/>
                <a:gd name="T39" fmla="*/ 103 h 112"/>
                <a:gd name="T40" fmla="*/ 31 w 64"/>
                <a:gd name="T41" fmla="*/ 111 h 112"/>
                <a:gd name="T42" fmla="*/ 24 w 64"/>
                <a:gd name="T43" fmla="*/ 111 h 112"/>
                <a:gd name="T44" fmla="*/ 8 w 64"/>
                <a:gd name="T45" fmla="*/ 111 h 112"/>
                <a:gd name="T46" fmla="*/ 0 w 64"/>
                <a:gd name="T47" fmla="*/ 103 h 112"/>
                <a:gd name="T48" fmla="*/ 0 w 64"/>
                <a:gd name="T49" fmla="*/ 95 h 112"/>
                <a:gd name="T50" fmla="*/ 0 w 64"/>
                <a:gd name="T51" fmla="*/ 71 h 112"/>
                <a:gd name="T52" fmla="*/ 0 w 64"/>
                <a:gd name="T53" fmla="*/ 40 h 112"/>
                <a:gd name="T54" fmla="*/ 0 w 64"/>
                <a:gd name="T55" fmla="*/ 24 h 112"/>
                <a:gd name="T56" fmla="*/ 8 w 64"/>
                <a:gd name="T57" fmla="*/ 8 h 112"/>
                <a:gd name="T58" fmla="*/ 31 w 64"/>
                <a:gd name="T59" fmla="*/ 0 h 112"/>
                <a:gd name="T60" fmla="*/ 47 w 64"/>
                <a:gd name="T61" fmla="*/ 8 h 112"/>
                <a:gd name="T62" fmla="*/ 63 w 64"/>
                <a:gd name="T63" fmla="*/ 16 h 112"/>
                <a:gd name="T64" fmla="*/ 63 w 64"/>
                <a:gd name="T65" fmla="*/ 40 h 112"/>
                <a:gd name="T66" fmla="*/ 63 w 64"/>
                <a:gd name="T67"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12">
                  <a:moveTo>
                    <a:pt x="63" y="48"/>
                  </a:moveTo>
                  <a:lnTo>
                    <a:pt x="63" y="48"/>
                  </a:lnTo>
                  <a:cubicBezTo>
                    <a:pt x="31" y="48"/>
                    <a:pt x="31" y="48"/>
                    <a:pt x="31" y="48"/>
                  </a:cubicBezTo>
                  <a:cubicBezTo>
                    <a:pt x="31" y="32"/>
                    <a:pt x="31" y="32"/>
                    <a:pt x="31" y="32"/>
                  </a:cubicBezTo>
                  <a:lnTo>
                    <a:pt x="31" y="24"/>
                  </a:lnTo>
                  <a:lnTo>
                    <a:pt x="31" y="24"/>
                  </a:lnTo>
                  <a:lnTo>
                    <a:pt x="24" y="24"/>
                  </a:lnTo>
                  <a:cubicBezTo>
                    <a:pt x="24" y="24"/>
                    <a:pt x="24" y="24"/>
                    <a:pt x="24" y="32"/>
                  </a:cubicBezTo>
                  <a:cubicBezTo>
                    <a:pt x="24" y="87"/>
                    <a:pt x="24" y="87"/>
                    <a:pt x="24" y="87"/>
                  </a:cubicBezTo>
                  <a:lnTo>
                    <a:pt x="24" y="95"/>
                  </a:lnTo>
                  <a:lnTo>
                    <a:pt x="31" y="95"/>
                  </a:lnTo>
                  <a:lnTo>
                    <a:pt x="31" y="95"/>
                  </a:lnTo>
                  <a:lnTo>
                    <a:pt x="31" y="87"/>
                  </a:lnTo>
                  <a:cubicBezTo>
                    <a:pt x="31" y="71"/>
                    <a:pt x="31" y="71"/>
                    <a:pt x="31" y="71"/>
                  </a:cubicBezTo>
                  <a:lnTo>
                    <a:pt x="31" y="71"/>
                  </a:lnTo>
                  <a:cubicBezTo>
                    <a:pt x="31" y="56"/>
                    <a:pt x="31" y="56"/>
                    <a:pt x="31" y="56"/>
                  </a:cubicBezTo>
                  <a:cubicBezTo>
                    <a:pt x="63" y="56"/>
                    <a:pt x="63" y="56"/>
                    <a:pt x="63" y="56"/>
                  </a:cubicBezTo>
                  <a:cubicBezTo>
                    <a:pt x="63" y="111"/>
                    <a:pt x="63" y="111"/>
                    <a:pt x="63" y="111"/>
                  </a:cubicBezTo>
                  <a:cubicBezTo>
                    <a:pt x="47" y="111"/>
                    <a:pt x="47" y="111"/>
                    <a:pt x="47" y="111"/>
                  </a:cubicBezTo>
                  <a:cubicBezTo>
                    <a:pt x="40" y="103"/>
                    <a:pt x="40" y="103"/>
                    <a:pt x="40" y="103"/>
                  </a:cubicBezTo>
                  <a:cubicBezTo>
                    <a:pt x="40" y="111"/>
                    <a:pt x="40" y="111"/>
                    <a:pt x="31" y="111"/>
                  </a:cubicBezTo>
                  <a:cubicBezTo>
                    <a:pt x="31" y="111"/>
                    <a:pt x="31" y="111"/>
                    <a:pt x="24" y="111"/>
                  </a:cubicBezTo>
                  <a:cubicBezTo>
                    <a:pt x="24" y="111"/>
                    <a:pt x="16" y="111"/>
                    <a:pt x="8" y="111"/>
                  </a:cubicBezTo>
                  <a:cubicBezTo>
                    <a:pt x="8" y="111"/>
                    <a:pt x="8" y="103"/>
                    <a:pt x="0" y="103"/>
                  </a:cubicBezTo>
                  <a:lnTo>
                    <a:pt x="0" y="95"/>
                  </a:lnTo>
                  <a:cubicBezTo>
                    <a:pt x="0" y="87"/>
                    <a:pt x="0" y="79"/>
                    <a:pt x="0" y="71"/>
                  </a:cubicBezTo>
                  <a:cubicBezTo>
                    <a:pt x="0" y="40"/>
                    <a:pt x="0" y="40"/>
                    <a:pt x="0" y="40"/>
                  </a:cubicBezTo>
                  <a:cubicBezTo>
                    <a:pt x="0" y="32"/>
                    <a:pt x="0" y="24"/>
                    <a:pt x="0" y="24"/>
                  </a:cubicBezTo>
                  <a:cubicBezTo>
                    <a:pt x="0" y="16"/>
                    <a:pt x="0" y="16"/>
                    <a:pt x="8" y="8"/>
                  </a:cubicBezTo>
                  <a:cubicBezTo>
                    <a:pt x="16" y="8"/>
                    <a:pt x="24" y="0"/>
                    <a:pt x="31" y="0"/>
                  </a:cubicBezTo>
                  <a:cubicBezTo>
                    <a:pt x="40" y="0"/>
                    <a:pt x="47" y="8"/>
                    <a:pt x="47" y="8"/>
                  </a:cubicBezTo>
                  <a:cubicBezTo>
                    <a:pt x="55" y="8"/>
                    <a:pt x="55" y="16"/>
                    <a:pt x="63" y="16"/>
                  </a:cubicBezTo>
                  <a:cubicBezTo>
                    <a:pt x="63" y="24"/>
                    <a:pt x="63" y="32"/>
                    <a:pt x="63" y="40"/>
                  </a:cubicBezTo>
                  <a:lnTo>
                    <a:pt x="63"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 name="Freeform 77"/>
            <p:cNvSpPr>
              <a:spLocks noChangeArrowheads="1"/>
            </p:cNvSpPr>
            <p:nvPr/>
          </p:nvSpPr>
          <p:spPr bwMode="auto">
            <a:xfrm>
              <a:off x="6996753" y="8551852"/>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40 h 104"/>
                <a:gd name="T10" fmla="*/ 48 w 49"/>
                <a:gd name="T11" fmla="*/ 40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40"/>
                  </a:lnTo>
                  <a:lnTo>
                    <a:pt x="48" y="40"/>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 name="Freeform 78"/>
            <p:cNvSpPr>
              <a:spLocks noChangeArrowheads="1"/>
            </p:cNvSpPr>
            <p:nvPr/>
          </p:nvSpPr>
          <p:spPr bwMode="auto">
            <a:xfrm>
              <a:off x="7034867" y="8551852"/>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 name="Freeform 79"/>
            <p:cNvSpPr>
              <a:spLocks noChangeArrowheads="1"/>
            </p:cNvSpPr>
            <p:nvPr/>
          </p:nvSpPr>
          <p:spPr bwMode="auto">
            <a:xfrm>
              <a:off x="7076156" y="8551852"/>
              <a:ext cx="34939" cy="76228"/>
            </a:xfrm>
            <a:custGeom>
              <a:avLst/>
              <a:gdLst>
                <a:gd name="T0" fmla="*/ 0 w 48"/>
                <a:gd name="T1" fmla="*/ 0 h 104"/>
                <a:gd name="T2" fmla="*/ 47 w 48"/>
                <a:gd name="T3" fmla="*/ 0 h 104"/>
                <a:gd name="T4" fmla="*/ 47 w 48"/>
                <a:gd name="T5" fmla="*/ 16 h 104"/>
                <a:gd name="T6" fmla="*/ 24 w 48"/>
                <a:gd name="T7" fmla="*/ 16 h 104"/>
                <a:gd name="T8" fmla="*/ 24 w 48"/>
                <a:gd name="T9" fmla="*/ 40 h 104"/>
                <a:gd name="T10" fmla="*/ 47 w 48"/>
                <a:gd name="T11" fmla="*/ 40 h 104"/>
                <a:gd name="T12" fmla="*/ 47 w 48"/>
                <a:gd name="T13" fmla="*/ 55 h 104"/>
                <a:gd name="T14" fmla="*/ 24 w 48"/>
                <a:gd name="T15" fmla="*/ 55 h 104"/>
                <a:gd name="T16" fmla="*/ 24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4" y="16"/>
                  </a:lnTo>
                  <a:lnTo>
                    <a:pt x="24" y="40"/>
                  </a:lnTo>
                  <a:lnTo>
                    <a:pt x="47" y="40"/>
                  </a:lnTo>
                  <a:lnTo>
                    <a:pt x="47" y="55"/>
                  </a:lnTo>
                  <a:lnTo>
                    <a:pt x="24" y="55"/>
                  </a:lnTo>
                  <a:lnTo>
                    <a:pt x="24"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 name="Freeform 80"/>
            <p:cNvSpPr>
              <a:spLocks noChangeArrowheads="1"/>
            </p:cNvSpPr>
            <p:nvPr/>
          </p:nvSpPr>
          <p:spPr bwMode="auto">
            <a:xfrm>
              <a:off x="7114270" y="8545499"/>
              <a:ext cx="47643" cy="79405"/>
            </a:xfrm>
            <a:custGeom>
              <a:avLst/>
              <a:gdLst>
                <a:gd name="T0" fmla="*/ 63 w 64"/>
                <a:gd name="T1" fmla="*/ 40 h 112"/>
                <a:gd name="T2" fmla="*/ 63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87 h 112"/>
                <a:gd name="T24" fmla="*/ 63 w 64"/>
                <a:gd name="T25" fmla="*/ 103 h 112"/>
                <a:gd name="T26" fmla="*/ 47 w 64"/>
                <a:gd name="T27" fmla="*/ 111 h 112"/>
                <a:gd name="T28" fmla="*/ 32 w 64"/>
                <a:gd name="T29" fmla="*/ 111 h 112"/>
                <a:gd name="T30" fmla="*/ 16 w 64"/>
                <a:gd name="T31" fmla="*/ 111 h 112"/>
                <a:gd name="T32" fmla="*/ 0 w 64"/>
                <a:gd name="T33" fmla="*/ 103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40 w 64"/>
                <a:gd name="T49" fmla="*/ 87 h 112"/>
                <a:gd name="T50" fmla="*/ 32 w 64"/>
                <a:gd name="T51" fmla="*/ 71 h 112"/>
                <a:gd name="T52" fmla="*/ 24 w 64"/>
                <a:gd name="T53" fmla="*/ 63 h 112"/>
                <a:gd name="T54" fmla="*/ 8 w 64"/>
                <a:gd name="T55" fmla="*/ 56 h 112"/>
                <a:gd name="T56" fmla="*/ 0 w 64"/>
                <a:gd name="T57" fmla="*/ 48 h 112"/>
                <a:gd name="T58" fmla="*/ 0 w 64"/>
                <a:gd name="T59" fmla="*/ 32 h 112"/>
                <a:gd name="T60" fmla="*/ 0 w 64"/>
                <a:gd name="T61" fmla="*/ 16 h 112"/>
                <a:gd name="T62" fmla="*/ 16 w 64"/>
                <a:gd name="T63" fmla="*/ 8 h 112"/>
                <a:gd name="T64" fmla="*/ 32 w 64"/>
                <a:gd name="T65" fmla="*/ 0 h 112"/>
                <a:gd name="T66" fmla="*/ 47 w 64"/>
                <a:gd name="T67" fmla="*/ 8 h 112"/>
                <a:gd name="T68" fmla="*/ 55 w 64"/>
                <a:gd name="T69" fmla="*/ 16 h 112"/>
                <a:gd name="T70" fmla="*/ 63 w 64"/>
                <a:gd name="T71" fmla="*/ 32 h 112"/>
                <a:gd name="T72" fmla="*/ 63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40"/>
                  </a:moveTo>
                  <a:lnTo>
                    <a:pt x="63" y="40"/>
                  </a:lnTo>
                  <a:cubicBezTo>
                    <a:pt x="32" y="40"/>
                    <a:pt x="32" y="40"/>
                    <a:pt x="32" y="40"/>
                  </a:cubicBezTo>
                  <a:cubicBezTo>
                    <a:pt x="32" y="32"/>
                    <a:pt x="32" y="32"/>
                    <a:pt x="32" y="32"/>
                  </a:cubicBezTo>
                  <a:cubicBezTo>
                    <a:pt x="32" y="24"/>
                    <a:pt x="32" y="24"/>
                    <a:pt x="32" y="24"/>
                  </a:cubicBezTo>
                  <a:lnTo>
                    <a:pt x="32" y="24"/>
                  </a:lnTo>
                  <a:lnTo>
                    <a:pt x="24" y="24"/>
                  </a:lnTo>
                  <a:cubicBezTo>
                    <a:pt x="24" y="24"/>
                    <a:pt x="24" y="24"/>
                    <a:pt x="24" y="32"/>
                  </a:cubicBezTo>
                  <a:cubicBezTo>
                    <a:pt x="24" y="32"/>
                    <a:pt x="24" y="32"/>
                    <a:pt x="24" y="40"/>
                  </a:cubicBezTo>
                  <a:lnTo>
                    <a:pt x="32" y="40"/>
                  </a:lnTo>
                  <a:cubicBezTo>
                    <a:pt x="47" y="48"/>
                    <a:pt x="55" y="56"/>
                    <a:pt x="55" y="63"/>
                  </a:cubicBezTo>
                  <a:cubicBezTo>
                    <a:pt x="63" y="63"/>
                    <a:pt x="63" y="71"/>
                    <a:pt x="63" y="87"/>
                  </a:cubicBezTo>
                  <a:cubicBezTo>
                    <a:pt x="63" y="95"/>
                    <a:pt x="63" y="95"/>
                    <a:pt x="63" y="103"/>
                  </a:cubicBezTo>
                  <a:cubicBezTo>
                    <a:pt x="55" y="103"/>
                    <a:pt x="55" y="111"/>
                    <a:pt x="47" y="111"/>
                  </a:cubicBezTo>
                  <a:cubicBezTo>
                    <a:pt x="47" y="111"/>
                    <a:pt x="40" y="111"/>
                    <a:pt x="32" y="111"/>
                  </a:cubicBezTo>
                  <a:cubicBezTo>
                    <a:pt x="24" y="111"/>
                    <a:pt x="16" y="111"/>
                    <a:pt x="16" y="111"/>
                  </a:cubicBezTo>
                  <a:cubicBezTo>
                    <a:pt x="8" y="111"/>
                    <a:pt x="0" y="103"/>
                    <a:pt x="0" y="103"/>
                  </a:cubicBezTo>
                  <a:cubicBezTo>
                    <a:pt x="0" y="95"/>
                    <a:pt x="0" y="87"/>
                    <a:pt x="0" y="79"/>
                  </a:cubicBezTo>
                  <a:cubicBezTo>
                    <a:pt x="0" y="71"/>
                    <a:pt x="0" y="71"/>
                    <a:pt x="0" y="71"/>
                  </a:cubicBezTo>
                  <a:cubicBezTo>
                    <a:pt x="24" y="71"/>
                    <a:pt x="24" y="71"/>
                    <a:pt x="24" y="71"/>
                  </a:cubicBezTo>
                  <a:cubicBezTo>
                    <a:pt x="24" y="87"/>
                    <a:pt x="24" y="87"/>
                    <a:pt x="24" y="87"/>
                  </a:cubicBezTo>
                  <a:lnTo>
                    <a:pt x="24" y="95"/>
                  </a:lnTo>
                  <a:lnTo>
                    <a:pt x="32" y="95"/>
                  </a:lnTo>
                  <a:lnTo>
                    <a:pt x="32" y="95"/>
                  </a:lnTo>
                  <a:lnTo>
                    <a:pt x="40" y="87"/>
                  </a:lnTo>
                  <a:cubicBezTo>
                    <a:pt x="40" y="79"/>
                    <a:pt x="32" y="79"/>
                    <a:pt x="32" y="71"/>
                  </a:cubicBezTo>
                  <a:cubicBezTo>
                    <a:pt x="32" y="71"/>
                    <a:pt x="24" y="71"/>
                    <a:pt x="24" y="63"/>
                  </a:cubicBezTo>
                  <a:cubicBezTo>
                    <a:pt x="16" y="63"/>
                    <a:pt x="8" y="56"/>
                    <a:pt x="8" y="56"/>
                  </a:cubicBezTo>
                  <a:lnTo>
                    <a:pt x="0" y="48"/>
                  </a:lnTo>
                  <a:cubicBezTo>
                    <a:pt x="0" y="40"/>
                    <a:pt x="0" y="40"/>
                    <a:pt x="0" y="32"/>
                  </a:cubicBezTo>
                  <a:cubicBezTo>
                    <a:pt x="0" y="24"/>
                    <a:pt x="0" y="16"/>
                    <a:pt x="0" y="16"/>
                  </a:cubicBezTo>
                  <a:cubicBezTo>
                    <a:pt x="0" y="8"/>
                    <a:pt x="8" y="8"/>
                    <a:pt x="16" y="8"/>
                  </a:cubicBezTo>
                  <a:cubicBezTo>
                    <a:pt x="16" y="0"/>
                    <a:pt x="24" y="0"/>
                    <a:pt x="32" y="0"/>
                  </a:cubicBezTo>
                  <a:cubicBezTo>
                    <a:pt x="40" y="0"/>
                    <a:pt x="40" y="0"/>
                    <a:pt x="47" y="8"/>
                  </a:cubicBezTo>
                  <a:cubicBezTo>
                    <a:pt x="55" y="8"/>
                    <a:pt x="55" y="8"/>
                    <a:pt x="55" y="16"/>
                  </a:cubicBezTo>
                  <a:cubicBezTo>
                    <a:pt x="55" y="16"/>
                    <a:pt x="63" y="24"/>
                    <a:pt x="63" y="32"/>
                  </a:cubicBezTo>
                  <a:lnTo>
                    <a:pt x="63"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 name="Freeform 81"/>
            <p:cNvSpPr>
              <a:spLocks noChangeArrowheads="1"/>
            </p:cNvSpPr>
            <p:nvPr/>
          </p:nvSpPr>
          <p:spPr bwMode="auto">
            <a:xfrm>
              <a:off x="12415286" y="9698447"/>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 name="Freeform 82"/>
            <p:cNvSpPr>
              <a:spLocks noChangeArrowheads="1"/>
            </p:cNvSpPr>
            <p:nvPr/>
          </p:nvSpPr>
          <p:spPr bwMode="auto">
            <a:xfrm>
              <a:off x="12923471" y="10740228"/>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 name="Freeform 83"/>
            <p:cNvSpPr>
              <a:spLocks noChangeArrowheads="1"/>
            </p:cNvSpPr>
            <p:nvPr/>
          </p:nvSpPr>
          <p:spPr bwMode="auto">
            <a:xfrm>
              <a:off x="12154840" y="9628572"/>
              <a:ext cx="41289" cy="69876"/>
            </a:xfrm>
            <a:custGeom>
              <a:avLst/>
              <a:gdLst>
                <a:gd name="T0" fmla="*/ 0 w 57"/>
                <a:gd name="T1" fmla="*/ 0 h 96"/>
                <a:gd name="T2" fmla="*/ 0 w 57"/>
                <a:gd name="T3" fmla="*/ 0 h 96"/>
                <a:gd name="T4" fmla="*/ 16 w 57"/>
                <a:gd name="T5" fmla="*/ 0 h 96"/>
                <a:gd name="T6" fmla="*/ 40 w 57"/>
                <a:gd name="T7" fmla="*/ 0 h 96"/>
                <a:gd name="T8" fmla="*/ 48 w 57"/>
                <a:gd name="T9" fmla="*/ 8 h 96"/>
                <a:gd name="T10" fmla="*/ 56 w 57"/>
                <a:gd name="T11" fmla="*/ 16 h 96"/>
                <a:gd name="T12" fmla="*/ 56 w 57"/>
                <a:gd name="T13" fmla="*/ 32 h 96"/>
                <a:gd name="T14" fmla="*/ 56 w 57"/>
                <a:gd name="T15" fmla="*/ 64 h 96"/>
                <a:gd name="T16" fmla="*/ 56 w 57"/>
                <a:gd name="T17" fmla="*/ 79 h 96"/>
                <a:gd name="T18" fmla="*/ 48 w 57"/>
                <a:gd name="T19" fmla="*/ 87 h 96"/>
                <a:gd name="T20" fmla="*/ 48 w 57"/>
                <a:gd name="T21" fmla="*/ 95 h 96"/>
                <a:gd name="T22" fmla="*/ 32 w 57"/>
                <a:gd name="T23" fmla="*/ 95 h 96"/>
                <a:gd name="T24" fmla="*/ 0 w 57"/>
                <a:gd name="T25" fmla="*/ 95 h 96"/>
                <a:gd name="T26" fmla="*/ 0 w 57"/>
                <a:gd name="T27" fmla="*/ 0 h 96"/>
                <a:gd name="T28" fmla="*/ 24 w 57"/>
                <a:gd name="T29" fmla="*/ 16 h 96"/>
                <a:gd name="T30" fmla="*/ 24 w 57"/>
                <a:gd name="T31" fmla="*/ 16 h 96"/>
                <a:gd name="T32" fmla="*/ 24 w 57"/>
                <a:gd name="T33" fmla="*/ 79 h 96"/>
                <a:gd name="T34" fmla="*/ 32 w 57"/>
                <a:gd name="T35" fmla="*/ 79 h 96"/>
                <a:gd name="T36" fmla="*/ 32 w 57"/>
                <a:gd name="T37" fmla="*/ 64 h 96"/>
                <a:gd name="T38" fmla="*/ 32 w 57"/>
                <a:gd name="T39" fmla="*/ 32 h 96"/>
                <a:gd name="T40" fmla="*/ 32 w 57"/>
                <a:gd name="T41" fmla="*/ 24 h 96"/>
                <a:gd name="T42" fmla="*/ 32 w 57"/>
                <a:gd name="T43" fmla="*/ 16 h 96"/>
                <a:gd name="T44" fmla="*/ 24 w 57"/>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96">
                  <a:moveTo>
                    <a:pt x="0" y="0"/>
                  </a:moveTo>
                  <a:lnTo>
                    <a:pt x="0" y="0"/>
                  </a:lnTo>
                  <a:cubicBezTo>
                    <a:pt x="16" y="0"/>
                    <a:pt x="16" y="0"/>
                    <a:pt x="16" y="0"/>
                  </a:cubicBezTo>
                  <a:cubicBezTo>
                    <a:pt x="32" y="0"/>
                    <a:pt x="40" y="0"/>
                    <a:pt x="40" y="0"/>
                  </a:cubicBezTo>
                  <a:cubicBezTo>
                    <a:pt x="48" y="8"/>
                    <a:pt x="48" y="8"/>
                    <a:pt x="48" y="8"/>
                  </a:cubicBezTo>
                  <a:cubicBezTo>
                    <a:pt x="56" y="8"/>
                    <a:pt x="56" y="16"/>
                    <a:pt x="56" y="16"/>
                  </a:cubicBezTo>
                  <a:cubicBezTo>
                    <a:pt x="56" y="24"/>
                    <a:pt x="56" y="24"/>
                    <a:pt x="56" y="32"/>
                  </a:cubicBezTo>
                  <a:cubicBezTo>
                    <a:pt x="56" y="64"/>
                    <a:pt x="56" y="64"/>
                    <a:pt x="56" y="64"/>
                  </a:cubicBezTo>
                  <a:cubicBezTo>
                    <a:pt x="56" y="71"/>
                    <a:pt x="56" y="79"/>
                    <a:pt x="56" y="79"/>
                  </a:cubicBezTo>
                  <a:cubicBezTo>
                    <a:pt x="56" y="87"/>
                    <a:pt x="56" y="87"/>
                    <a:pt x="48" y="87"/>
                  </a:cubicBezTo>
                  <a:lnTo>
                    <a:pt x="48" y="95"/>
                  </a:lnTo>
                  <a:cubicBezTo>
                    <a:pt x="40"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1"/>
                    <a:pt x="32" y="71"/>
                    <a:pt x="32" y="64"/>
                  </a:cubicBezTo>
                  <a:cubicBezTo>
                    <a:pt x="32" y="32"/>
                    <a:pt x="32" y="32"/>
                    <a:pt x="32" y="32"/>
                  </a:cubicBezTo>
                  <a:cubicBezTo>
                    <a:pt x="32" y="24"/>
                    <a:pt x="32" y="24"/>
                    <a:pt x="32" y="24"/>
                  </a:cubicBezTo>
                  <a:lnTo>
                    <a:pt x="32" y="16"/>
                  </a:ln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 name="Freeform 84"/>
            <p:cNvSpPr>
              <a:spLocks noChangeArrowheads="1"/>
            </p:cNvSpPr>
            <p:nvPr/>
          </p:nvSpPr>
          <p:spPr bwMode="auto">
            <a:xfrm>
              <a:off x="12199306" y="9628572"/>
              <a:ext cx="41289" cy="69876"/>
            </a:xfrm>
            <a:custGeom>
              <a:avLst/>
              <a:gdLst>
                <a:gd name="T0" fmla="*/ 39 w 56"/>
                <a:gd name="T1" fmla="*/ 0 h 96"/>
                <a:gd name="T2" fmla="*/ 39 w 56"/>
                <a:gd name="T3" fmla="*/ 0 h 96"/>
                <a:gd name="T4" fmla="*/ 55 w 56"/>
                <a:gd name="T5" fmla="*/ 95 h 96"/>
                <a:gd name="T6" fmla="*/ 31 w 56"/>
                <a:gd name="T7" fmla="*/ 95 h 96"/>
                <a:gd name="T8" fmla="*/ 31 w 56"/>
                <a:gd name="T9" fmla="*/ 79 h 96"/>
                <a:gd name="T10" fmla="*/ 24 w 56"/>
                <a:gd name="T11" fmla="*/ 79 h 96"/>
                <a:gd name="T12" fmla="*/ 24 w 56"/>
                <a:gd name="T13" fmla="*/ 95 h 96"/>
                <a:gd name="T14" fmla="*/ 0 w 56"/>
                <a:gd name="T15" fmla="*/ 95 h 96"/>
                <a:gd name="T16" fmla="*/ 8 w 56"/>
                <a:gd name="T17" fmla="*/ 0 h 96"/>
                <a:gd name="T18" fmla="*/ 39 w 56"/>
                <a:gd name="T19" fmla="*/ 0 h 96"/>
                <a:gd name="T20" fmla="*/ 31 w 56"/>
                <a:gd name="T21" fmla="*/ 64 h 96"/>
                <a:gd name="T22" fmla="*/ 31 w 56"/>
                <a:gd name="T23" fmla="*/ 64 h 96"/>
                <a:gd name="T24" fmla="*/ 24 w 56"/>
                <a:gd name="T25" fmla="*/ 24 h 96"/>
                <a:gd name="T26" fmla="*/ 24 w 56"/>
                <a:gd name="T27" fmla="*/ 64 h 96"/>
                <a:gd name="T28" fmla="*/ 31 w 56"/>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96">
                  <a:moveTo>
                    <a:pt x="39" y="0"/>
                  </a:moveTo>
                  <a:lnTo>
                    <a:pt x="39" y="0"/>
                  </a:lnTo>
                  <a:cubicBezTo>
                    <a:pt x="55" y="95"/>
                    <a:pt x="55" y="95"/>
                    <a:pt x="55" y="95"/>
                  </a:cubicBezTo>
                  <a:cubicBezTo>
                    <a:pt x="31" y="95"/>
                    <a:pt x="31" y="95"/>
                    <a:pt x="31" y="95"/>
                  </a:cubicBezTo>
                  <a:cubicBezTo>
                    <a:pt x="31" y="79"/>
                    <a:pt x="31" y="79"/>
                    <a:pt x="31" y="79"/>
                  </a:cubicBezTo>
                  <a:cubicBezTo>
                    <a:pt x="24" y="79"/>
                    <a:pt x="24" y="79"/>
                    <a:pt x="24" y="79"/>
                  </a:cubicBezTo>
                  <a:cubicBezTo>
                    <a:pt x="24" y="95"/>
                    <a:pt x="24" y="95"/>
                    <a:pt x="24" y="95"/>
                  </a:cubicBezTo>
                  <a:cubicBezTo>
                    <a:pt x="0" y="95"/>
                    <a:pt x="0" y="95"/>
                    <a:pt x="0" y="95"/>
                  </a:cubicBezTo>
                  <a:cubicBezTo>
                    <a:pt x="8" y="0"/>
                    <a:pt x="8" y="0"/>
                    <a:pt x="8" y="0"/>
                  </a:cubicBezTo>
                  <a:lnTo>
                    <a:pt x="39" y="0"/>
                  </a:lnTo>
                  <a:close/>
                  <a:moveTo>
                    <a:pt x="31" y="64"/>
                  </a:moveTo>
                  <a:lnTo>
                    <a:pt x="31" y="64"/>
                  </a:lnTo>
                  <a:cubicBezTo>
                    <a:pt x="31" y="48"/>
                    <a:pt x="24" y="40"/>
                    <a:pt x="24" y="24"/>
                  </a:cubicBezTo>
                  <a:cubicBezTo>
                    <a:pt x="24" y="40"/>
                    <a:pt x="24" y="56"/>
                    <a:pt x="24" y="64"/>
                  </a:cubicBezTo>
                  <a:lnTo>
                    <a:pt x="3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 name="Freeform 85"/>
            <p:cNvSpPr>
              <a:spLocks noChangeArrowheads="1"/>
            </p:cNvSpPr>
            <p:nvPr/>
          </p:nvSpPr>
          <p:spPr bwMode="auto">
            <a:xfrm>
              <a:off x="12243773" y="9628572"/>
              <a:ext cx="22232" cy="69876"/>
            </a:xfrm>
            <a:custGeom>
              <a:avLst/>
              <a:gdLst>
                <a:gd name="T0" fmla="*/ 24 w 33"/>
                <a:gd name="T1" fmla="*/ 0 h 96"/>
                <a:gd name="T2" fmla="*/ 24 w 33"/>
                <a:gd name="T3" fmla="*/ 71 h 96"/>
                <a:gd name="T4" fmla="*/ 32 w 33"/>
                <a:gd name="T5" fmla="*/ 71 h 96"/>
                <a:gd name="T6" fmla="*/ 32 w 33"/>
                <a:gd name="T7" fmla="*/ 95 h 96"/>
                <a:gd name="T8" fmla="*/ 0 w 33"/>
                <a:gd name="T9" fmla="*/ 95 h 96"/>
                <a:gd name="T10" fmla="*/ 0 w 33"/>
                <a:gd name="T11" fmla="*/ 0 h 96"/>
                <a:gd name="T12" fmla="*/ 24 w 33"/>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3" h="96">
                  <a:moveTo>
                    <a:pt x="24" y="0"/>
                  </a:moveTo>
                  <a:lnTo>
                    <a:pt x="24" y="71"/>
                  </a:lnTo>
                  <a:lnTo>
                    <a:pt x="32" y="71"/>
                  </a:lnTo>
                  <a:lnTo>
                    <a:pt x="32"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 name="Freeform 86"/>
            <p:cNvSpPr>
              <a:spLocks noChangeArrowheads="1"/>
            </p:cNvSpPr>
            <p:nvPr/>
          </p:nvSpPr>
          <p:spPr bwMode="auto">
            <a:xfrm>
              <a:off x="12272357" y="9628572"/>
              <a:ext cx="28586" cy="69876"/>
            </a:xfrm>
            <a:custGeom>
              <a:avLst/>
              <a:gdLst>
                <a:gd name="T0" fmla="*/ 24 w 41"/>
                <a:gd name="T1" fmla="*/ 0 h 96"/>
                <a:gd name="T2" fmla="*/ 24 w 41"/>
                <a:gd name="T3" fmla="*/ 71 h 96"/>
                <a:gd name="T4" fmla="*/ 40 w 41"/>
                <a:gd name="T5" fmla="*/ 71 h 96"/>
                <a:gd name="T6" fmla="*/ 40 w 41"/>
                <a:gd name="T7" fmla="*/ 95 h 96"/>
                <a:gd name="T8" fmla="*/ 0 w 41"/>
                <a:gd name="T9" fmla="*/ 95 h 96"/>
                <a:gd name="T10" fmla="*/ 0 w 41"/>
                <a:gd name="T11" fmla="*/ 0 h 96"/>
                <a:gd name="T12" fmla="*/ 24 w 41"/>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1" h="96">
                  <a:moveTo>
                    <a:pt x="24" y="0"/>
                  </a:moveTo>
                  <a:lnTo>
                    <a:pt x="24" y="71"/>
                  </a:lnTo>
                  <a:lnTo>
                    <a:pt x="40" y="71"/>
                  </a:lnTo>
                  <a:lnTo>
                    <a:pt x="40" y="95"/>
                  </a:lnTo>
                  <a:lnTo>
                    <a:pt x="0" y="95"/>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 name="Freeform 87"/>
            <p:cNvSpPr>
              <a:spLocks noChangeArrowheads="1"/>
            </p:cNvSpPr>
            <p:nvPr/>
          </p:nvSpPr>
          <p:spPr bwMode="auto">
            <a:xfrm>
              <a:off x="12300944" y="9628572"/>
              <a:ext cx="47641" cy="69876"/>
            </a:xfrm>
            <a:custGeom>
              <a:avLst/>
              <a:gdLst>
                <a:gd name="T0" fmla="*/ 47 w 64"/>
                <a:gd name="T1" fmla="*/ 0 h 96"/>
                <a:gd name="T2" fmla="*/ 47 w 64"/>
                <a:gd name="T3" fmla="*/ 0 h 96"/>
                <a:gd name="T4" fmla="*/ 63 w 64"/>
                <a:gd name="T5" fmla="*/ 95 h 96"/>
                <a:gd name="T6" fmla="*/ 40 w 64"/>
                <a:gd name="T7" fmla="*/ 95 h 96"/>
                <a:gd name="T8" fmla="*/ 40 w 64"/>
                <a:gd name="T9" fmla="*/ 79 h 96"/>
                <a:gd name="T10" fmla="*/ 32 w 64"/>
                <a:gd name="T11" fmla="*/ 79 h 96"/>
                <a:gd name="T12" fmla="*/ 32 w 64"/>
                <a:gd name="T13" fmla="*/ 95 h 96"/>
                <a:gd name="T14" fmla="*/ 0 w 64"/>
                <a:gd name="T15" fmla="*/ 95 h 96"/>
                <a:gd name="T16" fmla="*/ 16 w 64"/>
                <a:gd name="T17" fmla="*/ 0 h 96"/>
                <a:gd name="T18" fmla="*/ 47 w 64"/>
                <a:gd name="T19" fmla="*/ 0 h 96"/>
                <a:gd name="T20" fmla="*/ 40 w 64"/>
                <a:gd name="T21" fmla="*/ 64 h 96"/>
                <a:gd name="T22" fmla="*/ 40 w 64"/>
                <a:gd name="T23" fmla="*/ 64 h 96"/>
                <a:gd name="T24" fmla="*/ 32 w 64"/>
                <a:gd name="T25" fmla="*/ 24 h 96"/>
                <a:gd name="T26" fmla="*/ 32 w 64"/>
                <a:gd name="T27" fmla="*/ 64 h 96"/>
                <a:gd name="T28" fmla="*/ 40 w 64"/>
                <a:gd name="T2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40" y="95"/>
                    <a:pt x="40" y="95"/>
                    <a:pt x="40" y="95"/>
                  </a:cubicBezTo>
                  <a:cubicBezTo>
                    <a:pt x="40" y="79"/>
                    <a:pt x="40" y="79"/>
                    <a:pt x="40" y="79"/>
                  </a:cubicBezTo>
                  <a:cubicBezTo>
                    <a:pt x="32" y="79"/>
                    <a:pt x="32" y="79"/>
                    <a:pt x="32" y="79"/>
                  </a:cubicBezTo>
                  <a:cubicBezTo>
                    <a:pt x="32" y="95"/>
                    <a:pt x="32" y="95"/>
                    <a:pt x="32" y="95"/>
                  </a:cubicBezTo>
                  <a:cubicBezTo>
                    <a:pt x="0" y="95"/>
                    <a:pt x="0" y="95"/>
                    <a:pt x="0" y="95"/>
                  </a:cubicBezTo>
                  <a:cubicBezTo>
                    <a:pt x="16" y="0"/>
                    <a:pt x="16" y="0"/>
                    <a:pt x="16" y="0"/>
                  </a:cubicBezTo>
                  <a:lnTo>
                    <a:pt x="47" y="0"/>
                  </a:lnTo>
                  <a:close/>
                  <a:moveTo>
                    <a:pt x="40" y="64"/>
                  </a:moveTo>
                  <a:lnTo>
                    <a:pt x="40" y="64"/>
                  </a:lnTo>
                  <a:cubicBezTo>
                    <a:pt x="40" y="48"/>
                    <a:pt x="32" y="40"/>
                    <a:pt x="32"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 name="Freeform 88"/>
            <p:cNvSpPr>
              <a:spLocks noChangeArrowheads="1"/>
            </p:cNvSpPr>
            <p:nvPr/>
          </p:nvSpPr>
          <p:spPr bwMode="auto">
            <a:xfrm>
              <a:off x="12348585" y="9628572"/>
              <a:ext cx="41291" cy="69876"/>
            </a:xfrm>
            <a:custGeom>
              <a:avLst/>
              <a:gdLst>
                <a:gd name="T0" fmla="*/ 56 w 57"/>
                <a:gd name="T1" fmla="*/ 32 h 96"/>
                <a:gd name="T2" fmla="*/ 56 w 57"/>
                <a:gd name="T3" fmla="*/ 32 h 96"/>
                <a:gd name="T4" fmla="*/ 32 w 57"/>
                <a:gd name="T5" fmla="*/ 32 h 96"/>
                <a:gd name="T6" fmla="*/ 32 w 57"/>
                <a:gd name="T7" fmla="*/ 24 h 96"/>
                <a:gd name="T8" fmla="*/ 32 w 57"/>
                <a:gd name="T9" fmla="*/ 16 h 96"/>
                <a:gd name="T10" fmla="*/ 32 w 57"/>
                <a:gd name="T11" fmla="*/ 16 h 96"/>
                <a:gd name="T12" fmla="*/ 24 w 57"/>
                <a:gd name="T13" fmla="*/ 16 h 96"/>
                <a:gd name="T14" fmla="*/ 24 w 57"/>
                <a:gd name="T15" fmla="*/ 24 h 96"/>
                <a:gd name="T16" fmla="*/ 24 w 57"/>
                <a:gd name="T17" fmla="*/ 32 h 96"/>
                <a:gd name="T18" fmla="*/ 32 w 57"/>
                <a:gd name="T19" fmla="*/ 32 h 96"/>
                <a:gd name="T20" fmla="*/ 56 w 57"/>
                <a:gd name="T21" fmla="*/ 48 h 96"/>
                <a:gd name="T22" fmla="*/ 56 w 57"/>
                <a:gd name="T23" fmla="*/ 71 h 96"/>
                <a:gd name="T24" fmla="*/ 56 w 57"/>
                <a:gd name="T25" fmla="*/ 87 h 96"/>
                <a:gd name="T26" fmla="*/ 48 w 57"/>
                <a:gd name="T27" fmla="*/ 95 h 96"/>
                <a:gd name="T28" fmla="*/ 32 w 57"/>
                <a:gd name="T29" fmla="*/ 95 h 96"/>
                <a:gd name="T30" fmla="*/ 16 w 57"/>
                <a:gd name="T31" fmla="*/ 95 h 96"/>
                <a:gd name="T32" fmla="*/ 8 w 57"/>
                <a:gd name="T33" fmla="*/ 79 h 96"/>
                <a:gd name="T34" fmla="*/ 0 w 57"/>
                <a:gd name="T35" fmla="*/ 64 h 96"/>
                <a:gd name="T36" fmla="*/ 0 w 57"/>
                <a:gd name="T37" fmla="*/ 64 h 96"/>
                <a:gd name="T38" fmla="*/ 24 w 57"/>
                <a:gd name="T39" fmla="*/ 64 h 96"/>
                <a:gd name="T40" fmla="*/ 24 w 57"/>
                <a:gd name="T41" fmla="*/ 71 h 96"/>
                <a:gd name="T42" fmla="*/ 24 w 57"/>
                <a:gd name="T43" fmla="*/ 79 h 96"/>
                <a:gd name="T44" fmla="*/ 32 w 57"/>
                <a:gd name="T45" fmla="*/ 79 h 96"/>
                <a:gd name="T46" fmla="*/ 32 w 57"/>
                <a:gd name="T47" fmla="*/ 79 h 96"/>
                <a:gd name="T48" fmla="*/ 32 w 57"/>
                <a:gd name="T49" fmla="*/ 71 h 96"/>
                <a:gd name="T50" fmla="*/ 32 w 57"/>
                <a:gd name="T51" fmla="*/ 64 h 96"/>
                <a:gd name="T52" fmla="*/ 24 w 57"/>
                <a:gd name="T53" fmla="*/ 56 h 96"/>
                <a:gd name="T54" fmla="*/ 8 w 57"/>
                <a:gd name="T55" fmla="*/ 48 h 96"/>
                <a:gd name="T56" fmla="*/ 0 w 57"/>
                <a:gd name="T57" fmla="*/ 40 h 96"/>
                <a:gd name="T58" fmla="*/ 0 w 57"/>
                <a:gd name="T59" fmla="*/ 24 h 96"/>
                <a:gd name="T60" fmla="*/ 8 w 57"/>
                <a:gd name="T61" fmla="*/ 8 h 96"/>
                <a:gd name="T62" fmla="*/ 16 w 57"/>
                <a:gd name="T63" fmla="*/ 0 h 96"/>
                <a:gd name="T64" fmla="*/ 32 w 57"/>
                <a:gd name="T65" fmla="*/ 0 h 96"/>
                <a:gd name="T66" fmla="*/ 48 w 57"/>
                <a:gd name="T67" fmla="*/ 0 h 96"/>
                <a:gd name="T68" fmla="*/ 56 w 57"/>
                <a:gd name="T69" fmla="*/ 8 h 96"/>
                <a:gd name="T70" fmla="*/ 56 w 57"/>
                <a:gd name="T71" fmla="*/ 24 h 96"/>
                <a:gd name="T72" fmla="*/ 56 w 57"/>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96">
                  <a:moveTo>
                    <a:pt x="56" y="32"/>
                  </a:moveTo>
                  <a:lnTo>
                    <a:pt x="56" y="32"/>
                  </a:lnTo>
                  <a:cubicBezTo>
                    <a:pt x="32" y="32"/>
                    <a:pt x="32" y="32"/>
                    <a:pt x="32" y="32"/>
                  </a:cubicBezTo>
                  <a:cubicBezTo>
                    <a:pt x="32" y="24"/>
                    <a:pt x="32" y="24"/>
                    <a:pt x="32" y="24"/>
                  </a:cubicBezTo>
                  <a:lnTo>
                    <a:pt x="32" y="16"/>
                  </a:lnTo>
                  <a:lnTo>
                    <a:pt x="32" y="16"/>
                  </a:lnTo>
                  <a:cubicBezTo>
                    <a:pt x="24" y="16"/>
                    <a:pt x="24" y="16"/>
                    <a:pt x="24" y="16"/>
                  </a:cubicBezTo>
                  <a:lnTo>
                    <a:pt x="24" y="24"/>
                  </a:lnTo>
                  <a:lnTo>
                    <a:pt x="24" y="32"/>
                  </a:lnTo>
                  <a:lnTo>
                    <a:pt x="32" y="32"/>
                  </a:lnTo>
                  <a:cubicBezTo>
                    <a:pt x="40" y="40"/>
                    <a:pt x="48" y="48"/>
                    <a:pt x="56" y="48"/>
                  </a:cubicBezTo>
                  <a:cubicBezTo>
                    <a:pt x="56" y="56"/>
                    <a:pt x="56" y="64"/>
                    <a:pt x="56" y="71"/>
                  </a:cubicBezTo>
                  <a:cubicBezTo>
                    <a:pt x="56" y="79"/>
                    <a:pt x="56" y="79"/>
                    <a:pt x="56" y="87"/>
                  </a:cubicBezTo>
                  <a:cubicBezTo>
                    <a:pt x="56" y="87"/>
                    <a:pt x="48" y="87"/>
                    <a:pt x="48" y="95"/>
                  </a:cubicBezTo>
                  <a:cubicBezTo>
                    <a:pt x="40" y="95"/>
                    <a:pt x="40" y="95"/>
                    <a:pt x="32" y="95"/>
                  </a:cubicBezTo>
                  <a:cubicBezTo>
                    <a:pt x="24" y="95"/>
                    <a:pt x="16" y="95"/>
                    <a:pt x="16" y="95"/>
                  </a:cubicBezTo>
                  <a:cubicBezTo>
                    <a:pt x="8" y="87"/>
                    <a:pt x="8" y="87"/>
                    <a:pt x="8" y="79"/>
                  </a:cubicBezTo>
                  <a:cubicBezTo>
                    <a:pt x="0" y="79"/>
                    <a:pt x="0" y="71"/>
                    <a:pt x="0" y="64"/>
                  </a:cubicBezTo>
                  <a:lnTo>
                    <a:pt x="0" y="64"/>
                  </a:lnTo>
                  <a:cubicBezTo>
                    <a:pt x="24" y="64"/>
                    <a:pt x="24" y="64"/>
                    <a:pt x="24" y="64"/>
                  </a:cubicBezTo>
                  <a:cubicBezTo>
                    <a:pt x="24" y="71"/>
                    <a:pt x="24" y="71"/>
                    <a:pt x="24" y="71"/>
                  </a:cubicBezTo>
                  <a:cubicBezTo>
                    <a:pt x="24" y="79"/>
                    <a:pt x="24" y="79"/>
                    <a:pt x="24" y="79"/>
                  </a:cubicBezTo>
                  <a:cubicBezTo>
                    <a:pt x="24" y="79"/>
                    <a:pt x="24" y="79"/>
                    <a:pt x="32" y="79"/>
                  </a:cubicBezTo>
                  <a:lnTo>
                    <a:pt x="32" y="79"/>
                  </a:lnTo>
                  <a:lnTo>
                    <a:pt x="32" y="71"/>
                  </a:lnTo>
                  <a:cubicBezTo>
                    <a:pt x="32" y="64"/>
                    <a:pt x="32" y="64"/>
                    <a:pt x="32" y="64"/>
                  </a:cubicBezTo>
                  <a:lnTo>
                    <a:pt x="24" y="56"/>
                  </a:lnTo>
                  <a:cubicBezTo>
                    <a:pt x="16" y="48"/>
                    <a:pt x="8" y="48"/>
                    <a:pt x="8" y="48"/>
                  </a:cubicBezTo>
                  <a:cubicBezTo>
                    <a:pt x="8" y="40"/>
                    <a:pt x="8" y="40"/>
                    <a:pt x="0" y="40"/>
                  </a:cubicBezTo>
                  <a:cubicBezTo>
                    <a:pt x="0" y="32"/>
                    <a:pt x="0" y="32"/>
                    <a:pt x="0" y="24"/>
                  </a:cubicBezTo>
                  <a:cubicBezTo>
                    <a:pt x="0" y="16"/>
                    <a:pt x="0" y="16"/>
                    <a:pt x="8" y="8"/>
                  </a:cubicBezTo>
                  <a:cubicBezTo>
                    <a:pt x="8" y="8"/>
                    <a:pt x="8" y="8"/>
                    <a:pt x="16" y="0"/>
                  </a:cubicBezTo>
                  <a:cubicBezTo>
                    <a:pt x="16" y="0"/>
                    <a:pt x="24" y="0"/>
                    <a:pt x="32" y="0"/>
                  </a:cubicBezTo>
                  <a:cubicBezTo>
                    <a:pt x="32" y="0"/>
                    <a:pt x="40" y="0"/>
                    <a:pt x="48" y="0"/>
                  </a:cubicBezTo>
                  <a:cubicBezTo>
                    <a:pt x="48" y="8"/>
                    <a:pt x="48" y="8"/>
                    <a:pt x="56" y="8"/>
                  </a:cubicBezTo>
                  <a:cubicBezTo>
                    <a:pt x="56" y="16"/>
                    <a:pt x="56" y="16"/>
                    <a:pt x="56" y="24"/>
                  </a:cubicBezTo>
                  <a:lnTo>
                    <a:pt x="56"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 name="Freeform 89"/>
            <p:cNvSpPr>
              <a:spLocks noChangeArrowheads="1"/>
            </p:cNvSpPr>
            <p:nvPr/>
          </p:nvSpPr>
          <p:spPr bwMode="auto">
            <a:xfrm>
              <a:off x="12609030" y="10835513"/>
              <a:ext cx="41291" cy="63523"/>
            </a:xfrm>
            <a:custGeom>
              <a:avLst/>
              <a:gdLst>
                <a:gd name="T0" fmla="*/ 55 w 56"/>
                <a:gd name="T1" fmla="*/ 0 h 88"/>
                <a:gd name="T2" fmla="*/ 55 w 56"/>
                <a:gd name="T3" fmla="*/ 87 h 88"/>
                <a:gd name="T4" fmla="*/ 32 w 56"/>
                <a:gd name="T5" fmla="*/ 87 h 88"/>
                <a:gd name="T6" fmla="*/ 32 w 56"/>
                <a:gd name="T7" fmla="*/ 55 h 88"/>
                <a:gd name="T8" fmla="*/ 24 w 56"/>
                <a:gd name="T9" fmla="*/ 55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55"/>
                  </a:lnTo>
                  <a:lnTo>
                    <a:pt x="24" y="55"/>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 name="Freeform 90"/>
            <p:cNvSpPr>
              <a:spLocks noChangeArrowheads="1"/>
            </p:cNvSpPr>
            <p:nvPr/>
          </p:nvSpPr>
          <p:spPr bwMode="auto">
            <a:xfrm>
              <a:off x="12653497" y="10835513"/>
              <a:ext cx="41291" cy="69876"/>
            </a:xfrm>
            <a:custGeom>
              <a:avLst/>
              <a:gdLst>
                <a:gd name="T0" fmla="*/ 56 w 57"/>
                <a:gd name="T1" fmla="*/ 55 h 96"/>
                <a:gd name="T2" fmla="*/ 56 w 57"/>
                <a:gd name="T3" fmla="*/ 55 h 96"/>
                <a:gd name="T4" fmla="*/ 56 w 57"/>
                <a:gd name="T5" fmla="*/ 71 h 96"/>
                <a:gd name="T6" fmla="*/ 56 w 57"/>
                <a:gd name="T7" fmla="*/ 79 h 96"/>
                <a:gd name="T8" fmla="*/ 47 w 57"/>
                <a:gd name="T9" fmla="*/ 87 h 96"/>
                <a:gd name="T10" fmla="*/ 32 w 57"/>
                <a:gd name="T11" fmla="*/ 95 h 96"/>
                <a:gd name="T12" fmla="*/ 16 w 57"/>
                <a:gd name="T13" fmla="*/ 87 h 96"/>
                <a:gd name="T14" fmla="*/ 8 w 57"/>
                <a:gd name="T15" fmla="*/ 79 h 96"/>
                <a:gd name="T16" fmla="*/ 8 w 57"/>
                <a:gd name="T17" fmla="*/ 71 h 96"/>
                <a:gd name="T18" fmla="*/ 0 w 57"/>
                <a:gd name="T19" fmla="*/ 55 h 96"/>
                <a:gd name="T20" fmla="*/ 0 w 57"/>
                <a:gd name="T21" fmla="*/ 40 h 96"/>
                <a:gd name="T22" fmla="*/ 8 w 57"/>
                <a:gd name="T23" fmla="*/ 16 h 96"/>
                <a:gd name="T24" fmla="*/ 8 w 57"/>
                <a:gd name="T25" fmla="*/ 8 h 96"/>
                <a:gd name="T26" fmla="*/ 16 w 57"/>
                <a:gd name="T27" fmla="*/ 0 h 96"/>
                <a:gd name="T28" fmla="*/ 32 w 57"/>
                <a:gd name="T29" fmla="*/ 0 h 96"/>
                <a:gd name="T30" fmla="*/ 47 w 57"/>
                <a:gd name="T31" fmla="*/ 0 h 96"/>
                <a:gd name="T32" fmla="*/ 56 w 57"/>
                <a:gd name="T33" fmla="*/ 8 h 96"/>
                <a:gd name="T34" fmla="*/ 56 w 57"/>
                <a:gd name="T35" fmla="*/ 16 h 96"/>
                <a:gd name="T36" fmla="*/ 56 w 57"/>
                <a:gd name="T37" fmla="*/ 40 h 96"/>
                <a:gd name="T38" fmla="*/ 56 w 57"/>
                <a:gd name="T39" fmla="*/ 55 h 96"/>
                <a:gd name="T40" fmla="*/ 32 w 57"/>
                <a:gd name="T41" fmla="*/ 24 h 96"/>
                <a:gd name="T42" fmla="*/ 32 w 57"/>
                <a:gd name="T43" fmla="*/ 24 h 96"/>
                <a:gd name="T44" fmla="*/ 32 w 57"/>
                <a:gd name="T45" fmla="*/ 16 h 96"/>
                <a:gd name="T46" fmla="*/ 32 w 57"/>
                <a:gd name="T47" fmla="*/ 16 h 96"/>
                <a:gd name="T48" fmla="*/ 32 w 57"/>
                <a:gd name="T49" fmla="*/ 16 h 96"/>
                <a:gd name="T50" fmla="*/ 24 w 57"/>
                <a:gd name="T51" fmla="*/ 24 h 96"/>
                <a:gd name="T52" fmla="*/ 24 w 57"/>
                <a:gd name="T53" fmla="*/ 64 h 96"/>
                <a:gd name="T54" fmla="*/ 32 w 57"/>
                <a:gd name="T55" fmla="*/ 71 h 96"/>
                <a:gd name="T56" fmla="*/ 32 w 57"/>
                <a:gd name="T57" fmla="*/ 79 h 96"/>
                <a:gd name="T58" fmla="*/ 32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56" y="71"/>
                    <a:pt x="56" y="71"/>
                  </a:cubicBezTo>
                  <a:cubicBezTo>
                    <a:pt x="56" y="79"/>
                    <a:pt x="56" y="79"/>
                    <a:pt x="56" y="79"/>
                  </a:cubicBezTo>
                  <a:cubicBezTo>
                    <a:pt x="56" y="87"/>
                    <a:pt x="47" y="87"/>
                    <a:pt x="47"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40"/>
                    <a:pt x="0" y="40"/>
                    <a:pt x="0" y="40"/>
                  </a:cubicBezTo>
                  <a:cubicBezTo>
                    <a:pt x="0" y="32"/>
                    <a:pt x="0" y="24"/>
                    <a:pt x="8" y="16"/>
                  </a:cubicBezTo>
                  <a:lnTo>
                    <a:pt x="8" y="8"/>
                  </a:lnTo>
                  <a:lnTo>
                    <a:pt x="16" y="0"/>
                  </a:lnTo>
                  <a:cubicBezTo>
                    <a:pt x="24" y="0"/>
                    <a:pt x="24" y="0"/>
                    <a:pt x="32" y="0"/>
                  </a:cubicBezTo>
                  <a:cubicBezTo>
                    <a:pt x="40" y="0"/>
                    <a:pt x="40" y="0"/>
                    <a:pt x="47" y="0"/>
                  </a:cubicBezTo>
                  <a:cubicBezTo>
                    <a:pt x="47" y="0"/>
                    <a:pt x="47" y="8"/>
                    <a:pt x="56" y="8"/>
                  </a:cubicBezTo>
                  <a:lnTo>
                    <a:pt x="56" y="16"/>
                  </a:lnTo>
                  <a:cubicBezTo>
                    <a:pt x="56" y="24"/>
                    <a:pt x="56" y="32"/>
                    <a:pt x="56" y="40"/>
                  </a:cubicBezTo>
                  <a:lnTo>
                    <a:pt x="56" y="55"/>
                  </a:lnTo>
                  <a:close/>
                  <a:moveTo>
                    <a:pt x="32" y="24"/>
                  </a:moveTo>
                  <a:lnTo>
                    <a:pt x="32" y="24"/>
                  </a:lnTo>
                  <a:cubicBezTo>
                    <a:pt x="32" y="16"/>
                    <a:pt x="32" y="16"/>
                    <a:pt x="32" y="16"/>
                  </a:cubicBezTo>
                  <a:lnTo>
                    <a:pt x="32" y="16"/>
                  </a:lnTo>
                  <a:lnTo>
                    <a:pt x="32" y="16"/>
                  </a:lnTo>
                  <a:cubicBezTo>
                    <a:pt x="24" y="16"/>
                    <a:pt x="24" y="16"/>
                    <a:pt x="24" y="24"/>
                  </a:cubicBezTo>
                  <a:cubicBezTo>
                    <a:pt x="24" y="64"/>
                    <a:pt x="24" y="64"/>
                    <a:pt x="24" y="64"/>
                  </a:cubicBezTo>
                  <a:cubicBezTo>
                    <a:pt x="24" y="71"/>
                    <a:pt x="24" y="71"/>
                    <a:pt x="32" y="71"/>
                  </a:cubicBezTo>
                  <a:cubicBezTo>
                    <a:pt x="32" y="79"/>
                    <a:pt x="32" y="79"/>
                    <a:pt x="32" y="79"/>
                  </a:cubicBezTo>
                  <a:cubicBezTo>
                    <a:pt x="32" y="79"/>
                    <a:pt x="32" y="79"/>
                    <a:pt x="32" y="71"/>
                  </a:cubicBezTo>
                  <a:cubicBezTo>
                    <a:pt x="32"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 name="Freeform 91"/>
            <p:cNvSpPr>
              <a:spLocks noChangeArrowheads="1"/>
            </p:cNvSpPr>
            <p:nvPr/>
          </p:nvSpPr>
          <p:spPr bwMode="auto">
            <a:xfrm>
              <a:off x="12701140" y="10835513"/>
              <a:ext cx="41289" cy="69876"/>
            </a:xfrm>
            <a:custGeom>
              <a:avLst/>
              <a:gdLst>
                <a:gd name="T0" fmla="*/ 56 w 57"/>
                <a:gd name="T1" fmla="*/ 0 h 96"/>
                <a:gd name="T2" fmla="*/ 56 w 57"/>
                <a:gd name="T3" fmla="*/ 0 h 96"/>
                <a:gd name="T4" fmla="*/ 56 w 57"/>
                <a:gd name="T5" fmla="*/ 64 h 96"/>
                <a:gd name="T6" fmla="*/ 56 w 57"/>
                <a:gd name="T7" fmla="*/ 71 h 96"/>
                <a:gd name="T8" fmla="*/ 56 w 57"/>
                <a:gd name="T9" fmla="*/ 87 h 96"/>
                <a:gd name="T10" fmla="*/ 48 w 57"/>
                <a:gd name="T11" fmla="*/ 87 h 96"/>
                <a:gd name="T12" fmla="*/ 32 w 57"/>
                <a:gd name="T13" fmla="*/ 95 h 96"/>
                <a:gd name="T14" fmla="*/ 16 w 57"/>
                <a:gd name="T15" fmla="*/ 87 h 96"/>
                <a:gd name="T16" fmla="*/ 8 w 57"/>
                <a:gd name="T17" fmla="*/ 79 h 96"/>
                <a:gd name="T18" fmla="*/ 8 w 57"/>
                <a:gd name="T19" fmla="*/ 71 h 96"/>
                <a:gd name="T20" fmla="*/ 0 w 57"/>
                <a:gd name="T21" fmla="*/ 55 h 96"/>
                <a:gd name="T22" fmla="*/ 0 w 57"/>
                <a:gd name="T23" fmla="*/ 0 h 96"/>
                <a:gd name="T24" fmla="*/ 24 w 57"/>
                <a:gd name="T25" fmla="*/ 0 h 96"/>
                <a:gd name="T26" fmla="*/ 24 w 57"/>
                <a:gd name="T27" fmla="*/ 71 h 96"/>
                <a:gd name="T28" fmla="*/ 32 w 57"/>
                <a:gd name="T29" fmla="*/ 71 h 96"/>
                <a:gd name="T30" fmla="*/ 32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64"/>
                    <a:pt x="56" y="64"/>
                    <a:pt x="56" y="64"/>
                  </a:cubicBezTo>
                  <a:lnTo>
                    <a:pt x="56" y="71"/>
                  </a:lnTo>
                  <a:cubicBezTo>
                    <a:pt x="56" y="79"/>
                    <a:pt x="56" y="79"/>
                    <a:pt x="56" y="87"/>
                  </a:cubicBezTo>
                  <a:cubicBezTo>
                    <a:pt x="48" y="87"/>
                    <a:pt x="48" y="87"/>
                    <a:pt x="48" y="87"/>
                  </a:cubicBezTo>
                  <a:cubicBezTo>
                    <a:pt x="40" y="95"/>
                    <a:pt x="40" y="95"/>
                    <a:pt x="32" y="95"/>
                  </a:cubicBezTo>
                  <a:cubicBezTo>
                    <a:pt x="24" y="95"/>
                    <a:pt x="24" y="95"/>
                    <a:pt x="16" y="87"/>
                  </a:cubicBezTo>
                  <a:cubicBezTo>
                    <a:pt x="16" y="87"/>
                    <a:pt x="8" y="87"/>
                    <a:pt x="8" y="79"/>
                  </a:cubicBezTo>
                  <a:cubicBezTo>
                    <a:pt x="8" y="79"/>
                    <a:pt x="8" y="79"/>
                    <a:pt x="8" y="71"/>
                  </a:cubicBezTo>
                  <a:cubicBezTo>
                    <a:pt x="0" y="71"/>
                    <a:pt x="0" y="64"/>
                    <a:pt x="0" y="55"/>
                  </a:cubicBezTo>
                  <a:cubicBezTo>
                    <a:pt x="0" y="0"/>
                    <a:pt x="0" y="0"/>
                    <a:pt x="0" y="0"/>
                  </a:cubicBezTo>
                  <a:cubicBezTo>
                    <a:pt x="24" y="0"/>
                    <a:pt x="24" y="0"/>
                    <a:pt x="24" y="0"/>
                  </a:cubicBezTo>
                  <a:cubicBezTo>
                    <a:pt x="24" y="71"/>
                    <a:pt x="24" y="71"/>
                    <a:pt x="24" y="71"/>
                  </a:cubicBezTo>
                  <a:cubicBezTo>
                    <a:pt x="24" y="71"/>
                    <a:pt x="24" y="71"/>
                    <a:pt x="32" y="71"/>
                  </a:cubicBezTo>
                  <a:cubicBezTo>
                    <a:pt x="32" y="79"/>
                    <a:pt x="32" y="79"/>
                    <a:pt x="32"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 name="Freeform 92"/>
            <p:cNvSpPr>
              <a:spLocks noChangeArrowheads="1"/>
            </p:cNvSpPr>
            <p:nvPr/>
          </p:nvSpPr>
          <p:spPr bwMode="auto">
            <a:xfrm>
              <a:off x="12745606" y="10835513"/>
              <a:ext cx="41289" cy="69876"/>
            </a:xfrm>
            <a:custGeom>
              <a:avLst/>
              <a:gdLst>
                <a:gd name="T0" fmla="*/ 55 w 56"/>
                <a:gd name="T1" fmla="*/ 24 h 96"/>
                <a:gd name="T2" fmla="*/ 55 w 56"/>
                <a:gd name="T3" fmla="*/ 24 h 96"/>
                <a:gd name="T4" fmla="*/ 31 w 56"/>
                <a:gd name="T5" fmla="*/ 24 h 96"/>
                <a:gd name="T6" fmla="*/ 31 w 56"/>
                <a:gd name="T7" fmla="*/ 24 h 96"/>
                <a:gd name="T8" fmla="*/ 31 w 56"/>
                <a:gd name="T9" fmla="*/ 16 h 96"/>
                <a:gd name="T10" fmla="*/ 31 w 56"/>
                <a:gd name="T11" fmla="*/ 16 h 96"/>
                <a:gd name="T12" fmla="*/ 23 w 56"/>
                <a:gd name="T13" fmla="*/ 16 h 96"/>
                <a:gd name="T14" fmla="*/ 23 w 56"/>
                <a:gd name="T15" fmla="*/ 24 h 96"/>
                <a:gd name="T16" fmla="*/ 23 w 56"/>
                <a:gd name="T17" fmla="*/ 24 h 96"/>
                <a:gd name="T18" fmla="*/ 31 w 56"/>
                <a:gd name="T19" fmla="*/ 32 h 96"/>
                <a:gd name="T20" fmla="*/ 55 w 56"/>
                <a:gd name="T21" fmla="*/ 48 h 96"/>
                <a:gd name="T22" fmla="*/ 55 w 56"/>
                <a:gd name="T23" fmla="*/ 64 h 96"/>
                <a:gd name="T24" fmla="*/ 55 w 56"/>
                <a:gd name="T25" fmla="*/ 79 h 96"/>
                <a:gd name="T26" fmla="*/ 47 w 56"/>
                <a:gd name="T27" fmla="*/ 87 h 96"/>
                <a:gd name="T28" fmla="*/ 31 w 56"/>
                <a:gd name="T29" fmla="*/ 95 h 96"/>
                <a:gd name="T30" fmla="*/ 16 w 56"/>
                <a:gd name="T31" fmla="*/ 87 h 96"/>
                <a:gd name="T32" fmla="*/ 8 w 56"/>
                <a:gd name="T33" fmla="*/ 79 h 96"/>
                <a:gd name="T34" fmla="*/ 0 w 56"/>
                <a:gd name="T35" fmla="*/ 64 h 96"/>
                <a:gd name="T36" fmla="*/ 0 w 56"/>
                <a:gd name="T37" fmla="*/ 55 h 96"/>
                <a:gd name="T38" fmla="*/ 23 w 56"/>
                <a:gd name="T39" fmla="*/ 55 h 96"/>
                <a:gd name="T40" fmla="*/ 23 w 56"/>
                <a:gd name="T41" fmla="*/ 71 h 96"/>
                <a:gd name="T42" fmla="*/ 23 w 56"/>
                <a:gd name="T43" fmla="*/ 79 h 96"/>
                <a:gd name="T44" fmla="*/ 31 w 56"/>
                <a:gd name="T45" fmla="*/ 79 h 96"/>
                <a:gd name="T46" fmla="*/ 31 w 56"/>
                <a:gd name="T47" fmla="*/ 71 h 96"/>
                <a:gd name="T48" fmla="*/ 31 w 56"/>
                <a:gd name="T49" fmla="*/ 71 h 96"/>
                <a:gd name="T50" fmla="*/ 31 w 56"/>
                <a:gd name="T51" fmla="*/ 55 h 96"/>
                <a:gd name="T52" fmla="*/ 23 w 56"/>
                <a:gd name="T53" fmla="*/ 48 h 96"/>
                <a:gd name="T54" fmla="*/ 8 w 56"/>
                <a:gd name="T55" fmla="*/ 40 h 96"/>
                <a:gd name="T56" fmla="*/ 0 w 56"/>
                <a:gd name="T57" fmla="*/ 32 h 96"/>
                <a:gd name="T58" fmla="*/ 0 w 56"/>
                <a:gd name="T59" fmla="*/ 24 h 96"/>
                <a:gd name="T60" fmla="*/ 8 w 56"/>
                <a:gd name="T61" fmla="*/ 8 h 96"/>
                <a:gd name="T62" fmla="*/ 16 w 56"/>
                <a:gd name="T63" fmla="*/ 0 h 96"/>
                <a:gd name="T64" fmla="*/ 23 w 56"/>
                <a:gd name="T65" fmla="*/ 0 h 96"/>
                <a:gd name="T66" fmla="*/ 39 w 56"/>
                <a:gd name="T67" fmla="*/ 0 h 96"/>
                <a:gd name="T68" fmla="*/ 55 w 56"/>
                <a:gd name="T69" fmla="*/ 8 h 96"/>
                <a:gd name="T70" fmla="*/ 55 w 56"/>
                <a:gd name="T71"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96">
                  <a:moveTo>
                    <a:pt x="55" y="24"/>
                  </a:moveTo>
                  <a:lnTo>
                    <a:pt x="55" y="24"/>
                  </a:lnTo>
                  <a:cubicBezTo>
                    <a:pt x="31" y="24"/>
                    <a:pt x="31" y="24"/>
                    <a:pt x="31" y="24"/>
                  </a:cubicBezTo>
                  <a:lnTo>
                    <a:pt x="31" y="24"/>
                  </a:lnTo>
                  <a:cubicBezTo>
                    <a:pt x="31" y="16"/>
                    <a:pt x="31" y="16"/>
                    <a:pt x="31" y="16"/>
                  </a:cubicBezTo>
                  <a:lnTo>
                    <a:pt x="31" y="16"/>
                  </a:lnTo>
                  <a:cubicBezTo>
                    <a:pt x="23" y="16"/>
                    <a:pt x="23" y="16"/>
                    <a:pt x="23" y="16"/>
                  </a:cubicBezTo>
                  <a:cubicBezTo>
                    <a:pt x="23" y="16"/>
                    <a:pt x="23" y="16"/>
                    <a:pt x="23" y="24"/>
                  </a:cubicBezTo>
                  <a:lnTo>
                    <a:pt x="23" y="24"/>
                  </a:lnTo>
                  <a:cubicBezTo>
                    <a:pt x="23" y="32"/>
                    <a:pt x="31" y="32"/>
                    <a:pt x="31" y="32"/>
                  </a:cubicBezTo>
                  <a:cubicBezTo>
                    <a:pt x="39" y="40"/>
                    <a:pt x="47" y="48"/>
                    <a:pt x="55" y="48"/>
                  </a:cubicBezTo>
                  <a:cubicBezTo>
                    <a:pt x="55" y="55"/>
                    <a:pt x="55" y="55"/>
                    <a:pt x="55" y="64"/>
                  </a:cubicBezTo>
                  <a:cubicBezTo>
                    <a:pt x="55" y="71"/>
                    <a:pt x="55" y="79"/>
                    <a:pt x="55" y="79"/>
                  </a:cubicBezTo>
                  <a:cubicBezTo>
                    <a:pt x="55" y="87"/>
                    <a:pt x="47" y="87"/>
                    <a:pt x="47" y="87"/>
                  </a:cubicBezTo>
                  <a:cubicBezTo>
                    <a:pt x="39" y="87"/>
                    <a:pt x="31" y="95"/>
                    <a:pt x="31" y="95"/>
                  </a:cubicBezTo>
                  <a:cubicBezTo>
                    <a:pt x="23" y="95"/>
                    <a:pt x="16" y="87"/>
                    <a:pt x="16" y="87"/>
                  </a:cubicBezTo>
                  <a:cubicBezTo>
                    <a:pt x="8" y="87"/>
                    <a:pt x="8" y="79"/>
                    <a:pt x="8" y="79"/>
                  </a:cubicBezTo>
                  <a:cubicBezTo>
                    <a:pt x="0" y="79"/>
                    <a:pt x="0" y="71"/>
                    <a:pt x="0" y="64"/>
                  </a:cubicBezTo>
                  <a:cubicBezTo>
                    <a:pt x="0" y="55"/>
                    <a:pt x="0" y="55"/>
                    <a:pt x="0" y="55"/>
                  </a:cubicBezTo>
                  <a:cubicBezTo>
                    <a:pt x="23" y="55"/>
                    <a:pt x="23" y="55"/>
                    <a:pt x="23" y="55"/>
                  </a:cubicBezTo>
                  <a:cubicBezTo>
                    <a:pt x="23" y="71"/>
                    <a:pt x="23" y="71"/>
                    <a:pt x="23" y="71"/>
                  </a:cubicBezTo>
                  <a:cubicBezTo>
                    <a:pt x="23" y="71"/>
                    <a:pt x="23" y="71"/>
                    <a:pt x="23" y="79"/>
                  </a:cubicBezTo>
                  <a:cubicBezTo>
                    <a:pt x="23" y="79"/>
                    <a:pt x="23" y="79"/>
                    <a:pt x="31" y="79"/>
                  </a:cubicBezTo>
                  <a:cubicBezTo>
                    <a:pt x="31" y="79"/>
                    <a:pt x="31" y="79"/>
                    <a:pt x="31" y="71"/>
                  </a:cubicBezTo>
                  <a:lnTo>
                    <a:pt x="31" y="71"/>
                  </a:lnTo>
                  <a:cubicBezTo>
                    <a:pt x="31" y="64"/>
                    <a:pt x="31" y="64"/>
                    <a:pt x="31" y="55"/>
                  </a:cubicBezTo>
                  <a:cubicBezTo>
                    <a:pt x="31" y="55"/>
                    <a:pt x="23" y="55"/>
                    <a:pt x="23" y="48"/>
                  </a:cubicBezTo>
                  <a:cubicBezTo>
                    <a:pt x="16" y="48"/>
                    <a:pt x="8" y="48"/>
                    <a:pt x="8" y="40"/>
                  </a:cubicBezTo>
                  <a:cubicBezTo>
                    <a:pt x="8" y="40"/>
                    <a:pt x="8" y="40"/>
                    <a:pt x="0" y="32"/>
                  </a:cubicBezTo>
                  <a:cubicBezTo>
                    <a:pt x="0" y="32"/>
                    <a:pt x="0" y="32"/>
                    <a:pt x="0" y="24"/>
                  </a:cubicBezTo>
                  <a:cubicBezTo>
                    <a:pt x="0" y="16"/>
                    <a:pt x="0" y="8"/>
                    <a:pt x="8" y="8"/>
                  </a:cubicBezTo>
                  <a:cubicBezTo>
                    <a:pt x="8" y="8"/>
                    <a:pt x="8" y="0"/>
                    <a:pt x="16" y="0"/>
                  </a:cubicBezTo>
                  <a:lnTo>
                    <a:pt x="23" y="0"/>
                  </a:lnTo>
                  <a:cubicBezTo>
                    <a:pt x="31" y="0"/>
                    <a:pt x="39" y="0"/>
                    <a:pt x="39" y="0"/>
                  </a:cubicBezTo>
                  <a:cubicBezTo>
                    <a:pt x="47" y="0"/>
                    <a:pt x="47" y="8"/>
                    <a:pt x="55" y="8"/>
                  </a:cubicBezTo>
                  <a:cubicBezTo>
                    <a:pt x="55" y="8"/>
                    <a:pt x="55" y="16"/>
                    <a:pt x="55" y="24"/>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 name="Freeform 93"/>
            <p:cNvSpPr>
              <a:spLocks noChangeArrowheads="1"/>
            </p:cNvSpPr>
            <p:nvPr/>
          </p:nvSpPr>
          <p:spPr bwMode="auto">
            <a:xfrm>
              <a:off x="12786896" y="10835513"/>
              <a:ext cx="41291" cy="63523"/>
            </a:xfrm>
            <a:custGeom>
              <a:avLst/>
              <a:gdLst>
                <a:gd name="T0" fmla="*/ 55 w 56"/>
                <a:gd name="T1" fmla="*/ 0 h 88"/>
                <a:gd name="T2" fmla="*/ 55 w 56"/>
                <a:gd name="T3" fmla="*/ 16 h 88"/>
                <a:gd name="T4" fmla="*/ 40 w 56"/>
                <a:gd name="T5" fmla="*/ 16 h 88"/>
                <a:gd name="T6" fmla="*/ 40 w 56"/>
                <a:gd name="T7" fmla="*/ 87 h 88"/>
                <a:gd name="T8" fmla="*/ 16 w 56"/>
                <a:gd name="T9" fmla="*/ 87 h 88"/>
                <a:gd name="T10" fmla="*/ 16 w 56"/>
                <a:gd name="T11" fmla="*/ 16 h 88"/>
                <a:gd name="T12" fmla="*/ 0 w 56"/>
                <a:gd name="T13" fmla="*/ 16 h 88"/>
                <a:gd name="T14" fmla="*/ 0 w 56"/>
                <a:gd name="T15" fmla="*/ 0 h 88"/>
                <a:gd name="T16" fmla="*/ 55 w 56"/>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8">
                  <a:moveTo>
                    <a:pt x="55" y="0"/>
                  </a:moveTo>
                  <a:lnTo>
                    <a:pt x="55" y="16"/>
                  </a:lnTo>
                  <a:lnTo>
                    <a:pt x="40" y="16"/>
                  </a:lnTo>
                  <a:lnTo>
                    <a:pt x="40" y="87"/>
                  </a:lnTo>
                  <a:lnTo>
                    <a:pt x="16" y="87"/>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 name="Freeform 94"/>
            <p:cNvSpPr>
              <a:spLocks noChangeArrowheads="1"/>
            </p:cNvSpPr>
            <p:nvPr/>
          </p:nvSpPr>
          <p:spPr bwMode="auto">
            <a:xfrm>
              <a:off x="12831362" y="10835513"/>
              <a:ext cx="41291" cy="69876"/>
            </a:xfrm>
            <a:custGeom>
              <a:avLst/>
              <a:gdLst>
                <a:gd name="T0" fmla="*/ 56 w 57"/>
                <a:gd name="T1" fmla="*/ 55 h 96"/>
                <a:gd name="T2" fmla="*/ 56 w 57"/>
                <a:gd name="T3" fmla="*/ 55 h 96"/>
                <a:gd name="T4" fmla="*/ 48 w 57"/>
                <a:gd name="T5" fmla="*/ 71 h 96"/>
                <a:gd name="T6" fmla="*/ 48 w 57"/>
                <a:gd name="T7" fmla="*/ 79 h 96"/>
                <a:gd name="T8" fmla="*/ 40 w 57"/>
                <a:gd name="T9" fmla="*/ 87 h 96"/>
                <a:gd name="T10" fmla="*/ 24 w 57"/>
                <a:gd name="T11" fmla="*/ 95 h 96"/>
                <a:gd name="T12" fmla="*/ 8 w 57"/>
                <a:gd name="T13" fmla="*/ 87 h 96"/>
                <a:gd name="T14" fmla="*/ 0 w 57"/>
                <a:gd name="T15" fmla="*/ 79 h 96"/>
                <a:gd name="T16" fmla="*/ 0 w 57"/>
                <a:gd name="T17" fmla="*/ 71 h 96"/>
                <a:gd name="T18" fmla="*/ 0 w 57"/>
                <a:gd name="T19" fmla="*/ 55 h 96"/>
                <a:gd name="T20" fmla="*/ 0 w 57"/>
                <a:gd name="T21" fmla="*/ 40 h 96"/>
                <a:gd name="T22" fmla="*/ 0 w 57"/>
                <a:gd name="T23" fmla="*/ 16 h 96"/>
                <a:gd name="T24" fmla="*/ 0 w 57"/>
                <a:gd name="T25" fmla="*/ 8 h 96"/>
                <a:gd name="T26" fmla="*/ 8 w 57"/>
                <a:gd name="T27" fmla="*/ 0 h 96"/>
                <a:gd name="T28" fmla="*/ 24 w 57"/>
                <a:gd name="T29" fmla="*/ 0 h 96"/>
                <a:gd name="T30" fmla="*/ 40 w 57"/>
                <a:gd name="T31" fmla="*/ 0 h 96"/>
                <a:gd name="T32" fmla="*/ 48 w 57"/>
                <a:gd name="T33" fmla="*/ 8 h 96"/>
                <a:gd name="T34" fmla="*/ 48 w 57"/>
                <a:gd name="T35" fmla="*/ 16 h 96"/>
                <a:gd name="T36" fmla="*/ 56 w 57"/>
                <a:gd name="T37" fmla="*/ 40 h 96"/>
                <a:gd name="T38" fmla="*/ 56 w 57"/>
                <a:gd name="T39" fmla="*/ 55 h 96"/>
                <a:gd name="T40" fmla="*/ 32 w 57"/>
                <a:gd name="T41" fmla="*/ 24 h 96"/>
                <a:gd name="T42" fmla="*/ 32 w 57"/>
                <a:gd name="T43" fmla="*/ 24 h 96"/>
                <a:gd name="T44" fmla="*/ 24 w 57"/>
                <a:gd name="T45" fmla="*/ 16 h 96"/>
                <a:gd name="T46" fmla="*/ 24 w 57"/>
                <a:gd name="T47" fmla="*/ 16 h 96"/>
                <a:gd name="T48" fmla="*/ 24 w 57"/>
                <a:gd name="T49" fmla="*/ 16 h 96"/>
                <a:gd name="T50" fmla="*/ 24 w 57"/>
                <a:gd name="T51" fmla="*/ 24 h 96"/>
                <a:gd name="T52" fmla="*/ 24 w 57"/>
                <a:gd name="T53" fmla="*/ 64 h 96"/>
                <a:gd name="T54" fmla="*/ 24 w 57"/>
                <a:gd name="T55" fmla="*/ 71 h 96"/>
                <a:gd name="T56" fmla="*/ 24 w 57"/>
                <a:gd name="T57" fmla="*/ 79 h 96"/>
                <a:gd name="T58" fmla="*/ 24 w 57"/>
                <a:gd name="T59" fmla="*/ 71 h 96"/>
                <a:gd name="T60" fmla="*/ 32 w 57"/>
                <a:gd name="T61" fmla="*/ 64 h 96"/>
                <a:gd name="T62" fmla="*/ 32 w 57"/>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96">
                  <a:moveTo>
                    <a:pt x="56" y="55"/>
                  </a:moveTo>
                  <a:lnTo>
                    <a:pt x="56" y="55"/>
                  </a:lnTo>
                  <a:cubicBezTo>
                    <a:pt x="56" y="64"/>
                    <a:pt x="48" y="71"/>
                    <a:pt x="48" y="71"/>
                  </a:cubicBezTo>
                  <a:cubicBezTo>
                    <a:pt x="48" y="79"/>
                    <a:pt x="48" y="79"/>
                    <a:pt x="48" y="79"/>
                  </a:cubicBezTo>
                  <a:cubicBezTo>
                    <a:pt x="48" y="87"/>
                    <a:pt x="40" y="87"/>
                    <a:pt x="40" y="87"/>
                  </a:cubicBezTo>
                  <a:cubicBezTo>
                    <a:pt x="32" y="95"/>
                    <a:pt x="32" y="95"/>
                    <a:pt x="24" y="95"/>
                  </a:cubicBezTo>
                  <a:cubicBezTo>
                    <a:pt x="16" y="95"/>
                    <a:pt x="16" y="95"/>
                    <a:pt x="8" y="87"/>
                  </a:cubicBezTo>
                  <a:cubicBezTo>
                    <a:pt x="8" y="87"/>
                    <a:pt x="8" y="87"/>
                    <a:pt x="0" y="79"/>
                  </a:cubicBezTo>
                  <a:cubicBezTo>
                    <a:pt x="0" y="79"/>
                    <a:pt x="0" y="79"/>
                    <a:pt x="0" y="71"/>
                  </a:cubicBezTo>
                  <a:cubicBezTo>
                    <a:pt x="0" y="71"/>
                    <a:pt x="0" y="64"/>
                    <a:pt x="0" y="55"/>
                  </a:cubicBezTo>
                  <a:cubicBezTo>
                    <a:pt x="0" y="40"/>
                    <a:pt x="0" y="40"/>
                    <a:pt x="0" y="40"/>
                  </a:cubicBezTo>
                  <a:cubicBezTo>
                    <a:pt x="0" y="32"/>
                    <a:pt x="0" y="24"/>
                    <a:pt x="0" y="16"/>
                  </a:cubicBezTo>
                  <a:lnTo>
                    <a:pt x="0" y="8"/>
                  </a:lnTo>
                  <a:lnTo>
                    <a:pt x="8" y="0"/>
                  </a:lnTo>
                  <a:cubicBezTo>
                    <a:pt x="16" y="0"/>
                    <a:pt x="16" y="0"/>
                    <a:pt x="24" y="0"/>
                  </a:cubicBezTo>
                  <a:cubicBezTo>
                    <a:pt x="32" y="0"/>
                    <a:pt x="32" y="0"/>
                    <a:pt x="40" y="0"/>
                  </a:cubicBezTo>
                  <a:lnTo>
                    <a:pt x="48" y="8"/>
                  </a:lnTo>
                  <a:lnTo>
                    <a:pt x="48" y="16"/>
                  </a:lnTo>
                  <a:cubicBezTo>
                    <a:pt x="48" y="24"/>
                    <a:pt x="56" y="32"/>
                    <a:pt x="56" y="40"/>
                  </a:cubicBezTo>
                  <a:lnTo>
                    <a:pt x="56" y="55"/>
                  </a:lnTo>
                  <a:close/>
                  <a:moveTo>
                    <a:pt x="32" y="24"/>
                  </a:moveTo>
                  <a:lnTo>
                    <a:pt x="32" y="24"/>
                  </a:lnTo>
                  <a:cubicBezTo>
                    <a:pt x="32" y="16"/>
                    <a:pt x="24" y="16"/>
                    <a:pt x="24" y="16"/>
                  </a:cubicBezTo>
                  <a:lnTo>
                    <a:pt x="24" y="16"/>
                  </a:lnTo>
                  <a:lnTo>
                    <a:pt x="24" y="16"/>
                  </a:lnTo>
                  <a:cubicBezTo>
                    <a:pt x="24" y="16"/>
                    <a:pt x="24" y="16"/>
                    <a:pt x="24" y="24"/>
                  </a:cubicBezTo>
                  <a:cubicBezTo>
                    <a:pt x="24" y="64"/>
                    <a:pt x="24" y="64"/>
                    <a:pt x="24" y="64"/>
                  </a:cubicBezTo>
                  <a:cubicBezTo>
                    <a:pt x="24" y="71"/>
                    <a:pt x="24" y="71"/>
                    <a:pt x="24" y="71"/>
                  </a:cubicBezTo>
                  <a:cubicBezTo>
                    <a:pt x="24" y="79"/>
                    <a:pt x="24" y="79"/>
                    <a:pt x="24" y="79"/>
                  </a:cubicBezTo>
                  <a:cubicBezTo>
                    <a:pt x="24" y="79"/>
                    <a:pt x="24" y="79"/>
                    <a:pt x="24" y="71"/>
                  </a:cubicBezTo>
                  <a:cubicBezTo>
                    <a:pt x="24" y="71"/>
                    <a:pt x="32" y="71"/>
                    <a:pt x="32" y="64"/>
                  </a:cubicBez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 name="Freeform 95"/>
            <p:cNvSpPr>
              <a:spLocks noChangeArrowheads="1"/>
            </p:cNvSpPr>
            <p:nvPr/>
          </p:nvSpPr>
          <p:spPr bwMode="auto">
            <a:xfrm>
              <a:off x="12875828" y="10835513"/>
              <a:ext cx="34939" cy="63523"/>
            </a:xfrm>
            <a:custGeom>
              <a:avLst/>
              <a:gdLst>
                <a:gd name="T0" fmla="*/ 47 w 48"/>
                <a:gd name="T1" fmla="*/ 0 h 88"/>
                <a:gd name="T2" fmla="*/ 47 w 48"/>
                <a:gd name="T3" fmla="*/ 87 h 88"/>
                <a:gd name="T4" fmla="*/ 31 w 48"/>
                <a:gd name="T5" fmla="*/ 87 h 88"/>
                <a:gd name="T6" fmla="*/ 15 w 48"/>
                <a:gd name="T7" fmla="*/ 48 h 88"/>
                <a:gd name="T8" fmla="*/ 15 w 48"/>
                <a:gd name="T9" fmla="*/ 87 h 88"/>
                <a:gd name="T10" fmla="*/ 0 w 48"/>
                <a:gd name="T11" fmla="*/ 87 h 88"/>
                <a:gd name="T12" fmla="*/ 0 w 48"/>
                <a:gd name="T13" fmla="*/ 0 h 88"/>
                <a:gd name="T14" fmla="*/ 15 w 48"/>
                <a:gd name="T15" fmla="*/ 0 h 88"/>
                <a:gd name="T16" fmla="*/ 31 w 48"/>
                <a:gd name="T17" fmla="*/ 40 h 88"/>
                <a:gd name="T18" fmla="*/ 31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31" y="87"/>
                  </a:lnTo>
                  <a:lnTo>
                    <a:pt x="15" y="48"/>
                  </a:lnTo>
                  <a:lnTo>
                    <a:pt x="15" y="87"/>
                  </a:lnTo>
                  <a:lnTo>
                    <a:pt x="0" y="87"/>
                  </a:lnTo>
                  <a:lnTo>
                    <a:pt x="0" y="0"/>
                  </a:lnTo>
                  <a:lnTo>
                    <a:pt x="15" y="0"/>
                  </a:lnTo>
                  <a:lnTo>
                    <a:pt x="31" y="40"/>
                  </a:lnTo>
                  <a:lnTo>
                    <a:pt x="31"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 name="Freeform 96"/>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 name="Freeform 97"/>
            <p:cNvSpPr>
              <a:spLocks noChangeArrowheads="1"/>
            </p:cNvSpPr>
            <p:nvPr/>
          </p:nvSpPr>
          <p:spPr bwMode="auto">
            <a:xfrm>
              <a:off x="10582639" y="8243765"/>
              <a:ext cx="257270" cy="19057"/>
            </a:xfrm>
            <a:custGeom>
              <a:avLst/>
              <a:gdLst>
                <a:gd name="T0" fmla="*/ 0 w 356"/>
                <a:gd name="T1" fmla="*/ 0 h 25"/>
                <a:gd name="T2" fmla="*/ 0 w 356"/>
                <a:gd name="T3" fmla="*/ 0 h 25"/>
                <a:gd name="T4" fmla="*/ 355 w 356"/>
                <a:gd name="T5" fmla="*/ 24 h 25"/>
                <a:gd name="T6" fmla="*/ 0 w 356"/>
                <a:gd name="T7" fmla="*/ 0 h 25"/>
              </a:gdLst>
              <a:ahLst/>
              <a:cxnLst>
                <a:cxn ang="0">
                  <a:pos x="T0" y="T1"/>
                </a:cxn>
                <a:cxn ang="0">
                  <a:pos x="T2" y="T3"/>
                </a:cxn>
                <a:cxn ang="0">
                  <a:pos x="T4" y="T5"/>
                </a:cxn>
                <a:cxn ang="0">
                  <a:pos x="T6" y="T7"/>
                </a:cxn>
              </a:cxnLst>
              <a:rect l="0" t="0" r="r" b="b"/>
              <a:pathLst>
                <a:path w="356" h="25">
                  <a:moveTo>
                    <a:pt x="0" y="0"/>
                  </a:moveTo>
                  <a:lnTo>
                    <a:pt x="0" y="0"/>
                  </a:lnTo>
                  <a:cubicBezTo>
                    <a:pt x="118" y="8"/>
                    <a:pt x="237" y="16"/>
                    <a:pt x="355" y="24"/>
                  </a:cubicBezTo>
                  <a:cubicBezTo>
                    <a:pt x="237" y="16"/>
                    <a:pt x="118" y="8"/>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 name="Freeform 98"/>
            <p:cNvSpPr>
              <a:spLocks noChangeArrowheads="1"/>
            </p:cNvSpPr>
            <p:nvPr/>
          </p:nvSpPr>
          <p:spPr bwMode="auto">
            <a:xfrm>
              <a:off x="9470982" y="9212493"/>
              <a:ext cx="85757" cy="149281"/>
            </a:xfrm>
            <a:custGeom>
              <a:avLst/>
              <a:gdLst>
                <a:gd name="T0" fmla="*/ 119 w 120"/>
                <a:gd name="T1" fmla="*/ 0 h 207"/>
                <a:gd name="T2" fmla="*/ 119 w 120"/>
                <a:gd name="T3" fmla="*/ 206 h 207"/>
                <a:gd name="T4" fmla="*/ 71 w 120"/>
                <a:gd name="T5" fmla="*/ 206 h 207"/>
                <a:gd name="T6" fmla="*/ 47 w 120"/>
                <a:gd name="T7" fmla="*/ 111 h 207"/>
                <a:gd name="T8" fmla="*/ 47 w 120"/>
                <a:gd name="T9" fmla="*/ 206 h 207"/>
                <a:gd name="T10" fmla="*/ 0 w 120"/>
                <a:gd name="T11" fmla="*/ 206 h 207"/>
                <a:gd name="T12" fmla="*/ 0 w 120"/>
                <a:gd name="T13" fmla="*/ 0 h 207"/>
                <a:gd name="T14" fmla="*/ 47 w 120"/>
                <a:gd name="T15" fmla="*/ 0 h 207"/>
                <a:gd name="T16" fmla="*/ 79 w 120"/>
                <a:gd name="T17" fmla="*/ 95 h 207"/>
                <a:gd name="T18" fmla="*/ 79 w 120"/>
                <a:gd name="T19" fmla="*/ 0 h 207"/>
                <a:gd name="T20" fmla="*/ 119 w 120"/>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07">
                  <a:moveTo>
                    <a:pt x="119" y="0"/>
                  </a:moveTo>
                  <a:lnTo>
                    <a:pt x="119" y="206"/>
                  </a:lnTo>
                  <a:lnTo>
                    <a:pt x="71" y="206"/>
                  </a:lnTo>
                  <a:lnTo>
                    <a:pt x="47" y="111"/>
                  </a:lnTo>
                  <a:lnTo>
                    <a:pt x="47" y="206"/>
                  </a:lnTo>
                  <a:lnTo>
                    <a:pt x="0" y="206"/>
                  </a:lnTo>
                  <a:lnTo>
                    <a:pt x="0" y="0"/>
                  </a:lnTo>
                  <a:lnTo>
                    <a:pt x="47" y="0"/>
                  </a:lnTo>
                  <a:lnTo>
                    <a:pt x="79" y="95"/>
                  </a:lnTo>
                  <a:lnTo>
                    <a:pt x="79"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7" name="Freeform 99"/>
            <p:cNvSpPr>
              <a:spLocks noChangeArrowheads="1"/>
            </p:cNvSpPr>
            <p:nvPr/>
          </p:nvSpPr>
          <p:spPr bwMode="auto">
            <a:xfrm>
              <a:off x="9575797" y="9212493"/>
              <a:ext cx="69876" cy="149281"/>
            </a:xfrm>
            <a:custGeom>
              <a:avLst/>
              <a:gdLst>
                <a:gd name="T0" fmla="*/ 0 w 96"/>
                <a:gd name="T1" fmla="*/ 0 h 207"/>
                <a:gd name="T2" fmla="*/ 95 w 96"/>
                <a:gd name="T3" fmla="*/ 0 h 207"/>
                <a:gd name="T4" fmla="*/ 95 w 96"/>
                <a:gd name="T5" fmla="*/ 40 h 207"/>
                <a:gd name="T6" fmla="*/ 56 w 96"/>
                <a:gd name="T7" fmla="*/ 40 h 207"/>
                <a:gd name="T8" fmla="*/ 56 w 96"/>
                <a:gd name="T9" fmla="*/ 79 h 207"/>
                <a:gd name="T10" fmla="*/ 87 w 96"/>
                <a:gd name="T11" fmla="*/ 79 h 207"/>
                <a:gd name="T12" fmla="*/ 87 w 96"/>
                <a:gd name="T13" fmla="*/ 119 h 207"/>
                <a:gd name="T14" fmla="*/ 56 w 96"/>
                <a:gd name="T15" fmla="*/ 119 h 207"/>
                <a:gd name="T16" fmla="*/ 56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6" y="40"/>
                  </a:lnTo>
                  <a:lnTo>
                    <a:pt x="56" y="79"/>
                  </a:lnTo>
                  <a:lnTo>
                    <a:pt x="87" y="79"/>
                  </a:lnTo>
                  <a:lnTo>
                    <a:pt x="87" y="119"/>
                  </a:lnTo>
                  <a:lnTo>
                    <a:pt x="56" y="119"/>
                  </a:lnTo>
                  <a:lnTo>
                    <a:pt x="56"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8" name="Freeform 100"/>
            <p:cNvSpPr>
              <a:spLocks noChangeArrowheads="1"/>
            </p:cNvSpPr>
            <p:nvPr/>
          </p:nvSpPr>
          <p:spPr bwMode="auto">
            <a:xfrm>
              <a:off x="9648847" y="9212493"/>
              <a:ext cx="155633" cy="149281"/>
            </a:xfrm>
            <a:custGeom>
              <a:avLst/>
              <a:gdLst>
                <a:gd name="T0" fmla="*/ 214 w 215"/>
                <a:gd name="T1" fmla="*/ 0 h 207"/>
                <a:gd name="T2" fmla="*/ 214 w 215"/>
                <a:gd name="T3" fmla="*/ 0 h 207"/>
                <a:gd name="T4" fmla="*/ 190 w 215"/>
                <a:gd name="T5" fmla="*/ 206 h 207"/>
                <a:gd name="T6" fmla="*/ 119 w 215"/>
                <a:gd name="T7" fmla="*/ 206 h 207"/>
                <a:gd name="T8" fmla="*/ 103 w 215"/>
                <a:gd name="T9" fmla="*/ 103 h 207"/>
                <a:gd name="T10" fmla="*/ 87 w 215"/>
                <a:gd name="T11" fmla="*/ 206 h 207"/>
                <a:gd name="T12" fmla="*/ 24 w 215"/>
                <a:gd name="T13" fmla="*/ 206 h 207"/>
                <a:gd name="T14" fmla="*/ 0 w 215"/>
                <a:gd name="T15" fmla="*/ 0 h 207"/>
                <a:gd name="T16" fmla="*/ 48 w 215"/>
                <a:gd name="T17" fmla="*/ 0 h 207"/>
                <a:gd name="T18" fmla="*/ 55 w 215"/>
                <a:gd name="T19" fmla="*/ 71 h 207"/>
                <a:gd name="T20" fmla="*/ 63 w 215"/>
                <a:gd name="T21" fmla="*/ 143 h 207"/>
                <a:gd name="T22" fmla="*/ 79 w 215"/>
                <a:gd name="T23" fmla="*/ 0 h 207"/>
                <a:gd name="T24" fmla="*/ 134 w 215"/>
                <a:gd name="T25" fmla="*/ 0 h 207"/>
                <a:gd name="T26" fmla="*/ 142 w 215"/>
                <a:gd name="T27" fmla="*/ 71 h 207"/>
                <a:gd name="T28" fmla="*/ 142 w 215"/>
                <a:gd name="T29" fmla="*/ 150 h 207"/>
                <a:gd name="T30" fmla="*/ 158 w 215"/>
                <a:gd name="T31" fmla="*/ 0 h 207"/>
                <a:gd name="T32" fmla="*/ 214 w 215"/>
                <a:gd name="T3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207">
                  <a:moveTo>
                    <a:pt x="214" y="0"/>
                  </a:moveTo>
                  <a:lnTo>
                    <a:pt x="214" y="0"/>
                  </a:lnTo>
                  <a:cubicBezTo>
                    <a:pt x="190" y="206"/>
                    <a:pt x="190" y="206"/>
                    <a:pt x="190" y="206"/>
                  </a:cubicBezTo>
                  <a:cubicBezTo>
                    <a:pt x="119" y="206"/>
                    <a:pt x="119" y="206"/>
                    <a:pt x="119" y="206"/>
                  </a:cubicBezTo>
                  <a:cubicBezTo>
                    <a:pt x="119" y="174"/>
                    <a:pt x="111" y="143"/>
                    <a:pt x="103" y="103"/>
                  </a:cubicBezTo>
                  <a:cubicBezTo>
                    <a:pt x="103" y="119"/>
                    <a:pt x="95" y="150"/>
                    <a:pt x="87" y="206"/>
                  </a:cubicBezTo>
                  <a:cubicBezTo>
                    <a:pt x="24" y="206"/>
                    <a:pt x="24" y="206"/>
                    <a:pt x="24" y="206"/>
                  </a:cubicBezTo>
                  <a:cubicBezTo>
                    <a:pt x="0" y="0"/>
                    <a:pt x="0" y="0"/>
                    <a:pt x="0" y="0"/>
                  </a:cubicBezTo>
                  <a:cubicBezTo>
                    <a:pt x="48" y="0"/>
                    <a:pt x="48" y="0"/>
                    <a:pt x="48" y="0"/>
                  </a:cubicBezTo>
                  <a:cubicBezTo>
                    <a:pt x="55" y="71"/>
                    <a:pt x="55" y="71"/>
                    <a:pt x="55" y="71"/>
                  </a:cubicBezTo>
                  <a:cubicBezTo>
                    <a:pt x="63" y="143"/>
                    <a:pt x="63" y="143"/>
                    <a:pt x="63" y="143"/>
                  </a:cubicBezTo>
                  <a:cubicBezTo>
                    <a:pt x="63" y="111"/>
                    <a:pt x="71" y="63"/>
                    <a:pt x="79" y="0"/>
                  </a:cubicBezTo>
                  <a:cubicBezTo>
                    <a:pt x="134" y="0"/>
                    <a:pt x="134" y="0"/>
                    <a:pt x="134" y="0"/>
                  </a:cubicBezTo>
                  <a:cubicBezTo>
                    <a:pt x="134" y="8"/>
                    <a:pt x="134" y="32"/>
                    <a:pt x="142" y="71"/>
                  </a:cubicBezTo>
                  <a:cubicBezTo>
                    <a:pt x="142" y="150"/>
                    <a:pt x="142" y="150"/>
                    <a:pt x="142" y="150"/>
                  </a:cubicBezTo>
                  <a:cubicBezTo>
                    <a:pt x="150" y="95"/>
                    <a:pt x="150" y="48"/>
                    <a:pt x="158" y="0"/>
                  </a:cubicBezTo>
                  <a:lnTo>
                    <a:pt x="21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9" name="Freeform 101"/>
            <p:cNvSpPr>
              <a:spLocks noChangeArrowheads="1"/>
            </p:cNvSpPr>
            <p:nvPr/>
          </p:nvSpPr>
          <p:spPr bwMode="auto">
            <a:xfrm>
              <a:off x="9842594" y="9212493"/>
              <a:ext cx="127046" cy="149281"/>
            </a:xfrm>
            <a:custGeom>
              <a:avLst/>
              <a:gdLst>
                <a:gd name="T0" fmla="*/ 174 w 175"/>
                <a:gd name="T1" fmla="*/ 0 h 207"/>
                <a:gd name="T2" fmla="*/ 174 w 175"/>
                <a:gd name="T3" fmla="*/ 0 h 207"/>
                <a:gd name="T4" fmla="*/ 174 w 175"/>
                <a:gd name="T5" fmla="*/ 206 h 207"/>
                <a:gd name="T6" fmla="*/ 126 w 175"/>
                <a:gd name="T7" fmla="*/ 206 h 207"/>
                <a:gd name="T8" fmla="*/ 126 w 175"/>
                <a:gd name="T9" fmla="*/ 71 h 207"/>
                <a:gd name="T10" fmla="*/ 103 w 175"/>
                <a:gd name="T11" fmla="*/ 206 h 207"/>
                <a:gd name="T12" fmla="*/ 71 w 175"/>
                <a:gd name="T13" fmla="*/ 206 h 207"/>
                <a:gd name="T14" fmla="*/ 47 w 175"/>
                <a:gd name="T15" fmla="*/ 71 h 207"/>
                <a:gd name="T16" fmla="*/ 47 w 175"/>
                <a:gd name="T17" fmla="*/ 206 h 207"/>
                <a:gd name="T18" fmla="*/ 0 w 175"/>
                <a:gd name="T19" fmla="*/ 206 h 207"/>
                <a:gd name="T20" fmla="*/ 0 w 175"/>
                <a:gd name="T21" fmla="*/ 0 h 207"/>
                <a:gd name="T22" fmla="*/ 71 w 175"/>
                <a:gd name="T23" fmla="*/ 0 h 207"/>
                <a:gd name="T24" fmla="*/ 79 w 175"/>
                <a:gd name="T25" fmla="*/ 48 h 207"/>
                <a:gd name="T26" fmla="*/ 87 w 175"/>
                <a:gd name="T27" fmla="*/ 95 h 207"/>
                <a:gd name="T28" fmla="*/ 103 w 175"/>
                <a:gd name="T29" fmla="*/ 0 h 207"/>
                <a:gd name="T30" fmla="*/ 174 w 175"/>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07">
                  <a:moveTo>
                    <a:pt x="174" y="0"/>
                  </a:moveTo>
                  <a:lnTo>
                    <a:pt x="174" y="0"/>
                  </a:lnTo>
                  <a:cubicBezTo>
                    <a:pt x="174" y="206"/>
                    <a:pt x="174" y="206"/>
                    <a:pt x="174" y="206"/>
                  </a:cubicBezTo>
                  <a:cubicBezTo>
                    <a:pt x="126" y="206"/>
                    <a:pt x="126" y="206"/>
                    <a:pt x="126" y="206"/>
                  </a:cubicBezTo>
                  <a:cubicBezTo>
                    <a:pt x="126" y="71"/>
                    <a:pt x="126" y="71"/>
                    <a:pt x="126" y="71"/>
                  </a:cubicBezTo>
                  <a:cubicBezTo>
                    <a:pt x="103" y="206"/>
                    <a:pt x="103" y="206"/>
                    <a:pt x="103" y="206"/>
                  </a:cubicBezTo>
                  <a:cubicBezTo>
                    <a:pt x="71" y="206"/>
                    <a:pt x="71" y="206"/>
                    <a:pt x="71" y="206"/>
                  </a:cubicBezTo>
                  <a:cubicBezTo>
                    <a:pt x="47" y="71"/>
                    <a:pt x="47" y="71"/>
                    <a:pt x="47" y="71"/>
                  </a:cubicBezTo>
                  <a:cubicBezTo>
                    <a:pt x="47" y="206"/>
                    <a:pt x="47" y="206"/>
                    <a:pt x="47" y="206"/>
                  </a:cubicBezTo>
                  <a:cubicBezTo>
                    <a:pt x="0" y="206"/>
                    <a:pt x="0" y="206"/>
                    <a:pt x="0" y="206"/>
                  </a:cubicBezTo>
                  <a:cubicBezTo>
                    <a:pt x="0" y="0"/>
                    <a:pt x="0" y="0"/>
                    <a:pt x="0" y="0"/>
                  </a:cubicBezTo>
                  <a:cubicBezTo>
                    <a:pt x="71" y="0"/>
                    <a:pt x="71" y="0"/>
                    <a:pt x="71" y="0"/>
                  </a:cubicBezTo>
                  <a:cubicBezTo>
                    <a:pt x="79" y="16"/>
                    <a:pt x="79" y="32"/>
                    <a:pt x="79" y="48"/>
                  </a:cubicBezTo>
                  <a:cubicBezTo>
                    <a:pt x="87" y="95"/>
                    <a:pt x="87" y="95"/>
                    <a:pt x="87" y="95"/>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0" name="Freeform 102"/>
            <p:cNvSpPr>
              <a:spLocks noChangeArrowheads="1"/>
            </p:cNvSpPr>
            <p:nvPr/>
          </p:nvSpPr>
          <p:spPr bwMode="auto">
            <a:xfrm>
              <a:off x="9979168" y="9212493"/>
              <a:ext cx="69876" cy="149281"/>
            </a:xfrm>
            <a:custGeom>
              <a:avLst/>
              <a:gdLst>
                <a:gd name="T0" fmla="*/ 0 w 96"/>
                <a:gd name="T1" fmla="*/ 0 h 207"/>
                <a:gd name="T2" fmla="*/ 95 w 96"/>
                <a:gd name="T3" fmla="*/ 0 h 207"/>
                <a:gd name="T4" fmla="*/ 95 w 96"/>
                <a:gd name="T5" fmla="*/ 40 h 207"/>
                <a:gd name="T6" fmla="*/ 55 w 96"/>
                <a:gd name="T7" fmla="*/ 40 h 207"/>
                <a:gd name="T8" fmla="*/ 55 w 96"/>
                <a:gd name="T9" fmla="*/ 79 h 207"/>
                <a:gd name="T10" fmla="*/ 95 w 96"/>
                <a:gd name="T11" fmla="*/ 79 h 207"/>
                <a:gd name="T12" fmla="*/ 95 w 96"/>
                <a:gd name="T13" fmla="*/ 119 h 207"/>
                <a:gd name="T14" fmla="*/ 55 w 96"/>
                <a:gd name="T15" fmla="*/ 119 h 207"/>
                <a:gd name="T16" fmla="*/ 55 w 96"/>
                <a:gd name="T17" fmla="*/ 166 h 207"/>
                <a:gd name="T18" fmla="*/ 95 w 96"/>
                <a:gd name="T19" fmla="*/ 166 h 207"/>
                <a:gd name="T20" fmla="*/ 95 w 96"/>
                <a:gd name="T21" fmla="*/ 206 h 207"/>
                <a:gd name="T22" fmla="*/ 0 w 96"/>
                <a:gd name="T23" fmla="*/ 206 h 207"/>
                <a:gd name="T24" fmla="*/ 0 w 96"/>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07">
                  <a:moveTo>
                    <a:pt x="0" y="0"/>
                  </a:moveTo>
                  <a:lnTo>
                    <a:pt x="95" y="0"/>
                  </a:lnTo>
                  <a:lnTo>
                    <a:pt x="95" y="40"/>
                  </a:lnTo>
                  <a:lnTo>
                    <a:pt x="55" y="40"/>
                  </a:lnTo>
                  <a:lnTo>
                    <a:pt x="55" y="79"/>
                  </a:lnTo>
                  <a:lnTo>
                    <a:pt x="95" y="79"/>
                  </a:lnTo>
                  <a:lnTo>
                    <a:pt x="95" y="119"/>
                  </a:lnTo>
                  <a:lnTo>
                    <a:pt x="55" y="119"/>
                  </a:lnTo>
                  <a:lnTo>
                    <a:pt x="55" y="166"/>
                  </a:lnTo>
                  <a:lnTo>
                    <a:pt x="95" y="166"/>
                  </a:lnTo>
                  <a:lnTo>
                    <a:pt x="95" y="206"/>
                  </a:lnTo>
                  <a:lnTo>
                    <a:pt x="0" y="20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1" name="Freeform 103"/>
            <p:cNvSpPr>
              <a:spLocks noChangeArrowheads="1"/>
            </p:cNvSpPr>
            <p:nvPr/>
          </p:nvSpPr>
          <p:spPr bwMode="auto">
            <a:xfrm>
              <a:off x="10052221" y="9212493"/>
              <a:ext cx="98460" cy="149281"/>
            </a:xfrm>
            <a:custGeom>
              <a:avLst/>
              <a:gdLst>
                <a:gd name="T0" fmla="*/ 119 w 136"/>
                <a:gd name="T1" fmla="*/ 0 h 207"/>
                <a:gd name="T2" fmla="*/ 119 w 136"/>
                <a:gd name="T3" fmla="*/ 0 h 207"/>
                <a:gd name="T4" fmla="*/ 103 w 136"/>
                <a:gd name="T5" fmla="*/ 95 h 207"/>
                <a:gd name="T6" fmla="*/ 135 w 136"/>
                <a:gd name="T7" fmla="*/ 206 h 207"/>
                <a:gd name="T8" fmla="*/ 79 w 136"/>
                <a:gd name="T9" fmla="*/ 206 h 207"/>
                <a:gd name="T10" fmla="*/ 64 w 136"/>
                <a:gd name="T11" fmla="*/ 135 h 207"/>
                <a:gd name="T12" fmla="*/ 56 w 136"/>
                <a:gd name="T13" fmla="*/ 174 h 207"/>
                <a:gd name="T14" fmla="*/ 56 w 136"/>
                <a:gd name="T15" fmla="*/ 206 h 207"/>
                <a:gd name="T16" fmla="*/ 0 w 136"/>
                <a:gd name="T17" fmla="*/ 206 h 207"/>
                <a:gd name="T18" fmla="*/ 24 w 136"/>
                <a:gd name="T19" fmla="*/ 95 h 207"/>
                <a:gd name="T20" fmla="*/ 0 w 136"/>
                <a:gd name="T21" fmla="*/ 0 h 207"/>
                <a:gd name="T22" fmla="*/ 56 w 136"/>
                <a:gd name="T23" fmla="*/ 0 h 207"/>
                <a:gd name="T24" fmla="*/ 56 w 136"/>
                <a:gd name="T25" fmla="*/ 32 h 207"/>
                <a:gd name="T26" fmla="*/ 64 w 136"/>
                <a:gd name="T27" fmla="*/ 56 h 207"/>
                <a:gd name="T28" fmla="*/ 79 w 136"/>
                <a:gd name="T29" fmla="*/ 0 h 207"/>
                <a:gd name="T30" fmla="*/ 119 w 136"/>
                <a:gd name="T3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207">
                  <a:moveTo>
                    <a:pt x="119" y="0"/>
                  </a:moveTo>
                  <a:lnTo>
                    <a:pt x="119" y="0"/>
                  </a:lnTo>
                  <a:cubicBezTo>
                    <a:pt x="103" y="95"/>
                    <a:pt x="103" y="95"/>
                    <a:pt x="103" y="95"/>
                  </a:cubicBezTo>
                  <a:cubicBezTo>
                    <a:pt x="135" y="206"/>
                    <a:pt x="135" y="206"/>
                    <a:pt x="135" y="206"/>
                  </a:cubicBezTo>
                  <a:cubicBezTo>
                    <a:pt x="79" y="206"/>
                    <a:pt x="79" y="206"/>
                    <a:pt x="79" y="206"/>
                  </a:cubicBezTo>
                  <a:cubicBezTo>
                    <a:pt x="72" y="190"/>
                    <a:pt x="72" y="166"/>
                    <a:pt x="64" y="135"/>
                  </a:cubicBezTo>
                  <a:cubicBezTo>
                    <a:pt x="64" y="150"/>
                    <a:pt x="64" y="158"/>
                    <a:pt x="56" y="174"/>
                  </a:cubicBezTo>
                  <a:cubicBezTo>
                    <a:pt x="56" y="206"/>
                    <a:pt x="56" y="206"/>
                    <a:pt x="56" y="206"/>
                  </a:cubicBezTo>
                  <a:cubicBezTo>
                    <a:pt x="0" y="206"/>
                    <a:pt x="0" y="206"/>
                    <a:pt x="0" y="206"/>
                  </a:cubicBezTo>
                  <a:cubicBezTo>
                    <a:pt x="24" y="95"/>
                    <a:pt x="24" y="95"/>
                    <a:pt x="24" y="95"/>
                  </a:cubicBezTo>
                  <a:cubicBezTo>
                    <a:pt x="0" y="0"/>
                    <a:pt x="0" y="0"/>
                    <a:pt x="0" y="0"/>
                  </a:cubicBezTo>
                  <a:cubicBezTo>
                    <a:pt x="56" y="0"/>
                    <a:pt x="56" y="0"/>
                    <a:pt x="56" y="0"/>
                  </a:cubicBezTo>
                  <a:cubicBezTo>
                    <a:pt x="56" y="8"/>
                    <a:pt x="56" y="16"/>
                    <a:pt x="56" y="32"/>
                  </a:cubicBezTo>
                  <a:cubicBezTo>
                    <a:pt x="64" y="40"/>
                    <a:pt x="64" y="48"/>
                    <a:pt x="64" y="56"/>
                  </a:cubicBezTo>
                  <a:cubicBezTo>
                    <a:pt x="79" y="0"/>
                    <a:pt x="79" y="0"/>
                    <a:pt x="79" y="0"/>
                  </a:cubicBez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2" name="Freeform 104"/>
            <p:cNvSpPr>
              <a:spLocks noChangeArrowheads="1"/>
            </p:cNvSpPr>
            <p:nvPr/>
          </p:nvSpPr>
          <p:spPr bwMode="auto">
            <a:xfrm>
              <a:off x="10157033" y="9212493"/>
              <a:ext cx="41291" cy="149281"/>
            </a:xfrm>
            <a:custGeom>
              <a:avLst/>
              <a:gdLst>
                <a:gd name="T0" fmla="*/ 55 w 56"/>
                <a:gd name="T1" fmla="*/ 0 h 207"/>
                <a:gd name="T2" fmla="*/ 55 w 56"/>
                <a:gd name="T3" fmla="*/ 206 h 207"/>
                <a:gd name="T4" fmla="*/ 0 w 56"/>
                <a:gd name="T5" fmla="*/ 206 h 207"/>
                <a:gd name="T6" fmla="*/ 0 w 56"/>
                <a:gd name="T7" fmla="*/ 0 h 207"/>
                <a:gd name="T8" fmla="*/ 55 w 56"/>
                <a:gd name="T9" fmla="*/ 0 h 207"/>
              </a:gdLst>
              <a:ahLst/>
              <a:cxnLst>
                <a:cxn ang="0">
                  <a:pos x="T0" y="T1"/>
                </a:cxn>
                <a:cxn ang="0">
                  <a:pos x="T2" y="T3"/>
                </a:cxn>
                <a:cxn ang="0">
                  <a:pos x="T4" y="T5"/>
                </a:cxn>
                <a:cxn ang="0">
                  <a:pos x="T6" y="T7"/>
                </a:cxn>
                <a:cxn ang="0">
                  <a:pos x="T8" y="T9"/>
                </a:cxn>
              </a:cxnLst>
              <a:rect l="0" t="0" r="r" b="b"/>
              <a:pathLst>
                <a:path w="56" h="207">
                  <a:moveTo>
                    <a:pt x="55" y="0"/>
                  </a:moveTo>
                  <a:lnTo>
                    <a:pt x="55" y="206"/>
                  </a:lnTo>
                  <a:lnTo>
                    <a:pt x="0" y="20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3" name="Freeform 105"/>
            <p:cNvSpPr>
              <a:spLocks noChangeArrowheads="1"/>
            </p:cNvSpPr>
            <p:nvPr/>
          </p:nvSpPr>
          <p:spPr bwMode="auto">
            <a:xfrm>
              <a:off x="10207852" y="9206141"/>
              <a:ext cx="92110" cy="161985"/>
            </a:xfrm>
            <a:custGeom>
              <a:avLst/>
              <a:gdLst>
                <a:gd name="T0" fmla="*/ 126 w 127"/>
                <a:gd name="T1" fmla="*/ 103 h 223"/>
                <a:gd name="T2" fmla="*/ 126 w 127"/>
                <a:gd name="T3" fmla="*/ 103 h 223"/>
                <a:gd name="T4" fmla="*/ 79 w 127"/>
                <a:gd name="T5" fmla="*/ 103 h 223"/>
                <a:gd name="T6" fmla="*/ 79 w 127"/>
                <a:gd name="T7" fmla="*/ 64 h 223"/>
                <a:gd name="T8" fmla="*/ 71 w 127"/>
                <a:gd name="T9" fmla="*/ 40 h 223"/>
                <a:gd name="T10" fmla="*/ 63 w 127"/>
                <a:gd name="T11" fmla="*/ 40 h 223"/>
                <a:gd name="T12" fmla="*/ 55 w 127"/>
                <a:gd name="T13" fmla="*/ 48 h 223"/>
                <a:gd name="T14" fmla="*/ 55 w 127"/>
                <a:gd name="T15" fmla="*/ 64 h 223"/>
                <a:gd name="T16" fmla="*/ 55 w 127"/>
                <a:gd name="T17" fmla="*/ 158 h 223"/>
                <a:gd name="T18" fmla="*/ 55 w 127"/>
                <a:gd name="T19" fmla="*/ 182 h 223"/>
                <a:gd name="T20" fmla="*/ 63 w 127"/>
                <a:gd name="T21" fmla="*/ 190 h 223"/>
                <a:gd name="T22" fmla="*/ 71 w 127"/>
                <a:gd name="T23" fmla="*/ 182 h 223"/>
                <a:gd name="T24" fmla="*/ 79 w 127"/>
                <a:gd name="T25" fmla="*/ 158 h 223"/>
                <a:gd name="T26" fmla="*/ 79 w 127"/>
                <a:gd name="T27" fmla="*/ 135 h 223"/>
                <a:gd name="T28" fmla="*/ 126 w 127"/>
                <a:gd name="T29" fmla="*/ 135 h 223"/>
                <a:gd name="T30" fmla="*/ 126 w 127"/>
                <a:gd name="T31" fmla="*/ 143 h 223"/>
                <a:gd name="T32" fmla="*/ 126 w 127"/>
                <a:gd name="T33" fmla="*/ 190 h 223"/>
                <a:gd name="T34" fmla="*/ 103 w 127"/>
                <a:gd name="T35" fmla="*/ 214 h 223"/>
                <a:gd name="T36" fmla="*/ 63 w 127"/>
                <a:gd name="T37" fmla="*/ 222 h 223"/>
                <a:gd name="T38" fmla="*/ 23 w 127"/>
                <a:gd name="T39" fmla="*/ 214 h 223"/>
                <a:gd name="T40" fmla="*/ 8 w 127"/>
                <a:gd name="T41" fmla="*/ 190 h 223"/>
                <a:gd name="T42" fmla="*/ 0 w 127"/>
                <a:gd name="T43" fmla="*/ 143 h 223"/>
                <a:gd name="T44" fmla="*/ 0 w 127"/>
                <a:gd name="T45" fmla="*/ 79 h 223"/>
                <a:gd name="T46" fmla="*/ 0 w 127"/>
                <a:gd name="T47" fmla="*/ 48 h 223"/>
                <a:gd name="T48" fmla="*/ 8 w 127"/>
                <a:gd name="T49" fmla="*/ 24 h 223"/>
                <a:gd name="T50" fmla="*/ 32 w 127"/>
                <a:gd name="T51" fmla="*/ 8 h 223"/>
                <a:gd name="T52" fmla="*/ 63 w 127"/>
                <a:gd name="T53" fmla="*/ 0 h 223"/>
                <a:gd name="T54" fmla="*/ 103 w 127"/>
                <a:gd name="T55" fmla="*/ 16 h 223"/>
                <a:gd name="T56" fmla="*/ 126 w 127"/>
                <a:gd name="T57" fmla="*/ 40 h 223"/>
                <a:gd name="T58" fmla="*/ 126 w 127"/>
                <a:gd name="T59" fmla="*/ 79 h 223"/>
                <a:gd name="T60" fmla="*/ 126 w 127"/>
                <a:gd name="T61" fmla="*/ 10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223">
                  <a:moveTo>
                    <a:pt x="126" y="103"/>
                  </a:moveTo>
                  <a:lnTo>
                    <a:pt x="126" y="103"/>
                  </a:lnTo>
                  <a:cubicBezTo>
                    <a:pt x="79" y="103"/>
                    <a:pt x="79" y="103"/>
                    <a:pt x="79" y="103"/>
                  </a:cubicBezTo>
                  <a:cubicBezTo>
                    <a:pt x="79" y="64"/>
                    <a:pt x="79" y="64"/>
                    <a:pt x="79" y="64"/>
                  </a:cubicBezTo>
                  <a:cubicBezTo>
                    <a:pt x="79" y="56"/>
                    <a:pt x="71" y="48"/>
                    <a:pt x="71" y="40"/>
                  </a:cubicBezTo>
                  <a:cubicBezTo>
                    <a:pt x="71" y="40"/>
                    <a:pt x="71" y="40"/>
                    <a:pt x="63" y="40"/>
                  </a:cubicBezTo>
                  <a:cubicBezTo>
                    <a:pt x="63" y="40"/>
                    <a:pt x="55" y="40"/>
                    <a:pt x="55" y="48"/>
                  </a:cubicBezTo>
                  <a:cubicBezTo>
                    <a:pt x="55" y="48"/>
                    <a:pt x="55" y="56"/>
                    <a:pt x="55" y="64"/>
                  </a:cubicBezTo>
                  <a:cubicBezTo>
                    <a:pt x="55" y="158"/>
                    <a:pt x="55" y="158"/>
                    <a:pt x="55" y="158"/>
                  </a:cubicBezTo>
                  <a:cubicBezTo>
                    <a:pt x="55" y="174"/>
                    <a:pt x="55" y="182"/>
                    <a:pt x="55" y="182"/>
                  </a:cubicBezTo>
                  <a:lnTo>
                    <a:pt x="63" y="190"/>
                  </a:lnTo>
                  <a:cubicBezTo>
                    <a:pt x="71" y="190"/>
                    <a:pt x="71" y="182"/>
                    <a:pt x="71" y="182"/>
                  </a:cubicBezTo>
                  <a:cubicBezTo>
                    <a:pt x="71" y="182"/>
                    <a:pt x="79" y="174"/>
                    <a:pt x="79" y="158"/>
                  </a:cubicBezTo>
                  <a:cubicBezTo>
                    <a:pt x="79" y="135"/>
                    <a:pt x="79" y="135"/>
                    <a:pt x="79" y="135"/>
                  </a:cubicBezTo>
                  <a:cubicBezTo>
                    <a:pt x="126" y="135"/>
                    <a:pt x="126" y="135"/>
                    <a:pt x="126" y="135"/>
                  </a:cubicBezTo>
                  <a:cubicBezTo>
                    <a:pt x="126" y="143"/>
                    <a:pt x="126" y="143"/>
                    <a:pt x="126" y="143"/>
                  </a:cubicBezTo>
                  <a:cubicBezTo>
                    <a:pt x="126" y="166"/>
                    <a:pt x="126" y="182"/>
                    <a:pt x="126" y="190"/>
                  </a:cubicBezTo>
                  <a:cubicBezTo>
                    <a:pt x="118" y="198"/>
                    <a:pt x="118" y="206"/>
                    <a:pt x="103" y="214"/>
                  </a:cubicBezTo>
                  <a:cubicBezTo>
                    <a:pt x="95" y="222"/>
                    <a:pt x="79" y="222"/>
                    <a:pt x="63" y="222"/>
                  </a:cubicBezTo>
                  <a:cubicBezTo>
                    <a:pt x="47" y="222"/>
                    <a:pt x="39" y="222"/>
                    <a:pt x="23" y="214"/>
                  </a:cubicBezTo>
                  <a:cubicBezTo>
                    <a:pt x="16" y="206"/>
                    <a:pt x="8" y="198"/>
                    <a:pt x="8" y="190"/>
                  </a:cubicBezTo>
                  <a:cubicBezTo>
                    <a:pt x="0" y="182"/>
                    <a:pt x="0" y="166"/>
                    <a:pt x="0" y="143"/>
                  </a:cubicBezTo>
                  <a:cubicBezTo>
                    <a:pt x="0" y="79"/>
                    <a:pt x="0" y="79"/>
                    <a:pt x="0" y="79"/>
                  </a:cubicBezTo>
                  <a:cubicBezTo>
                    <a:pt x="0" y="64"/>
                    <a:pt x="0" y="56"/>
                    <a:pt x="0" y="48"/>
                  </a:cubicBezTo>
                  <a:cubicBezTo>
                    <a:pt x="0" y="40"/>
                    <a:pt x="8" y="32"/>
                    <a:pt x="8" y="24"/>
                  </a:cubicBezTo>
                  <a:cubicBezTo>
                    <a:pt x="16" y="16"/>
                    <a:pt x="23" y="16"/>
                    <a:pt x="32" y="8"/>
                  </a:cubicBezTo>
                  <a:cubicBezTo>
                    <a:pt x="39" y="8"/>
                    <a:pt x="55" y="0"/>
                    <a:pt x="63" y="0"/>
                  </a:cubicBezTo>
                  <a:cubicBezTo>
                    <a:pt x="79" y="0"/>
                    <a:pt x="95" y="8"/>
                    <a:pt x="103" y="16"/>
                  </a:cubicBezTo>
                  <a:cubicBezTo>
                    <a:pt x="118" y="16"/>
                    <a:pt x="118" y="24"/>
                    <a:pt x="126" y="40"/>
                  </a:cubicBezTo>
                  <a:cubicBezTo>
                    <a:pt x="126" y="48"/>
                    <a:pt x="126" y="64"/>
                    <a:pt x="126" y="79"/>
                  </a:cubicBezTo>
                  <a:lnTo>
                    <a:pt x="126" y="10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4" name="Freeform 106"/>
            <p:cNvSpPr>
              <a:spLocks noChangeArrowheads="1"/>
            </p:cNvSpPr>
            <p:nvPr/>
          </p:nvSpPr>
          <p:spPr bwMode="auto">
            <a:xfrm>
              <a:off x="10315841" y="9206141"/>
              <a:ext cx="92110" cy="161985"/>
            </a:xfrm>
            <a:custGeom>
              <a:avLst/>
              <a:gdLst>
                <a:gd name="T0" fmla="*/ 126 w 127"/>
                <a:gd name="T1" fmla="*/ 135 h 223"/>
                <a:gd name="T2" fmla="*/ 126 w 127"/>
                <a:gd name="T3" fmla="*/ 135 h 223"/>
                <a:gd name="T4" fmla="*/ 119 w 127"/>
                <a:gd name="T5" fmla="*/ 174 h 223"/>
                <a:gd name="T6" fmla="*/ 111 w 127"/>
                <a:gd name="T7" fmla="*/ 198 h 223"/>
                <a:gd name="T8" fmla="*/ 95 w 127"/>
                <a:gd name="T9" fmla="*/ 214 h 223"/>
                <a:gd name="T10" fmla="*/ 63 w 127"/>
                <a:gd name="T11" fmla="*/ 222 h 223"/>
                <a:gd name="T12" fmla="*/ 32 w 127"/>
                <a:gd name="T13" fmla="*/ 214 h 223"/>
                <a:gd name="T14" fmla="*/ 8 w 127"/>
                <a:gd name="T15" fmla="*/ 198 h 223"/>
                <a:gd name="T16" fmla="*/ 0 w 127"/>
                <a:gd name="T17" fmla="*/ 174 h 223"/>
                <a:gd name="T18" fmla="*/ 0 w 127"/>
                <a:gd name="T19" fmla="*/ 135 h 223"/>
                <a:gd name="T20" fmla="*/ 0 w 127"/>
                <a:gd name="T21" fmla="*/ 95 h 223"/>
                <a:gd name="T22" fmla="*/ 0 w 127"/>
                <a:gd name="T23" fmla="*/ 48 h 223"/>
                <a:gd name="T24" fmla="*/ 8 w 127"/>
                <a:gd name="T25" fmla="*/ 24 h 223"/>
                <a:gd name="T26" fmla="*/ 32 w 127"/>
                <a:gd name="T27" fmla="*/ 8 h 223"/>
                <a:gd name="T28" fmla="*/ 63 w 127"/>
                <a:gd name="T29" fmla="*/ 0 h 223"/>
                <a:gd name="T30" fmla="*/ 95 w 127"/>
                <a:gd name="T31" fmla="*/ 8 h 223"/>
                <a:gd name="T32" fmla="*/ 111 w 127"/>
                <a:gd name="T33" fmla="*/ 24 h 223"/>
                <a:gd name="T34" fmla="*/ 119 w 127"/>
                <a:gd name="T35" fmla="*/ 48 h 223"/>
                <a:gd name="T36" fmla="*/ 126 w 127"/>
                <a:gd name="T37" fmla="*/ 95 h 223"/>
                <a:gd name="T38" fmla="*/ 126 w 127"/>
                <a:gd name="T39" fmla="*/ 135 h 223"/>
                <a:gd name="T40" fmla="*/ 71 w 127"/>
                <a:gd name="T41" fmla="*/ 64 h 223"/>
                <a:gd name="T42" fmla="*/ 71 w 127"/>
                <a:gd name="T43" fmla="*/ 64 h 223"/>
                <a:gd name="T44" fmla="*/ 71 w 127"/>
                <a:gd name="T45" fmla="*/ 40 h 223"/>
                <a:gd name="T46" fmla="*/ 63 w 127"/>
                <a:gd name="T47" fmla="*/ 40 h 223"/>
                <a:gd name="T48" fmla="*/ 55 w 127"/>
                <a:gd name="T49" fmla="*/ 40 h 223"/>
                <a:gd name="T50" fmla="*/ 55 w 127"/>
                <a:gd name="T51" fmla="*/ 64 h 223"/>
                <a:gd name="T52" fmla="*/ 55 w 127"/>
                <a:gd name="T53" fmla="*/ 158 h 223"/>
                <a:gd name="T54" fmla="*/ 55 w 127"/>
                <a:gd name="T55" fmla="*/ 182 h 223"/>
                <a:gd name="T56" fmla="*/ 63 w 127"/>
                <a:gd name="T57" fmla="*/ 190 h 223"/>
                <a:gd name="T58" fmla="*/ 71 w 127"/>
                <a:gd name="T59" fmla="*/ 182 h 223"/>
                <a:gd name="T60" fmla="*/ 71 w 127"/>
                <a:gd name="T61" fmla="*/ 158 h 223"/>
                <a:gd name="T62" fmla="*/ 71 w 127"/>
                <a:gd name="T63" fmla="*/ 6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23">
                  <a:moveTo>
                    <a:pt x="126" y="135"/>
                  </a:moveTo>
                  <a:lnTo>
                    <a:pt x="126" y="135"/>
                  </a:lnTo>
                  <a:cubicBezTo>
                    <a:pt x="126" y="151"/>
                    <a:pt x="126" y="166"/>
                    <a:pt x="119" y="174"/>
                  </a:cubicBezTo>
                  <a:cubicBezTo>
                    <a:pt x="119" y="182"/>
                    <a:pt x="119" y="190"/>
                    <a:pt x="111" y="198"/>
                  </a:cubicBezTo>
                  <a:cubicBezTo>
                    <a:pt x="111" y="206"/>
                    <a:pt x="103" y="214"/>
                    <a:pt x="95" y="214"/>
                  </a:cubicBezTo>
                  <a:cubicBezTo>
                    <a:pt x="79" y="222"/>
                    <a:pt x="71" y="222"/>
                    <a:pt x="63" y="222"/>
                  </a:cubicBezTo>
                  <a:cubicBezTo>
                    <a:pt x="48" y="222"/>
                    <a:pt x="40" y="222"/>
                    <a:pt x="32" y="214"/>
                  </a:cubicBezTo>
                  <a:cubicBezTo>
                    <a:pt x="24" y="214"/>
                    <a:pt x="16" y="206"/>
                    <a:pt x="8" y="198"/>
                  </a:cubicBezTo>
                  <a:cubicBezTo>
                    <a:pt x="0" y="190"/>
                    <a:pt x="0" y="182"/>
                    <a:pt x="0" y="174"/>
                  </a:cubicBezTo>
                  <a:cubicBezTo>
                    <a:pt x="0" y="166"/>
                    <a:pt x="0" y="151"/>
                    <a:pt x="0" y="135"/>
                  </a:cubicBezTo>
                  <a:cubicBezTo>
                    <a:pt x="0" y="95"/>
                    <a:pt x="0" y="95"/>
                    <a:pt x="0" y="95"/>
                  </a:cubicBezTo>
                  <a:cubicBezTo>
                    <a:pt x="0" y="71"/>
                    <a:pt x="0" y="56"/>
                    <a:pt x="0" y="48"/>
                  </a:cubicBezTo>
                  <a:cubicBezTo>
                    <a:pt x="0" y="40"/>
                    <a:pt x="0" y="32"/>
                    <a:pt x="8" y="24"/>
                  </a:cubicBezTo>
                  <a:cubicBezTo>
                    <a:pt x="16" y="16"/>
                    <a:pt x="24" y="16"/>
                    <a:pt x="32" y="8"/>
                  </a:cubicBezTo>
                  <a:cubicBezTo>
                    <a:pt x="40" y="8"/>
                    <a:pt x="48" y="0"/>
                    <a:pt x="63" y="0"/>
                  </a:cubicBezTo>
                  <a:cubicBezTo>
                    <a:pt x="71" y="0"/>
                    <a:pt x="79" y="8"/>
                    <a:pt x="95" y="8"/>
                  </a:cubicBezTo>
                  <a:cubicBezTo>
                    <a:pt x="103" y="16"/>
                    <a:pt x="111" y="16"/>
                    <a:pt x="111" y="24"/>
                  </a:cubicBezTo>
                  <a:cubicBezTo>
                    <a:pt x="119" y="32"/>
                    <a:pt x="119" y="40"/>
                    <a:pt x="119" y="48"/>
                  </a:cubicBezTo>
                  <a:cubicBezTo>
                    <a:pt x="126" y="56"/>
                    <a:pt x="126" y="71"/>
                    <a:pt x="126" y="95"/>
                  </a:cubicBezTo>
                  <a:lnTo>
                    <a:pt x="126" y="135"/>
                  </a:lnTo>
                  <a:close/>
                  <a:moveTo>
                    <a:pt x="71" y="64"/>
                  </a:moveTo>
                  <a:lnTo>
                    <a:pt x="71" y="64"/>
                  </a:lnTo>
                  <a:cubicBezTo>
                    <a:pt x="71" y="56"/>
                    <a:pt x="71" y="48"/>
                    <a:pt x="71" y="40"/>
                  </a:cubicBezTo>
                  <a:cubicBezTo>
                    <a:pt x="63" y="40"/>
                    <a:pt x="63" y="40"/>
                    <a:pt x="63" y="40"/>
                  </a:cubicBezTo>
                  <a:cubicBezTo>
                    <a:pt x="55" y="40"/>
                    <a:pt x="55" y="40"/>
                    <a:pt x="55" y="40"/>
                  </a:cubicBezTo>
                  <a:cubicBezTo>
                    <a:pt x="55" y="48"/>
                    <a:pt x="55" y="48"/>
                    <a:pt x="55" y="64"/>
                  </a:cubicBezTo>
                  <a:cubicBezTo>
                    <a:pt x="55" y="158"/>
                    <a:pt x="55" y="158"/>
                    <a:pt x="55" y="158"/>
                  </a:cubicBezTo>
                  <a:cubicBezTo>
                    <a:pt x="55" y="174"/>
                    <a:pt x="55" y="182"/>
                    <a:pt x="55" y="182"/>
                  </a:cubicBezTo>
                  <a:cubicBezTo>
                    <a:pt x="55" y="182"/>
                    <a:pt x="55" y="190"/>
                    <a:pt x="63" y="190"/>
                  </a:cubicBezTo>
                  <a:cubicBezTo>
                    <a:pt x="63" y="190"/>
                    <a:pt x="63" y="182"/>
                    <a:pt x="71" y="182"/>
                  </a:cubicBezTo>
                  <a:cubicBezTo>
                    <a:pt x="71" y="182"/>
                    <a:pt x="71" y="174"/>
                    <a:pt x="71" y="158"/>
                  </a:cubicBezTo>
                  <a:lnTo>
                    <a:pt x="71"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5" name="Freeform 107"/>
            <p:cNvSpPr>
              <a:spLocks noChangeArrowheads="1"/>
            </p:cNvSpPr>
            <p:nvPr/>
          </p:nvSpPr>
          <p:spPr bwMode="auto">
            <a:xfrm>
              <a:off x="10287257" y="7198806"/>
              <a:ext cx="171513" cy="165160"/>
            </a:xfrm>
            <a:custGeom>
              <a:avLst/>
              <a:gdLst>
                <a:gd name="T0" fmla="*/ 119 w 239"/>
                <a:gd name="T1" fmla="*/ 0 h 230"/>
                <a:gd name="T2" fmla="*/ 159 w 239"/>
                <a:gd name="T3" fmla="*/ 79 h 230"/>
                <a:gd name="T4" fmla="*/ 238 w 239"/>
                <a:gd name="T5" fmla="*/ 87 h 230"/>
                <a:gd name="T6" fmla="*/ 182 w 239"/>
                <a:gd name="T7" fmla="*/ 150 h 230"/>
                <a:gd name="T8" fmla="*/ 198 w 239"/>
                <a:gd name="T9" fmla="*/ 229 h 230"/>
                <a:gd name="T10" fmla="*/ 119 w 239"/>
                <a:gd name="T11" fmla="*/ 190 h 230"/>
                <a:gd name="T12" fmla="*/ 48 w 239"/>
                <a:gd name="T13" fmla="*/ 229 h 230"/>
                <a:gd name="T14" fmla="*/ 64 w 239"/>
                <a:gd name="T15" fmla="*/ 150 h 230"/>
                <a:gd name="T16" fmla="*/ 0 w 239"/>
                <a:gd name="T17" fmla="*/ 87 h 230"/>
                <a:gd name="T18" fmla="*/ 88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9"/>
                  </a:lnTo>
                  <a:lnTo>
                    <a:pt x="238" y="87"/>
                  </a:lnTo>
                  <a:lnTo>
                    <a:pt x="182" y="150"/>
                  </a:lnTo>
                  <a:lnTo>
                    <a:pt x="198" y="229"/>
                  </a:lnTo>
                  <a:lnTo>
                    <a:pt x="119" y="190"/>
                  </a:lnTo>
                  <a:lnTo>
                    <a:pt x="48" y="229"/>
                  </a:lnTo>
                  <a:lnTo>
                    <a:pt x="64" y="150"/>
                  </a:lnTo>
                  <a:lnTo>
                    <a:pt x="0" y="87"/>
                  </a:lnTo>
                  <a:lnTo>
                    <a:pt x="88"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6" name="Freeform 108"/>
            <p:cNvSpPr>
              <a:spLocks noChangeArrowheads="1"/>
            </p:cNvSpPr>
            <p:nvPr/>
          </p:nvSpPr>
          <p:spPr bwMode="auto">
            <a:xfrm>
              <a:off x="10179267" y="8535972"/>
              <a:ext cx="47641" cy="79403"/>
            </a:xfrm>
            <a:custGeom>
              <a:avLst/>
              <a:gdLst>
                <a:gd name="T0" fmla="*/ 63 w 64"/>
                <a:gd name="T1" fmla="*/ 31 h 111"/>
                <a:gd name="T2" fmla="*/ 63 w 64"/>
                <a:gd name="T3" fmla="*/ 31 h 111"/>
                <a:gd name="T4" fmla="*/ 32 w 64"/>
                <a:gd name="T5" fmla="*/ 31 h 111"/>
                <a:gd name="T6" fmla="*/ 32 w 64"/>
                <a:gd name="T7" fmla="*/ 23 h 111"/>
                <a:gd name="T8" fmla="*/ 32 w 64"/>
                <a:gd name="T9" fmla="*/ 15 h 111"/>
                <a:gd name="T10" fmla="*/ 32 w 64"/>
                <a:gd name="T11" fmla="*/ 15 h 111"/>
                <a:gd name="T12" fmla="*/ 24 w 64"/>
                <a:gd name="T13" fmla="*/ 15 h 111"/>
                <a:gd name="T14" fmla="*/ 24 w 64"/>
                <a:gd name="T15" fmla="*/ 23 h 111"/>
                <a:gd name="T16" fmla="*/ 24 w 64"/>
                <a:gd name="T17" fmla="*/ 31 h 111"/>
                <a:gd name="T18" fmla="*/ 32 w 64"/>
                <a:gd name="T19" fmla="*/ 39 h 111"/>
                <a:gd name="T20" fmla="*/ 56 w 64"/>
                <a:gd name="T21" fmla="*/ 55 h 111"/>
                <a:gd name="T22" fmla="*/ 63 w 64"/>
                <a:gd name="T23" fmla="*/ 78 h 111"/>
                <a:gd name="T24" fmla="*/ 63 w 64"/>
                <a:gd name="T25" fmla="*/ 94 h 111"/>
                <a:gd name="T26" fmla="*/ 48 w 64"/>
                <a:gd name="T27" fmla="*/ 102 h 111"/>
                <a:gd name="T28" fmla="*/ 32 w 64"/>
                <a:gd name="T29" fmla="*/ 110 h 111"/>
                <a:gd name="T30" fmla="*/ 16 w 64"/>
                <a:gd name="T31" fmla="*/ 102 h 111"/>
                <a:gd name="T32" fmla="*/ 0 w 64"/>
                <a:gd name="T33" fmla="*/ 94 h 111"/>
                <a:gd name="T34" fmla="*/ 0 w 64"/>
                <a:gd name="T35" fmla="*/ 71 h 111"/>
                <a:gd name="T36" fmla="*/ 0 w 64"/>
                <a:gd name="T37" fmla="*/ 71 h 111"/>
                <a:gd name="T38" fmla="*/ 24 w 64"/>
                <a:gd name="T39" fmla="*/ 71 h 111"/>
                <a:gd name="T40" fmla="*/ 24 w 64"/>
                <a:gd name="T41" fmla="*/ 78 h 111"/>
                <a:gd name="T42" fmla="*/ 24 w 64"/>
                <a:gd name="T43" fmla="*/ 86 h 111"/>
                <a:gd name="T44" fmla="*/ 32 w 64"/>
                <a:gd name="T45" fmla="*/ 86 h 111"/>
                <a:gd name="T46" fmla="*/ 32 w 64"/>
                <a:gd name="T47" fmla="*/ 86 h 111"/>
                <a:gd name="T48" fmla="*/ 40 w 64"/>
                <a:gd name="T49" fmla="*/ 78 h 111"/>
                <a:gd name="T50" fmla="*/ 32 w 64"/>
                <a:gd name="T51" fmla="*/ 71 h 111"/>
                <a:gd name="T52" fmla="*/ 24 w 64"/>
                <a:gd name="T53" fmla="*/ 63 h 111"/>
                <a:gd name="T54" fmla="*/ 8 w 64"/>
                <a:gd name="T55" fmla="*/ 47 h 111"/>
                <a:gd name="T56" fmla="*/ 0 w 64"/>
                <a:gd name="T57" fmla="*/ 39 h 111"/>
                <a:gd name="T58" fmla="*/ 0 w 64"/>
                <a:gd name="T59" fmla="*/ 23 h 111"/>
                <a:gd name="T60" fmla="*/ 0 w 64"/>
                <a:gd name="T61" fmla="*/ 7 h 111"/>
                <a:gd name="T62" fmla="*/ 16 w 64"/>
                <a:gd name="T63" fmla="*/ 0 h 111"/>
                <a:gd name="T64" fmla="*/ 32 w 64"/>
                <a:gd name="T65" fmla="*/ 0 h 111"/>
                <a:gd name="T66" fmla="*/ 48 w 64"/>
                <a:gd name="T67" fmla="*/ 0 h 111"/>
                <a:gd name="T68" fmla="*/ 56 w 64"/>
                <a:gd name="T69" fmla="*/ 7 h 111"/>
                <a:gd name="T70" fmla="*/ 63 w 64"/>
                <a:gd name="T71" fmla="*/ 23 h 111"/>
                <a:gd name="T72" fmla="*/ 63 w 64"/>
                <a:gd name="T7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1">
                  <a:moveTo>
                    <a:pt x="63" y="31"/>
                  </a:moveTo>
                  <a:lnTo>
                    <a:pt x="63" y="31"/>
                  </a:lnTo>
                  <a:cubicBezTo>
                    <a:pt x="32" y="31"/>
                    <a:pt x="32" y="31"/>
                    <a:pt x="32" y="31"/>
                  </a:cubicBezTo>
                  <a:cubicBezTo>
                    <a:pt x="32" y="23"/>
                    <a:pt x="32" y="23"/>
                    <a:pt x="32" y="23"/>
                  </a:cubicBezTo>
                  <a:cubicBezTo>
                    <a:pt x="32" y="15"/>
                    <a:pt x="32" y="15"/>
                    <a:pt x="32" y="15"/>
                  </a:cubicBezTo>
                  <a:lnTo>
                    <a:pt x="32" y="15"/>
                  </a:lnTo>
                  <a:cubicBezTo>
                    <a:pt x="32" y="15"/>
                    <a:pt x="32" y="15"/>
                    <a:pt x="24" y="15"/>
                  </a:cubicBezTo>
                  <a:lnTo>
                    <a:pt x="24" y="23"/>
                  </a:lnTo>
                  <a:lnTo>
                    <a:pt x="24" y="31"/>
                  </a:lnTo>
                  <a:cubicBezTo>
                    <a:pt x="32" y="31"/>
                    <a:pt x="32" y="31"/>
                    <a:pt x="32" y="39"/>
                  </a:cubicBezTo>
                  <a:cubicBezTo>
                    <a:pt x="48" y="47"/>
                    <a:pt x="56" y="47"/>
                    <a:pt x="56" y="55"/>
                  </a:cubicBezTo>
                  <a:cubicBezTo>
                    <a:pt x="63" y="63"/>
                    <a:pt x="63" y="71"/>
                    <a:pt x="63" y="78"/>
                  </a:cubicBezTo>
                  <a:cubicBezTo>
                    <a:pt x="63" y="86"/>
                    <a:pt x="63" y="94"/>
                    <a:pt x="63" y="94"/>
                  </a:cubicBezTo>
                  <a:cubicBezTo>
                    <a:pt x="56" y="102"/>
                    <a:pt x="56" y="102"/>
                    <a:pt x="48" y="102"/>
                  </a:cubicBezTo>
                  <a:cubicBezTo>
                    <a:pt x="48" y="110"/>
                    <a:pt x="40" y="110"/>
                    <a:pt x="32" y="110"/>
                  </a:cubicBezTo>
                  <a:cubicBezTo>
                    <a:pt x="24" y="110"/>
                    <a:pt x="16" y="110"/>
                    <a:pt x="16" y="102"/>
                  </a:cubicBezTo>
                  <a:cubicBezTo>
                    <a:pt x="8" y="102"/>
                    <a:pt x="8" y="94"/>
                    <a:pt x="0" y="94"/>
                  </a:cubicBezTo>
                  <a:cubicBezTo>
                    <a:pt x="0" y="86"/>
                    <a:pt x="0" y="78"/>
                    <a:pt x="0" y="71"/>
                  </a:cubicBezTo>
                  <a:lnTo>
                    <a:pt x="0" y="71"/>
                  </a:lnTo>
                  <a:cubicBezTo>
                    <a:pt x="24" y="71"/>
                    <a:pt x="24" y="71"/>
                    <a:pt x="24" y="71"/>
                  </a:cubicBezTo>
                  <a:cubicBezTo>
                    <a:pt x="24" y="78"/>
                    <a:pt x="24" y="78"/>
                    <a:pt x="24" y="78"/>
                  </a:cubicBezTo>
                  <a:cubicBezTo>
                    <a:pt x="24" y="86"/>
                    <a:pt x="24" y="86"/>
                    <a:pt x="24" y="86"/>
                  </a:cubicBezTo>
                  <a:cubicBezTo>
                    <a:pt x="32" y="86"/>
                    <a:pt x="32" y="86"/>
                    <a:pt x="32" y="86"/>
                  </a:cubicBezTo>
                  <a:lnTo>
                    <a:pt x="32" y="86"/>
                  </a:lnTo>
                  <a:cubicBezTo>
                    <a:pt x="40" y="86"/>
                    <a:pt x="40" y="86"/>
                    <a:pt x="40" y="78"/>
                  </a:cubicBezTo>
                  <a:cubicBezTo>
                    <a:pt x="40" y="78"/>
                    <a:pt x="40" y="71"/>
                    <a:pt x="32" y="71"/>
                  </a:cubicBezTo>
                  <a:cubicBezTo>
                    <a:pt x="32" y="71"/>
                    <a:pt x="32" y="63"/>
                    <a:pt x="24" y="63"/>
                  </a:cubicBezTo>
                  <a:cubicBezTo>
                    <a:pt x="16" y="55"/>
                    <a:pt x="8" y="55"/>
                    <a:pt x="8" y="47"/>
                  </a:cubicBezTo>
                  <a:cubicBezTo>
                    <a:pt x="8" y="47"/>
                    <a:pt x="0" y="47"/>
                    <a:pt x="0" y="39"/>
                  </a:cubicBezTo>
                  <a:cubicBezTo>
                    <a:pt x="0" y="39"/>
                    <a:pt x="0" y="31"/>
                    <a:pt x="0" y="23"/>
                  </a:cubicBezTo>
                  <a:cubicBezTo>
                    <a:pt x="0" y="15"/>
                    <a:pt x="0" y="15"/>
                    <a:pt x="0" y="7"/>
                  </a:cubicBezTo>
                  <a:cubicBezTo>
                    <a:pt x="8" y="7"/>
                    <a:pt x="8" y="0"/>
                    <a:pt x="16" y="0"/>
                  </a:cubicBezTo>
                  <a:cubicBezTo>
                    <a:pt x="16" y="0"/>
                    <a:pt x="24" y="0"/>
                    <a:pt x="32" y="0"/>
                  </a:cubicBezTo>
                  <a:cubicBezTo>
                    <a:pt x="40" y="0"/>
                    <a:pt x="40" y="0"/>
                    <a:pt x="48" y="0"/>
                  </a:cubicBezTo>
                  <a:cubicBezTo>
                    <a:pt x="56" y="0"/>
                    <a:pt x="56" y="7"/>
                    <a:pt x="56" y="7"/>
                  </a:cubicBezTo>
                  <a:cubicBezTo>
                    <a:pt x="63" y="15"/>
                    <a:pt x="63" y="15"/>
                    <a:pt x="63" y="23"/>
                  </a:cubicBezTo>
                  <a:lnTo>
                    <a:pt x="63"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7" name="Freeform 109"/>
            <p:cNvSpPr>
              <a:spLocks noChangeArrowheads="1"/>
            </p:cNvSpPr>
            <p:nvPr/>
          </p:nvSpPr>
          <p:spPr bwMode="auto">
            <a:xfrm>
              <a:off x="10223734" y="8535972"/>
              <a:ext cx="53994" cy="73051"/>
            </a:xfrm>
            <a:custGeom>
              <a:avLst/>
              <a:gdLst>
                <a:gd name="T0" fmla="*/ 56 w 73"/>
                <a:gd name="T1" fmla="*/ 0 h 103"/>
                <a:gd name="T2" fmla="*/ 56 w 73"/>
                <a:gd name="T3" fmla="*/ 0 h 103"/>
                <a:gd name="T4" fmla="*/ 72 w 73"/>
                <a:gd name="T5" fmla="*/ 102 h 103"/>
                <a:gd name="T6" fmla="*/ 48 w 73"/>
                <a:gd name="T7" fmla="*/ 102 h 103"/>
                <a:gd name="T8" fmla="*/ 48 w 73"/>
                <a:gd name="T9" fmla="*/ 86 h 103"/>
                <a:gd name="T10" fmla="*/ 32 w 73"/>
                <a:gd name="T11" fmla="*/ 86 h 103"/>
                <a:gd name="T12" fmla="*/ 32 w 73"/>
                <a:gd name="T13" fmla="*/ 102 h 103"/>
                <a:gd name="T14" fmla="*/ 0 w 73"/>
                <a:gd name="T15" fmla="*/ 102 h 103"/>
                <a:gd name="T16" fmla="*/ 16 w 73"/>
                <a:gd name="T17" fmla="*/ 0 h 103"/>
                <a:gd name="T18" fmla="*/ 56 w 73"/>
                <a:gd name="T19" fmla="*/ 0 h 103"/>
                <a:gd name="T20" fmla="*/ 40 w 73"/>
                <a:gd name="T21" fmla="*/ 71 h 103"/>
                <a:gd name="T22" fmla="*/ 40 w 73"/>
                <a:gd name="T23" fmla="*/ 71 h 103"/>
                <a:gd name="T24" fmla="*/ 40 w 73"/>
                <a:gd name="T25" fmla="*/ 23 h 103"/>
                <a:gd name="T26" fmla="*/ 32 w 73"/>
                <a:gd name="T27" fmla="*/ 71 h 103"/>
                <a:gd name="T28" fmla="*/ 40 w 73"/>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03">
                  <a:moveTo>
                    <a:pt x="56" y="0"/>
                  </a:moveTo>
                  <a:lnTo>
                    <a:pt x="56" y="0"/>
                  </a:lnTo>
                  <a:cubicBezTo>
                    <a:pt x="72" y="102"/>
                    <a:pt x="72" y="102"/>
                    <a:pt x="72" y="102"/>
                  </a:cubicBezTo>
                  <a:cubicBezTo>
                    <a:pt x="48" y="102"/>
                    <a:pt x="48" y="102"/>
                    <a:pt x="48" y="102"/>
                  </a:cubicBezTo>
                  <a:cubicBezTo>
                    <a:pt x="48" y="86"/>
                    <a:pt x="48" y="86"/>
                    <a:pt x="48"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40" y="23"/>
                  </a:cubicBezTo>
                  <a:cubicBezTo>
                    <a:pt x="40"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8" name="Freeform 110"/>
            <p:cNvSpPr>
              <a:spLocks noChangeArrowheads="1"/>
            </p:cNvSpPr>
            <p:nvPr/>
          </p:nvSpPr>
          <p:spPr bwMode="auto">
            <a:xfrm>
              <a:off x="10280905" y="8535972"/>
              <a:ext cx="47641" cy="73051"/>
            </a:xfrm>
            <a:custGeom>
              <a:avLst/>
              <a:gdLst>
                <a:gd name="T0" fmla="*/ 63 w 64"/>
                <a:gd name="T1" fmla="*/ 0 h 103"/>
                <a:gd name="T2" fmla="*/ 63 w 64"/>
                <a:gd name="T3" fmla="*/ 102 h 103"/>
                <a:gd name="T4" fmla="*/ 39 w 64"/>
                <a:gd name="T5" fmla="*/ 102 h 103"/>
                <a:gd name="T6" fmla="*/ 23 w 64"/>
                <a:gd name="T7" fmla="*/ 55 h 103"/>
                <a:gd name="T8" fmla="*/ 23 w 64"/>
                <a:gd name="T9" fmla="*/ 102 h 103"/>
                <a:gd name="T10" fmla="*/ 0 w 64"/>
                <a:gd name="T11" fmla="*/ 102 h 103"/>
                <a:gd name="T12" fmla="*/ 0 w 64"/>
                <a:gd name="T13" fmla="*/ 0 h 103"/>
                <a:gd name="T14" fmla="*/ 23 w 64"/>
                <a:gd name="T15" fmla="*/ 0 h 103"/>
                <a:gd name="T16" fmla="*/ 39 w 64"/>
                <a:gd name="T17" fmla="*/ 47 h 103"/>
                <a:gd name="T18" fmla="*/ 39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39" y="102"/>
                  </a:lnTo>
                  <a:lnTo>
                    <a:pt x="23" y="55"/>
                  </a:lnTo>
                  <a:lnTo>
                    <a:pt x="23" y="102"/>
                  </a:lnTo>
                  <a:lnTo>
                    <a:pt x="0" y="102"/>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19" name="Freeform 111"/>
            <p:cNvSpPr>
              <a:spLocks noChangeArrowheads="1"/>
            </p:cNvSpPr>
            <p:nvPr/>
          </p:nvSpPr>
          <p:spPr bwMode="auto">
            <a:xfrm>
              <a:off x="10331723" y="8535972"/>
              <a:ext cx="47641" cy="73051"/>
            </a:xfrm>
            <a:custGeom>
              <a:avLst/>
              <a:gdLst>
                <a:gd name="T0" fmla="*/ 63 w 64"/>
                <a:gd name="T1" fmla="*/ 0 h 103"/>
                <a:gd name="T2" fmla="*/ 63 w 64"/>
                <a:gd name="T3" fmla="*/ 23 h 103"/>
                <a:gd name="T4" fmla="*/ 39 w 64"/>
                <a:gd name="T5" fmla="*/ 23 h 103"/>
                <a:gd name="T6" fmla="*/ 39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39" y="23"/>
                  </a:lnTo>
                  <a:lnTo>
                    <a:pt x="39"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0" name="Freeform 112"/>
            <p:cNvSpPr>
              <a:spLocks noChangeArrowheads="1"/>
            </p:cNvSpPr>
            <p:nvPr/>
          </p:nvSpPr>
          <p:spPr bwMode="auto">
            <a:xfrm>
              <a:off x="10373012" y="8535972"/>
              <a:ext cx="50819" cy="73051"/>
            </a:xfrm>
            <a:custGeom>
              <a:avLst/>
              <a:gdLst>
                <a:gd name="T0" fmla="*/ 56 w 72"/>
                <a:gd name="T1" fmla="*/ 0 h 103"/>
                <a:gd name="T2" fmla="*/ 56 w 72"/>
                <a:gd name="T3" fmla="*/ 0 h 103"/>
                <a:gd name="T4" fmla="*/ 71 w 72"/>
                <a:gd name="T5" fmla="*/ 102 h 103"/>
                <a:gd name="T6" fmla="*/ 40 w 72"/>
                <a:gd name="T7" fmla="*/ 102 h 103"/>
                <a:gd name="T8" fmla="*/ 40 w 72"/>
                <a:gd name="T9" fmla="*/ 86 h 103"/>
                <a:gd name="T10" fmla="*/ 32 w 72"/>
                <a:gd name="T11" fmla="*/ 86 h 103"/>
                <a:gd name="T12" fmla="*/ 32 w 72"/>
                <a:gd name="T13" fmla="*/ 102 h 103"/>
                <a:gd name="T14" fmla="*/ 0 w 72"/>
                <a:gd name="T15" fmla="*/ 102 h 103"/>
                <a:gd name="T16" fmla="*/ 16 w 72"/>
                <a:gd name="T17" fmla="*/ 0 h 103"/>
                <a:gd name="T18" fmla="*/ 56 w 72"/>
                <a:gd name="T19" fmla="*/ 0 h 103"/>
                <a:gd name="T20" fmla="*/ 40 w 72"/>
                <a:gd name="T21" fmla="*/ 71 h 103"/>
                <a:gd name="T22" fmla="*/ 40 w 72"/>
                <a:gd name="T23" fmla="*/ 71 h 103"/>
                <a:gd name="T24" fmla="*/ 32 w 72"/>
                <a:gd name="T25" fmla="*/ 23 h 103"/>
                <a:gd name="T26" fmla="*/ 32 w 72"/>
                <a:gd name="T27" fmla="*/ 71 h 103"/>
                <a:gd name="T28" fmla="*/ 40 w 72"/>
                <a:gd name="T29"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3">
                  <a:moveTo>
                    <a:pt x="56" y="0"/>
                  </a:moveTo>
                  <a:lnTo>
                    <a:pt x="56" y="0"/>
                  </a:lnTo>
                  <a:cubicBezTo>
                    <a:pt x="71" y="102"/>
                    <a:pt x="71" y="102"/>
                    <a:pt x="71" y="102"/>
                  </a:cubicBezTo>
                  <a:cubicBezTo>
                    <a:pt x="40" y="102"/>
                    <a:pt x="40" y="102"/>
                    <a:pt x="40" y="102"/>
                  </a:cubicBezTo>
                  <a:cubicBezTo>
                    <a:pt x="40" y="86"/>
                    <a:pt x="40" y="86"/>
                    <a:pt x="40" y="86"/>
                  </a:cubicBezTo>
                  <a:cubicBezTo>
                    <a:pt x="32" y="86"/>
                    <a:pt x="32" y="86"/>
                    <a:pt x="32" y="86"/>
                  </a:cubicBezTo>
                  <a:cubicBezTo>
                    <a:pt x="32" y="102"/>
                    <a:pt x="32" y="102"/>
                    <a:pt x="32" y="102"/>
                  </a:cubicBezTo>
                  <a:cubicBezTo>
                    <a:pt x="0" y="102"/>
                    <a:pt x="0" y="102"/>
                    <a:pt x="0" y="102"/>
                  </a:cubicBezTo>
                  <a:cubicBezTo>
                    <a:pt x="16" y="0"/>
                    <a:pt x="16" y="0"/>
                    <a:pt x="16" y="0"/>
                  </a:cubicBezTo>
                  <a:lnTo>
                    <a:pt x="56" y="0"/>
                  </a:lnTo>
                  <a:close/>
                  <a:moveTo>
                    <a:pt x="40" y="71"/>
                  </a:moveTo>
                  <a:lnTo>
                    <a:pt x="40" y="71"/>
                  </a:lnTo>
                  <a:cubicBezTo>
                    <a:pt x="40" y="55"/>
                    <a:pt x="40" y="39"/>
                    <a:pt x="32" y="23"/>
                  </a:cubicBezTo>
                  <a:cubicBezTo>
                    <a:pt x="32" y="39"/>
                    <a:pt x="32" y="55"/>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1" name="Freeform 113"/>
            <p:cNvSpPr>
              <a:spLocks noChangeArrowheads="1"/>
            </p:cNvSpPr>
            <p:nvPr/>
          </p:nvSpPr>
          <p:spPr bwMode="auto">
            <a:xfrm>
              <a:off x="10439713" y="8535972"/>
              <a:ext cx="41289" cy="73051"/>
            </a:xfrm>
            <a:custGeom>
              <a:avLst/>
              <a:gdLst>
                <a:gd name="T0" fmla="*/ 0 w 56"/>
                <a:gd name="T1" fmla="*/ 0 h 103"/>
                <a:gd name="T2" fmla="*/ 55 w 56"/>
                <a:gd name="T3" fmla="*/ 0 h 103"/>
                <a:gd name="T4" fmla="*/ 55 w 56"/>
                <a:gd name="T5" fmla="*/ 23 h 103"/>
                <a:gd name="T6" fmla="*/ 32 w 56"/>
                <a:gd name="T7" fmla="*/ 23 h 103"/>
                <a:gd name="T8" fmla="*/ 32 w 56"/>
                <a:gd name="T9" fmla="*/ 39 h 103"/>
                <a:gd name="T10" fmla="*/ 47 w 56"/>
                <a:gd name="T11" fmla="*/ 39 h 103"/>
                <a:gd name="T12" fmla="*/ 47 w 56"/>
                <a:gd name="T13" fmla="*/ 63 h 103"/>
                <a:gd name="T14" fmla="*/ 32 w 56"/>
                <a:gd name="T15" fmla="*/ 63 h 103"/>
                <a:gd name="T16" fmla="*/ 32 w 56"/>
                <a:gd name="T17" fmla="*/ 102 h 103"/>
                <a:gd name="T18" fmla="*/ 0 w 56"/>
                <a:gd name="T19" fmla="*/ 102 h 103"/>
                <a:gd name="T20" fmla="*/ 0 w 56"/>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03">
                  <a:moveTo>
                    <a:pt x="0" y="0"/>
                  </a:moveTo>
                  <a:lnTo>
                    <a:pt x="55" y="0"/>
                  </a:lnTo>
                  <a:lnTo>
                    <a:pt x="55" y="23"/>
                  </a:lnTo>
                  <a:lnTo>
                    <a:pt x="32" y="23"/>
                  </a:lnTo>
                  <a:lnTo>
                    <a:pt x="32" y="39"/>
                  </a:lnTo>
                  <a:lnTo>
                    <a:pt x="47" y="39"/>
                  </a:lnTo>
                  <a:lnTo>
                    <a:pt x="47" y="63"/>
                  </a:lnTo>
                  <a:lnTo>
                    <a:pt x="32" y="63"/>
                  </a:lnTo>
                  <a:lnTo>
                    <a:pt x="32"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2" name="Freeform 114"/>
            <p:cNvSpPr>
              <a:spLocks noChangeArrowheads="1"/>
            </p:cNvSpPr>
            <p:nvPr/>
          </p:nvSpPr>
          <p:spPr bwMode="auto">
            <a:xfrm>
              <a:off x="10481002" y="8535972"/>
              <a:ext cx="41291" cy="73051"/>
            </a:xfrm>
            <a:custGeom>
              <a:avLst/>
              <a:gdLst>
                <a:gd name="T0" fmla="*/ 0 w 57"/>
                <a:gd name="T1" fmla="*/ 0 h 103"/>
                <a:gd name="T2" fmla="*/ 48 w 57"/>
                <a:gd name="T3" fmla="*/ 0 h 103"/>
                <a:gd name="T4" fmla="*/ 48 w 57"/>
                <a:gd name="T5" fmla="*/ 23 h 103"/>
                <a:gd name="T6" fmla="*/ 32 w 57"/>
                <a:gd name="T7" fmla="*/ 23 h 103"/>
                <a:gd name="T8" fmla="*/ 32 w 57"/>
                <a:gd name="T9" fmla="*/ 39 h 103"/>
                <a:gd name="T10" fmla="*/ 48 w 57"/>
                <a:gd name="T11" fmla="*/ 39 h 103"/>
                <a:gd name="T12" fmla="*/ 48 w 57"/>
                <a:gd name="T13" fmla="*/ 63 h 103"/>
                <a:gd name="T14" fmla="*/ 32 w 57"/>
                <a:gd name="T15" fmla="*/ 63 h 103"/>
                <a:gd name="T16" fmla="*/ 32 w 57"/>
                <a:gd name="T17" fmla="*/ 86 h 103"/>
                <a:gd name="T18" fmla="*/ 56 w 57"/>
                <a:gd name="T19" fmla="*/ 86 h 103"/>
                <a:gd name="T20" fmla="*/ 56 w 57"/>
                <a:gd name="T21" fmla="*/ 102 h 103"/>
                <a:gd name="T22" fmla="*/ 0 w 57"/>
                <a:gd name="T23" fmla="*/ 102 h 103"/>
                <a:gd name="T24" fmla="*/ 0 w 57"/>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03">
                  <a:moveTo>
                    <a:pt x="0" y="0"/>
                  </a:moveTo>
                  <a:lnTo>
                    <a:pt x="48" y="0"/>
                  </a:lnTo>
                  <a:lnTo>
                    <a:pt x="48" y="23"/>
                  </a:lnTo>
                  <a:lnTo>
                    <a:pt x="32" y="23"/>
                  </a:lnTo>
                  <a:lnTo>
                    <a:pt x="32" y="39"/>
                  </a:lnTo>
                  <a:lnTo>
                    <a:pt x="48" y="39"/>
                  </a:lnTo>
                  <a:lnTo>
                    <a:pt x="48" y="63"/>
                  </a:lnTo>
                  <a:lnTo>
                    <a:pt x="32" y="63"/>
                  </a:lnTo>
                  <a:lnTo>
                    <a:pt x="32" y="86"/>
                  </a:lnTo>
                  <a:lnTo>
                    <a:pt x="56" y="86"/>
                  </a:lnTo>
                  <a:lnTo>
                    <a:pt x="56"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3" name="Freeform 115"/>
            <p:cNvSpPr>
              <a:spLocks noChangeArrowheads="1"/>
            </p:cNvSpPr>
            <p:nvPr/>
          </p:nvSpPr>
          <p:spPr bwMode="auto">
            <a:xfrm>
              <a:off x="9779071" y="7624412"/>
              <a:ext cx="79403" cy="130224"/>
            </a:xfrm>
            <a:custGeom>
              <a:avLst/>
              <a:gdLst>
                <a:gd name="T0" fmla="*/ 111 w 112"/>
                <a:gd name="T1" fmla="*/ 79 h 182"/>
                <a:gd name="T2" fmla="*/ 111 w 112"/>
                <a:gd name="T3" fmla="*/ 79 h 182"/>
                <a:gd name="T4" fmla="*/ 63 w 112"/>
                <a:gd name="T5" fmla="*/ 79 h 182"/>
                <a:gd name="T6" fmla="*/ 63 w 112"/>
                <a:gd name="T7" fmla="*/ 47 h 182"/>
                <a:gd name="T8" fmla="*/ 63 w 112"/>
                <a:gd name="T9" fmla="*/ 31 h 182"/>
                <a:gd name="T10" fmla="*/ 55 w 112"/>
                <a:gd name="T11" fmla="*/ 31 h 182"/>
                <a:gd name="T12" fmla="*/ 47 w 112"/>
                <a:gd name="T13" fmla="*/ 31 h 182"/>
                <a:gd name="T14" fmla="*/ 47 w 112"/>
                <a:gd name="T15" fmla="*/ 47 h 182"/>
                <a:gd name="T16" fmla="*/ 47 w 112"/>
                <a:gd name="T17" fmla="*/ 134 h 182"/>
                <a:gd name="T18" fmla="*/ 47 w 112"/>
                <a:gd name="T19" fmla="*/ 150 h 182"/>
                <a:gd name="T20" fmla="*/ 55 w 112"/>
                <a:gd name="T21" fmla="*/ 150 h 182"/>
                <a:gd name="T22" fmla="*/ 63 w 112"/>
                <a:gd name="T23" fmla="*/ 150 h 182"/>
                <a:gd name="T24" fmla="*/ 63 w 112"/>
                <a:gd name="T25" fmla="*/ 126 h 182"/>
                <a:gd name="T26" fmla="*/ 63 w 112"/>
                <a:gd name="T27" fmla="*/ 110 h 182"/>
                <a:gd name="T28" fmla="*/ 111 w 112"/>
                <a:gd name="T29" fmla="*/ 110 h 182"/>
                <a:gd name="T30" fmla="*/ 111 w 112"/>
                <a:gd name="T31" fmla="*/ 118 h 182"/>
                <a:gd name="T32" fmla="*/ 103 w 112"/>
                <a:gd name="T33" fmla="*/ 150 h 182"/>
                <a:gd name="T34" fmla="*/ 87 w 112"/>
                <a:gd name="T35" fmla="*/ 174 h 182"/>
                <a:gd name="T36" fmla="*/ 55 w 112"/>
                <a:gd name="T37" fmla="*/ 181 h 182"/>
                <a:gd name="T38" fmla="*/ 24 w 112"/>
                <a:gd name="T39" fmla="*/ 174 h 182"/>
                <a:gd name="T40" fmla="*/ 8 w 112"/>
                <a:gd name="T41" fmla="*/ 158 h 182"/>
                <a:gd name="T42" fmla="*/ 0 w 112"/>
                <a:gd name="T43" fmla="*/ 118 h 182"/>
                <a:gd name="T44" fmla="*/ 0 w 112"/>
                <a:gd name="T45" fmla="*/ 63 h 182"/>
                <a:gd name="T46" fmla="*/ 0 w 112"/>
                <a:gd name="T47" fmla="*/ 39 h 182"/>
                <a:gd name="T48" fmla="*/ 8 w 112"/>
                <a:gd name="T49" fmla="*/ 15 h 182"/>
                <a:gd name="T50" fmla="*/ 32 w 112"/>
                <a:gd name="T51" fmla="*/ 8 h 182"/>
                <a:gd name="T52" fmla="*/ 55 w 112"/>
                <a:gd name="T53" fmla="*/ 0 h 182"/>
                <a:gd name="T54" fmla="*/ 87 w 112"/>
                <a:gd name="T55" fmla="*/ 8 h 182"/>
                <a:gd name="T56" fmla="*/ 103 w 112"/>
                <a:gd name="T57" fmla="*/ 23 h 182"/>
                <a:gd name="T58" fmla="*/ 111 w 112"/>
                <a:gd name="T59" fmla="*/ 63 h 182"/>
                <a:gd name="T60" fmla="*/ 111 w 112"/>
                <a:gd name="T61" fmla="*/ 7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 h="182">
                  <a:moveTo>
                    <a:pt x="111" y="79"/>
                  </a:moveTo>
                  <a:lnTo>
                    <a:pt x="111" y="79"/>
                  </a:lnTo>
                  <a:cubicBezTo>
                    <a:pt x="63" y="79"/>
                    <a:pt x="63" y="79"/>
                    <a:pt x="63" y="79"/>
                  </a:cubicBezTo>
                  <a:cubicBezTo>
                    <a:pt x="63" y="47"/>
                    <a:pt x="63" y="47"/>
                    <a:pt x="63" y="47"/>
                  </a:cubicBezTo>
                  <a:cubicBezTo>
                    <a:pt x="63" y="39"/>
                    <a:pt x="63" y="31"/>
                    <a:pt x="63" y="31"/>
                  </a:cubicBezTo>
                  <a:cubicBezTo>
                    <a:pt x="63" y="31"/>
                    <a:pt x="63" y="31"/>
                    <a:pt x="55" y="31"/>
                  </a:cubicBezTo>
                  <a:lnTo>
                    <a:pt x="47" y="31"/>
                  </a:lnTo>
                  <a:cubicBezTo>
                    <a:pt x="47" y="39"/>
                    <a:pt x="47" y="39"/>
                    <a:pt x="47" y="47"/>
                  </a:cubicBezTo>
                  <a:cubicBezTo>
                    <a:pt x="47" y="134"/>
                    <a:pt x="47" y="134"/>
                    <a:pt x="47" y="134"/>
                  </a:cubicBezTo>
                  <a:cubicBezTo>
                    <a:pt x="47" y="142"/>
                    <a:pt x="47" y="142"/>
                    <a:pt x="47" y="150"/>
                  </a:cubicBezTo>
                  <a:lnTo>
                    <a:pt x="55" y="150"/>
                  </a:lnTo>
                  <a:lnTo>
                    <a:pt x="63" y="150"/>
                  </a:lnTo>
                  <a:cubicBezTo>
                    <a:pt x="63" y="142"/>
                    <a:pt x="63" y="142"/>
                    <a:pt x="63" y="126"/>
                  </a:cubicBezTo>
                  <a:cubicBezTo>
                    <a:pt x="63" y="110"/>
                    <a:pt x="63" y="110"/>
                    <a:pt x="63" y="110"/>
                  </a:cubicBezTo>
                  <a:cubicBezTo>
                    <a:pt x="111" y="110"/>
                    <a:pt x="111" y="110"/>
                    <a:pt x="111" y="110"/>
                  </a:cubicBezTo>
                  <a:cubicBezTo>
                    <a:pt x="111" y="118"/>
                    <a:pt x="111" y="118"/>
                    <a:pt x="111" y="118"/>
                  </a:cubicBezTo>
                  <a:cubicBezTo>
                    <a:pt x="111" y="134"/>
                    <a:pt x="111" y="142"/>
                    <a:pt x="103" y="150"/>
                  </a:cubicBezTo>
                  <a:cubicBezTo>
                    <a:pt x="103" y="158"/>
                    <a:pt x="95" y="166"/>
                    <a:pt x="87" y="174"/>
                  </a:cubicBezTo>
                  <a:cubicBezTo>
                    <a:pt x="79" y="181"/>
                    <a:pt x="71" y="181"/>
                    <a:pt x="55" y="181"/>
                  </a:cubicBezTo>
                  <a:cubicBezTo>
                    <a:pt x="39" y="181"/>
                    <a:pt x="32" y="181"/>
                    <a:pt x="24" y="174"/>
                  </a:cubicBezTo>
                  <a:cubicBezTo>
                    <a:pt x="16" y="166"/>
                    <a:pt x="8" y="166"/>
                    <a:pt x="8" y="158"/>
                  </a:cubicBezTo>
                  <a:cubicBezTo>
                    <a:pt x="0" y="142"/>
                    <a:pt x="0" y="134"/>
                    <a:pt x="0" y="118"/>
                  </a:cubicBezTo>
                  <a:cubicBezTo>
                    <a:pt x="0" y="63"/>
                    <a:pt x="0" y="63"/>
                    <a:pt x="0" y="63"/>
                  </a:cubicBezTo>
                  <a:cubicBezTo>
                    <a:pt x="0" y="55"/>
                    <a:pt x="0" y="39"/>
                    <a:pt x="0" y="39"/>
                  </a:cubicBezTo>
                  <a:cubicBezTo>
                    <a:pt x="0" y="31"/>
                    <a:pt x="8" y="23"/>
                    <a:pt x="8" y="15"/>
                  </a:cubicBezTo>
                  <a:cubicBezTo>
                    <a:pt x="16" y="15"/>
                    <a:pt x="24" y="8"/>
                    <a:pt x="32" y="8"/>
                  </a:cubicBezTo>
                  <a:cubicBezTo>
                    <a:pt x="39" y="0"/>
                    <a:pt x="47" y="0"/>
                    <a:pt x="55" y="0"/>
                  </a:cubicBezTo>
                  <a:cubicBezTo>
                    <a:pt x="71" y="0"/>
                    <a:pt x="79" y="0"/>
                    <a:pt x="87" y="8"/>
                  </a:cubicBezTo>
                  <a:cubicBezTo>
                    <a:pt x="95" y="15"/>
                    <a:pt x="103" y="15"/>
                    <a:pt x="103" y="23"/>
                  </a:cubicBezTo>
                  <a:cubicBezTo>
                    <a:pt x="111" y="31"/>
                    <a:pt x="111" y="47"/>
                    <a:pt x="111" y="63"/>
                  </a:cubicBezTo>
                  <a:lnTo>
                    <a:pt x="111"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4" name="Freeform 116"/>
            <p:cNvSpPr>
              <a:spLocks noChangeArrowheads="1"/>
            </p:cNvSpPr>
            <p:nvPr/>
          </p:nvSpPr>
          <p:spPr bwMode="auto">
            <a:xfrm>
              <a:off x="9871179"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56 w 104"/>
                <a:gd name="T41" fmla="*/ 47 h 182"/>
                <a:gd name="T42" fmla="*/ 56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48 w 104"/>
                <a:gd name="T57" fmla="*/ 150 h 182"/>
                <a:gd name="T58" fmla="*/ 56 w 104"/>
                <a:gd name="T59" fmla="*/ 150 h 182"/>
                <a:gd name="T60" fmla="*/ 56 w 104"/>
                <a:gd name="T61" fmla="*/ 126 h 182"/>
                <a:gd name="T62" fmla="*/ 56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87" y="166"/>
                    <a:pt x="87" y="174"/>
                    <a:pt x="79" y="174"/>
                  </a:cubicBezTo>
                  <a:cubicBezTo>
                    <a:pt x="72" y="181"/>
                    <a:pt x="64" y="181"/>
                    <a:pt x="56" y="181"/>
                  </a:cubicBezTo>
                  <a:cubicBezTo>
                    <a:pt x="40" y="181"/>
                    <a:pt x="32" y="181"/>
                    <a:pt x="24" y="174"/>
                  </a:cubicBezTo>
                  <a:cubicBezTo>
                    <a:pt x="16" y="174"/>
                    <a:pt x="16" y="166"/>
                    <a:pt x="8" y="166"/>
                  </a:cubicBezTo>
                  <a:cubicBezTo>
                    <a:pt x="0" y="158"/>
                    <a:pt x="0" y="150"/>
                    <a:pt x="0" y="142"/>
                  </a:cubicBezTo>
                  <a:cubicBezTo>
                    <a:pt x="0" y="134"/>
                    <a:pt x="0" y="126"/>
                    <a:pt x="0" y="102"/>
                  </a:cubicBezTo>
                  <a:cubicBezTo>
                    <a:pt x="0" y="79"/>
                    <a:pt x="0" y="79"/>
                    <a:pt x="0" y="79"/>
                  </a:cubicBezTo>
                  <a:cubicBezTo>
                    <a:pt x="0" y="55"/>
                    <a:pt x="0" y="47"/>
                    <a:pt x="0" y="39"/>
                  </a:cubicBezTo>
                  <a:cubicBezTo>
                    <a:pt x="0" y="31"/>
                    <a:pt x="0" y="23"/>
                    <a:pt x="8" y="15"/>
                  </a:cubicBezTo>
                  <a:cubicBezTo>
                    <a:pt x="16" y="15"/>
                    <a:pt x="16" y="8"/>
                    <a:pt x="24" y="8"/>
                  </a:cubicBezTo>
                  <a:cubicBezTo>
                    <a:pt x="32" y="0"/>
                    <a:pt x="40" y="0"/>
                    <a:pt x="56" y="0"/>
                  </a:cubicBezTo>
                  <a:cubicBezTo>
                    <a:pt x="64" y="0"/>
                    <a:pt x="72" y="0"/>
                    <a:pt x="79" y="0"/>
                  </a:cubicBezTo>
                  <a:cubicBezTo>
                    <a:pt x="87" y="8"/>
                    <a:pt x="87" y="8"/>
                    <a:pt x="95" y="15"/>
                  </a:cubicBezTo>
                  <a:cubicBezTo>
                    <a:pt x="103" y="23"/>
                    <a:pt x="103" y="31"/>
                    <a:pt x="103" y="39"/>
                  </a:cubicBezTo>
                  <a:cubicBezTo>
                    <a:pt x="103" y="47"/>
                    <a:pt x="103" y="55"/>
                    <a:pt x="103" y="79"/>
                  </a:cubicBezTo>
                  <a:lnTo>
                    <a:pt x="103" y="102"/>
                  </a:lnTo>
                  <a:close/>
                  <a:moveTo>
                    <a:pt x="56" y="47"/>
                  </a:moveTo>
                  <a:lnTo>
                    <a:pt x="56" y="47"/>
                  </a:lnTo>
                  <a:cubicBezTo>
                    <a:pt x="56"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lnTo>
                    <a:pt x="48" y="150"/>
                  </a:lnTo>
                  <a:cubicBezTo>
                    <a:pt x="56" y="150"/>
                    <a:pt x="56" y="150"/>
                    <a:pt x="56" y="150"/>
                  </a:cubicBezTo>
                  <a:cubicBezTo>
                    <a:pt x="56" y="142"/>
                    <a:pt x="56" y="142"/>
                    <a:pt x="56" y="126"/>
                  </a:cubicBezTo>
                  <a:lnTo>
                    <a:pt x="56"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5" name="Freeform 117"/>
            <p:cNvSpPr>
              <a:spLocks noChangeArrowheads="1"/>
            </p:cNvSpPr>
            <p:nvPr/>
          </p:nvSpPr>
          <p:spPr bwMode="auto">
            <a:xfrm>
              <a:off x="9956936" y="7624412"/>
              <a:ext cx="57171" cy="130224"/>
            </a:xfrm>
            <a:custGeom>
              <a:avLst/>
              <a:gdLst>
                <a:gd name="T0" fmla="*/ 47 w 80"/>
                <a:gd name="T1" fmla="*/ 0 h 182"/>
                <a:gd name="T2" fmla="*/ 47 w 80"/>
                <a:gd name="T3" fmla="*/ 142 h 182"/>
                <a:gd name="T4" fmla="*/ 79 w 80"/>
                <a:gd name="T5" fmla="*/ 142 h 182"/>
                <a:gd name="T6" fmla="*/ 79 w 80"/>
                <a:gd name="T7" fmla="*/ 181 h 182"/>
                <a:gd name="T8" fmla="*/ 0 w 80"/>
                <a:gd name="T9" fmla="*/ 181 h 182"/>
                <a:gd name="T10" fmla="*/ 0 w 80"/>
                <a:gd name="T11" fmla="*/ 0 h 182"/>
                <a:gd name="T12" fmla="*/ 47 w 80"/>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80" h="182">
                  <a:moveTo>
                    <a:pt x="47" y="0"/>
                  </a:moveTo>
                  <a:lnTo>
                    <a:pt x="47" y="142"/>
                  </a:lnTo>
                  <a:lnTo>
                    <a:pt x="79" y="142"/>
                  </a:lnTo>
                  <a:lnTo>
                    <a:pt x="79" y="181"/>
                  </a:lnTo>
                  <a:lnTo>
                    <a:pt x="0" y="181"/>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6" name="Freeform 118"/>
            <p:cNvSpPr>
              <a:spLocks noChangeArrowheads="1"/>
            </p:cNvSpPr>
            <p:nvPr/>
          </p:nvSpPr>
          <p:spPr bwMode="auto">
            <a:xfrm>
              <a:off x="10014107" y="7624412"/>
              <a:ext cx="79403" cy="130224"/>
            </a:xfrm>
            <a:custGeom>
              <a:avLst/>
              <a:gdLst>
                <a:gd name="T0" fmla="*/ 111 w 112"/>
                <a:gd name="T1" fmla="*/ 102 h 182"/>
                <a:gd name="T2" fmla="*/ 111 w 112"/>
                <a:gd name="T3" fmla="*/ 102 h 182"/>
                <a:gd name="T4" fmla="*/ 111 w 112"/>
                <a:gd name="T5" fmla="*/ 142 h 182"/>
                <a:gd name="T6" fmla="*/ 103 w 112"/>
                <a:gd name="T7" fmla="*/ 166 h 182"/>
                <a:gd name="T8" fmla="*/ 79 w 112"/>
                <a:gd name="T9" fmla="*/ 174 h 182"/>
                <a:gd name="T10" fmla="*/ 55 w 112"/>
                <a:gd name="T11" fmla="*/ 181 h 182"/>
                <a:gd name="T12" fmla="*/ 32 w 112"/>
                <a:gd name="T13" fmla="*/ 174 h 182"/>
                <a:gd name="T14" fmla="*/ 16 w 112"/>
                <a:gd name="T15" fmla="*/ 166 h 182"/>
                <a:gd name="T16" fmla="*/ 8 w 112"/>
                <a:gd name="T17" fmla="*/ 142 h 182"/>
                <a:gd name="T18" fmla="*/ 0 w 112"/>
                <a:gd name="T19" fmla="*/ 102 h 182"/>
                <a:gd name="T20" fmla="*/ 0 w 112"/>
                <a:gd name="T21" fmla="*/ 79 h 182"/>
                <a:gd name="T22" fmla="*/ 8 w 112"/>
                <a:gd name="T23" fmla="*/ 39 h 182"/>
                <a:gd name="T24" fmla="*/ 16 w 112"/>
                <a:gd name="T25" fmla="*/ 15 h 182"/>
                <a:gd name="T26" fmla="*/ 32 w 112"/>
                <a:gd name="T27" fmla="*/ 8 h 182"/>
                <a:gd name="T28" fmla="*/ 55 w 112"/>
                <a:gd name="T29" fmla="*/ 0 h 182"/>
                <a:gd name="T30" fmla="*/ 79 w 112"/>
                <a:gd name="T31" fmla="*/ 0 h 182"/>
                <a:gd name="T32" fmla="*/ 103 w 112"/>
                <a:gd name="T33" fmla="*/ 15 h 182"/>
                <a:gd name="T34" fmla="*/ 111 w 112"/>
                <a:gd name="T35" fmla="*/ 39 h 182"/>
                <a:gd name="T36" fmla="*/ 111 w 112"/>
                <a:gd name="T37" fmla="*/ 79 h 182"/>
                <a:gd name="T38" fmla="*/ 111 w 112"/>
                <a:gd name="T39" fmla="*/ 102 h 182"/>
                <a:gd name="T40" fmla="*/ 63 w 112"/>
                <a:gd name="T41" fmla="*/ 47 h 182"/>
                <a:gd name="T42" fmla="*/ 63 w 112"/>
                <a:gd name="T43" fmla="*/ 47 h 182"/>
                <a:gd name="T44" fmla="*/ 63 w 112"/>
                <a:gd name="T45" fmla="*/ 31 h 182"/>
                <a:gd name="T46" fmla="*/ 55 w 112"/>
                <a:gd name="T47" fmla="*/ 31 h 182"/>
                <a:gd name="T48" fmla="*/ 55 w 112"/>
                <a:gd name="T49" fmla="*/ 31 h 182"/>
                <a:gd name="T50" fmla="*/ 48 w 112"/>
                <a:gd name="T51" fmla="*/ 47 h 182"/>
                <a:gd name="T52" fmla="*/ 48 w 112"/>
                <a:gd name="T53" fmla="*/ 126 h 182"/>
                <a:gd name="T54" fmla="*/ 48 w 112"/>
                <a:gd name="T55" fmla="*/ 150 h 182"/>
                <a:gd name="T56" fmla="*/ 55 w 112"/>
                <a:gd name="T57" fmla="*/ 150 h 182"/>
                <a:gd name="T58" fmla="*/ 63 w 112"/>
                <a:gd name="T59" fmla="*/ 150 h 182"/>
                <a:gd name="T60" fmla="*/ 63 w 112"/>
                <a:gd name="T61" fmla="*/ 126 h 182"/>
                <a:gd name="T62" fmla="*/ 63 w 112"/>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2">
                  <a:moveTo>
                    <a:pt x="111" y="102"/>
                  </a:moveTo>
                  <a:lnTo>
                    <a:pt x="111" y="102"/>
                  </a:lnTo>
                  <a:cubicBezTo>
                    <a:pt x="111" y="126"/>
                    <a:pt x="111" y="134"/>
                    <a:pt x="111" y="142"/>
                  </a:cubicBezTo>
                  <a:cubicBezTo>
                    <a:pt x="111" y="150"/>
                    <a:pt x="103" y="158"/>
                    <a:pt x="103" y="166"/>
                  </a:cubicBezTo>
                  <a:cubicBezTo>
                    <a:pt x="95" y="166"/>
                    <a:pt x="87" y="174"/>
                    <a:pt x="79" y="174"/>
                  </a:cubicBezTo>
                  <a:cubicBezTo>
                    <a:pt x="79" y="181"/>
                    <a:pt x="63" y="181"/>
                    <a:pt x="55" y="181"/>
                  </a:cubicBezTo>
                  <a:cubicBezTo>
                    <a:pt x="48" y="181"/>
                    <a:pt x="39" y="181"/>
                    <a:pt x="32" y="174"/>
                  </a:cubicBezTo>
                  <a:cubicBezTo>
                    <a:pt x="24" y="174"/>
                    <a:pt x="16" y="166"/>
                    <a:pt x="16" y="166"/>
                  </a:cubicBezTo>
                  <a:cubicBezTo>
                    <a:pt x="8" y="158"/>
                    <a:pt x="8" y="150"/>
                    <a:pt x="8" y="142"/>
                  </a:cubicBezTo>
                  <a:cubicBezTo>
                    <a:pt x="8" y="134"/>
                    <a:pt x="0" y="126"/>
                    <a:pt x="0" y="102"/>
                  </a:cubicBezTo>
                  <a:cubicBezTo>
                    <a:pt x="0" y="79"/>
                    <a:pt x="0" y="79"/>
                    <a:pt x="0" y="79"/>
                  </a:cubicBezTo>
                  <a:cubicBezTo>
                    <a:pt x="0" y="55"/>
                    <a:pt x="8" y="47"/>
                    <a:pt x="8" y="39"/>
                  </a:cubicBezTo>
                  <a:cubicBezTo>
                    <a:pt x="8" y="31"/>
                    <a:pt x="8" y="23"/>
                    <a:pt x="16" y="15"/>
                  </a:cubicBezTo>
                  <a:cubicBezTo>
                    <a:pt x="16" y="15"/>
                    <a:pt x="24" y="8"/>
                    <a:pt x="32" y="8"/>
                  </a:cubicBezTo>
                  <a:cubicBezTo>
                    <a:pt x="39" y="0"/>
                    <a:pt x="48" y="0"/>
                    <a:pt x="55" y="0"/>
                  </a:cubicBezTo>
                  <a:cubicBezTo>
                    <a:pt x="63" y="0"/>
                    <a:pt x="71" y="0"/>
                    <a:pt x="79" y="0"/>
                  </a:cubicBezTo>
                  <a:cubicBezTo>
                    <a:pt x="87" y="8"/>
                    <a:pt x="95" y="8"/>
                    <a:pt x="103" y="15"/>
                  </a:cubicBezTo>
                  <a:cubicBezTo>
                    <a:pt x="103" y="23"/>
                    <a:pt x="111" y="31"/>
                    <a:pt x="111" y="39"/>
                  </a:cubicBezTo>
                  <a:cubicBezTo>
                    <a:pt x="111" y="47"/>
                    <a:pt x="111" y="55"/>
                    <a:pt x="111" y="79"/>
                  </a:cubicBezTo>
                  <a:lnTo>
                    <a:pt x="111" y="102"/>
                  </a:lnTo>
                  <a:close/>
                  <a:moveTo>
                    <a:pt x="63" y="47"/>
                  </a:moveTo>
                  <a:lnTo>
                    <a:pt x="63" y="47"/>
                  </a:lnTo>
                  <a:cubicBezTo>
                    <a:pt x="63" y="39"/>
                    <a:pt x="63" y="31"/>
                    <a:pt x="63" y="31"/>
                  </a:cubicBezTo>
                  <a:cubicBezTo>
                    <a:pt x="63" y="31"/>
                    <a:pt x="63" y="31"/>
                    <a:pt x="55" y="31"/>
                  </a:cubicBezTo>
                  <a:lnTo>
                    <a:pt x="55" y="31"/>
                  </a:lnTo>
                  <a:cubicBezTo>
                    <a:pt x="48" y="31"/>
                    <a:pt x="48" y="39"/>
                    <a:pt x="48" y="47"/>
                  </a:cubicBezTo>
                  <a:cubicBezTo>
                    <a:pt x="48" y="126"/>
                    <a:pt x="48" y="126"/>
                    <a:pt x="48" y="126"/>
                  </a:cubicBezTo>
                  <a:cubicBezTo>
                    <a:pt x="48" y="142"/>
                    <a:pt x="48" y="150"/>
                    <a:pt x="48" y="150"/>
                  </a:cubicBezTo>
                  <a:cubicBezTo>
                    <a:pt x="55" y="150"/>
                    <a:pt x="55" y="150"/>
                    <a:pt x="55" y="150"/>
                  </a:cubicBezTo>
                  <a:cubicBezTo>
                    <a:pt x="63" y="150"/>
                    <a:pt x="63" y="150"/>
                    <a:pt x="63" y="150"/>
                  </a:cubicBezTo>
                  <a:cubicBezTo>
                    <a:pt x="63"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7" name="Freeform 119"/>
            <p:cNvSpPr>
              <a:spLocks noChangeArrowheads="1"/>
            </p:cNvSpPr>
            <p:nvPr/>
          </p:nvSpPr>
          <p:spPr bwMode="auto">
            <a:xfrm>
              <a:off x="10106215" y="7624412"/>
              <a:ext cx="73053" cy="130224"/>
            </a:xfrm>
            <a:custGeom>
              <a:avLst/>
              <a:gdLst>
                <a:gd name="T0" fmla="*/ 0 w 103"/>
                <a:gd name="T1" fmla="*/ 0 h 182"/>
                <a:gd name="T2" fmla="*/ 0 w 103"/>
                <a:gd name="T3" fmla="*/ 0 h 182"/>
                <a:gd name="T4" fmla="*/ 31 w 103"/>
                <a:gd name="T5" fmla="*/ 0 h 182"/>
                <a:gd name="T6" fmla="*/ 79 w 103"/>
                <a:gd name="T7" fmla="*/ 8 h 182"/>
                <a:gd name="T8" fmla="*/ 94 w 103"/>
                <a:gd name="T9" fmla="*/ 15 h 182"/>
                <a:gd name="T10" fmla="*/ 102 w 103"/>
                <a:gd name="T11" fmla="*/ 47 h 182"/>
                <a:gd name="T12" fmla="*/ 94 w 103"/>
                <a:gd name="T13" fmla="*/ 79 h 182"/>
                <a:gd name="T14" fmla="*/ 79 w 103"/>
                <a:gd name="T15" fmla="*/ 87 h 182"/>
                <a:gd name="T16" fmla="*/ 94 w 103"/>
                <a:gd name="T17" fmla="*/ 95 h 182"/>
                <a:gd name="T18" fmla="*/ 102 w 103"/>
                <a:gd name="T19" fmla="*/ 102 h 182"/>
                <a:gd name="T20" fmla="*/ 102 w 103"/>
                <a:gd name="T21" fmla="*/ 134 h 182"/>
                <a:gd name="T22" fmla="*/ 102 w 103"/>
                <a:gd name="T23" fmla="*/ 181 h 182"/>
                <a:gd name="T24" fmla="*/ 63 w 103"/>
                <a:gd name="T25" fmla="*/ 181 h 182"/>
                <a:gd name="T26" fmla="*/ 63 w 103"/>
                <a:gd name="T27" fmla="*/ 118 h 182"/>
                <a:gd name="T28" fmla="*/ 55 w 103"/>
                <a:gd name="T29" fmla="*/ 102 h 182"/>
                <a:gd name="T30" fmla="*/ 47 w 103"/>
                <a:gd name="T31" fmla="*/ 102 h 182"/>
                <a:gd name="T32" fmla="*/ 47 w 103"/>
                <a:gd name="T33" fmla="*/ 181 h 182"/>
                <a:gd name="T34" fmla="*/ 0 w 103"/>
                <a:gd name="T35" fmla="*/ 181 h 182"/>
                <a:gd name="T36" fmla="*/ 0 w 103"/>
                <a:gd name="T37" fmla="*/ 0 h 182"/>
                <a:gd name="T38" fmla="*/ 47 w 103"/>
                <a:gd name="T39" fmla="*/ 31 h 182"/>
                <a:gd name="T40" fmla="*/ 47 w 103"/>
                <a:gd name="T41" fmla="*/ 31 h 182"/>
                <a:gd name="T42" fmla="*/ 47 w 103"/>
                <a:gd name="T43" fmla="*/ 71 h 182"/>
                <a:gd name="T44" fmla="*/ 55 w 103"/>
                <a:gd name="T45" fmla="*/ 71 h 182"/>
                <a:gd name="T46" fmla="*/ 63 w 103"/>
                <a:gd name="T47" fmla="*/ 55 h 182"/>
                <a:gd name="T48" fmla="*/ 63 w 103"/>
                <a:gd name="T49" fmla="*/ 47 h 182"/>
                <a:gd name="T50" fmla="*/ 55 w 103"/>
                <a:gd name="T51" fmla="*/ 39 h 182"/>
                <a:gd name="T52" fmla="*/ 47 w 103"/>
                <a:gd name="T53"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82">
                  <a:moveTo>
                    <a:pt x="0" y="0"/>
                  </a:moveTo>
                  <a:lnTo>
                    <a:pt x="0" y="0"/>
                  </a:lnTo>
                  <a:cubicBezTo>
                    <a:pt x="31" y="0"/>
                    <a:pt x="31" y="0"/>
                    <a:pt x="31" y="0"/>
                  </a:cubicBezTo>
                  <a:cubicBezTo>
                    <a:pt x="55" y="0"/>
                    <a:pt x="71" y="0"/>
                    <a:pt x="79" y="8"/>
                  </a:cubicBezTo>
                  <a:cubicBezTo>
                    <a:pt x="87" y="8"/>
                    <a:pt x="87" y="8"/>
                    <a:pt x="94" y="15"/>
                  </a:cubicBezTo>
                  <a:cubicBezTo>
                    <a:pt x="102" y="23"/>
                    <a:pt x="102" y="39"/>
                    <a:pt x="102" y="47"/>
                  </a:cubicBezTo>
                  <a:cubicBezTo>
                    <a:pt x="102" y="63"/>
                    <a:pt x="102" y="71"/>
                    <a:pt x="94" y="79"/>
                  </a:cubicBezTo>
                  <a:cubicBezTo>
                    <a:pt x="94" y="79"/>
                    <a:pt x="87" y="87"/>
                    <a:pt x="79" y="87"/>
                  </a:cubicBezTo>
                  <a:cubicBezTo>
                    <a:pt x="87" y="87"/>
                    <a:pt x="94" y="95"/>
                    <a:pt x="94" y="95"/>
                  </a:cubicBezTo>
                  <a:cubicBezTo>
                    <a:pt x="94" y="102"/>
                    <a:pt x="102" y="102"/>
                    <a:pt x="102" y="102"/>
                  </a:cubicBezTo>
                  <a:cubicBezTo>
                    <a:pt x="102" y="110"/>
                    <a:pt x="102" y="118"/>
                    <a:pt x="102" y="134"/>
                  </a:cubicBezTo>
                  <a:cubicBezTo>
                    <a:pt x="102" y="181"/>
                    <a:pt x="102" y="181"/>
                    <a:pt x="102" y="181"/>
                  </a:cubicBezTo>
                  <a:cubicBezTo>
                    <a:pt x="63" y="181"/>
                    <a:pt x="63" y="181"/>
                    <a:pt x="63" y="181"/>
                  </a:cubicBezTo>
                  <a:cubicBezTo>
                    <a:pt x="63" y="118"/>
                    <a:pt x="63" y="118"/>
                    <a:pt x="63" y="118"/>
                  </a:cubicBezTo>
                  <a:cubicBezTo>
                    <a:pt x="63" y="110"/>
                    <a:pt x="55" y="102"/>
                    <a:pt x="55" y="102"/>
                  </a:cubicBezTo>
                  <a:cubicBezTo>
                    <a:pt x="55" y="102"/>
                    <a:pt x="55" y="102"/>
                    <a:pt x="47" y="102"/>
                  </a:cubicBezTo>
                  <a:cubicBezTo>
                    <a:pt x="47" y="181"/>
                    <a:pt x="47" y="181"/>
                    <a:pt x="47" y="181"/>
                  </a:cubicBezTo>
                  <a:cubicBezTo>
                    <a:pt x="0" y="181"/>
                    <a:pt x="0" y="181"/>
                    <a:pt x="0" y="181"/>
                  </a:cubicBezTo>
                  <a:lnTo>
                    <a:pt x="0" y="0"/>
                  </a:lnTo>
                  <a:close/>
                  <a:moveTo>
                    <a:pt x="47" y="31"/>
                  </a:moveTo>
                  <a:lnTo>
                    <a:pt x="47" y="31"/>
                  </a:lnTo>
                  <a:cubicBezTo>
                    <a:pt x="47" y="71"/>
                    <a:pt x="47" y="71"/>
                    <a:pt x="47" y="71"/>
                  </a:cubicBezTo>
                  <a:lnTo>
                    <a:pt x="55" y="71"/>
                  </a:lnTo>
                  <a:cubicBezTo>
                    <a:pt x="55" y="71"/>
                    <a:pt x="63" y="63"/>
                    <a:pt x="63" y="55"/>
                  </a:cubicBezTo>
                  <a:cubicBezTo>
                    <a:pt x="63" y="47"/>
                    <a:pt x="63" y="47"/>
                    <a:pt x="63" y="47"/>
                  </a:cubicBezTo>
                  <a:cubicBezTo>
                    <a:pt x="63" y="39"/>
                    <a:pt x="55" y="39"/>
                    <a:pt x="55" y="39"/>
                  </a:cubicBezTo>
                  <a:cubicBezTo>
                    <a:pt x="55" y="31"/>
                    <a:pt x="47" y="31"/>
                    <a:pt x="47"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8" name="Freeform 120"/>
            <p:cNvSpPr>
              <a:spLocks noChangeArrowheads="1"/>
            </p:cNvSpPr>
            <p:nvPr/>
          </p:nvSpPr>
          <p:spPr bwMode="auto">
            <a:xfrm>
              <a:off x="10182443" y="7624412"/>
              <a:ext cx="85757" cy="130224"/>
            </a:xfrm>
            <a:custGeom>
              <a:avLst/>
              <a:gdLst>
                <a:gd name="T0" fmla="*/ 87 w 120"/>
                <a:gd name="T1" fmla="*/ 0 h 182"/>
                <a:gd name="T2" fmla="*/ 87 w 120"/>
                <a:gd name="T3" fmla="*/ 0 h 182"/>
                <a:gd name="T4" fmla="*/ 119 w 120"/>
                <a:gd name="T5" fmla="*/ 181 h 182"/>
                <a:gd name="T6" fmla="*/ 71 w 120"/>
                <a:gd name="T7" fmla="*/ 181 h 182"/>
                <a:gd name="T8" fmla="*/ 64 w 120"/>
                <a:gd name="T9" fmla="*/ 150 h 182"/>
                <a:gd name="T10" fmla="*/ 48 w 120"/>
                <a:gd name="T11" fmla="*/ 150 h 182"/>
                <a:gd name="T12" fmla="*/ 48 w 120"/>
                <a:gd name="T13" fmla="*/ 181 h 182"/>
                <a:gd name="T14" fmla="*/ 0 w 120"/>
                <a:gd name="T15" fmla="*/ 181 h 182"/>
                <a:gd name="T16" fmla="*/ 24 w 120"/>
                <a:gd name="T17" fmla="*/ 0 h 182"/>
                <a:gd name="T18" fmla="*/ 87 w 120"/>
                <a:gd name="T19" fmla="*/ 0 h 182"/>
                <a:gd name="T20" fmla="*/ 64 w 120"/>
                <a:gd name="T21" fmla="*/ 118 h 182"/>
                <a:gd name="T22" fmla="*/ 64 w 120"/>
                <a:gd name="T23" fmla="*/ 118 h 182"/>
                <a:gd name="T24" fmla="*/ 55 w 120"/>
                <a:gd name="T25" fmla="*/ 39 h 182"/>
                <a:gd name="T26" fmla="*/ 48 w 120"/>
                <a:gd name="T27" fmla="*/ 118 h 182"/>
                <a:gd name="T28" fmla="*/ 64 w 120"/>
                <a:gd name="T29" fmla="*/ 11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2">
                  <a:moveTo>
                    <a:pt x="87" y="0"/>
                  </a:moveTo>
                  <a:lnTo>
                    <a:pt x="87" y="0"/>
                  </a:lnTo>
                  <a:cubicBezTo>
                    <a:pt x="119" y="181"/>
                    <a:pt x="119" y="181"/>
                    <a:pt x="119" y="181"/>
                  </a:cubicBezTo>
                  <a:cubicBezTo>
                    <a:pt x="71" y="181"/>
                    <a:pt x="71" y="181"/>
                    <a:pt x="71" y="181"/>
                  </a:cubicBezTo>
                  <a:cubicBezTo>
                    <a:pt x="64" y="150"/>
                    <a:pt x="64" y="150"/>
                    <a:pt x="64" y="150"/>
                  </a:cubicBezTo>
                  <a:cubicBezTo>
                    <a:pt x="48" y="150"/>
                    <a:pt x="48" y="150"/>
                    <a:pt x="48" y="150"/>
                  </a:cubicBezTo>
                  <a:cubicBezTo>
                    <a:pt x="48" y="181"/>
                    <a:pt x="48" y="181"/>
                    <a:pt x="48" y="181"/>
                  </a:cubicBezTo>
                  <a:cubicBezTo>
                    <a:pt x="0" y="181"/>
                    <a:pt x="0" y="181"/>
                    <a:pt x="0" y="181"/>
                  </a:cubicBezTo>
                  <a:cubicBezTo>
                    <a:pt x="24" y="0"/>
                    <a:pt x="24" y="0"/>
                    <a:pt x="24" y="0"/>
                  </a:cubicBezTo>
                  <a:lnTo>
                    <a:pt x="87" y="0"/>
                  </a:lnTo>
                  <a:close/>
                  <a:moveTo>
                    <a:pt x="64" y="118"/>
                  </a:moveTo>
                  <a:lnTo>
                    <a:pt x="64" y="118"/>
                  </a:lnTo>
                  <a:cubicBezTo>
                    <a:pt x="64" y="95"/>
                    <a:pt x="64" y="71"/>
                    <a:pt x="55" y="39"/>
                  </a:cubicBezTo>
                  <a:cubicBezTo>
                    <a:pt x="55" y="79"/>
                    <a:pt x="48" y="102"/>
                    <a:pt x="48" y="118"/>
                  </a:cubicBezTo>
                  <a:lnTo>
                    <a:pt x="64" y="11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29" name="Freeform 121"/>
            <p:cNvSpPr>
              <a:spLocks noChangeArrowheads="1"/>
            </p:cNvSpPr>
            <p:nvPr/>
          </p:nvSpPr>
          <p:spPr bwMode="auto">
            <a:xfrm>
              <a:off x="10274552" y="7624412"/>
              <a:ext cx="76228" cy="130224"/>
            </a:xfrm>
            <a:custGeom>
              <a:avLst/>
              <a:gdLst>
                <a:gd name="T0" fmla="*/ 0 w 104"/>
                <a:gd name="T1" fmla="*/ 0 h 182"/>
                <a:gd name="T2" fmla="*/ 0 w 104"/>
                <a:gd name="T3" fmla="*/ 0 h 182"/>
                <a:gd name="T4" fmla="*/ 31 w 104"/>
                <a:gd name="T5" fmla="*/ 0 h 182"/>
                <a:gd name="T6" fmla="*/ 79 w 104"/>
                <a:gd name="T7" fmla="*/ 8 h 182"/>
                <a:gd name="T8" fmla="*/ 95 w 104"/>
                <a:gd name="T9" fmla="*/ 15 h 182"/>
                <a:gd name="T10" fmla="*/ 103 w 104"/>
                <a:gd name="T11" fmla="*/ 31 h 182"/>
                <a:gd name="T12" fmla="*/ 103 w 104"/>
                <a:gd name="T13" fmla="*/ 63 h 182"/>
                <a:gd name="T14" fmla="*/ 103 w 104"/>
                <a:gd name="T15" fmla="*/ 126 h 182"/>
                <a:gd name="T16" fmla="*/ 103 w 104"/>
                <a:gd name="T17" fmla="*/ 158 h 182"/>
                <a:gd name="T18" fmla="*/ 95 w 104"/>
                <a:gd name="T19" fmla="*/ 174 h 182"/>
                <a:gd name="T20" fmla="*/ 79 w 104"/>
                <a:gd name="T21" fmla="*/ 174 h 182"/>
                <a:gd name="T22" fmla="*/ 55 w 104"/>
                <a:gd name="T23" fmla="*/ 181 h 182"/>
                <a:gd name="T24" fmla="*/ 0 w 104"/>
                <a:gd name="T25" fmla="*/ 181 h 182"/>
                <a:gd name="T26" fmla="*/ 0 w 104"/>
                <a:gd name="T27" fmla="*/ 0 h 182"/>
                <a:gd name="T28" fmla="*/ 39 w 104"/>
                <a:gd name="T29" fmla="*/ 31 h 182"/>
                <a:gd name="T30" fmla="*/ 39 w 104"/>
                <a:gd name="T31" fmla="*/ 31 h 182"/>
                <a:gd name="T32" fmla="*/ 39 w 104"/>
                <a:gd name="T33" fmla="*/ 150 h 182"/>
                <a:gd name="T34" fmla="*/ 55 w 104"/>
                <a:gd name="T35" fmla="*/ 142 h 182"/>
                <a:gd name="T36" fmla="*/ 55 w 104"/>
                <a:gd name="T37" fmla="*/ 126 h 182"/>
                <a:gd name="T38" fmla="*/ 55 w 104"/>
                <a:gd name="T39" fmla="*/ 55 h 182"/>
                <a:gd name="T40" fmla="*/ 55 w 104"/>
                <a:gd name="T41" fmla="*/ 39 h 182"/>
                <a:gd name="T42" fmla="*/ 55 w 104"/>
                <a:gd name="T43" fmla="*/ 31 h 182"/>
                <a:gd name="T44" fmla="*/ 39 w 104"/>
                <a:gd name="T45"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182">
                  <a:moveTo>
                    <a:pt x="0" y="0"/>
                  </a:moveTo>
                  <a:lnTo>
                    <a:pt x="0" y="0"/>
                  </a:lnTo>
                  <a:cubicBezTo>
                    <a:pt x="31" y="0"/>
                    <a:pt x="31" y="0"/>
                    <a:pt x="31" y="0"/>
                  </a:cubicBezTo>
                  <a:cubicBezTo>
                    <a:pt x="55" y="0"/>
                    <a:pt x="71" y="8"/>
                    <a:pt x="79" y="8"/>
                  </a:cubicBezTo>
                  <a:cubicBezTo>
                    <a:pt x="87" y="8"/>
                    <a:pt x="87" y="8"/>
                    <a:pt x="95" y="15"/>
                  </a:cubicBezTo>
                  <a:cubicBezTo>
                    <a:pt x="95" y="23"/>
                    <a:pt x="103" y="23"/>
                    <a:pt x="103" y="31"/>
                  </a:cubicBezTo>
                  <a:cubicBezTo>
                    <a:pt x="103" y="39"/>
                    <a:pt x="103" y="47"/>
                    <a:pt x="103" y="63"/>
                  </a:cubicBezTo>
                  <a:cubicBezTo>
                    <a:pt x="103" y="126"/>
                    <a:pt x="103" y="126"/>
                    <a:pt x="103" y="126"/>
                  </a:cubicBezTo>
                  <a:cubicBezTo>
                    <a:pt x="103" y="142"/>
                    <a:pt x="103" y="150"/>
                    <a:pt x="103" y="158"/>
                  </a:cubicBezTo>
                  <a:cubicBezTo>
                    <a:pt x="95" y="166"/>
                    <a:pt x="95" y="166"/>
                    <a:pt x="95" y="174"/>
                  </a:cubicBezTo>
                  <a:cubicBezTo>
                    <a:pt x="87" y="174"/>
                    <a:pt x="87" y="174"/>
                    <a:pt x="79" y="174"/>
                  </a:cubicBezTo>
                  <a:cubicBezTo>
                    <a:pt x="71" y="174"/>
                    <a:pt x="63" y="181"/>
                    <a:pt x="55" y="181"/>
                  </a:cubicBezTo>
                  <a:cubicBezTo>
                    <a:pt x="0" y="181"/>
                    <a:pt x="0" y="181"/>
                    <a:pt x="0" y="181"/>
                  </a:cubicBezTo>
                  <a:lnTo>
                    <a:pt x="0" y="0"/>
                  </a:lnTo>
                  <a:close/>
                  <a:moveTo>
                    <a:pt x="39" y="31"/>
                  </a:moveTo>
                  <a:lnTo>
                    <a:pt x="39" y="31"/>
                  </a:lnTo>
                  <a:cubicBezTo>
                    <a:pt x="39" y="150"/>
                    <a:pt x="39" y="150"/>
                    <a:pt x="39" y="150"/>
                  </a:cubicBezTo>
                  <a:cubicBezTo>
                    <a:pt x="47" y="150"/>
                    <a:pt x="55" y="150"/>
                    <a:pt x="55" y="142"/>
                  </a:cubicBezTo>
                  <a:cubicBezTo>
                    <a:pt x="55" y="142"/>
                    <a:pt x="55" y="134"/>
                    <a:pt x="55" y="126"/>
                  </a:cubicBezTo>
                  <a:cubicBezTo>
                    <a:pt x="55" y="55"/>
                    <a:pt x="55" y="55"/>
                    <a:pt x="55" y="55"/>
                  </a:cubicBezTo>
                  <a:cubicBezTo>
                    <a:pt x="55" y="47"/>
                    <a:pt x="55" y="39"/>
                    <a:pt x="55" y="39"/>
                  </a:cubicBezTo>
                  <a:cubicBezTo>
                    <a:pt x="55" y="39"/>
                    <a:pt x="55" y="39"/>
                    <a:pt x="55"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0" name="Freeform 122"/>
            <p:cNvSpPr>
              <a:spLocks noChangeArrowheads="1"/>
            </p:cNvSpPr>
            <p:nvPr/>
          </p:nvSpPr>
          <p:spPr bwMode="auto">
            <a:xfrm>
              <a:off x="10360308" y="7624412"/>
              <a:ext cx="76228" cy="130224"/>
            </a:xfrm>
            <a:custGeom>
              <a:avLst/>
              <a:gdLst>
                <a:gd name="T0" fmla="*/ 103 w 104"/>
                <a:gd name="T1" fmla="*/ 102 h 182"/>
                <a:gd name="T2" fmla="*/ 103 w 104"/>
                <a:gd name="T3" fmla="*/ 102 h 182"/>
                <a:gd name="T4" fmla="*/ 103 w 104"/>
                <a:gd name="T5" fmla="*/ 142 h 182"/>
                <a:gd name="T6" fmla="*/ 95 w 104"/>
                <a:gd name="T7" fmla="*/ 166 h 182"/>
                <a:gd name="T8" fmla="*/ 79 w 104"/>
                <a:gd name="T9" fmla="*/ 174 h 182"/>
                <a:gd name="T10" fmla="*/ 56 w 104"/>
                <a:gd name="T11" fmla="*/ 181 h 182"/>
                <a:gd name="T12" fmla="*/ 24 w 104"/>
                <a:gd name="T13" fmla="*/ 174 h 182"/>
                <a:gd name="T14" fmla="*/ 8 w 104"/>
                <a:gd name="T15" fmla="*/ 166 h 182"/>
                <a:gd name="T16" fmla="*/ 0 w 104"/>
                <a:gd name="T17" fmla="*/ 142 h 182"/>
                <a:gd name="T18" fmla="*/ 0 w 104"/>
                <a:gd name="T19" fmla="*/ 102 h 182"/>
                <a:gd name="T20" fmla="*/ 0 w 104"/>
                <a:gd name="T21" fmla="*/ 79 h 182"/>
                <a:gd name="T22" fmla="*/ 0 w 104"/>
                <a:gd name="T23" fmla="*/ 39 h 182"/>
                <a:gd name="T24" fmla="*/ 8 w 104"/>
                <a:gd name="T25" fmla="*/ 15 h 182"/>
                <a:gd name="T26" fmla="*/ 24 w 104"/>
                <a:gd name="T27" fmla="*/ 8 h 182"/>
                <a:gd name="T28" fmla="*/ 56 w 104"/>
                <a:gd name="T29" fmla="*/ 0 h 182"/>
                <a:gd name="T30" fmla="*/ 79 w 104"/>
                <a:gd name="T31" fmla="*/ 0 h 182"/>
                <a:gd name="T32" fmla="*/ 95 w 104"/>
                <a:gd name="T33" fmla="*/ 15 h 182"/>
                <a:gd name="T34" fmla="*/ 103 w 104"/>
                <a:gd name="T35" fmla="*/ 39 h 182"/>
                <a:gd name="T36" fmla="*/ 103 w 104"/>
                <a:gd name="T37" fmla="*/ 79 h 182"/>
                <a:gd name="T38" fmla="*/ 103 w 104"/>
                <a:gd name="T39" fmla="*/ 102 h 182"/>
                <a:gd name="T40" fmla="*/ 63 w 104"/>
                <a:gd name="T41" fmla="*/ 47 h 182"/>
                <a:gd name="T42" fmla="*/ 63 w 104"/>
                <a:gd name="T43" fmla="*/ 47 h 182"/>
                <a:gd name="T44" fmla="*/ 56 w 104"/>
                <a:gd name="T45" fmla="*/ 31 h 182"/>
                <a:gd name="T46" fmla="*/ 56 w 104"/>
                <a:gd name="T47" fmla="*/ 31 h 182"/>
                <a:gd name="T48" fmla="*/ 48 w 104"/>
                <a:gd name="T49" fmla="*/ 31 h 182"/>
                <a:gd name="T50" fmla="*/ 48 w 104"/>
                <a:gd name="T51" fmla="*/ 47 h 182"/>
                <a:gd name="T52" fmla="*/ 48 w 104"/>
                <a:gd name="T53" fmla="*/ 126 h 182"/>
                <a:gd name="T54" fmla="*/ 48 w 104"/>
                <a:gd name="T55" fmla="*/ 150 h 182"/>
                <a:gd name="T56" fmla="*/ 56 w 104"/>
                <a:gd name="T57" fmla="*/ 150 h 182"/>
                <a:gd name="T58" fmla="*/ 56 w 104"/>
                <a:gd name="T59" fmla="*/ 150 h 182"/>
                <a:gd name="T60" fmla="*/ 63 w 104"/>
                <a:gd name="T61" fmla="*/ 126 h 182"/>
                <a:gd name="T62" fmla="*/ 63 w 104"/>
                <a:gd name="T63" fmla="*/ 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2">
                  <a:moveTo>
                    <a:pt x="103" y="102"/>
                  </a:moveTo>
                  <a:lnTo>
                    <a:pt x="103" y="102"/>
                  </a:lnTo>
                  <a:cubicBezTo>
                    <a:pt x="103" y="126"/>
                    <a:pt x="103" y="134"/>
                    <a:pt x="103" y="142"/>
                  </a:cubicBezTo>
                  <a:cubicBezTo>
                    <a:pt x="103" y="150"/>
                    <a:pt x="103" y="158"/>
                    <a:pt x="95" y="166"/>
                  </a:cubicBezTo>
                  <a:cubicBezTo>
                    <a:pt x="95" y="166"/>
                    <a:pt x="87" y="174"/>
                    <a:pt x="79" y="174"/>
                  </a:cubicBezTo>
                  <a:cubicBezTo>
                    <a:pt x="72" y="181"/>
                    <a:pt x="63" y="181"/>
                    <a:pt x="56" y="181"/>
                  </a:cubicBezTo>
                  <a:cubicBezTo>
                    <a:pt x="40" y="181"/>
                    <a:pt x="32" y="181"/>
                    <a:pt x="24" y="174"/>
                  </a:cubicBezTo>
                  <a:cubicBezTo>
                    <a:pt x="16" y="174"/>
                    <a:pt x="16" y="166"/>
                    <a:pt x="8" y="166"/>
                  </a:cubicBezTo>
                  <a:cubicBezTo>
                    <a:pt x="8" y="158"/>
                    <a:pt x="0" y="150"/>
                    <a:pt x="0" y="142"/>
                  </a:cubicBezTo>
                  <a:cubicBezTo>
                    <a:pt x="0" y="134"/>
                    <a:pt x="0" y="126"/>
                    <a:pt x="0" y="102"/>
                  </a:cubicBezTo>
                  <a:cubicBezTo>
                    <a:pt x="0" y="79"/>
                    <a:pt x="0" y="79"/>
                    <a:pt x="0" y="79"/>
                  </a:cubicBezTo>
                  <a:cubicBezTo>
                    <a:pt x="0" y="55"/>
                    <a:pt x="0" y="47"/>
                    <a:pt x="0" y="39"/>
                  </a:cubicBezTo>
                  <a:cubicBezTo>
                    <a:pt x="0" y="31"/>
                    <a:pt x="8" y="23"/>
                    <a:pt x="8" y="15"/>
                  </a:cubicBezTo>
                  <a:cubicBezTo>
                    <a:pt x="16" y="15"/>
                    <a:pt x="16" y="8"/>
                    <a:pt x="24" y="8"/>
                  </a:cubicBezTo>
                  <a:cubicBezTo>
                    <a:pt x="32" y="0"/>
                    <a:pt x="40" y="0"/>
                    <a:pt x="56" y="0"/>
                  </a:cubicBezTo>
                  <a:cubicBezTo>
                    <a:pt x="63" y="0"/>
                    <a:pt x="72" y="0"/>
                    <a:pt x="79" y="0"/>
                  </a:cubicBezTo>
                  <a:cubicBezTo>
                    <a:pt x="87" y="8"/>
                    <a:pt x="95" y="8"/>
                    <a:pt x="95" y="15"/>
                  </a:cubicBezTo>
                  <a:cubicBezTo>
                    <a:pt x="103" y="23"/>
                    <a:pt x="103" y="31"/>
                    <a:pt x="103" y="39"/>
                  </a:cubicBezTo>
                  <a:cubicBezTo>
                    <a:pt x="103" y="47"/>
                    <a:pt x="103" y="55"/>
                    <a:pt x="103" y="79"/>
                  </a:cubicBezTo>
                  <a:lnTo>
                    <a:pt x="103" y="102"/>
                  </a:lnTo>
                  <a:close/>
                  <a:moveTo>
                    <a:pt x="63" y="47"/>
                  </a:moveTo>
                  <a:lnTo>
                    <a:pt x="63" y="47"/>
                  </a:lnTo>
                  <a:cubicBezTo>
                    <a:pt x="63" y="39"/>
                    <a:pt x="56" y="31"/>
                    <a:pt x="56" y="31"/>
                  </a:cubicBezTo>
                  <a:lnTo>
                    <a:pt x="56" y="31"/>
                  </a:lnTo>
                  <a:cubicBezTo>
                    <a:pt x="48" y="31"/>
                    <a:pt x="48" y="31"/>
                    <a:pt x="48" y="31"/>
                  </a:cubicBezTo>
                  <a:cubicBezTo>
                    <a:pt x="48" y="31"/>
                    <a:pt x="48" y="39"/>
                    <a:pt x="48" y="47"/>
                  </a:cubicBezTo>
                  <a:cubicBezTo>
                    <a:pt x="48" y="126"/>
                    <a:pt x="48" y="126"/>
                    <a:pt x="48" y="126"/>
                  </a:cubicBezTo>
                  <a:cubicBezTo>
                    <a:pt x="48" y="142"/>
                    <a:pt x="48" y="150"/>
                    <a:pt x="48" y="150"/>
                  </a:cubicBezTo>
                  <a:cubicBezTo>
                    <a:pt x="48" y="150"/>
                    <a:pt x="48" y="150"/>
                    <a:pt x="56" y="150"/>
                  </a:cubicBezTo>
                  <a:lnTo>
                    <a:pt x="56" y="150"/>
                  </a:lnTo>
                  <a:cubicBezTo>
                    <a:pt x="56" y="142"/>
                    <a:pt x="63" y="142"/>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1" name="Freeform 123"/>
            <p:cNvSpPr>
              <a:spLocks noChangeArrowheads="1"/>
            </p:cNvSpPr>
            <p:nvPr/>
          </p:nvSpPr>
          <p:spPr bwMode="auto">
            <a:xfrm>
              <a:off x="10461945"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16 h 104"/>
                <a:gd name="T12" fmla="*/ 63 w 64"/>
                <a:gd name="T13" fmla="*/ 31 h 104"/>
                <a:gd name="T14" fmla="*/ 63 w 64"/>
                <a:gd name="T15" fmla="*/ 71 h 104"/>
                <a:gd name="T16" fmla="*/ 63 w 64"/>
                <a:gd name="T17" fmla="*/ 94 h 104"/>
                <a:gd name="T18" fmla="*/ 63 w 64"/>
                <a:gd name="T19" fmla="*/ 94 h 104"/>
                <a:gd name="T20" fmla="*/ 47 w 64"/>
                <a:gd name="T21" fmla="*/ 103 h 104"/>
                <a:gd name="T22" fmla="*/ 39 w 64"/>
                <a:gd name="T23" fmla="*/ 103 h 104"/>
                <a:gd name="T24" fmla="*/ 0 w 64"/>
                <a:gd name="T25" fmla="*/ 103 h 104"/>
                <a:gd name="T26" fmla="*/ 0 w 64"/>
                <a:gd name="T27" fmla="*/ 0 h 104"/>
                <a:gd name="T28" fmla="*/ 31 w 64"/>
                <a:gd name="T29" fmla="*/ 16 h 104"/>
                <a:gd name="T30" fmla="*/ 31 w 64"/>
                <a:gd name="T31" fmla="*/ 16 h 104"/>
                <a:gd name="T32" fmla="*/ 31 w 64"/>
                <a:gd name="T33" fmla="*/ 87 h 104"/>
                <a:gd name="T34" fmla="*/ 39 w 64"/>
                <a:gd name="T35" fmla="*/ 79 h 104"/>
                <a:gd name="T36" fmla="*/ 39 w 64"/>
                <a:gd name="T37" fmla="*/ 71 h 104"/>
                <a:gd name="T38" fmla="*/ 39 w 64"/>
                <a:gd name="T39" fmla="*/ 31 h 104"/>
                <a:gd name="T40" fmla="*/ 39 w 64"/>
                <a:gd name="T41" fmla="*/ 16 h 104"/>
                <a:gd name="T42" fmla="*/ 31 w 64"/>
                <a:gd name="T4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8"/>
                    <a:pt x="63" y="16"/>
                  </a:cubicBezTo>
                  <a:cubicBezTo>
                    <a:pt x="63" y="16"/>
                    <a:pt x="63" y="23"/>
                    <a:pt x="63" y="31"/>
                  </a:cubicBezTo>
                  <a:cubicBezTo>
                    <a:pt x="63" y="71"/>
                    <a:pt x="63" y="71"/>
                    <a:pt x="63" y="71"/>
                  </a:cubicBezTo>
                  <a:cubicBezTo>
                    <a:pt x="63" y="79"/>
                    <a:pt x="63" y="87"/>
                    <a:pt x="63" y="94"/>
                  </a:cubicBezTo>
                  <a:lnTo>
                    <a:pt x="63" y="94"/>
                  </a:lnTo>
                  <a:cubicBezTo>
                    <a:pt x="55" y="103"/>
                    <a:pt x="55" y="103"/>
                    <a:pt x="47" y="103"/>
                  </a:cubicBezTo>
                  <a:lnTo>
                    <a:pt x="39" y="103"/>
                  </a:lnTo>
                  <a:cubicBezTo>
                    <a:pt x="0" y="103"/>
                    <a:pt x="0" y="103"/>
                    <a:pt x="0" y="103"/>
                  </a:cubicBezTo>
                  <a:lnTo>
                    <a:pt x="0" y="0"/>
                  </a:lnTo>
                  <a:close/>
                  <a:moveTo>
                    <a:pt x="31" y="16"/>
                  </a:moveTo>
                  <a:lnTo>
                    <a:pt x="31" y="16"/>
                  </a:lnTo>
                  <a:cubicBezTo>
                    <a:pt x="31" y="87"/>
                    <a:pt x="31" y="87"/>
                    <a:pt x="31" y="87"/>
                  </a:cubicBezTo>
                  <a:cubicBezTo>
                    <a:pt x="31" y="87"/>
                    <a:pt x="31" y="87"/>
                    <a:pt x="39" y="79"/>
                  </a:cubicBezTo>
                  <a:cubicBezTo>
                    <a:pt x="39" y="79"/>
                    <a:pt x="39" y="79"/>
                    <a:pt x="39" y="71"/>
                  </a:cubicBezTo>
                  <a:cubicBezTo>
                    <a:pt x="39" y="31"/>
                    <a:pt x="39" y="31"/>
                    <a:pt x="39" y="31"/>
                  </a:cubicBezTo>
                  <a:cubicBezTo>
                    <a:pt x="39" y="23"/>
                    <a:pt x="39" y="23"/>
                    <a:pt x="39" y="16"/>
                  </a:cubicBezTo>
                  <a:cubicBezTo>
                    <a:pt x="39" y="16"/>
                    <a:pt x="39"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2" name="Freeform 124"/>
            <p:cNvSpPr>
              <a:spLocks noChangeArrowheads="1"/>
            </p:cNvSpPr>
            <p:nvPr/>
          </p:nvSpPr>
          <p:spPr bwMode="auto">
            <a:xfrm>
              <a:off x="10519116" y="7141635"/>
              <a:ext cx="34939" cy="76228"/>
            </a:xfrm>
            <a:custGeom>
              <a:avLst/>
              <a:gdLst>
                <a:gd name="T0" fmla="*/ 0 w 48"/>
                <a:gd name="T1" fmla="*/ 0 h 104"/>
                <a:gd name="T2" fmla="*/ 47 w 48"/>
                <a:gd name="T3" fmla="*/ 0 h 104"/>
                <a:gd name="T4" fmla="*/ 47 w 48"/>
                <a:gd name="T5" fmla="*/ 16 h 104"/>
                <a:gd name="T6" fmla="*/ 23 w 48"/>
                <a:gd name="T7" fmla="*/ 16 h 104"/>
                <a:gd name="T8" fmla="*/ 23 w 48"/>
                <a:gd name="T9" fmla="*/ 39 h 104"/>
                <a:gd name="T10" fmla="*/ 39 w 48"/>
                <a:gd name="T11" fmla="*/ 39 h 104"/>
                <a:gd name="T12" fmla="*/ 39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39"/>
                  </a:lnTo>
                  <a:lnTo>
                    <a:pt x="39" y="39"/>
                  </a:lnTo>
                  <a:lnTo>
                    <a:pt x="39"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3" name="Freeform 125"/>
            <p:cNvSpPr>
              <a:spLocks noChangeArrowheads="1"/>
            </p:cNvSpPr>
            <p:nvPr/>
          </p:nvSpPr>
          <p:spPr bwMode="auto">
            <a:xfrm>
              <a:off x="10560407" y="7141635"/>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4" name="Freeform 126"/>
            <p:cNvSpPr>
              <a:spLocks noChangeArrowheads="1"/>
            </p:cNvSpPr>
            <p:nvPr/>
          </p:nvSpPr>
          <p:spPr bwMode="auto">
            <a:xfrm>
              <a:off x="10604873" y="7141635"/>
              <a:ext cx="57171" cy="76228"/>
            </a:xfrm>
            <a:custGeom>
              <a:avLst/>
              <a:gdLst>
                <a:gd name="T0" fmla="*/ 79 w 80"/>
                <a:gd name="T1" fmla="*/ 0 h 104"/>
                <a:gd name="T2" fmla="*/ 79 w 80"/>
                <a:gd name="T3" fmla="*/ 0 h 104"/>
                <a:gd name="T4" fmla="*/ 63 w 80"/>
                <a:gd name="T5" fmla="*/ 103 h 104"/>
                <a:gd name="T6" fmla="*/ 16 w 80"/>
                <a:gd name="T7" fmla="*/ 103 h 104"/>
                <a:gd name="T8" fmla="*/ 0 w 80"/>
                <a:gd name="T9" fmla="*/ 0 h 104"/>
                <a:gd name="T10" fmla="*/ 32 w 80"/>
                <a:gd name="T11" fmla="*/ 0 h 104"/>
                <a:gd name="T12" fmla="*/ 40 w 80"/>
                <a:gd name="T13" fmla="*/ 71 h 104"/>
                <a:gd name="T14" fmla="*/ 48 w 80"/>
                <a:gd name="T15" fmla="*/ 16 h 104"/>
                <a:gd name="T16" fmla="*/ 48 w 80"/>
                <a:gd name="T17" fmla="*/ 0 h 104"/>
                <a:gd name="T18" fmla="*/ 79 w 80"/>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04">
                  <a:moveTo>
                    <a:pt x="79" y="0"/>
                  </a:moveTo>
                  <a:lnTo>
                    <a:pt x="79" y="0"/>
                  </a:lnTo>
                  <a:cubicBezTo>
                    <a:pt x="63" y="103"/>
                    <a:pt x="63" y="103"/>
                    <a:pt x="63" y="103"/>
                  </a:cubicBezTo>
                  <a:cubicBezTo>
                    <a:pt x="16" y="103"/>
                    <a:pt x="16" y="103"/>
                    <a:pt x="16" y="103"/>
                  </a:cubicBezTo>
                  <a:cubicBezTo>
                    <a:pt x="0" y="0"/>
                    <a:pt x="0" y="0"/>
                    <a:pt x="0" y="0"/>
                  </a:cubicBezTo>
                  <a:cubicBezTo>
                    <a:pt x="32" y="0"/>
                    <a:pt x="32" y="0"/>
                    <a:pt x="32" y="0"/>
                  </a:cubicBezTo>
                  <a:cubicBezTo>
                    <a:pt x="32" y="23"/>
                    <a:pt x="40" y="47"/>
                    <a:pt x="40" y="71"/>
                  </a:cubicBezTo>
                  <a:cubicBezTo>
                    <a:pt x="40" y="47"/>
                    <a:pt x="40" y="31"/>
                    <a:pt x="48" y="16"/>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5" name="Freeform 127"/>
            <p:cNvSpPr>
              <a:spLocks noChangeArrowheads="1"/>
            </p:cNvSpPr>
            <p:nvPr/>
          </p:nvSpPr>
          <p:spPr bwMode="auto">
            <a:xfrm>
              <a:off x="10662044" y="7141635"/>
              <a:ext cx="34937" cy="76228"/>
            </a:xfrm>
            <a:custGeom>
              <a:avLst/>
              <a:gdLst>
                <a:gd name="T0" fmla="*/ 0 w 49"/>
                <a:gd name="T1" fmla="*/ 0 h 104"/>
                <a:gd name="T2" fmla="*/ 48 w 49"/>
                <a:gd name="T3" fmla="*/ 0 h 104"/>
                <a:gd name="T4" fmla="*/ 48 w 49"/>
                <a:gd name="T5" fmla="*/ 16 h 104"/>
                <a:gd name="T6" fmla="*/ 32 w 49"/>
                <a:gd name="T7" fmla="*/ 16 h 104"/>
                <a:gd name="T8" fmla="*/ 32 w 49"/>
                <a:gd name="T9" fmla="*/ 39 h 104"/>
                <a:gd name="T10" fmla="*/ 48 w 49"/>
                <a:gd name="T11" fmla="*/ 39 h 104"/>
                <a:gd name="T12" fmla="*/ 48 w 49"/>
                <a:gd name="T13" fmla="*/ 55 h 104"/>
                <a:gd name="T14" fmla="*/ 32 w 49"/>
                <a:gd name="T15" fmla="*/ 55 h 104"/>
                <a:gd name="T16" fmla="*/ 32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32" y="16"/>
                  </a:lnTo>
                  <a:lnTo>
                    <a:pt x="32" y="39"/>
                  </a:lnTo>
                  <a:lnTo>
                    <a:pt x="48" y="39"/>
                  </a:lnTo>
                  <a:lnTo>
                    <a:pt x="48" y="55"/>
                  </a:lnTo>
                  <a:lnTo>
                    <a:pt x="32" y="55"/>
                  </a:lnTo>
                  <a:lnTo>
                    <a:pt x="32"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6" name="Freeform 128"/>
            <p:cNvSpPr>
              <a:spLocks noChangeArrowheads="1"/>
            </p:cNvSpPr>
            <p:nvPr/>
          </p:nvSpPr>
          <p:spPr bwMode="auto">
            <a:xfrm>
              <a:off x="10703333" y="7141635"/>
              <a:ext cx="47643" cy="76228"/>
            </a:xfrm>
            <a:custGeom>
              <a:avLst/>
              <a:gdLst>
                <a:gd name="T0" fmla="*/ 0 w 64"/>
                <a:gd name="T1" fmla="*/ 0 h 104"/>
                <a:gd name="T2" fmla="*/ 0 w 64"/>
                <a:gd name="T3" fmla="*/ 0 h 104"/>
                <a:gd name="T4" fmla="*/ 23 w 64"/>
                <a:gd name="T5" fmla="*/ 0 h 104"/>
                <a:gd name="T6" fmla="*/ 47 w 64"/>
                <a:gd name="T7" fmla="*/ 0 h 104"/>
                <a:gd name="T8" fmla="*/ 63 w 64"/>
                <a:gd name="T9" fmla="*/ 8 h 104"/>
                <a:gd name="T10" fmla="*/ 63 w 64"/>
                <a:gd name="T11" fmla="*/ 23 h 104"/>
                <a:gd name="T12" fmla="*/ 63 w 64"/>
                <a:gd name="T13" fmla="*/ 39 h 104"/>
                <a:gd name="T14" fmla="*/ 47 w 64"/>
                <a:gd name="T15" fmla="*/ 47 h 104"/>
                <a:gd name="T16" fmla="*/ 63 w 64"/>
                <a:gd name="T17" fmla="*/ 55 h 104"/>
                <a:gd name="T18" fmla="*/ 63 w 64"/>
                <a:gd name="T19" fmla="*/ 63 h 104"/>
                <a:gd name="T20" fmla="*/ 63 w 64"/>
                <a:gd name="T21" fmla="*/ 79 h 104"/>
                <a:gd name="T22" fmla="*/ 63 w 64"/>
                <a:gd name="T23" fmla="*/ 103 h 104"/>
                <a:gd name="T24" fmla="*/ 39 w 64"/>
                <a:gd name="T25" fmla="*/ 103 h 104"/>
                <a:gd name="T26" fmla="*/ 39 w 64"/>
                <a:gd name="T27" fmla="*/ 71 h 104"/>
                <a:gd name="T28" fmla="*/ 39 w 64"/>
                <a:gd name="T29" fmla="*/ 55 h 104"/>
                <a:gd name="T30" fmla="*/ 31 w 64"/>
                <a:gd name="T31" fmla="*/ 55 h 104"/>
                <a:gd name="T32" fmla="*/ 31 w 64"/>
                <a:gd name="T33" fmla="*/ 103 h 104"/>
                <a:gd name="T34" fmla="*/ 0 w 64"/>
                <a:gd name="T35" fmla="*/ 103 h 104"/>
                <a:gd name="T36" fmla="*/ 0 w 64"/>
                <a:gd name="T37" fmla="*/ 0 h 104"/>
                <a:gd name="T38" fmla="*/ 31 w 64"/>
                <a:gd name="T39" fmla="*/ 16 h 104"/>
                <a:gd name="T40" fmla="*/ 31 w 64"/>
                <a:gd name="T41" fmla="*/ 16 h 104"/>
                <a:gd name="T42" fmla="*/ 31 w 64"/>
                <a:gd name="T43" fmla="*/ 39 h 104"/>
                <a:gd name="T44" fmla="*/ 39 w 64"/>
                <a:gd name="T45" fmla="*/ 39 h 104"/>
                <a:gd name="T46" fmla="*/ 39 w 64"/>
                <a:gd name="T47" fmla="*/ 31 h 104"/>
                <a:gd name="T48" fmla="*/ 39 w 64"/>
                <a:gd name="T49" fmla="*/ 23 h 104"/>
                <a:gd name="T50" fmla="*/ 39 w 64"/>
                <a:gd name="T51" fmla="*/ 16 h 104"/>
                <a:gd name="T52" fmla="*/ 31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3" y="0"/>
                    <a:pt x="23" y="0"/>
                    <a:pt x="23" y="0"/>
                  </a:cubicBezTo>
                  <a:cubicBezTo>
                    <a:pt x="31" y="0"/>
                    <a:pt x="47" y="0"/>
                    <a:pt x="47" y="0"/>
                  </a:cubicBezTo>
                  <a:cubicBezTo>
                    <a:pt x="55" y="0"/>
                    <a:pt x="55" y="0"/>
                    <a:pt x="63" y="8"/>
                  </a:cubicBezTo>
                  <a:cubicBezTo>
                    <a:pt x="63" y="8"/>
                    <a:pt x="63" y="16"/>
                    <a:pt x="63" y="23"/>
                  </a:cubicBezTo>
                  <a:cubicBezTo>
                    <a:pt x="63" y="31"/>
                    <a:pt x="63" y="39"/>
                    <a:pt x="63" y="39"/>
                  </a:cubicBezTo>
                  <a:cubicBezTo>
                    <a:pt x="63" y="47"/>
                    <a:pt x="55" y="47"/>
                    <a:pt x="47" y="47"/>
                  </a:cubicBezTo>
                  <a:cubicBezTo>
                    <a:pt x="55" y="47"/>
                    <a:pt x="55" y="47"/>
                    <a:pt x="63" y="55"/>
                  </a:cubicBezTo>
                  <a:cubicBezTo>
                    <a:pt x="63" y="55"/>
                    <a:pt x="63" y="55"/>
                    <a:pt x="63" y="63"/>
                  </a:cubicBezTo>
                  <a:cubicBezTo>
                    <a:pt x="63" y="63"/>
                    <a:pt x="63" y="63"/>
                    <a:pt x="63" y="79"/>
                  </a:cubicBezTo>
                  <a:cubicBezTo>
                    <a:pt x="63" y="103"/>
                    <a:pt x="63" y="103"/>
                    <a:pt x="63" y="103"/>
                  </a:cubicBezTo>
                  <a:cubicBezTo>
                    <a:pt x="39" y="103"/>
                    <a:pt x="39" y="103"/>
                    <a:pt x="39" y="103"/>
                  </a:cubicBezTo>
                  <a:cubicBezTo>
                    <a:pt x="39" y="71"/>
                    <a:pt x="39" y="71"/>
                    <a:pt x="39" y="71"/>
                  </a:cubicBezTo>
                  <a:cubicBezTo>
                    <a:pt x="39" y="63"/>
                    <a:pt x="39" y="55"/>
                    <a:pt x="39" y="55"/>
                  </a:cubicBezTo>
                  <a:lnTo>
                    <a:pt x="31" y="55"/>
                  </a:lnTo>
                  <a:cubicBezTo>
                    <a:pt x="31" y="103"/>
                    <a:pt x="31" y="103"/>
                    <a:pt x="31" y="103"/>
                  </a:cubicBezTo>
                  <a:cubicBezTo>
                    <a:pt x="0" y="103"/>
                    <a:pt x="0" y="103"/>
                    <a:pt x="0" y="103"/>
                  </a:cubicBezTo>
                  <a:lnTo>
                    <a:pt x="0" y="0"/>
                  </a:lnTo>
                  <a:close/>
                  <a:moveTo>
                    <a:pt x="31" y="16"/>
                  </a:moveTo>
                  <a:lnTo>
                    <a:pt x="31" y="16"/>
                  </a:lnTo>
                  <a:cubicBezTo>
                    <a:pt x="31" y="39"/>
                    <a:pt x="31" y="39"/>
                    <a:pt x="31" y="39"/>
                  </a:cubicBezTo>
                  <a:cubicBezTo>
                    <a:pt x="31" y="39"/>
                    <a:pt x="31" y="39"/>
                    <a:pt x="39" y="39"/>
                  </a:cubicBezTo>
                  <a:lnTo>
                    <a:pt x="39" y="31"/>
                  </a:lnTo>
                  <a:cubicBezTo>
                    <a:pt x="39" y="23"/>
                    <a:pt x="39" y="23"/>
                    <a:pt x="39" y="23"/>
                  </a:cubicBezTo>
                  <a:lnTo>
                    <a:pt x="39" y="16"/>
                  </a:lnTo>
                  <a:cubicBezTo>
                    <a:pt x="31" y="16"/>
                    <a:pt x="31" y="16"/>
                    <a:pt x="31"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7" name="Freeform 129"/>
            <p:cNvSpPr>
              <a:spLocks noChangeArrowheads="1"/>
            </p:cNvSpPr>
            <p:nvPr/>
          </p:nvSpPr>
          <p:spPr bwMode="auto">
            <a:xfrm>
              <a:off x="6459980" y="5915637"/>
              <a:ext cx="1737362" cy="2648919"/>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1"/>
            </a:solidFill>
            <a:ln>
              <a:noFill/>
            </a:ln>
            <a:effectLst/>
          </p:spPr>
          <p:txBody>
            <a:bodyPr wrap="none" anchor="ctr"/>
            <a:lstStyle/>
            <a:p>
              <a:endParaRPr lang="en-US" sz="2926" dirty="0">
                <a:latin typeface="Lato Light"/>
              </a:endParaRPr>
            </a:p>
          </p:txBody>
        </p:sp>
        <p:sp>
          <p:nvSpPr>
            <p:cNvPr id="138" name="Freeform 130"/>
            <p:cNvSpPr>
              <a:spLocks noChangeArrowheads="1"/>
            </p:cNvSpPr>
            <p:nvPr/>
          </p:nvSpPr>
          <p:spPr bwMode="auto">
            <a:xfrm>
              <a:off x="6459980" y="5912462"/>
              <a:ext cx="1737362" cy="2658447"/>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39" name="Freeform 131"/>
            <p:cNvSpPr>
              <a:spLocks noChangeArrowheads="1"/>
            </p:cNvSpPr>
            <p:nvPr/>
          </p:nvSpPr>
          <p:spPr bwMode="auto">
            <a:xfrm>
              <a:off x="7905135" y="6236430"/>
              <a:ext cx="1486444" cy="1877111"/>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1"/>
            </a:solidFill>
            <a:ln>
              <a:noFill/>
            </a:ln>
            <a:effectLst/>
          </p:spPr>
          <p:txBody>
            <a:bodyPr wrap="none" anchor="ctr"/>
            <a:lstStyle/>
            <a:p>
              <a:endParaRPr lang="en-US" sz="2926" dirty="0">
                <a:latin typeface="Lato Light"/>
              </a:endParaRPr>
            </a:p>
          </p:txBody>
        </p:sp>
        <p:sp>
          <p:nvSpPr>
            <p:cNvPr id="140" name="Freeform 132"/>
            <p:cNvSpPr>
              <a:spLocks noChangeArrowheads="1"/>
            </p:cNvSpPr>
            <p:nvPr/>
          </p:nvSpPr>
          <p:spPr bwMode="auto">
            <a:xfrm>
              <a:off x="7901958" y="6236430"/>
              <a:ext cx="1492796" cy="1883463"/>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1" name="Freeform 133"/>
            <p:cNvSpPr>
              <a:spLocks noChangeArrowheads="1"/>
            </p:cNvSpPr>
            <p:nvPr/>
          </p:nvSpPr>
          <p:spPr bwMode="auto">
            <a:xfrm>
              <a:off x="7905135" y="7910267"/>
              <a:ext cx="19057" cy="3177"/>
            </a:xfrm>
            <a:custGeom>
              <a:avLst/>
              <a:gdLst>
                <a:gd name="T0" fmla="*/ 0 w 25"/>
                <a:gd name="T1" fmla="*/ 0 h 1"/>
                <a:gd name="T2" fmla="*/ 0 w 25"/>
                <a:gd name="T3" fmla="*/ 0 h 1"/>
                <a:gd name="T4" fmla="*/ 24 w 25"/>
                <a:gd name="T5" fmla="*/ 0 h 1"/>
                <a:gd name="T6" fmla="*/ 0 w 25"/>
                <a:gd name="T7" fmla="*/ 0 h 1"/>
              </a:gdLst>
              <a:ahLst/>
              <a:cxnLst>
                <a:cxn ang="0">
                  <a:pos x="T0" y="T1"/>
                </a:cxn>
                <a:cxn ang="0">
                  <a:pos x="T2" y="T3"/>
                </a:cxn>
                <a:cxn ang="0">
                  <a:pos x="T4" y="T5"/>
                </a:cxn>
                <a:cxn ang="0">
                  <a:pos x="T6" y="T7"/>
                </a:cxn>
              </a:cxnLst>
              <a:rect l="0" t="0" r="r" b="b"/>
              <a:pathLst>
                <a:path w="25" h="1">
                  <a:moveTo>
                    <a:pt x="0" y="0"/>
                  </a:moveTo>
                  <a:lnTo>
                    <a:pt x="0" y="0"/>
                  </a:lnTo>
                  <a:cubicBezTo>
                    <a:pt x="8" y="0"/>
                    <a:pt x="8" y="0"/>
                    <a:pt x="24" y="0"/>
                  </a:cubicBezTo>
                  <a:cubicBezTo>
                    <a:pt x="8" y="0"/>
                    <a:pt x="8"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2" name="Freeform 134"/>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3" name="Freeform 135"/>
            <p:cNvSpPr>
              <a:spLocks noChangeArrowheads="1"/>
            </p:cNvSpPr>
            <p:nvPr/>
          </p:nvSpPr>
          <p:spPr bwMode="auto">
            <a:xfrm>
              <a:off x="7901958" y="7910267"/>
              <a:ext cx="3177" cy="317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4" name="Freeform 136"/>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5" name="Freeform 137"/>
            <p:cNvSpPr>
              <a:spLocks noChangeArrowheads="1"/>
            </p:cNvSpPr>
            <p:nvPr/>
          </p:nvSpPr>
          <p:spPr bwMode="auto">
            <a:xfrm>
              <a:off x="7901958" y="7910267"/>
              <a:ext cx="6352" cy="3177"/>
            </a:xfrm>
            <a:custGeom>
              <a:avLst/>
              <a:gdLst>
                <a:gd name="T0" fmla="*/ 0 w 9"/>
                <a:gd name="T1" fmla="*/ 0 h 1"/>
                <a:gd name="T2" fmla="*/ 0 w 9"/>
                <a:gd name="T3" fmla="*/ 0 h 1"/>
                <a:gd name="T4" fmla="*/ 8 w 9"/>
                <a:gd name="T5" fmla="*/ 0 h 1"/>
                <a:gd name="T6" fmla="*/ 0 w 9"/>
                <a:gd name="T7" fmla="*/ 0 h 1"/>
              </a:gdLst>
              <a:ahLst/>
              <a:cxnLst>
                <a:cxn ang="0">
                  <a:pos x="T0" y="T1"/>
                </a:cxn>
                <a:cxn ang="0">
                  <a:pos x="T2" y="T3"/>
                </a:cxn>
                <a:cxn ang="0">
                  <a:pos x="T4" y="T5"/>
                </a:cxn>
                <a:cxn ang="0">
                  <a:pos x="T6" y="T7"/>
                </a:cxn>
              </a:cxnLst>
              <a:rect l="0" t="0" r="r" b="b"/>
              <a:pathLst>
                <a:path w="9" h="1">
                  <a:moveTo>
                    <a:pt x="0" y="0"/>
                  </a:moveTo>
                  <a:lnTo>
                    <a:pt x="0" y="0"/>
                  </a:lnTo>
                  <a:cubicBezTo>
                    <a:pt x="0" y="0"/>
                    <a:pt x="0" y="0"/>
                    <a:pt x="8" y="0"/>
                  </a:cubicBez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6" name="Freeform 138"/>
            <p:cNvSpPr>
              <a:spLocks noChangeArrowheads="1"/>
            </p:cNvSpPr>
            <p:nvPr/>
          </p:nvSpPr>
          <p:spPr bwMode="auto">
            <a:xfrm>
              <a:off x="7933720" y="7913444"/>
              <a:ext cx="1279994" cy="200097"/>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7" name="Freeform 139"/>
            <p:cNvSpPr>
              <a:spLocks noChangeArrowheads="1"/>
            </p:cNvSpPr>
            <p:nvPr/>
          </p:nvSpPr>
          <p:spPr bwMode="auto">
            <a:xfrm>
              <a:off x="7924192" y="7910267"/>
              <a:ext cx="12705" cy="3177"/>
            </a:xfrm>
            <a:custGeom>
              <a:avLst/>
              <a:gdLst>
                <a:gd name="T0" fmla="*/ 8 w 17"/>
                <a:gd name="T1" fmla="*/ 0 h 1"/>
                <a:gd name="T2" fmla="*/ 8 w 17"/>
                <a:gd name="T3" fmla="*/ 0 h 1"/>
                <a:gd name="T4" fmla="*/ 16 w 17"/>
                <a:gd name="T5" fmla="*/ 0 h 1"/>
                <a:gd name="T6" fmla="*/ 8 w 17"/>
                <a:gd name="T7" fmla="*/ 0 h 1"/>
                <a:gd name="T8" fmla="*/ 0 w 17"/>
                <a:gd name="T9" fmla="*/ 0 h 1"/>
                <a:gd name="T10" fmla="*/ 0 w 17"/>
                <a:gd name="T11" fmla="*/ 0 h 1"/>
                <a:gd name="T12" fmla="*/ 8 w 17"/>
                <a:gd name="T13" fmla="*/ 0 h 1"/>
                <a:gd name="T14" fmla="*/ 0 w 17"/>
                <a:gd name="T15" fmla="*/ 0 h 1"/>
                <a:gd name="T16" fmla="*/ 8 w 17"/>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
                  <a:moveTo>
                    <a:pt x="8" y="0"/>
                  </a:moveTo>
                  <a:lnTo>
                    <a:pt x="8" y="0"/>
                  </a:lnTo>
                  <a:cubicBezTo>
                    <a:pt x="8" y="0"/>
                    <a:pt x="8" y="0"/>
                    <a:pt x="16" y="0"/>
                  </a:cubicBezTo>
                  <a:cubicBezTo>
                    <a:pt x="8" y="0"/>
                    <a:pt x="8" y="0"/>
                    <a:pt x="8" y="0"/>
                  </a:cubicBezTo>
                  <a:lnTo>
                    <a:pt x="0" y="0"/>
                  </a:lnTo>
                  <a:lnTo>
                    <a:pt x="0" y="0"/>
                  </a:lnTo>
                  <a:cubicBezTo>
                    <a:pt x="0" y="0"/>
                    <a:pt x="0" y="0"/>
                    <a:pt x="8" y="0"/>
                  </a:cubicBezTo>
                  <a:cubicBezTo>
                    <a:pt x="0" y="0"/>
                    <a:pt x="0" y="0"/>
                    <a:pt x="0" y="0"/>
                  </a:cubicBezTo>
                  <a:lnTo>
                    <a:pt x="8" y="0"/>
                  </a:ln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8" name="Freeform 140"/>
            <p:cNvSpPr>
              <a:spLocks noChangeArrowheads="1"/>
            </p:cNvSpPr>
            <p:nvPr/>
          </p:nvSpPr>
          <p:spPr bwMode="auto">
            <a:xfrm>
              <a:off x="5986733" y="3695500"/>
              <a:ext cx="171513" cy="165160"/>
            </a:xfrm>
            <a:custGeom>
              <a:avLst/>
              <a:gdLst>
                <a:gd name="T0" fmla="*/ 118 w 238"/>
                <a:gd name="T1" fmla="*/ 0 h 230"/>
                <a:gd name="T2" fmla="*/ 158 w 238"/>
                <a:gd name="T3" fmla="*/ 79 h 230"/>
                <a:gd name="T4" fmla="*/ 237 w 238"/>
                <a:gd name="T5" fmla="*/ 87 h 230"/>
                <a:gd name="T6" fmla="*/ 182 w 238"/>
                <a:gd name="T7" fmla="*/ 150 h 230"/>
                <a:gd name="T8" fmla="*/ 189 w 238"/>
                <a:gd name="T9" fmla="*/ 229 h 230"/>
                <a:gd name="T10" fmla="*/ 118 w 238"/>
                <a:gd name="T11" fmla="*/ 190 h 230"/>
                <a:gd name="T12" fmla="*/ 47 w 238"/>
                <a:gd name="T13" fmla="*/ 229 h 230"/>
                <a:gd name="T14" fmla="*/ 63 w 238"/>
                <a:gd name="T15" fmla="*/ 150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0"/>
                  </a:lnTo>
                  <a:lnTo>
                    <a:pt x="189" y="229"/>
                  </a:lnTo>
                  <a:lnTo>
                    <a:pt x="118" y="190"/>
                  </a:lnTo>
                  <a:lnTo>
                    <a:pt x="47" y="229"/>
                  </a:lnTo>
                  <a:lnTo>
                    <a:pt x="63" y="150"/>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49" name="Freeform 141"/>
            <p:cNvSpPr>
              <a:spLocks noChangeArrowheads="1"/>
            </p:cNvSpPr>
            <p:nvPr/>
          </p:nvSpPr>
          <p:spPr bwMode="auto">
            <a:xfrm>
              <a:off x="8578482" y="6658859"/>
              <a:ext cx="171513" cy="165160"/>
            </a:xfrm>
            <a:custGeom>
              <a:avLst/>
              <a:gdLst>
                <a:gd name="T0" fmla="*/ 118 w 238"/>
                <a:gd name="T1" fmla="*/ 0 h 230"/>
                <a:gd name="T2" fmla="*/ 158 w 238"/>
                <a:gd name="T3" fmla="*/ 71 h 230"/>
                <a:gd name="T4" fmla="*/ 237 w 238"/>
                <a:gd name="T5" fmla="*/ 87 h 230"/>
                <a:gd name="T6" fmla="*/ 182 w 238"/>
                <a:gd name="T7" fmla="*/ 142 h 230"/>
                <a:gd name="T8" fmla="*/ 197 w 238"/>
                <a:gd name="T9" fmla="*/ 229 h 230"/>
                <a:gd name="T10" fmla="*/ 118 w 238"/>
                <a:gd name="T11" fmla="*/ 189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2" y="142"/>
                  </a:lnTo>
                  <a:lnTo>
                    <a:pt x="197" y="229"/>
                  </a:lnTo>
                  <a:lnTo>
                    <a:pt x="118" y="189"/>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0" name="Freeform 142"/>
            <p:cNvSpPr>
              <a:spLocks noChangeArrowheads="1"/>
            </p:cNvSpPr>
            <p:nvPr/>
          </p:nvSpPr>
          <p:spPr bwMode="auto">
            <a:xfrm>
              <a:off x="5818396" y="6766848"/>
              <a:ext cx="47643" cy="79405"/>
            </a:xfrm>
            <a:custGeom>
              <a:avLst/>
              <a:gdLst>
                <a:gd name="T0" fmla="*/ 63 w 64"/>
                <a:gd name="T1" fmla="*/ 39 h 112"/>
                <a:gd name="T2" fmla="*/ 63 w 64"/>
                <a:gd name="T3" fmla="*/ 39 h 112"/>
                <a:gd name="T4" fmla="*/ 31 w 64"/>
                <a:gd name="T5" fmla="*/ 39 h 112"/>
                <a:gd name="T6" fmla="*/ 31 w 64"/>
                <a:gd name="T7" fmla="*/ 32 h 112"/>
                <a:gd name="T8" fmla="*/ 31 w 64"/>
                <a:gd name="T9" fmla="*/ 24 h 112"/>
                <a:gd name="T10" fmla="*/ 31 w 64"/>
                <a:gd name="T11" fmla="*/ 24 h 112"/>
                <a:gd name="T12" fmla="*/ 23 w 64"/>
                <a:gd name="T13" fmla="*/ 24 h 112"/>
                <a:gd name="T14" fmla="*/ 23 w 64"/>
                <a:gd name="T15" fmla="*/ 32 h 112"/>
                <a:gd name="T16" fmla="*/ 23 w 64"/>
                <a:gd name="T17" fmla="*/ 39 h 112"/>
                <a:gd name="T18" fmla="*/ 31 w 64"/>
                <a:gd name="T19" fmla="*/ 39 h 112"/>
                <a:gd name="T20" fmla="*/ 55 w 64"/>
                <a:gd name="T21" fmla="*/ 63 h 112"/>
                <a:gd name="T22" fmla="*/ 63 w 64"/>
                <a:gd name="T23" fmla="*/ 87 h 112"/>
                <a:gd name="T24" fmla="*/ 63 w 64"/>
                <a:gd name="T25" fmla="*/ 103 h 112"/>
                <a:gd name="T26" fmla="*/ 47 w 64"/>
                <a:gd name="T27" fmla="*/ 111 h 112"/>
                <a:gd name="T28" fmla="*/ 31 w 64"/>
                <a:gd name="T29" fmla="*/ 111 h 112"/>
                <a:gd name="T30" fmla="*/ 15 w 64"/>
                <a:gd name="T31" fmla="*/ 111 h 112"/>
                <a:gd name="T32" fmla="*/ 0 w 64"/>
                <a:gd name="T33" fmla="*/ 95 h 112"/>
                <a:gd name="T34" fmla="*/ 0 w 64"/>
                <a:gd name="T35" fmla="*/ 79 h 112"/>
                <a:gd name="T36" fmla="*/ 0 w 64"/>
                <a:gd name="T37" fmla="*/ 71 h 112"/>
                <a:gd name="T38" fmla="*/ 23 w 64"/>
                <a:gd name="T39" fmla="*/ 71 h 112"/>
                <a:gd name="T40" fmla="*/ 23 w 64"/>
                <a:gd name="T41" fmla="*/ 87 h 112"/>
                <a:gd name="T42" fmla="*/ 23 w 64"/>
                <a:gd name="T43" fmla="*/ 95 h 112"/>
                <a:gd name="T44" fmla="*/ 31 w 64"/>
                <a:gd name="T45" fmla="*/ 95 h 112"/>
                <a:gd name="T46" fmla="*/ 31 w 64"/>
                <a:gd name="T47" fmla="*/ 95 h 112"/>
                <a:gd name="T48" fmla="*/ 39 w 64"/>
                <a:gd name="T49" fmla="*/ 87 h 112"/>
                <a:gd name="T50" fmla="*/ 31 w 64"/>
                <a:gd name="T51" fmla="*/ 71 h 112"/>
                <a:gd name="T52" fmla="*/ 23 w 64"/>
                <a:gd name="T53" fmla="*/ 63 h 112"/>
                <a:gd name="T54" fmla="*/ 8 w 64"/>
                <a:gd name="T55" fmla="*/ 55 h 112"/>
                <a:gd name="T56" fmla="*/ 0 w 64"/>
                <a:gd name="T57" fmla="*/ 47 h 112"/>
                <a:gd name="T58" fmla="*/ 0 w 64"/>
                <a:gd name="T59" fmla="*/ 32 h 112"/>
                <a:gd name="T60" fmla="*/ 0 w 64"/>
                <a:gd name="T61" fmla="*/ 16 h 112"/>
                <a:gd name="T62" fmla="*/ 15 w 64"/>
                <a:gd name="T63" fmla="*/ 8 h 112"/>
                <a:gd name="T64" fmla="*/ 31 w 64"/>
                <a:gd name="T65" fmla="*/ 0 h 112"/>
                <a:gd name="T66" fmla="*/ 47 w 64"/>
                <a:gd name="T67" fmla="*/ 8 h 112"/>
                <a:gd name="T68" fmla="*/ 55 w 64"/>
                <a:gd name="T69" fmla="*/ 16 h 112"/>
                <a:gd name="T70" fmla="*/ 63 w 64"/>
                <a:gd name="T71" fmla="*/ 32 h 112"/>
                <a:gd name="T72" fmla="*/ 63 w 64"/>
                <a:gd name="T73"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63" y="39"/>
                  </a:moveTo>
                  <a:lnTo>
                    <a:pt x="63" y="39"/>
                  </a:lnTo>
                  <a:cubicBezTo>
                    <a:pt x="31" y="39"/>
                    <a:pt x="31" y="39"/>
                    <a:pt x="31" y="39"/>
                  </a:cubicBezTo>
                  <a:cubicBezTo>
                    <a:pt x="31" y="32"/>
                    <a:pt x="31" y="32"/>
                    <a:pt x="31" y="32"/>
                  </a:cubicBezTo>
                  <a:cubicBezTo>
                    <a:pt x="31" y="24"/>
                    <a:pt x="31" y="24"/>
                    <a:pt x="31" y="24"/>
                  </a:cubicBezTo>
                  <a:lnTo>
                    <a:pt x="31" y="24"/>
                  </a:lnTo>
                  <a:cubicBezTo>
                    <a:pt x="31" y="24"/>
                    <a:pt x="31" y="24"/>
                    <a:pt x="23" y="24"/>
                  </a:cubicBezTo>
                  <a:cubicBezTo>
                    <a:pt x="23" y="24"/>
                    <a:pt x="23" y="24"/>
                    <a:pt x="23" y="32"/>
                  </a:cubicBezTo>
                  <a:cubicBezTo>
                    <a:pt x="23" y="32"/>
                    <a:pt x="23" y="32"/>
                    <a:pt x="23" y="39"/>
                  </a:cubicBezTo>
                  <a:cubicBezTo>
                    <a:pt x="31" y="39"/>
                    <a:pt x="31" y="39"/>
                    <a:pt x="31" y="39"/>
                  </a:cubicBezTo>
                  <a:cubicBezTo>
                    <a:pt x="47" y="47"/>
                    <a:pt x="55" y="55"/>
                    <a:pt x="55" y="63"/>
                  </a:cubicBezTo>
                  <a:cubicBezTo>
                    <a:pt x="63" y="63"/>
                    <a:pt x="63" y="71"/>
                    <a:pt x="63" y="87"/>
                  </a:cubicBezTo>
                  <a:cubicBezTo>
                    <a:pt x="63" y="95"/>
                    <a:pt x="63" y="95"/>
                    <a:pt x="63" y="103"/>
                  </a:cubicBezTo>
                  <a:cubicBezTo>
                    <a:pt x="55" y="103"/>
                    <a:pt x="55" y="111"/>
                    <a:pt x="47" y="111"/>
                  </a:cubicBezTo>
                  <a:cubicBezTo>
                    <a:pt x="47" y="111"/>
                    <a:pt x="39" y="111"/>
                    <a:pt x="31" y="111"/>
                  </a:cubicBezTo>
                  <a:cubicBezTo>
                    <a:pt x="23" y="111"/>
                    <a:pt x="15" y="111"/>
                    <a:pt x="15" y="111"/>
                  </a:cubicBezTo>
                  <a:cubicBezTo>
                    <a:pt x="8" y="103"/>
                    <a:pt x="8"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cubicBezTo>
                    <a:pt x="31" y="95"/>
                    <a:pt x="31" y="95"/>
                    <a:pt x="31" y="95"/>
                  </a:cubicBezTo>
                  <a:lnTo>
                    <a:pt x="31" y="95"/>
                  </a:lnTo>
                  <a:cubicBezTo>
                    <a:pt x="39" y="95"/>
                    <a:pt x="39" y="87"/>
                    <a:pt x="39" y="87"/>
                  </a:cubicBezTo>
                  <a:cubicBezTo>
                    <a:pt x="39" y="79"/>
                    <a:pt x="39" y="79"/>
                    <a:pt x="31" y="71"/>
                  </a:cubicBezTo>
                  <a:cubicBezTo>
                    <a:pt x="31" y="71"/>
                    <a:pt x="31" y="71"/>
                    <a:pt x="23" y="63"/>
                  </a:cubicBezTo>
                  <a:cubicBezTo>
                    <a:pt x="15" y="63"/>
                    <a:pt x="8" y="55"/>
                    <a:pt x="8" y="55"/>
                  </a:cubicBezTo>
                  <a:lnTo>
                    <a:pt x="0" y="47"/>
                  </a:lnTo>
                  <a:cubicBezTo>
                    <a:pt x="0" y="39"/>
                    <a:pt x="0" y="39"/>
                    <a:pt x="0" y="32"/>
                  </a:cubicBezTo>
                  <a:cubicBezTo>
                    <a:pt x="0" y="24"/>
                    <a:pt x="0" y="16"/>
                    <a:pt x="0" y="16"/>
                  </a:cubicBezTo>
                  <a:cubicBezTo>
                    <a:pt x="8" y="8"/>
                    <a:pt x="8" y="8"/>
                    <a:pt x="15" y="8"/>
                  </a:cubicBezTo>
                  <a:cubicBezTo>
                    <a:pt x="15" y="0"/>
                    <a:pt x="23" y="0"/>
                    <a:pt x="31" y="0"/>
                  </a:cubicBezTo>
                  <a:cubicBezTo>
                    <a:pt x="39" y="0"/>
                    <a:pt x="39" y="0"/>
                    <a:pt x="47" y="8"/>
                  </a:cubicBezTo>
                  <a:cubicBezTo>
                    <a:pt x="55" y="8"/>
                    <a:pt x="55" y="8"/>
                    <a:pt x="55" y="16"/>
                  </a:cubicBezTo>
                  <a:cubicBezTo>
                    <a:pt x="63" y="16"/>
                    <a:pt x="63" y="24"/>
                    <a:pt x="63" y="32"/>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1" name="Freeform 143"/>
            <p:cNvSpPr>
              <a:spLocks noChangeArrowheads="1"/>
            </p:cNvSpPr>
            <p:nvPr/>
          </p:nvSpPr>
          <p:spPr bwMode="auto">
            <a:xfrm>
              <a:off x="5862862" y="6770026"/>
              <a:ext cx="50819" cy="76228"/>
            </a:xfrm>
            <a:custGeom>
              <a:avLst/>
              <a:gdLst>
                <a:gd name="T0" fmla="*/ 55 w 72"/>
                <a:gd name="T1" fmla="*/ 0 h 104"/>
                <a:gd name="T2" fmla="*/ 55 w 72"/>
                <a:gd name="T3" fmla="*/ 0 h 104"/>
                <a:gd name="T4" fmla="*/ 71 w 72"/>
                <a:gd name="T5" fmla="*/ 103 h 104"/>
                <a:gd name="T6" fmla="*/ 47 w 72"/>
                <a:gd name="T7" fmla="*/ 103 h 104"/>
                <a:gd name="T8" fmla="*/ 39 w 72"/>
                <a:gd name="T9" fmla="*/ 87 h 104"/>
                <a:gd name="T10" fmla="*/ 32 w 72"/>
                <a:gd name="T11" fmla="*/ 87 h 104"/>
                <a:gd name="T12" fmla="*/ 32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9 w 72"/>
                <a:gd name="T25" fmla="*/ 24 h 104"/>
                <a:gd name="T26" fmla="*/ 32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47" y="103"/>
                    <a:pt x="47" y="103"/>
                    <a:pt x="47" y="103"/>
                  </a:cubicBezTo>
                  <a:cubicBezTo>
                    <a:pt x="39" y="87"/>
                    <a:pt x="39" y="87"/>
                    <a:pt x="39" y="87"/>
                  </a:cubicBezTo>
                  <a:cubicBezTo>
                    <a:pt x="32" y="87"/>
                    <a:pt x="32" y="87"/>
                    <a:pt x="32" y="87"/>
                  </a:cubicBezTo>
                  <a:cubicBezTo>
                    <a:pt x="32" y="103"/>
                    <a:pt x="32" y="103"/>
                    <a:pt x="32" y="103"/>
                  </a:cubicBezTo>
                  <a:cubicBezTo>
                    <a:pt x="0" y="103"/>
                    <a:pt x="0" y="103"/>
                    <a:pt x="0" y="103"/>
                  </a:cubicBezTo>
                  <a:cubicBezTo>
                    <a:pt x="16" y="0"/>
                    <a:pt x="16" y="0"/>
                    <a:pt x="16" y="0"/>
                  </a:cubicBezTo>
                  <a:lnTo>
                    <a:pt x="55" y="0"/>
                  </a:lnTo>
                  <a:close/>
                  <a:moveTo>
                    <a:pt x="39" y="63"/>
                  </a:moveTo>
                  <a:lnTo>
                    <a:pt x="39" y="63"/>
                  </a:lnTo>
                  <a:cubicBezTo>
                    <a:pt x="39" y="55"/>
                    <a:pt x="39" y="39"/>
                    <a:pt x="39" y="24"/>
                  </a:cubicBezTo>
                  <a:cubicBezTo>
                    <a:pt x="32" y="39"/>
                    <a:pt x="32" y="55"/>
                    <a:pt x="32"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2" name="Freeform 144"/>
            <p:cNvSpPr>
              <a:spLocks noChangeArrowheads="1"/>
            </p:cNvSpPr>
            <p:nvPr/>
          </p:nvSpPr>
          <p:spPr bwMode="auto">
            <a:xfrm>
              <a:off x="5920033" y="6766848"/>
              <a:ext cx="47643" cy="79405"/>
            </a:xfrm>
            <a:custGeom>
              <a:avLst/>
              <a:gdLst>
                <a:gd name="T0" fmla="*/ 63 w 64"/>
                <a:gd name="T1" fmla="*/ 47 h 112"/>
                <a:gd name="T2" fmla="*/ 63 w 64"/>
                <a:gd name="T3" fmla="*/ 47 h 112"/>
                <a:gd name="T4" fmla="*/ 40 w 64"/>
                <a:gd name="T5" fmla="*/ 47 h 112"/>
                <a:gd name="T6" fmla="*/ 40 w 64"/>
                <a:gd name="T7" fmla="*/ 32 h 112"/>
                <a:gd name="T8" fmla="*/ 32 w 64"/>
                <a:gd name="T9" fmla="*/ 24 h 112"/>
                <a:gd name="T10" fmla="*/ 32 w 64"/>
                <a:gd name="T11" fmla="*/ 24 h 112"/>
                <a:gd name="T12" fmla="*/ 24 w 64"/>
                <a:gd name="T13" fmla="*/ 24 h 112"/>
                <a:gd name="T14" fmla="*/ 24 w 64"/>
                <a:gd name="T15" fmla="*/ 32 h 112"/>
                <a:gd name="T16" fmla="*/ 24 w 64"/>
                <a:gd name="T17" fmla="*/ 79 h 112"/>
                <a:gd name="T18" fmla="*/ 24 w 64"/>
                <a:gd name="T19" fmla="*/ 95 h 112"/>
                <a:gd name="T20" fmla="*/ 32 w 64"/>
                <a:gd name="T21" fmla="*/ 95 h 112"/>
                <a:gd name="T22" fmla="*/ 32 w 64"/>
                <a:gd name="T23" fmla="*/ 95 h 112"/>
                <a:gd name="T24" fmla="*/ 40 w 64"/>
                <a:gd name="T25" fmla="*/ 79 h 112"/>
                <a:gd name="T26" fmla="*/ 40 w 64"/>
                <a:gd name="T27" fmla="*/ 71 h 112"/>
                <a:gd name="T28" fmla="*/ 63 w 64"/>
                <a:gd name="T29" fmla="*/ 71 h 112"/>
                <a:gd name="T30" fmla="*/ 63 w 64"/>
                <a:gd name="T31" fmla="*/ 71 h 112"/>
                <a:gd name="T32" fmla="*/ 63 w 64"/>
                <a:gd name="T33" fmla="*/ 95 h 112"/>
                <a:gd name="T34" fmla="*/ 55 w 64"/>
                <a:gd name="T35" fmla="*/ 111 h 112"/>
                <a:gd name="T36" fmla="*/ 32 w 64"/>
                <a:gd name="T37" fmla="*/ 111 h 112"/>
                <a:gd name="T38" fmla="*/ 8 w 64"/>
                <a:gd name="T39" fmla="*/ 111 h 112"/>
                <a:gd name="T40" fmla="*/ 0 w 64"/>
                <a:gd name="T41" fmla="*/ 95 h 112"/>
                <a:gd name="T42" fmla="*/ 0 w 64"/>
                <a:gd name="T43" fmla="*/ 71 h 112"/>
                <a:gd name="T44" fmla="*/ 0 w 64"/>
                <a:gd name="T45" fmla="*/ 39 h 112"/>
                <a:gd name="T46" fmla="*/ 0 w 64"/>
                <a:gd name="T47" fmla="*/ 24 h 112"/>
                <a:gd name="T48" fmla="*/ 0 w 64"/>
                <a:gd name="T49" fmla="*/ 16 h 112"/>
                <a:gd name="T50" fmla="*/ 16 w 64"/>
                <a:gd name="T51" fmla="*/ 8 h 112"/>
                <a:gd name="T52" fmla="*/ 32 w 64"/>
                <a:gd name="T53" fmla="*/ 0 h 112"/>
                <a:gd name="T54" fmla="*/ 47 w 64"/>
                <a:gd name="T55" fmla="*/ 8 h 112"/>
                <a:gd name="T56" fmla="*/ 63 w 64"/>
                <a:gd name="T57" fmla="*/ 16 h 112"/>
                <a:gd name="T58" fmla="*/ 63 w 64"/>
                <a:gd name="T59" fmla="*/ 39 h 112"/>
                <a:gd name="T60" fmla="*/ 63 w 64"/>
                <a:gd name="T61"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2">
                  <a:moveTo>
                    <a:pt x="63" y="47"/>
                  </a:moveTo>
                  <a:lnTo>
                    <a:pt x="63" y="47"/>
                  </a:lnTo>
                  <a:cubicBezTo>
                    <a:pt x="40" y="47"/>
                    <a:pt x="40" y="47"/>
                    <a:pt x="40" y="47"/>
                  </a:cubicBezTo>
                  <a:cubicBezTo>
                    <a:pt x="40" y="32"/>
                    <a:pt x="40" y="32"/>
                    <a:pt x="40" y="32"/>
                  </a:cubicBezTo>
                  <a:cubicBezTo>
                    <a:pt x="40" y="24"/>
                    <a:pt x="40" y="24"/>
                    <a:pt x="32" y="24"/>
                  </a:cubicBezTo>
                  <a:lnTo>
                    <a:pt x="32" y="24"/>
                  </a:lnTo>
                  <a:cubicBezTo>
                    <a:pt x="32" y="24"/>
                    <a:pt x="32" y="24"/>
                    <a:pt x="24" y="24"/>
                  </a:cubicBezTo>
                  <a:cubicBezTo>
                    <a:pt x="24" y="24"/>
                    <a:pt x="24" y="24"/>
                    <a:pt x="24" y="32"/>
                  </a:cubicBezTo>
                  <a:cubicBezTo>
                    <a:pt x="24" y="79"/>
                    <a:pt x="24" y="79"/>
                    <a:pt x="24" y="79"/>
                  </a:cubicBezTo>
                  <a:cubicBezTo>
                    <a:pt x="24" y="87"/>
                    <a:pt x="24" y="95"/>
                    <a:pt x="24" y="95"/>
                  </a:cubicBezTo>
                  <a:cubicBezTo>
                    <a:pt x="32" y="95"/>
                    <a:pt x="32" y="95"/>
                    <a:pt x="32" y="95"/>
                  </a:cubicBezTo>
                  <a:lnTo>
                    <a:pt x="32" y="95"/>
                  </a:lnTo>
                  <a:cubicBezTo>
                    <a:pt x="40" y="95"/>
                    <a:pt x="40" y="87"/>
                    <a:pt x="40" y="79"/>
                  </a:cubicBez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1"/>
                    <a:pt x="32" y="111"/>
                  </a:cubicBezTo>
                  <a:cubicBezTo>
                    <a:pt x="24" y="111"/>
                    <a:pt x="16" y="111"/>
                    <a:pt x="8" y="111"/>
                  </a:cubicBezTo>
                  <a:cubicBezTo>
                    <a:pt x="8" y="103"/>
                    <a:pt x="0" y="103"/>
                    <a:pt x="0" y="95"/>
                  </a:cubicBezTo>
                  <a:cubicBezTo>
                    <a:pt x="0" y="95"/>
                    <a:pt x="0" y="87"/>
                    <a:pt x="0" y="71"/>
                  </a:cubicBezTo>
                  <a:cubicBezTo>
                    <a:pt x="0" y="39"/>
                    <a:pt x="0" y="39"/>
                    <a:pt x="0" y="39"/>
                  </a:cubicBezTo>
                  <a:cubicBezTo>
                    <a:pt x="0" y="32"/>
                    <a:pt x="0" y="32"/>
                    <a:pt x="0" y="24"/>
                  </a:cubicBezTo>
                  <a:lnTo>
                    <a:pt x="0" y="16"/>
                  </a:lnTo>
                  <a:cubicBezTo>
                    <a:pt x="8" y="8"/>
                    <a:pt x="8" y="8"/>
                    <a:pt x="16" y="8"/>
                  </a:cubicBezTo>
                  <a:cubicBezTo>
                    <a:pt x="16" y="0"/>
                    <a:pt x="24" y="0"/>
                    <a:pt x="32" y="0"/>
                  </a:cubicBezTo>
                  <a:cubicBezTo>
                    <a:pt x="40" y="0"/>
                    <a:pt x="47" y="0"/>
                    <a:pt x="47" y="8"/>
                  </a:cubicBezTo>
                  <a:cubicBezTo>
                    <a:pt x="55" y="8"/>
                    <a:pt x="63"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3" name="Freeform 145"/>
            <p:cNvSpPr>
              <a:spLocks noChangeArrowheads="1"/>
            </p:cNvSpPr>
            <p:nvPr/>
          </p:nvSpPr>
          <p:spPr bwMode="auto">
            <a:xfrm>
              <a:off x="5970851" y="6770026"/>
              <a:ext cx="47643" cy="76228"/>
            </a:xfrm>
            <a:custGeom>
              <a:avLst/>
              <a:gdLst>
                <a:gd name="T0" fmla="*/ 0 w 64"/>
                <a:gd name="T1" fmla="*/ 0 h 104"/>
                <a:gd name="T2" fmla="*/ 0 w 64"/>
                <a:gd name="T3" fmla="*/ 0 h 104"/>
                <a:gd name="T4" fmla="*/ 24 w 64"/>
                <a:gd name="T5" fmla="*/ 0 h 104"/>
                <a:gd name="T6" fmla="*/ 48 w 64"/>
                <a:gd name="T7" fmla="*/ 0 h 104"/>
                <a:gd name="T8" fmla="*/ 63 w 64"/>
                <a:gd name="T9" fmla="*/ 8 h 104"/>
                <a:gd name="T10" fmla="*/ 63 w 64"/>
                <a:gd name="T11" fmla="*/ 24 h 104"/>
                <a:gd name="T12" fmla="*/ 63 w 64"/>
                <a:gd name="T13" fmla="*/ 39 h 104"/>
                <a:gd name="T14" fmla="*/ 48 w 64"/>
                <a:gd name="T15" fmla="*/ 47 h 104"/>
                <a:gd name="T16" fmla="*/ 63 w 64"/>
                <a:gd name="T17" fmla="*/ 55 h 104"/>
                <a:gd name="T18" fmla="*/ 63 w 64"/>
                <a:gd name="T19" fmla="*/ 63 h 104"/>
                <a:gd name="T20" fmla="*/ 63 w 64"/>
                <a:gd name="T21" fmla="*/ 79 h 104"/>
                <a:gd name="T22" fmla="*/ 63 w 64"/>
                <a:gd name="T23" fmla="*/ 103 h 104"/>
                <a:gd name="T24" fmla="*/ 40 w 64"/>
                <a:gd name="T25" fmla="*/ 103 h 104"/>
                <a:gd name="T26" fmla="*/ 40 w 64"/>
                <a:gd name="T27" fmla="*/ 71 h 104"/>
                <a:gd name="T28" fmla="*/ 40 w 64"/>
                <a:gd name="T29" fmla="*/ 55 h 104"/>
                <a:gd name="T30" fmla="*/ 32 w 64"/>
                <a:gd name="T31" fmla="*/ 55 h 104"/>
                <a:gd name="T32" fmla="*/ 32 w 64"/>
                <a:gd name="T33" fmla="*/ 103 h 104"/>
                <a:gd name="T34" fmla="*/ 0 w 64"/>
                <a:gd name="T35" fmla="*/ 103 h 104"/>
                <a:gd name="T36" fmla="*/ 0 w 64"/>
                <a:gd name="T37" fmla="*/ 0 h 104"/>
                <a:gd name="T38" fmla="*/ 32 w 64"/>
                <a:gd name="T39" fmla="*/ 16 h 104"/>
                <a:gd name="T40" fmla="*/ 32 w 64"/>
                <a:gd name="T41" fmla="*/ 16 h 104"/>
                <a:gd name="T42" fmla="*/ 32 w 64"/>
                <a:gd name="T43" fmla="*/ 39 h 104"/>
                <a:gd name="T44" fmla="*/ 40 w 64"/>
                <a:gd name="T45" fmla="*/ 39 h 104"/>
                <a:gd name="T46" fmla="*/ 40 w 64"/>
                <a:gd name="T47" fmla="*/ 31 h 104"/>
                <a:gd name="T48" fmla="*/ 40 w 64"/>
                <a:gd name="T49" fmla="*/ 24 h 104"/>
                <a:gd name="T50" fmla="*/ 40 w 64"/>
                <a:gd name="T51" fmla="*/ 16 h 104"/>
                <a:gd name="T52" fmla="*/ 32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24" y="0"/>
                    <a:pt x="24" y="0"/>
                    <a:pt x="24" y="0"/>
                  </a:cubicBezTo>
                  <a:cubicBezTo>
                    <a:pt x="40" y="0"/>
                    <a:pt x="48" y="0"/>
                    <a:pt x="48" y="0"/>
                  </a:cubicBezTo>
                  <a:cubicBezTo>
                    <a:pt x="55" y="0"/>
                    <a:pt x="55" y="0"/>
                    <a:pt x="63" y="8"/>
                  </a:cubicBezTo>
                  <a:cubicBezTo>
                    <a:pt x="63" y="8"/>
                    <a:pt x="63" y="16"/>
                    <a:pt x="63" y="24"/>
                  </a:cubicBezTo>
                  <a:cubicBezTo>
                    <a:pt x="63" y="31"/>
                    <a:pt x="63" y="39"/>
                    <a:pt x="63" y="39"/>
                  </a:cubicBezTo>
                  <a:cubicBezTo>
                    <a:pt x="63" y="47"/>
                    <a:pt x="55" y="47"/>
                    <a:pt x="48" y="47"/>
                  </a:cubicBezTo>
                  <a:cubicBezTo>
                    <a:pt x="55" y="47"/>
                    <a:pt x="63" y="47"/>
                    <a:pt x="63" y="55"/>
                  </a:cubicBezTo>
                  <a:cubicBezTo>
                    <a:pt x="63" y="55"/>
                    <a:pt x="63" y="55"/>
                    <a:pt x="63" y="63"/>
                  </a:cubicBezTo>
                  <a:cubicBezTo>
                    <a:pt x="63" y="63"/>
                    <a:pt x="63" y="63"/>
                    <a:pt x="63" y="79"/>
                  </a:cubicBezTo>
                  <a:cubicBezTo>
                    <a:pt x="63" y="103"/>
                    <a:pt x="63" y="103"/>
                    <a:pt x="63" y="103"/>
                  </a:cubicBezTo>
                  <a:cubicBezTo>
                    <a:pt x="40" y="103"/>
                    <a:pt x="40" y="103"/>
                    <a:pt x="40" y="103"/>
                  </a:cubicBezTo>
                  <a:cubicBezTo>
                    <a:pt x="40" y="71"/>
                    <a:pt x="40" y="71"/>
                    <a:pt x="40" y="71"/>
                  </a:cubicBezTo>
                  <a:cubicBezTo>
                    <a:pt x="40" y="63"/>
                    <a:pt x="40" y="55"/>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4"/>
                    <a:pt x="40" y="24"/>
                    <a:pt x="40" y="24"/>
                  </a:cubicBezTo>
                  <a:cubicBezTo>
                    <a:pt x="40" y="16"/>
                    <a:pt x="40" y="16"/>
                    <a:pt x="40" y="16"/>
                  </a:cubicBez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4" name="Freeform 146"/>
            <p:cNvSpPr>
              <a:spLocks noChangeArrowheads="1"/>
            </p:cNvSpPr>
            <p:nvPr/>
          </p:nvSpPr>
          <p:spPr bwMode="auto">
            <a:xfrm>
              <a:off x="6021670" y="677002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4"/>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5" name="Freeform 147"/>
            <p:cNvSpPr>
              <a:spLocks noChangeArrowheads="1"/>
            </p:cNvSpPr>
            <p:nvPr/>
          </p:nvSpPr>
          <p:spPr bwMode="auto">
            <a:xfrm>
              <a:off x="6072489" y="6770026"/>
              <a:ext cx="63523" cy="76228"/>
            </a:xfrm>
            <a:custGeom>
              <a:avLst/>
              <a:gdLst>
                <a:gd name="T0" fmla="*/ 87 w 88"/>
                <a:gd name="T1" fmla="*/ 0 h 104"/>
                <a:gd name="T2" fmla="*/ 87 w 88"/>
                <a:gd name="T3" fmla="*/ 0 h 104"/>
                <a:gd name="T4" fmla="*/ 87 w 88"/>
                <a:gd name="T5" fmla="*/ 103 h 104"/>
                <a:gd name="T6" fmla="*/ 64 w 88"/>
                <a:gd name="T7" fmla="*/ 103 h 104"/>
                <a:gd name="T8" fmla="*/ 64 w 88"/>
                <a:gd name="T9" fmla="*/ 31 h 104"/>
                <a:gd name="T10" fmla="*/ 56 w 88"/>
                <a:gd name="T11" fmla="*/ 103 h 104"/>
                <a:gd name="T12" fmla="*/ 40 w 88"/>
                <a:gd name="T13" fmla="*/ 103 h 104"/>
                <a:gd name="T14" fmla="*/ 32 w 88"/>
                <a:gd name="T15" fmla="*/ 31 h 104"/>
                <a:gd name="T16" fmla="*/ 32 w 88"/>
                <a:gd name="T17" fmla="*/ 103 h 104"/>
                <a:gd name="T18" fmla="*/ 0 w 88"/>
                <a:gd name="T19" fmla="*/ 103 h 104"/>
                <a:gd name="T20" fmla="*/ 0 w 88"/>
                <a:gd name="T21" fmla="*/ 0 h 104"/>
                <a:gd name="T22" fmla="*/ 40 w 88"/>
                <a:gd name="T23" fmla="*/ 0 h 104"/>
                <a:gd name="T24" fmla="*/ 40 w 88"/>
                <a:gd name="T25" fmla="*/ 16 h 104"/>
                <a:gd name="T26" fmla="*/ 48 w 88"/>
                <a:gd name="T27" fmla="*/ 47 h 104"/>
                <a:gd name="T28" fmla="*/ 56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4" y="103"/>
                    <a:pt x="64" y="103"/>
                    <a:pt x="64" y="103"/>
                  </a:cubicBezTo>
                  <a:cubicBezTo>
                    <a:pt x="64" y="31"/>
                    <a:pt x="64" y="31"/>
                    <a:pt x="64" y="31"/>
                  </a:cubicBezTo>
                  <a:cubicBezTo>
                    <a:pt x="56" y="103"/>
                    <a:pt x="56" y="103"/>
                    <a:pt x="56" y="103"/>
                  </a:cubicBezTo>
                  <a:cubicBezTo>
                    <a:pt x="40" y="103"/>
                    <a:pt x="40" y="103"/>
                    <a:pt x="40" y="103"/>
                  </a:cubicBezTo>
                  <a:cubicBezTo>
                    <a:pt x="32" y="31"/>
                    <a:pt x="32" y="31"/>
                    <a:pt x="32" y="31"/>
                  </a:cubicBezTo>
                  <a:cubicBezTo>
                    <a:pt x="32" y="103"/>
                    <a:pt x="32" y="103"/>
                    <a:pt x="32" y="103"/>
                  </a:cubicBezTo>
                  <a:cubicBezTo>
                    <a:pt x="0" y="103"/>
                    <a:pt x="0" y="103"/>
                    <a:pt x="0" y="103"/>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6" name="Freeform 148"/>
            <p:cNvSpPr>
              <a:spLocks noChangeArrowheads="1"/>
            </p:cNvSpPr>
            <p:nvPr/>
          </p:nvSpPr>
          <p:spPr bwMode="auto">
            <a:xfrm>
              <a:off x="6145541" y="6770026"/>
              <a:ext cx="34937" cy="76228"/>
            </a:xfrm>
            <a:custGeom>
              <a:avLst/>
              <a:gdLst>
                <a:gd name="T0" fmla="*/ 0 w 49"/>
                <a:gd name="T1" fmla="*/ 0 h 104"/>
                <a:gd name="T2" fmla="*/ 48 w 49"/>
                <a:gd name="T3" fmla="*/ 0 h 104"/>
                <a:gd name="T4" fmla="*/ 48 w 49"/>
                <a:gd name="T5" fmla="*/ 16 h 104"/>
                <a:gd name="T6" fmla="*/ 24 w 49"/>
                <a:gd name="T7" fmla="*/ 16 h 104"/>
                <a:gd name="T8" fmla="*/ 24 w 49"/>
                <a:gd name="T9" fmla="*/ 39 h 104"/>
                <a:gd name="T10" fmla="*/ 48 w 49"/>
                <a:gd name="T11" fmla="*/ 39 h 104"/>
                <a:gd name="T12" fmla="*/ 48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8" y="0"/>
                  </a:lnTo>
                  <a:lnTo>
                    <a:pt x="48" y="16"/>
                  </a:lnTo>
                  <a:lnTo>
                    <a:pt x="24" y="16"/>
                  </a:lnTo>
                  <a:lnTo>
                    <a:pt x="24" y="39"/>
                  </a:lnTo>
                  <a:lnTo>
                    <a:pt x="48" y="39"/>
                  </a:lnTo>
                  <a:lnTo>
                    <a:pt x="48"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7" name="Freeform 149"/>
            <p:cNvSpPr>
              <a:spLocks noChangeArrowheads="1"/>
            </p:cNvSpPr>
            <p:nvPr/>
          </p:nvSpPr>
          <p:spPr bwMode="auto">
            <a:xfrm>
              <a:off x="6186831" y="6770026"/>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8" name="Freeform 150"/>
            <p:cNvSpPr>
              <a:spLocks noChangeArrowheads="1"/>
            </p:cNvSpPr>
            <p:nvPr/>
          </p:nvSpPr>
          <p:spPr bwMode="auto">
            <a:xfrm>
              <a:off x="6237649" y="6770026"/>
              <a:ext cx="41291" cy="76228"/>
            </a:xfrm>
            <a:custGeom>
              <a:avLst/>
              <a:gdLst>
                <a:gd name="T0" fmla="*/ 55 w 56"/>
                <a:gd name="T1" fmla="*/ 0 h 104"/>
                <a:gd name="T2" fmla="*/ 55 w 56"/>
                <a:gd name="T3" fmla="*/ 16 h 104"/>
                <a:gd name="T4" fmla="*/ 39 w 56"/>
                <a:gd name="T5" fmla="*/ 16 h 104"/>
                <a:gd name="T6" fmla="*/ 39 w 56"/>
                <a:gd name="T7" fmla="*/ 103 h 104"/>
                <a:gd name="T8" fmla="*/ 16 w 56"/>
                <a:gd name="T9" fmla="*/ 103 h 104"/>
                <a:gd name="T10" fmla="*/ 16 w 56"/>
                <a:gd name="T11" fmla="*/ 16 h 104"/>
                <a:gd name="T12" fmla="*/ 0 w 56"/>
                <a:gd name="T13" fmla="*/ 16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16"/>
                  </a:lnTo>
                  <a:lnTo>
                    <a:pt x="39" y="16"/>
                  </a:lnTo>
                  <a:lnTo>
                    <a:pt x="39" y="103"/>
                  </a:lnTo>
                  <a:lnTo>
                    <a:pt x="16" y="103"/>
                  </a:lnTo>
                  <a:lnTo>
                    <a:pt x="16" y="16"/>
                  </a:lnTo>
                  <a:lnTo>
                    <a:pt x="0" y="16"/>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59" name="Freeform 151"/>
            <p:cNvSpPr>
              <a:spLocks noChangeArrowheads="1"/>
            </p:cNvSpPr>
            <p:nvPr/>
          </p:nvSpPr>
          <p:spPr bwMode="auto">
            <a:xfrm>
              <a:off x="6282115" y="6766848"/>
              <a:ext cx="47643" cy="79405"/>
            </a:xfrm>
            <a:custGeom>
              <a:avLst/>
              <a:gdLst>
                <a:gd name="T0" fmla="*/ 63 w 64"/>
                <a:gd name="T1" fmla="*/ 63 h 112"/>
                <a:gd name="T2" fmla="*/ 63 w 64"/>
                <a:gd name="T3" fmla="*/ 63 h 112"/>
                <a:gd name="T4" fmla="*/ 63 w 64"/>
                <a:gd name="T5" fmla="*/ 87 h 112"/>
                <a:gd name="T6" fmla="*/ 63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7 h 112"/>
                <a:gd name="T22" fmla="*/ 0 w 64"/>
                <a:gd name="T23" fmla="*/ 24 h 112"/>
                <a:gd name="T24" fmla="*/ 8 w 64"/>
                <a:gd name="T25" fmla="*/ 16 h 112"/>
                <a:gd name="T26" fmla="*/ 16 w 64"/>
                <a:gd name="T27" fmla="*/ 8 h 112"/>
                <a:gd name="T28" fmla="*/ 31 w 64"/>
                <a:gd name="T29" fmla="*/ 0 h 112"/>
                <a:gd name="T30" fmla="*/ 47 w 64"/>
                <a:gd name="T31" fmla="*/ 8 h 112"/>
                <a:gd name="T32" fmla="*/ 63 w 64"/>
                <a:gd name="T33" fmla="*/ 16 h 112"/>
                <a:gd name="T34" fmla="*/ 63 w 64"/>
                <a:gd name="T35" fmla="*/ 24 h 112"/>
                <a:gd name="T36" fmla="*/ 63 w 64"/>
                <a:gd name="T37" fmla="*/ 47 h 112"/>
                <a:gd name="T38" fmla="*/ 63 w 64"/>
                <a:gd name="T39" fmla="*/ 63 h 112"/>
                <a:gd name="T40" fmla="*/ 40 w 64"/>
                <a:gd name="T41" fmla="*/ 32 h 112"/>
                <a:gd name="T42" fmla="*/ 40 w 64"/>
                <a:gd name="T43" fmla="*/ 32 h 112"/>
                <a:gd name="T44" fmla="*/ 40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40 w 64"/>
                <a:gd name="T59" fmla="*/ 95 h 112"/>
                <a:gd name="T60" fmla="*/ 40 w 64"/>
                <a:gd name="T61" fmla="*/ 79 h 112"/>
                <a:gd name="T62" fmla="*/ 40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63" y="103"/>
                  </a:cubicBezTo>
                  <a:cubicBezTo>
                    <a:pt x="55" y="103"/>
                    <a:pt x="55" y="111"/>
                    <a:pt x="47" y="111"/>
                  </a:cubicBezTo>
                  <a:cubicBezTo>
                    <a:pt x="47" y="111"/>
                    <a:pt x="40" y="111"/>
                    <a:pt x="31" y="111"/>
                  </a:cubicBezTo>
                  <a:cubicBezTo>
                    <a:pt x="24" y="111"/>
                    <a:pt x="24" y="111"/>
                    <a:pt x="16" y="111"/>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4" y="0"/>
                    <a:pt x="24" y="0"/>
                    <a:pt x="31" y="0"/>
                  </a:cubicBezTo>
                  <a:cubicBezTo>
                    <a:pt x="40" y="0"/>
                    <a:pt x="47" y="0"/>
                    <a:pt x="47" y="8"/>
                  </a:cubicBezTo>
                  <a:cubicBezTo>
                    <a:pt x="55" y="8"/>
                    <a:pt x="55" y="8"/>
                    <a:pt x="63" y="16"/>
                  </a:cubicBezTo>
                  <a:lnTo>
                    <a:pt x="63" y="24"/>
                  </a:lnTo>
                  <a:cubicBezTo>
                    <a:pt x="63" y="32"/>
                    <a:pt x="63" y="39"/>
                    <a:pt x="63" y="47"/>
                  </a:cubicBezTo>
                  <a:lnTo>
                    <a:pt x="63" y="63"/>
                  </a:lnTo>
                  <a:close/>
                  <a:moveTo>
                    <a:pt x="40" y="32"/>
                  </a:moveTo>
                  <a:lnTo>
                    <a:pt x="40" y="32"/>
                  </a:lnTo>
                  <a:cubicBezTo>
                    <a:pt x="40" y="24"/>
                    <a:pt x="40" y="24"/>
                    <a:pt x="40" y="24"/>
                  </a:cubicBezTo>
                  <a:lnTo>
                    <a:pt x="31" y="24"/>
                  </a:lnTo>
                  <a:lnTo>
                    <a:pt x="31" y="24"/>
                  </a:lnTo>
                  <a:cubicBezTo>
                    <a:pt x="31" y="24"/>
                    <a:pt x="31" y="24"/>
                    <a:pt x="31" y="32"/>
                  </a:cubicBezTo>
                  <a:cubicBezTo>
                    <a:pt x="31" y="79"/>
                    <a:pt x="31" y="79"/>
                    <a:pt x="31" y="79"/>
                  </a:cubicBezTo>
                  <a:cubicBezTo>
                    <a:pt x="31" y="87"/>
                    <a:pt x="31" y="95"/>
                    <a:pt x="31" y="95"/>
                  </a:cubicBezTo>
                  <a:lnTo>
                    <a:pt x="31" y="95"/>
                  </a:lnTo>
                  <a:lnTo>
                    <a:pt x="40" y="95"/>
                  </a:lnTo>
                  <a:cubicBezTo>
                    <a:pt x="40" y="95"/>
                    <a:pt x="40" y="87"/>
                    <a:pt x="40" y="79"/>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0" name="Freeform 152"/>
            <p:cNvSpPr>
              <a:spLocks noChangeArrowheads="1"/>
            </p:cNvSpPr>
            <p:nvPr/>
          </p:nvSpPr>
          <p:spPr bwMode="auto">
            <a:xfrm>
              <a:off x="6698194" y="6890720"/>
              <a:ext cx="47641" cy="85755"/>
            </a:xfrm>
            <a:custGeom>
              <a:avLst/>
              <a:gdLst>
                <a:gd name="T0" fmla="*/ 63 w 64"/>
                <a:gd name="T1" fmla="*/ 55 h 119"/>
                <a:gd name="T2" fmla="*/ 63 w 64"/>
                <a:gd name="T3" fmla="*/ 55 h 119"/>
                <a:gd name="T4" fmla="*/ 40 w 64"/>
                <a:gd name="T5" fmla="*/ 55 h 119"/>
                <a:gd name="T6" fmla="*/ 40 w 64"/>
                <a:gd name="T7" fmla="*/ 31 h 119"/>
                <a:gd name="T8" fmla="*/ 40 w 64"/>
                <a:gd name="T9" fmla="*/ 24 h 119"/>
                <a:gd name="T10" fmla="*/ 32 w 64"/>
                <a:gd name="T11" fmla="*/ 24 h 119"/>
                <a:gd name="T12" fmla="*/ 32 w 64"/>
                <a:gd name="T13" fmla="*/ 24 h 119"/>
                <a:gd name="T14" fmla="*/ 32 w 64"/>
                <a:gd name="T15" fmla="*/ 31 h 119"/>
                <a:gd name="T16" fmla="*/ 32 w 64"/>
                <a:gd name="T17" fmla="*/ 87 h 119"/>
                <a:gd name="T18" fmla="*/ 32 w 64"/>
                <a:gd name="T19" fmla="*/ 95 h 119"/>
                <a:gd name="T20" fmla="*/ 32 w 64"/>
                <a:gd name="T21" fmla="*/ 95 h 119"/>
                <a:gd name="T22" fmla="*/ 40 w 64"/>
                <a:gd name="T23" fmla="*/ 95 h 119"/>
                <a:gd name="T24" fmla="*/ 40 w 64"/>
                <a:gd name="T25" fmla="*/ 87 h 119"/>
                <a:gd name="T26" fmla="*/ 40 w 64"/>
                <a:gd name="T27" fmla="*/ 71 h 119"/>
                <a:gd name="T28" fmla="*/ 63 w 64"/>
                <a:gd name="T29" fmla="*/ 71 h 119"/>
                <a:gd name="T30" fmla="*/ 63 w 64"/>
                <a:gd name="T31" fmla="*/ 71 h 119"/>
                <a:gd name="T32" fmla="*/ 63 w 64"/>
                <a:gd name="T33" fmla="*/ 95 h 119"/>
                <a:gd name="T34" fmla="*/ 55 w 64"/>
                <a:gd name="T35" fmla="*/ 111 h 119"/>
                <a:gd name="T36" fmla="*/ 32 w 64"/>
                <a:gd name="T37" fmla="*/ 118 h 119"/>
                <a:gd name="T38" fmla="*/ 16 w 64"/>
                <a:gd name="T39" fmla="*/ 111 h 119"/>
                <a:gd name="T40" fmla="*/ 0 w 64"/>
                <a:gd name="T41" fmla="*/ 95 h 119"/>
                <a:gd name="T42" fmla="*/ 0 w 64"/>
                <a:gd name="T43" fmla="*/ 71 h 119"/>
                <a:gd name="T44" fmla="*/ 0 w 64"/>
                <a:gd name="T45" fmla="*/ 39 h 119"/>
                <a:gd name="T46" fmla="*/ 0 w 64"/>
                <a:gd name="T47" fmla="*/ 24 h 119"/>
                <a:gd name="T48" fmla="*/ 8 w 64"/>
                <a:gd name="T49" fmla="*/ 16 h 119"/>
                <a:gd name="T50" fmla="*/ 16 w 64"/>
                <a:gd name="T51" fmla="*/ 8 h 119"/>
                <a:gd name="T52" fmla="*/ 32 w 64"/>
                <a:gd name="T53" fmla="*/ 0 h 119"/>
                <a:gd name="T54" fmla="*/ 55 w 64"/>
                <a:gd name="T55" fmla="*/ 8 h 119"/>
                <a:gd name="T56" fmla="*/ 63 w 64"/>
                <a:gd name="T57" fmla="*/ 16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40" y="55"/>
                    <a:pt x="40" y="55"/>
                    <a:pt x="40" y="55"/>
                  </a:cubicBezTo>
                  <a:cubicBezTo>
                    <a:pt x="40" y="31"/>
                    <a:pt x="40" y="31"/>
                    <a:pt x="40" y="31"/>
                  </a:cubicBezTo>
                  <a:lnTo>
                    <a:pt x="40" y="24"/>
                  </a:lnTo>
                  <a:lnTo>
                    <a:pt x="32" y="24"/>
                  </a:lnTo>
                  <a:lnTo>
                    <a:pt x="32" y="24"/>
                  </a:lnTo>
                  <a:lnTo>
                    <a:pt x="32" y="31"/>
                  </a:lnTo>
                  <a:cubicBezTo>
                    <a:pt x="32" y="87"/>
                    <a:pt x="32" y="87"/>
                    <a:pt x="32" y="87"/>
                  </a:cubicBezTo>
                  <a:lnTo>
                    <a:pt x="32" y="95"/>
                  </a:lnTo>
                  <a:lnTo>
                    <a:pt x="32" y="95"/>
                  </a:lnTo>
                  <a:lnTo>
                    <a:pt x="40" y="95"/>
                  </a:lnTo>
                  <a:lnTo>
                    <a:pt x="40" y="87"/>
                  </a:lnTo>
                  <a:cubicBezTo>
                    <a:pt x="40" y="71"/>
                    <a:pt x="40" y="71"/>
                    <a:pt x="40" y="71"/>
                  </a:cubicBezTo>
                  <a:cubicBezTo>
                    <a:pt x="63" y="71"/>
                    <a:pt x="63" y="71"/>
                    <a:pt x="63" y="71"/>
                  </a:cubicBezTo>
                  <a:lnTo>
                    <a:pt x="63" y="71"/>
                  </a:lnTo>
                  <a:cubicBezTo>
                    <a:pt x="63" y="87"/>
                    <a:pt x="63" y="95"/>
                    <a:pt x="63" y="95"/>
                  </a:cubicBezTo>
                  <a:cubicBezTo>
                    <a:pt x="63" y="103"/>
                    <a:pt x="55" y="103"/>
                    <a:pt x="55" y="111"/>
                  </a:cubicBezTo>
                  <a:cubicBezTo>
                    <a:pt x="47" y="111"/>
                    <a:pt x="40" y="118"/>
                    <a:pt x="32" y="118"/>
                  </a:cubicBezTo>
                  <a:cubicBezTo>
                    <a:pt x="24" y="118"/>
                    <a:pt x="16" y="111"/>
                    <a:pt x="16" y="111"/>
                  </a:cubicBezTo>
                  <a:cubicBezTo>
                    <a:pt x="8" y="111"/>
                    <a:pt x="8" y="103"/>
                    <a:pt x="0" y="95"/>
                  </a:cubicBezTo>
                  <a:cubicBezTo>
                    <a:pt x="0" y="95"/>
                    <a:pt x="0" y="87"/>
                    <a:pt x="0" y="71"/>
                  </a:cubicBezTo>
                  <a:cubicBezTo>
                    <a:pt x="0" y="39"/>
                    <a:pt x="0" y="39"/>
                    <a:pt x="0" y="39"/>
                  </a:cubicBezTo>
                  <a:cubicBezTo>
                    <a:pt x="0" y="31"/>
                    <a:pt x="0" y="31"/>
                    <a:pt x="0" y="24"/>
                  </a:cubicBezTo>
                  <a:cubicBezTo>
                    <a:pt x="0" y="24"/>
                    <a:pt x="0" y="16"/>
                    <a:pt x="8" y="16"/>
                  </a:cubicBezTo>
                  <a:cubicBezTo>
                    <a:pt x="8" y="8"/>
                    <a:pt x="16" y="8"/>
                    <a:pt x="16" y="8"/>
                  </a:cubicBezTo>
                  <a:cubicBezTo>
                    <a:pt x="24" y="8"/>
                    <a:pt x="24" y="0"/>
                    <a:pt x="32" y="0"/>
                  </a:cubicBezTo>
                  <a:cubicBezTo>
                    <a:pt x="40" y="0"/>
                    <a:pt x="47" y="8"/>
                    <a:pt x="55" y="8"/>
                  </a:cubicBezTo>
                  <a:lnTo>
                    <a:pt x="63" y="16"/>
                  </a:lnTo>
                  <a:cubicBezTo>
                    <a:pt x="63" y="24"/>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1" name="Freeform 153"/>
            <p:cNvSpPr>
              <a:spLocks noChangeArrowheads="1"/>
            </p:cNvSpPr>
            <p:nvPr/>
          </p:nvSpPr>
          <p:spPr bwMode="auto">
            <a:xfrm>
              <a:off x="6749012" y="6897072"/>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32 w 72"/>
                <a:gd name="T25" fmla="*/ 23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39"/>
                    <a:pt x="32" y="23"/>
                  </a:cubicBezTo>
                  <a:cubicBezTo>
                    <a:pt x="32" y="39"/>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2" name="Freeform 154"/>
            <p:cNvSpPr>
              <a:spLocks noChangeArrowheads="1"/>
            </p:cNvSpPr>
            <p:nvPr/>
          </p:nvSpPr>
          <p:spPr bwMode="auto">
            <a:xfrm>
              <a:off x="6803006" y="6897072"/>
              <a:ext cx="47643" cy="76228"/>
            </a:xfrm>
            <a:custGeom>
              <a:avLst/>
              <a:gdLst>
                <a:gd name="T0" fmla="*/ 0 w 65"/>
                <a:gd name="T1" fmla="*/ 0 h 104"/>
                <a:gd name="T2" fmla="*/ 0 w 65"/>
                <a:gd name="T3" fmla="*/ 0 h 104"/>
                <a:gd name="T4" fmla="*/ 24 w 65"/>
                <a:gd name="T5" fmla="*/ 0 h 104"/>
                <a:gd name="T6" fmla="*/ 48 w 65"/>
                <a:gd name="T7" fmla="*/ 0 h 104"/>
                <a:gd name="T8" fmla="*/ 64 w 65"/>
                <a:gd name="T9" fmla="*/ 8 h 104"/>
                <a:gd name="T10" fmla="*/ 64 w 65"/>
                <a:gd name="T11" fmla="*/ 23 h 104"/>
                <a:gd name="T12" fmla="*/ 64 w 65"/>
                <a:gd name="T13" fmla="*/ 47 h 104"/>
                <a:gd name="T14" fmla="*/ 48 w 65"/>
                <a:gd name="T15" fmla="*/ 47 h 104"/>
                <a:gd name="T16" fmla="*/ 64 w 65"/>
                <a:gd name="T17" fmla="*/ 55 h 104"/>
                <a:gd name="T18" fmla="*/ 64 w 65"/>
                <a:gd name="T19" fmla="*/ 63 h 104"/>
                <a:gd name="T20" fmla="*/ 64 w 65"/>
                <a:gd name="T21" fmla="*/ 79 h 104"/>
                <a:gd name="T22" fmla="*/ 64 w 65"/>
                <a:gd name="T23" fmla="*/ 103 h 104"/>
                <a:gd name="T24" fmla="*/ 40 w 65"/>
                <a:gd name="T25" fmla="*/ 103 h 104"/>
                <a:gd name="T26" fmla="*/ 40 w 65"/>
                <a:gd name="T27" fmla="*/ 71 h 104"/>
                <a:gd name="T28" fmla="*/ 40 w 65"/>
                <a:gd name="T29" fmla="*/ 55 h 104"/>
                <a:gd name="T30" fmla="*/ 32 w 65"/>
                <a:gd name="T31" fmla="*/ 55 h 104"/>
                <a:gd name="T32" fmla="*/ 32 w 65"/>
                <a:gd name="T33" fmla="*/ 103 h 104"/>
                <a:gd name="T34" fmla="*/ 0 w 65"/>
                <a:gd name="T35" fmla="*/ 103 h 104"/>
                <a:gd name="T36" fmla="*/ 0 w 65"/>
                <a:gd name="T37" fmla="*/ 0 h 104"/>
                <a:gd name="T38" fmla="*/ 32 w 65"/>
                <a:gd name="T39" fmla="*/ 16 h 104"/>
                <a:gd name="T40" fmla="*/ 32 w 65"/>
                <a:gd name="T41" fmla="*/ 16 h 104"/>
                <a:gd name="T42" fmla="*/ 32 w 65"/>
                <a:gd name="T43" fmla="*/ 39 h 104"/>
                <a:gd name="T44" fmla="*/ 40 w 65"/>
                <a:gd name="T45" fmla="*/ 39 h 104"/>
                <a:gd name="T46" fmla="*/ 40 w 65"/>
                <a:gd name="T47" fmla="*/ 31 h 104"/>
                <a:gd name="T48" fmla="*/ 40 w 65"/>
                <a:gd name="T49" fmla="*/ 23 h 104"/>
                <a:gd name="T50" fmla="*/ 40 w 65"/>
                <a:gd name="T51" fmla="*/ 16 h 104"/>
                <a:gd name="T52" fmla="*/ 32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24" y="0"/>
                    <a:pt x="24" y="0"/>
                    <a:pt x="24" y="0"/>
                  </a:cubicBezTo>
                  <a:cubicBezTo>
                    <a:pt x="40" y="0"/>
                    <a:pt x="48" y="0"/>
                    <a:pt x="48" y="0"/>
                  </a:cubicBezTo>
                  <a:cubicBezTo>
                    <a:pt x="56" y="0"/>
                    <a:pt x="56" y="0"/>
                    <a:pt x="64" y="8"/>
                  </a:cubicBezTo>
                  <a:cubicBezTo>
                    <a:pt x="64" y="8"/>
                    <a:pt x="64" y="16"/>
                    <a:pt x="64" y="23"/>
                  </a:cubicBezTo>
                  <a:cubicBezTo>
                    <a:pt x="64" y="31"/>
                    <a:pt x="64" y="39"/>
                    <a:pt x="64" y="47"/>
                  </a:cubicBezTo>
                  <a:cubicBezTo>
                    <a:pt x="64" y="47"/>
                    <a:pt x="56" y="47"/>
                    <a:pt x="48" y="47"/>
                  </a:cubicBezTo>
                  <a:cubicBezTo>
                    <a:pt x="56" y="47"/>
                    <a:pt x="64" y="55"/>
                    <a:pt x="64" y="55"/>
                  </a:cubicBezTo>
                  <a:cubicBezTo>
                    <a:pt x="64" y="55"/>
                    <a:pt x="64" y="55"/>
                    <a:pt x="64" y="63"/>
                  </a:cubicBezTo>
                  <a:cubicBezTo>
                    <a:pt x="64" y="63"/>
                    <a:pt x="64" y="71"/>
                    <a:pt x="64" y="79"/>
                  </a:cubicBezTo>
                  <a:cubicBezTo>
                    <a:pt x="64" y="103"/>
                    <a:pt x="64" y="103"/>
                    <a:pt x="64" y="103"/>
                  </a:cubicBezTo>
                  <a:cubicBezTo>
                    <a:pt x="40" y="103"/>
                    <a:pt x="40" y="103"/>
                    <a:pt x="40" y="103"/>
                  </a:cubicBezTo>
                  <a:cubicBezTo>
                    <a:pt x="40" y="71"/>
                    <a:pt x="40" y="71"/>
                    <a:pt x="40" y="71"/>
                  </a:cubicBezTo>
                  <a:cubicBezTo>
                    <a:pt x="40" y="63"/>
                    <a:pt x="40" y="63"/>
                    <a:pt x="40" y="55"/>
                  </a:cubicBezTo>
                  <a:lnTo>
                    <a:pt x="32" y="55"/>
                  </a:lnTo>
                  <a:cubicBezTo>
                    <a:pt x="32" y="103"/>
                    <a:pt x="32" y="103"/>
                    <a:pt x="32" y="103"/>
                  </a:cubicBezTo>
                  <a:cubicBezTo>
                    <a:pt x="0" y="103"/>
                    <a:pt x="0" y="103"/>
                    <a:pt x="0" y="103"/>
                  </a:cubicBezTo>
                  <a:lnTo>
                    <a:pt x="0" y="0"/>
                  </a:lnTo>
                  <a:close/>
                  <a:moveTo>
                    <a:pt x="32" y="16"/>
                  </a:moveTo>
                  <a:lnTo>
                    <a:pt x="32" y="16"/>
                  </a:lnTo>
                  <a:cubicBezTo>
                    <a:pt x="32" y="39"/>
                    <a:pt x="32" y="39"/>
                    <a:pt x="32" y="39"/>
                  </a:cubicBezTo>
                  <a:lnTo>
                    <a:pt x="40" y="39"/>
                  </a:lnTo>
                  <a:lnTo>
                    <a:pt x="40" y="31"/>
                  </a:lnTo>
                  <a:cubicBezTo>
                    <a:pt x="40" y="23"/>
                    <a:pt x="40" y="23"/>
                    <a:pt x="40" y="23"/>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3" name="Freeform 155"/>
            <p:cNvSpPr>
              <a:spLocks noChangeArrowheads="1"/>
            </p:cNvSpPr>
            <p:nvPr/>
          </p:nvSpPr>
          <p:spPr bwMode="auto">
            <a:xfrm>
              <a:off x="6853825" y="6890720"/>
              <a:ext cx="47643" cy="85755"/>
            </a:xfrm>
            <a:custGeom>
              <a:avLst/>
              <a:gdLst>
                <a:gd name="T0" fmla="*/ 64 w 65"/>
                <a:gd name="T1" fmla="*/ 39 h 119"/>
                <a:gd name="T2" fmla="*/ 64 w 65"/>
                <a:gd name="T3" fmla="*/ 39 h 119"/>
                <a:gd name="T4" fmla="*/ 40 w 65"/>
                <a:gd name="T5" fmla="*/ 39 h 119"/>
                <a:gd name="T6" fmla="*/ 40 w 65"/>
                <a:gd name="T7" fmla="*/ 31 h 119"/>
                <a:gd name="T8" fmla="*/ 40 w 65"/>
                <a:gd name="T9" fmla="*/ 24 h 119"/>
                <a:gd name="T10" fmla="*/ 32 w 65"/>
                <a:gd name="T11" fmla="*/ 24 h 119"/>
                <a:gd name="T12" fmla="*/ 32 w 65"/>
                <a:gd name="T13" fmla="*/ 24 h 119"/>
                <a:gd name="T14" fmla="*/ 32 w 65"/>
                <a:gd name="T15" fmla="*/ 31 h 119"/>
                <a:gd name="T16" fmla="*/ 32 w 65"/>
                <a:gd name="T17" fmla="*/ 39 h 119"/>
                <a:gd name="T18" fmla="*/ 40 w 65"/>
                <a:gd name="T19" fmla="*/ 47 h 119"/>
                <a:gd name="T20" fmla="*/ 64 w 65"/>
                <a:gd name="T21" fmla="*/ 63 h 119"/>
                <a:gd name="T22" fmla="*/ 64 w 65"/>
                <a:gd name="T23" fmla="*/ 87 h 119"/>
                <a:gd name="T24" fmla="*/ 64 w 65"/>
                <a:gd name="T25" fmla="*/ 103 h 119"/>
                <a:gd name="T26" fmla="*/ 56 w 65"/>
                <a:gd name="T27" fmla="*/ 111 h 119"/>
                <a:gd name="T28" fmla="*/ 40 w 65"/>
                <a:gd name="T29" fmla="*/ 118 h 119"/>
                <a:gd name="T30" fmla="*/ 16 w 65"/>
                <a:gd name="T31" fmla="*/ 111 h 119"/>
                <a:gd name="T32" fmla="*/ 8 w 65"/>
                <a:gd name="T33" fmla="*/ 103 h 119"/>
                <a:gd name="T34" fmla="*/ 0 w 65"/>
                <a:gd name="T35" fmla="*/ 79 h 119"/>
                <a:gd name="T36" fmla="*/ 0 w 65"/>
                <a:gd name="T37" fmla="*/ 71 h 119"/>
                <a:gd name="T38" fmla="*/ 32 w 65"/>
                <a:gd name="T39" fmla="*/ 71 h 119"/>
                <a:gd name="T40" fmla="*/ 32 w 65"/>
                <a:gd name="T41" fmla="*/ 87 h 119"/>
                <a:gd name="T42" fmla="*/ 32 w 65"/>
                <a:gd name="T43" fmla="*/ 95 h 119"/>
                <a:gd name="T44" fmla="*/ 32 w 65"/>
                <a:gd name="T45" fmla="*/ 95 h 119"/>
                <a:gd name="T46" fmla="*/ 40 w 65"/>
                <a:gd name="T47" fmla="*/ 95 h 119"/>
                <a:gd name="T48" fmla="*/ 40 w 65"/>
                <a:gd name="T49" fmla="*/ 87 h 119"/>
                <a:gd name="T50" fmla="*/ 40 w 65"/>
                <a:gd name="T51" fmla="*/ 79 h 119"/>
                <a:gd name="T52" fmla="*/ 24 w 65"/>
                <a:gd name="T53" fmla="*/ 63 h 119"/>
                <a:gd name="T54" fmla="*/ 8 w 65"/>
                <a:gd name="T55" fmla="*/ 55 h 119"/>
                <a:gd name="T56" fmla="*/ 8 w 65"/>
                <a:gd name="T57" fmla="*/ 47 h 119"/>
                <a:gd name="T58" fmla="*/ 0 w 65"/>
                <a:gd name="T59" fmla="*/ 31 h 119"/>
                <a:gd name="T60" fmla="*/ 8 w 65"/>
                <a:gd name="T61" fmla="*/ 16 h 119"/>
                <a:gd name="T62" fmla="*/ 16 w 65"/>
                <a:gd name="T63" fmla="*/ 8 h 119"/>
                <a:gd name="T64" fmla="*/ 32 w 65"/>
                <a:gd name="T65" fmla="*/ 0 h 119"/>
                <a:gd name="T66" fmla="*/ 56 w 65"/>
                <a:gd name="T67" fmla="*/ 8 h 119"/>
                <a:gd name="T68" fmla="*/ 64 w 65"/>
                <a:gd name="T69" fmla="*/ 16 h 119"/>
                <a:gd name="T70" fmla="*/ 64 w 65"/>
                <a:gd name="T71" fmla="*/ 31 h 119"/>
                <a:gd name="T72" fmla="*/ 64 w 65"/>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9">
                  <a:moveTo>
                    <a:pt x="64" y="39"/>
                  </a:moveTo>
                  <a:lnTo>
                    <a:pt x="64" y="39"/>
                  </a:lnTo>
                  <a:cubicBezTo>
                    <a:pt x="40" y="39"/>
                    <a:pt x="40" y="39"/>
                    <a:pt x="40" y="39"/>
                  </a:cubicBezTo>
                  <a:cubicBezTo>
                    <a:pt x="40" y="31"/>
                    <a:pt x="40" y="31"/>
                    <a:pt x="40" y="31"/>
                  </a:cubicBezTo>
                  <a:cubicBezTo>
                    <a:pt x="40" y="24"/>
                    <a:pt x="40" y="24"/>
                    <a:pt x="40" y="24"/>
                  </a:cubicBezTo>
                  <a:cubicBezTo>
                    <a:pt x="40" y="24"/>
                    <a:pt x="40" y="24"/>
                    <a:pt x="32" y="24"/>
                  </a:cubicBezTo>
                  <a:lnTo>
                    <a:pt x="32" y="24"/>
                  </a:lnTo>
                  <a:cubicBezTo>
                    <a:pt x="32" y="24"/>
                    <a:pt x="32" y="24"/>
                    <a:pt x="32" y="31"/>
                  </a:cubicBezTo>
                  <a:lnTo>
                    <a:pt x="32" y="39"/>
                  </a:lnTo>
                  <a:cubicBezTo>
                    <a:pt x="32" y="39"/>
                    <a:pt x="32" y="39"/>
                    <a:pt x="40" y="47"/>
                  </a:cubicBezTo>
                  <a:cubicBezTo>
                    <a:pt x="48" y="55"/>
                    <a:pt x="56" y="55"/>
                    <a:pt x="64" y="63"/>
                  </a:cubicBezTo>
                  <a:cubicBezTo>
                    <a:pt x="64" y="63"/>
                    <a:pt x="64" y="71"/>
                    <a:pt x="64" y="87"/>
                  </a:cubicBezTo>
                  <a:cubicBezTo>
                    <a:pt x="64" y="95"/>
                    <a:pt x="64" y="95"/>
                    <a:pt x="64" y="103"/>
                  </a:cubicBezTo>
                  <a:lnTo>
                    <a:pt x="56" y="111"/>
                  </a:lnTo>
                  <a:cubicBezTo>
                    <a:pt x="48" y="111"/>
                    <a:pt x="40" y="118"/>
                    <a:pt x="40" y="118"/>
                  </a:cubicBezTo>
                  <a:cubicBezTo>
                    <a:pt x="32" y="118"/>
                    <a:pt x="24" y="111"/>
                    <a:pt x="16" y="111"/>
                  </a:cubicBezTo>
                  <a:cubicBezTo>
                    <a:pt x="8" y="111"/>
                    <a:pt x="8" y="103"/>
                    <a:pt x="8" y="103"/>
                  </a:cubicBezTo>
                  <a:cubicBezTo>
                    <a:pt x="8" y="95"/>
                    <a:pt x="0" y="87"/>
                    <a:pt x="0" y="79"/>
                  </a:cubicBezTo>
                  <a:cubicBezTo>
                    <a:pt x="0" y="71"/>
                    <a:pt x="0" y="71"/>
                    <a:pt x="0" y="71"/>
                  </a:cubicBezTo>
                  <a:cubicBezTo>
                    <a:pt x="32" y="71"/>
                    <a:pt x="32" y="71"/>
                    <a:pt x="32" y="71"/>
                  </a:cubicBezTo>
                  <a:cubicBezTo>
                    <a:pt x="32" y="87"/>
                    <a:pt x="32" y="87"/>
                    <a:pt x="32" y="87"/>
                  </a:cubicBezTo>
                  <a:cubicBezTo>
                    <a:pt x="32" y="95"/>
                    <a:pt x="32" y="95"/>
                    <a:pt x="32" y="95"/>
                  </a:cubicBezTo>
                  <a:lnTo>
                    <a:pt x="32" y="95"/>
                  </a:lnTo>
                  <a:cubicBezTo>
                    <a:pt x="40" y="95"/>
                    <a:pt x="40" y="95"/>
                    <a:pt x="40" y="95"/>
                  </a:cubicBezTo>
                  <a:lnTo>
                    <a:pt x="40" y="87"/>
                  </a:lnTo>
                  <a:cubicBezTo>
                    <a:pt x="40" y="79"/>
                    <a:pt x="40" y="79"/>
                    <a:pt x="40" y="79"/>
                  </a:cubicBezTo>
                  <a:cubicBezTo>
                    <a:pt x="40" y="71"/>
                    <a:pt x="32" y="71"/>
                    <a:pt x="24" y="63"/>
                  </a:cubicBezTo>
                  <a:cubicBezTo>
                    <a:pt x="16" y="63"/>
                    <a:pt x="16" y="55"/>
                    <a:pt x="8" y="55"/>
                  </a:cubicBezTo>
                  <a:lnTo>
                    <a:pt x="8" y="47"/>
                  </a:lnTo>
                  <a:cubicBezTo>
                    <a:pt x="0" y="47"/>
                    <a:pt x="0" y="39"/>
                    <a:pt x="0" y="31"/>
                  </a:cubicBezTo>
                  <a:cubicBezTo>
                    <a:pt x="0" y="24"/>
                    <a:pt x="8" y="16"/>
                    <a:pt x="8" y="16"/>
                  </a:cubicBezTo>
                  <a:cubicBezTo>
                    <a:pt x="8" y="8"/>
                    <a:pt x="8" y="8"/>
                    <a:pt x="16" y="8"/>
                  </a:cubicBezTo>
                  <a:cubicBezTo>
                    <a:pt x="24" y="8"/>
                    <a:pt x="24" y="0"/>
                    <a:pt x="32" y="0"/>
                  </a:cubicBezTo>
                  <a:cubicBezTo>
                    <a:pt x="40" y="0"/>
                    <a:pt x="48" y="8"/>
                    <a:pt x="56" y="8"/>
                  </a:cubicBezTo>
                  <a:lnTo>
                    <a:pt x="64" y="16"/>
                  </a:lnTo>
                  <a:cubicBezTo>
                    <a:pt x="64" y="16"/>
                    <a:pt x="64" y="24"/>
                    <a:pt x="64" y="31"/>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4" name="Freeform 156"/>
            <p:cNvSpPr>
              <a:spLocks noChangeArrowheads="1"/>
            </p:cNvSpPr>
            <p:nvPr/>
          </p:nvSpPr>
          <p:spPr bwMode="auto">
            <a:xfrm>
              <a:off x="6904643" y="6890720"/>
              <a:ext cx="50819" cy="85755"/>
            </a:xfrm>
            <a:custGeom>
              <a:avLst/>
              <a:gdLst>
                <a:gd name="T0" fmla="*/ 71 w 72"/>
                <a:gd name="T1" fmla="*/ 71 h 119"/>
                <a:gd name="T2" fmla="*/ 71 w 72"/>
                <a:gd name="T3" fmla="*/ 71 h 119"/>
                <a:gd name="T4" fmla="*/ 71 w 72"/>
                <a:gd name="T5" fmla="*/ 95 h 119"/>
                <a:gd name="T6" fmla="*/ 63 w 72"/>
                <a:gd name="T7" fmla="*/ 103 h 119"/>
                <a:gd name="T8" fmla="*/ 55 w 72"/>
                <a:gd name="T9" fmla="*/ 111 h 119"/>
                <a:gd name="T10" fmla="*/ 39 w 72"/>
                <a:gd name="T11" fmla="*/ 118 h 119"/>
                <a:gd name="T12" fmla="*/ 23 w 72"/>
                <a:gd name="T13" fmla="*/ 111 h 119"/>
                <a:gd name="T14" fmla="*/ 8 w 72"/>
                <a:gd name="T15" fmla="*/ 103 h 119"/>
                <a:gd name="T16" fmla="*/ 8 w 72"/>
                <a:gd name="T17" fmla="*/ 95 h 119"/>
                <a:gd name="T18" fmla="*/ 0 w 72"/>
                <a:gd name="T19" fmla="*/ 71 h 119"/>
                <a:gd name="T20" fmla="*/ 0 w 72"/>
                <a:gd name="T21" fmla="*/ 47 h 119"/>
                <a:gd name="T22" fmla="*/ 8 w 72"/>
                <a:gd name="T23" fmla="*/ 24 h 119"/>
                <a:gd name="T24" fmla="*/ 8 w 72"/>
                <a:gd name="T25" fmla="*/ 16 h 119"/>
                <a:gd name="T26" fmla="*/ 23 w 72"/>
                <a:gd name="T27" fmla="*/ 8 h 119"/>
                <a:gd name="T28" fmla="*/ 39 w 72"/>
                <a:gd name="T29" fmla="*/ 0 h 119"/>
                <a:gd name="T30" fmla="*/ 55 w 72"/>
                <a:gd name="T31" fmla="*/ 8 h 119"/>
                <a:gd name="T32" fmla="*/ 63 w 72"/>
                <a:gd name="T33" fmla="*/ 16 h 119"/>
                <a:gd name="T34" fmla="*/ 71 w 72"/>
                <a:gd name="T35" fmla="*/ 24 h 119"/>
                <a:gd name="T36" fmla="*/ 71 w 72"/>
                <a:gd name="T37" fmla="*/ 47 h 119"/>
                <a:gd name="T38" fmla="*/ 71 w 72"/>
                <a:gd name="T39" fmla="*/ 71 h 119"/>
                <a:gd name="T40" fmla="*/ 39 w 72"/>
                <a:gd name="T41" fmla="*/ 31 h 119"/>
                <a:gd name="T42" fmla="*/ 39 w 72"/>
                <a:gd name="T43" fmla="*/ 31 h 119"/>
                <a:gd name="T44" fmla="*/ 39 w 72"/>
                <a:gd name="T45" fmla="*/ 24 h 119"/>
                <a:gd name="T46" fmla="*/ 39 w 72"/>
                <a:gd name="T47" fmla="*/ 24 h 119"/>
                <a:gd name="T48" fmla="*/ 31 w 72"/>
                <a:gd name="T49" fmla="*/ 24 h 119"/>
                <a:gd name="T50" fmla="*/ 31 w 72"/>
                <a:gd name="T51" fmla="*/ 31 h 119"/>
                <a:gd name="T52" fmla="*/ 31 w 72"/>
                <a:gd name="T53" fmla="*/ 87 h 119"/>
                <a:gd name="T54" fmla="*/ 31 w 72"/>
                <a:gd name="T55" fmla="*/ 95 h 119"/>
                <a:gd name="T56" fmla="*/ 39 w 72"/>
                <a:gd name="T57" fmla="*/ 95 h 119"/>
                <a:gd name="T58" fmla="*/ 39 w 72"/>
                <a:gd name="T59" fmla="*/ 95 h 119"/>
                <a:gd name="T60" fmla="*/ 39 w 72"/>
                <a:gd name="T61" fmla="*/ 79 h 119"/>
                <a:gd name="T62" fmla="*/ 39 w 72"/>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9">
                  <a:moveTo>
                    <a:pt x="71" y="71"/>
                  </a:moveTo>
                  <a:lnTo>
                    <a:pt x="71" y="71"/>
                  </a:lnTo>
                  <a:cubicBezTo>
                    <a:pt x="71" y="79"/>
                    <a:pt x="71" y="87"/>
                    <a:pt x="71" y="95"/>
                  </a:cubicBezTo>
                  <a:lnTo>
                    <a:pt x="63" y="103"/>
                  </a:lnTo>
                  <a:cubicBezTo>
                    <a:pt x="63" y="111"/>
                    <a:pt x="55" y="111"/>
                    <a:pt x="55" y="111"/>
                  </a:cubicBezTo>
                  <a:cubicBezTo>
                    <a:pt x="47" y="111"/>
                    <a:pt x="39" y="118"/>
                    <a:pt x="39" y="118"/>
                  </a:cubicBezTo>
                  <a:cubicBezTo>
                    <a:pt x="31" y="118"/>
                    <a:pt x="23" y="111"/>
                    <a:pt x="23" y="111"/>
                  </a:cubicBezTo>
                  <a:cubicBezTo>
                    <a:pt x="15" y="111"/>
                    <a:pt x="15" y="111"/>
                    <a:pt x="8" y="103"/>
                  </a:cubicBezTo>
                  <a:lnTo>
                    <a:pt x="8" y="95"/>
                  </a:lnTo>
                  <a:cubicBezTo>
                    <a:pt x="8" y="87"/>
                    <a:pt x="0" y="79"/>
                    <a:pt x="0" y="71"/>
                  </a:cubicBezTo>
                  <a:cubicBezTo>
                    <a:pt x="0" y="47"/>
                    <a:pt x="0" y="47"/>
                    <a:pt x="0" y="47"/>
                  </a:cubicBezTo>
                  <a:cubicBezTo>
                    <a:pt x="0" y="39"/>
                    <a:pt x="8" y="31"/>
                    <a:pt x="8" y="24"/>
                  </a:cubicBezTo>
                  <a:lnTo>
                    <a:pt x="8" y="16"/>
                  </a:lnTo>
                  <a:cubicBezTo>
                    <a:pt x="15" y="8"/>
                    <a:pt x="15" y="8"/>
                    <a:pt x="23" y="8"/>
                  </a:cubicBezTo>
                  <a:cubicBezTo>
                    <a:pt x="23" y="8"/>
                    <a:pt x="31" y="0"/>
                    <a:pt x="39" y="0"/>
                  </a:cubicBezTo>
                  <a:cubicBezTo>
                    <a:pt x="39" y="0"/>
                    <a:pt x="47" y="8"/>
                    <a:pt x="55" y="8"/>
                  </a:cubicBezTo>
                  <a:cubicBezTo>
                    <a:pt x="55" y="8"/>
                    <a:pt x="63" y="8"/>
                    <a:pt x="63" y="16"/>
                  </a:cubicBezTo>
                  <a:lnTo>
                    <a:pt x="71" y="24"/>
                  </a:lnTo>
                  <a:cubicBezTo>
                    <a:pt x="71" y="31"/>
                    <a:pt x="71" y="39"/>
                    <a:pt x="71" y="47"/>
                  </a:cubicBezTo>
                  <a:lnTo>
                    <a:pt x="71" y="71"/>
                  </a:lnTo>
                  <a:close/>
                  <a:moveTo>
                    <a:pt x="39" y="31"/>
                  </a:moveTo>
                  <a:lnTo>
                    <a:pt x="39" y="31"/>
                  </a:lnTo>
                  <a:lnTo>
                    <a:pt x="39" y="24"/>
                  </a:lnTo>
                  <a:lnTo>
                    <a:pt x="39" y="24"/>
                  </a:lnTo>
                  <a:cubicBezTo>
                    <a:pt x="31" y="24"/>
                    <a:pt x="31" y="24"/>
                    <a:pt x="31" y="24"/>
                  </a:cubicBezTo>
                  <a:cubicBezTo>
                    <a:pt x="31" y="24"/>
                    <a:pt x="31" y="24"/>
                    <a:pt x="31" y="31"/>
                  </a:cubicBezTo>
                  <a:cubicBezTo>
                    <a:pt x="31" y="87"/>
                    <a:pt x="31" y="87"/>
                    <a:pt x="31" y="87"/>
                  </a:cubicBezTo>
                  <a:lnTo>
                    <a:pt x="31" y="95"/>
                  </a:lnTo>
                  <a:cubicBezTo>
                    <a:pt x="31" y="95"/>
                    <a:pt x="31" y="95"/>
                    <a:pt x="39" y="95"/>
                  </a:cubicBezTo>
                  <a:lnTo>
                    <a:pt x="39" y="95"/>
                  </a:lnTo>
                  <a:cubicBezTo>
                    <a:pt x="39" y="95"/>
                    <a:pt x="39" y="87"/>
                    <a:pt x="39" y="79"/>
                  </a:cubicBez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5" name="Freeform 157"/>
            <p:cNvSpPr>
              <a:spLocks noChangeArrowheads="1"/>
            </p:cNvSpPr>
            <p:nvPr/>
          </p:nvSpPr>
          <p:spPr bwMode="auto">
            <a:xfrm>
              <a:off x="6961814" y="6897072"/>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6" name="Freeform 158"/>
            <p:cNvSpPr>
              <a:spLocks noChangeArrowheads="1"/>
            </p:cNvSpPr>
            <p:nvPr/>
          </p:nvSpPr>
          <p:spPr bwMode="auto">
            <a:xfrm>
              <a:off x="7028514" y="6890720"/>
              <a:ext cx="50819" cy="85755"/>
            </a:xfrm>
            <a:custGeom>
              <a:avLst/>
              <a:gdLst>
                <a:gd name="T0" fmla="*/ 71 w 72"/>
                <a:gd name="T1" fmla="*/ 55 h 119"/>
                <a:gd name="T2" fmla="*/ 71 w 72"/>
                <a:gd name="T3" fmla="*/ 55 h 119"/>
                <a:gd name="T4" fmla="*/ 39 w 72"/>
                <a:gd name="T5" fmla="*/ 55 h 119"/>
                <a:gd name="T6" fmla="*/ 39 w 72"/>
                <a:gd name="T7" fmla="*/ 31 h 119"/>
                <a:gd name="T8" fmla="*/ 39 w 72"/>
                <a:gd name="T9" fmla="*/ 24 h 119"/>
                <a:gd name="T10" fmla="*/ 31 w 72"/>
                <a:gd name="T11" fmla="*/ 24 h 119"/>
                <a:gd name="T12" fmla="*/ 31 w 72"/>
                <a:gd name="T13" fmla="*/ 24 h 119"/>
                <a:gd name="T14" fmla="*/ 31 w 72"/>
                <a:gd name="T15" fmla="*/ 31 h 119"/>
                <a:gd name="T16" fmla="*/ 31 w 72"/>
                <a:gd name="T17" fmla="*/ 87 h 119"/>
                <a:gd name="T18" fmla="*/ 31 w 72"/>
                <a:gd name="T19" fmla="*/ 95 h 119"/>
                <a:gd name="T20" fmla="*/ 31 w 72"/>
                <a:gd name="T21" fmla="*/ 95 h 119"/>
                <a:gd name="T22" fmla="*/ 39 w 72"/>
                <a:gd name="T23" fmla="*/ 95 h 119"/>
                <a:gd name="T24" fmla="*/ 39 w 72"/>
                <a:gd name="T25" fmla="*/ 87 h 119"/>
                <a:gd name="T26" fmla="*/ 39 w 72"/>
                <a:gd name="T27" fmla="*/ 71 h 119"/>
                <a:gd name="T28" fmla="*/ 71 w 72"/>
                <a:gd name="T29" fmla="*/ 71 h 119"/>
                <a:gd name="T30" fmla="*/ 71 w 72"/>
                <a:gd name="T31" fmla="*/ 71 h 119"/>
                <a:gd name="T32" fmla="*/ 63 w 72"/>
                <a:gd name="T33" fmla="*/ 95 h 119"/>
                <a:gd name="T34" fmla="*/ 55 w 72"/>
                <a:gd name="T35" fmla="*/ 111 h 119"/>
                <a:gd name="T36" fmla="*/ 31 w 72"/>
                <a:gd name="T37" fmla="*/ 118 h 119"/>
                <a:gd name="T38" fmla="*/ 15 w 72"/>
                <a:gd name="T39" fmla="*/ 111 h 119"/>
                <a:gd name="T40" fmla="*/ 7 w 72"/>
                <a:gd name="T41" fmla="*/ 95 h 119"/>
                <a:gd name="T42" fmla="*/ 0 w 72"/>
                <a:gd name="T43" fmla="*/ 71 h 119"/>
                <a:gd name="T44" fmla="*/ 0 w 72"/>
                <a:gd name="T45" fmla="*/ 39 h 119"/>
                <a:gd name="T46" fmla="*/ 0 w 72"/>
                <a:gd name="T47" fmla="*/ 24 h 119"/>
                <a:gd name="T48" fmla="*/ 7 w 72"/>
                <a:gd name="T49" fmla="*/ 16 h 119"/>
                <a:gd name="T50" fmla="*/ 15 w 72"/>
                <a:gd name="T51" fmla="*/ 8 h 119"/>
                <a:gd name="T52" fmla="*/ 31 w 72"/>
                <a:gd name="T53" fmla="*/ 0 h 119"/>
                <a:gd name="T54" fmla="*/ 55 w 72"/>
                <a:gd name="T55" fmla="*/ 8 h 119"/>
                <a:gd name="T56" fmla="*/ 63 w 72"/>
                <a:gd name="T57" fmla="*/ 16 h 119"/>
                <a:gd name="T58" fmla="*/ 71 w 72"/>
                <a:gd name="T59" fmla="*/ 39 h 119"/>
                <a:gd name="T60" fmla="*/ 71 w 72"/>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9">
                  <a:moveTo>
                    <a:pt x="71" y="55"/>
                  </a:moveTo>
                  <a:lnTo>
                    <a:pt x="71" y="55"/>
                  </a:lnTo>
                  <a:cubicBezTo>
                    <a:pt x="39" y="55"/>
                    <a:pt x="39" y="55"/>
                    <a:pt x="39" y="55"/>
                  </a:cubicBezTo>
                  <a:cubicBezTo>
                    <a:pt x="39" y="31"/>
                    <a:pt x="39" y="31"/>
                    <a:pt x="39" y="31"/>
                  </a:cubicBezTo>
                  <a:lnTo>
                    <a:pt x="39" y="24"/>
                  </a:lnTo>
                  <a:cubicBezTo>
                    <a:pt x="39" y="24"/>
                    <a:pt x="39" y="24"/>
                    <a:pt x="31" y="24"/>
                  </a:cubicBezTo>
                  <a:lnTo>
                    <a:pt x="31" y="24"/>
                  </a:lnTo>
                  <a:lnTo>
                    <a:pt x="31" y="31"/>
                  </a:lnTo>
                  <a:cubicBezTo>
                    <a:pt x="31" y="87"/>
                    <a:pt x="31" y="87"/>
                    <a:pt x="31" y="87"/>
                  </a:cubicBezTo>
                  <a:lnTo>
                    <a:pt x="31" y="95"/>
                  </a:lnTo>
                  <a:lnTo>
                    <a:pt x="31" y="95"/>
                  </a:lnTo>
                  <a:cubicBezTo>
                    <a:pt x="39" y="95"/>
                    <a:pt x="39" y="95"/>
                    <a:pt x="39" y="95"/>
                  </a:cubicBezTo>
                  <a:lnTo>
                    <a:pt x="39" y="87"/>
                  </a:lnTo>
                  <a:cubicBezTo>
                    <a:pt x="39" y="71"/>
                    <a:pt x="39" y="71"/>
                    <a:pt x="39" y="71"/>
                  </a:cubicBezTo>
                  <a:cubicBezTo>
                    <a:pt x="71" y="71"/>
                    <a:pt x="71" y="71"/>
                    <a:pt x="71" y="71"/>
                  </a:cubicBezTo>
                  <a:lnTo>
                    <a:pt x="71" y="71"/>
                  </a:lnTo>
                  <a:cubicBezTo>
                    <a:pt x="71" y="87"/>
                    <a:pt x="71" y="95"/>
                    <a:pt x="63" y="95"/>
                  </a:cubicBezTo>
                  <a:cubicBezTo>
                    <a:pt x="63" y="103"/>
                    <a:pt x="63" y="103"/>
                    <a:pt x="55" y="111"/>
                  </a:cubicBezTo>
                  <a:cubicBezTo>
                    <a:pt x="47" y="111"/>
                    <a:pt x="39" y="118"/>
                    <a:pt x="31" y="118"/>
                  </a:cubicBezTo>
                  <a:cubicBezTo>
                    <a:pt x="23" y="118"/>
                    <a:pt x="23" y="111"/>
                    <a:pt x="15" y="111"/>
                  </a:cubicBezTo>
                  <a:cubicBezTo>
                    <a:pt x="7" y="111"/>
                    <a:pt x="7" y="103"/>
                    <a:pt x="7" y="95"/>
                  </a:cubicBezTo>
                  <a:cubicBezTo>
                    <a:pt x="0" y="95"/>
                    <a:pt x="0" y="87"/>
                    <a:pt x="0" y="71"/>
                  </a:cubicBezTo>
                  <a:cubicBezTo>
                    <a:pt x="0" y="39"/>
                    <a:pt x="0" y="39"/>
                    <a:pt x="0" y="39"/>
                  </a:cubicBezTo>
                  <a:cubicBezTo>
                    <a:pt x="0" y="31"/>
                    <a:pt x="0" y="31"/>
                    <a:pt x="0" y="24"/>
                  </a:cubicBezTo>
                  <a:lnTo>
                    <a:pt x="7" y="16"/>
                  </a:lnTo>
                  <a:cubicBezTo>
                    <a:pt x="7" y="8"/>
                    <a:pt x="15" y="8"/>
                    <a:pt x="15" y="8"/>
                  </a:cubicBezTo>
                  <a:cubicBezTo>
                    <a:pt x="23" y="8"/>
                    <a:pt x="31" y="0"/>
                    <a:pt x="31" y="0"/>
                  </a:cubicBezTo>
                  <a:cubicBezTo>
                    <a:pt x="39" y="0"/>
                    <a:pt x="47" y="8"/>
                    <a:pt x="55" y="8"/>
                  </a:cubicBezTo>
                  <a:cubicBezTo>
                    <a:pt x="63" y="8"/>
                    <a:pt x="63" y="16"/>
                    <a:pt x="63" y="16"/>
                  </a:cubicBezTo>
                  <a:cubicBezTo>
                    <a:pt x="71" y="24"/>
                    <a:pt x="71" y="31"/>
                    <a:pt x="71" y="39"/>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7" name="Freeform 159"/>
            <p:cNvSpPr>
              <a:spLocks noChangeArrowheads="1"/>
            </p:cNvSpPr>
            <p:nvPr/>
          </p:nvSpPr>
          <p:spPr bwMode="auto">
            <a:xfrm>
              <a:off x="7085685" y="6897072"/>
              <a:ext cx="15880" cy="76228"/>
            </a:xfrm>
            <a:custGeom>
              <a:avLst/>
              <a:gdLst>
                <a:gd name="T0" fmla="*/ 23 w 24"/>
                <a:gd name="T1" fmla="*/ 0 h 104"/>
                <a:gd name="T2" fmla="*/ 23 w 24"/>
                <a:gd name="T3" fmla="*/ 103 h 104"/>
                <a:gd name="T4" fmla="*/ 0 w 24"/>
                <a:gd name="T5" fmla="*/ 103 h 104"/>
                <a:gd name="T6" fmla="*/ 0 w 24"/>
                <a:gd name="T7" fmla="*/ 0 h 104"/>
                <a:gd name="T8" fmla="*/ 23 w 24"/>
                <a:gd name="T9" fmla="*/ 0 h 104"/>
              </a:gdLst>
              <a:ahLst/>
              <a:cxnLst>
                <a:cxn ang="0">
                  <a:pos x="T0" y="T1"/>
                </a:cxn>
                <a:cxn ang="0">
                  <a:pos x="T2" y="T3"/>
                </a:cxn>
                <a:cxn ang="0">
                  <a:pos x="T4" y="T5"/>
                </a:cxn>
                <a:cxn ang="0">
                  <a:pos x="T6" y="T7"/>
                </a:cxn>
                <a:cxn ang="0">
                  <a:pos x="T8" y="T9"/>
                </a:cxn>
              </a:cxnLst>
              <a:rect l="0" t="0" r="r" b="b"/>
              <a:pathLst>
                <a:path w="24" h="104">
                  <a:moveTo>
                    <a:pt x="23" y="0"/>
                  </a:moveTo>
                  <a:lnTo>
                    <a:pt x="23" y="103"/>
                  </a:lnTo>
                  <a:lnTo>
                    <a:pt x="0" y="103"/>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8" name="Freeform 160"/>
            <p:cNvSpPr>
              <a:spLocks noChangeArrowheads="1"/>
            </p:cNvSpPr>
            <p:nvPr/>
          </p:nvSpPr>
          <p:spPr bwMode="auto">
            <a:xfrm>
              <a:off x="7107918" y="6897072"/>
              <a:ext cx="47643" cy="76228"/>
            </a:xfrm>
            <a:custGeom>
              <a:avLst/>
              <a:gdLst>
                <a:gd name="T0" fmla="*/ 63 w 64"/>
                <a:gd name="T1" fmla="*/ 0 h 104"/>
                <a:gd name="T2" fmla="*/ 63 w 64"/>
                <a:gd name="T3" fmla="*/ 16 h 104"/>
                <a:gd name="T4" fmla="*/ 48 w 64"/>
                <a:gd name="T5" fmla="*/ 16 h 104"/>
                <a:gd name="T6" fmla="*/ 48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8" y="16"/>
                  </a:lnTo>
                  <a:lnTo>
                    <a:pt x="48"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69" name="Freeform 161"/>
            <p:cNvSpPr>
              <a:spLocks noChangeArrowheads="1"/>
            </p:cNvSpPr>
            <p:nvPr/>
          </p:nvSpPr>
          <p:spPr bwMode="auto">
            <a:xfrm>
              <a:off x="7155561" y="6897072"/>
              <a:ext cx="53994" cy="76228"/>
            </a:xfrm>
            <a:custGeom>
              <a:avLst/>
              <a:gdLst>
                <a:gd name="T0" fmla="*/ 72 w 73"/>
                <a:gd name="T1" fmla="*/ 0 h 104"/>
                <a:gd name="T2" fmla="*/ 72 w 73"/>
                <a:gd name="T3" fmla="*/ 0 h 104"/>
                <a:gd name="T4" fmla="*/ 48 w 73"/>
                <a:gd name="T5" fmla="*/ 63 h 104"/>
                <a:gd name="T6" fmla="*/ 48 w 73"/>
                <a:gd name="T7" fmla="*/ 103 h 104"/>
                <a:gd name="T8" fmla="*/ 24 w 73"/>
                <a:gd name="T9" fmla="*/ 103 h 104"/>
                <a:gd name="T10" fmla="*/ 24 w 73"/>
                <a:gd name="T11" fmla="*/ 63 h 104"/>
                <a:gd name="T12" fmla="*/ 0 w 73"/>
                <a:gd name="T13" fmla="*/ 0 h 104"/>
                <a:gd name="T14" fmla="*/ 32 w 73"/>
                <a:gd name="T15" fmla="*/ 0 h 104"/>
                <a:gd name="T16" fmla="*/ 40 w 73"/>
                <a:gd name="T17" fmla="*/ 39 h 104"/>
                <a:gd name="T18" fmla="*/ 48 w 73"/>
                <a:gd name="T19" fmla="*/ 0 h 104"/>
                <a:gd name="T20" fmla="*/ 72 w 73"/>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04">
                  <a:moveTo>
                    <a:pt x="72" y="0"/>
                  </a:moveTo>
                  <a:lnTo>
                    <a:pt x="72" y="0"/>
                  </a:lnTo>
                  <a:cubicBezTo>
                    <a:pt x="48" y="63"/>
                    <a:pt x="48" y="63"/>
                    <a:pt x="48" y="63"/>
                  </a:cubicBezTo>
                  <a:cubicBezTo>
                    <a:pt x="48" y="103"/>
                    <a:pt x="48" y="103"/>
                    <a:pt x="48" y="103"/>
                  </a:cubicBezTo>
                  <a:cubicBezTo>
                    <a:pt x="24" y="103"/>
                    <a:pt x="24" y="103"/>
                    <a:pt x="24" y="103"/>
                  </a:cubicBezTo>
                  <a:cubicBezTo>
                    <a:pt x="24" y="63"/>
                    <a:pt x="24" y="63"/>
                    <a:pt x="24" y="63"/>
                  </a:cubicBezTo>
                  <a:cubicBezTo>
                    <a:pt x="0" y="0"/>
                    <a:pt x="0" y="0"/>
                    <a:pt x="0" y="0"/>
                  </a:cubicBezTo>
                  <a:cubicBezTo>
                    <a:pt x="32" y="0"/>
                    <a:pt x="32" y="0"/>
                    <a:pt x="32" y="0"/>
                  </a:cubicBezTo>
                  <a:cubicBezTo>
                    <a:pt x="32" y="16"/>
                    <a:pt x="32" y="31"/>
                    <a:pt x="40" y="39"/>
                  </a:cubicBezTo>
                  <a:cubicBezTo>
                    <a:pt x="40" y="31"/>
                    <a:pt x="40" y="16"/>
                    <a:pt x="48" y="0"/>
                  </a:cubicBez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0" name="Freeform 162"/>
            <p:cNvSpPr>
              <a:spLocks noChangeArrowheads="1"/>
            </p:cNvSpPr>
            <p:nvPr/>
          </p:nvSpPr>
          <p:spPr bwMode="auto">
            <a:xfrm>
              <a:off x="8413321" y="6897072"/>
              <a:ext cx="47641" cy="79403"/>
            </a:xfrm>
            <a:custGeom>
              <a:avLst/>
              <a:gdLst>
                <a:gd name="T0" fmla="*/ 63 w 64"/>
                <a:gd name="T1" fmla="*/ 31 h 111"/>
                <a:gd name="T2" fmla="*/ 63 w 64"/>
                <a:gd name="T3" fmla="*/ 31 h 111"/>
                <a:gd name="T4" fmla="*/ 31 w 64"/>
                <a:gd name="T5" fmla="*/ 31 h 111"/>
                <a:gd name="T6" fmla="*/ 31 w 64"/>
                <a:gd name="T7" fmla="*/ 23 h 111"/>
                <a:gd name="T8" fmla="*/ 31 w 64"/>
                <a:gd name="T9" fmla="*/ 23 h 111"/>
                <a:gd name="T10" fmla="*/ 31 w 64"/>
                <a:gd name="T11" fmla="*/ 16 h 111"/>
                <a:gd name="T12" fmla="*/ 23 w 64"/>
                <a:gd name="T13" fmla="*/ 23 h 111"/>
                <a:gd name="T14" fmla="*/ 23 w 64"/>
                <a:gd name="T15" fmla="*/ 23 h 111"/>
                <a:gd name="T16" fmla="*/ 23 w 64"/>
                <a:gd name="T17" fmla="*/ 31 h 111"/>
                <a:gd name="T18" fmla="*/ 31 w 64"/>
                <a:gd name="T19" fmla="*/ 39 h 111"/>
                <a:gd name="T20" fmla="*/ 55 w 64"/>
                <a:gd name="T21" fmla="*/ 63 h 111"/>
                <a:gd name="T22" fmla="*/ 63 w 64"/>
                <a:gd name="T23" fmla="*/ 79 h 111"/>
                <a:gd name="T24" fmla="*/ 63 w 64"/>
                <a:gd name="T25" fmla="*/ 103 h 111"/>
                <a:gd name="T26" fmla="*/ 47 w 64"/>
                <a:gd name="T27" fmla="*/ 110 h 111"/>
                <a:gd name="T28" fmla="*/ 31 w 64"/>
                <a:gd name="T29" fmla="*/ 110 h 111"/>
                <a:gd name="T30" fmla="*/ 15 w 64"/>
                <a:gd name="T31" fmla="*/ 110 h 111"/>
                <a:gd name="T32" fmla="*/ 0 w 64"/>
                <a:gd name="T33" fmla="*/ 95 h 111"/>
                <a:gd name="T34" fmla="*/ 0 w 64"/>
                <a:gd name="T35" fmla="*/ 79 h 111"/>
                <a:gd name="T36" fmla="*/ 0 w 64"/>
                <a:gd name="T37" fmla="*/ 71 h 111"/>
                <a:gd name="T38" fmla="*/ 23 w 64"/>
                <a:gd name="T39" fmla="*/ 71 h 111"/>
                <a:gd name="T40" fmla="*/ 23 w 64"/>
                <a:gd name="T41" fmla="*/ 87 h 111"/>
                <a:gd name="T42" fmla="*/ 23 w 64"/>
                <a:gd name="T43" fmla="*/ 95 h 111"/>
                <a:gd name="T44" fmla="*/ 31 w 64"/>
                <a:gd name="T45" fmla="*/ 95 h 111"/>
                <a:gd name="T46" fmla="*/ 31 w 64"/>
                <a:gd name="T47" fmla="*/ 95 h 111"/>
                <a:gd name="T48" fmla="*/ 39 w 64"/>
                <a:gd name="T49" fmla="*/ 87 h 111"/>
                <a:gd name="T50" fmla="*/ 31 w 64"/>
                <a:gd name="T51" fmla="*/ 71 h 111"/>
                <a:gd name="T52" fmla="*/ 23 w 64"/>
                <a:gd name="T53" fmla="*/ 63 h 111"/>
                <a:gd name="T54" fmla="*/ 7 w 64"/>
                <a:gd name="T55" fmla="*/ 55 h 111"/>
                <a:gd name="T56" fmla="*/ 0 w 64"/>
                <a:gd name="T57" fmla="*/ 47 h 111"/>
                <a:gd name="T58" fmla="*/ 0 w 64"/>
                <a:gd name="T59" fmla="*/ 31 h 111"/>
                <a:gd name="T60" fmla="*/ 0 w 64"/>
                <a:gd name="T61" fmla="*/ 16 h 111"/>
                <a:gd name="T62" fmla="*/ 15 w 64"/>
                <a:gd name="T63" fmla="*/ 8 h 111"/>
                <a:gd name="T64" fmla="*/ 31 w 64"/>
                <a:gd name="T65" fmla="*/ 0 h 111"/>
                <a:gd name="T66" fmla="*/ 47 w 64"/>
                <a:gd name="T67" fmla="*/ 8 h 111"/>
                <a:gd name="T68" fmla="*/ 55 w 64"/>
                <a:gd name="T69" fmla="*/ 16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1" y="31"/>
                    <a:pt x="31" y="31"/>
                    <a:pt x="31" y="31"/>
                  </a:cubicBezTo>
                  <a:cubicBezTo>
                    <a:pt x="31" y="23"/>
                    <a:pt x="31" y="23"/>
                    <a:pt x="31" y="23"/>
                  </a:cubicBezTo>
                  <a:lnTo>
                    <a:pt x="31" y="23"/>
                  </a:lnTo>
                  <a:cubicBezTo>
                    <a:pt x="31" y="16"/>
                    <a:pt x="31" y="16"/>
                    <a:pt x="31" y="16"/>
                  </a:cubicBezTo>
                  <a:cubicBezTo>
                    <a:pt x="31" y="16"/>
                    <a:pt x="23" y="16"/>
                    <a:pt x="23" y="23"/>
                  </a:cubicBezTo>
                  <a:lnTo>
                    <a:pt x="23" y="23"/>
                  </a:lnTo>
                  <a:cubicBezTo>
                    <a:pt x="23" y="31"/>
                    <a:pt x="23" y="31"/>
                    <a:pt x="23" y="31"/>
                  </a:cubicBezTo>
                  <a:cubicBezTo>
                    <a:pt x="23" y="39"/>
                    <a:pt x="31" y="39"/>
                    <a:pt x="31" y="39"/>
                  </a:cubicBezTo>
                  <a:cubicBezTo>
                    <a:pt x="47" y="47"/>
                    <a:pt x="55" y="55"/>
                    <a:pt x="55" y="63"/>
                  </a:cubicBezTo>
                  <a:cubicBezTo>
                    <a:pt x="63" y="63"/>
                    <a:pt x="63" y="71"/>
                    <a:pt x="63" y="79"/>
                  </a:cubicBezTo>
                  <a:cubicBezTo>
                    <a:pt x="63" y="87"/>
                    <a:pt x="63" y="95"/>
                    <a:pt x="63" y="103"/>
                  </a:cubicBezTo>
                  <a:cubicBezTo>
                    <a:pt x="55" y="103"/>
                    <a:pt x="55" y="103"/>
                    <a:pt x="47" y="110"/>
                  </a:cubicBezTo>
                  <a:cubicBezTo>
                    <a:pt x="47" y="110"/>
                    <a:pt x="39" y="110"/>
                    <a:pt x="31" y="110"/>
                  </a:cubicBezTo>
                  <a:cubicBezTo>
                    <a:pt x="23" y="110"/>
                    <a:pt x="15" y="110"/>
                    <a:pt x="15" y="110"/>
                  </a:cubicBezTo>
                  <a:cubicBezTo>
                    <a:pt x="7" y="103"/>
                    <a:pt x="0" y="103"/>
                    <a:pt x="0" y="95"/>
                  </a:cubicBezTo>
                  <a:cubicBezTo>
                    <a:pt x="0" y="95"/>
                    <a:pt x="0" y="87"/>
                    <a:pt x="0" y="79"/>
                  </a:cubicBezTo>
                  <a:cubicBezTo>
                    <a:pt x="0" y="71"/>
                    <a:pt x="0" y="71"/>
                    <a:pt x="0" y="71"/>
                  </a:cubicBezTo>
                  <a:cubicBezTo>
                    <a:pt x="23" y="71"/>
                    <a:pt x="23" y="71"/>
                    <a:pt x="23" y="71"/>
                  </a:cubicBezTo>
                  <a:cubicBezTo>
                    <a:pt x="23" y="87"/>
                    <a:pt x="23" y="87"/>
                    <a:pt x="23" y="87"/>
                  </a:cubicBezTo>
                  <a:lnTo>
                    <a:pt x="23" y="95"/>
                  </a:lnTo>
                  <a:lnTo>
                    <a:pt x="31" y="95"/>
                  </a:lnTo>
                  <a:lnTo>
                    <a:pt x="31" y="95"/>
                  </a:lnTo>
                  <a:cubicBezTo>
                    <a:pt x="39" y="87"/>
                    <a:pt x="39" y="87"/>
                    <a:pt x="39" y="87"/>
                  </a:cubicBezTo>
                  <a:cubicBezTo>
                    <a:pt x="39" y="79"/>
                    <a:pt x="31" y="79"/>
                    <a:pt x="31" y="71"/>
                  </a:cubicBezTo>
                  <a:cubicBezTo>
                    <a:pt x="31" y="71"/>
                    <a:pt x="23" y="71"/>
                    <a:pt x="23" y="63"/>
                  </a:cubicBezTo>
                  <a:cubicBezTo>
                    <a:pt x="15" y="55"/>
                    <a:pt x="7" y="55"/>
                    <a:pt x="7" y="55"/>
                  </a:cubicBezTo>
                  <a:lnTo>
                    <a:pt x="0" y="47"/>
                  </a:lnTo>
                  <a:cubicBezTo>
                    <a:pt x="0" y="39"/>
                    <a:pt x="0" y="39"/>
                    <a:pt x="0" y="31"/>
                  </a:cubicBezTo>
                  <a:cubicBezTo>
                    <a:pt x="0" y="23"/>
                    <a:pt x="0" y="16"/>
                    <a:pt x="0" y="16"/>
                  </a:cubicBezTo>
                  <a:cubicBezTo>
                    <a:pt x="7" y="8"/>
                    <a:pt x="7" y="8"/>
                    <a:pt x="15" y="8"/>
                  </a:cubicBezTo>
                  <a:cubicBezTo>
                    <a:pt x="15" y="0"/>
                    <a:pt x="23" y="0"/>
                    <a:pt x="31" y="0"/>
                  </a:cubicBezTo>
                  <a:cubicBezTo>
                    <a:pt x="39" y="0"/>
                    <a:pt x="39" y="0"/>
                    <a:pt x="47" y="8"/>
                  </a:cubicBezTo>
                  <a:cubicBezTo>
                    <a:pt x="55" y="8"/>
                    <a:pt x="55" y="8"/>
                    <a:pt x="55" y="16"/>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1" name="Freeform 163"/>
            <p:cNvSpPr>
              <a:spLocks noChangeArrowheads="1"/>
            </p:cNvSpPr>
            <p:nvPr/>
          </p:nvSpPr>
          <p:spPr bwMode="auto">
            <a:xfrm>
              <a:off x="8457787"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2" name="Freeform 164"/>
            <p:cNvSpPr>
              <a:spLocks noChangeArrowheads="1"/>
            </p:cNvSpPr>
            <p:nvPr/>
          </p:nvSpPr>
          <p:spPr bwMode="auto">
            <a:xfrm>
              <a:off x="8514958" y="6897072"/>
              <a:ext cx="28584" cy="79403"/>
            </a:xfrm>
            <a:custGeom>
              <a:avLst/>
              <a:gdLst>
                <a:gd name="T0" fmla="*/ 24 w 41"/>
                <a:gd name="T1" fmla="*/ 0 h 111"/>
                <a:gd name="T2" fmla="*/ 24 w 41"/>
                <a:gd name="T3" fmla="*/ 87 h 111"/>
                <a:gd name="T4" fmla="*/ 40 w 41"/>
                <a:gd name="T5" fmla="*/ 87 h 111"/>
                <a:gd name="T6" fmla="*/ 40 w 41"/>
                <a:gd name="T7" fmla="*/ 110 h 111"/>
                <a:gd name="T8" fmla="*/ 0 w 41"/>
                <a:gd name="T9" fmla="*/ 110 h 111"/>
                <a:gd name="T10" fmla="*/ 0 w 41"/>
                <a:gd name="T11" fmla="*/ 0 h 111"/>
                <a:gd name="T12" fmla="*/ 24 w 41"/>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1" h="111">
                  <a:moveTo>
                    <a:pt x="24" y="0"/>
                  </a:moveTo>
                  <a:lnTo>
                    <a:pt x="24" y="87"/>
                  </a:lnTo>
                  <a:lnTo>
                    <a:pt x="40" y="87"/>
                  </a:lnTo>
                  <a:lnTo>
                    <a:pt x="40"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3" name="Freeform 165"/>
            <p:cNvSpPr>
              <a:spLocks noChangeArrowheads="1"/>
            </p:cNvSpPr>
            <p:nvPr/>
          </p:nvSpPr>
          <p:spPr bwMode="auto">
            <a:xfrm>
              <a:off x="8537191" y="6897072"/>
              <a:ext cx="47643" cy="79403"/>
            </a:xfrm>
            <a:custGeom>
              <a:avLst/>
              <a:gdLst>
                <a:gd name="T0" fmla="*/ 64 w 65"/>
                <a:gd name="T1" fmla="*/ 0 h 111"/>
                <a:gd name="T2" fmla="*/ 64 w 65"/>
                <a:gd name="T3" fmla="*/ 23 h 111"/>
                <a:gd name="T4" fmla="*/ 48 w 65"/>
                <a:gd name="T5" fmla="*/ 23 h 111"/>
                <a:gd name="T6" fmla="*/ 48 w 65"/>
                <a:gd name="T7" fmla="*/ 110 h 111"/>
                <a:gd name="T8" fmla="*/ 24 w 65"/>
                <a:gd name="T9" fmla="*/ 110 h 111"/>
                <a:gd name="T10" fmla="*/ 24 w 65"/>
                <a:gd name="T11" fmla="*/ 23 h 111"/>
                <a:gd name="T12" fmla="*/ 0 w 65"/>
                <a:gd name="T13" fmla="*/ 23 h 111"/>
                <a:gd name="T14" fmla="*/ 0 w 65"/>
                <a:gd name="T15" fmla="*/ 0 h 111"/>
                <a:gd name="T16" fmla="*/ 64 w 65"/>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11">
                  <a:moveTo>
                    <a:pt x="64" y="0"/>
                  </a:moveTo>
                  <a:lnTo>
                    <a:pt x="64" y="23"/>
                  </a:lnTo>
                  <a:lnTo>
                    <a:pt x="48" y="23"/>
                  </a:lnTo>
                  <a:lnTo>
                    <a:pt x="48" y="110"/>
                  </a:lnTo>
                  <a:lnTo>
                    <a:pt x="24" y="110"/>
                  </a:lnTo>
                  <a:lnTo>
                    <a:pt x="24"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4" name="Freeform 166"/>
            <p:cNvSpPr>
              <a:spLocks noChangeArrowheads="1"/>
            </p:cNvSpPr>
            <p:nvPr/>
          </p:nvSpPr>
          <p:spPr bwMode="auto">
            <a:xfrm>
              <a:off x="8607066" y="6897072"/>
              <a:ext cx="34939"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5" name="Freeform 167"/>
            <p:cNvSpPr>
              <a:spLocks noChangeArrowheads="1"/>
            </p:cNvSpPr>
            <p:nvPr/>
          </p:nvSpPr>
          <p:spPr bwMode="auto">
            <a:xfrm>
              <a:off x="8642005" y="6897072"/>
              <a:ext cx="50819" cy="79403"/>
            </a:xfrm>
            <a:custGeom>
              <a:avLst/>
              <a:gdLst>
                <a:gd name="T0" fmla="*/ 55 w 72"/>
                <a:gd name="T1" fmla="*/ 0 h 111"/>
                <a:gd name="T2" fmla="*/ 55 w 72"/>
                <a:gd name="T3" fmla="*/ 0 h 111"/>
                <a:gd name="T4" fmla="*/ 71 w 72"/>
                <a:gd name="T5" fmla="*/ 110 h 111"/>
                <a:gd name="T6" fmla="*/ 47 w 72"/>
                <a:gd name="T7" fmla="*/ 110 h 111"/>
                <a:gd name="T8" fmla="*/ 39 w 72"/>
                <a:gd name="T9" fmla="*/ 95 h 111"/>
                <a:gd name="T10" fmla="*/ 31 w 72"/>
                <a:gd name="T11" fmla="*/ 95 h 111"/>
                <a:gd name="T12" fmla="*/ 31 w 72"/>
                <a:gd name="T13" fmla="*/ 110 h 111"/>
                <a:gd name="T14" fmla="*/ 0 w 72"/>
                <a:gd name="T15" fmla="*/ 110 h 111"/>
                <a:gd name="T16" fmla="*/ 16 w 72"/>
                <a:gd name="T17" fmla="*/ 0 h 111"/>
                <a:gd name="T18" fmla="*/ 55 w 72"/>
                <a:gd name="T19" fmla="*/ 0 h 111"/>
                <a:gd name="T20" fmla="*/ 39 w 72"/>
                <a:gd name="T21" fmla="*/ 71 h 111"/>
                <a:gd name="T22" fmla="*/ 39 w 72"/>
                <a:gd name="T23" fmla="*/ 71 h 111"/>
                <a:gd name="T24" fmla="*/ 39 w 72"/>
                <a:gd name="T25" fmla="*/ 23 h 111"/>
                <a:gd name="T26" fmla="*/ 31 w 72"/>
                <a:gd name="T27" fmla="*/ 71 h 111"/>
                <a:gd name="T28" fmla="*/ 39 w 72"/>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1">
                  <a:moveTo>
                    <a:pt x="55" y="0"/>
                  </a:moveTo>
                  <a:lnTo>
                    <a:pt x="55" y="0"/>
                  </a:lnTo>
                  <a:cubicBezTo>
                    <a:pt x="71" y="110"/>
                    <a:pt x="71" y="110"/>
                    <a:pt x="71" y="110"/>
                  </a:cubicBezTo>
                  <a:cubicBezTo>
                    <a:pt x="47" y="110"/>
                    <a:pt x="47" y="110"/>
                    <a:pt x="47" y="110"/>
                  </a:cubicBezTo>
                  <a:cubicBezTo>
                    <a:pt x="39" y="95"/>
                    <a:pt x="39" y="95"/>
                    <a:pt x="39" y="95"/>
                  </a:cubicBezTo>
                  <a:cubicBezTo>
                    <a:pt x="31" y="95"/>
                    <a:pt x="31" y="95"/>
                    <a:pt x="31" y="95"/>
                  </a:cubicBezTo>
                  <a:cubicBezTo>
                    <a:pt x="31" y="110"/>
                    <a:pt x="31" y="110"/>
                    <a:pt x="31" y="110"/>
                  </a:cubicBezTo>
                  <a:cubicBezTo>
                    <a:pt x="0" y="110"/>
                    <a:pt x="0" y="110"/>
                    <a:pt x="0" y="110"/>
                  </a:cubicBezTo>
                  <a:cubicBezTo>
                    <a:pt x="16" y="0"/>
                    <a:pt x="16" y="0"/>
                    <a:pt x="16" y="0"/>
                  </a:cubicBezTo>
                  <a:lnTo>
                    <a:pt x="55" y="0"/>
                  </a:lnTo>
                  <a:close/>
                  <a:moveTo>
                    <a:pt x="39" y="71"/>
                  </a:moveTo>
                  <a:lnTo>
                    <a:pt x="39" y="71"/>
                  </a:lnTo>
                  <a:cubicBezTo>
                    <a:pt x="39" y="63"/>
                    <a:pt x="39" y="47"/>
                    <a:pt x="39" y="23"/>
                  </a:cubicBezTo>
                  <a:cubicBezTo>
                    <a:pt x="31" y="47"/>
                    <a:pt x="31" y="63"/>
                    <a:pt x="31" y="71"/>
                  </a:cubicBezTo>
                  <a:lnTo>
                    <a:pt x="39"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6" name="Freeform 168"/>
            <p:cNvSpPr>
              <a:spLocks noChangeArrowheads="1"/>
            </p:cNvSpPr>
            <p:nvPr/>
          </p:nvSpPr>
          <p:spPr bwMode="auto">
            <a:xfrm>
              <a:off x="8699176" y="6897072"/>
              <a:ext cx="47641" cy="79403"/>
            </a:xfrm>
            <a:custGeom>
              <a:avLst/>
              <a:gdLst>
                <a:gd name="T0" fmla="*/ 63 w 64"/>
                <a:gd name="T1" fmla="*/ 0 h 111"/>
                <a:gd name="T2" fmla="*/ 47 w 64"/>
                <a:gd name="T3" fmla="*/ 55 h 111"/>
                <a:gd name="T4" fmla="*/ 63 w 64"/>
                <a:gd name="T5" fmla="*/ 110 h 111"/>
                <a:gd name="T6" fmla="*/ 39 w 64"/>
                <a:gd name="T7" fmla="*/ 110 h 111"/>
                <a:gd name="T8" fmla="*/ 24 w 64"/>
                <a:gd name="T9" fmla="*/ 63 h 111"/>
                <a:gd name="T10" fmla="*/ 24 w 64"/>
                <a:gd name="T11" fmla="*/ 110 h 111"/>
                <a:gd name="T12" fmla="*/ 0 w 64"/>
                <a:gd name="T13" fmla="*/ 110 h 111"/>
                <a:gd name="T14" fmla="*/ 0 w 64"/>
                <a:gd name="T15" fmla="*/ 0 h 111"/>
                <a:gd name="T16" fmla="*/ 24 w 64"/>
                <a:gd name="T17" fmla="*/ 0 h 111"/>
                <a:gd name="T18" fmla="*/ 24 w 64"/>
                <a:gd name="T19" fmla="*/ 47 h 111"/>
                <a:gd name="T20" fmla="*/ 39 w 64"/>
                <a:gd name="T21" fmla="*/ 0 h 111"/>
                <a:gd name="T22" fmla="*/ 63 w 64"/>
                <a:gd name="T2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11">
                  <a:moveTo>
                    <a:pt x="63" y="0"/>
                  </a:moveTo>
                  <a:lnTo>
                    <a:pt x="47" y="55"/>
                  </a:lnTo>
                  <a:lnTo>
                    <a:pt x="63" y="110"/>
                  </a:lnTo>
                  <a:lnTo>
                    <a:pt x="39" y="110"/>
                  </a:lnTo>
                  <a:lnTo>
                    <a:pt x="24" y="63"/>
                  </a:lnTo>
                  <a:lnTo>
                    <a:pt x="24" y="110"/>
                  </a:lnTo>
                  <a:lnTo>
                    <a:pt x="0" y="110"/>
                  </a:lnTo>
                  <a:lnTo>
                    <a:pt x="0" y="0"/>
                  </a:lnTo>
                  <a:lnTo>
                    <a:pt x="24" y="0"/>
                  </a:lnTo>
                  <a:lnTo>
                    <a:pt x="24"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7" name="Freeform 169"/>
            <p:cNvSpPr>
              <a:spLocks noChangeArrowheads="1"/>
            </p:cNvSpPr>
            <p:nvPr/>
          </p:nvSpPr>
          <p:spPr bwMode="auto">
            <a:xfrm>
              <a:off x="8749994" y="6897072"/>
              <a:ext cx="34937" cy="79403"/>
            </a:xfrm>
            <a:custGeom>
              <a:avLst/>
              <a:gdLst>
                <a:gd name="T0" fmla="*/ 0 w 48"/>
                <a:gd name="T1" fmla="*/ 0 h 111"/>
                <a:gd name="T2" fmla="*/ 47 w 48"/>
                <a:gd name="T3" fmla="*/ 0 h 111"/>
                <a:gd name="T4" fmla="*/ 47 w 48"/>
                <a:gd name="T5" fmla="*/ 23 h 111"/>
                <a:gd name="T6" fmla="*/ 32 w 48"/>
                <a:gd name="T7" fmla="*/ 23 h 111"/>
                <a:gd name="T8" fmla="*/ 32 w 48"/>
                <a:gd name="T9" fmla="*/ 47 h 111"/>
                <a:gd name="T10" fmla="*/ 47 w 48"/>
                <a:gd name="T11" fmla="*/ 47 h 111"/>
                <a:gd name="T12" fmla="*/ 47 w 48"/>
                <a:gd name="T13" fmla="*/ 63 h 111"/>
                <a:gd name="T14" fmla="*/ 32 w 48"/>
                <a:gd name="T15" fmla="*/ 63 h 111"/>
                <a:gd name="T16" fmla="*/ 32 w 48"/>
                <a:gd name="T17" fmla="*/ 87 h 111"/>
                <a:gd name="T18" fmla="*/ 47 w 48"/>
                <a:gd name="T19" fmla="*/ 87 h 111"/>
                <a:gd name="T20" fmla="*/ 47 w 48"/>
                <a:gd name="T21" fmla="*/ 110 h 111"/>
                <a:gd name="T22" fmla="*/ 0 w 48"/>
                <a:gd name="T23" fmla="*/ 110 h 111"/>
                <a:gd name="T24" fmla="*/ 0 w 48"/>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1">
                  <a:moveTo>
                    <a:pt x="0" y="0"/>
                  </a:moveTo>
                  <a:lnTo>
                    <a:pt x="47" y="0"/>
                  </a:lnTo>
                  <a:lnTo>
                    <a:pt x="47" y="23"/>
                  </a:lnTo>
                  <a:lnTo>
                    <a:pt x="32" y="23"/>
                  </a:lnTo>
                  <a:lnTo>
                    <a:pt x="32" y="47"/>
                  </a:lnTo>
                  <a:lnTo>
                    <a:pt x="47" y="47"/>
                  </a:lnTo>
                  <a:lnTo>
                    <a:pt x="47" y="63"/>
                  </a:lnTo>
                  <a:lnTo>
                    <a:pt x="32" y="63"/>
                  </a:lnTo>
                  <a:lnTo>
                    <a:pt x="32" y="87"/>
                  </a:lnTo>
                  <a:lnTo>
                    <a:pt x="47" y="87"/>
                  </a:lnTo>
                  <a:lnTo>
                    <a:pt x="47" y="110"/>
                  </a:lnTo>
                  <a:lnTo>
                    <a:pt x="0" y="11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8" name="Freeform 170"/>
            <p:cNvSpPr>
              <a:spLocks noChangeArrowheads="1"/>
            </p:cNvSpPr>
            <p:nvPr/>
          </p:nvSpPr>
          <p:spPr bwMode="auto">
            <a:xfrm>
              <a:off x="8807165" y="6897072"/>
              <a:ext cx="50819" cy="79403"/>
            </a:xfrm>
            <a:custGeom>
              <a:avLst/>
              <a:gdLst>
                <a:gd name="T0" fmla="*/ 71 w 72"/>
                <a:gd name="T1" fmla="*/ 47 h 111"/>
                <a:gd name="T2" fmla="*/ 71 w 72"/>
                <a:gd name="T3" fmla="*/ 47 h 111"/>
                <a:gd name="T4" fmla="*/ 40 w 72"/>
                <a:gd name="T5" fmla="*/ 47 h 111"/>
                <a:gd name="T6" fmla="*/ 40 w 72"/>
                <a:gd name="T7" fmla="*/ 31 h 111"/>
                <a:gd name="T8" fmla="*/ 40 w 72"/>
                <a:gd name="T9" fmla="*/ 23 h 111"/>
                <a:gd name="T10" fmla="*/ 32 w 72"/>
                <a:gd name="T11" fmla="*/ 16 h 111"/>
                <a:gd name="T12" fmla="*/ 32 w 72"/>
                <a:gd name="T13" fmla="*/ 23 h 111"/>
                <a:gd name="T14" fmla="*/ 32 w 72"/>
                <a:gd name="T15" fmla="*/ 31 h 111"/>
                <a:gd name="T16" fmla="*/ 32 w 72"/>
                <a:gd name="T17" fmla="*/ 79 h 111"/>
                <a:gd name="T18" fmla="*/ 32 w 72"/>
                <a:gd name="T19" fmla="*/ 95 h 111"/>
                <a:gd name="T20" fmla="*/ 32 w 72"/>
                <a:gd name="T21" fmla="*/ 95 h 111"/>
                <a:gd name="T22" fmla="*/ 40 w 72"/>
                <a:gd name="T23" fmla="*/ 95 h 111"/>
                <a:gd name="T24" fmla="*/ 40 w 72"/>
                <a:gd name="T25" fmla="*/ 79 h 111"/>
                <a:gd name="T26" fmla="*/ 40 w 72"/>
                <a:gd name="T27" fmla="*/ 71 h 111"/>
                <a:gd name="T28" fmla="*/ 71 w 72"/>
                <a:gd name="T29" fmla="*/ 71 h 111"/>
                <a:gd name="T30" fmla="*/ 71 w 72"/>
                <a:gd name="T31" fmla="*/ 71 h 111"/>
                <a:gd name="T32" fmla="*/ 63 w 72"/>
                <a:gd name="T33" fmla="*/ 95 h 111"/>
                <a:gd name="T34" fmla="*/ 55 w 72"/>
                <a:gd name="T35" fmla="*/ 110 h 111"/>
                <a:gd name="T36" fmla="*/ 32 w 72"/>
                <a:gd name="T37" fmla="*/ 110 h 111"/>
                <a:gd name="T38" fmla="*/ 16 w 72"/>
                <a:gd name="T39" fmla="*/ 110 h 111"/>
                <a:gd name="T40" fmla="*/ 0 w 72"/>
                <a:gd name="T41" fmla="*/ 95 h 111"/>
                <a:gd name="T42" fmla="*/ 0 w 72"/>
                <a:gd name="T43" fmla="*/ 71 h 111"/>
                <a:gd name="T44" fmla="*/ 0 w 72"/>
                <a:gd name="T45" fmla="*/ 39 h 111"/>
                <a:gd name="T46" fmla="*/ 0 w 72"/>
                <a:gd name="T47" fmla="*/ 23 h 111"/>
                <a:gd name="T48" fmla="*/ 8 w 72"/>
                <a:gd name="T49" fmla="*/ 16 h 111"/>
                <a:gd name="T50" fmla="*/ 16 w 72"/>
                <a:gd name="T51" fmla="*/ 0 h 111"/>
                <a:gd name="T52" fmla="*/ 32 w 72"/>
                <a:gd name="T53" fmla="*/ 0 h 111"/>
                <a:gd name="T54" fmla="*/ 55 w 72"/>
                <a:gd name="T55" fmla="*/ 8 h 111"/>
                <a:gd name="T56" fmla="*/ 63 w 72"/>
                <a:gd name="T57" fmla="*/ 16 h 111"/>
                <a:gd name="T58" fmla="*/ 71 w 72"/>
                <a:gd name="T59" fmla="*/ 39 h 111"/>
                <a:gd name="T60" fmla="*/ 71 w 72"/>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11">
                  <a:moveTo>
                    <a:pt x="71" y="47"/>
                  </a:moveTo>
                  <a:lnTo>
                    <a:pt x="71" y="47"/>
                  </a:lnTo>
                  <a:cubicBezTo>
                    <a:pt x="40" y="47"/>
                    <a:pt x="40" y="47"/>
                    <a:pt x="40" y="47"/>
                  </a:cubicBezTo>
                  <a:cubicBezTo>
                    <a:pt x="40" y="31"/>
                    <a:pt x="40" y="31"/>
                    <a:pt x="40" y="31"/>
                  </a:cubicBezTo>
                  <a:cubicBezTo>
                    <a:pt x="40" y="23"/>
                    <a:pt x="40" y="23"/>
                    <a:pt x="40" y="23"/>
                  </a:cubicBezTo>
                  <a:cubicBezTo>
                    <a:pt x="40" y="16"/>
                    <a:pt x="40" y="16"/>
                    <a:pt x="32" y="16"/>
                  </a:cubicBezTo>
                  <a:lnTo>
                    <a:pt x="32" y="23"/>
                  </a:lnTo>
                  <a:cubicBezTo>
                    <a:pt x="32" y="23"/>
                    <a:pt x="32" y="23"/>
                    <a:pt x="32" y="31"/>
                  </a:cubicBezTo>
                  <a:cubicBezTo>
                    <a:pt x="32" y="79"/>
                    <a:pt x="32" y="79"/>
                    <a:pt x="32" y="79"/>
                  </a:cubicBezTo>
                  <a:cubicBezTo>
                    <a:pt x="32" y="87"/>
                    <a:pt x="32" y="87"/>
                    <a:pt x="32" y="95"/>
                  </a:cubicBezTo>
                  <a:lnTo>
                    <a:pt x="32" y="95"/>
                  </a:lnTo>
                  <a:cubicBezTo>
                    <a:pt x="40" y="95"/>
                    <a:pt x="40" y="95"/>
                    <a:pt x="40" y="95"/>
                  </a:cubicBezTo>
                  <a:cubicBezTo>
                    <a:pt x="40" y="87"/>
                    <a:pt x="40" y="87"/>
                    <a:pt x="40" y="79"/>
                  </a:cubicBezTo>
                  <a:cubicBezTo>
                    <a:pt x="40" y="71"/>
                    <a:pt x="40" y="71"/>
                    <a:pt x="40" y="71"/>
                  </a:cubicBezTo>
                  <a:cubicBezTo>
                    <a:pt x="71" y="71"/>
                    <a:pt x="71" y="71"/>
                    <a:pt x="71" y="71"/>
                  </a:cubicBezTo>
                  <a:lnTo>
                    <a:pt x="71" y="71"/>
                  </a:lnTo>
                  <a:cubicBezTo>
                    <a:pt x="71" y="79"/>
                    <a:pt x="63" y="87"/>
                    <a:pt x="63" y="95"/>
                  </a:cubicBezTo>
                  <a:cubicBezTo>
                    <a:pt x="63" y="103"/>
                    <a:pt x="63" y="103"/>
                    <a:pt x="55" y="110"/>
                  </a:cubicBezTo>
                  <a:cubicBezTo>
                    <a:pt x="48" y="110"/>
                    <a:pt x="40" y="110"/>
                    <a:pt x="32" y="110"/>
                  </a:cubicBezTo>
                  <a:cubicBezTo>
                    <a:pt x="24" y="110"/>
                    <a:pt x="16" y="110"/>
                    <a:pt x="16" y="110"/>
                  </a:cubicBezTo>
                  <a:cubicBezTo>
                    <a:pt x="8" y="103"/>
                    <a:pt x="8" y="103"/>
                    <a:pt x="0" y="95"/>
                  </a:cubicBezTo>
                  <a:cubicBezTo>
                    <a:pt x="0" y="87"/>
                    <a:pt x="0" y="79"/>
                    <a:pt x="0" y="71"/>
                  </a:cubicBezTo>
                  <a:cubicBezTo>
                    <a:pt x="0" y="39"/>
                    <a:pt x="0" y="39"/>
                    <a:pt x="0" y="39"/>
                  </a:cubicBezTo>
                  <a:cubicBezTo>
                    <a:pt x="0" y="31"/>
                    <a:pt x="0" y="23"/>
                    <a:pt x="0" y="23"/>
                  </a:cubicBezTo>
                  <a:cubicBezTo>
                    <a:pt x="0" y="16"/>
                    <a:pt x="8" y="16"/>
                    <a:pt x="8" y="16"/>
                  </a:cubicBezTo>
                  <a:cubicBezTo>
                    <a:pt x="8" y="8"/>
                    <a:pt x="16" y="8"/>
                    <a:pt x="16" y="0"/>
                  </a:cubicBezTo>
                  <a:cubicBezTo>
                    <a:pt x="24" y="0"/>
                    <a:pt x="32" y="0"/>
                    <a:pt x="32" y="0"/>
                  </a:cubicBezTo>
                  <a:cubicBezTo>
                    <a:pt x="40" y="0"/>
                    <a:pt x="48" y="0"/>
                    <a:pt x="55" y="8"/>
                  </a:cubicBezTo>
                  <a:cubicBezTo>
                    <a:pt x="63" y="8"/>
                    <a:pt x="63" y="16"/>
                    <a:pt x="63" y="16"/>
                  </a:cubicBezTo>
                  <a:cubicBezTo>
                    <a:pt x="63" y="23"/>
                    <a:pt x="71" y="31"/>
                    <a:pt x="71" y="39"/>
                  </a:cubicBezTo>
                  <a:lnTo>
                    <a:pt x="71"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79" name="Freeform 171"/>
            <p:cNvSpPr>
              <a:spLocks noChangeArrowheads="1"/>
            </p:cNvSpPr>
            <p:nvPr/>
          </p:nvSpPr>
          <p:spPr bwMode="auto">
            <a:xfrm>
              <a:off x="8864336" y="6897072"/>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0" name="Freeform 172"/>
            <p:cNvSpPr>
              <a:spLocks noChangeArrowheads="1"/>
            </p:cNvSpPr>
            <p:nvPr/>
          </p:nvSpPr>
          <p:spPr bwMode="auto">
            <a:xfrm>
              <a:off x="8886568" y="6897072"/>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1" name="Freeform 173"/>
            <p:cNvSpPr>
              <a:spLocks noChangeArrowheads="1"/>
            </p:cNvSpPr>
            <p:nvPr/>
          </p:nvSpPr>
          <p:spPr bwMode="auto">
            <a:xfrm>
              <a:off x="8931035" y="6897072"/>
              <a:ext cx="50819" cy="79403"/>
            </a:xfrm>
            <a:custGeom>
              <a:avLst/>
              <a:gdLst>
                <a:gd name="T0" fmla="*/ 71 w 72"/>
                <a:gd name="T1" fmla="*/ 0 h 111"/>
                <a:gd name="T2" fmla="*/ 71 w 72"/>
                <a:gd name="T3" fmla="*/ 0 h 111"/>
                <a:gd name="T4" fmla="*/ 47 w 72"/>
                <a:gd name="T5" fmla="*/ 71 h 111"/>
                <a:gd name="T6" fmla="*/ 47 w 72"/>
                <a:gd name="T7" fmla="*/ 110 h 111"/>
                <a:gd name="T8" fmla="*/ 24 w 72"/>
                <a:gd name="T9" fmla="*/ 110 h 111"/>
                <a:gd name="T10" fmla="*/ 24 w 72"/>
                <a:gd name="T11" fmla="*/ 71 h 111"/>
                <a:gd name="T12" fmla="*/ 0 w 72"/>
                <a:gd name="T13" fmla="*/ 0 h 111"/>
                <a:gd name="T14" fmla="*/ 32 w 72"/>
                <a:gd name="T15" fmla="*/ 0 h 111"/>
                <a:gd name="T16" fmla="*/ 32 w 72"/>
                <a:gd name="T17" fmla="*/ 47 h 111"/>
                <a:gd name="T18" fmla="*/ 40 w 72"/>
                <a:gd name="T19" fmla="*/ 0 h 111"/>
                <a:gd name="T20" fmla="*/ 71 w 72"/>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1">
                  <a:moveTo>
                    <a:pt x="71" y="0"/>
                  </a:moveTo>
                  <a:lnTo>
                    <a:pt x="71" y="0"/>
                  </a:lnTo>
                  <a:cubicBezTo>
                    <a:pt x="47" y="71"/>
                    <a:pt x="47" y="71"/>
                    <a:pt x="47" y="71"/>
                  </a:cubicBezTo>
                  <a:cubicBezTo>
                    <a:pt x="47" y="110"/>
                    <a:pt x="47" y="110"/>
                    <a:pt x="47" y="110"/>
                  </a:cubicBezTo>
                  <a:cubicBezTo>
                    <a:pt x="24" y="110"/>
                    <a:pt x="24" y="110"/>
                    <a:pt x="24" y="110"/>
                  </a:cubicBezTo>
                  <a:cubicBezTo>
                    <a:pt x="24" y="71"/>
                    <a:pt x="24" y="71"/>
                    <a:pt x="24" y="71"/>
                  </a:cubicBezTo>
                  <a:cubicBezTo>
                    <a:pt x="0" y="0"/>
                    <a:pt x="0" y="0"/>
                    <a:pt x="0" y="0"/>
                  </a:cubicBezTo>
                  <a:cubicBezTo>
                    <a:pt x="32" y="0"/>
                    <a:pt x="32" y="0"/>
                    <a:pt x="32" y="0"/>
                  </a:cubicBezTo>
                  <a:cubicBezTo>
                    <a:pt x="32" y="23"/>
                    <a:pt x="32" y="39"/>
                    <a:pt x="32" y="47"/>
                  </a:cubicBezTo>
                  <a:cubicBezTo>
                    <a:pt x="40" y="31"/>
                    <a:pt x="40" y="23"/>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2" name="Freeform 174"/>
            <p:cNvSpPr>
              <a:spLocks noChangeArrowheads="1"/>
            </p:cNvSpPr>
            <p:nvPr/>
          </p:nvSpPr>
          <p:spPr bwMode="auto">
            <a:xfrm>
              <a:off x="6266236" y="8148480"/>
              <a:ext cx="85755" cy="142926"/>
            </a:xfrm>
            <a:custGeom>
              <a:avLst/>
              <a:gdLst>
                <a:gd name="T0" fmla="*/ 119 w 120"/>
                <a:gd name="T1" fmla="*/ 87 h 199"/>
                <a:gd name="T2" fmla="*/ 119 w 120"/>
                <a:gd name="T3" fmla="*/ 87 h 199"/>
                <a:gd name="T4" fmla="*/ 71 w 120"/>
                <a:gd name="T5" fmla="*/ 87 h 199"/>
                <a:gd name="T6" fmla="*/ 71 w 120"/>
                <a:gd name="T7" fmla="*/ 55 h 199"/>
                <a:gd name="T8" fmla="*/ 71 w 120"/>
                <a:gd name="T9" fmla="*/ 32 h 199"/>
                <a:gd name="T10" fmla="*/ 64 w 120"/>
                <a:gd name="T11" fmla="*/ 32 h 199"/>
                <a:gd name="T12" fmla="*/ 55 w 120"/>
                <a:gd name="T13" fmla="*/ 32 h 199"/>
                <a:gd name="T14" fmla="*/ 55 w 120"/>
                <a:gd name="T15" fmla="*/ 55 h 199"/>
                <a:gd name="T16" fmla="*/ 55 w 120"/>
                <a:gd name="T17" fmla="*/ 142 h 199"/>
                <a:gd name="T18" fmla="*/ 55 w 120"/>
                <a:gd name="T19" fmla="*/ 158 h 199"/>
                <a:gd name="T20" fmla="*/ 64 w 120"/>
                <a:gd name="T21" fmla="*/ 166 h 199"/>
                <a:gd name="T22" fmla="*/ 71 w 120"/>
                <a:gd name="T23" fmla="*/ 158 h 199"/>
                <a:gd name="T24" fmla="*/ 71 w 120"/>
                <a:gd name="T25" fmla="*/ 142 h 199"/>
                <a:gd name="T26" fmla="*/ 71 w 120"/>
                <a:gd name="T27" fmla="*/ 118 h 199"/>
                <a:gd name="T28" fmla="*/ 119 w 120"/>
                <a:gd name="T29" fmla="*/ 118 h 199"/>
                <a:gd name="T30" fmla="*/ 119 w 120"/>
                <a:gd name="T31" fmla="*/ 126 h 199"/>
                <a:gd name="T32" fmla="*/ 119 w 120"/>
                <a:gd name="T33" fmla="*/ 166 h 199"/>
                <a:gd name="T34" fmla="*/ 95 w 120"/>
                <a:gd name="T35" fmla="*/ 190 h 199"/>
                <a:gd name="T36" fmla="*/ 64 w 120"/>
                <a:gd name="T37" fmla="*/ 198 h 199"/>
                <a:gd name="T38" fmla="*/ 24 w 120"/>
                <a:gd name="T39" fmla="*/ 190 h 199"/>
                <a:gd name="T40" fmla="*/ 8 w 120"/>
                <a:gd name="T41" fmla="*/ 166 h 199"/>
                <a:gd name="T42" fmla="*/ 0 w 120"/>
                <a:gd name="T43" fmla="*/ 126 h 199"/>
                <a:gd name="T44" fmla="*/ 0 w 120"/>
                <a:gd name="T45" fmla="*/ 71 h 199"/>
                <a:gd name="T46" fmla="*/ 0 w 120"/>
                <a:gd name="T47" fmla="*/ 39 h 199"/>
                <a:gd name="T48" fmla="*/ 8 w 120"/>
                <a:gd name="T49" fmla="*/ 16 h 199"/>
                <a:gd name="T50" fmla="*/ 32 w 120"/>
                <a:gd name="T51" fmla="*/ 0 h 199"/>
                <a:gd name="T52" fmla="*/ 64 w 120"/>
                <a:gd name="T53" fmla="*/ 0 h 199"/>
                <a:gd name="T54" fmla="*/ 95 w 120"/>
                <a:gd name="T55" fmla="*/ 8 h 199"/>
                <a:gd name="T56" fmla="*/ 119 w 120"/>
                <a:gd name="T57" fmla="*/ 24 h 199"/>
                <a:gd name="T58" fmla="*/ 119 w 120"/>
                <a:gd name="T59" fmla="*/ 63 h 199"/>
                <a:gd name="T60" fmla="*/ 119 w 120"/>
                <a:gd name="T61" fmla="*/ 8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9">
                  <a:moveTo>
                    <a:pt x="119" y="87"/>
                  </a:moveTo>
                  <a:lnTo>
                    <a:pt x="119" y="87"/>
                  </a:lnTo>
                  <a:cubicBezTo>
                    <a:pt x="71" y="87"/>
                    <a:pt x="71" y="87"/>
                    <a:pt x="71" y="87"/>
                  </a:cubicBezTo>
                  <a:cubicBezTo>
                    <a:pt x="71" y="55"/>
                    <a:pt x="71" y="55"/>
                    <a:pt x="71" y="55"/>
                  </a:cubicBezTo>
                  <a:cubicBezTo>
                    <a:pt x="71" y="39"/>
                    <a:pt x="71" y="39"/>
                    <a:pt x="71" y="32"/>
                  </a:cubicBezTo>
                  <a:lnTo>
                    <a:pt x="64" y="32"/>
                  </a:lnTo>
                  <a:cubicBezTo>
                    <a:pt x="55" y="32"/>
                    <a:pt x="55" y="32"/>
                    <a:pt x="55" y="32"/>
                  </a:cubicBezTo>
                  <a:cubicBezTo>
                    <a:pt x="55" y="39"/>
                    <a:pt x="55" y="47"/>
                    <a:pt x="55" y="55"/>
                  </a:cubicBezTo>
                  <a:cubicBezTo>
                    <a:pt x="55" y="142"/>
                    <a:pt x="55" y="142"/>
                    <a:pt x="55" y="142"/>
                  </a:cubicBezTo>
                  <a:cubicBezTo>
                    <a:pt x="55" y="150"/>
                    <a:pt x="55" y="158"/>
                    <a:pt x="55" y="158"/>
                  </a:cubicBezTo>
                  <a:cubicBezTo>
                    <a:pt x="55" y="166"/>
                    <a:pt x="55" y="166"/>
                    <a:pt x="64" y="166"/>
                  </a:cubicBezTo>
                  <a:cubicBezTo>
                    <a:pt x="64" y="166"/>
                    <a:pt x="64" y="166"/>
                    <a:pt x="71" y="158"/>
                  </a:cubicBezTo>
                  <a:cubicBezTo>
                    <a:pt x="71" y="158"/>
                    <a:pt x="71" y="150"/>
                    <a:pt x="71" y="142"/>
                  </a:cubicBezTo>
                  <a:cubicBezTo>
                    <a:pt x="71" y="118"/>
                    <a:pt x="71" y="118"/>
                    <a:pt x="71" y="118"/>
                  </a:cubicBezTo>
                  <a:cubicBezTo>
                    <a:pt x="119" y="118"/>
                    <a:pt x="119" y="118"/>
                    <a:pt x="119" y="118"/>
                  </a:cubicBezTo>
                  <a:cubicBezTo>
                    <a:pt x="119" y="126"/>
                    <a:pt x="119" y="126"/>
                    <a:pt x="119" y="126"/>
                  </a:cubicBezTo>
                  <a:cubicBezTo>
                    <a:pt x="119" y="142"/>
                    <a:pt x="119" y="158"/>
                    <a:pt x="119" y="166"/>
                  </a:cubicBezTo>
                  <a:cubicBezTo>
                    <a:pt x="111" y="174"/>
                    <a:pt x="111" y="182"/>
                    <a:pt x="95" y="190"/>
                  </a:cubicBezTo>
                  <a:cubicBezTo>
                    <a:pt x="87" y="198"/>
                    <a:pt x="79" y="198"/>
                    <a:pt x="64" y="198"/>
                  </a:cubicBezTo>
                  <a:cubicBezTo>
                    <a:pt x="48" y="198"/>
                    <a:pt x="32" y="198"/>
                    <a:pt x="24" y="190"/>
                  </a:cubicBezTo>
                  <a:cubicBezTo>
                    <a:pt x="16" y="182"/>
                    <a:pt x="8" y="182"/>
                    <a:pt x="8" y="166"/>
                  </a:cubicBezTo>
                  <a:cubicBezTo>
                    <a:pt x="0" y="158"/>
                    <a:pt x="0" y="142"/>
                    <a:pt x="0" y="126"/>
                  </a:cubicBezTo>
                  <a:cubicBezTo>
                    <a:pt x="0" y="71"/>
                    <a:pt x="0" y="71"/>
                    <a:pt x="0" y="71"/>
                  </a:cubicBezTo>
                  <a:cubicBezTo>
                    <a:pt x="0" y="55"/>
                    <a:pt x="0" y="47"/>
                    <a:pt x="0" y="39"/>
                  </a:cubicBezTo>
                  <a:cubicBezTo>
                    <a:pt x="0" y="32"/>
                    <a:pt x="8" y="24"/>
                    <a:pt x="8" y="16"/>
                  </a:cubicBezTo>
                  <a:cubicBezTo>
                    <a:pt x="16" y="8"/>
                    <a:pt x="24" y="8"/>
                    <a:pt x="32" y="0"/>
                  </a:cubicBezTo>
                  <a:cubicBezTo>
                    <a:pt x="40" y="0"/>
                    <a:pt x="48" y="0"/>
                    <a:pt x="64" y="0"/>
                  </a:cubicBezTo>
                  <a:cubicBezTo>
                    <a:pt x="71" y="0"/>
                    <a:pt x="87" y="0"/>
                    <a:pt x="95" y="8"/>
                  </a:cubicBezTo>
                  <a:cubicBezTo>
                    <a:pt x="103" y="8"/>
                    <a:pt x="111" y="16"/>
                    <a:pt x="119" y="24"/>
                  </a:cubicBezTo>
                  <a:cubicBezTo>
                    <a:pt x="119" y="39"/>
                    <a:pt x="119" y="47"/>
                    <a:pt x="119" y="63"/>
                  </a:cubicBezTo>
                  <a:lnTo>
                    <a:pt x="119"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3" name="Freeform 175"/>
            <p:cNvSpPr>
              <a:spLocks noChangeArrowheads="1"/>
            </p:cNvSpPr>
            <p:nvPr/>
          </p:nvSpPr>
          <p:spPr bwMode="auto">
            <a:xfrm>
              <a:off x="6358343" y="8148480"/>
              <a:ext cx="92110" cy="142926"/>
            </a:xfrm>
            <a:custGeom>
              <a:avLst/>
              <a:gdLst>
                <a:gd name="T0" fmla="*/ 103 w 127"/>
                <a:gd name="T1" fmla="*/ 0 h 199"/>
                <a:gd name="T2" fmla="*/ 103 w 127"/>
                <a:gd name="T3" fmla="*/ 0 h 199"/>
                <a:gd name="T4" fmla="*/ 126 w 127"/>
                <a:gd name="T5" fmla="*/ 198 h 199"/>
                <a:gd name="T6" fmla="*/ 79 w 127"/>
                <a:gd name="T7" fmla="*/ 198 h 199"/>
                <a:gd name="T8" fmla="*/ 71 w 127"/>
                <a:gd name="T9" fmla="*/ 158 h 199"/>
                <a:gd name="T10" fmla="*/ 55 w 127"/>
                <a:gd name="T11" fmla="*/ 158 h 199"/>
                <a:gd name="T12" fmla="*/ 55 w 127"/>
                <a:gd name="T13" fmla="*/ 198 h 199"/>
                <a:gd name="T14" fmla="*/ 0 w 127"/>
                <a:gd name="T15" fmla="*/ 198 h 199"/>
                <a:gd name="T16" fmla="*/ 23 w 127"/>
                <a:gd name="T17" fmla="*/ 0 h 199"/>
                <a:gd name="T18" fmla="*/ 103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103" y="0"/>
                  </a:moveTo>
                  <a:lnTo>
                    <a:pt x="103" y="0"/>
                  </a:lnTo>
                  <a:cubicBezTo>
                    <a:pt x="126" y="198"/>
                    <a:pt x="126" y="198"/>
                    <a:pt x="126"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3" y="0"/>
                    <a:pt x="23" y="0"/>
                    <a:pt x="23"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4" name="Freeform 176"/>
            <p:cNvSpPr>
              <a:spLocks noChangeArrowheads="1"/>
            </p:cNvSpPr>
            <p:nvPr/>
          </p:nvSpPr>
          <p:spPr bwMode="auto">
            <a:xfrm>
              <a:off x="6453628" y="8148480"/>
              <a:ext cx="63523" cy="142926"/>
            </a:xfrm>
            <a:custGeom>
              <a:avLst/>
              <a:gdLst>
                <a:gd name="T0" fmla="*/ 56 w 88"/>
                <a:gd name="T1" fmla="*/ 0 h 199"/>
                <a:gd name="T2" fmla="*/ 56 w 88"/>
                <a:gd name="T3" fmla="*/ 158 h 199"/>
                <a:gd name="T4" fmla="*/ 87 w 88"/>
                <a:gd name="T5" fmla="*/ 158 h 199"/>
                <a:gd name="T6" fmla="*/ 87 w 88"/>
                <a:gd name="T7" fmla="*/ 198 h 199"/>
                <a:gd name="T8" fmla="*/ 0 w 88"/>
                <a:gd name="T9" fmla="*/ 198 h 199"/>
                <a:gd name="T10" fmla="*/ 0 w 88"/>
                <a:gd name="T11" fmla="*/ 0 h 199"/>
                <a:gd name="T12" fmla="*/ 56 w 88"/>
                <a:gd name="T13" fmla="*/ 0 h 199"/>
              </a:gdLst>
              <a:ahLst/>
              <a:cxnLst>
                <a:cxn ang="0">
                  <a:pos x="T0" y="T1"/>
                </a:cxn>
                <a:cxn ang="0">
                  <a:pos x="T2" y="T3"/>
                </a:cxn>
                <a:cxn ang="0">
                  <a:pos x="T4" y="T5"/>
                </a:cxn>
                <a:cxn ang="0">
                  <a:pos x="T6" y="T7"/>
                </a:cxn>
                <a:cxn ang="0">
                  <a:pos x="T8" y="T9"/>
                </a:cxn>
                <a:cxn ang="0">
                  <a:pos x="T10" y="T11"/>
                </a:cxn>
                <a:cxn ang="0">
                  <a:pos x="T12" y="T13"/>
                </a:cxn>
              </a:cxnLst>
              <a:rect l="0" t="0" r="r" b="b"/>
              <a:pathLst>
                <a:path w="88" h="199">
                  <a:moveTo>
                    <a:pt x="56" y="0"/>
                  </a:moveTo>
                  <a:lnTo>
                    <a:pt x="56" y="158"/>
                  </a:lnTo>
                  <a:lnTo>
                    <a:pt x="87" y="158"/>
                  </a:lnTo>
                  <a:lnTo>
                    <a:pt x="87"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5" name="Freeform 177"/>
            <p:cNvSpPr>
              <a:spLocks noChangeArrowheads="1"/>
            </p:cNvSpPr>
            <p:nvPr/>
          </p:nvSpPr>
          <p:spPr bwMode="auto">
            <a:xfrm>
              <a:off x="6523504" y="8148480"/>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6" name="Freeform 178"/>
            <p:cNvSpPr>
              <a:spLocks noChangeArrowheads="1"/>
            </p:cNvSpPr>
            <p:nvPr/>
          </p:nvSpPr>
          <p:spPr bwMode="auto">
            <a:xfrm>
              <a:off x="6574322" y="8148480"/>
              <a:ext cx="63523" cy="142926"/>
            </a:xfrm>
            <a:custGeom>
              <a:avLst/>
              <a:gdLst>
                <a:gd name="T0" fmla="*/ 0 w 88"/>
                <a:gd name="T1" fmla="*/ 0 h 199"/>
                <a:gd name="T2" fmla="*/ 87 w 88"/>
                <a:gd name="T3" fmla="*/ 0 h 199"/>
                <a:gd name="T4" fmla="*/ 87 w 88"/>
                <a:gd name="T5" fmla="*/ 39 h 199"/>
                <a:gd name="T6" fmla="*/ 55 w 88"/>
                <a:gd name="T7" fmla="*/ 39 h 199"/>
                <a:gd name="T8" fmla="*/ 55 w 88"/>
                <a:gd name="T9" fmla="*/ 79 h 199"/>
                <a:gd name="T10" fmla="*/ 79 w 88"/>
                <a:gd name="T11" fmla="*/ 79 h 199"/>
                <a:gd name="T12" fmla="*/ 79 w 88"/>
                <a:gd name="T13" fmla="*/ 111 h 199"/>
                <a:gd name="T14" fmla="*/ 55 w 88"/>
                <a:gd name="T15" fmla="*/ 111 h 199"/>
                <a:gd name="T16" fmla="*/ 55 w 88"/>
                <a:gd name="T17" fmla="*/ 198 h 199"/>
                <a:gd name="T18" fmla="*/ 0 w 88"/>
                <a:gd name="T19" fmla="*/ 198 h 199"/>
                <a:gd name="T20" fmla="*/ 0 w 88"/>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99">
                  <a:moveTo>
                    <a:pt x="0" y="0"/>
                  </a:moveTo>
                  <a:lnTo>
                    <a:pt x="87" y="0"/>
                  </a:lnTo>
                  <a:lnTo>
                    <a:pt x="87" y="39"/>
                  </a:lnTo>
                  <a:lnTo>
                    <a:pt x="55" y="39"/>
                  </a:lnTo>
                  <a:lnTo>
                    <a:pt x="55" y="79"/>
                  </a:lnTo>
                  <a:lnTo>
                    <a:pt x="79" y="79"/>
                  </a:lnTo>
                  <a:lnTo>
                    <a:pt x="79" y="111"/>
                  </a:lnTo>
                  <a:lnTo>
                    <a:pt x="55" y="111"/>
                  </a:lnTo>
                  <a:lnTo>
                    <a:pt x="55" y="198"/>
                  </a:lnTo>
                  <a:lnTo>
                    <a:pt x="0" y="19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7" name="Freeform 179"/>
            <p:cNvSpPr>
              <a:spLocks noChangeArrowheads="1"/>
            </p:cNvSpPr>
            <p:nvPr/>
          </p:nvSpPr>
          <p:spPr bwMode="auto">
            <a:xfrm>
              <a:off x="6641023" y="8148480"/>
              <a:ext cx="85755" cy="142926"/>
            </a:xfrm>
            <a:custGeom>
              <a:avLst/>
              <a:gdLst>
                <a:gd name="T0" fmla="*/ 119 w 120"/>
                <a:gd name="T1" fmla="*/ 111 h 199"/>
                <a:gd name="T2" fmla="*/ 119 w 120"/>
                <a:gd name="T3" fmla="*/ 111 h 199"/>
                <a:gd name="T4" fmla="*/ 119 w 120"/>
                <a:gd name="T5" fmla="*/ 158 h 199"/>
                <a:gd name="T6" fmla="*/ 111 w 120"/>
                <a:gd name="T7" fmla="*/ 182 h 199"/>
                <a:gd name="T8" fmla="*/ 87 w 120"/>
                <a:gd name="T9" fmla="*/ 190 h 199"/>
                <a:gd name="T10" fmla="*/ 63 w 120"/>
                <a:gd name="T11" fmla="*/ 198 h 199"/>
                <a:gd name="T12" fmla="*/ 32 w 120"/>
                <a:gd name="T13" fmla="*/ 198 h 199"/>
                <a:gd name="T14" fmla="*/ 16 w 120"/>
                <a:gd name="T15" fmla="*/ 182 h 199"/>
                <a:gd name="T16" fmla="*/ 8 w 120"/>
                <a:gd name="T17" fmla="*/ 158 h 199"/>
                <a:gd name="T18" fmla="*/ 0 w 120"/>
                <a:gd name="T19" fmla="*/ 111 h 199"/>
                <a:gd name="T20" fmla="*/ 0 w 120"/>
                <a:gd name="T21" fmla="*/ 79 h 199"/>
                <a:gd name="T22" fmla="*/ 8 w 120"/>
                <a:gd name="T23" fmla="*/ 39 h 199"/>
                <a:gd name="T24" fmla="*/ 16 w 120"/>
                <a:gd name="T25" fmla="*/ 16 h 199"/>
                <a:gd name="T26" fmla="*/ 32 w 120"/>
                <a:gd name="T27" fmla="*/ 0 h 199"/>
                <a:gd name="T28" fmla="*/ 63 w 120"/>
                <a:gd name="T29" fmla="*/ 0 h 199"/>
                <a:gd name="T30" fmla="*/ 87 w 120"/>
                <a:gd name="T31" fmla="*/ 0 h 199"/>
                <a:gd name="T32" fmla="*/ 111 w 120"/>
                <a:gd name="T33" fmla="*/ 16 h 199"/>
                <a:gd name="T34" fmla="*/ 119 w 120"/>
                <a:gd name="T35" fmla="*/ 39 h 199"/>
                <a:gd name="T36" fmla="*/ 119 w 120"/>
                <a:gd name="T37" fmla="*/ 79 h 199"/>
                <a:gd name="T38" fmla="*/ 119 w 120"/>
                <a:gd name="T39" fmla="*/ 111 h 199"/>
                <a:gd name="T40" fmla="*/ 71 w 120"/>
                <a:gd name="T41" fmla="*/ 47 h 199"/>
                <a:gd name="T42" fmla="*/ 71 w 120"/>
                <a:gd name="T43" fmla="*/ 47 h 199"/>
                <a:gd name="T44" fmla="*/ 71 w 120"/>
                <a:gd name="T45" fmla="*/ 32 h 199"/>
                <a:gd name="T46" fmla="*/ 63 w 120"/>
                <a:gd name="T47" fmla="*/ 32 h 199"/>
                <a:gd name="T48" fmla="*/ 55 w 120"/>
                <a:gd name="T49" fmla="*/ 32 h 199"/>
                <a:gd name="T50" fmla="*/ 55 w 120"/>
                <a:gd name="T51" fmla="*/ 47 h 199"/>
                <a:gd name="T52" fmla="*/ 55 w 120"/>
                <a:gd name="T53" fmla="*/ 142 h 199"/>
                <a:gd name="T54" fmla="*/ 55 w 120"/>
                <a:gd name="T55" fmla="*/ 158 h 199"/>
                <a:gd name="T56" fmla="*/ 63 w 120"/>
                <a:gd name="T57" fmla="*/ 166 h 199"/>
                <a:gd name="T58" fmla="*/ 71 w 120"/>
                <a:gd name="T59" fmla="*/ 158 h 199"/>
                <a:gd name="T60" fmla="*/ 71 w 120"/>
                <a:gd name="T61" fmla="*/ 142 h 199"/>
                <a:gd name="T62" fmla="*/ 71 w 120"/>
                <a:gd name="T63" fmla="*/ 4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1"/>
                  </a:moveTo>
                  <a:lnTo>
                    <a:pt x="119" y="111"/>
                  </a:lnTo>
                  <a:cubicBezTo>
                    <a:pt x="119" y="134"/>
                    <a:pt x="119" y="150"/>
                    <a:pt x="119" y="158"/>
                  </a:cubicBezTo>
                  <a:cubicBezTo>
                    <a:pt x="119" y="166"/>
                    <a:pt x="111" y="174"/>
                    <a:pt x="111" y="182"/>
                  </a:cubicBezTo>
                  <a:cubicBezTo>
                    <a:pt x="103" y="182"/>
                    <a:pt x="95" y="190"/>
                    <a:pt x="87" y="190"/>
                  </a:cubicBezTo>
                  <a:cubicBezTo>
                    <a:pt x="79" y="198"/>
                    <a:pt x="71" y="198"/>
                    <a:pt x="63" y="198"/>
                  </a:cubicBezTo>
                  <a:cubicBezTo>
                    <a:pt x="48" y="198"/>
                    <a:pt x="39" y="198"/>
                    <a:pt x="32" y="198"/>
                  </a:cubicBezTo>
                  <a:cubicBezTo>
                    <a:pt x="24" y="190"/>
                    <a:pt x="16" y="182"/>
                    <a:pt x="16" y="182"/>
                  </a:cubicBezTo>
                  <a:cubicBezTo>
                    <a:pt x="8" y="174"/>
                    <a:pt x="8" y="166"/>
                    <a:pt x="8" y="158"/>
                  </a:cubicBezTo>
                  <a:cubicBezTo>
                    <a:pt x="0" y="150"/>
                    <a:pt x="0" y="134"/>
                    <a:pt x="0" y="111"/>
                  </a:cubicBezTo>
                  <a:cubicBezTo>
                    <a:pt x="0" y="79"/>
                    <a:pt x="0" y="79"/>
                    <a:pt x="0" y="79"/>
                  </a:cubicBezTo>
                  <a:cubicBezTo>
                    <a:pt x="0" y="63"/>
                    <a:pt x="0" y="47"/>
                    <a:pt x="8" y="39"/>
                  </a:cubicBezTo>
                  <a:cubicBezTo>
                    <a:pt x="8" y="32"/>
                    <a:pt x="8" y="24"/>
                    <a:pt x="16" y="16"/>
                  </a:cubicBezTo>
                  <a:cubicBezTo>
                    <a:pt x="16" y="8"/>
                    <a:pt x="24" y="8"/>
                    <a:pt x="32" y="0"/>
                  </a:cubicBezTo>
                  <a:cubicBezTo>
                    <a:pt x="39" y="0"/>
                    <a:pt x="48" y="0"/>
                    <a:pt x="63" y="0"/>
                  </a:cubicBezTo>
                  <a:cubicBezTo>
                    <a:pt x="71" y="0"/>
                    <a:pt x="79" y="0"/>
                    <a:pt x="87" y="0"/>
                  </a:cubicBezTo>
                  <a:cubicBezTo>
                    <a:pt x="95" y="8"/>
                    <a:pt x="103" y="8"/>
                    <a:pt x="111" y="16"/>
                  </a:cubicBezTo>
                  <a:cubicBezTo>
                    <a:pt x="111" y="24"/>
                    <a:pt x="119" y="32"/>
                    <a:pt x="119" y="39"/>
                  </a:cubicBezTo>
                  <a:cubicBezTo>
                    <a:pt x="119" y="47"/>
                    <a:pt x="119" y="63"/>
                    <a:pt x="119" y="79"/>
                  </a:cubicBezTo>
                  <a:lnTo>
                    <a:pt x="119" y="111"/>
                  </a:lnTo>
                  <a:close/>
                  <a:moveTo>
                    <a:pt x="71" y="47"/>
                  </a:moveTo>
                  <a:lnTo>
                    <a:pt x="71" y="47"/>
                  </a:lnTo>
                  <a:cubicBezTo>
                    <a:pt x="71" y="39"/>
                    <a:pt x="71" y="39"/>
                    <a:pt x="71" y="32"/>
                  </a:cubicBezTo>
                  <a:cubicBezTo>
                    <a:pt x="63" y="32"/>
                    <a:pt x="63" y="32"/>
                    <a:pt x="63" y="32"/>
                  </a:cubicBezTo>
                  <a:cubicBezTo>
                    <a:pt x="55" y="32"/>
                    <a:pt x="55" y="32"/>
                    <a:pt x="55" y="32"/>
                  </a:cubicBezTo>
                  <a:cubicBezTo>
                    <a:pt x="55" y="32"/>
                    <a:pt x="55" y="39"/>
                    <a:pt x="55" y="47"/>
                  </a:cubicBezTo>
                  <a:cubicBezTo>
                    <a:pt x="55" y="142"/>
                    <a:pt x="55" y="142"/>
                    <a:pt x="55" y="142"/>
                  </a:cubicBezTo>
                  <a:cubicBezTo>
                    <a:pt x="55" y="150"/>
                    <a:pt x="55" y="158"/>
                    <a:pt x="55" y="158"/>
                  </a:cubicBezTo>
                  <a:cubicBezTo>
                    <a:pt x="55" y="166"/>
                    <a:pt x="55" y="166"/>
                    <a:pt x="63" y="166"/>
                  </a:cubicBezTo>
                  <a:cubicBezTo>
                    <a:pt x="63" y="166"/>
                    <a:pt x="63" y="166"/>
                    <a:pt x="71" y="158"/>
                  </a:cubicBezTo>
                  <a:cubicBezTo>
                    <a:pt x="71" y="158"/>
                    <a:pt x="71" y="150"/>
                    <a:pt x="71" y="142"/>
                  </a:cubicBezTo>
                  <a:lnTo>
                    <a:pt x="71"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8" name="Freeform 180"/>
            <p:cNvSpPr>
              <a:spLocks noChangeArrowheads="1"/>
            </p:cNvSpPr>
            <p:nvPr/>
          </p:nvSpPr>
          <p:spPr bwMode="auto">
            <a:xfrm>
              <a:off x="6745835" y="8148480"/>
              <a:ext cx="79405" cy="142926"/>
            </a:xfrm>
            <a:custGeom>
              <a:avLst/>
              <a:gdLst>
                <a:gd name="T0" fmla="*/ 0 w 112"/>
                <a:gd name="T1" fmla="*/ 0 h 199"/>
                <a:gd name="T2" fmla="*/ 0 w 112"/>
                <a:gd name="T3" fmla="*/ 0 h 199"/>
                <a:gd name="T4" fmla="*/ 32 w 112"/>
                <a:gd name="T5" fmla="*/ 0 h 199"/>
                <a:gd name="T6" fmla="*/ 79 w 112"/>
                <a:gd name="T7" fmla="*/ 0 h 199"/>
                <a:gd name="T8" fmla="*/ 103 w 112"/>
                <a:gd name="T9" fmla="*/ 16 h 199"/>
                <a:gd name="T10" fmla="*/ 111 w 112"/>
                <a:gd name="T11" fmla="*/ 55 h 199"/>
                <a:gd name="T12" fmla="*/ 103 w 112"/>
                <a:gd name="T13" fmla="*/ 87 h 199"/>
                <a:gd name="T14" fmla="*/ 79 w 112"/>
                <a:gd name="T15" fmla="*/ 95 h 199"/>
                <a:gd name="T16" fmla="*/ 103 w 112"/>
                <a:gd name="T17" fmla="*/ 103 h 199"/>
                <a:gd name="T18" fmla="*/ 111 w 112"/>
                <a:gd name="T19" fmla="*/ 118 h 199"/>
                <a:gd name="T20" fmla="*/ 111 w 112"/>
                <a:gd name="T21" fmla="*/ 142 h 199"/>
                <a:gd name="T22" fmla="*/ 111 w 112"/>
                <a:gd name="T23" fmla="*/ 198 h 199"/>
                <a:gd name="T24" fmla="*/ 64 w 112"/>
                <a:gd name="T25" fmla="*/ 198 h 199"/>
                <a:gd name="T26" fmla="*/ 64 w 112"/>
                <a:gd name="T27" fmla="*/ 126 h 199"/>
                <a:gd name="T28" fmla="*/ 64 w 112"/>
                <a:gd name="T29" fmla="*/ 111 h 199"/>
                <a:gd name="T30" fmla="*/ 48 w 112"/>
                <a:gd name="T31" fmla="*/ 111 h 199"/>
                <a:gd name="T32" fmla="*/ 48 w 112"/>
                <a:gd name="T33" fmla="*/ 198 h 199"/>
                <a:gd name="T34" fmla="*/ 0 w 112"/>
                <a:gd name="T35" fmla="*/ 198 h 199"/>
                <a:gd name="T36" fmla="*/ 0 w 112"/>
                <a:gd name="T37" fmla="*/ 0 h 199"/>
                <a:gd name="T38" fmla="*/ 48 w 112"/>
                <a:gd name="T39" fmla="*/ 32 h 199"/>
                <a:gd name="T40" fmla="*/ 48 w 112"/>
                <a:gd name="T41" fmla="*/ 32 h 199"/>
                <a:gd name="T42" fmla="*/ 48 w 112"/>
                <a:gd name="T43" fmla="*/ 79 h 199"/>
                <a:gd name="T44" fmla="*/ 56 w 112"/>
                <a:gd name="T45" fmla="*/ 71 h 199"/>
                <a:gd name="T46" fmla="*/ 64 w 112"/>
                <a:gd name="T47" fmla="*/ 63 h 199"/>
                <a:gd name="T48" fmla="*/ 64 w 112"/>
                <a:gd name="T49" fmla="*/ 47 h 199"/>
                <a:gd name="T50" fmla="*/ 56 w 112"/>
                <a:gd name="T51" fmla="*/ 39 h 199"/>
                <a:gd name="T52" fmla="*/ 48 w 112"/>
                <a:gd name="T53"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99">
                  <a:moveTo>
                    <a:pt x="0" y="0"/>
                  </a:moveTo>
                  <a:lnTo>
                    <a:pt x="0" y="0"/>
                  </a:lnTo>
                  <a:cubicBezTo>
                    <a:pt x="32" y="0"/>
                    <a:pt x="32" y="0"/>
                    <a:pt x="32" y="0"/>
                  </a:cubicBezTo>
                  <a:cubicBezTo>
                    <a:pt x="56" y="0"/>
                    <a:pt x="71" y="0"/>
                    <a:pt x="79" y="0"/>
                  </a:cubicBezTo>
                  <a:cubicBezTo>
                    <a:pt x="87" y="8"/>
                    <a:pt x="95" y="8"/>
                    <a:pt x="103" y="16"/>
                  </a:cubicBezTo>
                  <a:cubicBezTo>
                    <a:pt x="103" y="24"/>
                    <a:pt x="111" y="39"/>
                    <a:pt x="111" y="55"/>
                  </a:cubicBezTo>
                  <a:cubicBezTo>
                    <a:pt x="111" y="71"/>
                    <a:pt x="111" y="79"/>
                    <a:pt x="103" y="87"/>
                  </a:cubicBezTo>
                  <a:cubicBezTo>
                    <a:pt x="103" y="87"/>
                    <a:pt x="95" y="95"/>
                    <a:pt x="79" y="95"/>
                  </a:cubicBezTo>
                  <a:cubicBezTo>
                    <a:pt x="95" y="95"/>
                    <a:pt x="95" y="103"/>
                    <a:pt x="103" y="103"/>
                  </a:cubicBezTo>
                  <a:cubicBezTo>
                    <a:pt x="103" y="111"/>
                    <a:pt x="111" y="111"/>
                    <a:pt x="111" y="118"/>
                  </a:cubicBezTo>
                  <a:cubicBezTo>
                    <a:pt x="111" y="118"/>
                    <a:pt x="111" y="126"/>
                    <a:pt x="111" y="142"/>
                  </a:cubicBezTo>
                  <a:cubicBezTo>
                    <a:pt x="111" y="198"/>
                    <a:pt x="111" y="198"/>
                    <a:pt x="111" y="198"/>
                  </a:cubicBezTo>
                  <a:cubicBezTo>
                    <a:pt x="64" y="198"/>
                    <a:pt x="64" y="198"/>
                    <a:pt x="64" y="198"/>
                  </a:cubicBezTo>
                  <a:cubicBezTo>
                    <a:pt x="64" y="126"/>
                    <a:pt x="64" y="126"/>
                    <a:pt x="64" y="126"/>
                  </a:cubicBezTo>
                  <a:cubicBezTo>
                    <a:pt x="64" y="118"/>
                    <a:pt x="64" y="111"/>
                    <a:pt x="64" y="111"/>
                  </a:cubicBezTo>
                  <a:cubicBezTo>
                    <a:pt x="56" y="111"/>
                    <a:pt x="56" y="111"/>
                    <a:pt x="48" y="111"/>
                  </a:cubicBezTo>
                  <a:cubicBezTo>
                    <a:pt x="48" y="198"/>
                    <a:pt x="48" y="198"/>
                    <a:pt x="48" y="198"/>
                  </a:cubicBezTo>
                  <a:cubicBezTo>
                    <a:pt x="0" y="198"/>
                    <a:pt x="0" y="198"/>
                    <a:pt x="0" y="198"/>
                  </a:cubicBezTo>
                  <a:lnTo>
                    <a:pt x="0" y="0"/>
                  </a:lnTo>
                  <a:close/>
                  <a:moveTo>
                    <a:pt x="48" y="32"/>
                  </a:moveTo>
                  <a:lnTo>
                    <a:pt x="48" y="32"/>
                  </a:lnTo>
                  <a:cubicBezTo>
                    <a:pt x="48" y="79"/>
                    <a:pt x="48" y="79"/>
                    <a:pt x="48" y="79"/>
                  </a:cubicBezTo>
                  <a:cubicBezTo>
                    <a:pt x="56" y="79"/>
                    <a:pt x="56" y="79"/>
                    <a:pt x="56" y="71"/>
                  </a:cubicBezTo>
                  <a:cubicBezTo>
                    <a:pt x="64" y="71"/>
                    <a:pt x="64" y="71"/>
                    <a:pt x="64" y="63"/>
                  </a:cubicBezTo>
                  <a:cubicBezTo>
                    <a:pt x="64" y="47"/>
                    <a:pt x="64" y="47"/>
                    <a:pt x="64" y="47"/>
                  </a:cubicBezTo>
                  <a:cubicBezTo>
                    <a:pt x="64" y="39"/>
                    <a:pt x="64" y="39"/>
                    <a:pt x="56" y="39"/>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89" name="Freeform 181"/>
            <p:cNvSpPr>
              <a:spLocks noChangeArrowheads="1"/>
            </p:cNvSpPr>
            <p:nvPr/>
          </p:nvSpPr>
          <p:spPr bwMode="auto">
            <a:xfrm>
              <a:off x="6834768" y="8148480"/>
              <a:ext cx="85757" cy="142926"/>
            </a:xfrm>
            <a:custGeom>
              <a:avLst/>
              <a:gdLst>
                <a:gd name="T0" fmla="*/ 118 w 119"/>
                <a:gd name="T1" fmla="*/ 0 h 199"/>
                <a:gd name="T2" fmla="*/ 118 w 119"/>
                <a:gd name="T3" fmla="*/ 198 h 199"/>
                <a:gd name="T4" fmla="*/ 71 w 119"/>
                <a:gd name="T5" fmla="*/ 198 h 199"/>
                <a:gd name="T6" fmla="*/ 47 w 119"/>
                <a:gd name="T7" fmla="*/ 103 h 199"/>
                <a:gd name="T8" fmla="*/ 47 w 119"/>
                <a:gd name="T9" fmla="*/ 198 h 199"/>
                <a:gd name="T10" fmla="*/ 0 w 119"/>
                <a:gd name="T11" fmla="*/ 198 h 199"/>
                <a:gd name="T12" fmla="*/ 0 w 119"/>
                <a:gd name="T13" fmla="*/ 0 h 199"/>
                <a:gd name="T14" fmla="*/ 47 w 119"/>
                <a:gd name="T15" fmla="*/ 0 h 199"/>
                <a:gd name="T16" fmla="*/ 71 w 119"/>
                <a:gd name="T17" fmla="*/ 87 h 199"/>
                <a:gd name="T18" fmla="*/ 71 w 119"/>
                <a:gd name="T19" fmla="*/ 0 h 199"/>
                <a:gd name="T20" fmla="*/ 118 w 119"/>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99">
                  <a:moveTo>
                    <a:pt x="118" y="0"/>
                  </a:moveTo>
                  <a:lnTo>
                    <a:pt x="118" y="198"/>
                  </a:lnTo>
                  <a:lnTo>
                    <a:pt x="71" y="198"/>
                  </a:lnTo>
                  <a:lnTo>
                    <a:pt x="47" y="103"/>
                  </a:lnTo>
                  <a:lnTo>
                    <a:pt x="47" y="198"/>
                  </a:lnTo>
                  <a:lnTo>
                    <a:pt x="0" y="198"/>
                  </a:lnTo>
                  <a:lnTo>
                    <a:pt x="0" y="0"/>
                  </a:lnTo>
                  <a:lnTo>
                    <a:pt x="47" y="0"/>
                  </a:lnTo>
                  <a:lnTo>
                    <a:pt x="71" y="87"/>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0" name="Freeform 182"/>
            <p:cNvSpPr>
              <a:spLocks noChangeArrowheads="1"/>
            </p:cNvSpPr>
            <p:nvPr/>
          </p:nvSpPr>
          <p:spPr bwMode="auto">
            <a:xfrm>
              <a:off x="6933230" y="8148480"/>
              <a:ext cx="41289" cy="142926"/>
            </a:xfrm>
            <a:custGeom>
              <a:avLst/>
              <a:gdLst>
                <a:gd name="T0" fmla="*/ 56 w 57"/>
                <a:gd name="T1" fmla="*/ 0 h 199"/>
                <a:gd name="T2" fmla="*/ 56 w 57"/>
                <a:gd name="T3" fmla="*/ 198 h 199"/>
                <a:gd name="T4" fmla="*/ 0 w 57"/>
                <a:gd name="T5" fmla="*/ 198 h 199"/>
                <a:gd name="T6" fmla="*/ 0 w 57"/>
                <a:gd name="T7" fmla="*/ 0 h 199"/>
                <a:gd name="T8" fmla="*/ 56 w 57"/>
                <a:gd name="T9" fmla="*/ 0 h 199"/>
              </a:gdLst>
              <a:ahLst/>
              <a:cxnLst>
                <a:cxn ang="0">
                  <a:pos x="T0" y="T1"/>
                </a:cxn>
                <a:cxn ang="0">
                  <a:pos x="T2" y="T3"/>
                </a:cxn>
                <a:cxn ang="0">
                  <a:pos x="T4" y="T5"/>
                </a:cxn>
                <a:cxn ang="0">
                  <a:pos x="T6" y="T7"/>
                </a:cxn>
                <a:cxn ang="0">
                  <a:pos x="T8" y="T9"/>
                </a:cxn>
              </a:cxnLst>
              <a:rect l="0" t="0" r="r" b="b"/>
              <a:pathLst>
                <a:path w="57" h="199">
                  <a:moveTo>
                    <a:pt x="56" y="0"/>
                  </a:moveTo>
                  <a:lnTo>
                    <a:pt x="56" y="198"/>
                  </a:lnTo>
                  <a:lnTo>
                    <a:pt x="0" y="198"/>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1" name="Freeform 183"/>
            <p:cNvSpPr>
              <a:spLocks noChangeArrowheads="1"/>
            </p:cNvSpPr>
            <p:nvPr/>
          </p:nvSpPr>
          <p:spPr bwMode="auto">
            <a:xfrm>
              <a:off x="6977696" y="8148480"/>
              <a:ext cx="92108" cy="142926"/>
            </a:xfrm>
            <a:custGeom>
              <a:avLst/>
              <a:gdLst>
                <a:gd name="T0" fmla="*/ 95 w 128"/>
                <a:gd name="T1" fmla="*/ 0 h 199"/>
                <a:gd name="T2" fmla="*/ 95 w 128"/>
                <a:gd name="T3" fmla="*/ 0 h 199"/>
                <a:gd name="T4" fmla="*/ 127 w 128"/>
                <a:gd name="T5" fmla="*/ 198 h 199"/>
                <a:gd name="T6" fmla="*/ 72 w 128"/>
                <a:gd name="T7" fmla="*/ 198 h 199"/>
                <a:gd name="T8" fmla="*/ 72 w 128"/>
                <a:gd name="T9" fmla="*/ 158 h 199"/>
                <a:gd name="T10" fmla="*/ 56 w 128"/>
                <a:gd name="T11" fmla="*/ 158 h 199"/>
                <a:gd name="T12" fmla="*/ 48 w 128"/>
                <a:gd name="T13" fmla="*/ 198 h 199"/>
                <a:gd name="T14" fmla="*/ 0 w 128"/>
                <a:gd name="T15" fmla="*/ 198 h 199"/>
                <a:gd name="T16" fmla="*/ 24 w 128"/>
                <a:gd name="T17" fmla="*/ 0 h 199"/>
                <a:gd name="T18" fmla="*/ 95 w 128"/>
                <a:gd name="T19" fmla="*/ 0 h 199"/>
                <a:gd name="T20" fmla="*/ 72 w 128"/>
                <a:gd name="T21" fmla="*/ 126 h 199"/>
                <a:gd name="T22" fmla="*/ 72 w 128"/>
                <a:gd name="T23" fmla="*/ 126 h 199"/>
                <a:gd name="T24" fmla="*/ 64 w 128"/>
                <a:gd name="T25" fmla="*/ 47 h 199"/>
                <a:gd name="T26" fmla="*/ 56 w 128"/>
                <a:gd name="T27" fmla="*/ 126 h 199"/>
                <a:gd name="T28" fmla="*/ 72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95" y="0"/>
                  </a:moveTo>
                  <a:lnTo>
                    <a:pt x="95" y="0"/>
                  </a:lnTo>
                  <a:cubicBezTo>
                    <a:pt x="127" y="198"/>
                    <a:pt x="127" y="198"/>
                    <a:pt x="127" y="198"/>
                  </a:cubicBezTo>
                  <a:cubicBezTo>
                    <a:pt x="72" y="198"/>
                    <a:pt x="72" y="198"/>
                    <a:pt x="72" y="198"/>
                  </a:cubicBezTo>
                  <a:cubicBezTo>
                    <a:pt x="72" y="158"/>
                    <a:pt x="72" y="158"/>
                    <a:pt x="72" y="158"/>
                  </a:cubicBezTo>
                  <a:cubicBezTo>
                    <a:pt x="56" y="158"/>
                    <a:pt x="56" y="158"/>
                    <a:pt x="56" y="158"/>
                  </a:cubicBezTo>
                  <a:cubicBezTo>
                    <a:pt x="48" y="198"/>
                    <a:pt x="48" y="198"/>
                    <a:pt x="48" y="198"/>
                  </a:cubicBezTo>
                  <a:cubicBezTo>
                    <a:pt x="0" y="198"/>
                    <a:pt x="0" y="198"/>
                    <a:pt x="0" y="198"/>
                  </a:cubicBezTo>
                  <a:cubicBezTo>
                    <a:pt x="24" y="0"/>
                    <a:pt x="24" y="0"/>
                    <a:pt x="24" y="0"/>
                  </a:cubicBezTo>
                  <a:lnTo>
                    <a:pt x="95" y="0"/>
                  </a:lnTo>
                  <a:close/>
                  <a:moveTo>
                    <a:pt x="72" y="126"/>
                  </a:moveTo>
                  <a:lnTo>
                    <a:pt x="72" y="126"/>
                  </a:lnTo>
                  <a:cubicBezTo>
                    <a:pt x="64" y="103"/>
                    <a:pt x="64" y="79"/>
                    <a:pt x="64" y="47"/>
                  </a:cubicBezTo>
                  <a:cubicBezTo>
                    <a:pt x="56"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2" name="Freeform 184"/>
            <p:cNvSpPr>
              <a:spLocks noChangeArrowheads="1"/>
            </p:cNvSpPr>
            <p:nvPr/>
          </p:nvSpPr>
          <p:spPr bwMode="auto">
            <a:xfrm>
              <a:off x="7479530" y="8062723"/>
              <a:ext cx="101637" cy="104814"/>
            </a:xfrm>
            <a:custGeom>
              <a:avLst/>
              <a:gdLst>
                <a:gd name="T0" fmla="*/ 142 w 143"/>
                <a:gd name="T1" fmla="*/ 71 h 144"/>
                <a:gd name="T2" fmla="*/ 142 w 143"/>
                <a:gd name="T3" fmla="*/ 71 h 144"/>
                <a:gd name="T4" fmla="*/ 71 w 143"/>
                <a:gd name="T5" fmla="*/ 143 h 144"/>
                <a:gd name="T6" fmla="*/ 0 w 143"/>
                <a:gd name="T7" fmla="*/ 71 h 144"/>
                <a:gd name="T8" fmla="*/ 71 w 143"/>
                <a:gd name="T9" fmla="*/ 0 h 144"/>
                <a:gd name="T10" fmla="*/ 142 w 143"/>
                <a:gd name="T11" fmla="*/ 71 h 144"/>
              </a:gdLst>
              <a:ahLst/>
              <a:cxnLst>
                <a:cxn ang="0">
                  <a:pos x="T0" y="T1"/>
                </a:cxn>
                <a:cxn ang="0">
                  <a:pos x="T2" y="T3"/>
                </a:cxn>
                <a:cxn ang="0">
                  <a:pos x="T4" y="T5"/>
                </a:cxn>
                <a:cxn ang="0">
                  <a:pos x="T6" y="T7"/>
                </a:cxn>
                <a:cxn ang="0">
                  <a:pos x="T8" y="T9"/>
                </a:cxn>
                <a:cxn ang="0">
                  <a:pos x="T10" y="T11"/>
                </a:cxn>
              </a:cxnLst>
              <a:rect l="0" t="0" r="r" b="b"/>
              <a:pathLst>
                <a:path w="143" h="144">
                  <a:moveTo>
                    <a:pt x="142" y="71"/>
                  </a:moveTo>
                  <a:lnTo>
                    <a:pt x="142" y="71"/>
                  </a:lnTo>
                  <a:cubicBezTo>
                    <a:pt x="142" y="111"/>
                    <a:pt x="111" y="143"/>
                    <a:pt x="71" y="143"/>
                  </a:cubicBezTo>
                  <a:cubicBezTo>
                    <a:pt x="32" y="143"/>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3" name="Freeform 185"/>
            <p:cNvSpPr>
              <a:spLocks noChangeArrowheads="1"/>
            </p:cNvSpPr>
            <p:nvPr/>
          </p:nvSpPr>
          <p:spPr bwMode="auto">
            <a:xfrm>
              <a:off x="5697702" y="396547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4" name="Freeform 186"/>
            <p:cNvSpPr>
              <a:spLocks noChangeArrowheads="1"/>
            </p:cNvSpPr>
            <p:nvPr/>
          </p:nvSpPr>
          <p:spPr bwMode="auto">
            <a:xfrm>
              <a:off x="5885096" y="7205159"/>
              <a:ext cx="47641" cy="85757"/>
            </a:xfrm>
            <a:custGeom>
              <a:avLst/>
              <a:gdLst>
                <a:gd name="T0" fmla="*/ 55 w 64"/>
                <a:gd name="T1" fmla="*/ 39 h 119"/>
                <a:gd name="T2" fmla="*/ 55 w 64"/>
                <a:gd name="T3" fmla="*/ 39 h 119"/>
                <a:gd name="T4" fmla="*/ 31 w 64"/>
                <a:gd name="T5" fmla="*/ 39 h 119"/>
                <a:gd name="T6" fmla="*/ 31 w 64"/>
                <a:gd name="T7" fmla="*/ 31 h 119"/>
                <a:gd name="T8" fmla="*/ 31 w 64"/>
                <a:gd name="T9" fmla="*/ 23 h 119"/>
                <a:gd name="T10" fmla="*/ 23 w 64"/>
                <a:gd name="T11" fmla="*/ 23 h 119"/>
                <a:gd name="T12" fmla="*/ 23 w 64"/>
                <a:gd name="T13" fmla="*/ 23 h 119"/>
                <a:gd name="T14" fmla="*/ 23 w 64"/>
                <a:gd name="T15" fmla="*/ 31 h 119"/>
                <a:gd name="T16" fmla="*/ 23 w 64"/>
                <a:gd name="T17" fmla="*/ 39 h 119"/>
                <a:gd name="T18" fmla="*/ 31 w 64"/>
                <a:gd name="T19" fmla="*/ 47 h 119"/>
                <a:gd name="T20" fmla="*/ 55 w 64"/>
                <a:gd name="T21" fmla="*/ 63 h 119"/>
                <a:gd name="T22" fmla="*/ 63 w 64"/>
                <a:gd name="T23" fmla="*/ 87 h 119"/>
                <a:gd name="T24" fmla="*/ 55 w 64"/>
                <a:gd name="T25" fmla="*/ 102 h 119"/>
                <a:gd name="T26" fmla="*/ 47 w 64"/>
                <a:gd name="T27" fmla="*/ 110 h 119"/>
                <a:gd name="T28" fmla="*/ 31 w 64"/>
                <a:gd name="T29" fmla="*/ 118 h 119"/>
                <a:gd name="T30" fmla="*/ 7 w 64"/>
                <a:gd name="T31" fmla="*/ 110 h 119"/>
                <a:gd name="T32" fmla="*/ 0 w 64"/>
                <a:gd name="T33" fmla="*/ 102 h 119"/>
                <a:gd name="T34" fmla="*/ 0 w 64"/>
                <a:gd name="T35" fmla="*/ 79 h 119"/>
                <a:gd name="T36" fmla="*/ 0 w 64"/>
                <a:gd name="T37" fmla="*/ 71 h 119"/>
                <a:gd name="T38" fmla="*/ 23 w 64"/>
                <a:gd name="T39" fmla="*/ 71 h 119"/>
                <a:gd name="T40" fmla="*/ 23 w 64"/>
                <a:gd name="T41" fmla="*/ 87 h 119"/>
                <a:gd name="T42" fmla="*/ 23 w 64"/>
                <a:gd name="T43" fmla="*/ 94 h 119"/>
                <a:gd name="T44" fmla="*/ 31 w 64"/>
                <a:gd name="T45" fmla="*/ 94 h 119"/>
                <a:gd name="T46" fmla="*/ 31 w 64"/>
                <a:gd name="T47" fmla="*/ 94 h 119"/>
                <a:gd name="T48" fmla="*/ 31 w 64"/>
                <a:gd name="T49" fmla="*/ 87 h 119"/>
                <a:gd name="T50" fmla="*/ 31 w 64"/>
                <a:gd name="T51" fmla="*/ 79 h 119"/>
                <a:gd name="T52" fmla="*/ 15 w 64"/>
                <a:gd name="T53" fmla="*/ 63 h 119"/>
                <a:gd name="T54" fmla="*/ 7 w 64"/>
                <a:gd name="T55" fmla="*/ 55 h 119"/>
                <a:gd name="T56" fmla="*/ 0 w 64"/>
                <a:gd name="T57" fmla="*/ 47 h 119"/>
                <a:gd name="T58" fmla="*/ 0 w 64"/>
                <a:gd name="T59" fmla="*/ 31 h 119"/>
                <a:gd name="T60" fmla="*/ 0 w 64"/>
                <a:gd name="T61" fmla="*/ 16 h 119"/>
                <a:gd name="T62" fmla="*/ 7 w 64"/>
                <a:gd name="T63" fmla="*/ 7 h 119"/>
                <a:gd name="T64" fmla="*/ 23 w 64"/>
                <a:gd name="T65" fmla="*/ 0 h 119"/>
                <a:gd name="T66" fmla="*/ 47 w 64"/>
                <a:gd name="T67" fmla="*/ 7 h 119"/>
                <a:gd name="T68" fmla="*/ 55 w 64"/>
                <a:gd name="T69" fmla="*/ 16 h 119"/>
                <a:gd name="T70" fmla="*/ 55 w 64"/>
                <a:gd name="T71" fmla="*/ 31 h 119"/>
                <a:gd name="T72" fmla="*/ 55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55" y="39"/>
                  </a:moveTo>
                  <a:lnTo>
                    <a:pt x="55" y="39"/>
                  </a:lnTo>
                  <a:cubicBezTo>
                    <a:pt x="31" y="39"/>
                    <a:pt x="31" y="39"/>
                    <a:pt x="31" y="39"/>
                  </a:cubicBezTo>
                  <a:cubicBezTo>
                    <a:pt x="31" y="31"/>
                    <a:pt x="31" y="31"/>
                    <a:pt x="31" y="31"/>
                  </a:cubicBezTo>
                  <a:cubicBezTo>
                    <a:pt x="31" y="23"/>
                    <a:pt x="31" y="23"/>
                    <a:pt x="31" y="23"/>
                  </a:cubicBezTo>
                  <a:cubicBezTo>
                    <a:pt x="31" y="23"/>
                    <a:pt x="31" y="23"/>
                    <a:pt x="23" y="23"/>
                  </a:cubicBezTo>
                  <a:lnTo>
                    <a:pt x="23" y="23"/>
                  </a:lnTo>
                  <a:cubicBezTo>
                    <a:pt x="23" y="23"/>
                    <a:pt x="23" y="23"/>
                    <a:pt x="23" y="31"/>
                  </a:cubicBezTo>
                  <a:lnTo>
                    <a:pt x="23" y="39"/>
                  </a:lnTo>
                  <a:cubicBezTo>
                    <a:pt x="23" y="39"/>
                    <a:pt x="23" y="39"/>
                    <a:pt x="31" y="47"/>
                  </a:cubicBezTo>
                  <a:cubicBezTo>
                    <a:pt x="47" y="55"/>
                    <a:pt x="55" y="55"/>
                    <a:pt x="55" y="63"/>
                  </a:cubicBezTo>
                  <a:cubicBezTo>
                    <a:pt x="55" y="71"/>
                    <a:pt x="63" y="71"/>
                    <a:pt x="63" y="87"/>
                  </a:cubicBezTo>
                  <a:cubicBezTo>
                    <a:pt x="63" y="94"/>
                    <a:pt x="55" y="94"/>
                    <a:pt x="55" y="102"/>
                  </a:cubicBezTo>
                  <a:cubicBezTo>
                    <a:pt x="55" y="102"/>
                    <a:pt x="55" y="110"/>
                    <a:pt x="47" y="110"/>
                  </a:cubicBezTo>
                  <a:cubicBezTo>
                    <a:pt x="39" y="110"/>
                    <a:pt x="39" y="118"/>
                    <a:pt x="31" y="118"/>
                  </a:cubicBezTo>
                  <a:cubicBezTo>
                    <a:pt x="23" y="118"/>
                    <a:pt x="15" y="110"/>
                    <a:pt x="7" y="110"/>
                  </a:cubicBezTo>
                  <a:lnTo>
                    <a:pt x="0" y="102"/>
                  </a:lnTo>
                  <a:cubicBezTo>
                    <a:pt x="0" y="94"/>
                    <a:pt x="0" y="87"/>
                    <a:pt x="0" y="79"/>
                  </a:cubicBezTo>
                  <a:cubicBezTo>
                    <a:pt x="0" y="71"/>
                    <a:pt x="0" y="71"/>
                    <a:pt x="0" y="71"/>
                  </a:cubicBezTo>
                  <a:cubicBezTo>
                    <a:pt x="23" y="71"/>
                    <a:pt x="23" y="71"/>
                    <a:pt x="23" y="71"/>
                  </a:cubicBezTo>
                  <a:cubicBezTo>
                    <a:pt x="23" y="87"/>
                    <a:pt x="23" y="87"/>
                    <a:pt x="23" y="87"/>
                  </a:cubicBezTo>
                  <a:cubicBezTo>
                    <a:pt x="23" y="94"/>
                    <a:pt x="23" y="94"/>
                    <a:pt x="23" y="94"/>
                  </a:cubicBezTo>
                  <a:cubicBezTo>
                    <a:pt x="23" y="94"/>
                    <a:pt x="23" y="94"/>
                    <a:pt x="31" y="94"/>
                  </a:cubicBezTo>
                  <a:lnTo>
                    <a:pt x="31" y="94"/>
                  </a:lnTo>
                  <a:cubicBezTo>
                    <a:pt x="31" y="94"/>
                    <a:pt x="31" y="94"/>
                    <a:pt x="31" y="87"/>
                  </a:cubicBezTo>
                  <a:cubicBezTo>
                    <a:pt x="31" y="79"/>
                    <a:pt x="31" y="79"/>
                    <a:pt x="31" y="79"/>
                  </a:cubicBezTo>
                  <a:cubicBezTo>
                    <a:pt x="31" y="71"/>
                    <a:pt x="23" y="71"/>
                    <a:pt x="15" y="63"/>
                  </a:cubicBezTo>
                  <a:cubicBezTo>
                    <a:pt x="7" y="63"/>
                    <a:pt x="7" y="55"/>
                    <a:pt x="7" y="55"/>
                  </a:cubicBezTo>
                  <a:cubicBezTo>
                    <a:pt x="0" y="55"/>
                    <a:pt x="0" y="47"/>
                    <a:pt x="0" y="47"/>
                  </a:cubicBezTo>
                  <a:cubicBezTo>
                    <a:pt x="0" y="47"/>
                    <a:pt x="0" y="39"/>
                    <a:pt x="0" y="31"/>
                  </a:cubicBezTo>
                  <a:cubicBezTo>
                    <a:pt x="0" y="23"/>
                    <a:pt x="0" y="16"/>
                    <a:pt x="0" y="16"/>
                  </a:cubicBezTo>
                  <a:cubicBezTo>
                    <a:pt x="0" y="7"/>
                    <a:pt x="7" y="7"/>
                    <a:pt x="7" y="7"/>
                  </a:cubicBezTo>
                  <a:cubicBezTo>
                    <a:pt x="15" y="7"/>
                    <a:pt x="23" y="0"/>
                    <a:pt x="23" y="0"/>
                  </a:cubicBezTo>
                  <a:cubicBezTo>
                    <a:pt x="31" y="0"/>
                    <a:pt x="39" y="7"/>
                    <a:pt x="47" y="7"/>
                  </a:cubicBezTo>
                  <a:lnTo>
                    <a:pt x="55" y="16"/>
                  </a:lnTo>
                  <a:cubicBezTo>
                    <a:pt x="55" y="16"/>
                    <a:pt x="55" y="23"/>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5" name="Freeform 187"/>
            <p:cNvSpPr>
              <a:spLocks noChangeArrowheads="1"/>
            </p:cNvSpPr>
            <p:nvPr/>
          </p:nvSpPr>
          <p:spPr bwMode="auto">
            <a:xfrm>
              <a:off x="5929562" y="7208336"/>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4 h 104"/>
                <a:gd name="T22" fmla="*/ 39 w 72"/>
                <a:gd name="T23" fmla="*/ 64 h 104"/>
                <a:gd name="T24" fmla="*/ 31 w 72"/>
                <a:gd name="T25" fmla="*/ 24 h 104"/>
                <a:gd name="T26" fmla="*/ 31 w 72"/>
                <a:gd name="T27" fmla="*/ 64 h 104"/>
                <a:gd name="T28" fmla="*/ 39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4"/>
                  </a:moveTo>
                  <a:lnTo>
                    <a:pt x="39" y="64"/>
                  </a:lnTo>
                  <a:cubicBezTo>
                    <a:pt x="39" y="56"/>
                    <a:pt x="39" y="40"/>
                    <a:pt x="31" y="24"/>
                  </a:cubicBezTo>
                  <a:cubicBezTo>
                    <a:pt x="31" y="40"/>
                    <a:pt x="31" y="56"/>
                    <a:pt x="31" y="64"/>
                  </a:cubicBezTo>
                  <a:lnTo>
                    <a:pt x="39"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6" name="Freeform 188"/>
            <p:cNvSpPr>
              <a:spLocks noChangeArrowheads="1"/>
            </p:cNvSpPr>
            <p:nvPr/>
          </p:nvSpPr>
          <p:spPr bwMode="auto">
            <a:xfrm>
              <a:off x="5980381" y="7208336"/>
              <a:ext cx="47641" cy="76228"/>
            </a:xfrm>
            <a:custGeom>
              <a:avLst/>
              <a:gdLst>
                <a:gd name="T0" fmla="*/ 63 w 64"/>
                <a:gd name="T1" fmla="*/ 0 h 104"/>
                <a:gd name="T2" fmla="*/ 63 w 64"/>
                <a:gd name="T3" fmla="*/ 103 h 104"/>
                <a:gd name="T4" fmla="*/ 39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39 w 64"/>
                <a:gd name="T17" fmla="*/ 48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6"/>
                  </a:lnTo>
                  <a:lnTo>
                    <a:pt x="24" y="103"/>
                  </a:lnTo>
                  <a:lnTo>
                    <a:pt x="0" y="103"/>
                  </a:lnTo>
                  <a:lnTo>
                    <a:pt x="0" y="0"/>
                  </a:lnTo>
                  <a:lnTo>
                    <a:pt x="24" y="0"/>
                  </a:lnTo>
                  <a:lnTo>
                    <a:pt x="39" y="48"/>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7" name="Freeform 189"/>
            <p:cNvSpPr>
              <a:spLocks noChangeArrowheads="1"/>
            </p:cNvSpPr>
            <p:nvPr/>
          </p:nvSpPr>
          <p:spPr bwMode="auto">
            <a:xfrm>
              <a:off x="6056609" y="7208336"/>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64 h 104"/>
                <a:gd name="T14" fmla="*/ 23 w 48"/>
                <a:gd name="T15" fmla="*/ 64 h 104"/>
                <a:gd name="T16" fmla="*/ 23 w 48"/>
                <a:gd name="T17" fmla="*/ 103 h 104"/>
                <a:gd name="T18" fmla="*/ 0 w 48"/>
                <a:gd name="T19" fmla="*/ 103 h 104"/>
                <a:gd name="T20" fmla="*/ 0 w 48"/>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04">
                  <a:moveTo>
                    <a:pt x="0" y="0"/>
                  </a:moveTo>
                  <a:lnTo>
                    <a:pt x="47" y="0"/>
                  </a:lnTo>
                  <a:lnTo>
                    <a:pt x="47" y="16"/>
                  </a:lnTo>
                  <a:lnTo>
                    <a:pt x="23" y="16"/>
                  </a:lnTo>
                  <a:lnTo>
                    <a:pt x="23" y="40"/>
                  </a:lnTo>
                  <a:lnTo>
                    <a:pt x="47" y="40"/>
                  </a:lnTo>
                  <a:lnTo>
                    <a:pt x="47" y="64"/>
                  </a:lnTo>
                  <a:lnTo>
                    <a:pt x="23" y="64"/>
                  </a:lnTo>
                  <a:lnTo>
                    <a:pt x="23"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8" name="Freeform 190"/>
            <p:cNvSpPr>
              <a:spLocks noChangeArrowheads="1"/>
            </p:cNvSpPr>
            <p:nvPr/>
          </p:nvSpPr>
          <p:spPr bwMode="auto">
            <a:xfrm>
              <a:off x="6094723" y="7208336"/>
              <a:ext cx="47641" cy="76228"/>
            </a:xfrm>
            <a:custGeom>
              <a:avLst/>
              <a:gdLst>
                <a:gd name="T0" fmla="*/ 0 w 64"/>
                <a:gd name="T1" fmla="*/ 0 h 104"/>
                <a:gd name="T2" fmla="*/ 0 w 64"/>
                <a:gd name="T3" fmla="*/ 0 h 104"/>
                <a:gd name="T4" fmla="*/ 16 w 64"/>
                <a:gd name="T5" fmla="*/ 0 h 104"/>
                <a:gd name="T6" fmla="*/ 47 w 64"/>
                <a:gd name="T7" fmla="*/ 0 h 104"/>
                <a:gd name="T8" fmla="*/ 55 w 64"/>
                <a:gd name="T9" fmla="*/ 9 h 104"/>
                <a:gd name="T10" fmla="*/ 63 w 64"/>
                <a:gd name="T11" fmla="*/ 24 h 104"/>
                <a:gd name="T12" fmla="*/ 55 w 64"/>
                <a:gd name="T13" fmla="*/ 48 h 104"/>
                <a:gd name="T14" fmla="*/ 47 w 64"/>
                <a:gd name="T15" fmla="*/ 48 h 104"/>
                <a:gd name="T16" fmla="*/ 55 w 64"/>
                <a:gd name="T17" fmla="*/ 56 h 104"/>
                <a:gd name="T18" fmla="*/ 55 w 64"/>
                <a:gd name="T19" fmla="*/ 64 h 104"/>
                <a:gd name="T20" fmla="*/ 63 w 64"/>
                <a:gd name="T21" fmla="*/ 80 h 104"/>
                <a:gd name="T22" fmla="*/ 63 w 64"/>
                <a:gd name="T23" fmla="*/ 103 h 104"/>
                <a:gd name="T24" fmla="*/ 32 w 64"/>
                <a:gd name="T25" fmla="*/ 103 h 104"/>
                <a:gd name="T26" fmla="*/ 32 w 64"/>
                <a:gd name="T27" fmla="*/ 72 h 104"/>
                <a:gd name="T28" fmla="*/ 32 w 64"/>
                <a:gd name="T29" fmla="*/ 56 h 104"/>
                <a:gd name="T30" fmla="*/ 24 w 64"/>
                <a:gd name="T31" fmla="*/ 56 h 104"/>
                <a:gd name="T32" fmla="*/ 24 w 64"/>
                <a:gd name="T33" fmla="*/ 103 h 104"/>
                <a:gd name="T34" fmla="*/ 0 w 64"/>
                <a:gd name="T35" fmla="*/ 103 h 104"/>
                <a:gd name="T36" fmla="*/ 0 w 64"/>
                <a:gd name="T37" fmla="*/ 0 h 104"/>
                <a:gd name="T38" fmla="*/ 24 w 64"/>
                <a:gd name="T39" fmla="*/ 16 h 104"/>
                <a:gd name="T40" fmla="*/ 24 w 64"/>
                <a:gd name="T41" fmla="*/ 16 h 104"/>
                <a:gd name="T42" fmla="*/ 24 w 64"/>
                <a:gd name="T43" fmla="*/ 40 h 104"/>
                <a:gd name="T44" fmla="*/ 32 w 64"/>
                <a:gd name="T45" fmla="*/ 40 h 104"/>
                <a:gd name="T46" fmla="*/ 32 w 64"/>
                <a:gd name="T47" fmla="*/ 32 h 104"/>
                <a:gd name="T48" fmla="*/ 32 w 64"/>
                <a:gd name="T49" fmla="*/ 24 h 104"/>
                <a:gd name="T50" fmla="*/ 32 w 64"/>
                <a:gd name="T51" fmla="*/ 16 h 104"/>
                <a:gd name="T52" fmla="*/ 24 w 64"/>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4">
                  <a:moveTo>
                    <a:pt x="0" y="0"/>
                  </a:moveTo>
                  <a:lnTo>
                    <a:pt x="0" y="0"/>
                  </a:lnTo>
                  <a:cubicBezTo>
                    <a:pt x="16" y="0"/>
                    <a:pt x="16" y="0"/>
                    <a:pt x="16" y="0"/>
                  </a:cubicBezTo>
                  <a:cubicBezTo>
                    <a:pt x="32" y="0"/>
                    <a:pt x="39" y="0"/>
                    <a:pt x="47" y="0"/>
                  </a:cubicBezTo>
                  <a:cubicBezTo>
                    <a:pt x="47" y="0"/>
                    <a:pt x="55" y="0"/>
                    <a:pt x="55" y="9"/>
                  </a:cubicBezTo>
                  <a:cubicBezTo>
                    <a:pt x="55" y="9"/>
                    <a:pt x="63" y="16"/>
                    <a:pt x="63" y="24"/>
                  </a:cubicBezTo>
                  <a:cubicBezTo>
                    <a:pt x="63" y="32"/>
                    <a:pt x="55" y="40"/>
                    <a:pt x="55" y="48"/>
                  </a:cubicBezTo>
                  <a:lnTo>
                    <a:pt x="47" y="48"/>
                  </a:lnTo>
                  <a:lnTo>
                    <a:pt x="55" y="56"/>
                  </a:lnTo>
                  <a:cubicBezTo>
                    <a:pt x="55" y="56"/>
                    <a:pt x="55" y="56"/>
                    <a:pt x="55" y="64"/>
                  </a:cubicBezTo>
                  <a:cubicBezTo>
                    <a:pt x="63" y="64"/>
                    <a:pt x="63" y="72"/>
                    <a:pt x="63" y="80"/>
                  </a:cubicBezTo>
                  <a:cubicBezTo>
                    <a:pt x="63" y="103"/>
                    <a:pt x="63" y="103"/>
                    <a:pt x="63" y="103"/>
                  </a:cubicBezTo>
                  <a:cubicBezTo>
                    <a:pt x="32" y="103"/>
                    <a:pt x="32" y="103"/>
                    <a:pt x="32" y="103"/>
                  </a:cubicBezTo>
                  <a:cubicBezTo>
                    <a:pt x="32" y="72"/>
                    <a:pt x="32" y="72"/>
                    <a:pt x="32" y="72"/>
                  </a:cubicBezTo>
                  <a:cubicBezTo>
                    <a:pt x="32" y="64"/>
                    <a:pt x="32" y="64"/>
                    <a:pt x="32" y="56"/>
                  </a:cubicBezTo>
                  <a:cubicBezTo>
                    <a:pt x="32" y="56"/>
                    <a:pt x="32" y="56"/>
                    <a:pt x="24" y="56"/>
                  </a:cubicBezTo>
                  <a:cubicBezTo>
                    <a:pt x="24" y="103"/>
                    <a:pt x="24" y="103"/>
                    <a:pt x="24" y="103"/>
                  </a:cubicBezTo>
                  <a:cubicBezTo>
                    <a:pt x="0" y="103"/>
                    <a:pt x="0" y="103"/>
                    <a:pt x="0" y="103"/>
                  </a:cubicBezTo>
                  <a:lnTo>
                    <a:pt x="0" y="0"/>
                  </a:lnTo>
                  <a:close/>
                  <a:moveTo>
                    <a:pt x="24" y="16"/>
                  </a:moveTo>
                  <a:lnTo>
                    <a:pt x="24" y="16"/>
                  </a:lnTo>
                  <a:cubicBezTo>
                    <a:pt x="24" y="40"/>
                    <a:pt x="24" y="40"/>
                    <a:pt x="24" y="40"/>
                  </a:cubicBezTo>
                  <a:cubicBezTo>
                    <a:pt x="32" y="40"/>
                    <a:pt x="32" y="40"/>
                    <a:pt x="32" y="40"/>
                  </a:cubicBezTo>
                  <a:lnTo>
                    <a:pt x="32" y="32"/>
                  </a:ln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99" name="Freeform 191"/>
            <p:cNvSpPr>
              <a:spLocks noChangeArrowheads="1"/>
            </p:cNvSpPr>
            <p:nvPr/>
          </p:nvSpPr>
          <p:spPr bwMode="auto">
            <a:xfrm>
              <a:off x="6142364" y="7208336"/>
              <a:ext cx="50819" cy="76228"/>
            </a:xfrm>
            <a:custGeom>
              <a:avLst/>
              <a:gdLst>
                <a:gd name="T0" fmla="*/ 56 w 72"/>
                <a:gd name="T1" fmla="*/ 0 h 104"/>
                <a:gd name="T2" fmla="*/ 56 w 72"/>
                <a:gd name="T3" fmla="*/ 0 h 104"/>
                <a:gd name="T4" fmla="*/ 71 w 72"/>
                <a:gd name="T5" fmla="*/ 103 h 104"/>
                <a:gd name="T6" fmla="*/ 40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4 h 104"/>
                <a:gd name="T22" fmla="*/ 40 w 72"/>
                <a:gd name="T23" fmla="*/ 64 h 104"/>
                <a:gd name="T24" fmla="*/ 40 w 72"/>
                <a:gd name="T25" fmla="*/ 24 h 104"/>
                <a:gd name="T26" fmla="*/ 32 w 72"/>
                <a:gd name="T27" fmla="*/ 64 h 104"/>
                <a:gd name="T28" fmla="*/ 40 w 72"/>
                <a:gd name="T29"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0" y="103"/>
                    <a:pt x="40" y="103"/>
                    <a:pt x="40"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4"/>
                  </a:moveTo>
                  <a:lnTo>
                    <a:pt x="40" y="64"/>
                  </a:lnTo>
                  <a:cubicBezTo>
                    <a:pt x="40" y="56"/>
                    <a:pt x="40" y="40"/>
                    <a:pt x="40" y="24"/>
                  </a:cubicBezTo>
                  <a:cubicBezTo>
                    <a:pt x="32" y="40"/>
                    <a:pt x="32" y="56"/>
                    <a:pt x="32" y="64"/>
                  </a:cubicBezTo>
                  <a:lnTo>
                    <a:pt x="40" y="6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0" name="Freeform 192"/>
            <p:cNvSpPr>
              <a:spLocks noChangeArrowheads="1"/>
            </p:cNvSpPr>
            <p:nvPr/>
          </p:nvSpPr>
          <p:spPr bwMode="auto">
            <a:xfrm>
              <a:off x="6199535" y="7208336"/>
              <a:ext cx="47643" cy="76228"/>
            </a:xfrm>
            <a:custGeom>
              <a:avLst/>
              <a:gdLst>
                <a:gd name="T0" fmla="*/ 63 w 64"/>
                <a:gd name="T1" fmla="*/ 0 h 104"/>
                <a:gd name="T2" fmla="*/ 63 w 64"/>
                <a:gd name="T3" fmla="*/ 103 h 104"/>
                <a:gd name="T4" fmla="*/ 40 w 64"/>
                <a:gd name="T5" fmla="*/ 103 h 104"/>
                <a:gd name="T6" fmla="*/ 24 w 64"/>
                <a:gd name="T7" fmla="*/ 56 h 104"/>
                <a:gd name="T8" fmla="*/ 24 w 64"/>
                <a:gd name="T9" fmla="*/ 103 h 104"/>
                <a:gd name="T10" fmla="*/ 0 w 64"/>
                <a:gd name="T11" fmla="*/ 103 h 104"/>
                <a:gd name="T12" fmla="*/ 0 w 64"/>
                <a:gd name="T13" fmla="*/ 0 h 104"/>
                <a:gd name="T14" fmla="*/ 24 w 64"/>
                <a:gd name="T15" fmla="*/ 0 h 104"/>
                <a:gd name="T16" fmla="*/ 40 w 64"/>
                <a:gd name="T17" fmla="*/ 48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40" y="103"/>
                  </a:lnTo>
                  <a:lnTo>
                    <a:pt x="24" y="56"/>
                  </a:lnTo>
                  <a:lnTo>
                    <a:pt x="24" y="103"/>
                  </a:lnTo>
                  <a:lnTo>
                    <a:pt x="0" y="103"/>
                  </a:lnTo>
                  <a:lnTo>
                    <a:pt x="0" y="0"/>
                  </a:lnTo>
                  <a:lnTo>
                    <a:pt x="24" y="0"/>
                  </a:lnTo>
                  <a:lnTo>
                    <a:pt x="40" y="48"/>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1" name="Freeform 193"/>
            <p:cNvSpPr>
              <a:spLocks noChangeArrowheads="1"/>
            </p:cNvSpPr>
            <p:nvPr/>
          </p:nvSpPr>
          <p:spPr bwMode="auto">
            <a:xfrm>
              <a:off x="6250354" y="7205159"/>
              <a:ext cx="47643" cy="85757"/>
            </a:xfrm>
            <a:custGeom>
              <a:avLst/>
              <a:gdLst>
                <a:gd name="T0" fmla="*/ 63 w 64"/>
                <a:gd name="T1" fmla="*/ 55 h 119"/>
                <a:gd name="T2" fmla="*/ 63 w 64"/>
                <a:gd name="T3" fmla="*/ 55 h 119"/>
                <a:gd name="T4" fmla="*/ 39 w 64"/>
                <a:gd name="T5" fmla="*/ 55 h 119"/>
                <a:gd name="T6" fmla="*/ 39 w 64"/>
                <a:gd name="T7" fmla="*/ 31 h 119"/>
                <a:gd name="T8" fmla="*/ 39 w 64"/>
                <a:gd name="T9" fmla="*/ 23 h 119"/>
                <a:gd name="T10" fmla="*/ 31 w 64"/>
                <a:gd name="T11" fmla="*/ 23 h 119"/>
                <a:gd name="T12" fmla="*/ 31 w 64"/>
                <a:gd name="T13" fmla="*/ 23 h 119"/>
                <a:gd name="T14" fmla="*/ 23 w 64"/>
                <a:gd name="T15" fmla="*/ 31 h 119"/>
                <a:gd name="T16" fmla="*/ 23 w 64"/>
                <a:gd name="T17" fmla="*/ 87 h 119"/>
                <a:gd name="T18" fmla="*/ 31 w 64"/>
                <a:gd name="T19" fmla="*/ 94 h 119"/>
                <a:gd name="T20" fmla="*/ 31 w 64"/>
                <a:gd name="T21" fmla="*/ 94 h 119"/>
                <a:gd name="T22" fmla="*/ 39 w 64"/>
                <a:gd name="T23" fmla="*/ 94 h 119"/>
                <a:gd name="T24" fmla="*/ 39 w 64"/>
                <a:gd name="T25" fmla="*/ 87 h 119"/>
                <a:gd name="T26" fmla="*/ 39 w 64"/>
                <a:gd name="T27" fmla="*/ 71 h 119"/>
                <a:gd name="T28" fmla="*/ 63 w 64"/>
                <a:gd name="T29" fmla="*/ 71 h 119"/>
                <a:gd name="T30" fmla="*/ 63 w 64"/>
                <a:gd name="T31" fmla="*/ 71 h 119"/>
                <a:gd name="T32" fmla="*/ 63 w 64"/>
                <a:gd name="T33" fmla="*/ 94 h 119"/>
                <a:gd name="T34" fmla="*/ 55 w 64"/>
                <a:gd name="T35" fmla="*/ 110 h 119"/>
                <a:gd name="T36" fmla="*/ 31 w 64"/>
                <a:gd name="T37" fmla="*/ 118 h 119"/>
                <a:gd name="T38" fmla="*/ 15 w 64"/>
                <a:gd name="T39" fmla="*/ 110 h 119"/>
                <a:gd name="T40" fmla="*/ 0 w 64"/>
                <a:gd name="T41" fmla="*/ 94 h 119"/>
                <a:gd name="T42" fmla="*/ 0 w 64"/>
                <a:gd name="T43" fmla="*/ 71 h 119"/>
                <a:gd name="T44" fmla="*/ 0 w 64"/>
                <a:gd name="T45" fmla="*/ 39 h 119"/>
                <a:gd name="T46" fmla="*/ 0 w 64"/>
                <a:gd name="T47" fmla="*/ 23 h 119"/>
                <a:gd name="T48" fmla="*/ 7 w 64"/>
                <a:gd name="T49" fmla="*/ 16 h 119"/>
                <a:gd name="T50" fmla="*/ 15 w 64"/>
                <a:gd name="T51" fmla="*/ 7 h 119"/>
                <a:gd name="T52" fmla="*/ 31 w 64"/>
                <a:gd name="T53" fmla="*/ 0 h 119"/>
                <a:gd name="T54" fmla="*/ 55 w 64"/>
                <a:gd name="T55" fmla="*/ 7 h 119"/>
                <a:gd name="T56" fmla="*/ 63 w 64"/>
                <a:gd name="T57" fmla="*/ 23 h 119"/>
                <a:gd name="T58" fmla="*/ 63 w 64"/>
                <a:gd name="T59" fmla="*/ 39 h 119"/>
                <a:gd name="T60" fmla="*/ 63 w 64"/>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9">
                  <a:moveTo>
                    <a:pt x="63" y="55"/>
                  </a:moveTo>
                  <a:lnTo>
                    <a:pt x="63" y="55"/>
                  </a:lnTo>
                  <a:cubicBezTo>
                    <a:pt x="39" y="55"/>
                    <a:pt x="39" y="55"/>
                    <a:pt x="39" y="55"/>
                  </a:cubicBezTo>
                  <a:cubicBezTo>
                    <a:pt x="39" y="31"/>
                    <a:pt x="39" y="31"/>
                    <a:pt x="39" y="31"/>
                  </a:cubicBezTo>
                  <a:lnTo>
                    <a:pt x="39" y="23"/>
                  </a:lnTo>
                  <a:lnTo>
                    <a:pt x="31" y="23"/>
                  </a:lnTo>
                  <a:lnTo>
                    <a:pt x="31" y="23"/>
                  </a:lnTo>
                  <a:lnTo>
                    <a:pt x="23" y="31"/>
                  </a:lnTo>
                  <a:cubicBezTo>
                    <a:pt x="23" y="87"/>
                    <a:pt x="23" y="87"/>
                    <a:pt x="23" y="87"/>
                  </a:cubicBezTo>
                  <a:lnTo>
                    <a:pt x="31" y="94"/>
                  </a:lnTo>
                  <a:lnTo>
                    <a:pt x="31" y="94"/>
                  </a:lnTo>
                  <a:lnTo>
                    <a:pt x="39" y="94"/>
                  </a:lnTo>
                  <a:lnTo>
                    <a:pt x="39" y="87"/>
                  </a:lnTo>
                  <a:cubicBezTo>
                    <a:pt x="39" y="71"/>
                    <a:pt x="39" y="71"/>
                    <a:pt x="39" y="71"/>
                  </a:cubicBezTo>
                  <a:cubicBezTo>
                    <a:pt x="63" y="71"/>
                    <a:pt x="63" y="71"/>
                    <a:pt x="63" y="71"/>
                  </a:cubicBezTo>
                  <a:lnTo>
                    <a:pt x="63" y="71"/>
                  </a:lnTo>
                  <a:cubicBezTo>
                    <a:pt x="63" y="87"/>
                    <a:pt x="63" y="94"/>
                    <a:pt x="63" y="94"/>
                  </a:cubicBezTo>
                  <a:cubicBezTo>
                    <a:pt x="63" y="102"/>
                    <a:pt x="55" y="102"/>
                    <a:pt x="55" y="110"/>
                  </a:cubicBezTo>
                  <a:cubicBezTo>
                    <a:pt x="47" y="110"/>
                    <a:pt x="39" y="118"/>
                    <a:pt x="31" y="118"/>
                  </a:cubicBezTo>
                  <a:cubicBezTo>
                    <a:pt x="23" y="118"/>
                    <a:pt x="15" y="110"/>
                    <a:pt x="15" y="110"/>
                  </a:cubicBezTo>
                  <a:cubicBezTo>
                    <a:pt x="7" y="110"/>
                    <a:pt x="0" y="102"/>
                    <a:pt x="0" y="94"/>
                  </a:cubicBezTo>
                  <a:cubicBezTo>
                    <a:pt x="0" y="94"/>
                    <a:pt x="0" y="87"/>
                    <a:pt x="0" y="71"/>
                  </a:cubicBezTo>
                  <a:cubicBezTo>
                    <a:pt x="0" y="39"/>
                    <a:pt x="0" y="39"/>
                    <a:pt x="0" y="39"/>
                  </a:cubicBezTo>
                  <a:cubicBezTo>
                    <a:pt x="0" y="39"/>
                    <a:pt x="0" y="31"/>
                    <a:pt x="0" y="23"/>
                  </a:cubicBezTo>
                  <a:cubicBezTo>
                    <a:pt x="0" y="23"/>
                    <a:pt x="0" y="16"/>
                    <a:pt x="7" y="16"/>
                  </a:cubicBezTo>
                  <a:cubicBezTo>
                    <a:pt x="7" y="7"/>
                    <a:pt x="7" y="7"/>
                    <a:pt x="15" y="7"/>
                  </a:cubicBezTo>
                  <a:cubicBezTo>
                    <a:pt x="23" y="7"/>
                    <a:pt x="23" y="0"/>
                    <a:pt x="31" y="0"/>
                  </a:cubicBezTo>
                  <a:cubicBezTo>
                    <a:pt x="39" y="0"/>
                    <a:pt x="47" y="7"/>
                    <a:pt x="55" y="7"/>
                  </a:cubicBezTo>
                  <a:cubicBezTo>
                    <a:pt x="55" y="7"/>
                    <a:pt x="63" y="16"/>
                    <a:pt x="63" y="23"/>
                  </a:cubicBezTo>
                  <a:cubicBezTo>
                    <a:pt x="63" y="23"/>
                    <a:pt x="63" y="31"/>
                    <a:pt x="63" y="39"/>
                  </a:cubicBezTo>
                  <a:lnTo>
                    <a:pt x="6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2" name="Freeform 194"/>
            <p:cNvSpPr>
              <a:spLocks noChangeArrowheads="1"/>
            </p:cNvSpPr>
            <p:nvPr/>
          </p:nvSpPr>
          <p:spPr bwMode="auto">
            <a:xfrm>
              <a:off x="6307525" y="7208336"/>
              <a:ext cx="19057" cy="76228"/>
            </a:xfrm>
            <a:custGeom>
              <a:avLst/>
              <a:gdLst>
                <a:gd name="T0" fmla="*/ 24 w 25"/>
                <a:gd name="T1" fmla="*/ 0 h 104"/>
                <a:gd name="T2" fmla="*/ 24 w 25"/>
                <a:gd name="T3" fmla="*/ 103 h 104"/>
                <a:gd name="T4" fmla="*/ 0 w 25"/>
                <a:gd name="T5" fmla="*/ 103 h 104"/>
                <a:gd name="T6" fmla="*/ 0 w 25"/>
                <a:gd name="T7" fmla="*/ 0 h 104"/>
                <a:gd name="T8" fmla="*/ 24 w 25"/>
                <a:gd name="T9" fmla="*/ 0 h 104"/>
              </a:gdLst>
              <a:ahLst/>
              <a:cxnLst>
                <a:cxn ang="0">
                  <a:pos x="T0" y="T1"/>
                </a:cxn>
                <a:cxn ang="0">
                  <a:pos x="T2" y="T3"/>
                </a:cxn>
                <a:cxn ang="0">
                  <a:pos x="T4" y="T5"/>
                </a:cxn>
                <a:cxn ang="0">
                  <a:pos x="T6" y="T7"/>
                </a:cxn>
                <a:cxn ang="0">
                  <a:pos x="T8" y="T9"/>
                </a:cxn>
              </a:cxnLst>
              <a:rect l="0" t="0" r="r" b="b"/>
              <a:pathLst>
                <a:path w="25" h="104">
                  <a:moveTo>
                    <a:pt x="24" y="0"/>
                  </a:moveTo>
                  <a:lnTo>
                    <a:pt x="24" y="103"/>
                  </a:lnTo>
                  <a:lnTo>
                    <a:pt x="0" y="103"/>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3" name="Freeform 195"/>
            <p:cNvSpPr>
              <a:spLocks noChangeArrowheads="1"/>
            </p:cNvSpPr>
            <p:nvPr/>
          </p:nvSpPr>
          <p:spPr bwMode="auto">
            <a:xfrm>
              <a:off x="6329759" y="7205159"/>
              <a:ext cx="47641" cy="85757"/>
            </a:xfrm>
            <a:custGeom>
              <a:avLst/>
              <a:gdLst>
                <a:gd name="T0" fmla="*/ 63 w 64"/>
                <a:gd name="T1" fmla="*/ 39 h 119"/>
                <a:gd name="T2" fmla="*/ 63 w 64"/>
                <a:gd name="T3" fmla="*/ 39 h 119"/>
                <a:gd name="T4" fmla="*/ 40 w 64"/>
                <a:gd name="T5" fmla="*/ 39 h 119"/>
                <a:gd name="T6" fmla="*/ 40 w 64"/>
                <a:gd name="T7" fmla="*/ 31 h 119"/>
                <a:gd name="T8" fmla="*/ 40 w 64"/>
                <a:gd name="T9" fmla="*/ 23 h 119"/>
                <a:gd name="T10" fmla="*/ 32 w 64"/>
                <a:gd name="T11" fmla="*/ 23 h 119"/>
                <a:gd name="T12" fmla="*/ 32 w 64"/>
                <a:gd name="T13" fmla="*/ 23 h 119"/>
                <a:gd name="T14" fmla="*/ 32 w 64"/>
                <a:gd name="T15" fmla="*/ 31 h 119"/>
                <a:gd name="T16" fmla="*/ 32 w 64"/>
                <a:gd name="T17" fmla="*/ 39 h 119"/>
                <a:gd name="T18" fmla="*/ 40 w 64"/>
                <a:gd name="T19" fmla="*/ 47 h 119"/>
                <a:gd name="T20" fmla="*/ 63 w 64"/>
                <a:gd name="T21" fmla="*/ 63 h 119"/>
                <a:gd name="T22" fmla="*/ 63 w 64"/>
                <a:gd name="T23" fmla="*/ 87 h 119"/>
                <a:gd name="T24" fmla="*/ 63 w 64"/>
                <a:gd name="T25" fmla="*/ 102 h 119"/>
                <a:gd name="T26" fmla="*/ 55 w 64"/>
                <a:gd name="T27" fmla="*/ 110 h 119"/>
                <a:gd name="T28" fmla="*/ 32 w 64"/>
                <a:gd name="T29" fmla="*/ 118 h 119"/>
                <a:gd name="T30" fmla="*/ 16 w 64"/>
                <a:gd name="T31" fmla="*/ 110 h 119"/>
                <a:gd name="T32" fmla="*/ 8 w 64"/>
                <a:gd name="T33" fmla="*/ 102 h 119"/>
                <a:gd name="T34" fmla="*/ 0 w 64"/>
                <a:gd name="T35" fmla="*/ 79 h 119"/>
                <a:gd name="T36" fmla="*/ 0 w 64"/>
                <a:gd name="T37" fmla="*/ 71 h 119"/>
                <a:gd name="T38" fmla="*/ 32 w 64"/>
                <a:gd name="T39" fmla="*/ 71 h 119"/>
                <a:gd name="T40" fmla="*/ 32 w 64"/>
                <a:gd name="T41" fmla="*/ 87 h 119"/>
                <a:gd name="T42" fmla="*/ 32 w 64"/>
                <a:gd name="T43" fmla="*/ 94 h 119"/>
                <a:gd name="T44" fmla="*/ 32 w 64"/>
                <a:gd name="T45" fmla="*/ 94 h 119"/>
                <a:gd name="T46" fmla="*/ 40 w 64"/>
                <a:gd name="T47" fmla="*/ 94 h 119"/>
                <a:gd name="T48" fmla="*/ 40 w 64"/>
                <a:gd name="T49" fmla="*/ 87 h 119"/>
                <a:gd name="T50" fmla="*/ 40 w 64"/>
                <a:gd name="T51" fmla="*/ 79 h 119"/>
                <a:gd name="T52" fmla="*/ 24 w 64"/>
                <a:gd name="T53" fmla="*/ 63 h 119"/>
                <a:gd name="T54" fmla="*/ 8 w 64"/>
                <a:gd name="T55" fmla="*/ 55 h 119"/>
                <a:gd name="T56" fmla="*/ 8 w 64"/>
                <a:gd name="T57" fmla="*/ 47 h 119"/>
                <a:gd name="T58" fmla="*/ 0 w 64"/>
                <a:gd name="T59" fmla="*/ 31 h 119"/>
                <a:gd name="T60" fmla="*/ 8 w 64"/>
                <a:gd name="T61" fmla="*/ 16 h 119"/>
                <a:gd name="T62" fmla="*/ 16 w 64"/>
                <a:gd name="T63" fmla="*/ 7 h 119"/>
                <a:gd name="T64" fmla="*/ 32 w 64"/>
                <a:gd name="T65" fmla="*/ 0 h 119"/>
                <a:gd name="T66" fmla="*/ 48 w 64"/>
                <a:gd name="T67" fmla="*/ 7 h 119"/>
                <a:gd name="T68" fmla="*/ 63 w 64"/>
                <a:gd name="T69" fmla="*/ 16 h 119"/>
                <a:gd name="T70" fmla="*/ 63 w 64"/>
                <a:gd name="T71" fmla="*/ 31 h 119"/>
                <a:gd name="T72" fmla="*/ 63 w 64"/>
                <a:gd name="T7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9">
                  <a:moveTo>
                    <a:pt x="63" y="39"/>
                  </a:moveTo>
                  <a:lnTo>
                    <a:pt x="63" y="39"/>
                  </a:lnTo>
                  <a:cubicBezTo>
                    <a:pt x="40" y="39"/>
                    <a:pt x="40" y="39"/>
                    <a:pt x="40" y="39"/>
                  </a:cubicBezTo>
                  <a:cubicBezTo>
                    <a:pt x="40" y="31"/>
                    <a:pt x="40" y="31"/>
                    <a:pt x="40" y="31"/>
                  </a:cubicBezTo>
                  <a:cubicBezTo>
                    <a:pt x="40" y="23"/>
                    <a:pt x="40" y="23"/>
                    <a:pt x="40" y="23"/>
                  </a:cubicBezTo>
                  <a:lnTo>
                    <a:pt x="32" y="23"/>
                  </a:lnTo>
                  <a:lnTo>
                    <a:pt x="32" y="23"/>
                  </a:lnTo>
                  <a:cubicBezTo>
                    <a:pt x="32" y="23"/>
                    <a:pt x="32" y="23"/>
                    <a:pt x="32" y="31"/>
                  </a:cubicBezTo>
                  <a:lnTo>
                    <a:pt x="32" y="39"/>
                  </a:lnTo>
                  <a:cubicBezTo>
                    <a:pt x="32" y="39"/>
                    <a:pt x="32" y="39"/>
                    <a:pt x="40" y="47"/>
                  </a:cubicBezTo>
                  <a:cubicBezTo>
                    <a:pt x="48" y="55"/>
                    <a:pt x="55" y="55"/>
                    <a:pt x="63" y="63"/>
                  </a:cubicBezTo>
                  <a:cubicBezTo>
                    <a:pt x="63" y="71"/>
                    <a:pt x="63" y="71"/>
                    <a:pt x="63" y="87"/>
                  </a:cubicBezTo>
                  <a:cubicBezTo>
                    <a:pt x="63" y="94"/>
                    <a:pt x="63" y="94"/>
                    <a:pt x="63" y="102"/>
                  </a:cubicBezTo>
                  <a:lnTo>
                    <a:pt x="55" y="110"/>
                  </a:lnTo>
                  <a:cubicBezTo>
                    <a:pt x="48" y="110"/>
                    <a:pt x="40" y="118"/>
                    <a:pt x="32" y="118"/>
                  </a:cubicBezTo>
                  <a:cubicBezTo>
                    <a:pt x="24" y="118"/>
                    <a:pt x="24" y="110"/>
                    <a:pt x="16" y="110"/>
                  </a:cubicBezTo>
                  <a:cubicBezTo>
                    <a:pt x="8" y="110"/>
                    <a:pt x="8" y="102"/>
                    <a:pt x="8" y="102"/>
                  </a:cubicBezTo>
                  <a:cubicBezTo>
                    <a:pt x="0" y="94"/>
                    <a:pt x="0" y="87"/>
                    <a:pt x="0" y="79"/>
                  </a:cubicBezTo>
                  <a:cubicBezTo>
                    <a:pt x="0" y="71"/>
                    <a:pt x="0" y="71"/>
                    <a:pt x="0" y="71"/>
                  </a:cubicBezTo>
                  <a:cubicBezTo>
                    <a:pt x="32" y="71"/>
                    <a:pt x="32" y="71"/>
                    <a:pt x="32" y="71"/>
                  </a:cubicBezTo>
                  <a:cubicBezTo>
                    <a:pt x="32" y="87"/>
                    <a:pt x="32" y="87"/>
                    <a:pt x="32" y="87"/>
                  </a:cubicBezTo>
                  <a:cubicBezTo>
                    <a:pt x="32" y="94"/>
                    <a:pt x="32" y="94"/>
                    <a:pt x="32" y="94"/>
                  </a:cubicBezTo>
                  <a:lnTo>
                    <a:pt x="32" y="94"/>
                  </a:lnTo>
                  <a:cubicBezTo>
                    <a:pt x="40" y="94"/>
                    <a:pt x="40" y="94"/>
                    <a:pt x="40" y="94"/>
                  </a:cubicBezTo>
                  <a:cubicBezTo>
                    <a:pt x="40" y="94"/>
                    <a:pt x="40" y="94"/>
                    <a:pt x="40" y="87"/>
                  </a:cubicBezTo>
                  <a:cubicBezTo>
                    <a:pt x="40" y="79"/>
                    <a:pt x="40" y="79"/>
                    <a:pt x="40" y="79"/>
                  </a:cubicBezTo>
                  <a:cubicBezTo>
                    <a:pt x="32" y="71"/>
                    <a:pt x="32" y="71"/>
                    <a:pt x="24" y="63"/>
                  </a:cubicBezTo>
                  <a:cubicBezTo>
                    <a:pt x="16" y="63"/>
                    <a:pt x="16" y="55"/>
                    <a:pt x="8" y="55"/>
                  </a:cubicBezTo>
                  <a:lnTo>
                    <a:pt x="8" y="47"/>
                  </a:lnTo>
                  <a:cubicBezTo>
                    <a:pt x="0" y="47"/>
                    <a:pt x="0" y="39"/>
                    <a:pt x="0" y="31"/>
                  </a:cubicBezTo>
                  <a:cubicBezTo>
                    <a:pt x="0" y="23"/>
                    <a:pt x="0" y="16"/>
                    <a:pt x="8" y="16"/>
                  </a:cubicBezTo>
                  <a:cubicBezTo>
                    <a:pt x="8" y="7"/>
                    <a:pt x="8" y="7"/>
                    <a:pt x="16" y="7"/>
                  </a:cubicBezTo>
                  <a:cubicBezTo>
                    <a:pt x="24" y="7"/>
                    <a:pt x="24" y="0"/>
                    <a:pt x="32" y="0"/>
                  </a:cubicBezTo>
                  <a:cubicBezTo>
                    <a:pt x="40" y="0"/>
                    <a:pt x="48" y="7"/>
                    <a:pt x="48" y="7"/>
                  </a:cubicBezTo>
                  <a:cubicBezTo>
                    <a:pt x="55" y="7"/>
                    <a:pt x="63" y="16"/>
                    <a:pt x="63" y="16"/>
                  </a:cubicBezTo>
                  <a:cubicBezTo>
                    <a:pt x="63" y="16"/>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4" name="Freeform 196"/>
            <p:cNvSpPr>
              <a:spLocks noChangeArrowheads="1"/>
            </p:cNvSpPr>
            <p:nvPr/>
          </p:nvSpPr>
          <p:spPr bwMode="auto">
            <a:xfrm>
              <a:off x="6380577" y="7205159"/>
              <a:ext cx="53994" cy="85757"/>
            </a:xfrm>
            <a:custGeom>
              <a:avLst/>
              <a:gdLst>
                <a:gd name="T0" fmla="*/ 72 w 73"/>
                <a:gd name="T1" fmla="*/ 55 h 119"/>
                <a:gd name="T2" fmla="*/ 72 w 73"/>
                <a:gd name="T3" fmla="*/ 55 h 119"/>
                <a:gd name="T4" fmla="*/ 40 w 73"/>
                <a:gd name="T5" fmla="*/ 55 h 119"/>
                <a:gd name="T6" fmla="*/ 40 w 73"/>
                <a:gd name="T7" fmla="*/ 31 h 119"/>
                <a:gd name="T8" fmla="*/ 40 w 73"/>
                <a:gd name="T9" fmla="*/ 23 h 119"/>
                <a:gd name="T10" fmla="*/ 40 w 73"/>
                <a:gd name="T11" fmla="*/ 23 h 119"/>
                <a:gd name="T12" fmla="*/ 32 w 73"/>
                <a:gd name="T13" fmla="*/ 23 h 119"/>
                <a:gd name="T14" fmla="*/ 32 w 73"/>
                <a:gd name="T15" fmla="*/ 31 h 119"/>
                <a:gd name="T16" fmla="*/ 32 w 73"/>
                <a:gd name="T17" fmla="*/ 87 h 119"/>
                <a:gd name="T18" fmla="*/ 32 w 73"/>
                <a:gd name="T19" fmla="*/ 94 h 119"/>
                <a:gd name="T20" fmla="*/ 40 w 73"/>
                <a:gd name="T21" fmla="*/ 94 h 119"/>
                <a:gd name="T22" fmla="*/ 40 w 73"/>
                <a:gd name="T23" fmla="*/ 94 h 119"/>
                <a:gd name="T24" fmla="*/ 40 w 73"/>
                <a:gd name="T25" fmla="*/ 87 h 119"/>
                <a:gd name="T26" fmla="*/ 40 w 73"/>
                <a:gd name="T27" fmla="*/ 71 h 119"/>
                <a:gd name="T28" fmla="*/ 72 w 73"/>
                <a:gd name="T29" fmla="*/ 71 h 119"/>
                <a:gd name="T30" fmla="*/ 72 w 73"/>
                <a:gd name="T31" fmla="*/ 71 h 119"/>
                <a:gd name="T32" fmla="*/ 64 w 73"/>
                <a:gd name="T33" fmla="*/ 94 h 119"/>
                <a:gd name="T34" fmla="*/ 56 w 73"/>
                <a:gd name="T35" fmla="*/ 110 h 119"/>
                <a:gd name="T36" fmla="*/ 40 w 73"/>
                <a:gd name="T37" fmla="*/ 118 h 119"/>
                <a:gd name="T38" fmla="*/ 16 w 73"/>
                <a:gd name="T39" fmla="*/ 110 h 119"/>
                <a:gd name="T40" fmla="*/ 8 w 73"/>
                <a:gd name="T41" fmla="*/ 94 h 119"/>
                <a:gd name="T42" fmla="*/ 0 w 73"/>
                <a:gd name="T43" fmla="*/ 71 h 119"/>
                <a:gd name="T44" fmla="*/ 0 w 73"/>
                <a:gd name="T45" fmla="*/ 39 h 119"/>
                <a:gd name="T46" fmla="*/ 0 w 73"/>
                <a:gd name="T47" fmla="*/ 23 h 119"/>
                <a:gd name="T48" fmla="*/ 8 w 73"/>
                <a:gd name="T49" fmla="*/ 16 h 119"/>
                <a:gd name="T50" fmla="*/ 16 w 73"/>
                <a:gd name="T51" fmla="*/ 7 h 119"/>
                <a:gd name="T52" fmla="*/ 32 w 73"/>
                <a:gd name="T53" fmla="*/ 0 h 119"/>
                <a:gd name="T54" fmla="*/ 56 w 73"/>
                <a:gd name="T55" fmla="*/ 7 h 119"/>
                <a:gd name="T56" fmla="*/ 64 w 73"/>
                <a:gd name="T57" fmla="*/ 23 h 119"/>
                <a:gd name="T58" fmla="*/ 72 w 73"/>
                <a:gd name="T59" fmla="*/ 39 h 119"/>
                <a:gd name="T60" fmla="*/ 72 w 73"/>
                <a:gd name="T61"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119">
                  <a:moveTo>
                    <a:pt x="72" y="55"/>
                  </a:moveTo>
                  <a:lnTo>
                    <a:pt x="72" y="55"/>
                  </a:lnTo>
                  <a:cubicBezTo>
                    <a:pt x="40" y="55"/>
                    <a:pt x="40" y="55"/>
                    <a:pt x="40" y="55"/>
                  </a:cubicBezTo>
                  <a:cubicBezTo>
                    <a:pt x="40" y="31"/>
                    <a:pt x="40" y="31"/>
                    <a:pt x="40" y="31"/>
                  </a:cubicBezTo>
                  <a:lnTo>
                    <a:pt x="40" y="23"/>
                  </a:lnTo>
                  <a:lnTo>
                    <a:pt x="40" y="23"/>
                  </a:lnTo>
                  <a:cubicBezTo>
                    <a:pt x="32" y="23"/>
                    <a:pt x="32" y="23"/>
                    <a:pt x="32" y="23"/>
                  </a:cubicBezTo>
                  <a:lnTo>
                    <a:pt x="32" y="31"/>
                  </a:lnTo>
                  <a:cubicBezTo>
                    <a:pt x="32" y="87"/>
                    <a:pt x="32" y="87"/>
                    <a:pt x="32" y="87"/>
                  </a:cubicBezTo>
                  <a:lnTo>
                    <a:pt x="32" y="94"/>
                  </a:lnTo>
                  <a:cubicBezTo>
                    <a:pt x="32" y="94"/>
                    <a:pt x="32" y="94"/>
                    <a:pt x="40" y="94"/>
                  </a:cubicBezTo>
                  <a:lnTo>
                    <a:pt x="40" y="94"/>
                  </a:lnTo>
                  <a:lnTo>
                    <a:pt x="40" y="87"/>
                  </a:lnTo>
                  <a:cubicBezTo>
                    <a:pt x="40" y="71"/>
                    <a:pt x="40" y="71"/>
                    <a:pt x="40" y="71"/>
                  </a:cubicBezTo>
                  <a:cubicBezTo>
                    <a:pt x="72" y="71"/>
                    <a:pt x="72" y="71"/>
                    <a:pt x="72" y="71"/>
                  </a:cubicBezTo>
                  <a:lnTo>
                    <a:pt x="72" y="71"/>
                  </a:lnTo>
                  <a:cubicBezTo>
                    <a:pt x="72" y="87"/>
                    <a:pt x="72" y="94"/>
                    <a:pt x="64" y="94"/>
                  </a:cubicBezTo>
                  <a:cubicBezTo>
                    <a:pt x="64" y="102"/>
                    <a:pt x="64" y="102"/>
                    <a:pt x="56" y="110"/>
                  </a:cubicBezTo>
                  <a:cubicBezTo>
                    <a:pt x="48" y="110"/>
                    <a:pt x="48" y="118"/>
                    <a:pt x="40" y="118"/>
                  </a:cubicBezTo>
                  <a:cubicBezTo>
                    <a:pt x="32" y="118"/>
                    <a:pt x="24" y="110"/>
                    <a:pt x="16" y="110"/>
                  </a:cubicBezTo>
                  <a:cubicBezTo>
                    <a:pt x="8" y="110"/>
                    <a:pt x="8" y="102"/>
                    <a:pt x="8" y="94"/>
                  </a:cubicBezTo>
                  <a:cubicBezTo>
                    <a:pt x="0" y="94"/>
                    <a:pt x="0" y="87"/>
                    <a:pt x="0" y="71"/>
                  </a:cubicBezTo>
                  <a:cubicBezTo>
                    <a:pt x="0" y="39"/>
                    <a:pt x="0" y="39"/>
                    <a:pt x="0" y="39"/>
                  </a:cubicBezTo>
                  <a:cubicBezTo>
                    <a:pt x="0" y="39"/>
                    <a:pt x="0" y="31"/>
                    <a:pt x="0" y="23"/>
                  </a:cubicBezTo>
                  <a:cubicBezTo>
                    <a:pt x="8" y="23"/>
                    <a:pt x="8" y="16"/>
                    <a:pt x="8" y="16"/>
                  </a:cubicBezTo>
                  <a:cubicBezTo>
                    <a:pt x="8" y="7"/>
                    <a:pt x="16" y="7"/>
                    <a:pt x="16" y="7"/>
                  </a:cubicBezTo>
                  <a:cubicBezTo>
                    <a:pt x="24" y="7"/>
                    <a:pt x="32" y="0"/>
                    <a:pt x="32" y="0"/>
                  </a:cubicBezTo>
                  <a:cubicBezTo>
                    <a:pt x="48" y="0"/>
                    <a:pt x="48" y="7"/>
                    <a:pt x="56" y="7"/>
                  </a:cubicBezTo>
                  <a:cubicBezTo>
                    <a:pt x="64" y="7"/>
                    <a:pt x="64" y="16"/>
                    <a:pt x="64" y="23"/>
                  </a:cubicBezTo>
                  <a:cubicBezTo>
                    <a:pt x="72" y="23"/>
                    <a:pt x="72" y="31"/>
                    <a:pt x="72" y="39"/>
                  </a:cubicBezTo>
                  <a:lnTo>
                    <a:pt x="72"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5" name="Freeform 197"/>
            <p:cNvSpPr>
              <a:spLocks noChangeArrowheads="1"/>
            </p:cNvSpPr>
            <p:nvPr/>
          </p:nvSpPr>
          <p:spPr bwMode="auto">
            <a:xfrm>
              <a:off x="6437748" y="7205159"/>
              <a:ext cx="47641" cy="85757"/>
            </a:xfrm>
            <a:custGeom>
              <a:avLst/>
              <a:gdLst>
                <a:gd name="T0" fmla="*/ 64 w 65"/>
                <a:gd name="T1" fmla="*/ 71 h 119"/>
                <a:gd name="T2" fmla="*/ 64 w 65"/>
                <a:gd name="T3" fmla="*/ 71 h 119"/>
                <a:gd name="T4" fmla="*/ 64 w 65"/>
                <a:gd name="T5" fmla="*/ 94 h 119"/>
                <a:gd name="T6" fmla="*/ 56 w 65"/>
                <a:gd name="T7" fmla="*/ 102 h 119"/>
                <a:gd name="T8" fmla="*/ 48 w 65"/>
                <a:gd name="T9" fmla="*/ 110 h 119"/>
                <a:gd name="T10" fmla="*/ 32 w 65"/>
                <a:gd name="T11" fmla="*/ 118 h 119"/>
                <a:gd name="T12" fmla="*/ 16 w 65"/>
                <a:gd name="T13" fmla="*/ 110 h 119"/>
                <a:gd name="T14" fmla="*/ 8 w 65"/>
                <a:gd name="T15" fmla="*/ 102 h 119"/>
                <a:gd name="T16" fmla="*/ 0 w 65"/>
                <a:gd name="T17" fmla="*/ 94 h 119"/>
                <a:gd name="T18" fmla="*/ 0 w 65"/>
                <a:gd name="T19" fmla="*/ 71 h 119"/>
                <a:gd name="T20" fmla="*/ 0 w 65"/>
                <a:gd name="T21" fmla="*/ 47 h 119"/>
                <a:gd name="T22" fmla="*/ 0 w 65"/>
                <a:gd name="T23" fmla="*/ 23 h 119"/>
                <a:gd name="T24" fmla="*/ 8 w 65"/>
                <a:gd name="T25" fmla="*/ 16 h 119"/>
                <a:gd name="T26" fmla="*/ 16 w 65"/>
                <a:gd name="T27" fmla="*/ 7 h 119"/>
                <a:gd name="T28" fmla="*/ 32 w 65"/>
                <a:gd name="T29" fmla="*/ 0 h 119"/>
                <a:gd name="T30" fmla="*/ 48 w 65"/>
                <a:gd name="T31" fmla="*/ 7 h 119"/>
                <a:gd name="T32" fmla="*/ 56 w 65"/>
                <a:gd name="T33" fmla="*/ 16 h 119"/>
                <a:gd name="T34" fmla="*/ 64 w 65"/>
                <a:gd name="T35" fmla="*/ 23 h 119"/>
                <a:gd name="T36" fmla="*/ 64 w 65"/>
                <a:gd name="T37" fmla="*/ 47 h 119"/>
                <a:gd name="T38" fmla="*/ 64 w 65"/>
                <a:gd name="T39" fmla="*/ 71 h 119"/>
                <a:gd name="T40" fmla="*/ 40 w 65"/>
                <a:gd name="T41" fmla="*/ 31 h 119"/>
                <a:gd name="T42" fmla="*/ 40 w 65"/>
                <a:gd name="T43" fmla="*/ 31 h 119"/>
                <a:gd name="T44" fmla="*/ 32 w 65"/>
                <a:gd name="T45" fmla="*/ 23 h 119"/>
                <a:gd name="T46" fmla="*/ 32 w 65"/>
                <a:gd name="T47" fmla="*/ 23 h 119"/>
                <a:gd name="T48" fmla="*/ 32 w 65"/>
                <a:gd name="T49" fmla="*/ 23 h 119"/>
                <a:gd name="T50" fmla="*/ 24 w 65"/>
                <a:gd name="T51" fmla="*/ 31 h 119"/>
                <a:gd name="T52" fmla="*/ 24 w 65"/>
                <a:gd name="T53" fmla="*/ 87 h 119"/>
                <a:gd name="T54" fmla="*/ 32 w 65"/>
                <a:gd name="T55" fmla="*/ 94 h 119"/>
                <a:gd name="T56" fmla="*/ 32 w 65"/>
                <a:gd name="T57" fmla="*/ 94 h 119"/>
                <a:gd name="T58" fmla="*/ 32 w 65"/>
                <a:gd name="T59" fmla="*/ 94 h 119"/>
                <a:gd name="T60" fmla="*/ 40 w 65"/>
                <a:gd name="T61" fmla="*/ 79 h 119"/>
                <a:gd name="T62" fmla="*/ 40 w 65"/>
                <a:gd name="T63"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9">
                  <a:moveTo>
                    <a:pt x="64" y="71"/>
                  </a:moveTo>
                  <a:lnTo>
                    <a:pt x="64" y="71"/>
                  </a:lnTo>
                  <a:cubicBezTo>
                    <a:pt x="64" y="79"/>
                    <a:pt x="64" y="87"/>
                    <a:pt x="64" y="94"/>
                  </a:cubicBezTo>
                  <a:cubicBezTo>
                    <a:pt x="64" y="94"/>
                    <a:pt x="64" y="102"/>
                    <a:pt x="56" y="102"/>
                  </a:cubicBezTo>
                  <a:cubicBezTo>
                    <a:pt x="56" y="110"/>
                    <a:pt x="56" y="110"/>
                    <a:pt x="48" y="110"/>
                  </a:cubicBezTo>
                  <a:cubicBezTo>
                    <a:pt x="40" y="110"/>
                    <a:pt x="40" y="118"/>
                    <a:pt x="32" y="118"/>
                  </a:cubicBezTo>
                  <a:cubicBezTo>
                    <a:pt x="24" y="118"/>
                    <a:pt x="24" y="110"/>
                    <a:pt x="16" y="110"/>
                  </a:cubicBezTo>
                  <a:cubicBezTo>
                    <a:pt x="8" y="110"/>
                    <a:pt x="8" y="110"/>
                    <a:pt x="8" y="102"/>
                  </a:cubicBezTo>
                  <a:cubicBezTo>
                    <a:pt x="0" y="102"/>
                    <a:pt x="0" y="94"/>
                    <a:pt x="0" y="94"/>
                  </a:cubicBezTo>
                  <a:cubicBezTo>
                    <a:pt x="0" y="87"/>
                    <a:pt x="0" y="79"/>
                    <a:pt x="0" y="71"/>
                  </a:cubicBezTo>
                  <a:cubicBezTo>
                    <a:pt x="0" y="47"/>
                    <a:pt x="0" y="47"/>
                    <a:pt x="0" y="47"/>
                  </a:cubicBezTo>
                  <a:cubicBezTo>
                    <a:pt x="0" y="39"/>
                    <a:pt x="0" y="31"/>
                    <a:pt x="0" y="23"/>
                  </a:cubicBezTo>
                  <a:cubicBezTo>
                    <a:pt x="0" y="23"/>
                    <a:pt x="0" y="16"/>
                    <a:pt x="8" y="16"/>
                  </a:cubicBezTo>
                  <a:cubicBezTo>
                    <a:pt x="8" y="7"/>
                    <a:pt x="8" y="7"/>
                    <a:pt x="16" y="7"/>
                  </a:cubicBezTo>
                  <a:cubicBezTo>
                    <a:pt x="24" y="7"/>
                    <a:pt x="24" y="0"/>
                    <a:pt x="32" y="0"/>
                  </a:cubicBezTo>
                  <a:cubicBezTo>
                    <a:pt x="40" y="0"/>
                    <a:pt x="40" y="7"/>
                    <a:pt x="48" y="7"/>
                  </a:cubicBezTo>
                  <a:cubicBezTo>
                    <a:pt x="56" y="7"/>
                    <a:pt x="56" y="7"/>
                    <a:pt x="56" y="16"/>
                  </a:cubicBezTo>
                  <a:cubicBezTo>
                    <a:pt x="64" y="16"/>
                    <a:pt x="64" y="23"/>
                    <a:pt x="64" y="23"/>
                  </a:cubicBezTo>
                  <a:cubicBezTo>
                    <a:pt x="64" y="31"/>
                    <a:pt x="64" y="39"/>
                    <a:pt x="64" y="47"/>
                  </a:cubicBezTo>
                  <a:lnTo>
                    <a:pt x="64" y="71"/>
                  </a:lnTo>
                  <a:close/>
                  <a:moveTo>
                    <a:pt x="40" y="31"/>
                  </a:moveTo>
                  <a:lnTo>
                    <a:pt x="40" y="31"/>
                  </a:lnTo>
                  <a:cubicBezTo>
                    <a:pt x="40" y="31"/>
                    <a:pt x="40" y="23"/>
                    <a:pt x="32" y="23"/>
                  </a:cubicBezTo>
                  <a:lnTo>
                    <a:pt x="32" y="23"/>
                  </a:lnTo>
                  <a:lnTo>
                    <a:pt x="32" y="23"/>
                  </a:lnTo>
                  <a:cubicBezTo>
                    <a:pt x="24" y="23"/>
                    <a:pt x="24" y="31"/>
                    <a:pt x="24" y="31"/>
                  </a:cubicBezTo>
                  <a:cubicBezTo>
                    <a:pt x="24" y="87"/>
                    <a:pt x="24" y="87"/>
                    <a:pt x="24" y="87"/>
                  </a:cubicBezTo>
                  <a:cubicBezTo>
                    <a:pt x="24" y="87"/>
                    <a:pt x="24" y="94"/>
                    <a:pt x="32" y="94"/>
                  </a:cubicBezTo>
                  <a:lnTo>
                    <a:pt x="32" y="94"/>
                  </a:lnTo>
                  <a:lnTo>
                    <a:pt x="32" y="94"/>
                  </a:lnTo>
                  <a:cubicBezTo>
                    <a:pt x="40" y="94"/>
                    <a:pt x="40" y="87"/>
                    <a:pt x="40" y="79"/>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6" name="Freeform 198"/>
            <p:cNvSpPr>
              <a:spLocks noChangeArrowheads="1"/>
            </p:cNvSpPr>
            <p:nvPr/>
          </p:nvSpPr>
          <p:spPr bwMode="auto">
            <a:xfrm>
              <a:off x="7308017" y="7938853"/>
              <a:ext cx="41289"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7" name="Freeform 199"/>
            <p:cNvSpPr>
              <a:spLocks noChangeArrowheads="1"/>
            </p:cNvSpPr>
            <p:nvPr/>
          </p:nvSpPr>
          <p:spPr bwMode="auto">
            <a:xfrm>
              <a:off x="7349306" y="7938853"/>
              <a:ext cx="69876" cy="98460"/>
            </a:xfrm>
            <a:custGeom>
              <a:avLst/>
              <a:gdLst>
                <a:gd name="T0" fmla="*/ 71 w 96"/>
                <a:gd name="T1" fmla="*/ 0 h 136"/>
                <a:gd name="T2" fmla="*/ 71 w 96"/>
                <a:gd name="T3" fmla="*/ 0 h 136"/>
                <a:gd name="T4" fmla="*/ 95 w 96"/>
                <a:gd name="T5" fmla="*/ 135 h 136"/>
                <a:gd name="T6" fmla="*/ 56 w 96"/>
                <a:gd name="T7" fmla="*/ 135 h 136"/>
                <a:gd name="T8" fmla="*/ 56 w 96"/>
                <a:gd name="T9" fmla="*/ 111 h 136"/>
                <a:gd name="T10" fmla="*/ 40 w 96"/>
                <a:gd name="T11" fmla="*/ 111 h 136"/>
                <a:gd name="T12" fmla="*/ 40 w 96"/>
                <a:gd name="T13" fmla="*/ 135 h 136"/>
                <a:gd name="T14" fmla="*/ 0 w 96"/>
                <a:gd name="T15" fmla="*/ 135 h 136"/>
                <a:gd name="T16" fmla="*/ 24 w 96"/>
                <a:gd name="T17" fmla="*/ 0 h 136"/>
                <a:gd name="T18" fmla="*/ 71 w 96"/>
                <a:gd name="T19" fmla="*/ 0 h 136"/>
                <a:gd name="T20" fmla="*/ 56 w 96"/>
                <a:gd name="T21" fmla="*/ 87 h 136"/>
                <a:gd name="T22" fmla="*/ 56 w 96"/>
                <a:gd name="T23" fmla="*/ 87 h 136"/>
                <a:gd name="T24" fmla="*/ 48 w 96"/>
                <a:gd name="T25" fmla="*/ 32 h 136"/>
                <a:gd name="T26" fmla="*/ 40 w 96"/>
                <a:gd name="T27" fmla="*/ 87 h 136"/>
                <a:gd name="T28" fmla="*/ 56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6" y="135"/>
                    <a:pt x="56" y="135"/>
                    <a:pt x="56" y="135"/>
                  </a:cubicBezTo>
                  <a:cubicBezTo>
                    <a:pt x="56" y="111"/>
                    <a:pt x="56" y="111"/>
                    <a:pt x="56" y="111"/>
                  </a:cubicBezTo>
                  <a:cubicBezTo>
                    <a:pt x="40" y="111"/>
                    <a:pt x="40" y="111"/>
                    <a:pt x="40" y="111"/>
                  </a:cubicBezTo>
                  <a:cubicBezTo>
                    <a:pt x="40" y="135"/>
                    <a:pt x="40" y="135"/>
                    <a:pt x="40" y="135"/>
                  </a:cubicBezTo>
                  <a:cubicBezTo>
                    <a:pt x="0" y="135"/>
                    <a:pt x="0" y="135"/>
                    <a:pt x="0" y="135"/>
                  </a:cubicBezTo>
                  <a:cubicBezTo>
                    <a:pt x="24" y="0"/>
                    <a:pt x="24" y="0"/>
                    <a:pt x="24" y="0"/>
                  </a:cubicBezTo>
                  <a:lnTo>
                    <a:pt x="71" y="0"/>
                  </a:lnTo>
                  <a:close/>
                  <a:moveTo>
                    <a:pt x="56" y="87"/>
                  </a:moveTo>
                  <a:lnTo>
                    <a:pt x="56" y="87"/>
                  </a:lnTo>
                  <a:cubicBezTo>
                    <a:pt x="56" y="72"/>
                    <a:pt x="48" y="56"/>
                    <a:pt x="48" y="32"/>
                  </a:cubicBezTo>
                  <a:cubicBezTo>
                    <a:pt x="48" y="56"/>
                    <a:pt x="40" y="80"/>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8" name="Freeform 200"/>
            <p:cNvSpPr>
              <a:spLocks noChangeArrowheads="1"/>
            </p:cNvSpPr>
            <p:nvPr/>
          </p:nvSpPr>
          <p:spPr bwMode="auto">
            <a:xfrm>
              <a:off x="7416006" y="7938853"/>
              <a:ext cx="57171" cy="104812"/>
            </a:xfrm>
            <a:custGeom>
              <a:avLst/>
              <a:gdLst>
                <a:gd name="T0" fmla="*/ 79 w 80"/>
                <a:gd name="T1" fmla="*/ 48 h 144"/>
                <a:gd name="T2" fmla="*/ 79 w 80"/>
                <a:gd name="T3" fmla="*/ 48 h 144"/>
                <a:gd name="T4" fmla="*/ 48 w 80"/>
                <a:gd name="T5" fmla="*/ 48 h 144"/>
                <a:gd name="T6" fmla="*/ 48 w 80"/>
                <a:gd name="T7" fmla="*/ 32 h 144"/>
                <a:gd name="T8" fmla="*/ 48 w 80"/>
                <a:gd name="T9" fmla="*/ 24 h 144"/>
                <a:gd name="T10" fmla="*/ 40 w 80"/>
                <a:gd name="T11" fmla="*/ 24 h 144"/>
                <a:gd name="T12" fmla="*/ 32 w 80"/>
                <a:gd name="T13" fmla="*/ 24 h 144"/>
                <a:gd name="T14" fmla="*/ 32 w 80"/>
                <a:gd name="T15" fmla="*/ 32 h 144"/>
                <a:gd name="T16" fmla="*/ 32 w 80"/>
                <a:gd name="T17" fmla="*/ 48 h 144"/>
                <a:gd name="T18" fmla="*/ 48 w 80"/>
                <a:gd name="T19" fmla="*/ 56 h 144"/>
                <a:gd name="T20" fmla="*/ 71 w 80"/>
                <a:gd name="T21" fmla="*/ 72 h 144"/>
                <a:gd name="T22" fmla="*/ 79 w 80"/>
                <a:gd name="T23" fmla="*/ 103 h 144"/>
                <a:gd name="T24" fmla="*/ 79 w 80"/>
                <a:gd name="T25" fmla="*/ 127 h 144"/>
                <a:gd name="T26" fmla="*/ 63 w 80"/>
                <a:gd name="T27" fmla="*/ 135 h 144"/>
                <a:gd name="T28" fmla="*/ 40 w 80"/>
                <a:gd name="T29" fmla="*/ 143 h 144"/>
                <a:gd name="T30" fmla="*/ 16 w 80"/>
                <a:gd name="T31" fmla="*/ 135 h 144"/>
                <a:gd name="T32" fmla="*/ 8 w 80"/>
                <a:gd name="T33" fmla="*/ 119 h 144"/>
                <a:gd name="T34" fmla="*/ 0 w 80"/>
                <a:gd name="T35" fmla="*/ 95 h 144"/>
                <a:gd name="T36" fmla="*/ 0 w 80"/>
                <a:gd name="T37" fmla="*/ 87 h 144"/>
                <a:gd name="T38" fmla="*/ 32 w 80"/>
                <a:gd name="T39" fmla="*/ 87 h 144"/>
                <a:gd name="T40" fmla="*/ 32 w 80"/>
                <a:gd name="T41" fmla="*/ 103 h 144"/>
                <a:gd name="T42" fmla="*/ 32 w 80"/>
                <a:gd name="T43" fmla="*/ 119 h 144"/>
                <a:gd name="T44" fmla="*/ 40 w 80"/>
                <a:gd name="T45" fmla="*/ 119 h 144"/>
                <a:gd name="T46" fmla="*/ 48 w 80"/>
                <a:gd name="T47" fmla="*/ 119 h 144"/>
                <a:gd name="T48" fmla="*/ 48 w 80"/>
                <a:gd name="T49" fmla="*/ 111 h 144"/>
                <a:gd name="T50" fmla="*/ 48 w 80"/>
                <a:gd name="T51" fmla="*/ 95 h 144"/>
                <a:gd name="T52" fmla="*/ 24 w 80"/>
                <a:gd name="T53" fmla="*/ 80 h 144"/>
                <a:gd name="T54" fmla="*/ 8 w 80"/>
                <a:gd name="T55" fmla="*/ 64 h 144"/>
                <a:gd name="T56" fmla="*/ 0 w 80"/>
                <a:gd name="T57" fmla="*/ 56 h 144"/>
                <a:gd name="T58" fmla="*/ 0 w 80"/>
                <a:gd name="T59" fmla="*/ 40 h 144"/>
                <a:gd name="T60" fmla="*/ 8 w 80"/>
                <a:gd name="T61" fmla="*/ 16 h 144"/>
                <a:gd name="T62" fmla="*/ 16 w 80"/>
                <a:gd name="T63" fmla="*/ 8 h 144"/>
                <a:gd name="T64" fmla="*/ 40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8" y="48"/>
                    <a:pt x="48" y="48"/>
                    <a:pt x="48" y="48"/>
                  </a:cubicBezTo>
                  <a:cubicBezTo>
                    <a:pt x="48" y="32"/>
                    <a:pt x="48" y="32"/>
                    <a:pt x="48" y="32"/>
                  </a:cubicBezTo>
                  <a:lnTo>
                    <a:pt x="48" y="24"/>
                  </a:lnTo>
                  <a:cubicBezTo>
                    <a:pt x="40" y="24"/>
                    <a:pt x="40" y="24"/>
                    <a:pt x="40" y="24"/>
                  </a:cubicBezTo>
                  <a:cubicBezTo>
                    <a:pt x="40" y="24"/>
                    <a:pt x="40" y="24"/>
                    <a:pt x="32" y="24"/>
                  </a:cubicBezTo>
                  <a:cubicBezTo>
                    <a:pt x="32" y="32"/>
                    <a:pt x="32" y="32"/>
                    <a:pt x="32" y="32"/>
                  </a:cubicBezTo>
                  <a:cubicBezTo>
                    <a:pt x="32" y="40"/>
                    <a:pt x="32" y="40"/>
                    <a:pt x="32" y="48"/>
                  </a:cubicBezTo>
                  <a:cubicBezTo>
                    <a:pt x="40" y="48"/>
                    <a:pt x="40" y="48"/>
                    <a:pt x="48"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8" y="143"/>
                    <a:pt x="40" y="143"/>
                  </a:cubicBezTo>
                  <a:cubicBezTo>
                    <a:pt x="32" y="143"/>
                    <a:pt x="24" y="143"/>
                    <a:pt x="16" y="135"/>
                  </a:cubicBezTo>
                  <a:cubicBezTo>
                    <a:pt x="8" y="135"/>
                    <a:pt x="8" y="127"/>
                    <a:pt x="8" y="119"/>
                  </a:cubicBezTo>
                  <a:cubicBezTo>
                    <a:pt x="0" y="119"/>
                    <a:pt x="0" y="111"/>
                    <a:pt x="0" y="95"/>
                  </a:cubicBezTo>
                  <a:cubicBezTo>
                    <a:pt x="0" y="87"/>
                    <a:pt x="0" y="87"/>
                    <a:pt x="0" y="87"/>
                  </a:cubicBezTo>
                  <a:cubicBezTo>
                    <a:pt x="32" y="87"/>
                    <a:pt x="32" y="87"/>
                    <a:pt x="32" y="87"/>
                  </a:cubicBezTo>
                  <a:cubicBezTo>
                    <a:pt x="32" y="103"/>
                    <a:pt x="32" y="103"/>
                    <a:pt x="32" y="103"/>
                  </a:cubicBezTo>
                  <a:cubicBezTo>
                    <a:pt x="32" y="111"/>
                    <a:pt x="32" y="111"/>
                    <a:pt x="32" y="119"/>
                  </a:cubicBezTo>
                  <a:cubicBezTo>
                    <a:pt x="40" y="119"/>
                    <a:pt x="40" y="119"/>
                    <a:pt x="40" y="119"/>
                  </a:cubicBezTo>
                  <a:lnTo>
                    <a:pt x="48" y="119"/>
                  </a:lnTo>
                  <a:cubicBezTo>
                    <a:pt x="48" y="111"/>
                    <a:pt x="48" y="111"/>
                    <a:pt x="48" y="111"/>
                  </a:cubicBezTo>
                  <a:cubicBezTo>
                    <a:pt x="48" y="103"/>
                    <a:pt x="48" y="95"/>
                    <a:pt x="48" y="95"/>
                  </a:cubicBezTo>
                  <a:cubicBezTo>
                    <a:pt x="40" y="87"/>
                    <a:pt x="40" y="87"/>
                    <a:pt x="24" y="80"/>
                  </a:cubicBezTo>
                  <a:cubicBezTo>
                    <a:pt x="16" y="72"/>
                    <a:pt x="16" y="72"/>
                    <a:pt x="8" y="64"/>
                  </a:cubicBezTo>
                  <a:cubicBezTo>
                    <a:pt x="8" y="64"/>
                    <a:pt x="8" y="64"/>
                    <a:pt x="0" y="56"/>
                  </a:cubicBezTo>
                  <a:cubicBezTo>
                    <a:pt x="0" y="56"/>
                    <a:pt x="0" y="48"/>
                    <a:pt x="0" y="40"/>
                  </a:cubicBezTo>
                  <a:cubicBezTo>
                    <a:pt x="0" y="32"/>
                    <a:pt x="0" y="24"/>
                    <a:pt x="8" y="16"/>
                  </a:cubicBezTo>
                  <a:cubicBezTo>
                    <a:pt x="8" y="8"/>
                    <a:pt x="8" y="8"/>
                    <a:pt x="16" y="8"/>
                  </a:cubicBezTo>
                  <a:cubicBezTo>
                    <a:pt x="24" y="0"/>
                    <a:pt x="32" y="0"/>
                    <a:pt x="40" y="0"/>
                  </a:cubicBezTo>
                  <a:cubicBezTo>
                    <a:pt x="48"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09" name="Freeform 201"/>
            <p:cNvSpPr>
              <a:spLocks noChangeArrowheads="1"/>
            </p:cNvSpPr>
            <p:nvPr/>
          </p:nvSpPr>
          <p:spPr bwMode="auto">
            <a:xfrm>
              <a:off x="7495409" y="7938853"/>
              <a:ext cx="69876" cy="98460"/>
            </a:xfrm>
            <a:custGeom>
              <a:avLst/>
              <a:gdLst>
                <a:gd name="T0" fmla="*/ 95 w 96"/>
                <a:gd name="T1" fmla="*/ 0 h 136"/>
                <a:gd name="T2" fmla="*/ 95 w 96"/>
                <a:gd name="T3" fmla="*/ 0 h 136"/>
                <a:gd name="T4" fmla="*/ 79 w 96"/>
                <a:gd name="T5" fmla="*/ 135 h 136"/>
                <a:gd name="T6" fmla="*/ 23 w 96"/>
                <a:gd name="T7" fmla="*/ 135 h 136"/>
                <a:gd name="T8" fmla="*/ 0 w 96"/>
                <a:gd name="T9" fmla="*/ 0 h 136"/>
                <a:gd name="T10" fmla="*/ 39 w 96"/>
                <a:gd name="T11" fmla="*/ 0 h 136"/>
                <a:gd name="T12" fmla="*/ 47 w 96"/>
                <a:gd name="T13" fmla="*/ 95 h 136"/>
                <a:gd name="T14" fmla="*/ 55 w 96"/>
                <a:gd name="T15" fmla="*/ 32 h 136"/>
                <a:gd name="T16" fmla="*/ 55 w 96"/>
                <a:gd name="T17" fmla="*/ 0 h 136"/>
                <a:gd name="T18" fmla="*/ 95 w 96"/>
                <a:gd name="T19"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6">
                  <a:moveTo>
                    <a:pt x="95" y="0"/>
                  </a:moveTo>
                  <a:lnTo>
                    <a:pt x="95" y="0"/>
                  </a:lnTo>
                  <a:cubicBezTo>
                    <a:pt x="79" y="135"/>
                    <a:pt x="79" y="135"/>
                    <a:pt x="79" y="135"/>
                  </a:cubicBezTo>
                  <a:cubicBezTo>
                    <a:pt x="23" y="135"/>
                    <a:pt x="23" y="135"/>
                    <a:pt x="23" y="135"/>
                  </a:cubicBezTo>
                  <a:cubicBezTo>
                    <a:pt x="0" y="0"/>
                    <a:pt x="0" y="0"/>
                    <a:pt x="0" y="0"/>
                  </a:cubicBezTo>
                  <a:cubicBezTo>
                    <a:pt x="39" y="0"/>
                    <a:pt x="39" y="0"/>
                    <a:pt x="39" y="0"/>
                  </a:cubicBezTo>
                  <a:cubicBezTo>
                    <a:pt x="47" y="40"/>
                    <a:pt x="47" y="72"/>
                    <a:pt x="47" y="95"/>
                  </a:cubicBezTo>
                  <a:cubicBezTo>
                    <a:pt x="47" y="72"/>
                    <a:pt x="55" y="48"/>
                    <a:pt x="55" y="32"/>
                  </a:cubicBezTo>
                  <a:cubicBezTo>
                    <a:pt x="55" y="0"/>
                    <a:pt x="55" y="0"/>
                    <a:pt x="55"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0" name="Freeform 202"/>
            <p:cNvSpPr>
              <a:spLocks noChangeArrowheads="1"/>
            </p:cNvSpPr>
            <p:nvPr/>
          </p:nvSpPr>
          <p:spPr bwMode="auto">
            <a:xfrm>
              <a:off x="7571637" y="7938853"/>
              <a:ext cx="41291" cy="98460"/>
            </a:xfrm>
            <a:custGeom>
              <a:avLst/>
              <a:gdLst>
                <a:gd name="T0" fmla="*/ 0 w 56"/>
                <a:gd name="T1" fmla="*/ 0 h 136"/>
                <a:gd name="T2" fmla="*/ 55 w 56"/>
                <a:gd name="T3" fmla="*/ 0 h 136"/>
                <a:gd name="T4" fmla="*/ 55 w 56"/>
                <a:gd name="T5" fmla="*/ 32 h 136"/>
                <a:gd name="T6" fmla="*/ 31 w 56"/>
                <a:gd name="T7" fmla="*/ 32 h 136"/>
                <a:gd name="T8" fmla="*/ 31 w 56"/>
                <a:gd name="T9" fmla="*/ 56 h 136"/>
                <a:gd name="T10" fmla="*/ 55 w 56"/>
                <a:gd name="T11" fmla="*/ 56 h 136"/>
                <a:gd name="T12" fmla="*/ 55 w 56"/>
                <a:gd name="T13" fmla="*/ 80 h 136"/>
                <a:gd name="T14" fmla="*/ 31 w 56"/>
                <a:gd name="T15" fmla="*/ 80 h 136"/>
                <a:gd name="T16" fmla="*/ 31 w 56"/>
                <a:gd name="T17" fmla="*/ 111 h 136"/>
                <a:gd name="T18" fmla="*/ 55 w 56"/>
                <a:gd name="T19" fmla="*/ 111 h 136"/>
                <a:gd name="T20" fmla="*/ 55 w 56"/>
                <a:gd name="T21" fmla="*/ 135 h 136"/>
                <a:gd name="T22" fmla="*/ 0 w 56"/>
                <a:gd name="T23" fmla="*/ 135 h 136"/>
                <a:gd name="T24" fmla="*/ 0 w 56"/>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6">
                  <a:moveTo>
                    <a:pt x="0" y="0"/>
                  </a:moveTo>
                  <a:lnTo>
                    <a:pt x="55" y="0"/>
                  </a:lnTo>
                  <a:lnTo>
                    <a:pt x="55" y="32"/>
                  </a:lnTo>
                  <a:lnTo>
                    <a:pt x="31" y="32"/>
                  </a:lnTo>
                  <a:lnTo>
                    <a:pt x="31" y="56"/>
                  </a:lnTo>
                  <a:lnTo>
                    <a:pt x="55" y="56"/>
                  </a:lnTo>
                  <a:lnTo>
                    <a:pt x="55" y="80"/>
                  </a:lnTo>
                  <a:lnTo>
                    <a:pt x="31" y="80"/>
                  </a:lnTo>
                  <a:lnTo>
                    <a:pt x="31" y="111"/>
                  </a:lnTo>
                  <a:lnTo>
                    <a:pt x="55" y="111"/>
                  </a:lnTo>
                  <a:lnTo>
                    <a:pt x="55"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1" name="Freeform 203"/>
            <p:cNvSpPr>
              <a:spLocks noChangeArrowheads="1"/>
            </p:cNvSpPr>
            <p:nvPr/>
          </p:nvSpPr>
          <p:spPr bwMode="auto">
            <a:xfrm>
              <a:off x="7616103" y="7938853"/>
              <a:ext cx="63523" cy="104812"/>
            </a:xfrm>
            <a:custGeom>
              <a:avLst/>
              <a:gdLst>
                <a:gd name="T0" fmla="*/ 87 w 88"/>
                <a:gd name="T1" fmla="*/ 56 h 144"/>
                <a:gd name="T2" fmla="*/ 87 w 88"/>
                <a:gd name="T3" fmla="*/ 56 h 144"/>
                <a:gd name="T4" fmla="*/ 47 w 88"/>
                <a:gd name="T5" fmla="*/ 56 h 144"/>
                <a:gd name="T6" fmla="*/ 47 w 88"/>
                <a:gd name="T7" fmla="*/ 40 h 144"/>
                <a:gd name="T8" fmla="*/ 47 w 88"/>
                <a:gd name="T9" fmla="*/ 24 h 144"/>
                <a:gd name="T10" fmla="*/ 47 w 88"/>
                <a:gd name="T11" fmla="*/ 24 h 144"/>
                <a:gd name="T12" fmla="*/ 39 w 88"/>
                <a:gd name="T13" fmla="*/ 24 h 144"/>
                <a:gd name="T14" fmla="*/ 39 w 88"/>
                <a:gd name="T15" fmla="*/ 40 h 144"/>
                <a:gd name="T16" fmla="*/ 39 w 88"/>
                <a:gd name="T17" fmla="*/ 103 h 144"/>
                <a:gd name="T18" fmla="*/ 39 w 88"/>
                <a:gd name="T19" fmla="*/ 119 h 144"/>
                <a:gd name="T20" fmla="*/ 47 w 88"/>
                <a:gd name="T21" fmla="*/ 119 h 144"/>
                <a:gd name="T22" fmla="*/ 47 w 88"/>
                <a:gd name="T23" fmla="*/ 111 h 144"/>
                <a:gd name="T24" fmla="*/ 47 w 88"/>
                <a:gd name="T25" fmla="*/ 103 h 144"/>
                <a:gd name="T26" fmla="*/ 47 w 88"/>
                <a:gd name="T27" fmla="*/ 87 h 144"/>
                <a:gd name="T28" fmla="*/ 47 w 88"/>
                <a:gd name="T29" fmla="*/ 87 h 144"/>
                <a:gd name="T30" fmla="*/ 47 w 88"/>
                <a:gd name="T31" fmla="*/ 64 h 144"/>
                <a:gd name="T32" fmla="*/ 87 w 88"/>
                <a:gd name="T33" fmla="*/ 64 h 144"/>
                <a:gd name="T34" fmla="*/ 87 w 88"/>
                <a:gd name="T35" fmla="*/ 135 h 144"/>
                <a:gd name="T36" fmla="*/ 63 w 88"/>
                <a:gd name="T37" fmla="*/ 135 h 144"/>
                <a:gd name="T38" fmla="*/ 63 w 88"/>
                <a:gd name="T39" fmla="*/ 127 h 144"/>
                <a:gd name="T40" fmla="*/ 47 w 88"/>
                <a:gd name="T41" fmla="*/ 135 h 144"/>
                <a:gd name="T42" fmla="*/ 39 w 88"/>
                <a:gd name="T43" fmla="*/ 143 h 144"/>
                <a:gd name="T44" fmla="*/ 24 w 88"/>
                <a:gd name="T45" fmla="*/ 135 h 144"/>
                <a:gd name="T46" fmla="*/ 8 w 88"/>
                <a:gd name="T47" fmla="*/ 127 h 144"/>
                <a:gd name="T48" fmla="*/ 8 w 88"/>
                <a:gd name="T49" fmla="*/ 111 h 144"/>
                <a:gd name="T50" fmla="*/ 0 w 88"/>
                <a:gd name="T51" fmla="*/ 95 h 144"/>
                <a:gd name="T52" fmla="*/ 0 w 88"/>
                <a:gd name="T53" fmla="*/ 56 h 144"/>
                <a:gd name="T54" fmla="*/ 8 w 88"/>
                <a:gd name="T55" fmla="*/ 24 h 144"/>
                <a:gd name="T56" fmla="*/ 16 w 88"/>
                <a:gd name="T57" fmla="*/ 8 h 144"/>
                <a:gd name="T58" fmla="*/ 39 w 88"/>
                <a:gd name="T59" fmla="*/ 0 h 144"/>
                <a:gd name="T60" fmla="*/ 71 w 88"/>
                <a:gd name="T61" fmla="*/ 8 h 144"/>
                <a:gd name="T62" fmla="*/ 79 w 88"/>
                <a:gd name="T63" fmla="*/ 24 h 144"/>
                <a:gd name="T64" fmla="*/ 87 w 88"/>
                <a:gd name="T65" fmla="*/ 48 h 144"/>
                <a:gd name="T66" fmla="*/ 87 w 88"/>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44">
                  <a:moveTo>
                    <a:pt x="87" y="56"/>
                  </a:moveTo>
                  <a:lnTo>
                    <a:pt x="87" y="56"/>
                  </a:lnTo>
                  <a:cubicBezTo>
                    <a:pt x="47" y="56"/>
                    <a:pt x="47" y="56"/>
                    <a:pt x="47" y="56"/>
                  </a:cubicBezTo>
                  <a:cubicBezTo>
                    <a:pt x="47" y="40"/>
                    <a:pt x="47" y="40"/>
                    <a:pt x="47" y="40"/>
                  </a:cubicBezTo>
                  <a:cubicBezTo>
                    <a:pt x="47" y="32"/>
                    <a:pt x="47" y="32"/>
                    <a:pt x="47" y="24"/>
                  </a:cubicBezTo>
                  <a:lnTo>
                    <a:pt x="47" y="24"/>
                  </a:lnTo>
                  <a:cubicBezTo>
                    <a:pt x="39" y="24"/>
                    <a:pt x="39" y="24"/>
                    <a:pt x="39" y="24"/>
                  </a:cubicBezTo>
                  <a:cubicBezTo>
                    <a:pt x="39" y="24"/>
                    <a:pt x="39" y="32"/>
                    <a:pt x="39" y="40"/>
                  </a:cubicBezTo>
                  <a:cubicBezTo>
                    <a:pt x="39" y="103"/>
                    <a:pt x="39" y="103"/>
                    <a:pt x="39" y="103"/>
                  </a:cubicBezTo>
                  <a:cubicBezTo>
                    <a:pt x="39" y="111"/>
                    <a:pt x="39" y="111"/>
                    <a:pt x="39" y="119"/>
                  </a:cubicBezTo>
                  <a:cubicBezTo>
                    <a:pt x="39" y="119"/>
                    <a:pt x="39" y="119"/>
                    <a:pt x="47" y="119"/>
                  </a:cubicBezTo>
                  <a:cubicBezTo>
                    <a:pt x="47" y="119"/>
                    <a:pt x="47" y="119"/>
                    <a:pt x="47" y="111"/>
                  </a:cubicBezTo>
                  <a:cubicBezTo>
                    <a:pt x="47" y="111"/>
                    <a:pt x="47" y="111"/>
                    <a:pt x="47" y="103"/>
                  </a:cubicBezTo>
                  <a:cubicBezTo>
                    <a:pt x="47" y="87"/>
                    <a:pt x="47" y="87"/>
                    <a:pt x="47" y="87"/>
                  </a:cubicBezTo>
                  <a:lnTo>
                    <a:pt x="47" y="87"/>
                  </a:lnTo>
                  <a:cubicBezTo>
                    <a:pt x="47" y="64"/>
                    <a:pt x="47" y="64"/>
                    <a:pt x="47" y="64"/>
                  </a:cubicBezTo>
                  <a:cubicBezTo>
                    <a:pt x="87" y="64"/>
                    <a:pt x="87" y="64"/>
                    <a:pt x="87" y="64"/>
                  </a:cubicBezTo>
                  <a:cubicBezTo>
                    <a:pt x="87" y="135"/>
                    <a:pt x="87" y="135"/>
                    <a:pt x="87" y="135"/>
                  </a:cubicBezTo>
                  <a:cubicBezTo>
                    <a:pt x="63" y="135"/>
                    <a:pt x="63" y="135"/>
                    <a:pt x="63" y="135"/>
                  </a:cubicBezTo>
                  <a:cubicBezTo>
                    <a:pt x="63" y="127"/>
                    <a:pt x="63" y="127"/>
                    <a:pt x="63" y="127"/>
                  </a:cubicBezTo>
                  <a:cubicBezTo>
                    <a:pt x="55" y="135"/>
                    <a:pt x="55" y="135"/>
                    <a:pt x="47" y="135"/>
                  </a:cubicBezTo>
                  <a:cubicBezTo>
                    <a:pt x="47" y="143"/>
                    <a:pt x="39" y="143"/>
                    <a:pt x="39" y="143"/>
                  </a:cubicBezTo>
                  <a:cubicBezTo>
                    <a:pt x="31" y="143"/>
                    <a:pt x="24" y="143"/>
                    <a:pt x="24" y="135"/>
                  </a:cubicBezTo>
                  <a:cubicBezTo>
                    <a:pt x="16" y="135"/>
                    <a:pt x="16" y="127"/>
                    <a:pt x="8" y="127"/>
                  </a:cubicBezTo>
                  <a:cubicBezTo>
                    <a:pt x="8" y="119"/>
                    <a:pt x="8" y="119"/>
                    <a:pt x="8" y="111"/>
                  </a:cubicBezTo>
                  <a:cubicBezTo>
                    <a:pt x="0" y="111"/>
                    <a:pt x="0" y="103"/>
                    <a:pt x="0" y="95"/>
                  </a:cubicBezTo>
                  <a:cubicBezTo>
                    <a:pt x="0" y="56"/>
                    <a:pt x="0" y="56"/>
                    <a:pt x="0" y="56"/>
                  </a:cubicBezTo>
                  <a:cubicBezTo>
                    <a:pt x="0" y="40"/>
                    <a:pt x="8" y="32"/>
                    <a:pt x="8" y="24"/>
                  </a:cubicBezTo>
                  <a:cubicBezTo>
                    <a:pt x="8" y="16"/>
                    <a:pt x="8" y="16"/>
                    <a:pt x="16" y="8"/>
                  </a:cubicBezTo>
                  <a:cubicBezTo>
                    <a:pt x="24" y="0"/>
                    <a:pt x="31" y="0"/>
                    <a:pt x="39" y="0"/>
                  </a:cubicBezTo>
                  <a:cubicBezTo>
                    <a:pt x="55" y="0"/>
                    <a:pt x="63" y="0"/>
                    <a:pt x="71" y="8"/>
                  </a:cubicBezTo>
                  <a:cubicBezTo>
                    <a:pt x="79" y="8"/>
                    <a:pt x="79" y="16"/>
                    <a:pt x="79"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2" name="Freeform 204"/>
            <p:cNvSpPr>
              <a:spLocks noChangeArrowheads="1"/>
            </p:cNvSpPr>
            <p:nvPr/>
          </p:nvSpPr>
          <p:spPr bwMode="auto">
            <a:xfrm>
              <a:off x="7679627" y="7938853"/>
              <a:ext cx="69876" cy="98460"/>
            </a:xfrm>
            <a:custGeom>
              <a:avLst/>
              <a:gdLst>
                <a:gd name="T0" fmla="*/ 71 w 96"/>
                <a:gd name="T1" fmla="*/ 0 h 136"/>
                <a:gd name="T2" fmla="*/ 71 w 96"/>
                <a:gd name="T3" fmla="*/ 0 h 136"/>
                <a:gd name="T4" fmla="*/ 95 w 96"/>
                <a:gd name="T5" fmla="*/ 135 h 136"/>
                <a:gd name="T6" fmla="*/ 55 w 96"/>
                <a:gd name="T7" fmla="*/ 135 h 136"/>
                <a:gd name="T8" fmla="*/ 55 w 96"/>
                <a:gd name="T9" fmla="*/ 111 h 136"/>
                <a:gd name="T10" fmla="*/ 39 w 96"/>
                <a:gd name="T11" fmla="*/ 111 h 136"/>
                <a:gd name="T12" fmla="*/ 39 w 96"/>
                <a:gd name="T13" fmla="*/ 135 h 136"/>
                <a:gd name="T14" fmla="*/ 0 w 96"/>
                <a:gd name="T15" fmla="*/ 135 h 136"/>
                <a:gd name="T16" fmla="*/ 23 w 96"/>
                <a:gd name="T17" fmla="*/ 0 h 136"/>
                <a:gd name="T18" fmla="*/ 71 w 96"/>
                <a:gd name="T19" fmla="*/ 0 h 136"/>
                <a:gd name="T20" fmla="*/ 55 w 96"/>
                <a:gd name="T21" fmla="*/ 87 h 136"/>
                <a:gd name="T22" fmla="*/ 55 w 96"/>
                <a:gd name="T23" fmla="*/ 87 h 136"/>
                <a:gd name="T24" fmla="*/ 47 w 96"/>
                <a:gd name="T25" fmla="*/ 32 h 136"/>
                <a:gd name="T26" fmla="*/ 39 w 96"/>
                <a:gd name="T27" fmla="*/ 87 h 136"/>
                <a:gd name="T28" fmla="*/ 55 w 96"/>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6">
                  <a:moveTo>
                    <a:pt x="71" y="0"/>
                  </a:moveTo>
                  <a:lnTo>
                    <a:pt x="71" y="0"/>
                  </a:lnTo>
                  <a:cubicBezTo>
                    <a:pt x="95" y="135"/>
                    <a:pt x="95" y="135"/>
                    <a:pt x="95"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55" y="72"/>
                    <a:pt x="47" y="56"/>
                    <a:pt x="47" y="32"/>
                  </a:cubicBezTo>
                  <a:cubicBezTo>
                    <a:pt x="47" y="56"/>
                    <a:pt x="39" y="80"/>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3" name="Freeform 205"/>
            <p:cNvSpPr>
              <a:spLocks noChangeArrowheads="1"/>
            </p:cNvSpPr>
            <p:nvPr/>
          </p:nvSpPr>
          <p:spPr bwMode="auto">
            <a:xfrm>
              <a:off x="7746327" y="7938853"/>
              <a:ext cx="57171" cy="104812"/>
            </a:xfrm>
            <a:custGeom>
              <a:avLst/>
              <a:gdLst>
                <a:gd name="T0" fmla="*/ 79 w 80"/>
                <a:gd name="T1" fmla="*/ 48 h 144"/>
                <a:gd name="T2" fmla="*/ 79 w 80"/>
                <a:gd name="T3" fmla="*/ 48 h 144"/>
                <a:gd name="T4" fmla="*/ 47 w 80"/>
                <a:gd name="T5" fmla="*/ 48 h 144"/>
                <a:gd name="T6" fmla="*/ 47 w 80"/>
                <a:gd name="T7" fmla="*/ 32 h 144"/>
                <a:gd name="T8" fmla="*/ 39 w 80"/>
                <a:gd name="T9" fmla="*/ 24 h 144"/>
                <a:gd name="T10" fmla="*/ 39 w 80"/>
                <a:gd name="T11" fmla="*/ 24 h 144"/>
                <a:gd name="T12" fmla="*/ 31 w 80"/>
                <a:gd name="T13" fmla="*/ 24 h 144"/>
                <a:gd name="T14" fmla="*/ 31 w 80"/>
                <a:gd name="T15" fmla="*/ 32 h 144"/>
                <a:gd name="T16" fmla="*/ 31 w 80"/>
                <a:gd name="T17" fmla="*/ 48 h 144"/>
                <a:gd name="T18" fmla="*/ 47 w 80"/>
                <a:gd name="T19" fmla="*/ 56 h 144"/>
                <a:gd name="T20" fmla="*/ 71 w 80"/>
                <a:gd name="T21" fmla="*/ 72 h 144"/>
                <a:gd name="T22" fmla="*/ 79 w 80"/>
                <a:gd name="T23" fmla="*/ 103 h 144"/>
                <a:gd name="T24" fmla="*/ 79 w 80"/>
                <a:gd name="T25" fmla="*/ 127 h 144"/>
                <a:gd name="T26" fmla="*/ 63 w 80"/>
                <a:gd name="T27" fmla="*/ 135 h 144"/>
                <a:gd name="T28" fmla="*/ 39 w 80"/>
                <a:gd name="T29" fmla="*/ 143 h 144"/>
                <a:gd name="T30" fmla="*/ 15 w 80"/>
                <a:gd name="T31" fmla="*/ 135 h 144"/>
                <a:gd name="T32" fmla="*/ 8 w 80"/>
                <a:gd name="T33" fmla="*/ 119 h 144"/>
                <a:gd name="T34" fmla="*/ 0 w 80"/>
                <a:gd name="T35" fmla="*/ 95 h 144"/>
                <a:gd name="T36" fmla="*/ 0 w 80"/>
                <a:gd name="T37" fmla="*/ 87 h 144"/>
                <a:gd name="T38" fmla="*/ 31 w 80"/>
                <a:gd name="T39" fmla="*/ 87 h 144"/>
                <a:gd name="T40" fmla="*/ 31 w 80"/>
                <a:gd name="T41" fmla="*/ 103 h 144"/>
                <a:gd name="T42" fmla="*/ 31 w 80"/>
                <a:gd name="T43" fmla="*/ 119 h 144"/>
                <a:gd name="T44" fmla="*/ 39 w 80"/>
                <a:gd name="T45" fmla="*/ 119 h 144"/>
                <a:gd name="T46" fmla="*/ 47 w 80"/>
                <a:gd name="T47" fmla="*/ 119 h 144"/>
                <a:gd name="T48" fmla="*/ 47 w 80"/>
                <a:gd name="T49" fmla="*/ 111 h 144"/>
                <a:gd name="T50" fmla="*/ 47 w 80"/>
                <a:gd name="T51" fmla="*/ 95 h 144"/>
                <a:gd name="T52" fmla="*/ 23 w 80"/>
                <a:gd name="T53" fmla="*/ 80 h 144"/>
                <a:gd name="T54" fmla="*/ 8 w 80"/>
                <a:gd name="T55" fmla="*/ 64 h 144"/>
                <a:gd name="T56" fmla="*/ 0 w 80"/>
                <a:gd name="T57" fmla="*/ 56 h 144"/>
                <a:gd name="T58" fmla="*/ 0 w 80"/>
                <a:gd name="T59" fmla="*/ 40 h 144"/>
                <a:gd name="T60" fmla="*/ 8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47" y="48"/>
                    <a:pt x="47" y="48"/>
                    <a:pt x="47" y="48"/>
                  </a:cubicBezTo>
                  <a:cubicBezTo>
                    <a:pt x="47" y="32"/>
                    <a:pt x="47" y="32"/>
                    <a:pt x="47" y="32"/>
                  </a:cubicBezTo>
                  <a:cubicBezTo>
                    <a:pt x="47" y="32"/>
                    <a:pt x="47" y="24"/>
                    <a:pt x="39" y="24"/>
                  </a:cubicBezTo>
                  <a:lnTo>
                    <a:pt x="39" y="24"/>
                  </a:lnTo>
                  <a:lnTo>
                    <a:pt x="31" y="24"/>
                  </a:lnTo>
                  <a:cubicBezTo>
                    <a:pt x="31" y="32"/>
                    <a:pt x="31" y="32"/>
                    <a:pt x="31" y="32"/>
                  </a:cubicBezTo>
                  <a:cubicBezTo>
                    <a:pt x="31" y="40"/>
                    <a:pt x="31" y="40"/>
                    <a:pt x="31" y="48"/>
                  </a:cubicBezTo>
                  <a:cubicBezTo>
                    <a:pt x="39" y="48"/>
                    <a:pt x="39" y="48"/>
                    <a:pt x="47" y="56"/>
                  </a:cubicBezTo>
                  <a:cubicBezTo>
                    <a:pt x="63" y="64"/>
                    <a:pt x="71" y="72"/>
                    <a:pt x="71" y="72"/>
                  </a:cubicBezTo>
                  <a:cubicBezTo>
                    <a:pt x="79" y="80"/>
                    <a:pt x="79" y="87"/>
                    <a:pt x="79" y="103"/>
                  </a:cubicBezTo>
                  <a:cubicBezTo>
                    <a:pt x="79" y="111"/>
                    <a:pt x="79" y="119"/>
                    <a:pt x="79" y="127"/>
                  </a:cubicBezTo>
                  <a:cubicBezTo>
                    <a:pt x="71" y="127"/>
                    <a:pt x="71" y="135"/>
                    <a:pt x="63" y="135"/>
                  </a:cubicBezTo>
                  <a:cubicBezTo>
                    <a:pt x="55" y="143"/>
                    <a:pt x="47" y="143"/>
                    <a:pt x="39" y="143"/>
                  </a:cubicBezTo>
                  <a:cubicBezTo>
                    <a:pt x="31" y="143"/>
                    <a:pt x="23" y="143"/>
                    <a:pt x="15" y="135"/>
                  </a:cubicBezTo>
                  <a:cubicBezTo>
                    <a:pt x="8" y="135"/>
                    <a:pt x="8" y="127"/>
                    <a:pt x="8"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cubicBezTo>
                    <a:pt x="39" y="119"/>
                    <a:pt x="39" y="119"/>
                    <a:pt x="39" y="119"/>
                  </a:cubicBezTo>
                  <a:lnTo>
                    <a:pt x="47" y="119"/>
                  </a:lnTo>
                  <a:cubicBezTo>
                    <a:pt x="47" y="111"/>
                    <a:pt x="47" y="111"/>
                    <a:pt x="47" y="111"/>
                  </a:cubicBezTo>
                  <a:cubicBezTo>
                    <a:pt x="47" y="103"/>
                    <a:pt x="47" y="95"/>
                    <a:pt x="47" y="95"/>
                  </a:cubicBezTo>
                  <a:cubicBezTo>
                    <a:pt x="39" y="87"/>
                    <a:pt x="39" y="87"/>
                    <a:pt x="23" y="80"/>
                  </a:cubicBezTo>
                  <a:cubicBezTo>
                    <a:pt x="15" y="72"/>
                    <a:pt x="15" y="72"/>
                    <a:pt x="8" y="64"/>
                  </a:cubicBezTo>
                  <a:cubicBezTo>
                    <a:pt x="8" y="64"/>
                    <a:pt x="8" y="64"/>
                    <a:pt x="0" y="56"/>
                  </a:cubicBezTo>
                  <a:cubicBezTo>
                    <a:pt x="0" y="56"/>
                    <a:pt x="0" y="48"/>
                    <a:pt x="0" y="40"/>
                  </a:cubicBezTo>
                  <a:cubicBezTo>
                    <a:pt x="0" y="32"/>
                    <a:pt x="0" y="24"/>
                    <a:pt x="8" y="16"/>
                  </a:cubicBezTo>
                  <a:cubicBezTo>
                    <a:pt x="8" y="8"/>
                    <a:pt x="8" y="8"/>
                    <a:pt x="15" y="8"/>
                  </a:cubicBezTo>
                  <a:cubicBezTo>
                    <a:pt x="23" y="0"/>
                    <a:pt x="31" y="0"/>
                    <a:pt x="39" y="0"/>
                  </a:cubicBezTo>
                  <a:cubicBezTo>
                    <a:pt x="47" y="0"/>
                    <a:pt x="55" y="0"/>
                    <a:pt x="63" y="8"/>
                  </a:cubicBezTo>
                  <a:cubicBezTo>
                    <a:pt x="71" y="8"/>
                    <a:pt x="71" y="16"/>
                    <a:pt x="71" y="16"/>
                  </a:cubicBezTo>
                  <a:cubicBezTo>
                    <a:pt x="79"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4" name="Freeform 206"/>
            <p:cNvSpPr>
              <a:spLocks noChangeArrowheads="1"/>
            </p:cNvSpPr>
            <p:nvPr/>
          </p:nvSpPr>
          <p:spPr bwMode="auto">
            <a:xfrm>
              <a:off x="9220066" y="8113541"/>
              <a:ext cx="1092600" cy="114342"/>
            </a:xfrm>
            <a:custGeom>
              <a:avLst/>
              <a:gdLst>
                <a:gd name="T0" fmla="*/ 0 w 1519"/>
                <a:gd name="T1" fmla="*/ 0 h 160"/>
                <a:gd name="T2" fmla="*/ 0 w 1519"/>
                <a:gd name="T3" fmla="*/ 0 h 160"/>
                <a:gd name="T4" fmla="*/ 0 w 1519"/>
                <a:gd name="T5" fmla="*/ 0 h 160"/>
                <a:gd name="T6" fmla="*/ 1518 w 1519"/>
                <a:gd name="T7" fmla="*/ 159 h 160"/>
                <a:gd name="T8" fmla="*/ 0 w 1519"/>
                <a:gd name="T9" fmla="*/ 0 h 160"/>
              </a:gdLst>
              <a:ahLst/>
              <a:cxnLst>
                <a:cxn ang="0">
                  <a:pos x="T0" y="T1"/>
                </a:cxn>
                <a:cxn ang="0">
                  <a:pos x="T2" y="T3"/>
                </a:cxn>
                <a:cxn ang="0">
                  <a:pos x="T4" y="T5"/>
                </a:cxn>
                <a:cxn ang="0">
                  <a:pos x="T6" y="T7"/>
                </a:cxn>
                <a:cxn ang="0">
                  <a:pos x="T8" y="T9"/>
                </a:cxn>
              </a:cxnLst>
              <a:rect l="0" t="0" r="r" b="b"/>
              <a:pathLst>
                <a:path w="1519" h="160">
                  <a:moveTo>
                    <a:pt x="0" y="0"/>
                  </a:moveTo>
                  <a:lnTo>
                    <a:pt x="0" y="0"/>
                  </a:lnTo>
                  <a:lnTo>
                    <a:pt x="0" y="0"/>
                  </a:lnTo>
                  <a:cubicBezTo>
                    <a:pt x="427" y="56"/>
                    <a:pt x="941" y="111"/>
                    <a:pt x="1518" y="159"/>
                  </a:cubicBezTo>
                  <a:cubicBezTo>
                    <a:pt x="941" y="111"/>
                    <a:pt x="427" y="56"/>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5" name="Freeform 207"/>
            <p:cNvSpPr>
              <a:spLocks noChangeArrowheads="1"/>
            </p:cNvSpPr>
            <p:nvPr/>
          </p:nvSpPr>
          <p:spPr bwMode="auto">
            <a:xfrm>
              <a:off x="9216889" y="8113541"/>
              <a:ext cx="6352" cy="3177"/>
            </a:xfrm>
            <a:custGeom>
              <a:avLst/>
              <a:gdLst>
                <a:gd name="T0" fmla="*/ 0 w 9"/>
                <a:gd name="T1" fmla="*/ 0 h 1"/>
                <a:gd name="T2" fmla="*/ 0 w 9"/>
                <a:gd name="T3" fmla="*/ 0 h 1"/>
                <a:gd name="T4" fmla="*/ 0 w 9"/>
                <a:gd name="T5" fmla="*/ 0 h 1"/>
                <a:gd name="T6" fmla="*/ 8 w 9"/>
                <a:gd name="T7" fmla="*/ 0 h 1"/>
                <a:gd name="T8" fmla="*/ 8 w 9"/>
                <a:gd name="T9" fmla="*/ 0 h 1"/>
                <a:gd name="T10" fmla="*/ 0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0" y="0"/>
                  </a:moveTo>
                  <a:lnTo>
                    <a:pt x="0" y="0"/>
                  </a:lnTo>
                  <a:lnTo>
                    <a:pt x="0" y="0"/>
                  </a:lnTo>
                  <a:cubicBezTo>
                    <a:pt x="0" y="0"/>
                    <a:pt x="0" y="0"/>
                    <a:pt x="8" y="0"/>
                  </a:cubicBezTo>
                  <a:lnTo>
                    <a:pt x="8" y="0"/>
                  </a:lnTo>
                  <a:cubicBezTo>
                    <a:pt x="0" y="0"/>
                    <a:pt x="0" y="0"/>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6" name="Freeform 208"/>
            <p:cNvSpPr>
              <a:spLocks noChangeArrowheads="1"/>
            </p:cNvSpPr>
            <p:nvPr/>
          </p:nvSpPr>
          <p:spPr bwMode="auto">
            <a:xfrm>
              <a:off x="10315841" y="8227883"/>
              <a:ext cx="263622" cy="15882"/>
            </a:xfrm>
            <a:custGeom>
              <a:avLst/>
              <a:gdLst>
                <a:gd name="T0" fmla="*/ 0 w 365"/>
                <a:gd name="T1" fmla="*/ 0 h 24"/>
                <a:gd name="T2" fmla="*/ 0 w 365"/>
                <a:gd name="T3" fmla="*/ 0 h 24"/>
                <a:gd name="T4" fmla="*/ 364 w 365"/>
                <a:gd name="T5" fmla="*/ 23 h 24"/>
                <a:gd name="T6" fmla="*/ 0 w 365"/>
                <a:gd name="T7" fmla="*/ 0 h 24"/>
              </a:gdLst>
              <a:ahLst/>
              <a:cxnLst>
                <a:cxn ang="0">
                  <a:pos x="T0" y="T1"/>
                </a:cxn>
                <a:cxn ang="0">
                  <a:pos x="T2" y="T3"/>
                </a:cxn>
                <a:cxn ang="0">
                  <a:pos x="T4" y="T5"/>
                </a:cxn>
                <a:cxn ang="0">
                  <a:pos x="T6" y="T7"/>
                </a:cxn>
              </a:cxnLst>
              <a:rect l="0" t="0" r="r" b="b"/>
              <a:pathLst>
                <a:path w="365" h="24">
                  <a:moveTo>
                    <a:pt x="0" y="0"/>
                  </a:moveTo>
                  <a:lnTo>
                    <a:pt x="0" y="0"/>
                  </a:lnTo>
                  <a:cubicBezTo>
                    <a:pt x="119" y="7"/>
                    <a:pt x="237" y="15"/>
                    <a:pt x="364" y="23"/>
                  </a:cubicBezTo>
                  <a:cubicBezTo>
                    <a:pt x="237" y="15"/>
                    <a:pt x="119" y="7"/>
                    <a:pt x="0" y="0"/>
                  </a:cubicBezTo>
                </a:path>
              </a:pathLst>
            </a:custGeom>
            <a:solidFill>
              <a:srgbClr val="CA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7" name="Freeform 209"/>
            <p:cNvSpPr>
              <a:spLocks noChangeArrowheads="1"/>
            </p:cNvSpPr>
            <p:nvPr/>
          </p:nvSpPr>
          <p:spPr bwMode="auto">
            <a:xfrm>
              <a:off x="7171441" y="7157517"/>
              <a:ext cx="98462" cy="161983"/>
            </a:xfrm>
            <a:custGeom>
              <a:avLst/>
              <a:gdLst>
                <a:gd name="T0" fmla="*/ 135 w 136"/>
                <a:gd name="T1" fmla="*/ 0 h 223"/>
                <a:gd name="T2" fmla="*/ 135 w 136"/>
                <a:gd name="T3" fmla="*/ 222 h 223"/>
                <a:gd name="T4" fmla="*/ 79 w 136"/>
                <a:gd name="T5" fmla="*/ 222 h 223"/>
                <a:gd name="T6" fmla="*/ 55 w 136"/>
                <a:gd name="T7" fmla="*/ 127 h 223"/>
                <a:gd name="T8" fmla="*/ 55 w 136"/>
                <a:gd name="T9" fmla="*/ 222 h 223"/>
                <a:gd name="T10" fmla="*/ 0 w 136"/>
                <a:gd name="T11" fmla="*/ 222 h 223"/>
                <a:gd name="T12" fmla="*/ 0 w 136"/>
                <a:gd name="T13" fmla="*/ 0 h 223"/>
                <a:gd name="T14" fmla="*/ 55 w 136"/>
                <a:gd name="T15" fmla="*/ 0 h 223"/>
                <a:gd name="T16" fmla="*/ 87 w 136"/>
                <a:gd name="T17" fmla="*/ 103 h 223"/>
                <a:gd name="T18" fmla="*/ 87 w 136"/>
                <a:gd name="T19" fmla="*/ 0 h 223"/>
                <a:gd name="T20" fmla="*/ 135 w 13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223">
                  <a:moveTo>
                    <a:pt x="135" y="0"/>
                  </a:moveTo>
                  <a:lnTo>
                    <a:pt x="135" y="222"/>
                  </a:lnTo>
                  <a:lnTo>
                    <a:pt x="79" y="222"/>
                  </a:lnTo>
                  <a:lnTo>
                    <a:pt x="55" y="127"/>
                  </a:lnTo>
                  <a:lnTo>
                    <a:pt x="55" y="222"/>
                  </a:lnTo>
                  <a:lnTo>
                    <a:pt x="0" y="222"/>
                  </a:lnTo>
                  <a:lnTo>
                    <a:pt x="0" y="0"/>
                  </a:lnTo>
                  <a:lnTo>
                    <a:pt x="55" y="0"/>
                  </a:lnTo>
                  <a:lnTo>
                    <a:pt x="87" y="103"/>
                  </a:lnTo>
                  <a:lnTo>
                    <a:pt x="87" y="0"/>
                  </a:lnTo>
                  <a:lnTo>
                    <a:pt x="13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8" name="Freeform 210"/>
            <p:cNvSpPr>
              <a:spLocks noChangeArrowheads="1"/>
            </p:cNvSpPr>
            <p:nvPr/>
          </p:nvSpPr>
          <p:spPr bwMode="auto">
            <a:xfrm>
              <a:off x="7285783" y="7157517"/>
              <a:ext cx="69876" cy="161983"/>
            </a:xfrm>
            <a:custGeom>
              <a:avLst/>
              <a:gdLst>
                <a:gd name="T0" fmla="*/ 0 w 96"/>
                <a:gd name="T1" fmla="*/ 0 h 223"/>
                <a:gd name="T2" fmla="*/ 95 w 96"/>
                <a:gd name="T3" fmla="*/ 0 h 223"/>
                <a:gd name="T4" fmla="*/ 95 w 96"/>
                <a:gd name="T5" fmla="*/ 48 h 223"/>
                <a:gd name="T6" fmla="*/ 56 w 96"/>
                <a:gd name="T7" fmla="*/ 48 h 223"/>
                <a:gd name="T8" fmla="*/ 56 w 96"/>
                <a:gd name="T9" fmla="*/ 87 h 223"/>
                <a:gd name="T10" fmla="*/ 87 w 96"/>
                <a:gd name="T11" fmla="*/ 87 h 223"/>
                <a:gd name="T12" fmla="*/ 87 w 96"/>
                <a:gd name="T13" fmla="*/ 127 h 223"/>
                <a:gd name="T14" fmla="*/ 56 w 96"/>
                <a:gd name="T15" fmla="*/ 127 h 223"/>
                <a:gd name="T16" fmla="*/ 56 w 96"/>
                <a:gd name="T17" fmla="*/ 182 h 223"/>
                <a:gd name="T18" fmla="*/ 95 w 96"/>
                <a:gd name="T19" fmla="*/ 182 h 223"/>
                <a:gd name="T20" fmla="*/ 95 w 96"/>
                <a:gd name="T21" fmla="*/ 222 h 223"/>
                <a:gd name="T22" fmla="*/ 0 w 96"/>
                <a:gd name="T23" fmla="*/ 222 h 223"/>
                <a:gd name="T24" fmla="*/ 0 w 96"/>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23">
                  <a:moveTo>
                    <a:pt x="0" y="0"/>
                  </a:moveTo>
                  <a:lnTo>
                    <a:pt x="95" y="0"/>
                  </a:lnTo>
                  <a:lnTo>
                    <a:pt x="95" y="48"/>
                  </a:lnTo>
                  <a:lnTo>
                    <a:pt x="56" y="48"/>
                  </a:lnTo>
                  <a:lnTo>
                    <a:pt x="56" y="87"/>
                  </a:lnTo>
                  <a:lnTo>
                    <a:pt x="87" y="87"/>
                  </a:lnTo>
                  <a:lnTo>
                    <a:pt x="87" y="127"/>
                  </a:lnTo>
                  <a:lnTo>
                    <a:pt x="56" y="127"/>
                  </a:lnTo>
                  <a:lnTo>
                    <a:pt x="56" y="182"/>
                  </a:lnTo>
                  <a:lnTo>
                    <a:pt x="95" y="182"/>
                  </a:lnTo>
                  <a:lnTo>
                    <a:pt x="95"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19" name="Freeform 211"/>
            <p:cNvSpPr>
              <a:spLocks noChangeArrowheads="1"/>
            </p:cNvSpPr>
            <p:nvPr/>
          </p:nvSpPr>
          <p:spPr bwMode="auto">
            <a:xfrm>
              <a:off x="7358835" y="7157517"/>
              <a:ext cx="101637" cy="161983"/>
            </a:xfrm>
            <a:custGeom>
              <a:avLst/>
              <a:gdLst>
                <a:gd name="T0" fmla="*/ 142 w 143"/>
                <a:gd name="T1" fmla="*/ 0 h 223"/>
                <a:gd name="T2" fmla="*/ 142 w 143"/>
                <a:gd name="T3" fmla="*/ 0 h 223"/>
                <a:gd name="T4" fmla="*/ 119 w 143"/>
                <a:gd name="T5" fmla="*/ 222 h 223"/>
                <a:gd name="T6" fmla="*/ 32 w 143"/>
                <a:gd name="T7" fmla="*/ 222 h 223"/>
                <a:gd name="T8" fmla="*/ 0 w 143"/>
                <a:gd name="T9" fmla="*/ 0 h 223"/>
                <a:gd name="T10" fmla="*/ 55 w 143"/>
                <a:gd name="T11" fmla="*/ 0 h 223"/>
                <a:gd name="T12" fmla="*/ 71 w 143"/>
                <a:gd name="T13" fmla="*/ 158 h 223"/>
                <a:gd name="T14" fmla="*/ 79 w 143"/>
                <a:gd name="T15" fmla="*/ 48 h 223"/>
                <a:gd name="T16" fmla="*/ 87 w 143"/>
                <a:gd name="T17" fmla="*/ 0 h 223"/>
                <a:gd name="T18" fmla="*/ 142 w 143"/>
                <a:gd name="T1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223">
                  <a:moveTo>
                    <a:pt x="142" y="0"/>
                  </a:moveTo>
                  <a:lnTo>
                    <a:pt x="142" y="0"/>
                  </a:lnTo>
                  <a:cubicBezTo>
                    <a:pt x="119" y="222"/>
                    <a:pt x="119" y="222"/>
                    <a:pt x="119" y="222"/>
                  </a:cubicBezTo>
                  <a:cubicBezTo>
                    <a:pt x="32" y="222"/>
                    <a:pt x="32" y="222"/>
                    <a:pt x="32" y="222"/>
                  </a:cubicBezTo>
                  <a:cubicBezTo>
                    <a:pt x="0" y="0"/>
                    <a:pt x="0" y="0"/>
                    <a:pt x="0" y="0"/>
                  </a:cubicBezTo>
                  <a:cubicBezTo>
                    <a:pt x="55" y="0"/>
                    <a:pt x="55" y="0"/>
                    <a:pt x="55" y="0"/>
                  </a:cubicBezTo>
                  <a:cubicBezTo>
                    <a:pt x="63" y="64"/>
                    <a:pt x="71" y="111"/>
                    <a:pt x="71" y="158"/>
                  </a:cubicBezTo>
                  <a:cubicBezTo>
                    <a:pt x="71" y="111"/>
                    <a:pt x="79" y="80"/>
                    <a:pt x="79" y="48"/>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0" name="Freeform 212"/>
            <p:cNvSpPr>
              <a:spLocks noChangeArrowheads="1"/>
            </p:cNvSpPr>
            <p:nvPr/>
          </p:nvSpPr>
          <p:spPr bwMode="auto">
            <a:xfrm>
              <a:off x="7460473" y="7157517"/>
              <a:ext cx="104812" cy="161983"/>
            </a:xfrm>
            <a:custGeom>
              <a:avLst/>
              <a:gdLst>
                <a:gd name="T0" fmla="*/ 111 w 144"/>
                <a:gd name="T1" fmla="*/ 0 h 223"/>
                <a:gd name="T2" fmla="*/ 111 w 144"/>
                <a:gd name="T3" fmla="*/ 0 h 223"/>
                <a:gd name="T4" fmla="*/ 143 w 144"/>
                <a:gd name="T5" fmla="*/ 222 h 223"/>
                <a:gd name="T6" fmla="*/ 80 w 144"/>
                <a:gd name="T7" fmla="*/ 222 h 223"/>
                <a:gd name="T8" fmla="*/ 80 w 144"/>
                <a:gd name="T9" fmla="*/ 182 h 223"/>
                <a:gd name="T10" fmla="*/ 56 w 144"/>
                <a:gd name="T11" fmla="*/ 182 h 223"/>
                <a:gd name="T12" fmla="*/ 56 w 144"/>
                <a:gd name="T13" fmla="*/ 222 h 223"/>
                <a:gd name="T14" fmla="*/ 0 w 144"/>
                <a:gd name="T15" fmla="*/ 222 h 223"/>
                <a:gd name="T16" fmla="*/ 24 w 144"/>
                <a:gd name="T17" fmla="*/ 0 h 223"/>
                <a:gd name="T18" fmla="*/ 111 w 144"/>
                <a:gd name="T19" fmla="*/ 0 h 223"/>
                <a:gd name="T20" fmla="*/ 80 w 144"/>
                <a:gd name="T21" fmla="*/ 143 h 223"/>
                <a:gd name="T22" fmla="*/ 80 w 144"/>
                <a:gd name="T23" fmla="*/ 143 h 223"/>
                <a:gd name="T24" fmla="*/ 71 w 144"/>
                <a:gd name="T25" fmla="*/ 56 h 223"/>
                <a:gd name="T26" fmla="*/ 56 w 144"/>
                <a:gd name="T27" fmla="*/ 143 h 223"/>
                <a:gd name="T28" fmla="*/ 80 w 144"/>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3">
                  <a:moveTo>
                    <a:pt x="111" y="0"/>
                  </a:moveTo>
                  <a:lnTo>
                    <a:pt x="111" y="0"/>
                  </a:lnTo>
                  <a:cubicBezTo>
                    <a:pt x="143" y="222"/>
                    <a:pt x="143" y="222"/>
                    <a:pt x="143" y="222"/>
                  </a:cubicBezTo>
                  <a:cubicBezTo>
                    <a:pt x="80" y="222"/>
                    <a:pt x="80" y="222"/>
                    <a:pt x="80" y="222"/>
                  </a:cubicBezTo>
                  <a:cubicBezTo>
                    <a:pt x="80" y="182"/>
                    <a:pt x="80" y="182"/>
                    <a:pt x="80" y="182"/>
                  </a:cubicBezTo>
                  <a:cubicBezTo>
                    <a:pt x="56" y="182"/>
                    <a:pt x="56" y="182"/>
                    <a:pt x="56" y="182"/>
                  </a:cubicBezTo>
                  <a:cubicBezTo>
                    <a:pt x="56" y="222"/>
                    <a:pt x="56" y="222"/>
                    <a:pt x="56" y="222"/>
                  </a:cubicBezTo>
                  <a:cubicBezTo>
                    <a:pt x="0" y="222"/>
                    <a:pt x="0" y="222"/>
                    <a:pt x="0" y="222"/>
                  </a:cubicBezTo>
                  <a:cubicBezTo>
                    <a:pt x="24" y="0"/>
                    <a:pt x="24" y="0"/>
                    <a:pt x="24" y="0"/>
                  </a:cubicBezTo>
                  <a:lnTo>
                    <a:pt x="111" y="0"/>
                  </a:lnTo>
                  <a:close/>
                  <a:moveTo>
                    <a:pt x="80" y="143"/>
                  </a:moveTo>
                  <a:lnTo>
                    <a:pt x="80" y="143"/>
                  </a:lnTo>
                  <a:cubicBezTo>
                    <a:pt x="80" y="119"/>
                    <a:pt x="71" y="87"/>
                    <a:pt x="71" y="56"/>
                  </a:cubicBezTo>
                  <a:cubicBezTo>
                    <a:pt x="64" y="95"/>
                    <a:pt x="64" y="127"/>
                    <a:pt x="56" y="143"/>
                  </a:cubicBezTo>
                  <a:lnTo>
                    <a:pt x="80"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1" name="Freeform 213"/>
            <p:cNvSpPr>
              <a:spLocks noChangeArrowheads="1"/>
            </p:cNvSpPr>
            <p:nvPr/>
          </p:nvSpPr>
          <p:spPr bwMode="auto">
            <a:xfrm>
              <a:off x="7571637" y="7157517"/>
              <a:ext cx="98462" cy="161983"/>
            </a:xfrm>
            <a:custGeom>
              <a:avLst/>
              <a:gdLst>
                <a:gd name="T0" fmla="*/ 0 w 135"/>
                <a:gd name="T1" fmla="*/ 0 h 223"/>
                <a:gd name="T2" fmla="*/ 0 w 135"/>
                <a:gd name="T3" fmla="*/ 0 h 223"/>
                <a:gd name="T4" fmla="*/ 47 w 135"/>
                <a:gd name="T5" fmla="*/ 0 h 223"/>
                <a:gd name="T6" fmla="*/ 102 w 135"/>
                <a:gd name="T7" fmla="*/ 8 h 223"/>
                <a:gd name="T8" fmla="*/ 118 w 135"/>
                <a:gd name="T9" fmla="*/ 16 h 223"/>
                <a:gd name="T10" fmla="*/ 134 w 135"/>
                <a:gd name="T11" fmla="*/ 40 h 223"/>
                <a:gd name="T12" fmla="*/ 134 w 135"/>
                <a:gd name="T13" fmla="*/ 80 h 223"/>
                <a:gd name="T14" fmla="*/ 134 w 135"/>
                <a:gd name="T15" fmla="*/ 158 h 223"/>
                <a:gd name="T16" fmla="*/ 134 w 135"/>
                <a:gd name="T17" fmla="*/ 198 h 223"/>
                <a:gd name="T18" fmla="*/ 118 w 135"/>
                <a:gd name="T19" fmla="*/ 214 h 223"/>
                <a:gd name="T20" fmla="*/ 102 w 135"/>
                <a:gd name="T21" fmla="*/ 222 h 223"/>
                <a:gd name="T22" fmla="*/ 71 w 135"/>
                <a:gd name="T23" fmla="*/ 222 h 223"/>
                <a:gd name="T24" fmla="*/ 0 w 135"/>
                <a:gd name="T25" fmla="*/ 222 h 223"/>
                <a:gd name="T26" fmla="*/ 0 w 135"/>
                <a:gd name="T27" fmla="*/ 0 h 223"/>
                <a:gd name="T28" fmla="*/ 55 w 135"/>
                <a:gd name="T29" fmla="*/ 40 h 223"/>
                <a:gd name="T30" fmla="*/ 55 w 135"/>
                <a:gd name="T31" fmla="*/ 40 h 223"/>
                <a:gd name="T32" fmla="*/ 55 w 135"/>
                <a:gd name="T33" fmla="*/ 182 h 223"/>
                <a:gd name="T34" fmla="*/ 71 w 135"/>
                <a:gd name="T35" fmla="*/ 182 h 223"/>
                <a:gd name="T36" fmla="*/ 79 w 135"/>
                <a:gd name="T37" fmla="*/ 151 h 223"/>
                <a:gd name="T38" fmla="*/ 79 w 135"/>
                <a:gd name="T39" fmla="*/ 71 h 223"/>
                <a:gd name="T40" fmla="*/ 79 w 135"/>
                <a:gd name="T41" fmla="*/ 48 h 223"/>
                <a:gd name="T42" fmla="*/ 71 w 135"/>
                <a:gd name="T43" fmla="*/ 40 h 223"/>
                <a:gd name="T44" fmla="*/ 55 w 135"/>
                <a:gd name="T45"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23">
                  <a:moveTo>
                    <a:pt x="0" y="0"/>
                  </a:moveTo>
                  <a:lnTo>
                    <a:pt x="0" y="0"/>
                  </a:lnTo>
                  <a:cubicBezTo>
                    <a:pt x="47" y="0"/>
                    <a:pt x="47" y="0"/>
                    <a:pt x="47" y="0"/>
                  </a:cubicBezTo>
                  <a:cubicBezTo>
                    <a:pt x="71" y="0"/>
                    <a:pt x="87" y="8"/>
                    <a:pt x="102" y="8"/>
                  </a:cubicBezTo>
                  <a:cubicBezTo>
                    <a:pt x="110" y="8"/>
                    <a:pt x="118" y="16"/>
                    <a:pt x="118" y="16"/>
                  </a:cubicBezTo>
                  <a:cubicBezTo>
                    <a:pt x="126" y="24"/>
                    <a:pt x="126" y="32"/>
                    <a:pt x="134" y="40"/>
                  </a:cubicBezTo>
                  <a:cubicBezTo>
                    <a:pt x="134" y="48"/>
                    <a:pt x="134" y="64"/>
                    <a:pt x="134" y="80"/>
                  </a:cubicBezTo>
                  <a:cubicBezTo>
                    <a:pt x="134" y="158"/>
                    <a:pt x="134" y="158"/>
                    <a:pt x="134" y="158"/>
                  </a:cubicBezTo>
                  <a:cubicBezTo>
                    <a:pt x="134" y="174"/>
                    <a:pt x="134" y="190"/>
                    <a:pt x="134" y="198"/>
                  </a:cubicBezTo>
                  <a:cubicBezTo>
                    <a:pt x="126" y="206"/>
                    <a:pt x="126" y="206"/>
                    <a:pt x="118" y="214"/>
                  </a:cubicBezTo>
                  <a:cubicBezTo>
                    <a:pt x="118" y="214"/>
                    <a:pt x="110" y="222"/>
                    <a:pt x="102" y="222"/>
                  </a:cubicBezTo>
                  <a:cubicBezTo>
                    <a:pt x="94" y="222"/>
                    <a:pt x="87" y="222"/>
                    <a:pt x="71" y="222"/>
                  </a:cubicBezTo>
                  <a:cubicBezTo>
                    <a:pt x="0" y="222"/>
                    <a:pt x="0" y="222"/>
                    <a:pt x="0" y="222"/>
                  </a:cubicBezTo>
                  <a:lnTo>
                    <a:pt x="0" y="0"/>
                  </a:lnTo>
                  <a:close/>
                  <a:moveTo>
                    <a:pt x="55" y="40"/>
                  </a:moveTo>
                  <a:lnTo>
                    <a:pt x="55" y="40"/>
                  </a:lnTo>
                  <a:cubicBezTo>
                    <a:pt x="55" y="182"/>
                    <a:pt x="55" y="182"/>
                    <a:pt x="55" y="182"/>
                  </a:cubicBezTo>
                  <a:cubicBezTo>
                    <a:pt x="63" y="182"/>
                    <a:pt x="71" y="182"/>
                    <a:pt x="71" y="182"/>
                  </a:cubicBezTo>
                  <a:cubicBezTo>
                    <a:pt x="79" y="174"/>
                    <a:pt x="79" y="166"/>
                    <a:pt x="79" y="151"/>
                  </a:cubicBezTo>
                  <a:cubicBezTo>
                    <a:pt x="79" y="71"/>
                    <a:pt x="79" y="71"/>
                    <a:pt x="79" y="71"/>
                  </a:cubicBezTo>
                  <a:cubicBezTo>
                    <a:pt x="79" y="56"/>
                    <a:pt x="79" y="56"/>
                    <a:pt x="79" y="48"/>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2" name="Freeform 214"/>
            <p:cNvSpPr>
              <a:spLocks noChangeArrowheads="1"/>
            </p:cNvSpPr>
            <p:nvPr/>
          </p:nvSpPr>
          <p:spPr bwMode="auto">
            <a:xfrm>
              <a:off x="7673274" y="7157517"/>
              <a:ext cx="101637" cy="161983"/>
            </a:xfrm>
            <a:custGeom>
              <a:avLst/>
              <a:gdLst>
                <a:gd name="T0" fmla="*/ 111 w 143"/>
                <a:gd name="T1" fmla="*/ 0 h 223"/>
                <a:gd name="T2" fmla="*/ 111 w 143"/>
                <a:gd name="T3" fmla="*/ 0 h 223"/>
                <a:gd name="T4" fmla="*/ 142 w 143"/>
                <a:gd name="T5" fmla="*/ 222 h 223"/>
                <a:gd name="T6" fmla="*/ 87 w 143"/>
                <a:gd name="T7" fmla="*/ 222 h 223"/>
                <a:gd name="T8" fmla="*/ 79 w 143"/>
                <a:gd name="T9" fmla="*/ 182 h 223"/>
                <a:gd name="T10" fmla="*/ 63 w 143"/>
                <a:gd name="T11" fmla="*/ 182 h 223"/>
                <a:gd name="T12" fmla="*/ 55 w 143"/>
                <a:gd name="T13" fmla="*/ 222 h 223"/>
                <a:gd name="T14" fmla="*/ 0 w 143"/>
                <a:gd name="T15" fmla="*/ 222 h 223"/>
                <a:gd name="T16" fmla="*/ 31 w 143"/>
                <a:gd name="T17" fmla="*/ 0 h 223"/>
                <a:gd name="T18" fmla="*/ 111 w 143"/>
                <a:gd name="T19" fmla="*/ 0 h 223"/>
                <a:gd name="T20" fmla="*/ 79 w 143"/>
                <a:gd name="T21" fmla="*/ 143 h 223"/>
                <a:gd name="T22" fmla="*/ 79 w 143"/>
                <a:gd name="T23" fmla="*/ 143 h 223"/>
                <a:gd name="T24" fmla="*/ 71 w 143"/>
                <a:gd name="T25" fmla="*/ 56 h 223"/>
                <a:gd name="T26" fmla="*/ 63 w 143"/>
                <a:gd name="T27" fmla="*/ 143 h 223"/>
                <a:gd name="T28" fmla="*/ 79 w 143"/>
                <a:gd name="T29" fmla="*/ 14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3">
                  <a:moveTo>
                    <a:pt x="111" y="0"/>
                  </a:moveTo>
                  <a:lnTo>
                    <a:pt x="111" y="0"/>
                  </a:lnTo>
                  <a:cubicBezTo>
                    <a:pt x="142" y="222"/>
                    <a:pt x="142" y="222"/>
                    <a:pt x="142" y="222"/>
                  </a:cubicBezTo>
                  <a:cubicBezTo>
                    <a:pt x="87" y="222"/>
                    <a:pt x="87" y="222"/>
                    <a:pt x="87" y="222"/>
                  </a:cubicBezTo>
                  <a:cubicBezTo>
                    <a:pt x="79" y="182"/>
                    <a:pt x="79" y="182"/>
                    <a:pt x="79" y="182"/>
                  </a:cubicBezTo>
                  <a:cubicBezTo>
                    <a:pt x="63" y="182"/>
                    <a:pt x="63" y="182"/>
                    <a:pt x="63" y="182"/>
                  </a:cubicBezTo>
                  <a:cubicBezTo>
                    <a:pt x="55" y="222"/>
                    <a:pt x="55" y="222"/>
                    <a:pt x="55" y="222"/>
                  </a:cubicBezTo>
                  <a:cubicBezTo>
                    <a:pt x="0" y="222"/>
                    <a:pt x="0" y="222"/>
                    <a:pt x="0" y="222"/>
                  </a:cubicBezTo>
                  <a:cubicBezTo>
                    <a:pt x="31" y="0"/>
                    <a:pt x="31" y="0"/>
                    <a:pt x="31" y="0"/>
                  </a:cubicBezTo>
                  <a:lnTo>
                    <a:pt x="111" y="0"/>
                  </a:lnTo>
                  <a:close/>
                  <a:moveTo>
                    <a:pt x="79" y="143"/>
                  </a:moveTo>
                  <a:lnTo>
                    <a:pt x="79" y="143"/>
                  </a:lnTo>
                  <a:cubicBezTo>
                    <a:pt x="79" y="119"/>
                    <a:pt x="79" y="87"/>
                    <a:pt x="71" y="56"/>
                  </a:cubicBezTo>
                  <a:cubicBezTo>
                    <a:pt x="63" y="95"/>
                    <a:pt x="63" y="127"/>
                    <a:pt x="63" y="143"/>
                  </a:cubicBezTo>
                  <a:lnTo>
                    <a:pt x="79" y="14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3" name="Freeform 215"/>
            <p:cNvSpPr>
              <a:spLocks noChangeArrowheads="1"/>
            </p:cNvSpPr>
            <p:nvPr/>
          </p:nvSpPr>
          <p:spPr bwMode="auto">
            <a:xfrm>
              <a:off x="8413321" y="7208336"/>
              <a:ext cx="114342" cy="190570"/>
            </a:xfrm>
            <a:custGeom>
              <a:avLst/>
              <a:gdLst>
                <a:gd name="T0" fmla="*/ 158 w 159"/>
                <a:gd name="T1" fmla="*/ 0 h 263"/>
                <a:gd name="T2" fmla="*/ 158 w 159"/>
                <a:gd name="T3" fmla="*/ 0 h 263"/>
                <a:gd name="T4" fmla="*/ 158 w 159"/>
                <a:gd name="T5" fmla="*/ 167 h 263"/>
                <a:gd name="T6" fmla="*/ 158 w 159"/>
                <a:gd name="T7" fmla="*/ 206 h 263"/>
                <a:gd name="T8" fmla="*/ 142 w 159"/>
                <a:gd name="T9" fmla="*/ 238 h 263"/>
                <a:gd name="T10" fmla="*/ 118 w 159"/>
                <a:gd name="T11" fmla="*/ 253 h 263"/>
                <a:gd name="T12" fmla="*/ 79 w 159"/>
                <a:gd name="T13" fmla="*/ 262 h 263"/>
                <a:gd name="T14" fmla="*/ 39 w 159"/>
                <a:gd name="T15" fmla="*/ 253 h 263"/>
                <a:gd name="T16" fmla="*/ 15 w 159"/>
                <a:gd name="T17" fmla="*/ 230 h 263"/>
                <a:gd name="T18" fmla="*/ 7 w 159"/>
                <a:gd name="T19" fmla="*/ 206 h 263"/>
                <a:gd name="T20" fmla="*/ 0 w 159"/>
                <a:gd name="T21" fmla="*/ 151 h 263"/>
                <a:gd name="T22" fmla="*/ 0 w 159"/>
                <a:gd name="T23" fmla="*/ 0 h 263"/>
                <a:gd name="T24" fmla="*/ 71 w 159"/>
                <a:gd name="T25" fmla="*/ 0 h 263"/>
                <a:gd name="T26" fmla="*/ 71 w 159"/>
                <a:gd name="T27" fmla="*/ 190 h 263"/>
                <a:gd name="T28" fmla="*/ 71 w 159"/>
                <a:gd name="T29" fmla="*/ 214 h 263"/>
                <a:gd name="T30" fmla="*/ 79 w 159"/>
                <a:gd name="T31" fmla="*/ 214 h 263"/>
                <a:gd name="T32" fmla="*/ 87 w 159"/>
                <a:gd name="T33" fmla="*/ 214 h 263"/>
                <a:gd name="T34" fmla="*/ 87 w 159"/>
                <a:gd name="T35" fmla="*/ 190 h 263"/>
                <a:gd name="T36" fmla="*/ 87 w 159"/>
                <a:gd name="T37" fmla="*/ 0 h 263"/>
                <a:gd name="T38" fmla="*/ 158 w 159"/>
                <a:gd name="T3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9" h="263">
                  <a:moveTo>
                    <a:pt x="158" y="0"/>
                  </a:moveTo>
                  <a:lnTo>
                    <a:pt x="158" y="0"/>
                  </a:lnTo>
                  <a:cubicBezTo>
                    <a:pt x="158" y="167"/>
                    <a:pt x="158" y="167"/>
                    <a:pt x="158" y="167"/>
                  </a:cubicBezTo>
                  <a:cubicBezTo>
                    <a:pt x="158" y="190"/>
                    <a:pt x="158" y="198"/>
                    <a:pt x="158" y="206"/>
                  </a:cubicBezTo>
                  <a:cubicBezTo>
                    <a:pt x="150" y="214"/>
                    <a:pt x="150" y="230"/>
                    <a:pt x="142" y="238"/>
                  </a:cubicBezTo>
                  <a:cubicBezTo>
                    <a:pt x="134" y="246"/>
                    <a:pt x="126" y="246"/>
                    <a:pt x="118" y="253"/>
                  </a:cubicBezTo>
                  <a:cubicBezTo>
                    <a:pt x="110" y="253"/>
                    <a:pt x="94" y="262"/>
                    <a:pt x="79" y="262"/>
                  </a:cubicBezTo>
                  <a:cubicBezTo>
                    <a:pt x="63" y="262"/>
                    <a:pt x="55" y="253"/>
                    <a:pt x="39" y="253"/>
                  </a:cubicBezTo>
                  <a:cubicBezTo>
                    <a:pt x="31" y="246"/>
                    <a:pt x="23" y="238"/>
                    <a:pt x="15" y="230"/>
                  </a:cubicBezTo>
                  <a:cubicBezTo>
                    <a:pt x="7" y="222"/>
                    <a:pt x="7" y="214"/>
                    <a:pt x="7" y="206"/>
                  </a:cubicBezTo>
                  <a:cubicBezTo>
                    <a:pt x="0" y="198"/>
                    <a:pt x="0" y="175"/>
                    <a:pt x="0" y="151"/>
                  </a:cubicBezTo>
                  <a:cubicBezTo>
                    <a:pt x="0" y="0"/>
                    <a:pt x="0" y="0"/>
                    <a:pt x="0" y="0"/>
                  </a:cubicBezTo>
                  <a:cubicBezTo>
                    <a:pt x="71" y="0"/>
                    <a:pt x="71" y="0"/>
                    <a:pt x="71" y="0"/>
                  </a:cubicBezTo>
                  <a:cubicBezTo>
                    <a:pt x="71" y="190"/>
                    <a:pt x="71" y="190"/>
                    <a:pt x="71" y="190"/>
                  </a:cubicBezTo>
                  <a:cubicBezTo>
                    <a:pt x="71" y="198"/>
                    <a:pt x="71" y="206"/>
                    <a:pt x="71" y="214"/>
                  </a:cubicBezTo>
                  <a:lnTo>
                    <a:pt x="79" y="214"/>
                  </a:lnTo>
                  <a:cubicBezTo>
                    <a:pt x="87" y="214"/>
                    <a:pt x="87" y="214"/>
                    <a:pt x="87" y="214"/>
                  </a:cubicBezTo>
                  <a:cubicBezTo>
                    <a:pt x="87" y="206"/>
                    <a:pt x="87" y="198"/>
                    <a:pt x="87" y="190"/>
                  </a:cubicBezTo>
                  <a:cubicBezTo>
                    <a:pt x="87" y="0"/>
                    <a:pt x="87" y="0"/>
                    <a:pt x="87"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4" name="Freeform 216"/>
            <p:cNvSpPr>
              <a:spLocks noChangeArrowheads="1"/>
            </p:cNvSpPr>
            <p:nvPr/>
          </p:nvSpPr>
          <p:spPr bwMode="auto">
            <a:xfrm>
              <a:off x="8537191" y="7208336"/>
              <a:ext cx="104814" cy="184217"/>
            </a:xfrm>
            <a:custGeom>
              <a:avLst/>
              <a:gdLst>
                <a:gd name="T0" fmla="*/ 143 w 144"/>
                <a:gd name="T1" fmla="*/ 0 h 254"/>
                <a:gd name="T2" fmla="*/ 143 w 144"/>
                <a:gd name="T3" fmla="*/ 48 h 254"/>
                <a:gd name="T4" fmla="*/ 103 w 144"/>
                <a:gd name="T5" fmla="*/ 48 h 254"/>
                <a:gd name="T6" fmla="*/ 103 w 144"/>
                <a:gd name="T7" fmla="*/ 253 h 254"/>
                <a:gd name="T8" fmla="*/ 40 w 144"/>
                <a:gd name="T9" fmla="*/ 253 h 254"/>
                <a:gd name="T10" fmla="*/ 40 w 144"/>
                <a:gd name="T11" fmla="*/ 48 h 254"/>
                <a:gd name="T12" fmla="*/ 0 w 144"/>
                <a:gd name="T13" fmla="*/ 48 h 254"/>
                <a:gd name="T14" fmla="*/ 0 w 144"/>
                <a:gd name="T15" fmla="*/ 0 h 254"/>
                <a:gd name="T16" fmla="*/ 143 w 144"/>
                <a:gd name="T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54">
                  <a:moveTo>
                    <a:pt x="143" y="0"/>
                  </a:moveTo>
                  <a:lnTo>
                    <a:pt x="143" y="48"/>
                  </a:lnTo>
                  <a:lnTo>
                    <a:pt x="103" y="48"/>
                  </a:lnTo>
                  <a:lnTo>
                    <a:pt x="103" y="253"/>
                  </a:lnTo>
                  <a:lnTo>
                    <a:pt x="40" y="253"/>
                  </a:lnTo>
                  <a:lnTo>
                    <a:pt x="40" y="48"/>
                  </a:lnTo>
                  <a:lnTo>
                    <a:pt x="0" y="48"/>
                  </a:lnTo>
                  <a:lnTo>
                    <a:pt x="0" y="0"/>
                  </a:lnTo>
                  <a:lnTo>
                    <a:pt x="14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5" name="Freeform 217"/>
            <p:cNvSpPr>
              <a:spLocks noChangeArrowheads="1"/>
            </p:cNvSpPr>
            <p:nvPr/>
          </p:nvSpPr>
          <p:spPr bwMode="auto">
            <a:xfrm>
              <a:off x="8635653" y="7208336"/>
              <a:ext cx="120694" cy="184217"/>
            </a:xfrm>
            <a:custGeom>
              <a:avLst/>
              <a:gdLst>
                <a:gd name="T0" fmla="*/ 126 w 167"/>
                <a:gd name="T1" fmla="*/ 0 h 254"/>
                <a:gd name="T2" fmla="*/ 126 w 167"/>
                <a:gd name="T3" fmla="*/ 0 h 254"/>
                <a:gd name="T4" fmla="*/ 166 w 167"/>
                <a:gd name="T5" fmla="*/ 253 h 254"/>
                <a:gd name="T6" fmla="*/ 95 w 167"/>
                <a:gd name="T7" fmla="*/ 253 h 254"/>
                <a:gd name="T8" fmla="*/ 95 w 167"/>
                <a:gd name="T9" fmla="*/ 206 h 254"/>
                <a:gd name="T10" fmla="*/ 71 w 167"/>
                <a:gd name="T11" fmla="*/ 206 h 254"/>
                <a:gd name="T12" fmla="*/ 63 w 167"/>
                <a:gd name="T13" fmla="*/ 253 h 254"/>
                <a:gd name="T14" fmla="*/ 0 w 167"/>
                <a:gd name="T15" fmla="*/ 253 h 254"/>
                <a:gd name="T16" fmla="*/ 32 w 167"/>
                <a:gd name="T17" fmla="*/ 0 h 254"/>
                <a:gd name="T18" fmla="*/ 126 w 167"/>
                <a:gd name="T19" fmla="*/ 0 h 254"/>
                <a:gd name="T20" fmla="*/ 95 w 167"/>
                <a:gd name="T21" fmla="*/ 159 h 254"/>
                <a:gd name="T22" fmla="*/ 95 w 167"/>
                <a:gd name="T23" fmla="*/ 159 h 254"/>
                <a:gd name="T24" fmla="*/ 79 w 167"/>
                <a:gd name="T25" fmla="*/ 56 h 254"/>
                <a:gd name="T26" fmla="*/ 71 w 167"/>
                <a:gd name="T27" fmla="*/ 159 h 254"/>
                <a:gd name="T28" fmla="*/ 95 w 167"/>
                <a:gd name="T29" fmla="*/ 15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254">
                  <a:moveTo>
                    <a:pt x="126" y="0"/>
                  </a:moveTo>
                  <a:lnTo>
                    <a:pt x="126" y="0"/>
                  </a:lnTo>
                  <a:cubicBezTo>
                    <a:pt x="166" y="253"/>
                    <a:pt x="166" y="253"/>
                    <a:pt x="166" y="253"/>
                  </a:cubicBezTo>
                  <a:cubicBezTo>
                    <a:pt x="95" y="253"/>
                    <a:pt x="95" y="253"/>
                    <a:pt x="95" y="253"/>
                  </a:cubicBezTo>
                  <a:cubicBezTo>
                    <a:pt x="95" y="206"/>
                    <a:pt x="95" y="206"/>
                    <a:pt x="95" y="206"/>
                  </a:cubicBezTo>
                  <a:cubicBezTo>
                    <a:pt x="71" y="206"/>
                    <a:pt x="71" y="206"/>
                    <a:pt x="71" y="206"/>
                  </a:cubicBezTo>
                  <a:cubicBezTo>
                    <a:pt x="63" y="253"/>
                    <a:pt x="63" y="253"/>
                    <a:pt x="63" y="253"/>
                  </a:cubicBezTo>
                  <a:cubicBezTo>
                    <a:pt x="0" y="253"/>
                    <a:pt x="0" y="253"/>
                    <a:pt x="0" y="253"/>
                  </a:cubicBezTo>
                  <a:cubicBezTo>
                    <a:pt x="32" y="0"/>
                    <a:pt x="32" y="0"/>
                    <a:pt x="32" y="0"/>
                  </a:cubicBezTo>
                  <a:lnTo>
                    <a:pt x="126" y="0"/>
                  </a:lnTo>
                  <a:close/>
                  <a:moveTo>
                    <a:pt x="95" y="159"/>
                  </a:moveTo>
                  <a:lnTo>
                    <a:pt x="95" y="159"/>
                  </a:lnTo>
                  <a:cubicBezTo>
                    <a:pt x="87" y="135"/>
                    <a:pt x="87" y="95"/>
                    <a:pt x="79" y="56"/>
                  </a:cubicBezTo>
                  <a:cubicBezTo>
                    <a:pt x="71" y="103"/>
                    <a:pt x="71" y="143"/>
                    <a:pt x="71" y="159"/>
                  </a:cubicBezTo>
                  <a:lnTo>
                    <a:pt x="95" y="15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6" name="Freeform 218"/>
            <p:cNvSpPr>
              <a:spLocks noChangeArrowheads="1"/>
            </p:cNvSpPr>
            <p:nvPr/>
          </p:nvSpPr>
          <p:spPr bwMode="auto">
            <a:xfrm>
              <a:off x="8759522" y="7208336"/>
              <a:ext cx="114342" cy="184217"/>
            </a:xfrm>
            <a:custGeom>
              <a:avLst/>
              <a:gdLst>
                <a:gd name="T0" fmla="*/ 158 w 159"/>
                <a:gd name="T1" fmla="*/ 0 h 254"/>
                <a:gd name="T2" fmla="*/ 158 w 159"/>
                <a:gd name="T3" fmla="*/ 253 h 254"/>
                <a:gd name="T4" fmla="*/ 95 w 159"/>
                <a:gd name="T5" fmla="*/ 253 h 254"/>
                <a:gd name="T6" fmla="*/ 95 w 159"/>
                <a:gd name="T7" fmla="*/ 143 h 254"/>
                <a:gd name="T8" fmla="*/ 71 w 159"/>
                <a:gd name="T9" fmla="*/ 143 h 254"/>
                <a:gd name="T10" fmla="*/ 71 w 159"/>
                <a:gd name="T11" fmla="*/ 253 h 254"/>
                <a:gd name="T12" fmla="*/ 0 w 159"/>
                <a:gd name="T13" fmla="*/ 253 h 254"/>
                <a:gd name="T14" fmla="*/ 0 w 159"/>
                <a:gd name="T15" fmla="*/ 0 h 254"/>
                <a:gd name="T16" fmla="*/ 71 w 159"/>
                <a:gd name="T17" fmla="*/ 0 h 254"/>
                <a:gd name="T18" fmla="*/ 71 w 159"/>
                <a:gd name="T19" fmla="*/ 87 h 254"/>
                <a:gd name="T20" fmla="*/ 95 w 159"/>
                <a:gd name="T21" fmla="*/ 87 h 254"/>
                <a:gd name="T22" fmla="*/ 95 w 159"/>
                <a:gd name="T23" fmla="*/ 0 h 254"/>
                <a:gd name="T24" fmla="*/ 158 w 159"/>
                <a:gd name="T2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254">
                  <a:moveTo>
                    <a:pt x="158" y="0"/>
                  </a:moveTo>
                  <a:lnTo>
                    <a:pt x="158" y="253"/>
                  </a:lnTo>
                  <a:lnTo>
                    <a:pt x="95" y="253"/>
                  </a:lnTo>
                  <a:lnTo>
                    <a:pt x="95" y="143"/>
                  </a:lnTo>
                  <a:lnTo>
                    <a:pt x="71" y="143"/>
                  </a:lnTo>
                  <a:lnTo>
                    <a:pt x="71" y="253"/>
                  </a:lnTo>
                  <a:lnTo>
                    <a:pt x="0" y="253"/>
                  </a:lnTo>
                  <a:lnTo>
                    <a:pt x="0" y="0"/>
                  </a:lnTo>
                  <a:lnTo>
                    <a:pt x="71" y="0"/>
                  </a:lnTo>
                  <a:lnTo>
                    <a:pt x="71" y="87"/>
                  </a:lnTo>
                  <a:lnTo>
                    <a:pt x="95" y="87"/>
                  </a:lnTo>
                  <a:lnTo>
                    <a:pt x="95" y="0"/>
                  </a:ln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7" name="Freeform 219"/>
            <p:cNvSpPr>
              <a:spLocks noChangeArrowheads="1"/>
            </p:cNvSpPr>
            <p:nvPr/>
          </p:nvSpPr>
          <p:spPr bwMode="auto">
            <a:xfrm>
              <a:off x="5697702" y="4276737"/>
              <a:ext cx="2153438" cy="1810412"/>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1"/>
            </a:solidFill>
            <a:ln>
              <a:noFill/>
            </a:ln>
            <a:effectLst/>
          </p:spPr>
          <p:txBody>
            <a:bodyPr wrap="none" anchor="ctr"/>
            <a:lstStyle/>
            <a:p>
              <a:endParaRPr lang="en-US" sz="2926" dirty="0">
                <a:latin typeface="Lato Light"/>
              </a:endParaRPr>
            </a:p>
          </p:txBody>
        </p:sp>
        <p:sp>
          <p:nvSpPr>
            <p:cNvPr id="228" name="Freeform 220"/>
            <p:cNvSpPr>
              <a:spLocks noChangeArrowheads="1"/>
            </p:cNvSpPr>
            <p:nvPr/>
          </p:nvSpPr>
          <p:spPr bwMode="auto">
            <a:xfrm>
              <a:off x="5697702" y="4270385"/>
              <a:ext cx="2147086" cy="1816765"/>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29" name="Freeform 221"/>
            <p:cNvSpPr>
              <a:spLocks noChangeArrowheads="1"/>
            </p:cNvSpPr>
            <p:nvPr/>
          </p:nvSpPr>
          <p:spPr bwMode="auto">
            <a:xfrm>
              <a:off x="6174126" y="3457287"/>
              <a:ext cx="1765946" cy="1308579"/>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1"/>
            </a:solidFill>
            <a:ln>
              <a:noFill/>
            </a:ln>
            <a:effectLst/>
          </p:spPr>
          <p:txBody>
            <a:bodyPr wrap="none" anchor="ctr"/>
            <a:lstStyle/>
            <a:p>
              <a:endParaRPr lang="en-US" sz="2926" dirty="0">
                <a:latin typeface="Lato Light"/>
              </a:endParaRPr>
            </a:p>
          </p:txBody>
        </p:sp>
        <p:sp>
          <p:nvSpPr>
            <p:cNvPr id="230" name="Freeform 222"/>
            <p:cNvSpPr>
              <a:spLocks noChangeArrowheads="1"/>
            </p:cNvSpPr>
            <p:nvPr/>
          </p:nvSpPr>
          <p:spPr bwMode="auto">
            <a:xfrm>
              <a:off x="6174126" y="3450935"/>
              <a:ext cx="1772298" cy="1314931"/>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1" name="Freeform 223"/>
            <p:cNvSpPr>
              <a:spLocks noChangeArrowheads="1"/>
            </p:cNvSpPr>
            <p:nvPr/>
          </p:nvSpPr>
          <p:spPr bwMode="auto">
            <a:xfrm>
              <a:off x="6164598" y="4670581"/>
              <a:ext cx="171513" cy="165160"/>
            </a:xfrm>
            <a:custGeom>
              <a:avLst/>
              <a:gdLst>
                <a:gd name="T0" fmla="*/ 119 w 238"/>
                <a:gd name="T1" fmla="*/ 0 h 230"/>
                <a:gd name="T2" fmla="*/ 158 w 238"/>
                <a:gd name="T3" fmla="*/ 79 h 230"/>
                <a:gd name="T4" fmla="*/ 237 w 238"/>
                <a:gd name="T5" fmla="*/ 87 h 230"/>
                <a:gd name="T6" fmla="*/ 182 w 238"/>
                <a:gd name="T7" fmla="*/ 150 h 230"/>
                <a:gd name="T8" fmla="*/ 197 w 238"/>
                <a:gd name="T9" fmla="*/ 229 h 230"/>
                <a:gd name="T10" fmla="*/ 119 w 238"/>
                <a:gd name="T11" fmla="*/ 190 h 230"/>
                <a:gd name="T12" fmla="*/ 47 w 238"/>
                <a:gd name="T13" fmla="*/ 229 h 230"/>
                <a:gd name="T14" fmla="*/ 63 w 238"/>
                <a:gd name="T15" fmla="*/ 150 h 230"/>
                <a:gd name="T16" fmla="*/ 0 w 238"/>
                <a:gd name="T17" fmla="*/ 87 h 230"/>
                <a:gd name="T18" fmla="*/ 87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7" y="229"/>
                  </a:lnTo>
                  <a:lnTo>
                    <a:pt x="119" y="190"/>
                  </a:lnTo>
                  <a:lnTo>
                    <a:pt x="47" y="229"/>
                  </a:lnTo>
                  <a:lnTo>
                    <a:pt x="63" y="150"/>
                  </a:lnTo>
                  <a:lnTo>
                    <a:pt x="0" y="87"/>
                  </a:lnTo>
                  <a:lnTo>
                    <a:pt x="87"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2" name="Freeform 224"/>
            <p:cNvSpPr>
              <a:spLocks noChangeArrowheads="1"/>
            </p:cNvSpPr>
            <p:nvPr/>
          </p:nvSpPr>
          <p:spPr bwMode="auto">
            <a:xfrm>
              <a:off x="6386930" y="3990883"/>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64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64"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3" name="Freeform 225"/>
            <p:cNvSpPr>
              <a:spLocks noChangeArrowheads="1"/>
            </p:cNvSpPr>
            <p:nvPr/>
          </p:nvSpPr>
          <p:spPr bwMode="auto">
            <a:xfrm>
              <a:off x="6637846" y="386701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1" y="142"/>
                    <a:pt x="71" y="142"/>
                  </a:cubicBezTo>
                  <a:cubicBezTo>
                    <a:pt x="32" y="142"/>
                    <a:pt x="0" y="111"/>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4" name="Freeform 226"/>
            <p:cNvSpPr>
              <a:spLocks noChangeArrowheads="1"/>
            </p:cNvSpPr>
            <p:nvPr/>
          </p:nvSpPr>
          <p:spPr bwMode="auto">
            <a:xfrm>
              <a:off x="6396457" y="5223234"/>
              <a:ext cx="98462" cy="171513"/>
            </a:xfrm>
            <a:custGeom>
              <a:avLst/>
              <a:gdLst>
                <a:gd name="T0" fmla="*/ 135 w 136"/>
                <a:gd name="T1" fmla="*/ 134 h 238"/>
                <a:gd name="T2" fmla="*/ 135 w 136"/>
                <a:gd name="T3" fmla="*/ 134 h 238"/>
                <a:gd name="T4" fmla="*/ 135 w 136"/>
                <a:gd name="T5" fmla="*/ 189 h 238"/>
                <a:gd name="T6" fmla="*/ 126 w 136"/>
                <a:gd name="T7" fmla="*/ 213 h 238"/>
                <a:gd name="T8" fmla="*/ 103 w 136"/>
                <a:gd name="T9" fmla="*/ 229 h 238"/>
                <a:gd name="T10" fmla="*/ 63 w 136"/>
                <a:gd name="T11" fmla="*/ 237 h 238"/>
                <a:gd name="T12" fmla="*/ 32 w 136"/>
                <a:gd name="T13" fmla="*/ 229 h 238"/>
                <a:gd name="T14" fmla="*/ 8 w 136"/>
                <a:gd name="T15" fmla="*/ 213 h 238"/>
                <a:gd name="T16" fmla="*/ 0 w 136"/>
                <a:gd name="T17" fmla="*/ 189 h 238"/>
                <a:gd name="T18" fmla="*/ 0 w 136"/>
                <a:gd name="T19" fmla="*/ 134 h 238"/>
                <a:gd name="T20" fmla="*/ 0 w 136"/>
                <a:gd name="T21" fmla="*/ 102 h 238"/>
                <a:gd name="T22" fmla="*/ 0 w 136"/>
                <a:gd name="T23" fmla="*/ 47 h 238"/>
                <a:gd name="T24" fmla="*/ 8 w 136"/>
                <a:gd name="T25" fmla="*/ 23 h 238"/>
                <a:gd name="T26" fmla="*/ 32 w 136"/>
                <a:gd name="T27" fmla="*/ 7 h 238"/>
                <a:gd name="T28" fmla="*/ 63 w 136"/>
                <a:gd name="T29" fmla="*/ 0 h 238"/>
                <a:gd name="T30" fmla="*/ 103 w 136"/>
                <a:gd name="T31" fmla="*/ 7 h 238"/>
                <a:gd name="T32" fmla="*/ 126 w 136"/>
                <a:gd name="T33" fmla="*/ 23 h 238"/>
                <a:gd name="T34" fmla="*/ 135 w 136"/>
                <a:gd name="T35" fmla="*/ 47 h 238"/>
                <a:gd name="T36" fmla="*/ 135 w 136"/>
                <a:gd name="T37" fmla="*/ 102 h 238"/>
                <a:gd name="T38" fmla="*/ 135 w 136"/>
                <a:gd name="T39" fmla="*/ 134 h 238"/>
                <a:gd name="T40" fmla="*/ 79 w 136"/>
                <a:gd name="T41" fmla="*/ 63 h 238"/>
                <a:gd name="T42" fmla="*/ 79 w 136"/>
                <a:gd name="T43" fmla="*/ 63 h 238"/>
                <a:gd name="T44" fmla="*/ 71 w 136"/>
                <a:gd name="T45" fmla="*/ 39 h 238"/>
                <a:gd name="T46" fmla="*/ 63 w 136"/>
                <a:gd name="T47" fmla="*/ 39 h 238"/>
                <a:gd name="T48" fmla="*/ 55 w 136"/>
                <a:gd name="T49" fmla="*/ 39 h 238"/>
                <a:gd name="T50" fmla="*/ 55 w 136"/>
                <a:gd name="T51" fmla="*/ 63 h 238"/>
                <a:gd name="T52" fmla="*/ 55 w 136"/>
                <a:gd name="T53" fmla="*/ 166 h 238"/>
                <a:gd name="T54" fmla="*/ 55 w 136"/>
                <a:gd name="T55" fmla="*/ 197 h 238"/>
                <a:gd name="T56" fmla="*/ 63 w 136"/>
                <a:gd name="T57" fmla="*/ 197 h 238"/>
                <a:gd name="T58" fmla="*/ 71 w 136"/>
                <a:gd name="T59" fmla="*/ 189 h 238"/>
                <a:gd name="T60" fmla="*/ 79 w 136"/>
                <a:gd name="T61" fmla="*/ 166 h 238"/>
                <a:gd name="T62" fmla="*/ 79 w 136"/>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38">
                  <a:moveTo>
                    <a:pt x="135" y="134"/>
                  </a:moveTo>
                  <a:lnTo>
                    <a:pt x="135" y="134"/>
                  </a:lnTo>
                  <a:cubicBezTo>
                    <a:pt x="135" y="158"/>
                    <a:pt x="135" y="174"/>
                    <a:pt x="135" y="189"/>
                  </a:cubicBezTo>
                  <a:cubicBezTo>
                    <a:pt x="135" y="197"/>
                    <a:pt x="126" y="205"/>
                    <a:pt x="126" y="213"/>
                  </a:cubicBezTo>
                  <a:cubicBezTo>
                    <a:pt x="119" y="221"/>
                    <a:pt x="111" y="229"/>
                    <a:pt x="103" y="229"/>
                  </a:cubicBezTo>
                  <a:cubicBezTo>
                    <a:pt x="87" y="237"/>
                    <a:pt x="79" y="237"/>
                    <a:pt x="63" y="237"/>
                  </a:cubicBezTo>
                  <a:cubicBezTo>
                    <a:pt x="55" y="237"/>
                    <a:pt x="40" y="237"/>
                    <a:pt x="32" y="229"/>
                  </a:cubicBezTo>
                  <a:cubicBezTo>
                    <a:pt x="24" y="229"/>
                    <a:pt x="16" y="221"/>
                    <a:pt x="8" y="213"/>
                  </a:cubicBezTo>
                  <a:cubicBezTo>
                    <a:pt x="0" y="205"/>
                    <a:pt x="0" y="197"/>
                    <a:pt x="0" y="189"/>
                  </a:cubicBezTo>
                  <a:cubicBezTo>
                    <a:pt x="0" y="174"/>
                    <a:pt x="0" y="158"/>
                    <a:pt x="0" y="134"/>
                  </a:cubicBezTo>
                  <a:cubicBezTo>
                    <a:pt x="0" y="102"/>
                    <a:pt x="0" y="102"/>
                    <a:pt x="0" y="102"/>
                  </a:cubicBezTo>
                  <a:cubicBezTo>
                    <a:pt x="0" y="79"/>
                    <a:pt x="0" y="63"/>
                    <a:pt x="0" y="47"/>
                  </a:cubicBezTo>
                  <a:cubicBezTo>
                    <a:pt x="0" y="39"/>
                    <a:pt x="0" y="31"/>
                    <a:pt x="8" y="23"/>
                  </a:cubicBezTo>
                  <a:cubicBezTo>
                    <a:pt x="16" y="16"/>
                    <a:pt x="24" y="7"/>
                    <a:pt x="32" y="7"/>
                  </a:cubicBezTo>
                  <a:cubicBezTo>
                    <a:pt x="40" y="0"/>
                    <a:pt x="55" y="0"/>
                    <a:pt x="63" y="0"/>
                  </a:cubicBezTo>
                  <a:cubicBezTo>
                    <a:pt x="79" y="0"/>
                    <a:pt x="87" y="0"/>
                    <a:pt x="103" y="7"/>
                  </a:cubicBezTo>
                  <a:cubicBezTo>
                    <a:pt x="111" y="7"/>
                    <a:pt x="119" y="16"/>
                    <a:pt x="126" y="23"/>
                  </a:cubicBezTo>
                  <a:cubicBezTo>
                    <a:pt x="126" y="31"/>
                    <a:pt x="135" y="39"/>
                    <a:pt x="135" y="47"/>
                  </a:cubicBezTo>
                  <a:cubicBezTo>
                    <a:pt x="135" y="55"/>
                    <a:pt x="135" y="79"/>
                    <a:pt x="135" y="102"/>
                  </a:cubicBezTo>
                  <a:lnTo>
                    <a:pt x="135" y="134"/>
                  </a:lnTo>
                  <a:close/>
                  <a:moveTo>
                    <a:pt x="79" y="63"/>
                  </a:moveTo>
                  <a:lnTo>
                    <a:pt x="79" y="63"/>
                  </a:lnTo>
                  <a:cubicBezTo>
                    <a:pt x="79" y="55"/>
                    <a:pt x="71" y="47"/>
                    <a:pt x="71" y="39"/>
                  </a:cubicBezTo>
                  <a:cubicBezTo>
                    <a:pt x="71" y="39"/>
                    <a:pt x="71" y="39"/>
                    <a:pt x="63" y="39"/>
                  </a:cubicBezTo>
                  <a:cubicBezTo>
                    <a:pt x="63" y="39"/>
                    <a:pt x="63" y="39"/>
                    <a:pt x="55" y="39"/>
                  </a:cubicBezTo>
                  <a:cubicBezTo>
                    <a:pt x="55" y="47"/>
                    <a:pt x="55" y="55"/>
                    <a:pt x="55" y="63"/>
                  </a:cubicBezTo>
                  <a:cubicBezTo>
                    <a:pt x="55" y="166"/>
                    <a:pt x="55" y="166"/>
                    <a:pt x="55" y="166"/>
                  </a:cubicBezTo>
                  <a:cubicBezTo>
                    <a:pt x="55" y="181"/>
                    <a:pt x="55" y="189"/>
                    <a:pt x="55" y="197"/>
                  </a:cubicBezTo>
                  <a:lnTo>
                    <a:pt x="63" y="197"/>
                  </a:lnTo>
                  <a:cubicBezTo>
                    <a:pt x="71" y="197"/>
                    <a:pt x="71" y="197"/>
                    <a:pt x="71" y="189"/>
                  </a:cubicBezTo>
                  <a:cubicBezTo>
                    <a:pt x="71"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5" name="Freeform 227"/>
            <p:cNvSpPr>
              <a:spLocks noChangeArrowheads="1"/>
            </p:cNvSpPr>
            <p:nvPr/>
          </p:nvSpPr>
          <p:spPr bwMode="auto">
            <a:xfrm>
              <a:off x="6510799" y="5226411"/>
              <a:ext cx="98462" cy="161983"/>
            </a:xfrm>
            <a:custGeom>
              <a:avLst/>
              <a:gdLst>
                <a:gd name="T0" fmla="*/ 0 w 136"/>
                <a:gd name="T1" fmla="*/ 0 h 223"/>
                <a:gd name="T2" fmla="*/ 0 w 136"/>
                <a:gd name="T3" fmla="*/ 0 h 223"/>
                <a:gd name="T4" fmla="*/ 40 w 136"/>
                <a:gd name="T5" fmla="*/ 0 h 223"/>
                <a:gd name="T6" fmla="*/ 95 w 136"/>
                <a:gd name="T7" fmla="*/ 0 h 223"/>
                <a:gd name="T8" fmla="*/ 119 w 136"/>
                <a:gd name="T9" fmla="*/ 16 h 223"/>
                <a:gd name="T10" fmla="*/ 135 w 136"/>
                <a:gd name="T11" fmla="*/ 56 h 223"/>
                <a:gd name="T12" fmla="*/ 127 w 136"/>
                <a:gd name="T13" fmla="*/ 95 h 223"/>
                <a:gd name="T14" fmla="*/ 103 w 136"/>
                <a:gd name="T15" fmla="*/ 103 h 223"/>
                <a:gd name="T16" fmla="*/ 127 w 136"/>
                <a:gd name="T17" fmla="*/ 119 h 223"/>
                <a:gd name="T18" fmla="*/ 127 w 136"/>
                <a:gd name="T19" fmla="*/ 135 h 223"/>
                <a:gd name="T20" fmla="*/ 135 w 136"/>
                <a:gd name="T21" fmla="*/ 167 h 223"/>
                <a:gd name="T22" fmla="*/ 135 w 136"/>
                <a:gd name="T23" fmla="*/ 222 h 223"/>
                <a:gd name="T24" fmla="*/ 79 w 136"/>
                <a:gd name="T25" fmla="*/ 222 h 223"/>
                <a:gd name="T26" fmla="*/ 79 w 136"/>
                <a:gd name="T27" fmla="*/ 151 h 223"/>
                <a:gd name="T28" fmla="*/ 71 w 136"/>
                <a:gd name="T29" fmla="*/ 127 h 223"/>
                <a:gd name="T30" fmla="*/ 55 w 136"/>
                <a:gd name="T31" fmla="*/ 119 h 223"/>
                <a:gd name="T32" fmla="*/ 55 w 136"/>
                <a:gd name="T33" fmla="*/ 222 h 223"/>
                <a:gd name="T34" fmla="*/ 0 w 136"/>
                <a:gd name="T35" fmla="*/ 222 h 223"/>
                <a:gd name="T36" fmla="*/ 0 w 136"/>
                <a:gd name="T37" fmla="*/ 0 h 223"/>
                <a:gd name="T38" fmla="*/ 55 w 136"/>
                <a:gd name="T39" fmla="*/ 40 h 223"/>
                <a:gd name="T40" fmla="*/ 55 w 136"/>
                <a:gd name="T41" fmla="*/ 40 h 223"/>
                <a:gd name="T42" fmla="*/ 55 w 136"/>
                <a:gd name="T43" fmla="*/ 87 h 223"/>
                <a:gd name="T44" fmla="*/ 71 w 136"/>
                <a:gd name="T45" fmla="*/ 87 h 223"/>
                <a:gd name="T46" fmla="*/ 79 w 136"/>
                <a:gd name="T47" fmla="*/ 64 h 223"/>
                <a:gd name="T48" fmla="*/ 79 w 136"/>
                <a:gd name="T49" fmla="*/ 56 h 223"/>
                <a:gd name="T50" fmla="*/ 71 w 136"/>
                <a:gd name="T51" fmla="*/ 40 h 223"/>
                <a:gd name="T52" fmla="*/ 55 w 136"/>
                <a:gd name="T53" fmla="*/ 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223">
                  <a:moveTo>
                    <a:pt x="0" y="0"/>
                  </a:moveTo>
                  <a:lnTo>
                    <a:pt x="0" y="0"/>
                  </a:lnTo>
                  <a:cubicBezTo>
                    <a:pt x="40" y="0"/>
                    <a:pt x="40" y="0"/>
                    <a:pt x="40" y="0"/>
                  </a:cubicBezTo>
                  <a:cubicBezTo>
                    <a:pt x="71" y="0"/>
                    <a:pt x="87" y="0"/>
                    <a:pt x="95" y="0"/>
                  </a:cubicBezTo>
                  <a:cubicBezTo>
                    <a:pt x="111" y="0"/>
                    <a:pt x="119" y="9"/>
                    <a:pt x="119" y="16"/>
                  </a:cubicBezTo>
                  <a:cubicBezTo>
                    <a:pt x="127" y="24"/>
                    <a:pt x="135" y="40"/>
                    <a:pt x="135" y="56"/>
                  </a:cubicBezTo>
                  <a:cubicBezTo>
                    <a:pt x="135" y="80"/>
                    <a:pt x="127" y="87"/>
                    <a:pt x="127" y="95"/>
                  </a:cubicBezTo>
                  <a:cubicBezTo>
                    <a:pt x="119" y="103"/>
                    <a:pt x="111" y="103"/>
                    <a:pt x="103" y="103"/>
                  </a:cubicBezTo>
                  <a:cubicBezTo>
                    <a:pt x="111" y="111"/>
                    <a:pt x="119" y="111"/>
                    <a:pt x="127" y="119"/>
                  </a:cubicBezTo>
                  <a:cubicBezTo>
                    <a:pt x="127" y="119"/>
                    <a:pt x="127" y="127"/>
                    <a:pt x="127" y="135"/>
                  </a:cubicBezTo>
                  <a:cubicBezTo>
                    <a:pt x="135" y="135"/>
                    <a:pt x="135" y="143"/>
                    <a:pt x="135" y="167"/>
                  </a:cubicBezTo>
                  <a:cubicBezTo>
                    <a:pt x="135" y="222"/>
                    <a:pt x="135" y="222"/>
                    <a:pt x="135" y="222"/>
                  </a:cubicBezTo>
                  <a:cubicBezTo>
                    <a:pt x="79" y="222"/>
                    <a:pt x="79" y="222"/>
                    <a:pt x="79" y="222"/>
                  </a:cubicBezTo>
                  <a:cubicBezTo>
                    <a:pt x="79" y="151"/>
                    <a:pt x="79" y="151"/>
                    <a:pt x="79" y="151"/>
                  </a:cubicBezTo>
                  <a:cubicBezTo>
                    <a:pt x="79" y="135"/>
                    <a:pt x="79" y="127"/>
                    <a:pt x="71" y="127"/>
                  </a:cubicBezTo>
                  <a:cubicBezTo>
                    <a:pt x="71" y="127"/>
                    <a:pt x="63" y="119"/>
                    <a:pt x="55" y="119"/>
                  </a:cubicBezTo>
                  <a:cubicBezTo>
                    <a:pt x="55" y="222"/>
                    <a:pt x="55" y="222"/>
                    <a:pt x="55" y="222"/>
                  </a:cubicBezTo>
                  <a:cubicBezTo>
                    <a:pt x="0" y="222"/>
                    <a:pt x="0" y="222"/>
                    <a:pt x="0" y="222"/>
                  </a:cubicBezTo>
                  <a:lnTo>
                    <a:pt x="0" y="0"/>
                  </a:lnTo>
                  <a:close/>
                  <a:moveTo>
                    <a:pt x="55" y="40"/>
                  </a:moveTo>
                  <a:lnTo>
                    <a:pt x="55" y="40"/>
                  </a:lnTo>
                  <a:cubicBezTo>
                    <a:pt x="55" y="87"/>
                    <a:pt x="55" y="87"/>
                    <a:pt x="55" y="87"/>
                  </a:cubicBezTo>
                  <a:cubicBezTo>
                    <a:pt x="63" y="87"/>
                    <a:pt x="71" y="87"/>
                    <a:pt x="71" y="87"/>
                  </a:cubicBezTo>
                  <a:cubicBezTo>
                    <a:pt x="79" y="80"/>
                    <a:pt x="79" y="80"/>
                    <a:pt x="79" y="64"/>
                  </a:cubicBezTo>
                  <a:cubicBezTo>
                    <a:pt x="79" y="56"/>
                    <a:pt x="79" y="56"/>
                    <a:pt x="79" y="56"/>
                  </a:cubicBezTo>
                  <a:cubicBezTo>
                    <a:pt x="79" y="48"/>
                    <a:pt x="79" y="40"/>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6" name="Freeform 228"/>
            <p:cNvSpPr>
              <a:spLocks noChangeArrowheads="1"/>
            </p:cNvSpPr>
            <p:nvPr/>
          </p:nvSpPr>
          <p:spPr bwMode="auto">
            <a:xfrm>
              <a:off x="6625141" y="5226411"/>
              <a:ext cx="76228" cy="161983"/>
            </a:xfrm>
            <a:custGeom>
              <a:avLst/>
              <a:gdLst>
                <a:gd name="T0" fmla="*/ 0 w 104"/>
                <a:gd name="T1" fmla="*/ 0 h 223"/>
                <a:gd name="T2" fmla="*/ 95 w 104"/>
                <a:gd name="T3" fmla="*/ 0 h 223"/>
                <a:gd name="T4" fmla="*/ 95 w 104"/>
                <a:gd name="T5" fmla="*/ 40 h 223"/>
                <a:gd name="T6" fmla="*/ 56 w 104"/>
                <a:gd name="T7" fmla="*/ 40 h 223"/>
                <a:gd name="T8" fmla="*/ 56 w 104"/>
                <a:gd name="T9" fmla="*/ 87 h 223"/>
                <a:gd name="T10" fmla="*/ 95 w 104"/>
                <a:gd name="T11" fmla="*/ 87 h 223"/>
                <a:gd name="T12" fmla="*/ 95 w 104"/>
                <a:gd name="T13" fmla="*/ 127 h 223"/>
                <a:gd name="T14" fmla="*/ 56 w 104"/>
                <a:gd name="T15" fmla="*/ 127 h 223"/>
                <a:gd name="T16" fmla="*/ 56 w 104"/>
                <a:gd name="T17" fmla="*/ 182 h 223"/>
                <a:gd name="T18" fmla="*/ 103 w 104"/>
                <a:gd name="T19" fmla="*/ 182 h 223"/>
                <a:gd name="T20" fmla="*/ 103 w 104"/>
                <a:gd name="T21" fmla="*/ 222 h 223"/>
                <a:gd name="T22" fmla="*/ 0 w 104"/>
                <a:gd name="T23" fmla="*/ 222 h 223"/>
                <a:gd name="T24" fmla="*/ 0 w 104"/>
                <a:gd name="T2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3">
                  <a:moveTo>
                    <a:pt x="0" y="0"/>
                  </a:moveTo>
                  <a:lnTo>
                    <a:pt x="95" y="0"/>
                  </a:lnTo>
                  <a:lnTo>
                    <a:pt x="95" y="40"/>
                  </a:lnTo>
                  <a:lnTo>
                    <a:pt x="56" y="40"/>
                  </a:lnTo>
                  <a:lnTo>
                    <a:pt x="56" y="87"/>
                  </a:lnTo>
                  <a:lnTo>
                    <a:pt x="95" y="87"/>
                  </a:lnTo>
                  <a:lnTo>
                    <a:pt x="95" y="127"/>
                  </a:lnTo>
                  <a:lnTo>
                    <a:pt x="56" y="127"/>
                  </a:lnTo>
                  <a:lnTo>
                    <a:pt x="56" y="182"/>
                  </a:lnTo>
                  <a:lnTo>
                    <a:pt x="103" y="182"/>
                  </a:lnTo>
                  <a:lnTo>
                    <a:pt x="103" y="222"/>
                  </a:lnTo>
                  <a:lnTo>
                    <a:pt x="0" y="22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7" name="Freeform 229"/>
            <p:cNvSpPr>
              <a:spLocks noChangeArrowheads="1"/>
            </p:cNvSpPr>
            <p:nvPr/>
          </p:nvSpPr>
          <p:spPr bwMode="auto">
            <a:xfrm>
              <a:off x="6710898" y="5223234"/>
              <a:ext cx="98460" cy="171513"/>
            </a:xfrm>
            <a:custGeom>
              <a:avLst/>
              <a:gdLst>
                <a:gd name="T0" fmla="*/ 134 w 135"/>
                <a:gd name="T1" fmla="*/ 87 h 238"/>
                <a:gd name="T2" fmla="*/ 134 w 135"/>
                <a:gd name="T3" fmla="*/ 87 h 238"/>
                <a:gd name="T4" fmla="*/ 79 w 135"/>
                <a:gd name="T5" fmla="*/ 87 h 238"/>
                <a:gd name="T6" fmla="*/ 79 w 135"/>
                <a:gd name="T7" fmla="*/ 71 h 238"/>
                <a:gd name="T8" fmla="*/ 71 w 135"/>
                <a:gd name="T9" fmla="*/ 39 h 238"/>
                <a:gd name="T10" fmla="*/ 63 w 135"/>
                <a:gd name="T11" fmla="*/ 39 h 238"/>
                <a:gd name="T12" fmla="*/ 55 w 135"/>
                <a:gd name="T13" fmla="*/ 39 h 238"/>
                <a:gd name="T14" fmla="*/ 55 w 135"/>
                <a:gd name="T15" fmla="*/ 63 h 238"/>
                <a:gd name="T16" fmla="*/ 55 w 135"/>
                <a:gd name="T17" fmla="*/ 174 h 238"/>
                <a:gd name="T18" fmla="*/ 55 w 135"/>
                <a:gd name="T19" fmla="*/ 197 h 238"/>
                <a:gd name="T20" fmla="*/ 63 w 135"/>
                <a:gd name="T21" fmla="*/ 197 h 238"/>
                <a:gd name="T22" fmla="*/ 71 w 135"/>
                <a:gd name="T23" fmla="*/ 189 h 238"/>
                <a:gd name="T24" fmla="*/ 79 w 135"/>
                <a:gd name="T25" fmla="*/ 174 h 238"/>
                <a:gd name="T26" fmla="*/ 79 w 135"/>
                <a:gd name="T27" fmla="*/ 142 h 238"/>
                <a:gd name="T28" fmla="*/ 63 w 135"/>
                <a:gd name="T29" fmla="*/ 142 h 238"/>
                <a:gd name="T30" fmla="*/ 63 w 135"/>
                <a:gd name="T31" fmla="*/ 110 h 238"/>
                <a:gd name="T32" fmla="*/ 134 w 135"/>
                <a:gd name="T33" fmla="*/ 110 h 238"/>
                <a:gd name="T34" fmla="*/ 134 w 135"/>
                <a:gd name="T35" fmla="*/ 229 h 238"/>
                <a:gd name="T36" fmla="*/ 95 w 135"/>
                <a:gd name="T37" fmla="*/ 229 h 238"/>
                <a:gd name="T38" fmla="*/ 95 w 135"/>
                <a:gd name="T39" fmla="*/ 213 h 238"/>
                <a:gd name="T40" fmla="*/ 79 w 135"/>
                <a:gd name="T41" fmla="*/ 229 h 238"/>
                <a:gd name="T42" fmla="*/ 55 w 135"/>
                <a:gd name="T43" fmla="*/ 237 h 238"/>
                <a:gd name="T44" fmla="*/ 24 w 135"/>
                <a:gd name="T45" fmla="*/ 229 h 238"/>
                <a:gd name="T46" fmla="*/ 8 w 135"/>
                <a:gd name="T47" fmla="*/ 213 h 238"/>
                <a:gd name="T48" fmla="*/ 0 w 135"/>
                <a:gd name="T49" fmla="*/ 189 h 238"/>
                <a:gd name="T50" fmla="*/ 0 w 135"/>
                <a:gd name="T51" fmla="*/ 158 h 238"/>
                <a:gd name="T52" fmla="*/ 0 w 135"/>
                <a:gd name="T53" fmla="*/ 87 h 238"/>
                <a:gd name="T54" fmla="*/ 0 w 135"/>
                <a:gd name="T55" fmla="*/ 39 h 238"/>
                <a:gd name="T56" fmla="*/ 24 w 135"/>
                <a:gd name="T57" fmla="*/ 16 h 238"/>
                <a:gd name="T58" fmla="*/ 63 w 135"/>
                <a:gd name="T59" fmla="*/ 0 h 238"/>
                <a:gd name="T60" fmla="*/ 111 w 135"/>
                <a:gd name="T61" fmla="*/ 7 h 238"/>
                <a:gd name="T62" fmla="*/ 126 w 135"/>
                <a:gd name="T63" fmla="*/ 39 h 238"/>
                <a:gd name="T64" fmla="*/ 134 w 135"/>
                <a:gd name="T65" fmla="*/ 79 h 238"/>
                <a:gd name="T66" fmla="*/ 134 w 135"/>
                <a:gd name="T67" fmla="*/ 8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 h="238">
                  <a:moveTo>
                    <a:pt x="134" y="87"/>
                  </a:moveTo>
                  <a:lnTo>
                    <a:pt x="134" y="87"/>
                  </a:lnTo>
                  <a:cubicBezTo>
                    <a:pt x="79" y="87"/>
                    <a:pt x="79" y="87"/>
                    <a:pt x="79" y="87"/>
                  </a:cubicBezTo>
                  <a:cubicBezTo>
                    <a:pt x="79" y="71"/>
                    <a:pt x="79" y="71"/>
                    <a:pt x="79" y="71"/>
                  </a:cubicBezTo>
                  <a:cubicBezTo>
                    <a:pt x="79" y="55"/>
                    <a:pt x="71" y="47"/>
                    <a:pt x="71" y="39"/>
                  </a:cubicBezTo>
                  <a:cubicBezTo>
                    <a:pt x="71" y="39"/>
                    <a:pt x="71" y="39"/>
                    <a:pt x="63" y="39"/>
                  </a:cubicBezTo>
                  <a:cubicBezTo>
                    <a:pt x="63" y="39"/>
                    <a:pt x="63" y="39"/>
                    <a:pt x="55" y="39"/>
                  </a:cubicBezTo>
                  <a:cubicBezTo>
                    <a:pt x="55" y="47"/>
                    <a:pt x="55" y="55"/>
                    <a:pt x="55" y="63"/>
                  </a:cubicBezTo>
                  <a:cubicBezTo>
                    <a:pt x="55" y="174"/>
                    <a:pt x="55" y="174"/>
                    <a:pt x="55" y="174"/>
                  </a:cubicBezTo>
                  <a:cubicBezTo>
                    <a:pt x="55" y="181"/>
                    <a:pt x="55" y="189"/>
                    <a:pt x="55" y="197"/>
                  </a:cubicBezTo>
                  <a:cubicBezTo>
                    <a:pt x="63" y="197"/>
                    <a:pt x="63" y="197"/>
                    <a:pt x="63" y="197"/>
                  </a:cubicBezTo>
                  <a:cubicBezTo>
                    <a:pt x="71" y="197"/>
                    <a:pt x="71" y="197"/>
                    <a:pt x="71" y="189"/>
                  </a:cubicBezTo>
                  <a:cubicBezTo>
                    <a:pt x="79" y="189"/>
                    <a:pt x="79" y="181"/>
                    <a:pt x="79" y="174"/>
                  </a:cubicBezTo>
                  <a:cubicBezTo>
                    <a:pt x="79" y="142"/>
                    <a:pt x="79" y="142"/>
                    <a:pt x="79" y="142"/>
                  </a:cubicBezTo>
                  <a:cubicBezTo>
                    <a:pt x="63" y="142"/>
                    <a:pt x="63" y="142"/>
                    <a:pt x="63" y="142"/>
                  </a:cubicBezTo>
                  <a:cubicBezTo>
                    <a:pt x="63" y="110"/>
                    <a:pt x="63" y="110"/>
                    <a:pt x="63" y="110"/>
                  </a:cubicBezTo>
                  <a:cubicBezTo>
                    <a:pt x="134" y="110"/>
                    <a:pt x="134" y="110"/>
                    <a:pt x="134" y="110"/>
                  </a:cubicBezTo>
                  <a:cubicBezTo>
                    <a:pt x="134" y="229"/>
                    <a:pt x="134" y="229"/>
                    <a:pt x="134" y="229"/>
                  </a:cubicBezTo>
                  <a:cubicBezTo>
                    <a:pt x="95" y="229"/>
                    <a:pt x="95" y="229"/>
                    <a:pt x="95" y="229"/>
                  </a:cubicBezTo>
                  <a:cubicBezTo>
                    <a:pt x="95" y="213"/>
                    <a:pt x="95" y="213"/>
                    <a:pt x="95" y="213"/>
                  </a:cubicBezTo>
                  <a:cubicBezTo>
                    <a:pt x="87" y="221"/>
                    <a:pt x="79" y="229"/>
                    <a:pt x="79" y="229"/>
                  </a:cubicBezTo>
                  <a:cubicBezTo>
                    <a:pt x="71" y="237"/>
                    <a:pt x="63" y="237"/>
                    <a:pt x="55" y="237"/>
                  </a:cubicBezTo>
                  <a:cubicBezTo>
                    <a:pt x="47" y="237"/>
                    <a:pt x="31" y="237"/>
                    <a:pt x="24" y="229"/>
                  </a:cubicBezTo>
                  <a:cubicBezTo>
                    <a:pt x="16" y="221"/>
                    <a:pt x="8" y="221"/>
                    <a:pt x="8" y="213"/>
                  </a:cubicBezTo>
                  <a:cubicBezTo>
                    <a:pt x="0" y="205"/>
                    <a:pt x="0" y="197"/>
                    <a:pt x="0" y="189"/>
                  </a:cubicBezTo>
                  <a:cubicBezTo>
                    <a:pt x="0" y="181"/>
                    <a:pt x="0" y="174"/>
                    <a:pt x="0" y="158"/>
                  </a:cubicBezTo>
                  <a:cubicBezTo>
                    <a:pt x="0" y="87"/>
                    <a:pt x="0" y="87"/>
                    <a:pt x="0" y="87"/>
                  </a:cubicBezTo>
                  <a:cubicBezTo>
                    <a:pt x="0" y="63"/>
                    <a:pt x="0" y="47"/>
                    <a:pt x="0" y="39"/>
                  </a:cubicBezTo>
                  <a:cubicBezTo>
                    <a:pt x="0" y="31"/>
                    <a:pt x="8" y="23"/>
                    <a:pt x="24" y="16"/>
                  </a:cubicBezTo>
                  <a:cubicBezTo>
                    <a:pt x="31" y="0"/>
                    <a:pt x="47" y="0"/>
                    <a:pt x="63" y="0"/>
                  </a:cubicBezTo>
                  <a:cubicBezTo>
                    <a:pt x="79" y="0"/>
                    <a:pt x="95" y="0"/>
                    <a:pt x="111" y="7"/>
                  </a:cubicBezTo>
                  <a:cubicBezTo>
                    <a:pt x="118" y="16"/>
                    <a:pt x="126" y="23"/>
                    <a:pt x="126" y="39"/>
                  </a:cubicBezTo>
                  <a:cubicBezTo>
                    <a:pt x="134" y="47"/>
                    <a:pt x="134" y="63"/>
                    <a:pt x="134" y="79"/>
                  </a:cubicBezTo>
                  <a:lnTo>
                    <a:pt x="134"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8" name="Freeform 230"/>
            <p:cNvSpPr>
              <a:spLocks noChangeArrowheads="1"/>
            </p:cNvSpPr>
            <p:nvPr/>
          </p:nvSpPr>
          <p:spPr bwMode="auto">
            <a:xfrm>
              <a:off x="6825240" y="5223234"/>
              <a:ext cx="98460" cy="171513"/>
            </a:xfrm>
            <a:custGeom>
              <a:avLst/>
              <a:gdLst>
                <a:gd name="T0" fmla="*/ 134 w 135"/>
                <a:gd name="T1" fmla="*/ 134 h 238"/>
                <a:gd name="T2" fmla="*/ 134 w 135"/>
                <a:gd name="T3" fmla="*/ 134 h 238"/>
                <a:gd name="T4" fmla="*/ 134 w 135"/>
                <a:gd name="T5" fmla="*/ 189 h 238"/>
                <a:gd name="T6" fmla="*/ 126 w 135"/>
                <a:gd name="T7" fmla="*/ 213 h 238"/>
                <a:gd name="T8" fmla="*/ 103 w 135"/>
                <a:gd name="T9" fmla="*/ 229 h 238"/>
                <a:gd name="T10" fmla="*/ 63 w 135"/>
                <a:gd name="T11" fmla="*/ 237 h 238"/>
                <a:gd name="T12" fmla="*/ 32 w 135"/>
                <a:gd name="T13" fmla="*/ 229 h 238"/>
                <a:gd name="T14" fmla="*/ 8 w 135"/>
                <a:gd name="T15" fmla="*/ 213 h 238"/>
                <a:gd name="T16" fmla="*/ 0 w 135"/>
                <a:gd name="T17" fmla="*/ 189 h 238"/>
                <a:gd name="T18" fmla="*/ 0 w 135"/>
                <a:gd name="T19" fmla="*/ 134 h 238"/>
                <a:gd name="T20" fmla="*/ 0 w 135"/>
                <a:gd name="T21" fmla="*/ 102 h 238"/>
                <a:gd name="T22" fmla="*/ 0 w 135"/>
                <a:gd name="T23" fmla="*/ 47 h 238"/>
                <a:gd name="T24" fmla="*/ 8 w 135"/>
                <a:gd name="T25" fmla="*/ 23 h 238"/>
                <a:gd name="T26" fmla="*/ 32 w 135"/>
                <a:gd name="T27" fmla="*/ 7 h 238"/>
                <a:gd name="T28" fmla="*/ 63 w 135"/>
                <a:gd name="T29" fmla="*/ 0 h 238"/>
                <a:gd name="T30" fmla="*/ 103 w 135"/>
                <a:gd name="T31" fmla="*/ 7 h 238"/>
                <a:gd name="T32" fmla="*/ 126 w 135"/>
                <a:gd name="T33" fmla="*/ 23 h 238"/>
                <a:gd name="T34" fmla="*/ 134 w 135"/>
                <a:gd name="T35" fmla="*/ 47 h 238"/>
                <a:gd name="T36" fmla="*/ 134 w 135"/>
                <a:gd name="T37" fmla="*/ 102 h 238"/>
                <a:gd name="T38" fmla="*/ 134 w 135"/>
                <a:gd name="T39" fmla="*/ 134 h 238"/>
                <a:gd name="T40" fmla="*/ 79 w 135"/>
                <a:gd name="T41" fmla="*/ 63 h 238"/>
                <a:gd name="T42" fmla="*/ 79 w 135"/>
                <a:gd name="T43" fmla="*/ 63 h 238"/>
                <a:gd name="T44" fmla="*/ 71 w 135"/>
                <a:gd name="T45" fmla="*/ 39 h 238"/>
                <a:gd name="T46" fmla="*/ 71 w 135"/>
                <a:gd name="T47" fmla="*/ 39 h 238"/>
                <a:gd name="T48" fmla="*/ 63 w 135"/>
                <a:gd name="T49" fmla="*/ 39 h 238"/>
                <a:gd name="T50" fmla="*/ 55 w 135"/>
                <a:gd name="T51" fmla="*/ 63 h 238"/>
                <a:gd name="T52" fmla="*/ 55 w 135"/>
                <a:gd name="T53" fmla="*/ 166 h 238"/>
                <a:gd name="T54" fmla="*/ 63 w 135"/>
                <a:gd name="T55" fmla="*/ 197 h 238"/>
                <a:gd name="T56" fmla="*/ 63 w 135"/>
                <a:gd name="T57" fmla="*/ 197 h 238"/>
                <a:gd name="T58" fmla="*/ 71 w 135"/>
                <a:gd name="T59" fmla="*/ 189 h 238"/>
                <a:gd name="T60" fmla="*/ 79 w 135"/>
                <a:gd name="T61" fmla="*/ 166 h 238"/>
                <a:gd name="T62" fmla="*/ 79 w 135"/>
                <a:gd name="T63" fmla="*/ 6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8">
                  <a:moveTo>
                    <a:pt x="134" y="134"/>
                  </a:moveTo>
                  <a:lnTo>
                    <a:pt x="134" y="134"/>
                  </a:lnTo>
                  <a:cubicBezTo>
                    <a:pt x="134" y="158"/>
                    <a:pt x="134" y="174"/>
                    <a:pt x="134" y="189"/>
                  </a:cubicBezTo>
                  <a:cubicBezTo>
                    <a:pt x="134" y="197"/>
                    <a:pt x="126" y="205"/>
                    <a:pt x="126" y="213"/>
                  </a:cubicBezTo>
                  <a:cubicBezTo>
                    <a:pt x="119" y="221"/>
                    <a:pt x="111" y="229"/>
                    <a:pt x="103" y="229"/>
                  </a:cubicBezTo>
                  <a:cubicBezTo>
                    <a:pt x="95" y="237"/>
                    <a:pt x="79" y="237"/>
                    <a:pt x="63" y="237"/>
                  </a:cubicBezTo>
                  <a:cubicBezTo>
                    <a:pt x="55" y="237"/>
                    <a:pt x="47" y="237"/>
                    <a:pt x="32" y="229"/>
                  </a:cubicBezTo>
                  <a:cubicBezTo>
                    <a:pt x="24" y="229"/>
                    <a:pt x="16" y="221"/>
                    <a:pt x="8" y="213"/>
                  </a:cubicBezTo>
                  <a:cubicBezTo>
                    <a:pt x="8" y="205"/>
                    <a:pt x="0" y="197"/>
                    <a:pt x="0" y="189"/>
                  </a:cubicBezTo>
                  <a:cubicBezTo>
                    <a:pt x="0" y="174"/>
                    <a:pt x="0" y="158"/>
                    <a:pt x="0" y="134"/>
                  </a:cubicBezTo>
                  <a:cubicBezTo>
                    <a:pt x="0" y="102"/>
                    <a:pt x="0" y="102"/>
                    <a:pt x="0" y="102"/>
                  </a:cubicBezTo>
                  <a:cubicBezTo>
                    <a:pt x="0" y="79"/>
                    <a:pt x="0" y="63"/>
                    <a:pt x="0" y="47"/>
                  </a:cubicBezTo>
                  <a:cubicBezTo>
                    <a:pt x="0" y="39"/>
                    <a:pt x="8" y="31"/>
                    <a:pt x="8" y="23"/>
                  </a:cubicBezTo>
                  <a:cubicBezTo>
                    <a:pt x="16" y="16"/>
                    <a:pt x="24" y="7"/>
                    <a:pt x="32" y="7"/>
                  </a:cubicBezTo>
                  <a:cubicBezTo>
                    <a:pt x="39" y="0"/>
                    <a:pt x="55" y="0"/>
                    <a:pt x="63" y="0"/>
                  </a:cubicBezTo>
                  <a:cubicBezTo>
                    <a:pt x="79" y="0"/>
                    <a:pt x="87" y="0"/>
                    <a:pt x="103" y="7"/>
                  </a:cubicBezTo>
                  <a:cubicBezTo>
                    <a:pt x="111" y="7"/>
                    <a:pt x="119" y="16"/>
                    <a:pt x="126" y="23"/>
                  </a:cubicBezTo>
                  <a:cubicBezTo>
                    <a:pt x="126" y="31"/>
                    <a:pt x="134" y="39"/>
                    <a:pt x="134" y="47"/>
                  </a:cubicBezTo>
                  <a:cubicBezTo>
                    <a:pt x="134" y="55"/>
                    <a:pt x="134" y="79"/>
                    <a:pt x="134" y="102"/>
                  </a:cubicBezTo>
                  <a:lnTo>
                    <a:pt x="134" y="134"/>
                  </a:lnTo>
                  <a:close/>
                  <a:moveTo>
                    <a:pt x="79" y="63"/>
                  </a:moveTo>
                  <a:lnTo>
                    <a:pt x="79" y="63"/>
                  </a:lnTo>
                  <a:cubicBezTo>
                    <a:pt x="79" y="55"/>
                    <a:pt x="79" y="47"/>
                    <a:pt x="71" y="39"/>
                  </a:cubicBezTo>
                  <a:lnTo>
                    <a:pt x="71" y="39"/>
                  </a:lnTo>
                  <a:cubicBezTo>
                    <a:pt x="63" y="39"/>
                    <a:pt x="63" y="39"/>
                    <a:pt x="63" y="39"/>
                  </a:cubicBezTo>
                  <a:cubicBezTo>
                    <a:pt x="55" y="47"/>
                    <a:pt x="55" y="55"/>
                    <a:pt x="55" y="63"/>
                  </a:cubicBezTo>
                  <a:cubicBezTo>
                    <a:pt x="55" y="166"/>
                    <a:pt x="55" y="166"/>
                    <a:pt x="55" y="166"/>
                  </a:cubicBezTo>
                  <a:cubicBezTo>
                    <a:pt x="55" y="181"/>
                    <a:pt x="55" y="189"/>
                    <a:pt x="63" y="197"/>
                  </a:cubicBezTo>
                  <a:lnTo>
                    <a:pt x="63" y="197"/>
                  </a:lnTo>
                  <a:cubicBezTo>
                    <a:pt x="71" y="197"/>
                    <a:pt x="71" y="197"/>
                    <a:pt x="71" y="189"/>
                  </a:cubicBezTo>
                  <a:cubicBezTo>
                    <a:pt x="79" y="189"/>
                    <a:pt x="79" y="181"/>
                    <a:pt x="79" y="166"/>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39" name="Freeform 231"/>
            <p:cNvSpPr>
              <a:spLocks noChangeArrowheads="1"/>
            </p:cNvSpPr>
            <p:nvPr/>
          </p:nvSpPr>
          <p:spPr bwMode="auto">
            <a:xfrm>
              <a:off x="6939582" y="5226411"/>
              <a:ext cx="98460" cy="161983"/>
            </a:xfrm>
            <a:custGeom>
              <a:avLst/>
              <a:gdLst>
                <a:gd name="T0" fmla="*/ 134 w 135"/>
                <a:gd name="T1" fmla="*/ 0 h 223"/>
                <a:gd name="T2" fmla="*/ 134 w 135"/>
                <a:gd name="T3" fmla="*/ 222 h 223"/>
                <a:gd name="T4" fmla="*/ 79 w 135"/>
                <a:gd name="T5" fmla="*/ 222 h 223"/>
                <a:gd name="T6" fmla="*/ 48 w 135"/>
                <a:gd name="T7" fmla="*/ 119 h 223"/>
                <a:gd name="T8" fmla="*/ 48 w 135"/>
                <a:gd name="T9" fmla="*/ 222 h 223"/>
                <a:gd name="T10" fmla="*/ 0 w 135"/>
                <a:gd name="T11" fmla="*/ 222 h 223"/>
                <a:gd name="T12" fmla="*/ 0 w 135"/>
                <a:gd name="T13" fmla="*/ 0 h 223"/>
                <a:gd name="T14" fmla="*/ 48 w 135"/>
                <a:gd name="T15" fmla="*/ 0 h 223"/>
                <a:gd name="T16" fmla="*/ 87 w 135"/>
                <a:gd name="T17" fmla="*/ 103 h 223"/>
                <a:gd name="T18" fmla="*/ 87 w 135"/>
                <a:gd name="T19" fmla="*/ 0 h 223"/>
                <a:gd name="T20" fmla="*/ 134 w 135"/>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223">
                  <a:moveTo>
                    <a:pt x="134" y="0"/>
                  </a:moveTo>
                  <a:lnTo>
                    <a:pt x="134" y="222"/>
                  </a:lnTo>
                  <a:lnTo>
                    <a:pt x="79" y="222"/>
                  </a:lnTo>
                  <a:lnTo>
                    <a:pt x="48" y="119"/>
                  </a:lnTo>
                  <a:lnTo>
                    <a:pt x="48" y="222"/>
                  </a:lnTo>
                  <a:lnTo>
                    <a:pt x="0" y="222"/>
                  </a:lnTo>
                  <a:lnTo>
                    <a:pt x="0" y="0"/>
                  </a:lnTo>
                  <a:lnTo>
                    <a:pt x="48" y="0"/>
                  </a:lnTo>
                  <a:lnTo>
                    <a:pt x="87" y="103"/>
                  </a:lnTo>
                  <a:lnTo>
                    <a:pt x="87"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0" name="Freeform 232"/>
            <p:cNvSpPr>
              <a:spLocks noChangeArrowheads="1"/>
            </p:cNvSpPr>
            <p:nvPr/>
          </p:nvSpPr>
          <p:spPr bwMode="auto">
            <a:xfrm>
              <a:off x="6587027" y="4267210"/>
              <a:ext cx="158808" cy="155631"/>
            </a:xfrm>
            <a:custGeom>
              <a:avLst/>
              <a:gdLst>
                <a:gd name="T0" fmla="*/ 221 w 222"/>
                <a:gd name="T1" fmla="*/ 0 h 214"/>
                <a:gd name="T2" fmla="*/ 221 w 222"/>
                <a:gd name="T3" fmla="*/ 0 h 214"/>
                <a:gd name="T4" fmla="*/ 198 w 222"/>
                <a:gd name="T5" fmla="*/ 213 h 214"/>
                <a:gd name="T6" fmla="*/ 127 w 222"/>
                <a:gd name="T7" fmla="*/ 213 h 214"/>
                <a:gd name="T8" fmla="*/ 111 w 222"/>
                <a:gd name="T9" fmla="*/ 102 h 214"/>
                <a:gd name="T10" fmla="*/ 95 w 222"/>
                <a:gd name="T11" fmla="*/ 213 h 214"/>
                <a:gd name="T12" fmla="*/ 24 w 222"/>
                <a:gd name="T13" fmla="*/ 213 h 214"/>
                <a:gd name="T14" fmla="*/ 0 w 222"/>
                <a:gd name="T15" fmla="*/ 0 h 214"/>
                <a:gd name="T16" fmla="*/ 55 w 222"/>
                <a:gd name="T17" fmla="*/ 0 h 214"/>
                <a:gd name="T18" fmla="*/ 55 w 222"/>
                <a:gd name="T19" fmla="*/ 71 h 214"/>
                <a:gd name="T20" fmla="*/ 63 w 222"/>
                <a:gd name="T21" fmla="*/ 142 h 214"/>
                <a:gd name="T22" fmla="*/ 79 w 222"/>
                <a:gd name="T23" fmla="*/ 0 h 214"/>
                <a:gd name="T24" fmla="*/ 134 w 222"/>
                <a:gd name="T25" fmla="*/ 0 h 214"/>
                <a:gd name="T26" fmla="*/ 142 w 222"/>
                <a:gd name="T27" fmla="*/ 71 h 214"/>
                <a:gd name="T28" fmla="*/ 150 w 222"/>
                <a:gd name="T29" fmla="*/ 150 h 214"/>
                <a:gd name="T30" fmla="*/ 166 w 222"/>
                <a:gd name="T31" fmla="*/ 0 h 214"/>
                <a:gd name="T32" fmla="*/ 221 w 222"/>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14">
                  <a:moveTo>
                    <a:pt x="221" y="0"/>
                  </a:moveTo>
                  <a:lnTo>
                    <a:pt x="221" y="0"/>
                  </a:lnTo>
                  <a:cubicBezTo>
                    <a:pt x="198" y="213"/>
                    <a:pt x="198" y="213"/>
                    <a:pt x="198" y="213"/>
                  </a:cubicBezTo>
                  <a:cubicBezTo>
                    <a:pt x="127" y="213"/>
                    <a:pt x="127" y="213"/>
                    <a:pt x="127" y="213"/>
                  </a:cubicBezTo>
                  <a:cubicBezTo>
                    <a:pt x="118" y="181"/>
                    <a:pt x="111" y="142"/>
                    <a:pt x="111" y="102"/>
                  </a:cubicBezTo>
                  <a:cubicBezTo>
                    <a:pt x="103" y="118"/>
                    <a:pt x="103" y="158"/>
                    <a:pt x="95" y="213"/>
                  </a:cubicBezTo>
                  <a:cubicBezTo>
                    <a:pt x="24" y="213"/>
                    <a:pt x="24" y="213"/>
                    <a:pt x="24" y="213"/>
                  </a:cubicBezTo>
                  <a:cubicBezTo>
                    <a:pt x="0" y="0"/>
                    <a:pt x="0" y="0"/>
                    <a:pt x="0" y="0"/>
                  </a:cubicBezTo>
                  <a:cubicBezTo>
                    <a:pt x="55" y="0"/>
                    <a:pt x="55" y="0"/>
                    <a:pt x="55" y="0"/>
                  </a:cubicBezTo>
                  <a:cubicBezTo>
                    <a:pt x="55" y="71"/>
                    <a:pt x="55" y="71"/>
                    <a:pt x="55" y="71"/>
                  </a:cubicBezTo>
                  <a:cubicBezTo>
                    <a:pt x="63" y="142"/>
                    <a:pt x="63" y="142"/>
                    <a:pt x="63" y="142"/>
                  </a:cubicBezTo>
                  <a:cubicBezTo>
                    <a:pt x="63" y="110"/>
                    <a:pt x="71" y="55"/>
                    <a:pt x="79" y="0"/>
                  </a:cubicBezTo>
                  <a:cubicBezTo>
                    <a:pt x="134" y="0"/>
                    <a:pt x="134" y="0"/>
                    <a:pt x="134" y="0"/>
                  </a:cubicBezTo>
                  <a:cubicBezTo>
                    <a:pt x="142" y="0"/>
                    <a:pt x="142" y="23"/>
                    <a:pt x="142" y="71"/>
                  </a:cubicBezTo>
                  <a:cubicBezTo>
                    <a:pt x="150" y="150"/>
                    <a:pt x="150" y="150"/>
                    <a:pt x="150" y="150"/>
                  </a:cubicBezTo>
                  <a:cubicBezTo>
                    <a:pt x="150" y="94"/>
                    <a:pt x="158" y="47"/>
                    <a:pt x="166" y="0"/>
                  </a:cubicBezTo>
                  <a:lnTo>
                    <a:pt x="22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1" name="Freeform 233"/>
            <p:cNvSpPr>
              <a:spLocks noChangeArrowheads="1"/>
            </p:cNvSpPr>
            <p:nvPr/>
          </p:nvSpPr>
          <p:spPr bwMode="auto">
            <a:xfrm>
              <a:off x="6739483" y="4267210"/>
              <a:ext cx="104814" cy="155631"/>
            </a:xfrm>
            <a:custGeom>
              <a:avLst/>
              <a:gdLst>
                <a:gd name="T0" fmla="*/ 111 w 144"/>
                <a:gd name="T1" fmla="*/ 0 h 214"/>
                <a:gd name="T2" fmla="*/ 111 w 144"/>
                <a:gd name="T3" fmla="*/ 0 h 214"/>
                <a:gd name="T4" fmla="*/ 143 w 144"/>
                <a:gd name="T5" fmla="*/ 213 h 214"/>
                <a:gd name="T6" fmla="*/ 87 w 144"/>
                <a:gd name="T7" fmla="*/ 213 h 214"/>
                <a:gd name="T8" fmla="*/ 87 w 144"/>
                <a:gd name="T9" fmla="*/ 174 h 214"/>
                <a:gd name="T10" fmla="*/ 64 w 144"/>
                <a:gd name="T11" fmla="*/ 174 h 214"/>
                <a:gd name="T12" fmla="*/ 64 w 144"/>
                <a:gd name="T13" fmla="*/ 213 h 214"/>
                <a:gd name="T14" fmla="*/ 0 w 144"/>
                <a:gd name="T15" fmla="*/ 213 h 214"/>
                <a:gd name="T16" fmla="*/ 32 w 144"/>
                <a:gd name="T17" fmla="*/ 0 h 214"/>
                <a:gd name="T18" fmla="*/ 111 w 144"/>
                <a:gd name="T19" fmla="*/ 0 h 214"/>
                <a:gd name="T20" fmla="*/ 87 w 144"/>
                <a:gd name="T21" fmla="*/ 134 h 214"/>
                <a:gd name="T22" fmla="*/ 87 w 144"/>
                <a:gd name="T23" fmla="*/ 134 h 214"/>
                <a:gd name="T24" fmla="*/ 72 w 144"/>
                <a:gd name="T25" fmla="*/ 47 h 214"/>
                <a:gd name="T26" fmla="*/ 64 w 144"/>
                <a:gd name="T27" fmla="*/ 134 h 214"/>
                <a:gd name="T28" fmla="*/ 87 w 144"/>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14">
                  <a:moveTo>
                    <a:pt x="111" y="0"/>
                  </a:moveTo>
                  <a:lnTo>
                    <a:pt x="111" y="0"/>
                  </a:lnTo>
                  <a:cubicBezTo>
                    <a:pt x="143" y="213"/>
                    <a:pt x="143" y="213"/>
                    <a:pt x="143" y="213"/>
                  </a:cubicBezTo>
                  <a:cubicBezTo>
                    <a:pt x="87" y="213"/>
                    <a:pt x="87" y="213"/>
                    <a:pt x="87" y="213"/>
                  </a:cubicBezTo>
                  <a:cubicBezTo>
                    <a:pt x="87" y="174"/>
                    <a:pt x="87" y="174"/>
                    <a:pt x="87" y="174"/>
                  </a:cubicBezTo>
                  <a:cubicBezTo>
                    <a:pt x="64" y="174"/>
                    <a:pt x="64" y="174"/>
                    <a:pt x="64" y="174"/>
                  </a:cubicBezTo>
                  <a:cubicBezTo>
                    <a:pt x="64" y="213"/>
                    <a:pt x="64" y="213"/>
                    <a:pt x="64" y="213"/>
                  </a:cubicBezTo>
                  <a:cubicBezTo>
                    <a:pt x="0" y="213"/>
                    <a:pt x="0" y="213"/>
                    <a:pt x="0" y="213"/>
                  </a:cubicBezTo>
                  <a:cubicBezTo>
                    <a:pt x="32" y="0"/>
                    <a:pt x="32" y="0"/>
                    <a:pt x="32" y="0"/>
                  </a:cubicBezTo>
                  <a:lnTo>
                    <a:pt x="111" y="0"/>
                  </a:lnTo>
                  <a:close/>
                  <a:moveTo>
                    <a:pt x="87" y="134"/>
                  </a:moveTo>
                  <a:lnTo>
                    <a:pt x="87" y="134"/>
                  </a:lnTo>
                  <a:cubicBezTo>
                    <a:pt x="79" y="110"/>
                    <a:pt x="79" y="79"/>
                    <a:pt x="72" y="47"/>
                  </a:cubicBezTo>
                  <a:cubicBezTo>
                    <a:pt x="72" y="87"/>
                    <a:pt x="64" y="118"/>
                    <a:pt x="64" y="134"/>
                  </a:cubicBezTo>
                  <a:lnTo>
                    <a:pt x="87"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2" name="Freeform 234"/>
            <p:cNvSpPr>
              <a:spLocks noChangeArrowheads="1"/>
            </p:cNvSpPr>
            <p:nvPr/>
          </p:nvSpPr>
          <p:spPr bwMode="auto">
            <a:xfrm>
              <a:off x="6847472" y="4260857"/>
              <a:ext cx="92110" cy="158808"/>
            </a:xfrm>
            <a:custGeom>
              <a:avLst/>
              <a:gdLst>
                <a:gd name="T0" fmla="*/ 126 w 127"/>
                <a:gd name="T1" fmla="*/ 71 h 222"/>
                <a:gd name="T2" fmla="*/ 126 w 127"/>
                <a:gd name="T3" fmla="*/ 71 h 222"/>
                <a:gd name="T4" fmla="*/ 71 w 127"/>
                <a:gd name="T5" fmla="*/ 71 h 222"/>
                <a:gd name="T6" fmla="*/ 71 w 127"/>
                <a:gd name="T7" fmla="*/ 55 h 222"/>
                <a:gd name="T8" fmla="*/ 71 w 127"/>
                <a:gd name="T9" fmla="*/ 39 h 222"/>
                <a:gd name="T10" fmla="*/ 63 w 127"/>
                <a:gd name="T11" fmla="*/ 39 h 222"/>
                <a:gd name="T12" fmla="*/ 55 w 127"/>
                <a:gd name="T13" fmla="*/ 39 h 222"/>
                <a:gd name="T14" fmla="*/ 55 w 127"/>
                <a:gd name="T15" fmla="*/ 55 h 222"/>
                <a:gd name="T16" fmla="*/ 55 w 127"/>
                <a:gd name="T17" fmla="*/ 71 h 222"/>
                <a:gd name="T18" fmla="*/ 71 w 127"/>
                <a:gd name="T19" fmla="*/ 79 h 222"/>
                <a:gd name="T20" fmla="*/ 118 w 127"/>
                <a:gd name="T21" fmla="*/ 118 h 222"/>
                <a:gd name="T22" fmla="*/ 126 w 127"/>
                <a:gd name="T23" fmla="*/ 166 h 222"/>
                <a:gd name="T24" fmla="*/ 126 w 127"/>
                <a:gd name="T25" fmla="*/ 197 h 222"/>
                <a:gd name="T26" fmla="*/ 102 w 127"/>
                <a:gd name="T27" fmla="*/ 221 h 222"/>
                <a:gd name="T28" fmla="*/ 63 w 127"/>
                <a:gd name="T29" fmla="*/ 221 h 222"/>
                <a:gd name="T30" fmla="*/ 23 w 127"/>
                <a:gd name="T31" fmla="*/ 213 h 222"/>
                <a:gd name="T32" fmla="*/ 7 w 127"/>
                <a:gd name="T33" fmla="*/ 197 h 222"/>
                <a:gd name="T34" fmla="*/ 0 w 127"/>
                <a:gd name="T35" fmla="*/ 158 h 222"/>
                <a:gd name="T36" fmla="*/ 0 w 127"/>
                <a:gd name="T37" fmla="*/ 142 h 222"/>
                <a:gd name="T38" fmla="*/ 55 w 127"/>
                <a:gd name="T39" fmla="*/ 142 h 222"/>
                <a:gd name="T40" fmla="*/ 55 w 127"/>
                <a:gd name="T41" fmla="*/ 166 h 222"/>
                <a:gd name="T42" fmla="*/ 55 w 127"/>
                <a:gd name="T43" fmla="*/ 182 h 222"/>
                <a:gd name="T44" fmla="*/ 63 w 127"/>
                <a:gd name="T45" fmla="*/ 189 h 222"/>
                <a:gd name="T46" fmla="*/ 71 w 127"/>
                <a:gd name="T47" fmla="*/ 182 h 222"/>
                <a:gd name="T48" fmla="*/ 79 w 127"/>
                <a:gd name="T49" fmla="*/ 173 h 222"/>
                <a:gd name="T50" fmla="*/ 71 w 127"/>
                <a:gd name="T51" fmla="*/ 142 h 222"/>
                <a:gd name="T52" fmla="*/ 47 w 127"/>
                <a:gd name="T53" fmla="*/ 126 h 222"/>
                <a:gd name="T54" fmla="*/ 15 w 127"/>
                <a:gd name="T55" fmla="*/ 102 h 222"/>
                <a:gd name="T56" fmla="*/ 7 w 127"/>
                <a:gd name="T57" fmla="*/ 87 h 222"/>
                <a:gd name="T58" fmla="*/ 0 w 127"/>
                <a:gd name="T59" fmla="*/ 63 h 222"/>
                <a:gd name="T60" fmla="*/ 7 w 127"/>
                <a:gd name="T61" fmla="*/ 23 h 222"/>
                <a:gd name="T62" fmla="*/ 23 w 127"/>
                <a:gd name="T63" fmla="*/ 8 h 222"/>
                <a:gd name="T64" fmla="*/ 63 w 127"/>
                <a:gd name="T65" fmla="*/ 0 h 222"/>
                <a:gd name="T66" fmla="*/ 94 w 127"/>
                <a:gd name="T67" fmla="*/ 8 h 222"/>
                <a:gd name="T68" fmla="*/ 118 w 127"/>
                <a:gd name="T69" fmla="*/ 23 h 222"/>
                <a:gd name="T70" fmla="*/ 126 w 127"/>
                <a:gd name="T71" fmla="*/ 63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55"/>
                    <a:pt x="71" y="55"/>
                    <a:pt x="71" y="55"/>
                  </a:cubicBezTo>
                  <a:cubicBezTo>
                    <a:pt x="71" y="47"/>
                    <a:pt x="71" y="39"/>
                    <a:pt x="71" y="39"/>
                  </a:cubicBezTo>
                  <a:lnTo>
                    <a:pt x="63" y="39"/>
                  </a:lnTo>
                  <a:lnTo>
                    <a:pt x="55" y="39"/>
                  </a:lnTo>
                  <a:cubicBezTo>
                    <a:pt x="55" y="47"/>
                    <a:pt x="55" y="47"/>
                    <a:pt x="55" y="55"/>
                  </a:cubicBezTo>
                  <a:cubicBezTo>
                    <a:pt x="55" y="63"/>
                    <a:pt x="55" y="63"/>
                    <a:pt x="55" y="71"/>
                  </a:cubicBezTo>
                  <a:cubicBezTo>
                    <a:pt x="55" y="71"/>
                    <a:pt x="63" y="79"/>
                    <a:pt x="71" y="79"/>
                  </a:cubicBezTo>
                  <a:cubicBezTo>
                    <a:pt x="94" y="95"/>
                    <a:pt x="110" y="110"/>
                    <a:pt x="118" y="118"/>
                  </a:cubicBezTo>
                  <a:cubicBezTo>
                    <a:pt x="126" y="126"/>
                    <a:pt x="126" y="142"/>
                    <a:pt x="126" y="166"/>
                  </a:cubicBezTo>
                  <a:cubicBezTo>
                    <a:pt x="126" y="182"/>
                    <a:pt x="126" y="189"/>
                    <a:pt x="126" y="197"/>
                  </a:cubicBezTo>
                  <a:cubicBezTo>
                    <a:pt x="118" y="205"/>
                    <a:pt x="110" y="213"/>
                    <a:pt x="102" y="221"/>
                  </a:cubicBezTo>
                  <a:cubicBezTo>
                    <a:pt x="94" y="221"/>
                    <a:pt x="79" y="221"/>
                    <a:pt x="63" y="221"/>
                  </a:cubicBezTo>
                  <a:cubicBezTo>
                    <a:pt x="47" y="221"/>
                    <a:pt x="39" y="221"/>
                    <a:pt x="23" y="213"/>
                  </a:cubicBezTo>
                  <a:cubicBezTo>
                    <a:pt x="15" y="213"/>
                    <a:pt x="7" y="205"/>
                    <a:pt x="7" y="197"/>
                  </a:cubicBezTo>
                  <a:cubicBezTo>
                    <a:pt x="0" y="189"/>
                    <a:pt x="0" y="173"/>
                    <a:pt x="0" y="158"/>
                  </a:cubicBezTo>
                  <a:cubicBezTo>
                    <a:pt x="0" y="142"/>
                    <a:pt x="0" y="142"/>
                    <a:pt x="0" y="142"/>
                  </a:cubicBezTo>
                  <a:cubicBezTo>
                    <a:pt x="55" y="142"/>
                    <a:pt x="55" y="142"/>
                    <a:pt x="55" y="142"/>
                  </a:cubicBezTo>
                  <a:cubicBezTo>
                    <a:pt x="55" y="166"/>
                    <a:pt x="55" y="166"/>
                    <a:pt x="55" y="166"/>
                  </a:cubicBezTo>
                  <a:cubicBezTo>
                    <a:pt x="55" y="173"/>
                    <a:pt x="55" y="182"/>
                    <a:pt x="55" y="182"/>
                  </a:cubicBezTo>
                  <a:cubicBezTo>
                    <a:pt x="55" y="189"/>
                    <a:pt x="63" y="189"/>
                    <a:pt x="63" y="189"/>
                  </a:cubicBezTo>
                  <a:cubicBezTo>
                    <a:pt x="71" y="189"/>
                    <a:pt x="71" y="189"/>
                    <a:pt x="71" y="182"/>
                  </a:cubicBezTo>
                  <a:lnTo>
                    <a:pt x="79" y="173"/>
                  </a:lnTo>
                  <a:cubicBezTo>
                    <a:pt x="79" y="158"/>
                    <a:pt x="71" y="150"/>
                    <a:pt x="71" y="142"/>
                  </a:cubicBezTo>
                  <a:cubicBezTo>
                    <a:pt x="63" y="142"/>
                    <a:pt x="55" y="134"/>
                    <a:pt x="47" y="126"/>
                  </a:cubicBezTo>
                  <a:cubicBezTo>
                    <a:pt x="31" y="118"/>
                    <a:pt x="23" y="110"/>
                    <a:pt x="15" y="102"/>
                  </a:cubicBezTo>
                  <a:cubicBezTo>
                    <a:pt x="7" y="102"/>
                    <a:pt x="7" y="95"/>
                    <a:pt x="7" y="87"/>
                  </a:cubicBezTo>
                  <a:cubicBezTo>
                    <a:pt x="0" y="79"/>
                    <a:pt x="0" y="71"/>
                    <a:pt x="0" y="63"/>
                  </a:cubicBezTo>
                  <a:cubicBezTo>
                    <a:pt x="0" y="47"/>
                    <a:pt x="0" y="31"/>
                    <a:pt x="7" y="23"/>
                  </a:cubicBezTo>
                  <a:cubicBezTo>
                    <a:pt x="7" y="15"/>
                    <a:pt x="15" y="8"/>
                    <a:pt x="23" y="8"/>
                  </a:cubicBezTo>
                  <a:cubicBezTo>
                    <a:pt x="39" y="0"/>
                    <a:pt x="47" y="0"/>
                    <a:pt x="63" y="0"/>
                  </a:cubicBezTo>
                  <a:cubicBezTo>
                    <a:pt x="79" y="0"/>
                    <a:pt x="87" y="0"/>
                    <a:pt x="94" y="8"/>
                  </a:cubicBezTo>
                  <a:cubicBezTo>
                    <a:pt x="110" y="15"/>
                    <a:pt x="118" y="15"/>
                    <a:pt x="118" y="23"/>
                  </a:cubicBezTo>
                  <a:cubicBezTo>
                    <a:pt x="118" y="31"/>
                    <a:pt x="126" y="47"/>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3" name="Freeform 235"/>
            <p:cNvSpPr>
              <a:spLocks noChangeArrowheads="1"/>
            </p:cNvSpPr>
            <p:nvPr/>
          </p:nvSpPr>
          <p:spPr bwMode="auto">
            <a:xfrm>
              <a:off x="6955462" y="4267210"/>
              <a:ext cx="92110" cy="155631"/>
            </a:xfrm>
            <a:custGeom>
              <a:avLst/>
              <a:gdLst>
                <a:gd name="T0" fmla="*/ 126 w 127"/>
                <a:gd name="T1" fmla="*/ 0 h 214"/>
                <a:gd name="T2" fmla="*/ 126 w 127"/>
                <a:gd name="T3" fmla="*/ 213 h 214"/>
                <a:gd name="T4" fmla="*/ 71 w 127"/>
                <a:gd name="T5" fmla="*/ 213 h 214"/>
                <a:gd name="T6" fmla="*/ 71 w 127"/>
                <a:gd name="T7" fmla="*/ 118 h 214"/>
                <a:gd name="T8" fmla="*/ 55 w 127"/>
                <a:gd name="T9" fmla="*/ 118 h 214"/>
                <a:gd name="T10" fmla="*/ 55 w 127"/>
                <a:gd name="T11" fmla="*/ 213 h 214"/>
                <a:gd name="T12" fmla="*/ 0 w 127"/>
                <a:gd name="T13" fmla="*/ 213 h 214"/>
                <a:gd name="T14" fmla="*/ 0 w 127"/>
                <a:gd name="T15" fmla="*/ 0 h 214"/>
                <a:gd name="T16" fmla="*/ 55 w 127"/>
                <a:gd name="T17" fmla="*/ 0 h 214"/>
                <a:gd name="T18" fmla="*/ 55 w 127"/>
                <a:gd name="T19" fmla="*/ 71 h 214"/>
                <a:gd name="T20" fmla="*/ 71 w 127"/>
                <a:gd name="T21" fmla="*/ 71 h 214"/>
                <a:gd name="T22" fmla="*/ 71 w 127"/>
                <a:gd name="T23" fmla="*/ 0 h 214"/>
                <a:gd name="T24" fmla="*/ 126 w 127"/>
                <a:gd name="T2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214">
                  <a:moveTo>
                    <a:pt x="126" y="0"/>
                  </a:moveTo>
                  <a:lnTo>
                    <a:pt x="126" y="213"/>
                  </a:lnTo>
                  <a:lnTo>
                    <a:pt x="71" y="213"/>
                  </a:lnTo>
                  <a:lnTo>
                    <a:pt x="71" y="118"/>
                  </a:lnTo>
                  <a:lnTo>
                    <a:pt x="55" y="118"/>
                  </a:lnTo>
                  <a:lnTo>
                    <a:pt x="55" y="213"/>
                  </a:lnTo>
                  <a:lnTo>
                    <a:pt x="0" y="213"/>
                  </a:lnTo>
                  <a:lnTo>
                    <a:pt x="0" y="0"/>
                  </a:lnTo>
                  <a:lnTo>
                    <a:pt x="55" y="0"/>
                  </a:lnTo>
                  <a:lnTo>
                    <a:pt x="55" y="71"/>
                  </a:lnTo>
                  <a:lnTo>
                    <a:pt x="71" y="71"/>
                  </a:lnTo>
                  <a:lnTo>
                    <a:pt x="71"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4" name="Freeform 236"/>
            <p:cNvSpPr>
              <a:spLocks noChangeArrowheads="1"/>
            </p:cNvSpPr>
            <p:nvPr/>
          </p:nvSpPr>
          <p:spPr bwMode="auto">
            <a:xfrm>
              <a:off x="7063451" y="4267210"/>
              <a:ext cx="41291"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5" name="Freeform 237"/>
            <p:cNvSpPr>
              <a:spLocks noChangeArrowheads="1"/>
            </p:cNvSpPr>
            <p:nvPr/>
          </p:nvSpPr>
          <p:spPr bwMode="auto">
            <a:xfrm>
              <a:off x="7120622" y="4267210"/>
              <a:ext cx="92110" cy="155631"/>
            </a:xfrm>
            <a:custGeom>
              <a:avLst/>
              <a:gdLst>
                <a:gd name="T0" fmla="*/ 126 w 127"/>
                <a:gd name="T1" fmla="*/ 0 h 214"/>
                <a:gd name="T2" fmla="*/ 126 w 127"/>
                <a:gd name="T3" fmla="*/ 213 h 214"/>
                <a:gd name="T4" fmla="*/ 71 w 127"/>
                <a:gd name="T5" fmla="*/ 213 h 214"/>
                <a:gd name="T6" fmla="*/ 47 w 127"/>
                <a:gd name="T7" fmla="*/ 110 h 214"/>
                <a:gd name="T8" fmla="*/ 47 w 127"/>
                <a:gd name="T9" fmla="*/ 213 h 214"/>
                <a:gd name="T10" fmla="*/ 0 w 127"/>
                <a:gd name="T11" fmla="*/ 213 h 214"/>
                <a:gd name="T12" fmla="*/ 0 w 127"/>
                <a:gd name="T13" fmla="*/ 0 h 214"/>
                <a:gd name="T14" fmla="*/ 47 w 127"/>
                <a:gd name="T15" fmla="*/ 0 h 214"/>
                <a:gd name="T16" fmla="*/ 79 w 127"/>
                <a:gd name="T17" fmla="*/ 94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1" y="213"/>
                  </a:lnTo>
                  <a:lnTo>
                    <a:pt x="47" y="110"/>
                  </a:lnTo>
                  <a:lnTo>
                    <a:pt x="47" y="213"/>
                  </a:lnTo>
                  <a:lnTo>
                    <a:pt x="0" y="213"/>
                  </a:lnTo>
                  <a:lnTo>
                    <a:pt x="0" y="0"/>
                  </a:lnTo>
                  <a:lnTo>
                    <a:pt x="47" y="0"/>
                  </a:lnTo>
                  <a:lnTo>
                    <a:pt x="79" y="94"/>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6" name="Freeform 238"/>
            <p:cNvSpPr>
              <a:spLocks noChangeArrowheads="1"/>
            </p:cNvSpPr>
            <p:nvPr/>
          </p:nvSpPr>
          <p:spPr bwMode="auto">
            <a:xfrm>
              <a:off x="7222259" y="4260857"/>
              <a:ext cx="98462" cy="158808"/>
            </a:xfrm>
            <a:custGeom>
              <a:avLst/>
              <a:gdLst>
                <a:gd name="T0" fmla="*/ 135 w 136"/>
                <a:gd name="T1" fmla="*/ 87 h 222"/>
                <a:gd name="T2" fmla="*/ 135 w 136"/>
                <a:gd name="T3" fmla="*/ 87 h 222"/>
                <a:gd name="T4" fmla="*/ 79 w 136"/>
                <a:gd name="T5" fmla="*/ 87 h 222"/>
                <a:gd name="T6" fmla="*/ 79 w 136"/>
                <a:gd name="T7" fmla="*/ 63 h 222"/>
                <a:gd name="T8" fmla="*/ 79 w 136"/>
                <a:gd name="T9" fmla="*/ 39 h 222"/>
                <a:gd name="T10" fmla="*/ 72 w 136"/>
                <a:gd name="T11" fmla="*/ 39 h 222"/>
                <a:gd name="T12" fmla="*/ 64 w 136"/>
                <a:gd name="T13" fmla="*/ 39 h 222"/>
                <a:gd name="T14" fmla="*/ 56 w 136"/>
                <a:gd name="T15" fmla="*/ 63 h 222"/>
                <a:gd name="T16" fmla="*/ 56 w 136"/>
                <a:gd name="T17" fmla="*/ 166 h 222"/>
                <a:gd name="T18" fmla="*/ 64 w 136"/>
                <a:gd name="T19" fmla="*/ 182 h 222"/>
                <a:gd name="T20" fmla="*/ 72 w 136"/>
                <a:gd name="T21" fmla="*/ 189 h 222"/>
                <a:gd name="T22" fmla="*/ 79 w 136"/>
                <a:gd name="T23" fmla="*/ 182 h 222"/>
                <a:gd name="T24" fmla="*/ 79 w 136"/>
                <a:gd name="T25" fmla="*/ 166 h 222"/>
                <a:gd name="T26" fmla="*/ 79 w 136"/>
                <a:gd name="T27" fmla="*/ 134 h 222"/>
                <a:gd name="T28" fmla="*/ 72 w 136"/>
                <a:gd name="T29" fmla="*/ 134 h 222"/>
                <a:gd name="T30" fmla="*/ 72 w 136"/>
                <a:gd name="T31" fmla="*/ 102 h 222"/>
                <a:gd name="T32" fmla="*/ 135 w 136"/>
                <a:gd name="T33" fmla="*/ 102 h 222"/>
                <a:gd name="T34" fmla="*/ 135 w 136"/>
                <a:gd name="T35" fmla="*/ 221 h 222"/>
                <a:gd name="T36" fmla="*/ 95 w 136"/>
                <a:gd name="T37" fmla="*/ 221 h 222"/>
                <a:gd name="T38" fmla="*/ 95 w 136"/>
                <a:gd name="T39" fmla="*/ 205 h 222"/>
                <a:gd name="T40" fmla="*/ 79 w 136"/>
                <a:gd name="T41" fmla="*/ 221 h 222"/>
                <a:gd name="T42" fmla="*/ 56 w 136"/>
                <a:gd name="T43" fmla="*/ 221 h 222"/>
                <a:gd name="T44" fmla="*/ 32 w 136"/>
                <a:gd name="T45" fmla="*/ 221 h 222"/>
                <a:gd name="T46" fmla="*/ 16 w 136"/>
                <a:gd name="T47" fmla="*/ 197 h 222"/>
                <a:gd name="T48" fmla="*/ 8 w 136"/>
                <a:gd name="T49" fmla="*/ 182 h 222"/>
                <a:gd name="T50" fmla="*/ 0 w 136"/>
                <a:gd name="T51" fmla="*/ 150 h 222"/>
                <a:gd name="T52" fmla="*/ 0 w 136"/>
                <a:gd name="T53" fmla="*/ 79 h 222"/>
                <a:gd name="T54" fmla="*/ 8 w 136"/>
                <a:gd name="T55" fmla="*/ 39 h 222"/>
                <a:gd name="T56" fmla="*/ 24 w 136"/>
                <a:gd name="T57" fmla="*/ 8 h 222"/>
                <a:gd name="T58" fmla="*/ 64 w 136"/>
                <a:gd name="T59" fmla="*/ 0 h 222"/>
                <a:gd name="T60" fmla="*/ 111 w 136"/>
                <a:gd name="T61" fmla="*/ 8 h 222"/>
                <a:gd name="T62" fmla="*/ 127 w 136"/>
                <a:gd name="T63" fmla="*/ 31 h 222"/>
                <a:gd name="T64" fmla="*/ 135 w 136"/>
                <a:gd name="T65" fmla="*/ 71 h 222"/>
                <a:gd name="T66" fmla="*/ 135 w 136"/>
                <a:gd name="T67" fmla="*/ 8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222">
                  <a:moveTo>
                    <a:pt x="135" y="87"/>
                  </a:moveTo>
                  <a:lnTo>
                    <a:pt x="135" y="87"/>
                  </a:lnTo>
                  <a:cubicBezTo>
                    <a:pt x="79" y="87"/>
                    <a:pt x="79" y="87"/>
                    <a:pt x="79" y="87"/>
                  </a:cubicBezTo>
                  <a:cubicBezTo>
                    <a:pt x="79" y="63"/>
                    <a:pt x="79" y="63"/>
                    <a:pt x="79" y="63"/>
                  </a:cubicBezTo>
                  <a:cubicBezTo>
                    <a:pt x="79" y="55"/>
                    <a:pt x="79" y="47"/>
                    <a:pt x="79" y="39"/>
                  </a:cubicBezTo>
                  <a:cubicBezTo>
                    <a:pt x="72" y="39"/>
                    <a:pt x="72" y="39"/>
                    <a:pt x="72" y="39"/>
                  </a:cubicBezTo>
                  <a:cubicBezTo>
                    <a:pt x="64" y="39"/>
                    <a:pt x="64" y="39"/>
                    <a:pt x="64" y="39"/>
                  </a:cubicBezTo>
                  <a:cubicBezTo>
                    <a:pt x="64" y="39"/>
                    <a:pt x="56" y="47"/>
                    <a:pt x="56" y="63"/>
                  </a:cubicBezTo>
                  <a:cubicBezTo>
                    <a:pt x="56" y="166"/>
                    <a:pt x="56" y="166"/>
                    <a:pt x="56" y="166"/>
                  </a:cubicBezTo>
                  <a:cubicBezTo>
                    <a:pt x="56" y="173"/>
                    <a:pt x="64" y="182"/>
                    <a:pt x="64" y="182"/>
                  </a:cubicBezTo>
                  <a:cubicBezTo>
                    <a:pt x="64" y="189"/>
                    <a:pt x="64" y="189"/>
                    <a:pt x="72" y="189"/>
                  </a:cubicBezTo>
                  <a:cubicBezTo>
                    <a:pt x="72" y="189"/>
                    <a:pt x="79" y="189"/>
                    <a:pt x="79" y="182"/>
                  </a:cubicBezTo>
                  <a:cubicBezTo>
                    <a:pt x="79" y="182"/>
                    <a:pt x="79" y="173"/>
                    <a:pt x="79" y="166"/>
                  </a:cubicBezTo>
                  <a:cubicBezTo>
                    <a:pt x="79" y="134"/>
                    <a:pt x="79" y="134"/>
                    <a:pt x="79" y="134"/>
                  </a:cubicBezTo>
                  <a:cubicBezTo>
                    <a:pt x="72" y="134"/>
                    <a:pt x="72" y="134"/>
                    <a:pt x="72" y="134"/>
                  </a:cubicBezTo>
                  <a:cubicBezTo>
                    <a:pt x="72" y="102"/>
                    <a:pt x="72" y="102"/>
                    <a:pt x="72" y="102"/>
                  </a:cubicBezTo>
                  <a:cubicBezTo>
                    <a:pt x="135" y="102"/>
                    <a:pt x="135" y="102"/>
                    <a:pt x="135" y="102"/>
                  </a:cubicBezTo>
                  <a:cubicBezTo>
                    <a:pt x="135" y="221"/>
                    <a:pt x="135" y="221"/>
                    <a:pt x="135" y="221"/>
                  </a:cubicBezTo>
                  <a:cubicBezTo>
                    <a:pt x="95" y="221"/>
                    <a:pt x="95" y="221"/>
                    <a:pt x="95" y="221"/>
                  </a:cubicBezTo>
                  <a:cubicBezTo>
                    <a:pt x="95" y="205"/>
                    <a:pt x="95" y="205"/>
                    <a:pt x="95" y="205"/>
                  </a:cubicBezTo>
                  <a:cubicBezTo>
                    <a:pt x="87" y="213"/>
                    <a:pt x="87" y="213"/>
                    <a:pt x="79" y="221"/>
                  </a:cubicBezTo>
                  <a:cubicBezTo>
                    <a:pt x="72" y="221"/>
                    <a:pt x="64" y="221"/>
                    <a:pt x="56" y="221"/>
                  </a:cubicBezTo>
                  <a:cubicBezTo>
                    <a:pt x="48" y="221"/>
                    <a:pt x="40" y="221"/>
                    <a:pt x="32" y="221"/>
                  </a:cubicBezTo>
                  <a:cubicBezTo>
                    <a:pt x="24" y="213"/>
                    <a:pt x="16" y="205"/>
                    <a:pt x="16" y="197"/>
                  </a:cubicBezTo>
                  <a:cubicBezTo>
                    <a:pt x="8" y="197"/>
                    <a:pt x="8" y="189"/>
                    <a:pt x="8" y="182"/>
                  </a:cubicBezTo>
                  <a:cubicBezTo>
                    <a:pt x="0" y="173"/>
                    <a:pt x="0" y="158"/>
                    <a:pt x="0" y="150"/>
                  </a:cubicBezTo>
                  <a:cubicBezTo>
                    <a:pt x="0" y="79"/>
                    <a:pt x="0" y="79"/>
                    <a:pt x="0" y="79"/>
                  </a:cubicBezTo>
                  <a:cubicBezTo>
                    <a:pt x="0" y="63"/>
                    <a:pt x="0" y="47"/>
                    <a:pt x="8" y="39"/>
                  </a:cubicBezTo>
                  <a:cubicBezTo>
                    <a:pt x="8" y="31"/>
                    <a:pt x="16" y="15"/>
                    <a:pt x="24" y="8"/>
                  </a:cubicBezTo>
                  <a:cubicBezTo>
                    <a:pt x="40" y="8"/>
                    <a:pt x="48" y="0"/>
                    <a:pt x="64" y="0"/>
                  </a:cubicBezTo>
                  <a:cubicBezTo>
                    <a:pt x="79" y="0"/>
                    <a:pt x="95" y="0"/>
                    <a:pt x="111" y="8"/>
                  </a:cubicBezTo>
                  <a:cubicBezTo>
                    <a:pt x="119" y="15"/>
                    <a:pt x="127" y="23"/>
                    <a:pt x="127" y="31"/>
                  </a:cubicBezTo>
                  <a:cubicBezTo>
                    <a:pt x="135" y="47"/>
                    <a:pt x="135" y="55"/>
                    <a:pt x="135" y="71"/>
                  </a:cubicBezTo>
                  <a:lnTo>
                    <a:pt x="135"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7" name="Freeform 239"/>
            <p:cNvSpPr>
              <a:spLocks noChangeArrowheads="1"/>
            </p:cNvSpPr>
            <p:nvPr/>
          </p:nvSpPr>
          <p:spPr bwMode="auto">
            <a:xfrm>
              <a:off x="7327074" y="4267210"/>
              <a:ext cx="92108" cy="155631"/>
            </a:xfrm>
            <a:custGeom>
              <a:avLst/>
              <a:gdLst>
                <a:gd name="T0" fmla="*/ 126 w 127"/>
                <a:gd name="T1" fmla="*/ 0 h 214"/>
                <a:gd name="T2" fmla="*/ 126 w 127"/>
                <a:gd name="T3" fmla="*/ 39 h 214"/>
                <a:gd name="T4" fmla="*/ 94 w 127"/>
                <a:gd name="T5" fmla="*/ 39 h 214"/>
                <a:gd name="T6" fmla="*/ 94 w 127"/>
                <a:gd name="T7" fmla="*/ 213 h 214"/>
                <a:gd name="T8" fmla="*/ 39 w 127"/>
                <a:gd name="T9" fmla="*/ 213 h 214"/>
                <a:gd name="T10" fmla="*/ 39 w 127"/>
                <a:gd name="T11" fmla="*/ 39 h 214"/>
                <a:gd name="T12" fmla="*/ 0 w 127"/>
                <a:gd name="T13" fmla="*/ 39 h 214"/>
                <a:gd name="T14" fmla="*/ 0 w 127"/>
                <a:gd name="T15" fmla="*/ 0 h 214"/>
                <a:gd name="T16" fmla="*/ 126 w 127"/>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14">
                  <a:moveTo>
                    <a:pt x="126" y="0"/>
                  </a:moveTo>
                  <a:lnTo>
                    <a:pt x="126" y="39"/>
                  </a:lnTo>
                  <a:lnTo>
                    <a:pt x="94" y="39"/>
                  </a:lnTo>
                  <a:lnTo>
                    <a:pt x="94" y="213"/>
                  </a:lnTo>
                  <a:lnTo>
                    <a:pt x="39" y="213"/>
                  </a:lnTo>
                  <a:lnTo>
                    <a:pt x="39" y="39"/>
                  </a:lnTo>
                  <a:lnTo>
                    <a:pt x="0" y="39"/>
                  </a:lnTo>
                  <a:lnTo>
                    <a:pt x="0"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8" name="Freeform 240"/>
            <p:cNvSpPr>
              <a:spLocks noChangeArrowheads="1"/>
            </p:cNvSpPr>
            <p:nvPr/>
          </p:nvSpPr>
          <p:spPr bwMode="auto">
            <a:xfrm>
              <a:off x="7422359" y="4260857"/>
              <a:ext cx="98460" cy="158808"/>
            </a:xfrm>
            <a:custGeom>
              <a:avLst/>
              <a:gdLst>
                <a:gd name="T0" fmla="*/ 135 w 136"/>
                <a:gd name="T1" fmla="*/ 134 h 222"/>
                <a:gd name="T2" fmla="*/ 135 w 136"/>
                <a:gd name="T3" fmla="*/ 134 h 222"/>
                <a:gd name="T4" fmla="*/ 135 w 136"/>
                <a:gd name="T5" fmla="*/ 173 h 222"/>
                <a:gd name="T6" fmla="*/ 126 w 136"/>
                <a:gd name="T7" fmla="*/ 205 h 222"/>
                <a:gd name="T8" fmla="*/ 103 w 136"/>
                <a:gd name="T9" fmla="*/ 221 h 222"/>
                <a:gd name="T10" fmla="*/ 71 w 136"/>
                <a:gd name="T11" fmla="*/ 221 h 222"/>
                <a:gd name="T12" fmla="*/ 40 w 136"/>
                <a:gd name="T13" fmla="*/ 221 h 222"/>
                <a:gd name="T14" fmla="*/ 16 w 136"/>
                <a:gd name="T15" fmla="*/ 205 h 222"/>
                <a:gd name="T16" fmla="*/ 8 w 136"/>
                <a:gd name="T17" fmla="*/ 173 h 222"/>
                <a:gd name="T18" fmla="*/ 0 w 136"/>
                <a:gd name="T19" fmla="*/ 134 h 222"/>
                <a:gd name="T20" fmla="*/ 0 w 136"/>
                <a:gd name="T21" fmla="*/ 95 h 222"/>
                <a:gd name="T22" fmla="*/ 8 w 136"/>
                <a:gd name="T23" fmla="*/ 47 h 222"/>
                <a:gd name="T24" fmla="*/ 16 w 136"/>
                <a:gd name="T25" fmla="*/ 23 h 222"/>
                <a:gd name="T26" fmla="*/ 40 w 136"/>
                <a:gd name="T27" fmla="*/ 8 h 222"/>
                <a:gd name="T28" fmla="*/ 71 w 136"/>
                <a:gd name="T29" fmla="*/ 0 h 222"/>
                <a:gd name="T30" fmla="*/ 103 w 136"/>
                <a:gd name="T31" fmla="*/ 8 h 222"/>
                <a:gd name="T32" fmla="*/ 119 w 136"/>
                <a:gd name="T33" fmla="*/ 23 h 222"/>
                <a:gd name="T34" fmla="*/ 135 w 136"/>
                <a:gd name="T35" fmla="*/ 47 h 222"/>
                <a:gd name="T36" fmla="*/ 135 w 136"/>
                <a:gd name="T37" fmla="*/ 95 h 222"/>
                <a:gd name="T38" fmla="*/ 135 w 136"/>
                <a:gd name="T39" fmla="*/ 134 h 222"/>
                <a:gd name="T40" fmla="*/ 79 w 136"/>
                <a:gd name="T41" fmla="*/ 63 h 222"/>
                <a:gd name="T42" fmla="*/ 79 w 136"/>
                <a:gd name="T43" fmla="*/ 63 h 222"/>
                <a:gd name="T44" fmla="*/ 79 w 136"/>
                <a:gd name="T45" fmla="*/ 39 h 222"/>
                <a:gd name="T46" fmla="*/ 71 w 136"/>
                <a:gd name="T47" fmla="*/ 39 h 222"/>
                <a:gd name="T48" fmla="*/ 63 w 136"/>
                <a:gd name="T49" fmla="*/ 39 h 222"/>
                <a:gd name="T50" fmla="*/ 63 w 136"/>
                <a:gd name="T51" fmla="*/ 63 h 222"/>
                <a:gd name="T52" fmla="*/ 63 w 136"/>
                <a:gd name="T53" fmla="*/ 158 h 222"/>
                <a:gd name="T54" fmla="*/ 63 w 136"/>
                <a:gd name="T55" fmla="*/ 182 h 222"/>
                <a:gd name="T56" fmla="*/ 71 w 136"/>
                <a:gd name="T57" fmla="*/ 189 h 222"/>
                <a:gd name="T58" fmla="*/ 79 w 136"/>
                <a:gd name="T59" fmla="*/ 182 h 222"/>
                <a:gd name="T60" fmla="*/ 79 w 136"/>
                <a:gd name="T61" fmla="*/ 158 h 222"/>
                <a:gd name="T62" fmla="*/ 79 w 136"/>
                <a:gd name="T63" fmla="*/ 6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34"/>
                  </a:moveTo>
                  <a:lnTo>
                    <a:pt x="135" y="134"/>
                  </a:lnTo>
                  <a:cubicBezTo>
                    <a:pt x="135" y="150"/>
                    <a:pt x="135" y="166"/>
                    <a:pt x="135" y="173"/>
                  </a:cubicBezTo>
                  <a:cubicBezTo>
                    <a:pt x="135" y="189"/>
                    <a:pt x="126" y="197"/>
                    <a:pt x="126" y="205"/>
                  </a:cubicBezTo>
                  <a:cubicBezTo>
                    <a:pt x="119" y="205"/>
                    <a:pt x="111" y="213"/>
                    <a:pt x="103" y="221"/>
                  </a:cubicBezTo>
                  <a:cubicBezTo>
                    <a:pt x="95" y="221"/>
                    <a:pt x="79" y="221"/>
                    <a:pt x="71" y="221"/>
                  </a:cubicBezTo>
                  <a:cubicBezTo>
                    <a:pt x="55" y="221"/>
                    <a:pt x="47" y="221"/>
                    <a:pt x="40" y="221"/>
                  </a:cubicBezTo>
                  <a:cubicBezTo>
                    <a:pt x="32" y="213"/>
                    <a:pt x="24" y="213"/>
                    <a:pt x="16" y="205"/>
                  </a:cubicBezTo>
                  <a:cubicBezTo>
                    <a:pt x="8" y="197"/>
                    <a:pt x="8" y="189"/>
                    <a:pt x="8" y="173"/>
                  </a:cubicBezTo>
                  <a:cubicBezTo>
                    <a:pt x="8" y="166"/>
                    <a:pt x="0" y="150"/>
                    <a:pt x="0" y="134"/>
                  </a:cubicBezTo>
                  <a:cubicBezTo>
                    <a:pt x="0" y="95"/>
                    <a:pt x="0" y="95"/>
                    <a:pt x="0" y="95"/>
                  </a:cubicBezTo>
                  <a:cubicBezTo>
                    <a:pt x="0" y="71"/>
                    <a:pt x="8" y="55"/>
                    <a:pt x="8" y="47"/>
                  </a:cubicBezTo>
                  <a:cubicBezTo>
                    <a:pt x="8" y="39"/>
                    <a:pt x="8" y="31"/>
                    <a:pt x="16" y="23"/>
                  </a:cubicBezTo>
                  <a:cubicBezTo>
                    <a:pt x="24" y="15"/>
                    <a:pt x="24" y="8"/>
                    <a:pt x="40" y="8"/>
                  </a:cubicBezTo>
                  <a:cubicBezTo>
                    <a:pt x="47" y="0"/>
                    <a:pt x="55" y="0"/>
                    <a:pt x="71" y="0"/>
                  </a:cubicBezTo>
                  <a:cubicBezTo>
                    <a:pt x="79" y="0"/>
                    <a:pt x="87" y="0"/>
                    <a:pt x="103" y="8"/>
                  </a:cubicBezTo>
                  <a:cubicBezTo>
                    <a:pt x="111" y="8"/>
                    <a:pt x="119" y="15"/>
                    <a:pt x="119" y="23"/>
                  </a:cubicBezTo>
                  <a:cubicBezTo>
                    <a:pt x="126" y="31"/>
                    <a:pt x="135" y="39"/>
                    <a:pt x="135" y="47"/>
                  </a:cubicBezTo>
                  <a:cubicBezTo>
                    <a:pt x="135" y="55"/>
                    <a:pt x="135" y="71"/>
                    <a:pt x="135" y="95"/>
                  </a:cubicBezTo>
                  <a:lnTo>
                    <a:pt x="135" y="134"/>
                  </a:lnTo>
                  <a:close/>
                  <a:moveTo>
                    <a:pt x="79" y="63"/>
                  </a:moveTo>
                  <a:lnTo>
                    <a:pt x="79" y="63"/>
                  </a:lnTo>
                  <a:cubicBezTo>
                    <a:pt x="79" y="47"/>
                    <a:pt x="79" y="47"/>
                    <a:pt x="79" y="39"/>
                  </a:cubicBezTo>
                  <a:cubicBezTo>
                    <a:pt x="71" y="39"/>
                    <a:pt x="71" y="39"/>
                    <a:pt x="71" y="39"/>
                  </a:cubicBezTo>
                  <a:cubicBezTo>
                    <a:pt x="63" y="39"/>
                    <a:pt x="63" y="39"/>
                    <a:pt x="63" y="39"/>
                  </a:cubicBezTo>
                  <a:cubicBezTo>
                    <a:pt x="63" y="39"/>
                    <a:pt x="63" y="47"/>
                    <a:pt x="63" y="63"/>
                  </a:cubicBezTo>
                  <a:cubicBezTo>
                    <a:pt x="63" y="158"/>
                    <a:pt x="63" y="158"/>
                    <a:pt x="63" y="158"/>
                  </a:cubicBezTo>
                  <a:cubicBezTo>
                    <a:pt x="63" y="173"/>
                    <a:pt x="63" y="182"/>
                    <a:pt x="63" y="182"/>
                  </a:cubicBezTo>
                  <a:cubicBezTo>
                    <a:pt x="63" y="189"/>
                    <a:pt x="63" y="189"/>
                    <a:pt x="71" y="189"/>
                  </a:cubicBezTo>
                  <a:cubicBezTo>
                    <a:pt x="71" y="189"/>
                    <a:pt x="71" y="189"/>
                    <a:pt x="79" y="182"/>
                  </a:cubicBezTo>
                  <a:cubicBezTo>
                    <a:pt x="79" y="182"/>
                    <a:pt x="79" y="173"/>
                    <a:pt x="79" y="158"/>
                  </a:cubicBezTo>
                  <a:lnTo>
                    <a:pt x="7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49" name="Freeform 241"/>
            <p:cNvSpPr>
              <a:spLocks noChangeArrowheads="1"/>
            </p:cNvSpPr>
            <p:nvPr/>
          </p:nvSpPr>
          <p:spPr bwMode="auto">
            <a:xfrm>
              <a:off x="7536700" y="4267210"/>
              <a:ext cx="92108" cy="155631"/>
            </a:xfrm>
            <a:custGeom>
              <a:avLst/>
              <a:gdLst>
                <a:gd name="T0" fmla="*/ 127 w 128"/>
                <a:gd name="T1" fmla="*/ 0 h 214"/>
                <a:gd name="T2" fmla="*/ 127 w 128"/>
                <a:gd name="T3" fmla="*/ 213 h 214"/>
                <a:gd name="T4" fmla="*/ 71 w 128"/>
                <a:gd name="T5" fmla="*/ 213 h 214"/>
                <a:gd name="T6" fmla="*/ 48 w 128"/>
                <a:gd name="T7" fmla="*/ 110 h 214"/>
                <a:gd name="T8" fmla="*/ 48 w 128"/>
                <a:gd name="T9" fmla="*/ 213 h 214"/>
                <a:gd name="T10" fmla="*/ 0 w 128"/>
                <a:gd name="T11" fmla="*/ 213 h 214"/>
                <a:gd name="T12" fmla="*/ 0 w 128"/>
                <a:gd name="T13" fmla="*/ 0 h 214"/>
                <a:gd name="T14" fmla="*/ 48 w 128"/>
                <a:gd name="T15" fmla="*/ 0 h 214"/>
                <a:gd name="T16" fmla="*/ 79 w 128"/>
                <a:gd name="T17" fmla="*/ 94 h 214"/>
                <a:gd name="T18" fmla="*/ 79 w 128"/>
                <a:gd name="T19" fmla="*/ 0 h 214"/>
                <a:gd name="T20" fmla="*/ 127 w 128"/>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14">
                  <a:moveTo>
                    <a:pt x="127" y="0"/>
                  </a:moveTo>
                  <a:lnTo>
                    <a:pt x="127" y="213"/>
                  </a:lnTo>
                  <a:lnTo>
                    <a:pt x="71" y="213"/>
                  </a:lnTo>
                  <a:lnTo>
                    <a:pt x="48" y="110"/>
                  </a:lnTo>
                  <a:lnTo>
                    <a:pt x="48" y="213"/>
                  </a:lnTo>
                  <a:lnTo>
                    <a:pt x="0" y="213"/>
                  </a:lnTo>
                  <a:lnTo>
                    <a:pt x="0" y="0"/>
                  </a:lnTo>
                  <a:lnTo>
                    <a:pt x="48" y="0"/>
                  </a:lnTo>
                  <a:lnTo>
                    <a:pt x="79" y="94"/>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0" name="Freeform 242"/>
            <p:cNvSpPr>
              <a:spLocks noChangeArrowheads="1"/>
            </p:cNvSpPr>
            <p:nvPr/>
          </p:nvSpPr>
          <p:spPr bwMode="auto">
            <a:xfrm>
              <a:off x="6790301" y="3867013"/>
              <a:ext cx="57171" cy="101637"/>
            </a:xfrm>
            <a:custGeom>
              <a:avLst/>
              <a:gdLst>
                <a:gd name="T0" fmla="*/ 79 w 80"/>
                <a:gd name="T1" fmla="*/ 40 h 143"/>
                <a:gd name="T2" fmla="*/ 79 w 80"/>
                <a:gd name="T3" fmla="*/ 40 h 143"/>
                <a:gd name="T4" fmla="*/ 47 w 80"/>
                <a:gd name="T5" fmla="*/ 40 h 143"/>
                <a:gd name="T6" fmla="*/ 47 w 80"/>
                <a:gd name="T7" fmla="*/ 32 h 143"/>
                <a:gd name="T8" fmla="*/ 39 w 80"/>
                <a:gd name="T9" fmla="*/ 24 h 143"/>
                <a:gd name="T10" fmla="*/ 39 w 80"/>
                <a:gd name="T11" fmla="*/ 24 h 143"/>
                <a:gd name="T12" fmla="*/ 31 w 80"/>
                <a:gd name="T13" fmla="*/ 24 h 143"/>
                <a:gd name="T14" fmla="*/ 31 w 80"/>
                <a:gd name="T15" fmla="*/ 32 h 143"/>
                <a:gd name="T16" fmla="*/ 31 w 80"/>
                <a:gd name="T17" fmla="*/ 40 h 143"/>
                <a:gd name="T18" fmla="*/ 47 w 80"/>
                <a:gd name="T19" fmla="*/ 48 h 143"/>
                <a:gd name="T20" fmla="*/ 71 w 80"/>
                <a:gd name="T21" fmla="*/ 71 h 143"/>
                <a:gd name="T22" fmla="*/ 79 w 80"/>
                <a:gd name="T23" fmla="*/ 103 h 143"/>
                <a:gd name="T24" fmla="*/ 79 w 80"/>
                <a:gd name="T25" fmla="*/ 127 h 143"/>
                <a:gd name="T26" fmla="*/ 63 w 80"/>
                <a:gd name="T27" fmla="*/ 135 h 143"/>
                <a:gd name="T28" fmla="*/ 39 w 80"/>
                <a:gd name="T29" fmla="*/ 142 h 143"/>
                <a:gd name="T30" fmla="*/ 15 w 80"/>
                <a:gd name="T31" fmla="*/ 135 h 143"/>
                <a:gd name="T32" fmla="*/ 0 w 80"/>
                <a:gd name="T33" fmla="*/ 119 h 143"/>
                <a:gd name="T34" fmla="*/ 0 w 80"/>
                <a:gd name="T35" fmla="*/ 95 h 143"/>
                <a:gd name="T36" fmla="*/ 0 w 80"/>
                <a:gd name="T37" fmla="*/ 87 h 143"/>
                <a:gd name="T38" fmla="*/ 31 w 80"/>
                <a:gd name="T39" fmla="*/ 87 h 143"/>
                <a:gd name="T40" fmla="*/ 31 w 80"/>
                <a:gd name="T41" fmla="*/ 103 h 143"/>
                <a:gd name="T42" fmla="*/ 31 w 80"/>
                <a:gd name="T43" fmla="*/ 119 h 143"/>
                <a:gd name="T44" fmla="*/ 39 w 80"/>
                <a:gd name="T45" fmla="*/ 119 h 143"/>
                <a:gd name="T46" fmla="*/ 47 w 80"/>
                <a:gd name="T47" fmla="*/ 111 h 143"/>
                <a:gd name="T48" fmla="*/ 47 w 80"/>
                <a:gd name="T49" fmla="*/ 103 h 143"/>
                <a:gd name="T50" fmla="*/ 39 w 80"/>
                <a:gd name="T51" fmla="*/ 87 h 143"/>
                <a:gd name="T52" fmla="*/ 23 w 80"/>
                <a:gd name="T53" fmla="*/ 79 h 143"/>
                <a:gd name="T54" fmla="*/ 7 w 80"/>
                <a:gd name="T55" fmla="*/ 64 h 143"/>
                <a:gd name="T56" fmla="*/ 0 w 80"/>
                <a:gd name="T57" fmla="*/ 55 h 143"/>
                <a:gd name="T58" fmla="*/ 0 w 80"/>
                <a:gd name="T59" fmla="*/ 40 h 143"/>
                <a:gd name="T60" fmla="*/ 0 w 80"/>
                <a:gd name="T61" fmla="*/ 16 h 143"/>
                <a:gd name="T62" fmla="*/ 15 w 80"/>
                <a:gd name="T63" fmla="*/ 8 h 143"/>
                <a:gd name="T64" fmla="*/ 39 w 80"/>
                <a:gd name="T65" fmla="*/ 0 h 143"/>
                <a:gd name="T66" fmla="*/ 63 w 80"/>
                <a:gd name="T67" fmla="*/ 8 h 143"/>
                <a:gd name="T68" fmla="*/ 71 w 80"/>
                <a:gd name="T69" fmla="*/ 16 h 143"/>
                <a:gd name="T70" fmla="*/ 79 w 80"/>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40"/>
                  </a:moveTo>
                  <a:lnTo>
                    <a:pt x="79" y="40"/>
                  </a:lnTo>
                  <a:cubicBezTo>
                    <a:pt x="47" y="40"/>
                    <a:pt x="47" y="40"/>
                    <a:pt x="47" y="40"/>
                  </a:cubicBezTo>
                  <a:cubicBezTo>
                    <a:pt x="47" y="32"/>
                    <a:pt x="47" y="32"/>
                    <a:pt x="47" y="32"/>
                  </a:cubicBezTo>
                  <a:cubicBezTo>
                    <a:pt x="47" y="32"/>
                    <a:pt x="47" y="24"/>
                    <a:pt x="39" y="24"/>
                  </a:cubicBezTo>
                  <a:lnTo>
                    <a:pt x="39" y="24"/>
                  </a:lnTo>
                  <a:lnTo>
                    <a:pt x="31" y="24"/>
                  </a:lnTo>
                  <a:lnTo>
                    <a:pt x="31" y="32"/>
                  </a:lnTo>
                  <a:cubicBezTo>
                    <a:pt x="31" y="40"/>
                    <a:pt x="31" y="40"/>
                    <a:pt x="31" y="40"/>
                  </a:cubicBezTo>
                  <a:cubicBezTo>
                    <a:pt x="31" y="48"/>
                    <a:pt x="39" y="48"/>
                    <a:pt x="47" y="48"/>
                  </a:cubicBezTo>
                  <a:cubicBezTo>
                    <a:pt x="63" y="64"/>
                    <a:pt x="71" y="71"/>
                    <a:pt x="71" y="71"/>
                  </a:cubicBezTo>
                  <a:cubicBezTo>
                    <a:pt x="79" y="79"/>
                    <a:pt x="79" y="87"/>
                    <a:pt x="79" y="103"/>
                  </a:cubicBezTo>
                  <a:cubicBezTo>
                    <a:pt x="79" y="111"/>
                    <a:pt x="79" y="119"/>
                    <a:pt x="79" y="127"/>
                  </a:cubicBezTo>
                  <a:cubicBezTo>
                    <a:pt x="71" y="127"/>
                    <a:pt x="71" y="135"/>
                    <a:pt x="63" y="135"/>
                  </a:cubicBezTo>
                  <a:cubicBezTo>
                    <a:pt x="55" y="135"/>
                    <a:pt x="47" y="142"/>
                    <a:pt x="39" y="142"/>
                  </a:cubicBezTo>
                  <a:cubicBezTo>
                    <a:pt x="31" y="142"/>
                    <a:pt x="23" y="135"/>
                    <a:pt x="15" y="135"/>
                  </a:cubicBezTo>
                  <a:cubicBezTo>
                    <a:pt x="7" y="135"/>
                    <a:pt x="7" y="127"/>
                    <a:pt x="0" y="119"/>
                  </a:cubicBezTo>
                  <a:cubicBezTo>
                    <a:pt x="0" y="119"/>
                    <a:pt x="0" y="111"/>
                    <a:pt x="0" y="95"/>
                  </a:cubicBezTo>
                  <a:cubicBezTo>
                    <a:pt x="0" y="87"/>
                    <a:pt x="0" y="87"/>
                    <a:pt x="0" y="87"/>
                  </a:cubicBezTo>
                  <a:cubicBezTo>
                    <a:pt x="31" y="87"/>
                    <a:pt x="31" y="87"/>
                    <a:pt x="31" y="87"/>
                  </a:cubicBezTo>
                  <a:cubicBezTo>
                    <a:pt x="31" y="103"/>
                    <a:pt x="31" y="103"/>
                    <a:pt x="31" y="103"/>
                  </a:cubicBezTo>
                  <a:cubicBezTo>
                    <a:pt x="31" y="111"/>
                    <a:pt x="31" y="111"/>
                    <a:pt x="31" y="119"/>
                  </a:cubicBezTo>
                  <a:lnTo>
                    <a:pt x="39" y="119"/>
                  </a:lnTo>
                  <a:cubicBezTo>
                    <a:pt x="39" y="119"/>
                    <a:pt x="39" y="119"/>
                    <a:pt x="47" y="111"/>
                  </a:cubicBezTo>
                  <a:cubicBezTo>
                    <a:pt x="47" y="111"/>
                    <a:pt x="47" y="111"/>
                    <a:pt x="47" y="103"/>
                  </a:cubicBezTo>
                  <a:cubicBezTo>
                    <a:pt x="47" y="95"/>
                    <a:pt x="47" y="95"/>
                    <a:pt x="39" y="87"/>
                  </a:cubicBezTo>
                  <a:cubicBezTo>
                    <a:pt x="39" y="87"/>
                    <a:pt x="31" y="87"/>
                    <a:pt x="23" y="79"/>
                  </a:cubicBezTo>
                  <a:cubicBezTo>
                    <a:pt x="15" y="71"/>
                    <a:pt x="15" y="71"/>
                    <a:pt x="7" y="64"/>
                  </a:cubicBezTo>
                  <a:cubicBezTo>
                    <a:pt x="7" y="64"/>
                    <a:pt x="7" y="64"/>
                    <a:pt x="0" y="55"/>
                  </a:cubicBezTo>
                  <a:cubicBezTo>
                    <a:pt x="0" y="48"/>
                    <a:pt x="0" y="48"/>
                    <a:pt x="0" y="40"/>
                  </a:cubicBezTo>
                  <a:cubicBezTo>
                    <a:pt x="0" y="24"/>
                    <a:pt x="0" y="24"/>
                    <a:pt x="0" y="16"/>
                  </a:cubicBezTo>
                  <a:cubicBezTo>
                    <a:pt x="7" y="8"/>
                    <a:pt x="7" y="8"/>
                    <a:pt x="15" y="8"/>
                  </a:cubicBezTo>
                  <a:cubicBezTo>
                    <a:pt x="23" y="0"/>
                    <a:pt x="31" y="0"/>
                    <a:pt x="39" y="0"/>
                  </a:cubicBezTo>
                  <a:cubicBezTo>
                    <a:pt x="47" y="0"/>
                    <a:pt x="55" y="0"/>
                    <a:pt x="63" y="8"/>
                  </a:cubicBezTo>
                  <a:cubicBezTo>
                    <a:pt x="71" y="8"/>
                    <a:pt x="71" y="8"/>
                    <a:pt x="71" y="16"/>
                  </a:cubicBezTo>
                  <a:cubicBezTo>
                    <a:pt x="79" y="24"/>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1" name="Freeform 243"/>
            <p:cNvSpPr>
              <a:spLocks noChangeArrowheads="1"/>
            </p:cNvSpPr>
            <p:nvPr/>
          </p:nvSpPr>
          <p:spPr bwMode="auto">
            <a:xfrm>
              <a:off x="6853825" y="3867013"/>
              <a:ext cx="47643" cy="98460"/>
            </a:xfrm>
            <a:custGeom>
              <a:avLst/>
              <a:gdLst>
                <a:gd name="T0" fmla="*/ 0 w 65"/>
                <a:gd name="T1" fmla="*/ 0 h 136"/>
                <a:gd name="T2" fmla="*/ 64 w 65"/>
                <a:gd name="T3" fmla="*/ 0 h 136"/>
                <a:gd name="T4" fmla="*/ 64 w 65"/>
                <a:gd name="T5" fmla="*/ 32 h 136"/>
                <a:gd name="T6" fmla="*/ 40 w 65"/>
                <a:gd name="T7" fmla="*/ 32 h 136"/>
                <a:gd name="T8" fmla="*/ 40 w 65"/>
                <a:gd name="T9" fmla="*/ 55 h 136"/>
                <a:gd name="T10" fmla="*/ 64 w 65"/>
                <a:gd name="T11" fmla="*/ 55 h 136"/>
                <a:gd name="T12" fmla="*/ 64 w 65"/>
                <a:gd name="T13" fmla="*/ 79 h 136"/>
                <a:gd name="T14" fmla="*/ 40 w 65"/>
                <a:gd name="T15" fmla="*/ 79 h 136"/>
                <a:gd name="T16" fmla="*/ 40 w 65"/>
                <a:gd name="T17" fmla="*/ 111 h 136"/>
                <a:gd name="T18" fmla="*/ 64 w 65"/>
                <a:gd name="T19" fmla="*/ 111 h 136"/>
                <a:gd name="T20" fmla="*/ 64 w 65"/>
                <a:gd name="T21" fmla="*/ 135 h 136"/>
                <a:gd name="T22" fmla="*/ 0 w 65"/>
                <a:gd name="T23" fmla="*/ 135 h 136"/>
                <a:gd name="T24" fmla="*/ 0 w 65"/>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6">
                  <a:moveTo>
                    <a:pt x="0" y="0"/>
                  </a:moveTo>
                  <a:lnTo>
                    <a:pt x="64" y="0"/>
                  </a:lnTo>
                  <a:lnTo>
                    <a:pt x="64" y="32"/>
                  </a:lnTo>
                  <a:lnTo>
                    <a:pt x="40" y="32"/>
                  </a:lnTo>
                  <a:lnTo>
                    <a:pt x="40" y="55"/>
                  </a:lnTo>
                  <a:lnTo>
                    <a:pt x="64" y="55"/>
                  </a:lnTo>
                  <a:lnTo>
                    <a:pt x="64" y="79"/>
                  </a:lnTo>
                  <a:lnTo>
                    <a:pt x="40" y="79"/>
                  </a:lnTo>
                  <a:lnTo>
                    <a:pt x="40" y="111"/>
                  </a:lnTo>
                  <a:lnTo>
                    <a:pt x="64" y="111"/>
                  </a:lnTo>
                  <a:lnTo>
                    <a:pt x="64"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2" name="Freeform 244"/>
            <p:cNvSpPr>
              <a:spLocks noChangeArrowheads="1"/>
            </p:cNvSpPr>
            <p:nvPr/>
          </p:nvSpPr>
          <p:spPr bwMode="auto">
            <a:xfrm>
              <a:off x="6898291" y="3867013"/>
              <a:ext cx="69876" cy="98460"/>
            </a:xfrm>
            <a:custGeom>
              <a:avLst/>
              <a:gdLst>
                <a:gd name="T0" fmla="*/ 71 w 95"/>
                <a:gd name="T1" fmla="*/ 0 h 136"/>
                <a:gd name="T2" fmla="*/ 71 w 95"/>
                <a:gd name="T3" fmla="*/ 0 h 136"/>
                <a:gd name="T4" fmla="*/ 94 w 95"/>
                <a:gd name="T5" fmla="*/ 135 h 136"/>
                <a:gd name="T6" fmla="*/ 55 w 95"/>
                <a:gd name="T7" fmla="*/ 135 h 136"/>
                <a:gd name="T8" fmla="*/ 55 w 95"/>
                <a:gd name="T9" fmla="*/ 111 h 136"/>
                <a:gd name="T10" fmla="*/ 39 w 95"/>
                <a:gd name="T11" fmla="*/ 111 h 136"/>
                <a:gd name="T12" fmla="*/ 39 w 95"/>
                <a:gd name="T13" fmla="*/ 135 h 136"/>
                <a:gd name="T14" fmla="*/ 0 w 95"/>
                <a:gd name="T15" fmla="*/ 135 h 136"/>
                <a:gd name="T16" fmla="*/ 23 w 95"/>
                <a:gd name="T17" fmla="*/ 0 h 136"/>
                <a:gd name="T18" fmla="*/ 71 w 95"/>
                <a:gd name="T19" fmla="*/ 0 h 136"/>
                <a:gd name="T20" fmla="*/ 55 w 95"/>
                <a:gd name="T21" fmla="*/ 87 h 136"/>
                <a:gd name="T22" fmla="*/ 55 w 95"/>
                <a:gd name="T23" fmla="*/ 87 h 136"/>
                <a:gd name="T24" fmla="*/ 47 w 95"/>
                <a:gd name="T25" fmla="*/ 32 h 136"/>
                <a:gd name="T26" fmla="*/ 39 w 95"/>
                <a:gd name="T27" fmla="*/ 87 h 136"/>
                <a:gd name="T28" fmla="*/ 55 w 95"/>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6">
                  <a:moveTo>
                    <a:pt x="71" y="0"/>
                  </a:moveTo>
                  <a:lnTo>
                    <a:pt x="71" y="0"/>
                  </a:lnTo>
                  <a:cubicBezTo>
                    <a:pt x="94" y="135"/>
                    <a:pt x="94" y="135"/>
                    <a:pt x="94" y="135"/>
                  </a:cubicBezTo>
                  <a:cubicBezTo>
                    <a:pt x="55" y="135"/>
                    <a:pt x="55" y="135"/>
                    <a:pt x="55" y="135"/>
                  </a:cubicBezTo>
                  <a:cubicBezTo>
                    <a:pt x="55" y="111"/>
                    <a:pt x="55" y="111"/>
                    <a:pt x="55" y="111"/>
                  </a:cubicBezTo>
                  <a:cubicBezTo>
                    <a:pt x="39" y="111"/>
                    <a:pt x="39" y="111"/>
                    <a:pt x="39" y="111"/>
                  </a:cubicBezTo>
                  <a:cubicBezTo>
                    <a:pt x="39" y="135"/>
                    <a:pt x="39" y="135"/>
                    <a:pt x="39" y="135"/>
                  </a:cubicBezTo>
                  <a:cubicBezTo>
                    <a:pt x="0" y="135"/>
                    <a:pt x="0" y="135"/>
                    <a:pt x="0" y="135"/>
                  </a:cubicBezTo>
                  <a:cubicBezTo>
                    <a:pt x="23" y="0"/>
                    <a:pt x="23" y="0"/>
                    <a:pt x="23" y="0"/>
                  </a:cubicBezTo>
                  <a:lnTo>
                    <a:pt x="71" y="0"/>
                  </a:lnTo>
                  <a:close/>
                  <a:moveTo>
                    <a:pt x="55" y="87"/>
                  </a:moveTo>
                  <a:lnTo>
                    <a:pt x="55" y="87"/>
                  </a:lnTo>
                  <a:cubicBezTo>
                    <a:pt x="47" y="71"/>
                    <a:pt x="47" y="55"/>
                    <a:pt x="47" y="32"/>
                  </a:cubicBezTo>
                  <a:cubicBezTo>
                    <a:pt x="47"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3" name="Freeform 245"/>
            <p:cNvSpPr>
              <a:spLocks noChangeArrowheads="1"/>
            </p:cNvSpPr>
            <p:nvPr/>
          </p:nvSpPr>
          <p:spPr bwMode="auto">
            <a:xfrm>
              <a:off x="6955462"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4" name="Freeform 246"/>
            <p:cNvSpPr>
              <a:spLocks noChangeArrowheads="1"/>
            </p:cNvSpPr>
            <p:nvPr/>
          </p:nvSpPr>
          <p:spPr bwMode="auto">
            <a:xfrm>
              <a:off x="7012633" y="3867013"/>
              <a:ext cx="57171" cy="98460"/>
            </a:xfrm>
            <a:custGeom>
              <a:avLst/>
              <a:gdLst>
                <a:gd name="T0" fmla="*/ 79 w 80"/>
                <a:gd name="T1" fmla="*/ 0 h 136"/>
                <a:gd name="T2" fmla="*/ 79 w 80"/>
                <a:gd name="T3" fmla="*/ 32 h 136"/>
                <a:gd name="T4" fmla="*/ 55 w 80"/>
                <a:gd name="T5" fmla="*/ 32 h 136"/>
                <a:gd name="T6" fmla="*/ 55 w 80"/>
                <a:gd name="T7" fmla="*/ 135 h 136"/>
                <a:gd name="T8" fmla="*/ 24 w 80"/>
                <a:gd name="T9" fmla="*/ 135 h 136"/>
                <a:gd name="T10" fmla="*/ 24 w 80"/>
                <a:gd name="T11" fmla="*/ 32 h 136"/>
                <a:gd name="T12" fmla="*/ 0 w 80"/>
                <a:gd name="T13" fmla="*/ 32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32"/>
                  </a:lnTo>
                  <a:lnTo>
                    <a:pt x="55" y="32"/>
                  </a:lnTo>
                  <a:lnTo>
                    <a:pt x="55" y="135"/>
                  </a:lnTo>
                  <a:lnTo>
                    <a:pt x="24" y="135"/>
                  </a:lnTo>
                  <a:lnTo>
                    <a:pt x="24"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5" name="Freeform 247"/>
            <p:cNvSpPr>
              <a:spLocks noChangeArrowheads="1"/>
            </p:cNvSpPr>
            <p:nvPr/>
          </p:nvSpPr>
          <p:spPr bwMode="auto">
            <a:xfrm>
              <a:off x="7076156" y="3867013"/>
              <a:ext cx="41291" cy="98460"/>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6" name="Freeform 248"/>
            <p:cNvSpPr>
              <a:spLocks noChangeArrowheads="1"/>
            </p:cNvSpPr>
            <p:nvPr/>
          </p:nvSpPr>
          <p:spPr bwMode="auto">
            <a:xfrm>
              <a:off x="7120622" y="3867013"/>
              <a:ext cx="47643" cy="98460"/>
            </a:xfrm>
            <a:custGeom>
              <a:avLst/>
              <a:gdLst>
                <a:gd name="T0" fmla="*/ 0 w 64"/>
                <a:gd name="T1" fmla="*/ 0 h 136"/>
                <a:gd name="T2" fmla="*/ 63 w 64"/>
                <a:gd name="T3" fmla="*/ 0 h 136"/>
                <a:gd name="T4" fmla="*/ 63 w 64"/>
                <a:gd name="T5" fmla="*/ 32 h 136"/>
                <a:gd name="T6" fmla="*/ 39 w 64"/>
                <a:gd name="T7" fmla="*/ 32 h 136"/>
                <a:gd name="T8" fmla="*/ 39 w 64"/>
                <a:gd name="T9" fmla="*/ 55 h 136"/>
                <a:gd name="T10" fmla="*/ 55 w 64"/>
                <a:gd name="T11" fmla="*/ 55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32"/>
                  </a:lnTo>
                  <a:lnTo>
                    <a:pt x="39" y="32"/>
                  </a:lnTo>
                  <a:lnTo>
                    <a:pt x="39" y="55"/>
                  </a:lnTo>
                  <a:lnTo>
                    <a:pt x="55" y="55"/>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7" name="Freeform 249"/>
            <p:cNvSpPr>
              <a:spLocks noChangeArrowheads="1"/>
            </p:cNvSpPr>
            <p:nvPr/>
          </p:nvSpPr>
          <p:spPr bwMode="auto">
            <a:xfrm>
              <a:off x="6567970" y="4067110"/>
              <a:ext cx="63523" cy="101637"/>
            </a:xfrm>
            <a:custGeom>
              <a:avLst/>
              <a:gdLst>
                <a:gd name="T0" fmla="*/ 87 w 88"/>
                <a:gd name="T1" fmla="*/ 87 h 143"/>
                <a:gd name="T2" fmla="*/ 87 w 88"/>
                <a:gd name="T3" fmla="*/ 87 h 143"/>
                <a:gd name="T4" fmla="*/ 87 w 88"/>
                <a:gd name="T5" fmla="*/ 111 h 143"/>
                <a:gd name="T6" fmla="*/ 79 w 88"/>
                <a:gd name="T7" fmla="*/ 126 h 143"/>
                <a:gd name="T8" fmla="*/ 63 w 88"/>
                <a:gd name="T9" fmla="*/ 142 h 143"/>
                <a:gd name="T10" fmla="*/ 48 w 88"/>
                <a:gd name="T11" fmla="*/ 142 h 143"/>
                <a:gd name="T12" fmla="*/ 24 w 88"/>
                <a:gd name="T13" fmla="*/ 142 h 143"/>
                <a:gd name="T14" fmla="*/ 8 w 88"/>
                <a:gd name="T15" fmla="*/ 126 h 143"/>
                <a:gd name="T16" fmla="*/ 8 w 88"/>
                <a:gd name="T17" fmla="*/ 111 h 143"/>
                <a:gd name="T18" fmla="*/ 0 w 88"/>
                <a:gd name="T19" fmla="*/ 87 h 143"/>
                <a:gd name="T20" fmla="*/ 0 w 88"/>
                <a:gd name="T21" fmla="*/ 63 h 143"/>
                <a:gd name="T22" fmla="*/ 8 w 88"/>
                <a:gd name="T23" fmla="*/ 31 h 143"/>
                <a:gd name="T24" fmla="*/ 8 w 88"/>
                <a:gd name="T25" fmla="*/ 16 h 143"/>
                <a:gd name="T26" fmla="*/ 24 w 88"/>
                <a:gd name="T27" fmla="*/ 8 h 143"/>
                <a:gd name="T28" fmla="*/ 48 w 88"/>
                <a:gd name="T29" fmla="*/ 0 h 143"/>
                <a:gd name="T30" fmla="*/ 63 w 88"/>
                <a:gd name="T31" fmla="*/ 8 h 143"/>
                <a:gd name="T32" fmla="*/ 79 w 88"/>
                <a:gd name="T33" fmla="*/ 16 h 143"/>
                <a:gd name="T34" fmla="*/ 87 w 88"/>
                <a:gd name="T35" fmla="*/ 31 h 143"/>
                <a:gd name="T36" fmla="*/ 87 w 88"/>
                <a:gd name="T37" fmla="*/ 63 h 143"/>
                <a:gd name="T38" fmla="*/ 87 w 88"/>
                <a:gd name="T39" fmla="*/ 87 h 143"/>
                <a:gd name="T40" fmla="*/ 48 w 88"/>
                <a:gd name="T41" fmla="*/ 39 h 143"/>
                <a:gd name="T42" fmla="*/ 48 w 88"/>
                <a:gd name="T43" fmla="*/ 39 h 143"/>
                <a:gd name="T44" fmla="*/ 48 w 88"/>
                <a:gd name="T45" fmla="*/ 31 h 143"/>
                <a:gd name="T46" fmla="*/ 48 w 88"/>
                <a:gd name="T47" fmla="*/ 24 h 143"/>
                <a:gd name="T48" fmla="*/ 40 w 88"/>
                <a:gd name="T49" fmla="*/ 31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11"/>
                    <a:pt x="87" y="111"/>
                  </a:cubicBezTo>
                  <a:cubicBezTo>
                    <a:pt x="79" y="118"/>
                    <a:pt x="79" y="126"/>
                    <a:pt x="79" y="126"/>
                  </a:cubicBezTo>
                  <a:cubicBezTo>
                    <a:pt x="71" y="134"/>
                    <a:pt x="71" y="134"/>
                    <a:pt x="63" y="142"/>
                  </a:cubicBezTo>
                  <a:cubicBezTo>
                    <a:pt x="56" y="142"/>
                    <a:pt x="56" y="142"/>
                    <a:pt x="48" y="142"/>
                  </a:cubicBezTo>
                  <a:cubicBezTo>
                    <a:pt x="40" y="142"/>
                    <a:pt x="32" y="142"/>
                    <a:pt x="24" y="142"/>
                  </a:cubicBezTo>
                  <a:cubicBezTo>
                    <a:pt x="16" y="134"/>
                    <a:pt x="16" y="134"/>
                    <a:pt x="8" y="126"/>
                  </a:cubicBezTo>
                  <a:cubicBezTo>
                    <a:pt x="8" y="126"/>
                    <a:pt x="8" y="118"/>
                    <a:pt x="8" y="111"/>
                  </a:cubicBezTo>
                  <a:cubicBezTo>
                    <a:pt x="0" y="111"/>
                    <a:pt x="0" y="95"/>
                    <a:pt x="0" y="87"/>
                  </a:cubicBezTo>
                  <a:cubicBezTo>
                    <a:pt x="0" y="63"/>
                    <a:pt x="0" y="63"/>
                    <a:pt x="0" y="63"/>
                  </a:cubicBezTo>
                  <a:cubicBezTo>
                    <a:pt x="0" y="47"/>
                    <a:pt x="0" y="39"/>
                    <a:pt x="8" y="31"/>
                  </a:cubicBezTo>
                  <a:cubicBezTo>
                    <a:pt x="8" y="24"/>
                    <a:pt x="8" y="24"/>
                    <a:pt x="8" y="16"/>
                  </a:cubicBezTo>
                  <a:cubicBezTo>
                    <a:pt x="16" y="16"/>
                    <a:pt x="16" y="8"/>
                    <a:pt x="24" y="8"/>
                  </a:cubicBezTo>
                  <a:cubicBezTo>
                    <a:pt x="32" y="8"/>
                    <a:pt x="40" y="0"/>
                    <a:pt x="48" y="0"/>
                  </a:cubicBezTo>
                  <a:cubicBezTo>
                    <a:pt x="48" y="0"/>
                    <a:pt x="56" y="8"/>
                    <a:pt x="63" y="8"/>
                  </a:cubicBezTo>
                  <a:cubicBezTo>
                    <a:pt x="71" y="8"/>
                    <a:pt x="71" y="16"/>
                    <a:pt x="79" y="16"/>
                  </a:cubicBezTo>
                  <a:cubicBezTo>
                    <a:pt x="79" y="24"/>
                    <a:pt x="79" y="24"/>
                    <a:pt x="87" y="31"/>
                  </a:cubicBezTo>
                  <a:cubicBezTo>
                    <a:pt x="87" y="39"/>
                    <a:pt x="87" y="47"/>
                    <a:pt x="87" y="63"/>
                  </a:cubicBezTo>
                  <a:lnTo>
                    <a:pt x="87" y="87"/>
                  </a:lnTo>
                  <a:close/>
                  <a:moveTo>
                    <a:pt x="48" y="39"/>
                  </a:moveTo>
                  <a:lnTo>
                    <a:pt x="48" y="39"/>
                  </a:lnTo>
                  <a:cubicBezTo>
                    <a:pt x="48" y="31"/>
                    <a:pt x="48" y="31"/>
                    <a:pt x="48" y="31"/>
                  </a:cubicBezTo>
                  <a:cubicBezTo>
                    <a:pt x="48" y="24"/>
                    <a:pt x="48" y="24"/>
                    <a:pt x="48" y="24"/>
                  </a:cubicBezTo>
                  <a:cubicBezTo>
                    <a:pt x="40" y="24"/>
                    <a:pt x="40" y="24"/>
                    <a:pt x="40" y="31"/>
                  </a:cubicBezTo>
                  <a:cubicBezTo>
                    <a:pt x="40" y="31"/>
                    <a:pt x="40" y="31"/>
                    <a:pt x="40" y="39"/>
                  </a:cubicBezTo>
                  <a:cubicBezTo>
                    <a:pt x="40" y="103"/>
                    <a:pt x="40" y="103"/>
                    <a:pt x="40" y="103"/>
                  </a:cubicBezTo>
                  <a:cubicBezTo>
                    <a:pt x="40" y="111"/>
                    <a:pt x="40" y="118"/>
                    <a:pt x="40" y="118"/>
                  </a:cubicBezTo>
                  <a:cubicBezTo>
                    <a:pt x="40" y="118"/>
                    <a:pt x="40" y="118"/>
                    <a:pt x="48" y="118"/>
                  </a:cubicBezTo>
                  <a:lnTo>
                    <a:pt x="48" y="118"/>
                  </a:lnTo>
                  <a:cubicBezTo>
                    <a:pt x="48" y="118"/>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8" name="Freeform 250"/>
            <p:cNvSpPr>
              <a:spLocks noChangeArrowheads="1"/>
            </p:cNvSpPr>
            <p:nvPr/>
          </p:nvSpPr>
          <p:spPr bwMode="auto">
            <a:xfrm>
              <a:off x="6637846" y="4073463"/>
              <a:ext cx="41291" cy="98462"/>
            </a:xfrm>
            <a:custGeom>
              <a:avLst/>
              <a:gdLst>
                <a:gd name="T0" fmla="*/ 40 w 57"/>
                <a:gd name="T1" fmla="*/ 0 h 135"/>
                <a:gd name="T2" fmla="*/ 40 w 57"/>
                <a:gd name="T3" fmla="*/ 103 h 135"/>
                <a:gd name="T4" fmla="*/ 56 w 57"/>
                <a:gd name="T5" fmla="*/ 103 h 135"/>
                <a:gd name="T6" fmla="*/ 56 w 57"/>
                <a:gd name="T7" fmla="*/ 134 h 135"/>
                <a:gd name="T8" fmla="*/ 0 w 57"/>
                <a:gd name="T9" fmla="*/ 134 h 135"/>
                <a:gd name="T10" fmla="*/ 0 w 57"/>
                <a:gd name="T11" fmla="*/ 0 h 135"/>
                <a:gd name="T12" fmla="*/ 40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40" y="0"/>
                  </a:moveTo>
                  <a:lnTo>
                    <a:pt x="40" y="103"/>
                  </a:lnTo>
                  <a:lnTo>
                    <a:pt x="56" y="103"/>
                  </a:lnTo>
                  <a:lnTo>
                    <a:pt x="56"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59" name="Freeform 251"/>
            <p:cNvSpPr>
              <a:spLocks noChangeArrowheads="1"/>
            </p:cNvSpPr>
            <p:nvPr/>
          </p:nvSpPr>
          <p:spPr bwMode="auto">
            <a:xfrm>
              <a:off x="6669607" y="4073463"/>
              <a:ext cx="63523" cy="98462"/>
            </a:xfrm>
            <a:custGeom>
              <a:avLst/>
              <a:gdLst>
                <a:gd name="T0" fmla="*/ 87 w 88"/>
                <a:gd name="T1" fmla="*/ 0 h 135"/>
                <a:gd name="T2" fmla="*/ 87 w 88"/>
                <a:gd name="T3" fmla="*/ 0 h 135"/>
                <a:gd name="T4" fmla="*/ 56 w 88"/>
                <a:gd name="T5" fmla="*/ 87 h 135"/>
                <a:gd name="T6" fmla="*/ 56 w 88"/>
                <a:gd name="T7" fmla="*/ 134 h 135"/>
                <a:gd name="T8" fmla="*/ 24 w 88"/>
                <a:gd name="T9" fmla="*/ 134 h 135"/>
                <a:gd name="T10" fmla="*/ 24 w 88"/>
                <a:gd name="T11" fmla="*/ 87 h 135"/>
                <a:gd name="T12" fmla="*/ 0 w 88"/>
                <a:gd name="T13" fmla="*/ 0 h 135"/>
                <a:gd name="T14" fmla="*/ 32 w 88"/>
                <a:gd name="T15" fmla="*/ 0 h 135"/>
                <a:gd name="T16" fmla="*/ 40 w 88"/>
                <a:gd name="T17" fmla="*/ 47 h 135"/>
                <a:gd name="T18" fmla="*/ 48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3"/>
                    <a:pt x="40" y="39"/>
                    <a:pt x="40" y="47"/>
                  </a:cubicBezTo>
                  <a:cubicBezTo>
                    <a:pt x="40" y="39"/>
                    <a:pt x="48" y="16"/>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0" name="Freeform 252"/>
            <p:cNvSpPr>
              <a:spLocks noChangeArrowheads="1"/>
            </p:cNvSpPr>
            <p:nvPr/>
          </p:nvSpPr>
          <p:spPr bwMode="auto">
            <a:xfrm>
              <a:off x="6733130" y="4073463"/>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2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2" y="134"/>
                    <a:pt x="72" y="134"/>
                    <a:pt x="72"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8"/>
                    <a:pt x="48" y="16"/>
                    <a:pt x="56" y="23"/>
                  </a:cubicBezTo>
                  <a:cubicBezTo>
                    <a:pt x="56" y="63"/>
                    <a:pt x="56" y="63"/>
                    <a:pt x="56"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1" name="Freeform 253"/>
            <p:cNvSpPr>
              <a:spLocks noChangeArrowheads="1"/>
            </p:cNvSpPr>
            <p:nvPr/>
          </p:nvSpPr>
          <p:spPr bwMode="auto">
            <a:xfrm>
              <a:off x="6825240" y="4073463"/>
              <a:ext cx="50819" cy="98462"/>
            </a:xfrm>
            <a:custGeom>
              <a:avLst/>
              <a:gdLst>
                <a:gd name="T0" fmla="*/ 0 w 72"/>
                <a:gd name="T1" fmla="*/ 0 h 135"/>
                <a:gd name="T2" fmla="*/ 0 w 72"/>
                <a:gd name="T3" fmla="*/ 0 h 135"/>
                <a:gd name="T4" fmla="*/ 32 w 72"/>
                <a:gd name="T5" fmla="*/ 0 h 135"/>
                <a:gd name="T6" fmla="*/ 55 w 72"/>
                <a:gd name="T7" fmla="*/ 0 h 135"/>
                <a:gd name="T8" fmla="*/ 63 w 72"/>
                <a:gd name="T9" fmla="*/ 8 h 135"/>
                <a:gd name="T10" fmla="*/ 71 w 72"/>
                <a:gd name="T11" fmla="*/ 16 h 135"/>
                <a:gd name="T12" fmla="*/ 71 w 72"/>
                <a:gd name="T13" fmla="*/ 31 h 135"/>
                <a:gd name="T14" fmla="*/ 71 w 72"/>
                <a:gd name="T15" fmla="*/ 47 h 135"/>
                <a:gd name="T16" fmla="*/ 71 w 72"/>
                <a:gd name="T17" fmla="*/ 63 h 135"/>
                <a:gd name="T18" fmla="*/ 63 w 72"/>
                <a:gd name="T19" fmla="*/ 71 h 135"/>
                <a:gd name="T20" fmla="*/ 39 w 72"/>
                <a:gd name="T21" fmla="*/ 79 h 135"/>
                <a:gd name="T22" fmla="*/ 32 w 72"/>
                <a:gd name="T23" fmla="*/ 79 h 135"/>
                <a:gd name="T24" fmla="*/ 32 w 72"/>
                <a:gd name="T25" fmla="*/ 134 h 135"/>
                <a:gd name="T26" fmla="*/ 0 w 72"/>
                <a:gd name="T27" fmla="*/ 134 h 135"/>
                <a:gd name="T28" fmla="*/ 0 w 72"/>
                <a:gd name="T29" fmla="*/ 0 h 135"/>
                <a:gd name="T30" fmla="*/ 32 w 72"/>
                <a:gd name="T31" fmla="*/ 23 h 135"/>
                <a:gd name="T32" fmla="*/ 32 w 72"/>
                <a:gd name="T33" fmla="*/ 23 h 135"/>
                <a:gd name="T34" fmla="*/ 32 w 72"/>
                <a:gd name="T35" fmla="*/ 55 h 135"/>
                <a:gd name="T36" fmla="*/ 32 w 72"/>
                <a:gd name="T37" fmla="*/ 55 h 135"/>
                <a:gd name="T38" fmla="*/ 39 w 72"/>
                <a:gd name="T39" fmla="*/ 55 h 135"/>
                <a:gd name="T40" fmla="*/ 47 w 72"/>
                <a:gd name="T41" fmla="*/ 39 h 135"/>
                <a:gd name="T42" fmla="*/ 47 w 72"/>
                <a:gd name="T43" fmla="*/ 31 h 135"/>
                <a:gd name="T44" fmla="*/ 39 w 72"/>
                <a:gd name="T45" fmla="*/ 23 h 135"/>
                <a:gd name="T46" fmla="*/ 32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2" y="0"/>
                    <a:pt x="32" y="0"/>
                    <a:pt x="32" y="0"/>
                  </a:cubicBezTo>
                  <a:cubicBezTo>
                    <a:pt x="39" y="0"/>
                    <a:pt x="47" y="0"/>
                    <a:pt x="55" y="0"/>
                  </a:cubicBezTo>
                  <a:cubicBezTo>
                    <a:pt x="63" y="0"/>
                    <a:pt x="63" y="0"/>
                    <a:pt x="63" y="8"/>
                  </a:cubicBezTo>
                  <a:cubicBezTo>
                    <a:pt x="71" y="8"/>
                    <a:pt x="71" y="16"/>
                    <a:pt x="71" y="16"/>
                  </a:cubicBezTo>
                  <a:cubicBezTo>
                    <a:pt x="71" y="23"/>
                    <a:pt x="71" y="23"/>
                    <a:pt x="71" y="31"/>
                  </a:cubicBezTo>
                  <a:cubicBezTo>
                    <a:pt x="71" y="47"/>
                    <a:pt x="71" y="47"/>
                    <a:pt x="71" y="47"/>
                  </a:cubicBezTo>
                  <a:cubicBezTo>
                    <a:pt x="71" y="55"/>
                    <a:pt x="71" y="63"/>
                    <a:pt x="71" y="63"/>
                  </a:cubicBezTo>
                  <a:cubicBezTo>
                    <a:pt x="71" y="71"/>
                    <a:pt x="63" y="71"/>
                    <a:pt x="63" y="71"/>
                  </a:cubicBezTo>
                  <a:cubicBezTo>
                    <a:pt x="55" y="79"/>
                    <a:pt x="47" y="79"/>
                    <a:pt x="39"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lnTo>
                    <a:pt x="32" y="55"/>
                  </a:lnTo>
                  <a:cubicBezTo>
                    <a:pt x="39" y="55"/>
                    <a:pt x="39" y="55"/>
                    <a:pt x="39" y="55"/>
                  </a:cubicBezTo>
                  <a:cubicBezTo>
                    <a:pt x="39" y="47"/>
                    <a:pt x="47" y="47"/>
                    <a:pt x="47" y="39"/>
                  </a:cubicBezTo>
                  <a:cubicBezTo>
                    <a:pt x="47" y="31"/>
                    <a:pt x="47" y="31"/>
                    <a:pt x="47" y="31"/>
                  </a:cubicBezTo>
                  <a:cubicBezTo>
                    <a:pt x="47" y="23"/>
                    <a:pt x="39" y="23"/>
                    <a:pt x="39"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2" name="Freeform 254"/>
            <p:cNvSpPr>
              <a:spLocks noChangeArrowheads="1"/>
            </p:cNvSpPr>
            <p:nvPr/>
          </p:nvSpPr>
          <p:spPr bwMode="auto">
            <a:xfrm>
              <a:off x="6888763" y="4073463"/>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3" name="Freeform 255"/>
            <p:cNvSpPr>
              <a:spLocks noChangeArrowheads="1"/>
            </p:cNvSpPr>
            <p:nvPr/>
          </p:nvSpPr>
          <p:spPr bwMode="auto">
            <a:xfrm>
              <a:off x="6914173" y="4073463"/>
              <a:ext cx="63523" cy="98462"/>
            </a:xfrm>
            <a:custGeom>
              <a:avLst/>
              <a:gdLst>
                <a:gd name="T0" fmla="*/ 64 w 88"/>
                <a:gd name="T1" fmla="*/ 0 h 135"/>
                <a:gd name="T2" fmla="*/ 64 w 88"/>
                <a:gd name="T3" fmla="*/ 0 h 135"/>
                <a:gd name="T4" fmla="*/ 87 w 88"/>
                <a:gd name="T5" fmla="*/ 134 h 135"/>
                <a:gd name="T6" fmla="*/ 48 w 88"/>
                <a:gd name="T7" fmla="*/ 134 h 135"/>
                <a:gd name="T8" fmla="*/ 48 w 88"/>
                <a:gd name="T9" fmla="*/ 110 h 135"/>
                <a:gd name="T10" fmla="*/ 40 w 88"/>
                <a:gd name="T11" fmla="*/ 110 h 135"/>
                <a:gd name="T12" fmla="*/ 32 w 88"/>
                <a:gd name="T13" fmla="*/ 134 h 135"/>
                <a:gd name="T14" fmla="*/ 0 w 88"/>
                <a:gd name="T15" fmla="*/ 134 h 135"/>
                <a:gd name="T16" fmla="*/ 16 w 88"/>
                <a:gd name="T17" fmla="*/ 0 h 135"/>
                <a:gd name="T18" fmla="*/ 64 w 88"/>
                <a:gd name="T19" fmla="*/ 0 h 135"/>
                <a:gd name="T20" fmla="*/ 48 w 88"/>
                <a:gd name="T21" fmla="*/ 87 h 135"/>
                <a:gd name="T22" fmla="*/ 48 w 88"/>
                <a:gd name="T23" fmla="*/ 87 h 135"/>
                <a:gd name="T24" fmla="*/ 40 w 88"/>
                <a:gd name="T25" fmla="*/ 31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4" y="0"/>
                  </a:moveTo>
                  <a:lnTo>
                    <a:pt x="64" y="0"/>
                  </a:lnTo>
                  <a:cubicBezTo>
                    <a:pt x="87" y="134"/>
                    <a:pt x="87" y="134"/>
                    <a:pt x="87" y="134"/>
                  </a:cubicBezTo>
                  <a:cubicBezTo>
                    <a:pt x="48" y="134"/>
                    <a:pt x="48" y="134"/>
                    <a:pt x="48" y="134"/>
                  </a:cubicBezTo>
                  <a:cubicBezTo>
                    <a:pt x="48" y="110"/>
                    <a:pt x="48" y="110"/>
                    <a:pt x="48" y="110"/>
                  </a:cubicBezTo>
                  <a:cubicBezTo>
                    <a:pt x="40" y="110"/>
                    <a:pt x="40" y="110"/>
                    <a:pt x="40" y="110"/>
                  </a:cubicBezTo>
                  <a:cubicBezTo>
                    <a:pt x="32" y="134"/>
                    <a:pt x="32" y="134"/>
                    <a:pt x="32" y="134"/>
                  </a:cubicBezTo>
                  <a:cubicBezTo>
                    <a:pt x="0" y="134"/>
                    <a:pt x="0" y="134"/>
                    <a:pt x="0" y="134"/>
                  </a:cubicBezTo>
                  <a:cubicBezTo>
                    <a:pt x="16" y="0"/>
                    <a:pt x="16" y="0"/>
                    <a:pt x="16" y="0"/>
                  </a:cubicBezTo>
                  <a:lnTo>
                    <a:pt x="64" y="0"/>
                  </a:lnTo>
                  <a:close/>
                  <a:moveTo>
                    <a:pt x="48" y="87"/>
                  </a:moveTo>
                  <a:lnTo>
                    <a:pt x="48" y="87"/>
                  </a:lnTo>
                  <a:cubicBezTo>
                    <a:pt x="48" y="71"/>
                    <a:pt x="48" y="47"/>
                    <a:pt x="40" y="31"/>
                  </a:cubicBezTo>
                  <a:cubicBezTo>
                    <a:pt x="40" y="55"/>
                    <a:pt x="40" y="71"/>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4" name="Freeform 256"/>
            <p:cNvSpPr>
              <a:spLocks noChangeArrowheads="1"/>
            </p:cNvSpPr>
            <p:nvPr/>
          </p:nvSpPr>
          <p:spPr bwMode="auto">
            <a:xfrm>
              <a:off x="6374225" y="4813510"/>
              <a:ext cx="57171" cy="104812"/>
            </a:xfrm>
            <a:custGeom>
              <a:avLst/>
              <a:gdLst>
                <a:gd name="T0" fmla="*/ 72 w 81"/>
                <a:gd name="T1" fmla="*/ 48 h 144"/>
                <a:gd name="T2" fmla="*/ 72 w 81"/>
                <a:gd name="T3" fmla="*/ 48 h 144"/>
                <a:gd name="T4" fmla="*/ 40 w 81"/>
                <a:gd name="T5" fmla="*/ 48 h 144"/>
                <a:gd name="T6" fmla="*/ 40 w 81"/>
                <a:gd name="T7" fmla="*/ 32 h 144"/>
                <a:gd name="T8" fmla="*/ 40 w 81"/>
                <a:gd name="T9" fmla="*/ 24 h 144"/>
                <a:gd name="T10" fmla="*/ 40 w 81"/>
                <a:gd name="T11" fmla="*/ 24 h 144"/>
                <a:gd name="T12" fmla="*/ 32 w 81"/>
                <a:gd name="T13" fmla="*/ 24 h 144"/>
                <a:gd name="T14" fmla="*/ 32 w 81"/>
                <a:gd name="T15" fmla="*/ 32 h 144"/>
                <a:gd name="T16" fmla="*/ 32 w 81"/>
                <a:gd name="T17" fmla="*/ 48 h 144"/>
                <a:gd name="T18" fmla="*/ 40 w 81"/>
                <a:gd name="T19" fmla="*/ 56 h 144"/>
                <a:gd name="T20" fmla="*/ 72 w 81"/>
                <a:gd name="T21" fmla="*/ 80 h 144"/>
                <a:gd name="T22" fmla="*/ 80 w 81"/>
                <a:gd name="T23" fmla="*/ 103 h 144"/>
                <a:gd name="T24" fmla="*/ 72 w 81"/>
                <a:gd name="T25" fmla="*/ 127 h 144"/>
                <a:gd name="T26" fmla="*/ 64 w 81"/>
                <a:gd name="T27" fmla="*/ 135 h 144"/>
                <a:gd name="T28" fmla="*/ 40 w 81"/>
                <a:gd name="T29" fmla="*/ 143 h 144"/>
                <a:gd name="T30" fmla="*/ 16 w 81"/>
                <a:gd name="T31" fmla="*/ 135 h 144"/>
                <a:gd name="T32" fmla="*/ 0 w 81"/>
                <a:gd name="T33" fmla="*/ 119 h 144"/>
                <a:gd name="T34" fmla="*/ 0 w 81"/>
                <a:gd name="T35" fmla="*/ 103 h 144"/>
                <a:gd name="T36" fmla="*/ 0 w 81"/>
                <a:gd name="T37" fmla="*/ 87 h 144"/>
                <a:gd name="T38" fmla="*/ 32 w 81"/>
                <a:gd name="T39" fmla="*/ 87 h 144"/>
                <a:gd name="T40" fmla="*/ 32 w 81"/>
                <a:gd name="T41" fmla="*/ 103 h 144"/>
                <a:gd name="T42" fmla="*/ 32 w 81"/>
                <a:gd name="T43" fmla="*/ 119 h 144"/>
                <a:gd name="T44" fmla="*/ 40 w 81"/>
                <a:gd name="T45" fmla="*/ 119 h 144"/>
                <a:gd name="T46" fmla="*/ 40 w 81"/>
                <a:gd name="T47" fmla="*/ 119 h 144"/>
                <a:gd name="T48" fmla="*/ 48 w 81"/>
                <a:gd name="T49" fmla="*/ 111 h 144"/>
                <a:gd name="T50" fmla="*/ 40 w 81"/>
                <a:gd name="T51" fmla="*/ 95 h 144"/>
                <a:gd name="T52" fmla="*/ 24 w 81"/>
                <a:gd name="T53" fmla="*/ 80 h 144"/>
                <a:gd name="T54" fmla="*/ 8 w 81"/>
                <a:gd name="T55" fmla="*/ 72 h 144"/>
                <a:gd name="T56" fmla="*/ 0 w 81"/>
                <a:gd name="T57" fmla="*/ 56 h 144"/>
                <a:gd name="T58" fmla="*/ 0 w 81"/>
                <a:gd name="T59" fmla="*/ 40 h 144"/>
                <a:gd name="T60" fmla="*/ 0 w 81"/>
                <a:gd name="T61" fmla="*/ 16 h 144"/>
                <a:gd name="T62" fmla="*/ 16 w 81"/>
                <a:gd name="T63" fmla="*/ 8 h 144"/>
                <a:gd name="T64" fmla="*/ 40 w 81"/>
                <a:gd name="T65" fmla="*/ 0 h 144"/>
                <a:gd name="T66" fmla="*/ 56 w 81"/>
                <a:gd name="T67" fmla="*/ 8 h 144"/>
                <a:gd name="T68" fmla="*/ 72 w 81"/>
                <a:gd name="T69" fmla="*/ 16 h 144"/>
                <a:gd name="T70" fmla="*/ 72 w 81"/>
                <a:gd name="T71" fmla="*/ 40 h 144"/>
                <a:gd name="T72" fmla="*/ 72 w 81"/>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44">
                  <a:moveTo>
                    <a:pt x="72" y="48"/>
                  </a:moveTo>
                  <a:lnTo>
                    <a:pt x="72" y="48"/>
                  </a:lnTo>
                  <a:cubicBezTo>
                    <a:pt x="40" y="48"/>
                    <a:pt x="40" y="48"/>
                    <a:pt x="40" y="48"/>
                  </a:cubicBezTo>
                  <a:cubicBezTo>
                    <a:pt x="40" y="32"/>
                    <a:pt x="40" y="32"/>
                    <a:pt x="40" y="32"/>
                  </a:cubicBezTo>
                  <a:lnTo>
                    <a:pt x="40" y="24"/>
                  </a:lnTo>
                  <a:lnTo>
                    <a:pt x="40" y="24"/>
                  </a:lnTo>
                  <a:cubicBezTo>
                    <a:pt x="32" y="24"/>
                    <a:pt x="32" y="24"/>
                    <a:pt x="32" y="24"/>
                  </a:cubicBezTo>
                  <a:cubicBezTo>
                    <a:pt x="32" y="32"/>
                    <a:pt x="32" y="32"/>
                    <a:pt x="32" y="32"/>
                  </a:cubicBezTo>
                  <a:cubicBezTo>
                    <a:pt x="32" y="40"/>
                    <a:pt x="32" y="40"/>
                    <a:pt x="32" y="48"/>
                  </a:cubicBezTo>
                  <a:cubicBezTo>
                    <a:pt x="32" y="48"/>
                    <a:pt x="40" y="48"/>
                    <a:pt x="40" y="56"/>
                  </a:cubicBezTo>
                  <a:cubicBezTo>
                    <a:pt x="56" y="64"/>
                    <a:pt x="72" y="72"/>
                    <a:pt x="72" y="80"/>
                  </a:cubicBezTo>
                  <a:cubicBezTo>
                    <a:pt x="80" y="80"/>
                    <a:pt x="80" y="87"/>
                    <a:pt x="80" y="103"/>
                  </a:cubicBezTo>
                  <a:cubicBezTo>
                    <a:pt x="80" y="111"/>
                    <a:pt x="80" y="119"/>
                    <a:pt x="72" y="127"/>
                  </a:cubicBezTo>
                  <a:cubicBezTo>
                    <a:pt x="72" y="127"/>
                    <a:pt x="72" y="135"/>
                    <a:pt x="64" y="135"/>
                  </a:cubicBezTo>
                  <a:cubicBezTo>
                    <a:pt x="56" y="143"/>
                    <a:pt x="48" y="143"/>
                    <a:pt x="40" y="143"/>
                  </a:cubicBezTo>
                  <a:cubicBezTo>
                    <a:pt x="32" y="143"/>
                    <a:pt x="24" y="143"/>
                    <a:pt x="16" y="135"/>
                  </a:cubicBezTo>
                  <a:cubicBezTo>
                    <a:pt x="8" y="135"/>
                    <a:pt x="8" y="127"/>
                    <a:pt x="0" y="119"/>
                  </a:cubicBezTo>
                  <a:cubicBezTo>
                    <a:pt x="0" y="119"/>
                    <a:pt x="0" y="111"/>
                    <a:pt x="0" y="103"/>
                  </a:cubicBezTo>
                  <a:cubicBezTo>
                    <a:pt x="0" y="87"/>
                    <a:pt x="0" y="87"/>
                    <a:pt x="0" y="87"/>
                  </a:cubicBezTo>
                  <a:cubicBezTo>
                    <a:pt x="32" y="87"/>
                    <a:pt x="32" y="87"/>
                    <a:pt x="32" y="87"/>
                  </a:cubicBezTo>
                  <a:cubicBezTo>
                    <a:pt x="32" y="103"/>
                    <a:pt x="32" y="103"/>
                    <a:pt x="32" y="103"/>
                  </a:cubicBezTo>
                  <a:cubicBezTo>
                    <a:pt x="32" y="111"/>
                    <a:pt x="32" y="119"/>
                    <a:pt x="32" y="119"/>
                  </a:cubicBezTo>
                  <a:cubicBezTo>
                    <a:pt x="32" y="119"/>
                    <a:pt x="32" y="119"/>
                    <a:pt x="40" y="119"/>
                  </a:cubicBezTo>
                  <a:lnTo>
                    <a:pt x="40" y="119"/>
                  </a:lnTo>
                  <a:cubicBezTo>
                    <a:pt x="48" y="111"/>
                    <a:pt x="48" y="111"/>
                    <a:pt x="48" y="111"/>
                  </a:cubicBezTo>
                  <a:cubicBezTo>
                    <a:pt x="48" y="103"/>
                    <a:pt x="48" y="95"/>
                    <a:pt x="40" y="95"/>
                  </a:cubicBezTo>
                  <a:cubicBezTo>
                    <a:pt x="40" y="87"/>
                    <a:pt x="32" y="87"/>
                    <a:pt x="24" y="80"/>
                  </a:cubicBezTo>
                  <a:cubicBezTo>
                    <a:pt x="16" y="72"/>
                    <a:pt x="8" y="72"/>
                    <a:pt x="8" y="72"/>
                  </a:cubicBezTo>
                  <a:cubicBezTo>
                    <a:pt x="8" y="64"/>
                    <a:pt x="0" y="64"/>
                    <a:pt x="0" y="56"/>
                  </a:cubicBezTo>
                  <a:cubicBezTo>
                    <a:pt x="0" y="56"/>
                    <a:pt x="0" y="48"/>
                    <a:pt x="0" y="40"/>
                  </a:cubicBezTo>
                  <a:cubicBezTo>
                    <a:pt x="0" y="32"/>
                    <a:pt x="0" y="24"/>
                    <a:pt x="0" y="16"/>
                  </a:cubicBezTo>
                  <a:cubicBezTo>
                    <a:pt x="8" y="8"/>
                    <a:pt x="8" y="8"/>
                    <a:pt x="16" y="8"/>
                  </a:cubicBezTo>
                  <a:cubicBezTo>
                    <a:pt x="24" y="0"/>
                    <a:pt x="24" y="0"/>
                    <a:pt x="40" y="0"/>
                  </a:cubicBezTo>
                  <a:cubicBezTo>
                    <a:pt x="48" y="0"/>
                    <a:pt x="56" y="0"/>
                    <a:pt x="56" y="8"/>
                  </a:cubicBezTo>
                  <a:cubicBezTo>
                    <a:pt x="64" y="8"/>
                    <a:pt x="72" y="16"/>
                    <a:pt x="72" y="16"/>
                  </a:cubicBezTo>
                  <a:cubicBezTo>
                    <a:pt x="72" y="24"/>
                    <a:pt x="72" y="32"/>
                    <a:pt x="72" y="40"/>
                  </a:cubicBezTo>
                  <a:lnTo>
                    <a:pt x="72"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5" name="Freeform 257"/>
            <p:cNvSpPr>
              <a:spLocks noChangeArrowheads="1"/>
            </p:cNvSpPr>
            <p:nvPr/>
          </p:nvSpPr>
          <p:spPr bwMode="auto">
            <a:xfrm>
              <a:off x="6431396" y="4816685"/>
              <a:ext cx="63523" cy="92110"/>
            </a:xfrm>
            <a:custGeom>
              <a:avLst/>
              <a:gdLst>
                <a:gd name="T0" fmla="*/ 71 w 88"/>
                <a:gd name="T1" fmla="*/ 0 h 128"/>
                <a:gd name="T2" fmla="*/ 71 w 88"/>
                <a:gd name="T3" fmla="*/ 0 h 128"/>
                <a:gd name="T4" fmla="*/ 87 w 88"/>
                <a:gd name="T5" fmla="*/ 127 h 128"/>
                <a:gd name="T6" fmla="*/ 55 w 88"/>
                <a:gd name="T7" fmla="*/ 127 h 128"/>
                <a:gd name="T8" fmla="*/ 55 w 88"/>
                <a:gd name="T9" fmla="*/ 103 h 128"/>
                <a:gd name="T10" fmla="*/ 39 w 88"/>
                <a:gd name="T11" fmla="*/ 103 h 128"/>
                <a:gd name="T12" fmla="*/ 39 w 88"/>
                <a:gd name="T13" fmla="*/ 127 h 128"/>
                <a:gd name="T14" fmla="*/ 0 w 88"/>
                <a:gd name="T15" fmla="*/ 127 h 128"/>
                <a:gd name="T16" fmla="*/ 15 w 88"/>
                <a:gd name="T17" fmla="*/ 0 h 128"/>
                <a:gd name="T18" fmla="*/ 71 w 88"/>
                <a:gd name="T19" fmla="*/ 0 h 128"/>
                <a:gd name="T20" fmla="*/ 55 w 88"/>
                <a:gd name="T21" fmla="*/ 79 h 128"/>
                <a:gd name="T22" fmla="*/ 55 w 88"/>
                <a:gd name="T23" fmla="*/ 79 h 128"/>
                <a:gd name="T24" fmla="*/ 47 w 88"/>
                <a:gd name="T25" fmla="*/ 24 h 128"/>
                <a:gd name="T26" fmla="*/ 39 w 88"/>
                <a:gd name="T27" fmla="*/ 79 h 128"/>
                <a:gd name="T28" fmla="*/ 55 w 88"/>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8">
                  <a:moveTo>
                    <a:pt x="71" y="0"/>
                  </a:moveTo>
                  <a:lnTo>
                    <a:pt x="71" y="0"/>
                  </a:lnTo>
                  <a:cubicBezTo>
                    <a:pt x="87" y="127"/>
                    <a:pt x="87" y="127"/>
                    <a:pt x="87" y="127"/>
                  </a:cubicBezTo>
                  <a:cubicBezTo>
                    <a:pt x="55" y="127"/>
                    <a:pt x="55" y="127"/>
                    <a:pt x="55" y="127"/>
                  </a:cubicBezTo>
                  <a:cubicBezTo>
                    <a:pt x="55" y="103"/>
                    <a:pt x="55" y="103"/>
                    <a:pt x="55" y="103"/>
                  </a:cubicBezTo>
                  <a:cubicBezTo>
                    <a:pt x="39" y="103"/>
                    <a:pt x="39" y="103"/>
                    <a:pt x="39" y="103"/>
                  </a:cubicBezTo>
                  <a:cubicBezTo>
                    <a:pt x="39" y="127"/>
                    <a:pt x="39" y="127"/>
                    <a:pt x="39" y="127"/>
                  </a:cubicBezTo>
                  <a:cubicBezTo>
                    <a:pt x="0" y="127"/>
                    <a:pt x="0" y="127"/>
                    <a:pt x="0" y="127"/>
                  </a:cubicBezTo>
                  <a:cubicBezTo>
                    <a:pt x="15" y="0"/>
                    <a:pt x="15" y="0"/>
                    <a:pt x="15" y="0"/>
                  </a:cubicBezTo>
                  <a:lnTo>
                    <a:pt x="71" y="0"/>
                  </a:lnTo>
                  <a:close/>
                  <a:moveTo>
                    <a:pt x="55" y="79"/>
                  </a:moveTo>
                  <a:lnTo>
                    <a:pt x="55" y="79"/>
                  </a:lnTo>
                  <a:cubicBezTo>
                    <a:pt x="47" y="72"/>
                    <a:pt x="47" y="48"/>
                    <a:pt x="47" y="24"/>
                  </a:cubicBezTo>
                  <a:cubicBezTo>
                    <a:pt x="39" y="56"/>
                    <a:pt x="39" y="72"/>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6" name="Freeform 258"/>
            <p:cNvSpPr>
              <a:spLocks noChangeArrowheads="1"/>
            </p:cNvSpPr>
            <p:nvPr/>
          </p:nvSpPr>
          <p:spPr bwMode="auto">
            <a:xfrm>
              <a:off x="6501272" y="4816685"/>
              <a:ext cx="41289" cy="92110"/>
            </a:xfrm>
            <a:custGeom>
              <a:avLst/>
              <a:gdLst>
                <a:gd name="T0" fmla="*/ 40 w 57"/>
                <a:gd name="T1" fmla="*/ 0 h 128"/>
                <a:gd name="T2" fmla="*/ 40 w 57"/>
                <a:gd name="T3" fmla="*/ 103 h 128"/>
                <a:gd name="T4" fmla="*/ 56 w 57"/>
                <a:gd name="T5" fmla="*/ 103 h 128"/>
                <a:gd name="T6" fmla="*/ 56 w 57"/>
                <a:gd name="T7" fmla="*/ 127 h 128"/>
                <a:gd name="T8" fmla="*/ 0 w 57"/>
                <a:gd name="T9" fmla="*/ 127 h 128"/>
                <a:gd name="T10" fmla="*/ 0 w 57"/>
                <a:gd name="T11" fmla="*/ 0 h 128"/>
                <a:gd name="T12" fmla="*/ 40 w 57"/>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57" h="128">
                  <a:moveTo>
                    <a:pt x="40" y="0"/>
                  </a:moveTo>
                  <a:lnTo>
                    <a:pt x="40" y="103"/>
                  </a:lnTo>
                  <a:lnTo>
                    <a:pt x="56" y="103"/>
                  </a:lnTo>
                  <a:lnTo>
                    <a:pt x="56" y="127"/>
                  </a:lnTo>
                  <a:lnTo>
                    <a:pt x="0" y="12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7" name="Freeform 259"/>
            <p:cNvSpPr>
              <a:spLocks noChangeArrowheads="1"/>
            </p:cNvSpPr>
            <p:nvPr/>
          </p:nvSpPr>
          <p:spPr bwMode="auto">
            <a:xfrm>
              <a:off x="6545738" y="4816685"/>
              <a:ext cx="47641" cy="92110"/>
            </a:xfrm>
            <a:custGeom>
              <a:avLst/>
              <a:gdLst>
                <a:gd name="T0" fmla="*/ 0 w 64"/>
                <a:gd name="T1" fmla="*/ 0 h 128"/>
                <a:gd name="T2" fmla="*/ 63 w 64"/>
                <a:gd name="T3" fmla="*/ 0 h 128"/>
                <a:gd name="T4" fmla="*/ 63 w 64"/>
                <a:gd name="T5" fmla="*/ 24 h 128"/>
                <a:gd name="T6" fmla="*/ 39 w 64"/>
                <a:gd name="T7" fmla="*/ 24 h 128"/>
                <a:gd name="T8" fmla="*/ 39 w 64"/>
                <a:gd name="T9" fmla="*/ 48 h 128"/>
                <a:gd name="T10" fmla="*/ 63 w 64"/>
                <a:gd name="T11" fmla="*/ 48 h 128"/>
                <a:gd name="T12" fmla="*/ 63 w 64"/>
                <a:gd name="T13" fmla="*/ 72 h 128"/>
                <a:gd name="T14" fmla="*/ 39 w 64"/>
                <a:gd name="T15" fmla="*/ 72 h 128"/>
                <a:gd name="T16" fmla="*/ 39 w 64"/>
                <a:gd name="T17" fmla="*/ 103 h 128"/>
                <a:gd name="T18" fmla="*/ 63 w 64"/>
                <a:gd name="T19" fmla="*/ 103 h 128"/>
                <a:gd name="T20" fmla="*/ 63 w 64"/>
                <a:gd name="T21" fmla="*/ 127 h 128"/>
                <a:gd name="T22" fmla="*/ 0 w 64"/>
                <a:gd name="T23" fmla="*/ 127 h 128"/>
                <a:gd name="T24" fmla="*/ 0 w 64"/>
                <a:gd name="T2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28">
                  <a:moveTo>
                    <a:pt x="0" y="0"/>
                  </a:moveTo>
                  <a:lnTo>
                    <a:pt x="63" y="0"/>
                  </a:lnTo>
                  <a:lnTo>
                    <a:pt x="63" y="24"/>
                  </a:lnTo>
                  <a:lnTo>
                    <a:pt x="39" y="24"/>
                  </a:lnTo>
                  <a:lnTo>
                    <a:pt x="39" y="48"/>
                  </a:lnTo>
                  <a:lnTo>
                    <a:pt x="63" y="48"/>
                  </a:lnTo>
                  <a:lnTo>
                    <a:pt x="63" y="72"/>
                  </a:lnTo>
                  <a:lnTo>
                    <a:pt x="39" y="72"/>
                  </a:lnTo>
                  <a:lnTo>
                    <a:pt x="39" y="103"/>
                  </a:lnTo>
                  <a:lnTo>
                    <a:pt x="63" y="103"/>
                  </a:lnTo>
                  <a:lnTo>
                    <a:pt x="63" y="127"/>
                  </a:lnTo>
                  <a:lnTo>
                    <a:pt x="0" y="12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8" name="Freeform 260"/>
            <p:cNvSpPr>
              <a:spLocks noChangeArrowheads="1"/>
            </p:cNvSpPr>
            <p:nvPr/>
          </p:nvSpPr>
          <p:spPr bwMode="auto">
            <a:xfrm>
              <a:off x="6596556" y="4816685"/>
              <a:ext cx="79403" cy="92110"/>
            </a:xfrm>
            <a:custGeom>
              <a:avLst/>
              <a:gdLst>
                <a:gd name="T0" fmla="*/ 111 w 112"/>
                <a:gd name="T1" fmla="*/ 0 h 128"/>
                <a:gd name="T2" fmla="*/ 111 w 112"/>
                <a:gd name="T3" fmla="*/ 0 h 128"/>
                <a:gd name="T4" fmla="*/ 111 w 112"/>
                <a:gd name="T5" fmla="*/ 127 h 128"/>
                <a:gd name="T6" fmla="*/ 79 w 112"/>
                <a:gd name="T7" fmla="*/ 127 h 128"/>
                <a:gd name="T8" fmla="*/ 79 w 112"/>
                <a:gd name="T9" fmla="*/ 40 h 128"/>
                <a:gd name="T10" fmla="*/ 71 w 112"/>
                <a:gd name="T11" fmla="*/ 127 h 128"/>
                <a:gd name="T12" fmla="*/ 47 w 112"/>
                <a:gd name="T13" fmla="*/ 127 h 128"/>
                <a:gd name="T14" fmla="*/ 31 w 112"/>
                <a:gd name="T15" fmla="*/ 40 h 128"/>
                <a:gd name="T16" fmla="*/ 31 w 112"/>
                <a:gd name="T17" fmla="*/ 127 h 128"/>
                <a:gd name="T18" fmla="*/ 0 w 112"/>
                <a:gd name="T19" fmla="*/ 127 h 128"/>
                <a:gd name="T20" fmla="*/ 0 w 112"/>
                <a:gd name="T21" fmla="*/ 0 h 128"/>
                <a:gd name="T22" fmla="*/ 47 w 112"/>
                <a:gd name="T23" fmla="*/ 0 h 128"/>
                <a:gd name="T24" fmla="*/ 55 w 112"/>
                <a:gd name="T25" fmla="*/ 24 h 128"/>
                <a:gd name="T26" fmla="*/ 55 w 112"/>
                <a:gd name="T27" fmla="*/ 56 h 128"/>
                <a:gd name="T28" fmla="*/ 63 w 112"/>
                <a:gd name="T29" fmla="*/ 0 h 128"/>
                <a:gd name="T30" fmla="*/ 111 w 112"/>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28">
                  <a:moveTo>
                    <a:pt x="111" y="0"/>
                  </a:moveTo>
                  <a:lnTo>
                    <a:pt x="111" y="0"/>
                  </a:lnTo>
                  <a:cubicBezTo>
                    <a:pt x="111" y="127"/>
                    <a:pt x="111" y="127"/>
                    <a:pt x="111" y="127"/>
                  </a:cubicBezTo>
                  <a:cubicBezTo>
                    <a:pt x="79" y="127"/>
                    <a:pt x="79" y="127"/>
                    <a:pt x="79" y="127"/>
                  </a:cubicBezTo>
                  <a:cubicBezTo>
                    <a:pt x="79" y="40"/>
                    <a:pt x="79" y="40"/>
                    <a:pt x="79" y="40"/>
                  </a:cubicBezTo>
                  <a:cubicBezTo>
                    <a:pt x="71" y="127"/>
                    <a:pt x="71" y="127"/>
                    <a:pt x="71" y="127"/>
                  </a:cubicBezTo>
                  <a:cubicBezTo>
                    <a:pt x="47" y="127"/>
                    <a:pt x="47" y="127"/>
                    <a:pt x="47" y="127"/>
                  </a:cubicBezTo>
                  <a:cubicBezTo>
                    <a:pt x="31" y="40"/>
                    <a:pt x="31" y="40"/>
                    <a:pt x="31" y="40"/>
                  </a:cubicBezTo>
                  <a:cubicBezTo>
                    <a:pt x="31" y="127"/>
                    <a:pt x="31" y="127"/>
                    <a:pt x="31" y="127"/>
                  </a:cubicBezTo>
                  <a:cubicBezTo>
                    <a:pt x="0" y="127"/>
                    <a:pt x="0" y="127"/>
                    <a:pt x="0" y="127"/>
                  </a:cubicBezTo>
                  <a:cubicBezTo>
                    <a:pt x="0" y="0"/>
                    <a:pt x="0" y="0"/>
                    <a:pt x="0" y="0"/>
                  </a:cubicBezTo>
                  <a:cubicBezTo>
                    <a:pt x="47" y="0"/>
                    <a:pt x="47" y="0"/>
                    <a:pt x="47" y="0"/>
                  </a:cubicBezTo>
                  <a:cubicBezTo>
                    <a:pt x="47" y="8"/>
                    <a:pt x="47" y="16"/>
                    <a:pt x="55" y="24"/>
                  </a:cubicBezTo>
                  <a:cubicBezTo>
                    <a:pt x="55" y="56"/>
                    <a:pt x="55" y="56"/>
                    <a:pt x="55" y="56"/>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9" name="Freeform 261"/>
            <p:cNvSpPr>
              <a:spLocks noChangeArrowheads="1"/>
            </p:cNvSpPr>
            <p:nvPr/>
          </p:nvSpPr>
          <p:spPr bwMode="auto">
            <a:xfrm>
              <a:off x="7438238" y="3765376"/>
              <a:ext cx="1623020" cy="2598101"/>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1"/>
            </a:solidFill>
            <a:ln>
              <a:noFill/>
            </a:ln>
            <a:effectLst/>
          </p:spPr>
          <p:txBody>
            <a:bodyPr wrap="none" anchor="ctr"/>
            <a:lstStyle/>
            <a:p>
              <a:endParaRPr lang="en-US" sz="2926" dirty="0">
                <a:latin typeface="Lato Light"/>
              </a:endParaRPr>
            </a:p>
          </p:txBody>
        </p:sp>
        <p:sp>
          <p:nvSpPr>
            <p:cNvPr id="270" name="Freeform 262"/>
            <p:cNvSpPr>
              <a:spLocks noChangeArrowheads="1"/>
            </p:cNvSpPr>
            <p:nvPr/>
          </p:nvSpPr>
          <p:spPr bwMode="auto">
            <a:xfrm>
              <a:off x="7435063" y="3759024"/>
              <a:ext cx="1635723" cy="2604453"/>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1" name="Freeform 263"/>
            <p:cNvSpPr>
              <a:spLocks noChangeArrowheads="1"/>
            </p:cNvSpPr>
            <p:nvPr/>
          </p:nvSpPr>
          <p:spPr bwMode="auto">
            <a:xfrm>
              <a:off x="8098880" y="3809842"/>
              <a:ext cx="2766438" cy="17373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1"/>
            </a:solidFill>
            <a:ln>
              <a:noFill/>
            </a:ln>
            <a:effectLst/>
          </p:spPr>
          <p:txBody>
            <a:bodyPr wrap="none" anchor="ctr"/>
            <a:lstStyle/>
            <a:p>
              <a:endParaRPr lang="en-US" sz="2926" dirty="0">
                <a:latin typeface="Lato Light"/>
              </a:endParaRPr>
            </a:p>
          </p:txBody>
        </p:sp>
        <p:sp>
          <p:nvSpPr>
            <p:cNvPr id="272" name="Freeform 264"/>
            <p:cNvSpPr>
              <a:spLocks noChangeArrowheads="1"/>
            </p:cNvSpPr>
            <p:nvPr/>
          </p:nvSpPr>
          <p:spPr bwMode="auto">
            <a:xfrm>
              <a:off x="8098880" y="3803490"/>
              <a:ext cx="2772791" cy="172783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3" name="Freeform 265"/>
            <p:cNvSpPr>
              <a:spLocks noChangeArrowheads="1"/>
            </p:cNvSpPr>
            <p:nvPr/>
          </p:nvSpPr>
          <p:spPr bwMode="auto">
            <a:xfrm>
              <a:off x="7968658" y="5588493"/>
              <a:ext cx="57171" cy="98460"/>
            </a:xfrm>
            <a:custGeom>
              <a:avLst/>
              <a:gdLst>
                <a:gd name="T0" fmla="*/ 0 w 80"/>
                <a:gd name="T1" fmla="*/ 0 h 135"/>
                <a:gd name="T2" fmla="*/ 0 w 80"/>
                <a:gd name="T3" fmla="*/ 0 h 135"/>
                <a:gd name="T4" fmla="*/ 31 w 80"/>
                <a:gd name="T5" fmla="*/ 0 h 135"/>
                <a:gd name="T6" fmla="*/ 55 w 80"/>
                <a:gd name="T7" fmla="*/ 7 h 135"/>
                <a:gd name="T8" fmla="*/ 71 w 80"/>
                <a:gd name="T9" fmla="*/ 15 h 135"/>
                <a:gd name="T10" fmla="*/ 79 w 80"/>
                <a:gd name="T11" fmla="*/ 39 h 135"/>
                <a:gd name="T12" fmla="*/ 71 w 80"/>
                <a:gd name="T13" fmla="*/ 55 h 135"/>
                <a:gd name="T14" fmla="*/ 55 w 80"/>
                <a:gd name="T15" fmla="*/ 63 h 135"/>
                <a:gd name="T16" fmla="*/ 71 w 80"/>
                <a:gd name="T17" fmla="*/ 71 h 135"/>
                <a:gd name="T18" fmla="*/ 79 w 80"/>
                <a:gd name="T19" fmla="*/ 94 h 135"/>
                <a:gd name="T20" fmla="*/ 79 w 80"/>
                <a:gd name="T21" fmla="*/ 102 h 135"/>
                <a:gd name="T22" fmla="*/ 79 w 80"/>
                <a:gd name="T23" fmla="*/ 126 h 135"/>
                <a:gd name="T24" fmla="*/ 63 w 80"/>
                <a:gd name="T25" fmla="*/ 134 h 135"/>
                <a:gd name="T26" fmla="*/ 40 w 80"/>
                <a:gd name="T27" fmla="*/ 134 h 135"/>
                <a:gd name="T28" fmla="*/ 0 w 80"/>
                <a:gd name="T29" fmla="*/ 134 h 135"/>
                <a:gd name="T30" fmla="*/ 0 w 80"/>
                <a:gd name="T31" fmla="*/ 0 h 135"/>
                <a:gd name="T32" fmla="*/ 31 w 80"/>
                <a:gd name="T33" fmla="*/ 23 h 135"/>
                <a:gd name="T34" fmla="*/ 31 w 80"/>
                <a:gd name="T35" fmla="*/ 23 h 135"/>
                <a:gd name="T36" fmla="*/ 31 w 80"/>
                <a:gd name="T37" fmla="*/ 55 h 135"/>
                <a:gd name="T38" fmla="*/ 40 w 80"/>
                <a:gd name="T39" fmla="*/ 55 h 135"/>
                <a:gd name="T40" fmla="*/ 40 w 80"/>
                <a:gd name="T41" fmla="*/ 55 h 135"/>
                <a:gd name="T42" fmla="*/ 47 w 80"/>
                <a:gd name="T43" fmla="*/ 39 h 135"/>
                <a:gd name="T44" fmla="*/ 40 w 80"/>
                <a:gd name="T45" fmla="*/ 31 h 135"/>
                <a:gd name="T46" fmla="*/ 40 w 80"/>
                <a:gd name="T47" fmla="*/ 23 h 135"/>
                <a:gd name="T48" fmla="*/ 31 w 80"/>
                <a:gd name="T49" fmla="*/ 23 h 135"/>
                <a:gd name="T50" fmla="*/ 31 w 80"/>
                <a:gd name="T51" fmla="*/ 79 h 135"/>
                <a:gd name="T52" fmla="*/ 31 w 80"/>
                <a:gd name="T53" fmla="*/ 79 h 135"/>
                <a:gd name="T54" fmla="*/ 31 w 80"/>
                <a:gd name="T55" fmla="*/ 110 h 135"/>
                <a:gd name="T56" fmla="*/ 40 w 80"/>
                <a:gd name="T57" fmla="*/ 110 h 135"/>
                <a:gd name="T58" fmla="*/ 47 w 80"/>
                <a:gd name="T59" fmla="*/ 102 h 135"/>
                <a:gd name="T60" fmla="*/ 47 w 80"/>
                <a:gd name="T61" fmla="*/ 87 h 135"/>
                <a:gd name="T62" fmla="*/ 40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40" y="0"/>
                    <a:pt x="55" y="0"/>
                    <a:pt x="55" y="7"/>
                  </a:cubicBezTo>
                  <a:cubicBezTo>
                    <a:pt x="63" y="7"/>
                    <a:pt x="71" y="7"/>
                    <a:pt x="71" y="15"/>
                  </a:cubicBezTo>
                  <a:cubicBezTo>
                    <a:pt x="71" y="23"/>
                    <a:pt x="79" y="31"/>
                    <a:pt x="79" y="39"/>
                  </a:cubicBezTo>
                  <a:cubicBezTo>
                    <a:pt x="79" y="47"/>
                    <a:pt x="79" y="55"/>
                    <a:pt x="71" y="55"/>
                  </a:cubicBezTo>
                  <a:cubicBezTo>
                    <a:pt x="71" y="63"/>
                    <a:pt x="63" y="63"/>
                    <a:pt x="55" y="63"/>
                  </a:cubicBezTo>
                  <a:cubicBezTo>
                    <a:pt x="63" y="63"/>
                    <a:pt x="71" y="71"/>
                    <a:pt x="71" y="71"/>
                  </a:cubicBezTo>
                  <a:cubicBezTo>
                    <a:pt x="79" y="79"/>
                    <a:pt x="79" y="87"/>
                    <a:pt x="79" y="94"/>
                  </a:cubicBezTo>
                  <a:cubicBezTo>
                    <a:pt x="79" y="102"/>
                    <a:pt x="79" y="102"/>
                    <a:pt x="79" y="102"/>
                  </a:cubicBezTo>
                  <a:cubicBezTo>
                    <a:pt x="79" y="110"/>
                    <a:pt x="79" y="118"/>
                    <a:pt x="79" y="126"/>
                  </a:cubicBezTo>
                  <a:cubicBezTo>
                    <a:pt x="71" y="126"/>
                    <a:pt x="71" y="134"/>
                    <a:pt x="63" y="134"/>
                  </a:cubicBezTo>
                  <a:cubicBezTo>
                    <a:pt x="63" y="134"/>
                    <a:pt x="55" y="134"/>
                    <a:pt x="40" y="134"/>
                  </a:cubicBezTo>
                  <a:cubicBezTo>
                    <a:pt x="0" y="134"/>
                    <a:pt x="0" y="134"/>
                    <a:pt x="0" y="134"/>
                  </a:cubicBezTo>
                  <a:lnTo>
                    <a:pt x="0" y="0"/>
                  </a:lnTo>
                  <a:close/>
                  <a:moveTo>
                    <a:pt x="31" y="23"/>
                  </a:moveTo>
                  <a:lnTo>
                    <a:pt x="31" y="23"/>
                  </a:lnTo>
                  <a:cubicBezTo>
                    <a:pt x="31" y="55"/>
                    <a:pt x="31" y="55"/>
                    <a:pt x="31" y="55"/>
                  </a:cubicBezTo>
                  <a:cubicBezTo>
                    <a:pt x="31" y="55"/>
                    <a:pt x="31" y="55"/>
                    <a:pt x="40" y="55"/>
                  </a:cubicBezTo>
                  <a:lnTo>
                    <a:pt x="40" y="55"/>
                  </a:lnTo>
                  <a:cubicBezTo>
                    <a:pt x="47" y="47"/>
                    <a:pt x="47" y="47"/>
                    <a:pt x="47" y="39"/>
                  </a:cubicBezTo>
                  <a:cubicBezTo>
                    <a:pt x="47" y="31"/>
                    <a:pt x="47" y="31"/>
                    <a:pt x="40" y="31"/>
                  </a:cubicBezTo>
                  <a:lnTo>
                    <a:pt x="40" y="23"/>
                  </a:lnTo>
                  <a:cubicBezTo>
                    <a:pt x="40" y="23"/>
                    <a:pt x="40" y="23"/>
                    <a:pt x="31" y="23"/>
                  </a:cubicBezTo>
                  <a:close/>
                  <a:moveTo>
                    <a:pt x="31" y="79"/>
                  </a:moveTo>
                  <a:lnTo>
                    <a:pt x="31" y="79"/>
                  </a:lnTo>
                  <a:cubicBezTo>
                    <a:pt x="31" y="110"/>
                    <a:pt x="31" y="110"/>
                    <a:pt x="31" y="110"/>
                  </a:cubicBezTo>
                  <a:cubicBezTo>
                    <a:pt x="40" y="110"/>
                    <a:pt x="40" y="110"/>
                    <a:pt x="40" y="110"/>
                  </a:cubicBezTo>
                  <a:lnTo>
                    <a:pt x="47" y="102"/>
                  </a:lnTo>
                  <a:cubicBezTo>
                    <a:pt x="47" y="87"/>
                    <a:pt x="47" y="87"/>
                    <a:pt x="47" y="87"/>
                  </a:cubicBezTo>
                  <a:cubicBezTo>
                    <a:pt x="47" y="79"/>
                    <a:pt x="40" y="79"/>
                    <a:pt x="40" y="79"/>
                  </a:cubicBezTo>
                  <a:cubicBezTo>
                    <a:pt x="40" y="79"/>
                    <a:pt x="40"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4" name="Freeform 266"/>
            <p:cNvSpPr>
              <a:spLocks noChangeArrowheads="1"/>
            </p:cNvSpPr>
            <p:nvPr/>
          </p:nvSpPr>
          <p:spPr bwMode="auto">
            <a:xfrm>
              <a:off x="8032182" y="5588493"/>
              <a:ext cx="63523" cy="101637"/>
            </a:xfrm>
            <a:custGeom>
              <a:avLst/>
              <a:gdLst>
                <a:gd name="T0" fmla="*/ 87 w 88"/>
                <a:gd name="T1" fmla="*/ 79 h 143"/>
                <a:gd name="T2" fmla="*/ 87 w 88"/>
                <a:gd name="T3" fmla="*/ 79 h 143"/>
                <a:gd name="T4" fmla="*/ 87 w 88"/>
                <a:gd name="T5" fmla="*/ 110 h 143"/>
                <a:gd name="T6" fmla="*/ 79 w 88"/>
                <a:gd name="T7" fmla="*/ 126 h 143"/>
                <a:gd name="T8" fmla="*/ 63 w 88"/>
                <a:gd name="T9" fmla="*/ 134 h 143"/>
                <a:gd name="T10" fmla="*/ 47 w 88"/>
                <a:gd name="T11" fmla="*/ 142 h 143"/>
                <a:gd name="T12" fmla="*/ 24 w 88"/>
                <a:gd name="T13" fmla="*/ 134 h 143"/>
                <a:gd name="T14" fmla="*/ 8 w 88"/>
                <a:gd name="T15" fmla="*/ 126 h 143"/>
                <a:gd name="T16" fmla="*/ 8 w 88"/>
                <a:gd name="T17" fmla="*/ 110 h 143"/>
                <a:gd name="T18" fmla="*/ 0 w 88"/>
                <a:gd name="T19" fmla="*/ 79 h 143"/>
                <a:gd name="T20" fmla="*/ 0 w 88"/>
                <a:gd name="T21" fmla="*/ 55 h 143"/>
                <a:gd name="T22" fmla="*/ 8 w 88"/>
                <a:gd name="T23" fmla="*/ 31 h 143"/>
                <a:gd name="T24" fmla="*/ 8 w 88"/>
                <a:gd name="T25" fmla="*/ 15 h 143"/>
                <a:gd name="T26" fmla="*/ 24 w 88"/>
                <a:gd name="T27" fmla="*/ 0 h 143"/>
                <a:gd name="T28" fmla="*/ 47 w 88"/>
                <a:gd name="T29" fmla="*/ 0 h 143"/>
                <a:gd name="T30" fmla="*/ 63 w 88"/>
                <a:gd name="T31" fmla="*/ 0 h 143"/>
                <a:gd name="T32" fmla="*/ 79 w 88"/>
                <a:gd name="T33" fmla="*/ 15 h 143"/>
                <a:gd name="T34" fmla="*/ 87 w 88"/>
                <a:gd name="T35" fmla="*/ 31 h 143"/>
                <a:gd name="T36" fmla="*/ 87 w 88"/>
                <a:gd name="T37" fmla="*/ 55 h 143"/>
                <a:gd name="T38" fmla="*/ 87 w 88"/>
                <a:gd name="T39" fmla="*/ 79 h 143"/>
                <a:gd name="T40" fmla="*/ 47 w 88"/>
                <a:gd name="T41" fmla="*/ 39 h 143"/>
                <a:gd name="T42" fmla="*/ 47 w 88"/>
                <a:gd name="T43" fmla="*/ 39 h 143"/>
                <a:gd name="T44" fmla="*/ 47 w 88"/>
                <a:gd name="T45" fmla="*/ 23 h 143"/>
                <a:gd name="T46" fmla="*/ 47 w 88"/>
                <a:gd name="T47" fmla="*/ 23 h 143"/>
                <a:gd name="T48" fmla="*/ 39 w 88"/>
                <a:gd name="T49" fmla="*/ 23 h 143"/>
                <a:gd name="T50" fmla="*/ 39 w 88"/>
                <a:gd name="T51" fmla="*/ 39 h 143"/>
                <a:gd name="T52" fmla="*/ 39 w 88"/>
                <a:gd name="T53" fmla="*/ 102 h 143"/>
                <a:gd name="T54" fmla="*/ 39 w 88"/>
                <a:gd name="T55" fmla="*/ 110 h 143"/>
                <a:gd name="T56" fmla="*/ 47 w 88"/>
                <a:gd name="T57" fmla="*/ 118 h 143"/>
                <a:gd name="T58" fmla="*/ 47 w 88"/>
                <a:gd name="T59" fmla="*/ 110 h 143"/>
                <a:gd name="T60" fmla="*/ 47 w 88"/>
                <a:gd name="T61" fmla="*/ 94 h 143"/>
                <a:gd name="T62" fmla="*/ 47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4"/>
                    <a:pt x="87" y="102"/>
                    <a:pt x="87" y="110"/>
                  </a:cubicBezTo>
                  <a:cubicBezTo>
                    <a:pt x="79" y="118"/>
                    <a:pt x="79" y="118"/>
                    <a:pt x="79" y="126"/>
                  </a:cubicBezTo>
                  <a:cubicBezTo>
                    <a:pt x="71" y="126"/>
                    <a:pt x="71" y="134"/>
                    <a:pt x="63" y="134"/>
                  </a:cubicBezTo>
                  <a:cubicBezTo>
                    <a:pt x="55" y="134"/>
                    <a:pt x="55" y="142"/>
                    <a:pt x="47" y="142"/>
                  </a:cubicBezTo>
                  <a:cubicBezTo>
                    <a:pt x="39" y="142"/>
                    <a:pt x="32" y="134"/>
                    <a:pt x="24" y="134"/>
                  </a:cubicBezTo>
                  <a:cubicBezTo>
                    <a:pt x="16" y="134"/>
                    <a:pt x="16" y="126"/>
                    <a:pt x="8" y="126"/>
                  </a:cubicBezTo>
                  <a:cubicBezTo>
                    <a:pt x="8" y="118"/>
                    <a:pt x="8" y="118"/>
                    <a:pt x="8" y="110"/>
                  </a:cubicBezTo>
                  <a:cubicBezTo>
                    <a:pt x="0" y="102"/>
                    <a:pt x="0" y="94"/>
                    <a:pt x="0" y="79"/>
                  </a:cubicBezTo>
                  <a:cubicBezTo>
                    <a:pt x="0" y="55"/>
                    <a:pt x="0" y="55"/>
                    <a:pt x="0" y="55"/>
                  </a:cubicBezTo>
                  <a:cubicBezTo>
                    <a:pt x="0" y="47"/>
                    <a:pt x="0" y="31"/>
                    <a:pt x="8" y="31"/>
                  </a:cubicBezTo>
                  <a:cubicBezTo>
                    <a:pt x="8" y="23"/>
                    <a:pt x="8" y="15"/>
                    <a:pt x="8" y="15"/>
                  </a:cubicBezTo>
                  <a:cubicBezTo>
                    <a:pt x="16" y="7"/>
                    <a:pt x="16" y="7"/>
                    <a:pt x="24" y="0"/>
                  </a:cubicBezTo>
                  <a:cubicBezTo>
                    <a:pt x="32" y="0"/>
                    <a:pt x="39" y="0"/>
                    <a:pt x="47" y="0"/>
                  </a:cubicBezTo>
                  <a:cubicBezTo>
                    <a:pt x="47" y="0"/>
                    <a:pt x="55" y="0"/>
                    <a:pt x="63" y="0"/>
                  </a:cubicBezTo>
                  <a:cubicBezTo>
                    <a:pt x="71" y="7"/>
                    <a:pt x="71" y="7"/>
                    <a:pt x="79" y="15"/>
                  </a:cubicBezTo>
                  <a:cubicBezTo>
                    <a:pt x="79" y="15"/>
                    <a:pt x="79" y="23"/>
                    <a:pt x="87" y="31"/>
                  </a:cubicBezTo>
                  <a:cubicBezTo>
                    <a:pt x="87" y="31"/>
                    <a:pt x="87" y="47"/>
                    <a:pt x="87" y="55"/>
                  </a:cubicBezTo>
                  <a:lnTo>
                    <a:pt x="87" y="79"/>
                  </a:lnTo>
                  <a:close/>
                  <a:moveTo>
                    <a:pt x="47" y="39"/>
                  </a:moveTo>
                  <a:lnTo>
                    <a:pt x="47" y="39"/>
                  </a:lnTo>
                  <a:cubicBezTo>
                    <a:pt x="47" y="31"/>
                    <a:pt x="47" y="23"/>
                    <a:pt x="47" y="23"/>
                  </a:cubicBezTo>
                  <a:lnTo>
                    <a:pt x="47" y="23"/>
                  </a:lnTo>
                  <a:cubicBezTo>
                    <a:pt x="39" y="23"/>
                    <a:pt x="39" y="23"/>
                    <a:pt x="39" y="23"/>
                  </a:cubicBezTo>
                  <a:cubicBezTo>
                    <a:pt x="39" y="23"/>
                    <a:pt x="39" y="31"/>
                    <a:pt x="39" y="39"/>
                  </a:cubicBezTo>
                  <a:cubicBezTo>
                    <a:pt x="39" y="102"/>
                    <a:pt x="39" y="102"/>
                    <a:pt x="39" y="102"/>
                  </a:cubicBezTo>
                  <a:cubicBezTo>
                    <a:pt x="39" y="110"/>
                    <a:pt x="39" y="110"/>
                    <a:pt x="39" y="110"/>
                  </a:cubicBezTo>
                  <a:cubicBezTo>
                    <a:pt x="39" y="118"/>
                    <a:pt x="39" y="118"/>
                    <a:pt x="47" y="118"/>
                  </a:cubicBezTo>
                  <a:cubicBezTo>
                    <a:pt x="47" y="118"/>
                    <a:pt x="47" y="118"/>
                    <a:pt x="47" y="110"/>
                  </a:cubicBezTo>
                  <a:cubicBezTo>
                    <a:pt x="47" y="110"/>
                    <a:pt x="47" y="102"/>
                    <a:pt x="47" y="94"/>
                  </a:cubicBezTo>
                  <a:lnTo>
                    <a:pt x="47"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5" name="Freeform 267"/>
            <p:cNvSpPr>
              <a:spLocks noChangeArrowheads="1"/>
            </p:cNvSpPr>
            <p:nvPr/>
          </p:nvSpPr>
          <p:spPr bwMode="auto">
            <a:xfrm>
              <a:off x="8098880" y="55884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6" name="Freeform 268"/>
            <p:cNvSpPr>
              <a:spLocks noChangeArrowheads="1"/>
            </p:cNvSpPr>
            <p:nvPr/>
          </p:nvSpPr>
          <p:spPr bwMode="auto">
            <a:xfrm>
              <a:off x="8133819" y="5588493"/>
              <a:ext cx="57171" cy="101637"/>
            </a:xfrm>
            <a:custGeom>
              <a:avLst/>
              <a:gdLst>
                <a:gd name="T0" fmla="*/ 79 w 80"/>
                <a:gd name="T1" fmla="*/ 39 h 143"/>
                <a:gd name="T2" fmla="*/ 79 w 80"/>
                <a:gd name="T3" fmla="*/ 39 h 143"/>
                <a:gd name="T4" fmla="*/ 48 w 80"/>
                <a:gd name="T5" fmla="*/ 39 h 143"/>
                <a:gd name="T6" fmla="*/ 48 w 80"/>
                <a:gd name="T7" fmla="*/ 31 h 143"/>
                <a:gd name="T8" fmla="*/ 48 w 80"/>
                <a:gd name="T9" fmla="*/ 23 h 143"/>
                <a:gd name="T10" fmla="*/ 40 w 80"/>
                <a:gd name="T11" fmla="*/ 23 h 143"/>
                <a:gd name="T12" fmla="*/ 40 w 80"/>
                <a:gd name="T13" fmla="*/ 23 h 143"/>
                <a:gd name="T14" fmla="*/ 32 w 80"/>
                <a:gd name="T15" fmla="*/ 31 h 143"/>
                <a:gd name="T16" fmla="*/ 40 w 80"/>
                <a:gd name="T17" fmla="*/ 39 h 143"/>
                <a:gd name="T18" fmla="*/ 48 w 80"/>
                <a:gd name="T19" fmla="*/ 47 h 143"/>
                <a:gd name="T20" fmla="*/ 79 w 80"/>
                <a:gd name="T21" fmla="*/ 71 h 143"/>
                <a:gd name="T22" fmla="*/ 79 w 80"/>
                <a:gd name="T23" fmla="*/ 102 h 143"/>
                <a:gd name="T24" fmla="*/ 79 w 80"/>
                <a:gd name="T25" fmla="*/ 126 h 143"/>
                <a:gd name="T26" fmla="*/ 64 w 80"/>
                <a:gd name="T27" fmla="*/ 134 h 143"/>
                <a:gd name="T28" fmla="*/ 40 w 80"/>
                <a:gd name="T29" fmla="*/ 142 h 143"/>
                <a:gd name="T30" fmla="*/ 16 w 80"/>
                <a:gd name="T31" fmla="*/ 134 h 143"/>
                <a:gd name="T32" fmla="*/ 8 w 80"/>
                <a:gd name="T33" fmla="*/ 118 h 143"/>
                <a:gd name="T34" fmla="*/ 0 w 80"/>
                <a:gd name="T35" fmla="*/ 94 h 143"/>
                <a:gd name="T36" fmla="*/ 0 w 80"/>
                <a:gd name="T37" fmla="*/ 87 h 143"/>
                <a:gd name="T38" fmla="*/ 32 w 80"/>
                <a:gd name="T39" fmla="*/ 87 h 143"/>
                <a:gd name="T40" fmla="*/ 32 w 80"/>
                <a:gd name="T41" fmla="*/ 102 h 143"/>
                <a:gd name="T42" fmla="*/ 40 w 80"/>
                <a:gd name="T43" fmla="*/ 110 h 143"/>
                <a:gd name="T44" fmla="*/ 40 w 80"/>
                <a:gd name="T45" fmla="*/ 118 h 143"/>
                <a:gd name="T46" fmla="*/ 48 w 80"/>
                <a:gd name="T47" fmla="*/ 110 h 143"/>
                <a:gd name="T48" fmla="*/ 48 w 80"/>
                <a:gd name="T49" fmla="*/ 102 h 143"/>
                <a:gd name="T50" fmla="*/ 48 w 80"/>
                <a:gd name="T51" fmla="*/ 87 h 143"/>
                <a:gd name="T52" fmla="*/ 32 w 80"/>
                <a:gd name="T53" fmla="*/ 79 h 143"/>
                <a:gd name="T54" fmla="*/ 8 w 80"/>
                <a:gd name="T55" fmla="*/ 63 h 143"/>
                <a:gd name="T56" fmla="*/ 8 w 80"/>
                <a:gd name="T57" fmla="*/ 55 h 143"/>
                <a:gd name="T58" fmla="*/ 0 w 80"/>
                <a:gd name="T59" fmla="*/ 39 h 143"/>
                <a:gd name="T60" fmla="*/ 8 w 80"/>
                <a:gd name="T61" fmla="*/ 15 h 143"/>
                <a:gd name="T62" fmla="*/ 16 w 80"/>
                <a:gd name="T63" fmla="*/ 0 h 143"/>
                <a:gd name="T64" fmla="*/ 40 w 80"/>
                <a:gd name="T65" fmla="*/ 0 h 143"/>
                <a:gd name="T66" fmla="*/ 64 w 80"/>
                <a:gd name="T67" fmla="*/ 7 h 143"/>
                <a:gd name="T68" fmla="*/ 79 w 80"/>
                <a:gd name="T69" fmla="*/ 15 h 143"/>
                <a:gd name="T70" fmla="*/ 79 w 80"/>
                <a:gd name="T71"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43">
                  <a:moveTo>
                    <a:pt x="79" y="39"/>
                  </a:moveTo>
                  <a:lnTo>
                    <a:pt x="79" y="39"/>
                  </a:lnTo>
                  <a:cubicBezTo>
                    <a:pt x="48" y="39"/>
                    <a:pt x="48" y="39"/>
                    <a:pt x="48" y="39"/>
                  </a:cubicBezTo>
                  <a:cubicBezTo>
                    <a:pt x="48" y="31"/>
                    <a:pt x="48" y="31"/>
                    <a:pt x="48" y="31"/>
                  </a:cubicBezTo>
                  <a:lnTo>
                    <a:pt x="48" y="23"/>
                  </a:lnTo>
                  <a:lnTo>
                    <a:pt x="40" y="23"/>
                  </a:lnTo>
                  <a:lnTo>
                    <a:pt x="40" y="23"/>
                  </a:lnTo>
                  <a:cubicBezTo>
                    <a:pt x="32" y="23"/>
                    <a:pt x="32" y="31"/>
                    <a:pt x="32" y="31"/>
                  </a:cubicBezTo>
                  <a:cubicBezTo>
                    <a:pt x="32" y="39"/>
                    <a:pt x="32" y="39"/>
                    <a:pt x="40" y="39"/>
                  </a:cubicBezTo>
                  <a:cubicBezTo>
                    <a:pt x="40" y="47"/>
                    <a:pt x="40" y="47"/>
                    <a:pt x="48" y="47"/>
                  </a:cubicBezTo>
                  <a:cubicBezTo>
                    <a:pt x="64" y="63"/>
                    <a:pt x="71" y="71"/>
                    <a:pt x="79" y="71"/>
                  </a:cubicBezTo>
                  <a:cubicBezTo>
                    <a:pt x="79" y="79"/>
                    <a:pt x="79" y="87"/>
                    <a:pt x="79" y="102"/>
                  </a:cubicBezTo>
                  <a:cubicBezTo>
                    <a:pt x="79" y="110"/>
                    <a:pt x="79" y="118"/>
                    <a:pt x="79" y="126"/>
                  </a:cubicBezTo>
                  <a:cubicBezTo>
                    <a:pt x="79" y="126"/>
                    <a:pt x="71" y="134"/>
                    <a:pt x="64" y="134"/>
                  </a:cubicBezTo>
                  <a:cubicBezTo>
                    <a:pt x="55" y="134"/>
                    <a:pt x="48" y="142"/>
                    <a:pt x="40" y="142"/>
                  </a:cubicBezTo>
                  <a:cubicBezTo>
                    <a:pt x="32" y="142"/>
                    <a:pt x="24" y="134"/>
                    <a:pt x="16" y="134"/>
                  </a:cubicBezTo>
                  <a:cubicBezTo>
                    <a:pt x="16" y="134"/>
                    <a:pt x="8" y="126"/>
                    <a:pt x="8" y="118"/>
                  </a:cubicBezTo>
                  <a:cubicBezTo>
                    <a:pt x="0" y="118"/>
                    <a:pt x="0" y="110"/>
                    <a:pt x="0" y="94"/>
                  </a:cubicBezTo>
                  <a:cubicBezTo>
                    <a:pt x="0" y="87"/>
                    <a:pt x="0" y="87"/>
                    <a:pt x="0" y="87"/>
                  </a:cubicBezTo>
                  <a:cubicBezTo>
                    <a:pt x="32" y="87"/>
                    <a:pt x="32" y="87"/>
                    <a:pt x="32" y="87"/>
                  </a:cubicBezTo>
                  <a:cubicBezTo>
                    <a:pt x="32" y="102"/>
                    <a:pt x="32" y="102"/>
                    <a:pt x="32" y="102"/>
                  </a:cubicBezTo>
                  <a:cubicBezTo>
                    <a:pt x="32" y="110"/>
                    <a:pt x="32" y="110"/>
                    <a:pt x="40" y="110"/>
                  </a:cubicBezTo>
                  <a:cubicBezTo>
                    <a:pt x="40" y="118"/>
                    <a:pt x="40" y="118"/>
                    <a:pt x="40" y="118"/>
                  </a:cubicBezTo>
                  <a:cubicBezTo>
                    <a:pt x="48" y="118"/>
                    <a:pt x="48" y="118"/>
                    <a:pt x="48" y="110"/>
                  </a:cubicBezTo>
                  <a:cubicBezTo>
                    <a:pt x="48" y="110"/>
                    <a:pt x="48" y="110"/>
                    <a:pt x="48" y="102"/>
                  </a:cubicBezTo>
                  <a:cubicBezTo>
                    <a:pt x="48" y="94"/>
                    <a:pt x="48" y="94"/>
                    <a:pt x="48" y="87"/>
                  </a:cubicBezTo>
                  <a:cubicBezTo>
                    <a:pt x="40" y="87"/>
                    <a:pt x="40" y="87"/>
                    <a:pt x="32" y="79"/>
                  </a:cubicBezTo>
                  <a:cubicBezTo>
                    <a:pt x="16" y="71"/>
                    <a:pt x="16" y="71"/>
                    <a:pt x="8" y="63"/>
                  </a:cubicBezTo>
                  <a:cubicBezTo>
                    <a:pt x="8" y="63"/>
                    <a:pt x="8" y="63"/>
                    <a:pt x="8" y="55"/>
                  </a:cubicBezTo>
                  <a:cubicBezTo>
                    <a:pt x="0" y="47"/>
                    <a:pt x="0" y="47"/>
                    <a:pt x="0" y="39"/>
                  </a:cubicBezTo>
                  <a:cubicBezTo>
                    <a:pt x="0" y="23"/>
                    <a:pt x="0" y="15"/>
                    <a:pt x="8" y="15"/>
                  </a:cubicBezTo>
                  <a:cubicBezTo>
                    <a:pt x="8" y="7"/>
                    <a:pt x="16" y="7"/>
                    <a:pt x="16" y="0"/>
                  </a:cubicBezTo>
                  <a:cubicBezTo>
                    <a:pt x="24" y="0"/>
                    <a:pt x="32" y="0"/>
                    <a:pt x="40" y="0"/>
                  </a:cubicBezTo>
                  <a:cubicBezTo>
                    <a:pt x="48" y="0"/>
                    <a:pt x="55" y="0"/>
                    <a:pt x="64" y="7"/>
                  </a:cubicBezTo>
                  <a:cubicBezTo>
                    <a:pt x="71" y="7"/>
                    <a:pt x="71" y="7"/>
                    <a:pt x="79" y="15"/>
                  </a:cubicBezTo>
                  <a:cubicBezTo>
                    <a:pt x="79" y="15"/>
                    <a:pt x="79" y="23"/>
                    <a:pt x="79"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7" name="Freeform 269"/>
            <p:cNvSpPr>
              <a:spLocks noChangeArrowheads="1"/>
            </p:cNvSpPr>
            <p:nvPr/>
          </p:nvSpPr>
          <p:spPr bwMode="auto">
            <a:xfrm>
              <a:off x="8203694" y="5588493"/>
              <a:ext cx="41289" cy="98460"/>
            </a:xfrm>
            <a:custGeom>
              <a:avLst/>
              <a:gdLst>
                <a:gd name="T0" fmla="*/ 0 w 56"/>
                <a:gd name="T1" fmla="*/ 0 h 135"/>
                <a:gd name="T2" fmla="*/ 55 w 56"/>
                <a:gd name="T3" fmla="*/ 0 h 135"/>
                <a:gd name="T4" fmla="*/ 55 w 56"/>
                <a:gd name="T5" fmla="*/ 31 h 135"/>
                <a:gd name="T6" fmla="*/ 32 w 56"/>
                <a:gd name="T7" fmla="*/ 31 h 135"/>
                <a:gd name="T8" fmla="*/ 32 w 56"/>
                <a:gd name="T9" fmla="*/ 55 h 135"/>
                <a:gd name="T10" fmla="*/ 55 w 56"/>
                <a:gd name="T11" fmla="*/ 55 h 135"/>
                <a:gd name="T12" fmla="*/ 55 w 56"/>
                <a:gd name="T13" fmla="*/ 79 h 135"/>
                <a:gd name="T14" fmla="*/ 32 w 56"/>
                <a:gd name="T15" fmla="*/ 79 h 135"/>
                <a:gd name="T16" fmla="*/ 32 w 56"/>
                <a:gd name="T17" fmla="*/ 110 h 135"/>
                <a:gd name="T18" fmla="*/ 55 w 56"/>
                <a:gd name="T19" fmla="*/ 110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1"/>
                  </a:lnTo>
                  <a:lnTo>
                    <a:pt x="32" y="31"/>
                  </a:lnTo>
                  <a:lnTo>
                    <a:pt x="32" y="55"/>
                  </a:lnTo>
                  <a:lnTo>
                    <a:pt x="55" y="55"/>
                  </a:lnTo>
                  <a:lnTo>
                    <a:pt x="55" y="79"/>
                  </a:lnTo>
                  <a:lnTo>
                    <a:pt x="32" y="79"/>
                  </a:lnTo>
                  <a:lnTo>
                    <a:pt x="32" y="110"/>
                  </a:lnTo>
                  <a:lnTo>
                    <a:pt x="55" y="110"/>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8" name="Freeform 270"/>
            <p:cNvSpPr>
              <a:spLocks noChangeArrowheads="1"/>
            </p:cNvSpPr>
            <p:nvPr/>
          </p:nvSpPr>
          <p:spPr bwMode="auto">
            <a:xfrm>
              <a:off x="7685979" y="5505913"/>
              <a:ext cx="177865" cy="165160"/>
            </a:xfrm>
            <a:custGeom>
              <a:avLst/>
              <a:gdLst>
                <a:gd name="T0" fmla="*/ 118 w 246"/>
                <a:gd name="T1" fmla="*/ 0 h 230"/>
                <a:gd name="T2" fmla="*/ 158 w 246"/>
                <a:gd name="T3" fmla="*/ 79 h 230"/>
                <a:gd name="T4" fmla="*/ 245 w 246"/>
                <a:gd name="T5" fmla="*/ 87 h 230"/>
                <a:gd name="T6" fmla="*/ 182 w 246"/>
                <a:gd name="T7" fmla="*/ 142 h 230"/>
                <a:gd name="T8" fmla="*/ 197 w 246"/>
                <a:gd name="T9" fmla="*/ 229 h 230"/>
                <a:gd name="T10" fmla="*/ 118 w 246"/>
                <a:gd name="T11" fmla="*/ 190 h 230"/>
                <a:gd name="T12" fmla="*/ 47 w 246"/>
                <a:gd name="T13" fmla="*/ 229 h 230"/>
                <a:gd name="T14" fmla="*/ 63 w 246"/>
                <a:gd name="T15" fmla="*/ 142 h 230"/>
                <a:gd name="T16" fmla="*/ 0 w 246"/>
                <a:gd name="T17" fmla="*/ 87 h 230"/>
                <a:gd name="T18" fmla="*/ 87 w 246"/>
                <a:gd name="T19" fmla="*/ 79 h 230"/>
                <a:gd name="T20" fmla="*/ 118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18" y="0"/>
                  </a:moveTo>
                  <a:lnTo>
                    <a:pt x="158" y="79"/>
                  </a:lnTo>
                  <a:lnTo>
                    <a:pt x="245" y="87"/>
                  </a:lnTo>
                  <a:lnTo>
                    <a:pt x="182" y="142"/>
                  </a:lnTo>
                  <a:lnTo>
                    <a:pt x="197" y="229"/>
                  </a:lnTo>
                  <a:lnTo>
                    <a:pt x="118" y="190"/>
                  </a:lnTo>
                  <a:lnTo>
                    <a:pt x="47" y="229"/>
                  </a:lnTo>
                  <a:lnTo>
                    <a:pt x="63" y="142"/>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79" name="Freeform 271"/>
            <p:cNvSpPr>
              <a:spLocks noChangeArrowheads="1"/>
            </p:cNvSpPr>
            <p:nvPr/>
          </p:nvSpPr>
          <p:spPr bwMode="auto">
            <a:xfrm>
              <a:off x="8867511" y="4902442"/>
              <a:ext cx="57171" cy="98460"/>
            </a:xfrm>
            <a:custGeom>
              <a:avLst/>
              <a:gdLst>
                <a:gd name="T0" fmla="*/ 79 w 80"/>
                <a:gd name="T1" fmla="*/ 0 h 135"/>
                <a:gd name="T2" fmla="*/ 79 w 80"/>
                <a:gd name="T3" fmla="*/ 134 h 135"/>
                <a:gd name="T4" fmla="*/ 40 w 80"/>
                <a:gd name="T5" fmla="*/ 134 h 135"/>
                <a:gd name="T6" fmla="*/ 40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7 h 135"/>
                <a:gd name="T20" fmla="*/ 40 w 80"/>
                <a:gd name="T21" fmla="*/ 47 h 135"/>
                <a:gd name="T22" fmla="*/ 40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0" y="134"/>
                  </a:lnTo>
                  <a:lnTo>
                    <a:pt x="40" y="79"/>
                  </a:lnTo>
                  <a:lnTo>
                    <a:pt x="32" y="79"/>
                  </a:lnTo>
                  <a:lnTo>
                    <a:pt x="32" y="134"/>
                  </a:lnTo>
                  <a:lnTo>
                    <a:pt x="0" y="134"/>
                  </a:lnTo>
                  <a:lnTo>
                    <a:pt x="0" y="0"/>
                  </a:lnTo>
                  <a:lnTo>
                    <a:pt x="32" y="0"/>
                  </a:lnTo>
                  <a:lnTo>
                    <a:pt x="32" y="47"/>
                  </a:lnTo>
                  <a:lnTo>
                    <a:pt x="40" y="47"/>
                  </a:lnTo>
                  <a:lnTo>
                    <a:pt x="4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0" name="Freeform 272"/>
            <p:cNvSpPr>
              <a:spLocks noChangeArrowheads="1"/>
            </p:cNvSpPr>
            <p:nvPr/>
          </p:nvSpPr>
          <p:spPr bwMode="auto">
            <a:xfrm>
              <a:off x="8937387" y="4902442"/>
              <a:ext cx="41291" cy="98460"/>
            </a:xfrm>
            <a:custGeom>
              <a:avLst/>
              <a:gdLst>
                <a:gd name="T0" fmla="*/ 0 w 56"/>
                <a:gd name="T1" fmla="*/ 0 h 135"/>
                <a:gd name="T2" fmla="*/ 55 w 56"/>
                <a:gd name="T3" fmla="*/ 0 h 135"/>
                <a:gd name="T4" fmla="*/ 55 w 56"/>
                <a:gd name="T5" fmla="*/ 32 h 135"/>
                <a:gd name="T6" fmla="*/ 32 w 56"/>
                <a:gd name="T7" fmla="*/ 32 h 135"/>
                <a:gd name="T8" fmla="*/ 32 w 56"/>
                <a:gd name="T9" fmla="*/ 55 h 135"/>
                <a:gd name="T10" fmla="*/ 55 w 56"/>
                <a:gd name="T11" fmla="*/ 55 h 135"/>
                <a:gd name="T12" fmla="*/ 55 w 56"/>
                <a:gd name="T13" fmla="*/ 79 h 135"/>
                <a:gd name="T14" fmla="*/ 32 w 56"/>
                <a:gd name="T15" fmla="*/ 79 h 135"/>
                <a:gd name="T16" fmla="*/ 32 w 56"/>
                <a:gd name="T17" fmla="*/ 111 h 135"/>
                <a:gd name="T18" fmla="*/ 55 w 56"/>
                <a:gd name="T19" fmla="*/ 111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32"/>
                  </a:lnTo>
                  <a:lnTo>
                    <a:pt x="32" y="32"/>
                  </a:lnTo>
                  <a:lnTo>
                    <a:pt x="32" y="55"/>
                  </a:lnTo>
                  <a:lnTo>
                    <a:pt x="55" y="55"/>
                  </a:lnTo>
                  <a:lnTo>
                    <a:pt x="55" y="79"/>
                  </a:lnTo>
                  <a:lnTo>
                    <a:pt x="32" y="79"/>
                  </a:lnTo>
                  <a:lnTo>
                    <a:pt x="32" y="111"/>
                  </a:lnTo>
                  <a:lnTo>
                    <a:pt x="55" y="111"/>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1" name="Freeform 273"/>
            <p:cNvSpPr>
              <a:spLocks noChangeArrowheads="1"/>
            </p:cNvSpPr>
            <p:nvPr/>
          </p:nvSpPr>
          <p:spPr bwMode="auto">
            <a:xfrm>
              <a:off x="8988206" y="4902442"/>
              <a:ext cx="41291" cy="98460"/>
            </a:xfrm>
            <a:custGeom>
              <a:avLst/>
              <a:gdLst>
                <a:gd name="T0" fmla="*/ 32 w 56"/>
                <a:gd name="T1" fmla="*/ 0 h 135"/>
                <a:gd name="T2" fmla="*/ 32 w 56"/>
                <a:gd name="T3" fmla="*/ 111 h 135"/>
                <a:gd name="T4" fmla="*/ 55 w 56"/>
                <a:gd name="T5" fmla="*/ 111 h 135"/>
                <a:gd name="T6" fmla="*/ 55 w 56"/>
                <a:gd name="T7" fmla="*/ 134 h 135"/>
                <a:gd name="T8" fmla="*/ 0 w 56"/>
                <a:gd name="T9" fmla="*/ 134 h 135"/>
                <a:gd name="T10" fmla="*/ 0 w 56"/>
                <a:gd name="T11" fmla="*/ 0 h 135"/>
                <a:gd name="T12" fmla="*/ 32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2" y="0"/>
                  </a:moveTo>
                  <a:lnTo>
                    <a:pt x="32" y="111"/>
                  </a:lnTo>
                  <a:lnTo>
                    <a:pt x="55" y="111"/>
                  </a:lnTo>
                  <a:lnTo>
                    <a:pt x="55"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2" name="Freeform 274"/>
            <p:cNvSpPr>
              <a:spLocks noChangeArrowheads="1"/>
            </p:cNvSpPr>
            <p:nvPr/>
          </p:nvSpPr>
          <p:spPr bwMode="auto">
            <a:xfrm>
              <a:off x="9032672" y="4902442"/>
              <a:ext cx="41291"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3" name="Freeform 275"/>
            <p:cNvSpPr>
              <a:spLocks noChangeArrowheads="1"/>
            </p:cNvSpPr>
            <p:nvPr/>
          </p:nvSpPr>
          <p:spPr bwMode="auto">
            <a:xfrm>
              <a:off x="9083490" y="4902442"/>
              <a:ext cx="57171" cy="98460"/>
            </a:xfrm>
            <a:custGeom>
              <a:avLst/>
              <a:gdLst>
                <a:gd name="T0" fmla="*/ 80 w 81"/>
                <a:gd name="T1" fmla="*/ 0 h 135"/>
                <a:gd name="T2" fmla="*/ 80 w 81"/>
                <a:gd name="T3" fmla="*/ 134 h 135"/>
                <a:gd name="T4" fmla="*/ 48 w 81"/>
                <a:gd name="T5" fmla="*/ 134 h 135"/>
                <a:gd name="T6" fmla="*/ 24 w 81"/>
                <a:gd name="T7" fmla="*/ 79 h 135"/>
                <a:gd name="T8" fmla="*/ 24 w 81"/>
                <a:gd name="T9" fmla="*/ 134 h 135"/>
                <a:gd name="T10" fmla="*/ 0 w 81"/>
                <a:gd name="T11" fmla="*/ 134 h 135"/>
                <a:gd name="T12" fmla="*/ 0 w 81"/>
                <a:gd name="T13" fmla="*/ 0 h 135"/>
                <a:gd name="T14" fmla="*/ 24 w 81"/>
                <a:gd name="T15" fmla="*/ 0 h 135"/>
                <a:gd name="T16" fmla="*/ 48 w 81"/>
                <a:gd name="T17" fmla="*/ 63 h 135"/>
                <a:gd name="T18" fmla="*/ 48 w 81"/>
                <a:gd name="T19" fmla="*/ 0 h 135"/>
                <a:gd name="T20" fmla="*/ 80 w 81"/>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5">
                  <a:moveTo>
                    <a:pt x="80" y="0"/>
                  </a:moveTo>
                  <a:lnTo>
                    <a:pt x="80" y="134"/>
                  </a:lnTo>
                  <a:lnTo>
                    <a:pt x="48" y="134"/>
                  </a:lnTo>
                  <a:lnTo>
                    <a:pt x="24" y="79"/>
                  </a:lnTo>
                  <a:lnTo>
                    <a:pt x="24" y="134"/>
                  </a:lnTo>
                  <a:lnTo>
                    <a:pt x="0" y="134"/>
                  </a:lnTo>
                  <a:lnTo>
                    <a:pt x="0" y="0"/>
                  </a:lnTo>
                  <a:lnTo>
                    <a:pt x="24" y="0"/>
                  </a:lnTo>
                  <a:lnTo>
                    <a:pt x="48" y="63"/>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4" name="Freeform 276"/>
            <p:cNvSpPr>
              <a:spLocks noChangeArrowheads="1"/>
            </p:cNvSpPr>
            <p:nvPr/>
          </p:nvSpPr>
          <p:spPr bwMode="auto">
            <a:xfrm>
              <a:off x="9143838" y="4902442"/>
              <a:ext cx="63523" cy="98460"/>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39 w 88"/>
                <a:gd name="T11" fmla="*/ 111 h 135"/>
                <a:gd name="T12" fmla="*/ 39 w 88"/>
                <a:gd name="T13" fmla="*/ 134 h 135"/>
                <a:gd name="T14" fmla="*/ 0 w 88"/>
                <a:gd name="T15" fmla="*/ 134 h 135"/>
                <a:gd name="T16" fmla="*/ 23 w 88"/>
                <a:gd name="T17" fmla="*/ 0 h 135"/>
                <a:gd name="T18" fmla="*/ 71 w 88"/>
                <a:gd name="T19" fmla="*/ 0 h 135"/>
                <a:gd name="T20" fmla="*/ 55 w 88"/>
                <a:gd name="T21" fmla="*/ 87 h 135"/>
                <a:gd name="T22" fmla="*/ 55 w 88"/>
                <a:gd name="T23" fmla="*/ 87 h 135"/>
                <a:gd name="T24" fmla="*/ 47 w 88"/>
                <a:gd name="T25" fmla="*/ 32 h 135"/>
                <a:gd name="T26" fmla="*/ 39 w 88"/>
                <a:gd name="T27" fmla="*/ 87 h 135"/>
                <a:gd name="T28" fmla="*/ 55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39" y="111"/>
                    <a:pt x="39" y="111"/>
                    <a:pt x="39" y="111"/>
                  </a:cubicBezTo>
                  <a:cubicBezTo>
                    <a:pt x="39" y="134"/>
                    <a:pt x="39" y="134"/>
                    <a:pt x="39" y="134"/>
                  </a:cubicBezTo>
                  <a:cubicBezTo>
                    <a:pt x="0" y="134"/>
                    <a:pt x="0" y="134"/>
                    <a:pt x="0" y="134"/>
                  </a:cubicBezTo>
                  <a:cubicBezTo>
                    <a:pt x="23" y="0"/>
                    <a:pt x="23" y="0"/>
                    <a:pt x="23" y="0"/>
                  </a:cubicBezTo>
                  <a:lnTo>
                    <a:pt x="71" y="0"/>
                  </a:lnTo>
                  <a:close/>
                  <a:moveTo>
                    <a:pt x="55" y="87"/>
                  </a:moveTo>
                  <a:lnTo>
                    <a:pt x="55" y="87"/>
                  </a:lnTo>
                  <a:cubicBezTo>
                    <a:pt x="47" y="71"/>
                    <a:pt x="47" y="55"/>
                    <a:pt x="47" y="32"/>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5" name="Freeform 277"/>
            <p:cNvSpPr>
              <a:spLocks noChangeArrowheads="1"/>
            </p:cNvSpPr>
            <p:nvPr/>
          </p:nvSpPr>
          <p:spPr bwMode="auto">
            <a:xfrm>
              <a:off x="9274060" y="4540360"/>
              <a:ext cx="120694" cy="155631"/>
            </a:xfrm>
            <a:custGeom>
              <a:avLst/>
              <a:gdLst>
                <a:gd name="T0" fmla="*/ 166 w 167"/>
                <a:gd name="T1" fmla="*/ 0 h 214"/>
                <a:gd name="T2" fmla="*/ 166 w 167"/>
                <a:gd name="T3" fmla="*/ 0 h 214"/>
                <a:gd name="T4" fmla="*/ 166 w 167"/>
                <a:gd name="T5" fmla="*/ 213 h 214"/>
                <a:gd name="T6" fmla="*/ 119 w 167"/>
                <a:gd name="T7" fmla="*/ 213 h 214"/>
                <a:gd name="T8" fmla="*/ 119 w 167"/>
                <a:gd name="T9" fmla="*/ 71 h 214"/>
                <a:gd name="T10" fmla="*/ 103 w 167"/>
                <a:gd name="T11" fmla="*/ 213 h 214"/>
                <a:gd name="T12" fmla="*/ 64 w 167"/>
                <a:gd name="T13" fmla="*/ 213 h 214"/>
                <a:gd name="T14" fmla="*/ 48 w 167"/>
                <a:gd name="T15" fmla="*/ 71 h 214"/>
                <a:gd name="T16" fmla="*/ 48 w 167"/>
                <a:gd name="T17" fmla="*/ 213 h 214"/>
                <a:gd name="T18" fmla="*/ 0 w 167"/>
                <a:gd name="T19" fmla="*/ 213 h 214"/>
                <a:gd name="T20" fmla="*/ 0 w 167"/>
                <a:gd name="T21" fmla="*/ 0 h 214"/>
                <a:gd name="T22" fmla="*/ 72 w 167"/>
                <a:gd name="T23" fmla="*/ 0 h 214"/>
                <a:gd name="T24" fmla="*/ 72 w 167"/>
                <a:gd name="T25" fmla="*/ 48 h 214"/>
                <a:gd name="T26" fmla="*/ 79 w 167"/>
                <a:gd name="T27" fmla="*/ 95 h 214"/>
                <a:gd name="T28" fmla="*/ 95 w 167"/>
                <a:gd name="T29" fmla="*/ 0 h 214"/>
                <a:gd name="T30" fmla="*/ 166 w 167"/>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214">
                  <a:moveTo>
                    <a:pt x="166" y="0"/>
                  </a:moveTo>
                  <a:lnTo>
                    <a:pt x="166" y="0"/>
                  </a:lnTo>
                  <a:cubicBezTo>
                    <a:pt x="166" y="213"/>
                    <a:pt x="166" y="213"/>
                    <a:pt x="166" y="213"/>
                  </a:cubicBezTo>
                  <a:cubicBezTo>
                    <a:pt x="119" y="213"/>
                    <a:pt x="119" y="213"/>
                    <a:pt x="119" y="213"/>
                  </a:cubicBezTo>
                  <a:cubicBezTo>
                    <a:pt x="119" y="71"/>
                    <a:pt x="119" y="71"/>
                    <a:pt x="119" y="71"/>
                  </a:cubicBezTo>
                  <a:cubicBezTo>
                    <a:pt x="103" y="213"/>
                    <a:pt x="103" y="213"/>
                    <a:pt x="103" y="213"/>
                  </a:cubicBezTo>
                  <a:cubicBezTo>
                    <a:pt x="64" y="213"/>
                    <a:pt x="64" y="213"/>
                    <a:pt x="64" y="213"/>
                  </a:cubicBezTo>
                  <a:cubicBezTo>
                    <a:pt x="48" y="71"/>
                    <a:pt x="48" y="71"/>
                    <a:pt x="48" y="71"/>
                  </a:cubicBezTo>
                  <a:cubicBezTo>
                    <a:pt x="48" y="213"/>
                    <a:pt x="48" y="213"/>
                    <a:pt x="48" y="213"/>
                  </a:cubicBezTo>
                  <a:cubicBezTo>
                    <a:pt x="0" y="213"/>
                    <a:pt x="0" y="213"/>
                    <a:pt x="0" y="213"/>
                  </a:cubicBezTo>
                  <a:cubicBezTo>
                    <a:pt x="0" y="0"/>
                    <a:pt x="0" y="0"/>
                    <a:pt x="0" y="0"/>
                  </a:cubicBezTo>
                  <a:cubicBezTo>
                    <a:pt x="72" y="0"/>
                    <a:pt x="72" y="0"/>
                    <a:pt x="72" y="0"/>
                  </a:cubicBezTo>
                  <a:cubicBezTo>
                    <a:pt x="72" y="16"/>
                    <a:pt x="72" y="32"/>
                    <a:pt x="72" y="48"/>
                  </a:cubicBezTo>
                  <a:cubicBezTo>
                    <a:pt x="79" y="95"/>
                    <a:pt x="79" y="95"/>
                    <a:pt x="79" y="95"/>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6" name="Freeform 278"/>
            <p:cNvSpPr>
              <a:spLocks noChangeArrowheads="1"/>
            </p:cNvSpPr>
            <p:nvPr/>
          </p:nvSpPr>
          <p:spPr bwMode="auto">
            <a:xfrm>
              <a:off x="9410636" y="4540360"/>
              <a:ext cx="92108" cy="155631"/>
            </a:xfrm>
            <a:custGeom>
              <a:avLst/>
              <a:gdLst>
                <a:gd name="T0" fmla="*/ 126 w 127"/>
                <a:gd name="T1" fmla="*/ 126 h 214"/>
                <a:gd name="T2" fmla="*/ 126 w 127"/>
                <a:gd name="T3" fmla="*/ 126 h 214"/>
                <a:gd name="T4" fmla="*/ 119 w 127"/>
                <a:gd name="T5" fmla="*/ 166 h 214"/>
                <a:gd name="T6" fmla="*/ 111 w 127"/>
                <a:gd name="T7" fmla="*/ 190 h 214"/>
                <a:gd name="T8" fmla="*/ 87 w 127"/>
                <a:gd name="T9" fmla="*/ 206 h 214"/>
                <a:gd name="T10" fmla="*/ 63 w 127"/>
                <a:gd name="T11" fmla="*/ 213 h 214"/>
                <a:gd name="T12" fmla="*/ 32 w 127"/>
                <a:gd name="T13" fmla="*/ 206 h 214"/>
                <a:gd name="T14" fmla="*/ 8 w 127"/>
                <a:gd name="T15" fmla="*/ 190 h 214"/>
                <a:gd name="T16" fmla="*/ 0 w 127"/>
                <a:gd name="T17" fmla="*/ 166 h 214"/>
                <a:gd name="T18" fmla="*/ 0 w 127"/>
                <a:gd name="T19" fmla="*/ 126 h 214"/>
                <a:gd name="T20" fmla="*/ 0 w 127"/>
                <a:gd name="T21" fmla="*/ 87 h 214"/>
                <a:gd name="T22" fmla="*/ 0 w 127"/>
                <a:gd name="T23" fmla="*/ 39 h 214"/>
                <a:gd name="T24" fmla="*/ 8 w 127"/>
                <a:gd name="T25" fmla="*/ 16 h 214"/>
                <a:gd name="T26" fmla="*/ 32 w 127"/>
                <a:gd name="T27" fmla="*/ 0 h 214"/>
                <a:gd name="T28" fmla="*/ 63 w 127"/>
                <a:gd name="T29" fmla="*/ 0 h 214"/>
                <a:gd name="T30" fmla="*/ 87 w 127"/>
                <a:gd name="T31" fmla="*/ 0 h 214"/>
                <a:gd name="T32" fmla="*/ 111 w 127"/>
                <a:gd name="T33" fmla="*/ 16 h 214"/>
                <a:gd name="T34" fmla="*/ 119 w 127"/>
                <a:gd name="T35" fmla="*/ 39 h 214"/>
                <a:gd name="T36" fmla="*/ 126 w 127"/>
                <a:gd name="T37" fmla="*/ 87 h 214"/>
                <a:gd name="T38" fmla="*/ 126 w 127"/>
                <a:gd name="T39" fmla="*/ 126 h 214"/>
                <a:gd name="T40" fmla="*/ 71 w 127"/>
                <a:gd name="T41" fmla="*/ 55 h 214"/>
                <a:gd name="T42" fmla="*/ 71 w 127"/>
                <a:gd name="T43" fmla="*/ 55 h 214"/>
                <a:gd name="T44" fmla="*/ 63 w 127"/>
                <a:gd name="T45" fmla="*/ 39 h 214"/>
                <a:gd name="T46" fmla="*/ 63 w 127"/>
                <a:gd name="T47" fmla="*/ 32 h 214"/>
                <a:gd name="T48" fmla="*/ 55 w 127"/>
                <a:gd name="T49" fmla="*/ 32 h 214"/>
                <a:gd name="T50" fmla="*/ 47 w 127"/>
                <a:gd name="T51" fmla="*/ 55 h 214"/>
                <a:gd name="T52" fmla="*/ 47 w 127"/>
                <a:gd name="T53" fmla="*/ 150 h 214"/>
                <a:gd name="T54" fmla="*/ 55 w 127"/>
                <a:gd name="T55" fmla="*/ 174 h 214"/>
                <a:gd name="T56" fmla="*/ 63 w 127"/>
                <a:gd name="T57" fmla="*/ 182 h 214"/>
                <a:gd name="T58" fmla="*/ 63 w 127"/>
                <a:gd name="T59" fmla="*/ 174 h 214"/>
                <a:gd name="T60" fmla="*/ 71 w 127"/>
                <a:gd name="T61" fmla="*/ 150 h 214"/>
                <a:gd name="T62" fmla="*/ 71 w 127"/>
                <a:gd name="T63" fmla="*/ 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14">
                  <a:moveTo>
                    <a:pt x="126" y="126"/>
                  </a:moveTo>
                  <a:lnTo>
                    <a:pt x="126" y="126"/>
                  </a:lnTo>
                  <a:cubicBezTo>
                    <a:pt x="126" y="142"/>
                    <a:pt x="119" y="158"/>
                    <a:pt x="119" y="166"/>
                  </a:cubicBezTo>
                  <a:cubicBezTo>
                    <a:pt x="119" y="174"/>
                    <a:pt x="119" y="182"/>
                    <a:pt x="111" y="190"/>
                  </a:cubicBezTo>
                  <a:cubicBezTo>
                    <a:pt x="103" y="198"/>
                    <a:pt x="103" y="206"/>
                    <a:pt x="87" y="206"/>
                  </a:cubicBezTo>
                  <a:cubicBezTo>
                    <a:pt x="79" y="213"/>
                    <a:pt x="71" y="213"/>
                    <a:pt x="63" y="213"/>
                  </a:cubicBezTo>
                  <a:cubicBezTo>
                    <a:pt x="47" y="213"/>
                    <a:pt x="40" y="213"/>
                    <a:pt x="32" y="206"/>
                  </a:cubicBezTo>
                  <a:cubicBezTo>
                    <a:pt x="24" y="206"/>
                    <a:pt x="16" y="198"/>
                    <a:pt x="8" y="190"/>
                  </a:cubicBezTo>
                  <a:cubicBezTo>
                    <a:pt x="0" y="182"/>
                    <a:pt x="0" y="174"/>
                    <a:pt x="0" y="166"/>
                  </a:cubicBezTo>
                  <a:cubicBezTo>
                    <a:pt x="0" y="158"/>
                    <a:pt x="0" y="142"/>
                    <a:pt x="0" y="126"/>
                  </a:cubicBezTo>
                  <a:cubicBezTo>
                    <a:pt x="0" y="87"/>
                    <a:pt x="0" y="87"/>
                    <a:pt x="0" y="87"/>
                  </a:cubicBezTo>
                  <a:cubicBezTo>
                    <a:pt x="0" y="63"/>
                    <a:pt x="0" y="55"/>
                    <a:pt x="0" y="39"/>
                  </a:cubicBezTo>
                  <a:cubicBezTo>
                    <a:pt x="0" y="32"/>
                    <a:pt x="0" y="24"/>
                    <a:pt x="8" y="16"/>
                  </a:cubicBezTo>
                  <a:cubicBezTo>
                    <a:pt x="16" y="8"/>
                    <a:pt x="16" y="8"/>
                    <a:pt x="32" y="0"/>
                  </a:cubicBezTo>
                  <a:cubicBezTo>
                    <a:pt x="40" y="0"/>
                    <a:pt x="47" y="0"/>
                    <a:pt x="63" y="0"/>
                  </a:cubicBezTo>
                  <a:cubicBezTo>
                    <a:pt x="71" y="0"/>
                    <a:pt x="79" y="0"/>
                    <a:pt x="87" y="0"/>
                  </a:cubicBezTo>
                  <a:cubicBezTo>
                    <a:pt x="95" y="8"/>
                    <a:pt x="103" y="8"/>
                    <a:pt x="111" y="16"/>
                  </a:cubicBezTo>
                  <a:cubicBezTo>
                    <a:pt x="119" y="24"/>
                    <a:pt x="119" y="32"/>
                    <a:pt x="119" y="39"/>
                  </a:cubicBezTo>
                  <a:cubicBezTo>
                    <a:pt x="119" y="48"/>
                    <a:pt x="126" y="63"/>
                    <a:pt x="126" y="87"/>
                  </a:cubicBezTo>
                  <a:lnTo>
                    <a:pt x="126" y="126"/>
                  </a:lnTo>
                  <a:close/>
                  <a:moveTo>
                    <a:pt x="71" y="55"/>
                  </a:moveTo>
                  <a:lnTo>
                    <a:pt x="71" y="55"/>
                  </a:lnTo>
                  <a:cubicBezTo>
                    <a:pt x="71" y="48"/>
                    <a:pt x="71" y="39"/>
                    <a:pt x="63" y="39"/>
                  </a:cubicBezTo>
                  <a:cubicBezTo>
                    <a:pt x="63" y="32"/>
                    <a:pt x="63" y="32"/>
                    <a:pt x="63" y="32"/>
                  </a:cubicBezTo>
                  <a:cubicBezTo>
                    <a:pt x="55" y="32"/>
                    <a:pt x="55" y="32"/>
                    <a:pt x="55" y="32"/>
                  </a:cubicBezTo>
                  <a:cubicBezTo>
                    <a:pt x="55" y="39"/>
                    <a:pt x="47" y="48"/>
                    <a:pt x="47" y="55"/>
                  </a:cubicBezTo>
                  <a:cubicBezTo>
                    <a:pt x="47" y="150"/>
                    <a:pt x="47" y="150"/>
                    <a:pt x="47" y="150"/>
                  </a:cubicBezTo>
                  <a:cubicBezTo>
                    <a:pt x="47" y="166"/>
                    <a:pt x="55" y="174"/>
                    <a:pt x="55" y="174"/>
                  </a:cubicBezTo>
                  <a:cubicBezTo>
                    <a:pt x="55" y="174"/>
                    <a:pt x="55" y="182"/>
                    <a:pt x="63" y="182"/>
                  </a:cubicBezTo>
                  <a:lnTo>
                    <a:pt x="63" y="174"/>
                  </a:lnTo>
                  <a:cubicBezTo>
                    <a:pt x="71" y="174"/>
                    <a:pt x="71" y="166"/>
                    <a:pt x="71" y="150"/>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7" name="Freeform 279"/>
            <p:cNvSpPr>
              <a:spLocks noChangeArrowheads="1"/>
            </p:cNvSpPr>
            <p:nvPr/>
          </p:nvSpPr>
          <p:spPr bwMode="auto">
            <a:xfrm>
              <a:off x="9512273" y="4540360"/>
              <a:ext cx="85755" cy="155631"/>
            </a:xfrm>
            <a:custGeom>
              <a:avLst/>
              <a:gdLst>
                <a:gd name="T0" fmla="*/ 119 w 120"/>
                <a:gd name="T1" fmla="*/ 0 h 214"/>
                <a:gd name="T2" fmla="*/ 119 w 120"/>
                <a:gd name="T3" fmla="*/ 213 h 214"/>
                <a:gd name="T4" fmla="*/ 71 w 120"/>
                <a:gd name="T5" fmla="*/ 213 h 214"/>
                <a:gd name="T6" fmla="*/ 48 w 120"/>
                <a:gd name="T7" fmla="*/ 119 h 214"/>
                <a:gd name="T8" fmla="*/ 48 w 120"/>
                <a:gd name="T9" fmla="*/ 213 h 214"/>
                <a:gd name="T10" fmla="*/ 0 w 120"/>
                <a:gd name="T11" fmla="*/ 213 h 214"/>
                <a:gd name="T12" fmla="*/ 0 w 120"/>
                <a:gd name="T13" fmla="*/ 0 h 214"/>
                <a:gd name="T14" fmla="*/ 48 w 120"/>
                <a:gd name="T15" fmla="*/ 0 h 214"/>
                <a:gd name="T16" fmla="*/ 80 w 120"/>
                <a:gd name="T17" fmla="*/ 95 h 214"/>
                <a:gd name="T18" fmla="*/ 80 w 120"/>
                <a:gd name="T19" fmla="*/ 0 h 214"/>
                <a:gd name="T20" fmla="*/ 119 w 120"/>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4">
                  <a:moveTo>
                    <a:pt x="119" y="0"/>
                  </a:moveTo>
                  <a:lnTo>
                    <a:pt x="119" y="213"/>
                  </a:lnTo>
                  <a:lnTo>
                    <a:pt x="71" y="213"/>
                  </a:lnTo>
                  <a:lnTo>
                    <a:pt x="48" y="119"/>
                  </a:lnTo>
                  <a:lnTo>
                    <a:pt x="48" y="213"/>
                  </a:lnTo>
                  <a:lnTo>
                    <a:pt x="0" y="213"/>
                  </a:lnTo>
                  <a:lnTo>
                    <a:pt x="0" y="0"/>
                  </a:lnTo>
                  <a:lnTo>
                    <a:pt x="48" y="0"/>
                  </a:lnTo>
                  <a:lnTo>
                    <a:pt x="80" y="95"/>
                  </a:lnTo>
                  <a:lnTo>
                    <a:pt x="80"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8" name="Freeform 280"/>
            <p:cNvSpPr>
              <a:spLocks noChangeArrowheads="1"/>
            </p:cNvSpPr>
            <p:nvPr/>
          </p:nvSpPr>
          <p:spPr bwMode="auto">
            <a:xfrm>
              <a:off x="9607558" y="4540360"/>
              <a:ext cx="85755" cy="155631"/>
            </a:xfrm>
            <a:custGeom>
              <a:avLst/>
              <a:gdLst>
                <a:gd name="T0" fmla="*/ 118 w 119"/>
                <a:gd name="T1" fmla="*/ 0 h 214"/>
                <a:gd name="T2" fmla="*/ 118 w 119"/>
                <a:gd name="T3" fmla="*/ 39 h 214"/>
                <a:gd name="T4" fmla="*/ 87 w 119"/>
                <a:gd name="T5" fmla="*/ 39 h 214"/>
                <a:gd name="T6" fmla="*/ 87 w 119"/>
                <a:gd name="T7" fmla="*/ 213 h 214"/>
                <a:gd name="T8" fmla="*/ 31 w 119"/>
                <a:gd name="T9" fmla="*/ 213 h 214"/>
                <a:gd name="T10" fmla="*/ 31 w 119"/>
                <a:gd name="T11" fmla="*/ 39 h 214"/>
                <a:gd name="T12" fmla="*/ 0 w 119"/>
                <a:gd name="T13" fmla="*/ 39 h 214"/>
                <a:gd name="T14" fmla="*/ 0 w 119"/>
                <a:gd name="T15" fmla="*/ 0 h 214"/>
                <a:gd name="T16" fmla="*/ 118 w 119"/>
                <a:gd name="T1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214">
                  <a:moveTo>
                    <a:pt x="118" y="0"/>
                  </a:moveTo>
                  <a:lnTo>
                    <a:pt x="118" y="39"/>
                  </a:lnTo>
                  <a:lnTo>
                    <a:pt x="87" y="39"/>
                  </a:lnTo>
                  <a:lnTo>
                    <a:pt x="87" y="213"/>
                  </a:lnTo>
                  <a:lnTo>
                    <a:pt x="31" y="213"/>
                  </a:lnTo>
                  <a:lnTo>
                    <a:pt x="31" y="39"/>
                  </a:lnTo>
                  <a:lnTo>
                    <a:pt x="0" y="39"/>
                  </a:lnTo>
                  <a:lnTo>
                    <a:pt x="0"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89" name="Freeform 281"/>
            <p:cNvSpPr>
              <a:spLocks noChangeArrowheads="1"/>
            </p:cNvSpPr>
            <p:nvPr/>
          </p:nvSpPr>
          <p:spPr bwMode="auto">
            <a:xfrm>
              <a:off x="9686961" y="4540360"/>
              <a:ext cx="98462" cy="155631"/>
            </a:xfrm>
            <a:custGeom>
              <a:avLst/>
              <a:gdLst>
                <a:gd name="T0" fmla="*/ 103 w 136"/>
                <a:gd name="T1" fmla="*/ 0 h 214"/>
                <a:gd name="T2" fmla="*/ 103 w 136"/>
                <a:gd name="T3" fmla="*/ 0 h 214"/>
                <a:gd name="T4" fmla="*/ 135 w 136"/>
                <a:gd name="T5" fmla="*/ 213 h 214"/>
                <a:gd name="T6" fmla="*/ 79 w 136"/>
                <a:gd name="T7" fmla="*/ 213 h 214"/>
                <a:gd name="T8" fmla="*/ 79 w 136"/>
                <a:gd name="T9" fmla="*/ 174 h 214"/>
                <a:gd name="T10" fmla="*/ 56 w 136"/>
                <a:gd name="T11" fmla="*/ 174 h 214"/>
                <a:gd name="T12" fmla="*/ 56 w 136"/>
                <a:gd name="T13" fmla="*/ 213 h 214"/>
                <a:gd name="T14" fmla="*/ 0 w 136"/>
                <a:gd name="T15" fmla="*/ 213 h 214"/>
                <a:gd name="T16" fmla="*/ 24 w 136"/>
                <a:gd name="T17" fmla="*/ 0 h 214"/>
                <a:gd name="T18" fmla="*/ 103 w 136"/>
                <a:gd name="T19" fmla="*/ 0 h 214"/>
                <a:gd name="T20" fmla="*/ 79 w 136"/>
                <a:gd name="T21" fmla="*/ 134 h 214"/>
                <a:gd name="T22" fmla="*/ 79 w 136"/>
                <a:gd name="T23" fmla="*/ 134 h 214"/>
                <a:gd name="T24" fmla="*/ 72 w 136"/>
                <a:gd name="T25" fmla="*/ 48 h 214"/>
                <a:gd name="T26" fmla="*/ 56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03" y="0"/>
                  </a:moveTo>
                  <a:lnTo>
                    <a:pt x="103" y="0"/>
                  </a:lnTo>
                  <a:cubicBezTo>
                    <a:pt x="135" y="213"/>
                    <a:pt x="135" y="213"/>
                    <a:pt x="135" y="213"/>
                  </a:cubicBezTo>
                  <a:cubicBezTo>
                    <a:pt x="79" y="213"/>
                    <a:pt x="79" y="213"/>
                    <a:pt x="79" y="213"/>
                  </a:cubicBezTo>
                  <a:cubicBezTo>
                    <a:pt x="79" y="174"/>
                    <a:pt x="79" y="174"/>
                    <a:pt x="79" y="174"/>
                  </a:cubicBezTo>
                  <a:cubicBezTo>
                    <a:pt x="56" y="174"/>
                    <a:pt x="56" y="174"/>
                    <a:pt x="56" y="174"/>
                  </a:cubicBezTo>
                  <a:cubicBezTo>
                    <a:pt x="56" y="213"/>
                    <a:pt x="56" y="213"/>
                    <a:pt x="56" y="213"/>
                  </a:cubicBezTo>
                  <a:cubicBezTo>
                    <a:pt x="0" y="213"/>
                    <a:pt x="0" y="213"/>
                    <a:pt x="0" y="213"/>
                  </a:cubicBezTo>
                  <a:cubicBezTo>
                    <a:pt x="24" y="0"/>
                    <a:pt x="24" y="0"/>
                    <a:pt x="24" y="0"/>
                  </a:cubicBezTo>
                  <a:lnTo>
                    <a:pt x="103" y="0"/>
                  </a:lnTo>
                  <a:close/>
                  <a:moveTo>
                    <a:pt x="79" y="134"/>
                  </a:moveTo>
                  <a:lnTo>
                    <a:pt x="79" y="134"/>
                  </a:lnTo>
                  <a:cubicBezTo>
                    <a:pt x="72" y="111"/>
                    <a:pt x="72" y="79"/>
                    <a:pt x="72" y="48"/>
                  </a:cubicBezTo>
                  <a:cubicBezTo>
                    <a:pt x="64" y="87"/>
                    <a:pt x="56" y="119"/>
                    <a:pt x="56"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0" name="Freeform 282"/>
            <p:cNvSpPr>
              <a:spLocks noChangeArrowheads="1"/>
            </p:cNvSpPr>
            <p:nvPr/>
          </p:nvSpPr>
          <p:spPr bwMode="auto">
            <a:xfrm>
              <a:off x="9791776" y="4540360"/>
              <a:ext cx="92108" cy="155631"/>
            </a:xfrm>
            <a:custGeom>
              <a:avLst/>
              <a:gdLst>
                <a:gd name="T0" fmla="*/ 126 w 127"/>
                <a:gd name="T1" fmla="*/ 0 h 214"/>
                <a:gd name="T2" fmla="*/ 126 w 127"/>
                <a:gd name="T3" fmla="*/ 213 h 214"/>
                <a:gd name="T4" fmla="*/ 79 w 127"/>
                <a:gd name="T5" fmla="*/ 213 h 214"/>
                <a:gd name="T6" fmla="*/ 47 w 127"/>
                <a:gd name="T7" fmla="*/ 119 h 214"/>
                <a:gd name="T8" fmla="*/ 47 w 127"/>
                <a:gd name="T9" fmla="*/ 213 h 214"/>
                <a:gd name="T10" fmla="*/ 0 w 127"/>
                <a:gd name="T11" fmla="*/ 213 h 214"/>
                <a:gd name="T12" fmla="*/ 0 w 127"/>
                <a:gd name="T13" fmla="*/ 0 h 214"/>
                <a:gd name="T14" fmla="*/ 47 w 127"/>
                <a:gd name="T15" fmla="*/ 0 h 214"/>
                <a:gd name="T16" fmla="*/ 79 w 127"/>
                <a:gd name="T17" fmla="*/ 95 h 214"/>
                <a:gd name="T18" fmla="*/ 79 w 127"/>
                <a:gd name="T19" fmla="*/ 0 h 214"/>
                <a:gd name="T20" fmla="*/ 126 w 127"/>
                <a:gd name="T2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14">
                  <a:moveTo>
                    <a:pt x="126" y="0"/>
                  </a:moveTo>
                  <a:lnTo>
                    <a:pt x="126" y="213"/>
                  </a:lnTo>
                  <a:lnTo>
                    <a:pt x="79" y="213"/>
                  </a:lnTo>
                  <a:lnTo>
                    <a:pt x="47" y="119"/>
                  </a:lnTo>
                  <a:lnTo>
                    <a:pt x="47" y="213"/>
                  </a:lnTo>
                  <a:lnTo>
                    <a:pt x="0" y="213"/>
                  </a:lnTo>
                  <a:lnTo>
                    <a:pt x="0" y="0"/>
                  </a:lnTo>
                  <a:lnTo>
                    <a:pt x="47" y="0"/>
                  </a:lnTo>
                  <a:lnTo>
                    <a:pt x="79" y="95"/>
                  </a:lnTo>
                  <a:lnTo>
                    <a:pt x="79" y="0"/>
                  </a:ln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1" name="Freeform 283"/>
            <p:cNvSpPr>
              <a:spLocks noChangeArrowheads="1"/>
            </p:cNvSpPr>
            <p:nvPr/>
          </p:nvSpPr>
          <p:spPr bwMode="auto">
            <a:xfrm>
              <a:off x="9887060" y="4540360"/>
              <a:ext cx="98460" cy="155631"/>
            </a:xfrm>
            <a:custGeom>
              <a:avLst/>
              <a:gdLst>
                <a:gd name="T0" fmla="*/ 111 w 136"/>
                <a:gd name="T1" fmla="*/ 0 h 214"/>
                <a:gd name="T2" fmla="*/ 111 w 136"/>
                <a:gd name="T3" fmla="*/ 0 h 214"/>
                <a:gd name="T4" fmla="*/ 135 w 136"/>
                <a:gd name="T5" fmla="*/ 213 h 214"/>
                <a:gd name="T6" fmla="*/ 79 w 136"/>
                <a:gd name="T7" fmla="*/ 213 h 214"/>
                <a:gd name="T8" fmla="*/ 79 w 136"/>
                <a:gd name="T9" fmla="*/ 174 h 214"/>
                <a:gd name="T10" fmla="*/ 63 w 136"/>
                <a:gd name="T11" fmla="*/ 174 h 214"/>
                <a:gd name="T12" fmla="*/ 55 w 136"/>
                <a:gd name="T13" fmla="*/ 213 h 214"/>
                <a:gd name="T14" fmla="*/ 0 w 136"/>
                <a:gd name="T15" fmla="*/ 213 h 214"/>
                <a:gd name="T16" fmla="*/ 32 w 136"/>
                <a:gd name="T17" fmla="*/ 0 h 214"/>
                <a:gd name="T18" fmla="*/ 111 w 136"/>
                <a:gd name="T19" fmla="*/ 0 h 214"/>
                <a:gd name="T20" fmla="*/ 79 w 136"/>
                <a:gd name="T21" fmla="*/ 134 h 214"/>
                <a:gd name="T22" fmla="*/ 79 w 136"/>
                <a:gd name="T23" fmla="*/ 134 h 214"/>
                <a:gd name="T24" fmla="*/ 71 w 136"/>
                <a:gd name="T25" fmla="*/ 48 h 214"/>
                <a:gd name="T26" fmla="*/ 63 w 136"/>
                <a:gd name="T27" fmla="*/ 134 h 214"/>
                <a:gd name="T28" fmla="*/ 79 w 136"/>
                <a:gd name="T29"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14">
                  <a:moveTo>
                    <a:pt x="111" y="0"/>
                  </a:moveTo>
                  <a:lnTo>
                    <a:pt x="111" y="0"/>
                  </a:lnTo>
                  <a:cubicBezTo>
                    <a:pt x="135" y="213"/>
                    <a:pt x="135" y="213"/>
                    <a:pt x="135" y="213"/>
                  </a:cubicBezTo>
                  <a:cubicBezTo>
                    <a:pt x="79" y="213"/>
                    <a:pt x="79" y="213"/>
                    <a:pt x="79" y="213"/>
                  </a:cubicBezTo>
                  <a:cubicBezTo>
                    <a:pt x="79" y="174"/>
                    <a:pt x="79" y="174"/>
                    <a:pt x="79" y="174"/>
                  </a:cubicBezTo>
                  <a:cubicBezTo>
                    <a:pt x="63" y="174"/>
                    <a:pt x="63" y="174"/>
                    <a:pt x="63" y="174"/>
                  </a:cubicBezTo>
                  <a:cubicBezTo>
                    <a:pt x="55" y="213"/>
                    <a:pt x="55" y="213"/>
                    <a:pt x="55" y="213"/>
                  </a:cubicBezTo>
                  <a:cubicBezTo>
                    <a:pt x="0" y="213"/>
                    <a:pt x="0" y="213"/>
                    <a:pt x="0" y="213"/>
                  </a:cubicBezTo>
                  <a:cubicBezTo>
                    <a:pt x="32" y="0"/>
                    <a:pt x="32" y="0"/>
                    <a:pt x="32" y="0"/>
                  </a:cubicBezTo>
                  <a:lnTo>
                    <a:pt x="111" y="0"/>
                  </a:lnTo>
                  <a:close/>
                  <a:moveTo>
                    <a:pt x="79" y="134"/>
                  </a:moveTo>
                  <a:lnTo>
                    <a:pt x="79" y="134"/>
                  </a:lnTo>
                  <a:cubicBezTo>
                    <a:pt x="79" y="111"/>
                    <a:pt x="71" y="79"/>
                    <a:pt x="71" y="48"/>
                  </a:cubicBezTo>
                  <a:cubicBezTo>
                    <a:pt x="63" y="87"/>
                    <a:pt x="63" y="119"/>
                    <a:pt x="63" y="134"/>
                  </a:cubicBezTo>
                  <a:lnTo>
                    <a:pt x="79" y="13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2" name="Freeform 284"/>
            <p:cNvSpPr>
              <a:spLocks noChangeArrowheads="1"/>
            </p:cNvSpPr>
            <p:nvPr/>
          </p:nvSpPr>
          <p:spPr bwMode="auto">
            <a:xfrm>
              <a:off x="8197342" y="5814000"/>
              <a:ext cx="41289" cy="158808"/>
            </a:xfrm>
            <a:custGeom>
              <a:avLst/>
              <a:gdLst>
                <a:gd name="T0" fmla="*/ 55 w 56"/>
                <a:gd name="T1" fmla="*/ 0 h 222"/>
                <a:gd name="T2" fmla="*/ 55 w 56"/>
                <a:gd name="T3" fmla="*/ 221 h 222"/>
                <a:gd name="T4" fmla="*/ 0 w 56"/>
                <a:gd name="T5" fmla="*/ 221 h 222"/>
                <a:gd name="T6" fmla="*/ 0 w 56"/>
                <a:gd name="T7" fmla="*/ 0 h 222"/>
                <a:gd name="T8" fmla="*/ 55 w 56"/>
                <a:gd name="T9" fmla="*/ 0 h 222"/>
              </a:gdLst>
              <a:ahLst/>
              <a:cxnLst>
                <a:cxn ang="0">
                  <a:pos x="T0" y="T1"/>
                </a:cxn>
                <a:cxn ang="0">
                  <a:pos x="T2" y="T3"/>
                </a:cxn>
                <a:cxn ang="0">
                  <a:pos x="T4" y="T5"/>
                </a:cxn>
                <a:cxn ang="0">
                  <a:pos x="T6" y="T7"/>
                </a:cxn>
                <a:cxn ang="0">
                  <a:pos x="T8" y="T9"/>
                </a:cxn>
              </a:cxnLst>
              <a:rect l="0" t="0" r="r" b="b"/>
              <a:pathLst>
                <a:path w="56" h="222">
                  <a:moveTo>
                    <a:pt x="55" y="0"/>
                  </a:moveTo>
                  <a:lnTo>
                    <a:pt x="55" y="221"/>
                  </a:lnTo>
                  <a:lnTo>
                    <a:pt x="0" y="221"/>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3" name="Freeform 285"/>
            <p:cNvSpPr>
              <a:spLocks noChangeArrowheads="1"/>
            </p:cNvSpPr>
            <p:nvPr/>
          </p:nvSpPr>
          <p:spPr bwMode="auto">
            <a:xfrm>
              <a:off x="8254513" y="5814000"/>
              <a:ext cx="98460" cy="158808"/>
            </a:xfrm>
            <a:custGeom>
              <a:avLst/>
              <a:gdLst>
                <a:gd name="T0" fmla="*/ 0 w 136"/>
                <a:gd name="T1" fmla="*/ 0 h 222"/>
                <a:gd name="T2" fmla="*/ 0 w 136"/>
                <a:gd name="T3" fmla="*/ 0 h 222"/>
                <a:gd name="T4" fmla="*/ 40 w 136"/>
                <a:gd name="T5" fmla="*/ 0 h 222"/>
                <a:gd name="T6" fmla="*/ 95 w 136"/>
                <a:gd name="T7" fmla="*/ 0 h 222"/>
                <a:gd name="T8" fmla="*/ 119 w 136"/>
                <a:gd name="T9" fmla="*/ 16 h 222"/>
                <a:gd name="T10" fmla="*/ 127 w 136"/>
                <a:gd name="T11" fmla="*/ 31 h 222"/>
                <a:gd name="T12" fmla="*/ 135 w 136"/>
                <a:gd name="T13" fmla="*/ 79 h 222"/>
                <a:gd name="T14" fmla="*/ 135 w 136"/>
                <a:gd name="T15" fmla="*/ 150 h 222"/>
                <a:gd name="T16" fmla="*/ 127 w 136"/>
                <a:gd name="T17" fmla="*/ 189 h 222"/>
                <a:gd name="T18" fmla="*/ 119 w 136"/>
                <a:gd name="T19" fmla="*/ 205 h 222"/>
                <a:gd name="T20" fmla="*/ 103 w 136"/>
                <a:gd name="T21" fmla="*/ 213 h 222"/>
                <a:gd name="T22" fmla="*/ 71 w 136"/>
                <a:gd name="T23" fmla="*/ 221 h 222"/>
                <a:gd name="T24" fmla="*/ 0 w 136"/>
                <a:gd name="T25" fmla="*/ 221 h 222"/>
                <a:gd name="T26" fmla="*/ 0 w 136"/>
                <a:gd name="T27" fmla="*/ 0 h 222"/>
                <a:gd name="T28" fmla="*/ 56 w 136"/>
                <a:gd name="T29" fmla="*/ 39 h 222"/>
                <a:gd name="T30" fmla="*/ 56 w 136"/>
                <a:gd name="T31" fmla="*/ 39 h 222"/>
                <a:gd name="T32" fmla="*/ 56 w 136"/>
                <a:gd name="T33" fmla="*/ 182 h 222"/>
                <a:gd name="T34" fmla="*/ 71 w 136"/>
                <a:gd name="T35" fmla="*/ 174 h 222"/>
                <a:gd name="T36" fmla="*/ 71 w 136"/>
                <a:gd name="T37" fmla="*/ 150 h 222"/>
                <a:gd name="T38" fmla="*/ 71 w 136"/>
                <a:gd name="T39" fmla="*/ 63 h 222"/>
                <a:gd name="T40" fmla="*/ 71 w 136"/>
                <a:gd name="T41" fmla="*/ 47 h 222"/>
                <a:gd name="T42" fmla="*/ 71 w 136"/>
                <a:gd name="T43" fmla="*/ 39 h 222"/>
                <a:gd name="T44" fmla="*/ 56 w 136"/>
                <a:gd name="T45" fmla="*/ 3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222">
                  <a:moveTo>
                    <a:pt x="0" y="0"/>
                  </a:moveTo>
                  <a:lnTo>
                    <a:pt x="0" y="0"/>
                  </a:lnTo>
                  <a:cubicBezTo>
                    <a:pt x="40" y="0"/>
                    <a:pt x="40" y="0"/>
                    <a:pt x="40" y="0"/>
                  </a:cubicBezTo>
                  <a:cubicBezTo>
                    <a:pt x="71" y="0"/>
                    <a:pt x="87" y="0"/>
                    <a:pt x="95" y="0"/>
                  </a:cubicBezTo>
                  <a:cubicBezTo>
                    <a:pt x="111" y="8"/>
                    <a:pt x="119" y="8"/>
                    <a:pt x="119" y="16"/>
                  </a:cubicBezTo>
                  <a:cubicBezTo>
                    <a:pt x="127" y="24"/>
                    <a:pt x="127" y="24"/>
                    <a:pt x="127" y="31"/>
                  </a:cubicBezTo>
                  <a:cubicBezTo>
                    <a:pt x="135" y="39"/>
                    <a:pt x="135" y="55"/>
                    <a:pt x="135" y="79"/>
                  </a:cubicBezTo>
                  <a:cubicBezTo>
                    <a:pt x="135" y="150"/>
                    <a:pt x="135" y="150"/>
                    <a:pt x="135" y="150"/>
                  </a:cubicBezTo>
                  <a:cubicBezTo>
                    <a:pt x="135" y="174"/>
                    <a:pt x="135" y="189"/>
                    <a:pt x="127" y="189"/>
                  </a:cubicBezTo>
                  <a:cubicBezTo>
                    <a:pt x="127" y="197"/>
                    <a:pt x="127" y="205"/>
                    <a:pt x="119" y="205"/>
                  </a:cubicBezTo>
                  <a:cubicBezTo>
                    <a:pt x="119" y="213"/>
                    <a:pt x="111" y="213"/>
                    <a:pt x="103" y="213"/>
                  </a:cubicBezTo>
                  <a:cubicBezTo>
                    <a:pt x="95" y="221"/>
                    <a:pt x="87" y="221"/>
                    <a:pt x="71" y="221"/>
                  </a:cubicBezTo>
                  <a:cubicBezTo>
                    <a:pt x="0" y="221"/>
                    <a:pt x="0" y="221"/>
                    <a:pt x="0" y="221"/>
                  </a:cubicBezTo>
                  <a:lnTo>
                    <a:pt x="0" y="0"/>
                  </a:lnTo>
                  <a:close/>
                  <a:moveTo>
                    <a:pt x="56" y="39"/>
                  </a:moveTo>
                  <a:lnTo>
                    <a:pt x="56" y="39"/>
                  </a:lnTo>
                  <a:cubicBezTo>
                    <a:pt x="56" y="182"/>
                    <a:pt x="56" y="182"/>
                    <a:pt x="56" y="182"/>
                  </a:cubicBezTo>
                  <a:cubicBezTo>
                    <a:pt x="64" y="182"/>
                    <a:pt x="71" y="182"/>
                    <a:pt x="71" y="174"/>
                  </a:cubicBezTo>
                  <a:cubicBezTo>
                    <a:pt x="71" y="174"/>
                    <a:pt x="71" y="166"/>
                    <a:pt x="71" y="150"/>
                  </a:cubicBezTo>
                  <a:cubicBezTo>
                    <a:pt x="71" y="63"/>
                    <a:pt x="71" y="63"/>
                    <a:pt x="71" y="63"/>
                  </a:cubicBezTo>
                  <a:cubicBezTo>
                    <a:pt x="71" y="55"/>
                    <a:pt x="71" y="47"/>
                    <a:pt x="71" y="47"/>
                  </a:cubicBezTo>
                  <a:cubicBezTo>
                    <a:pt x="71" y="39"/>
                    <a:pt x="71" y="39"/>
                    <a:pt x="71" y="39"/>
                  </a:cubicBezTo>
                  <a:cubicBezTo>
                    <a:pt x="64" y="39"/>
                    <a:pt x="64" y="39"/>
                    <a:pt x="56"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4" name="Freeform 286"/>
            <p:cNvSpPr>
              <a:spLocks noChangeArrowheads="1"/>
            </p:cNvSpPr>
            <p:nvPr/>
          </p:nvSpPr>
          <p:spPr bwMode="auto">
            <a:xfrm>
              <a:off x="8356150" y="5814000"/>
              <a:ext cx="104812" cy="158808"/>
            </a:xfrm>
            <a:custGeom>
              <a:avLst/>
              <a:gdLst>
                <a:gd name="T0" fmla="*/ 111 w 144"/>
                <a:gd name="T1" fmla="*/ 0 h 222"/>
                <a:gd name="T2" fmla="*/ 111 w 144"/>
                <a:gd name="T3" fmla="*/ 0 h 222"/>
                <a:gd name="T4" fmla="*/ 143 w 144"/>
                <a:gd name="T5" fmla="*/ 221 h 222"/>
                <a:gd name="T6" fmla="*/ 87 w 144"/>
                <a:gd name="T7" fmla="*/ 221 h 222"/>
                <a:gd name="T8" fmla="*/ 80 w 144"/>
                <a:gd name="T9" fmla="*/ 182 h 222"/>
                <a:gd name="T10" fmla="*/ 64 w 144"/>
                <a:gd name="T11" fmla="*/ 182 h 222"/>
                <a:gd name="T12" fmla="*/ 56 w 144"/>
                <a:gd name="T13" fmla="*/ 221 h 222"/>
                <a:gd name="T14" fmla="*/ 0 w 144"/>
                <a:gd name="T15" fmla="*/ 221 h 222"/>
                <a:gd name="T16" fmla="*/ 24 w 144"/>
                <a:gd name="T17" fmla="*/ 0 h 222"/>
                <a:gd name="T18" fmla="*/ 111 w 144"/>
                <a:gd name="T19" fmla="*/ 0 h 222"/>
                <a:gd name="T20" fmla="*/ 80 w 144"/>
                <a:gd name="T21" fmla="*/ 142 h 222"/>
                <a:gd name="T22" fmla="*/ 80 w 144"/>
                <a:gd name="T23" fmla="*/ 142 h 222"/>
                <a:gd name="T24" fmla="*/ 72 w 144"/>
                <a:gd name="T25" fmla="*/ 47 h 222"/>
                <a:gd name="T26" fmla="*/ 64 w 144"/>
                <a:gd name="T27" fmla="*/ 142 h 222"/>
                <a:gd name="T28" fmla="*/ 80 w 144"/>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22">
                  <a:moveTo>
                    <a:pt x="111" y="0"/>
                  </a:moveTo>
                  <a:lnTo>
                    <a:pt x="111" y="0"/>
                  </a:lnTo>
                  <a:cubicBezTo>
                    <a:pt x="143" y="221"/>
                    <a:pt x="143" y="221"/>
                    <a:pt x="143" y="221"/>
                  </a:cubicBezTo>
                  <a:cubicBezTo>
                    <a:pt x="87" y="221"/>
                    <a:pt x="87" y="221"/>
                    <a:pt x="87" y="221"/>
                  </a:cubicBezTo>
                  <a:cubicBezTo>
                    <a:pt x="80" y="182"/>
                    <a:pt x="80" y="182"/>
                    <a:pt x="80" y="182"/>
                  </a:cubicBezTo>
                  <a:cubicBezTo>
                    <a:pt x="64" y="182"/>
                    <a:pt x="64" y="182"/>
                    <a:pt x="64" y="182"/>
                  </a:cubicBezTo>
                  <a:cubicBezTo>
                    <a:pt x="56" y="221"/>
                    <a:pt x="56" y="221"/>
                    <a:pt x="56" y="221"/>
                  </a:cubicBezTo>
                  <a:cubicBezTo>
                    <a:pt x="0" y="221"/>
                    <a:pt x="0" y="221"/>
                    <a:pt x="0" y="221"/>
                  </a:cubicBezTo>
                  <a:cubicBezTo>
                    <a:pt x="24" y="0"/>
                    <a:pt x="24" y="0"/>
                    <a:pt x="24" y="0"/>
                  </a:cubicBezTo>
                  <a:lnTo>
                    <a:pt x="111" y="0"/>
                  </a:lnTo>
                  <a:close/>
                  <a:moveTo>
                    <a:pt x="80" y="142"/>
                  </a:moveTo>
                  <a:lnTo>
                    <a:pt x="80" y="142"/>
                  </a:lnTo>
                  <a:cubicBezTo>
                    <a:pt x="80" y="118"/>
                    <a:pt x="72" y="87"/>
                    <a:pt x="72" y="47"/>
                  </a:cubicBezTo>
                  <a:cubicBezTo>
                    <a:pt x="64" y="87"/>
                    <a:pt x="64" y="118"/>
                    <a:pt x="64" y="142"/>
                  </a:cubicBezTo>
                  <a:lnTo>
                    <a:pt x="80"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5" name="Freeform 287"/>
            <p:cNvSpPr>
              <a:spLocks noChangeArrowheads="1"/>
            </p:cNvSpPr>
            <p:nvPr/>
          </p:nvSpPr>
          <p:spPr bwMode="auto">
            <a:xfrm>
              <a:off x="8464140" y="5814000"/>
              <a:ext cx="98460" cy="158808"/>
            </a:xfrm>
            <a:custGeom>
              <a:avLst/>
              <a:gdLst>
                <a:gd name="T0" fmla="*/ 134 w 135"/>
                <a:gd name="T1" fmla="*/ 0 h 222"/>
                <a:gd name="T2" fmla="*/ 134 w 135"/>
                <a:gd name="T3" fmla="*/ 221 h 222"/>
                <a:gd name="T4" fmla="*/ 79 w 135"/>
                <a:gd name="T5" fmla="*/ 221 h 222"/>
                <a:gd name="T6" fmla="*/ 79 w 135"/>
                <a:gd name="T7" fmla="*/ 126 h 222"/>
                <a:gd name="T8" fmla="*/ 63 w 135"/>
                <a:gd name="T9" fmla="*/ 126 h 222"/>
                <a:gd name="T10" fmla="*/ 63 w 135"/>
                <a:gd name="T11" fmla="*/ 221 h 222"/>
                <a:gd name="T12" fmla="*/ 0 w 135"/>
                <a:gd name="T13" fmla="*/ 221 h 222"/>
                <a:gd name="T14" fmla="*/ 0 w 135"/>
                <a:gd name="T15" fmla="*/ 0 h 222"/>
                <a:gd name="T16" fmla="*/ 63 w 135"/>
                <a:gd name="T17" fmla="*/ 0 h 222"/>
                <a:gd name="T18" fmla="*/ 63 w 135"/>
                <a:gd name="T19" fmla="*/ 79 h 222"/>
                <a:gd name="T20" fmla="*/ 79 w 135"/>
                <a:gd name="T21" fmla="*/ 79 h 222"/>
                <a:gd name="T22" fmla="*/ 79 w 135"/>
                <a:gd name="T23" fmla="*/ 0 h 222"/>
                <a:gd name="T24" fmla="*/ 134 w 135"/>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22">
                  <a:moveTo>
                    <a:pt x="134" y="0"/>
                  </a:moveTo>
                  <a:lnTo>
                    <a:pt x="134" y="221"/>
                  </a:lnTo>
                  <a:lnTo>
                    <a:pt x="79" y="221"/>
                  </a:lnTo>
                  <a:lnTo>
                    <a:pt x="79" y="126"/>
                  </a:lnTo>
                  <a:lnTo>
                    <a:pt x="63" y="126"/>
                  </a:lnTo>
                  <a:lnTo>
                    <a:pt x="63" y="221"/>
                  </a:lnTo>
                  <a:lnTo>
                    <a:pt x="0" y="221"/>
                  </a:lnTo>
                  <a:lnTo>
                    <a:pt x="0" y="0"/>
                  </a:lnTo>
                  <a:lnTo>
                    <a:pt x="63" y="0"/>
                  </a:lnTo>
                  <a:lnTo>
                    <a:pt x="63" y="79"/>
                  </a:lnTo>
                  <a:lnTo>
                    <a:pt x="79" y="79"/>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6" name="Freeform 288"/>
            <p:cNvSpPr>
              <a:spLocks noChangeArrowheads="1"/>
            </p:cNvSpPr>
            <p:nvPr/>
          </p:nvSpPr>
          <p:spPr bwMode="auto">
            <a:xfrm>
              <a:off x="8578482" y="5807647"/>
              <a:ext cx="98460" cy="165160"/>
            </a:xfrm>
            <a:custGeom>
              <a:avLst/>
              <a:gdLst>
                <a:gd name="T0" fmla="*/ 134 w 135"/>
                <a:gd name="T1" fmla="*/ 134 h 230"/>
                <a:gd name="T2" fmla="*/ 134 w 135"/>
                <a:gd name="T3" fmla="*/ 134 h 230"/>
                <a:gd name="T4" fmla="*/ 126 w 135"/>
                <a:gd name="T5" fmla="*/ 182 h 230"/>
                <a:gd name="T6" fmla="*/ 118 w 135"/>
                <a:gd name="T7" fmla="*/ 205 h 230"/>
                <a:gd name="T8" fmla="*/ 95 w 135"/>
                <a:gd name="T9" fmla="*/ 221 h 230"/>
                <a:gd name="T10" fmla="*/ 63 w 135"/>
                <a:gd name="T11" fmla="*/ 229 h 230"/>
                <a:gd name="T12" fmla="*/ 31 w 135"/>
                <a:gd name="T13" fmla="*/ 221 h 230"/>
                <a:gd name="T14" fmla="*/ 8 w 135"/>
                <a:gd name="T15" fmla="*/ 205 h 230"/>
                <a:gd name="T16" fmla="*/ 0 w 135"/>
                <a:gd name="T17" fmla="*/ 182 h 230"/>
                <a:gd name="T18" fmla="*/ 0 w 135"/>
                <a:gd name="T19" fmla="*/ 134 h 230"/>
                <a:gd name="T20" fmla="*/ 0 w 135"/>
                <a:gd name="T21" fmla="*/ 95 h 230"/>
                <a:gd name="T22" fmla="*/ 0 w 135"/>
                <a:gd name="T23" fmla="*/ 47 h 230"/>
                <a:gd name="T24" fmla="*/ 8 w 135"/>
                <a:gd name="T25" fmla="*/ 24 h 230"/>
                <a:gd name="T26" fmla="*/ 31 w 135"/>
                <a:gd name="T27" fmla="*/ 8 h 230"/>
                <a:gd name="T28" fmla="*/ 63 w 135"/>
                <a:gd name="T29" fmla="*/ 0 h 230"/>
                <a:gd name="T30" fmla="*/ 95 w 135"/>
                <a:gd name="T31" fmla="*/ 8 h 230"/>
                <a:gd name="T32" fmla="*/ 118 w 135"/>
                <a:gd name="T33" fmla="*/ 24 h 230"/>
                <a:gd name="T34" fmla="*/ 126 w 135"/>
                <a:gd name="T35" fmla="*/ 47 h 230"/>
                <a:gd name="T36" fmla="*/ 134 w 135"/>
                <a:gd name="T37" fmla="*/ 95 h 230"/>
                <a:gd name="T38" fmla="*/ 134 w 135"/>
                <a:gd name="T39" fmla="*/ 134 h 230"/>
                <a:gd name="T40" fmla="*/ 71 w 135"/>
                <a:gd name="T41" fmla="*/ 63 h 230"/>
                <a:gd name="T42" fmla="*/ 71 w 135"/>
                <a:gd name="T43" fmla="*/ 63 h 230"/>
                <a:gd name="T44" fmla="*/ 71 w 135"/>
                <a:gd name="T45" fmla="*/ 47 h 230"/>
                <a:gd name="T46" fmla="*/ 63 w 135"/>
                <a:gd name="T47" fmla="*/ 39 h 230"/>
                <a:gd name="T48" fmla="*/ 55 w 135"/>
                <a:gd name="T49" fmla="*/ 39 h 230"/>
                <a:gd name="T50" fmla="*/ 55 w 135"/>
                <a:gd name="T51" fmla="*/ 63 h 230"/>
                <a:gd name="T52" fmla="*/ 55 w 135"/>
                <a:gd name="T53" fmla="*/ 166 h 230"/>
                <a:gd name="T54" fmla="*/ 55 w 135"/>
                <a:gd name="T55" fmla="*/ 190 h 230"/>
                <a:gd name="T56" fmla="*/ 63 w 135"/>
                <a:gd name="T57" fmla="*/ 197 h 230"/>
                <a:gd name="T58" fmla="*/ 71 w 135"/>
                <a:gd name="T59" fmla="*/ 190 h 230"/>
                <a:gd name="T60" fmla="*/ 71 w 135"/>
                <a:gd name="T61" fmla="*/ 166 h 230"/>
                <a:gd name="T62" fmla="*/ 71 w 135"/>
                <a:gd name="T63" fmla="*/ 6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230">
                  <a:moveTo>
                    <a:pt x="134" y="134"/>
                  </a:moveTo>
                  <a:lnTo>
                    <a:pt x="134" y="134"/>
                  </a:lnTo>
                  <a:cubicBezTo>
                    <a:pt x="134" y="158"/>
                    <a:pt x="126" y="174"/>
                    <a:pt x="126" y="182"/>
                  </a:cubicBezTo>
                  <a:cubicBezTo>
                    <a:pt x="126" y="190"/>
                    <a:pt x="126" y="197"/>
                    <a:pt x="118" y="205"/>
                  </a:cubicBezTo>
                  <a:cubicBezTo>
                    <a:pt x="111" y="213"/>
                    <a:pt x="103" y="221"/>
                    <a:pt x="95" y="221"/>
                  </a:cubicBezTo>
                  <a:cubicBezTo>
                    <a:pt x="87" y="229"/>
                    <a:pt x="79" y="229"/>
                    <a:pt x="63" y="229"/>
                  </a:cubicBezTo>
                  <a:cubicBezTo>
                    <a:pt x="55" y="229"/>
                    <a:pt x="39" y="229"/>
                    <a:pt x="31" y="221"/>
                  </a:cubicBezTo>
                  <a:cubicBezTo>
                    <a:pt x="24" y="221"/>
                    <a:pt x="16" y="213"/>
                    <a:pt x="8" y="205"/>
                  </a:cubicBezTo>
                  <a:cubicBezTo>
                    <a:pt x="8" y="197"/>
                    <a:pt x="0" y="190"/>
                    <a:pt x="0" y="182"/>
                  </a:cubicBezTo>
                  <a:cubicBezTo>
                    <a:pt x="0" y="174"/>
                    <a:pt x="0" y="158"/>
                    <a:pt x="0" y="134"/>
                  </a:cubicBezTo>
                  <a:cubicBezTo>
                    <a:pt x="0" y="95"/>
                    <a:pt x="0" y="95"/>
                    <a:pt x="0" y="95"/>
                  </a:cubicBezTo>
                  <a:cubicBezTo>
                    <a:pt x="0" y="79"/>
                    <a:pt x="0" y="63"/>
                    <a:pt x="0" y="47"/>
                  </a:cubicBezTo>
                  <a:cubicBezTo>
                    <a:pt x="0" y="39"/>
                    <a:pt x="8" y="32"/>
                    <a:pt x="8" y="24"/>
                  </a:cubicBezTo>
                  <a:cubicBezTo>
                    <a:pt x="16" y="16"/>
                    <a:pt x="24" y="16"/>
                    <a:pt x="31" y="8"/>
                  </a:cubicBezTo>
                  <a:cubicBezTo>
                    <a:pt x="39" y="8"/>
                    <a:pt x="55" y="0"/>
                    <a:pt x="63" y="0"/>
                  </a:cubicBezTo>
                  <a:cubicBezTo>
                    <a:pt x="79" y="0"/>
                    <a:pt x="87" y="8"/>
                    <a:pt x="95" y="8"/>
                  </a:cubicBezTo>
                  <a:cubicBezTo>
                    <a:pt x="103" y="8"/>
                    <a:pt x="111" y="16"/>
                    <a:pt x="118" y="24"/>
                  </a:cubicBezTo>
                  <a:cubicBezTo>
                    <a:pt x="126" y="32"/>
                    <a:pt x="126" y="39"/>
                    <a:pt x="126" y="47"/>
                  </a:cubicBezTo>
                  <a:cubicBezTo>
                    <a:pt x="126" y="55"/>
                    <a:pt x="134" y="71"/>
                    <a:pt x="134" y="95"/>
                  </a:cubicBezTo>
                  <a:lnTo>
                    <a:pt x="134" y="134"/>
                  </a:lnTo>
                  <a:close/>
                  <a:moveTo>
                    <a:pt x="71" y="63"/>
                  </a:moveTo>
                  <a:lnTo>
                    <a:pt x="71" y="63"/>
                  </a:lnTo>
                  <a:cubicBezTo>
                    <a:pt x="71" y="55"/>
                    <a:pt x="71" y="47"/>
                    <a:pt x="71" y="47"/>
                  </a:cubicBezTo>
                  <a:cubicBezTo>
                    <a:pt x="71" y="39"/>
                    <a:pt x="71" y="39"/>
                    <a:pt x="63" y="39"/>
                  </a:cubicBezTo>
                  <a:cubicBezTo>
                    <a:pt x="63" y="39"/>
                    <a:pt x="63" y="39"/>
                    <a:pt x="55" y="39"/>
                  </a:cubicBezTo>
                  <a:cubicBezTo>
                    <a:pt x="55" y="47"/>
                    <a:pt x="55" y="55"/>
                    <a:pt x="55" y="63"/>
                  </a:cubicBezTo>
                  <a:cubicBezTo>
                    <a:pt x="55" y="166"/>
                    <a:pt x="55" y="166"/>
                    <a:pt x="55" y="166"/>
                  </a:cubicBezTo>
                  <a:cubicBezTo>
                    <a:pt x="55" y="182"/>
                    <a:pt x="55" y="190"/>
                    <a:pt x="55" y="190"/>
                  </a:cubicBezTo>
                  <a:lnTo>
                    <a:pt x="63" y="197"/>
                  </a:lnTo>
                  <a:cubicBezTo>
                    <a:pt x="71" y="197"/>
                    <a:pt x="71" y="190"/>
                    <a:pt x="71" y="190"/>
                  </a:cubicBezTo>
                  <a:cubicBezTo>
                    <a:pt x="71" y="182"/>
                    <a:pt x="71" y="174"/>
                    <a:pt x="71" y="166"/>
                  </a:cubicBezTo>
                  <a:lnTo>
                    <a:pt x="7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7" name="Freeform 289"/>
            <p:cNvSpPr>
              <a:spLocks noChangeArrowheads="1"/>
            </p:cNvSpPr>
            <p:nvPr/>
          </p:nvSpPr>
          <p:spPr bwMode="auto">
            <a:xfrm>
              <a:off x="8873864" y="5347105"/>
              <a:ext cx="1892993" cy="1543615"/>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1"/>
            </a:solidFill>
            <a:ln>
              <a:noFill/>
            </a:ln>
            <a:effectLst/>
          </p:spPr>
          <p:txBody>
            <a:bodyPr wrap="none" anchor="ctr"/>
            <a:lstStyle/>
            <a:p>
              <a:endParaRPr lang="en-US" sz="2926" dirty="0">
                <a:latin typeface="Lato Light"/>
              </a:endParaRPr>
            </a:p>
          </p:txBody>
        </p:sp>
        <p:sp>
          <p:nvSpPr>
            <p:cNvPr id="298" name="Freeform 290"/>
            <p:cNvSpPr>
              <a:spLocks noChangeArrowheads="1"/>
            </p:cNvSpPr>
            <p:nvPr/>
          </p:nvSpPr>
          <p:spPr bwMode="auto">
            <a:xfrm>
              <a:off x="8873864" y="5347105"/>
              <a:ext cx="1896170" cy="1549967"/>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9" name="Freeform 291"/>
            <p:cNvSpPr>
              <a:spLocks noChangeArrowheads="1"/>
            </p:cNvSpPr>
            <p:nvPr/>
          </p:nvSpPr>
          <p:spPr bwMode="auto">
            <a:xfrm>
              <a:off x="9547210" y="5969633"/>
              <a:ext cx="136576" cy="130222"/>
            </a:xfrm>
            <a:custGeom>
              <a:avLst/>
              <a:gdLst>
                <a:gd name="T0" fmla="*/ 190 w 191"/>
                <a:gd name="T1" fmla="*/ 0 h 183"/>
                <a:gd name="T2" fmla="*/ 190 w 191"/>
                <a:gd name="T3" fmla="*/ 0 h 183"/>
                <a:gd name="T4" fmla="*/ 166 w 191"/>
                <a:gd name="T5" fmla="*/ 182 h 183"/>
                <a:gd name="T6" fmla="*/ 110 w 191"/>
                <a:gd name="T7" fmla="*/ 182 h 183"/>
                <a:gd name="T8" fmla="*/ 95 w 191"/>
                <a:gd name="T9" fmla="*/ 87 h 183"/>
                <a:gd name="T10" fmla="*/ 79 w 191"/>
                <a:gd name="T11" fmla="*/ 182 h 183"/>
                <a:gd name="T12" fmla="*/ 23 w 191"/>
                <a:gd name="T13" fmla="*/ 182 h 183"/>
                <a:gd name="T14" fmla="*/ 0 w 191"/>
                <a:gd name="T15" fmla="*/ 0 h 183"/>
                <a:gd name="T16" fmla="*/ 47 w 191"/>
                <a:gd name="T17" fmla="*/ 0 h 183"/>
                <a:gd name="T18" fmla="*/ 55 w 191"/>
                <a:gd name="T19" fmla="*/ 63 h 183"/>
                <a:gd name="T20" fmla="*/ 55 w 191"/>
                <a:gd name="T21" fmla="*/ 127 h 183"/>
                <a:gd name="T22" fmla="*/ 71 w 191"/>
                <a:gd name="T23" fmla="*/ 0 h 183"/>
                <a:gd name="T24" fmla="*/ 118 w 191"/>
                <a:gd name="T25" fmla="*/ 0 h 183"/>
                <a:gd name="T26" fmla="*/ 126 w 191"/>
                <a:gd name="T27" fmla="*/ 56 h 183"/>
                <a:gd name="T28" fmla="*/ 134 w 191"/>
                <a:gd name="T29" fmla="*/ 127 h 183"/>
                <a:gd name="T30" fmla="*/ 142 w 191"/>
                <a:gd name="T31" fmla="*/ 0 h 183"/>
                <a:gd name="T32" fmla="*/ 190 w 191"/>
                <a:gd name="T3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183">
                  <a:moveTo>
                    <a:pt x="190" y="0"/>
                  </a:moveTo>
                  <a:lnTo>
                    <a:pt x="190" y="0"/>
                  </a:lnTo>
                  <a:cubicBezTo>
                    <a:pt x="166" y="182"/>
                    <a:pt x="166" y="182"/>
                    <a:pt x="166" y="182"/>
                  </a:cubicBezTo>
                  <a:cubicBezTo>
                    <a:pt x="110" y="182"/>
                    <a:pt x="110" y="182"/>
                    <a:pt x="110" y="182"/>
                  </a:cubicBezTo>
                  <a:cubicBezTo>
                    <a:pt x="103" y="151"/>
                    <a:pt x="103" y="119"/>
                    <a:pt x="95" y="87"/>
                  </a:cubicBezTo>
                  <a:cubicBezTo>
                    <a:pt x="95" y="103"/>
                    <a:pt x="87" y="135"/>
                    <a:pt x="79" y="182"/>
                  </a:cubicBezTo>
                  <a:cubicBezTo>
                    <a:pt x="23" y="182"/>
                    <a:pt x="23" y="182"/>
                    <a:pt x="23" y="182"/>
                  </a:cubicBezTo>
                  <a:cubicBezTo>
                    <a:pt x="0" y="0"/>
                    <a:pt x="0" y="0"/>
                    <a:pt x="0" y="0"/>
                  </a:cubicBezTo>
                  <a:cubicBezTo>
                    <a:pt x="47" y="0"/>
                    <a:pt x="47" y="0"/>
                    <a:pt x="47" y="0"/>
                  </a:cubicBezTo>
                  <a:cubicBezTo>
                    <a:pt x="55" y="63"/>
                    <a:pt x="55" y="63"/>
                    <a:pt x="55" y="63"/>
                  </a:cubicBezTo>
                  <a:cubicBezTo>
                    <a:pt x="55" y="127"/>
                    <a:pt x="55" y="127"/>
                    <a:pt x="55" y="127"/>
                  </a:cubicBezTo>
                  <a:cubicBezTo>
                    <a:pt x="55" y="95"/>
                    <a:pt x="63" y="48"/>
                    <a:pt x="71" y="0"/>
                  </a:cubicBezTo>
                  <a:cubicBezTo>
                    <a:pt x="118" y="0"/>
                    <a:pt x="118" y="0"/>
                    <a:pt x="118" y="0"/>
                  </a:cubicBezTo>
                  <a:cubicBezTo>
                    <a:pt x="118" y="0"/>
                    <a:pt x="126" y="24"/>
                    <a:pt x="126" y="56"/>
                  </a:cubicBezTo>
                  <a:cubicBezTo>
                    <a:pt x="134" y="127"/>
                    <a:pt x="134" y="127"/>
                    <a:pt x="134" y="127"/>
                  </a:cubicBezTo>
                  <a:cubicBezTo>
                    <a:pt x="134" y="79"/>
                    <a:pt x="134" y="40"/>
                    <a:pt x="142" y="0"/>
                  </a:cubicBezTo>
                  <a:lnTo>
                    <a:pt x="19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0" name="Freeform 292"/>
            <p:cNvSpPr>
              <a:spLocks noChangeArrowheads="1"/>
            </p:cNvSpPr>
            <p:nvPr/>
          </p:nvSpPr>
          <p:spPr bwMode="auto">
            <a:xfrm>
              <a:off x="9686961" y="5969633"/>
              <a:ext cx="79405" cy="130222"/>
            </a:xfrm>
            <a:custGeom>
              <a:avLst/>
              <a:gdLst>
                <a:gd name="T0" fmla="*/ 111 w 112"/>
                <a:gd name="T1" fmla="*/ 0 h 183"/>
                <a:gd name="T2" fmla="*/ 111 w 112"/>
                <a:gd name="T3" fmla="*/ 0 h 183"/>
                <a:gd name="T4" fmla="*/ 72 w 112"/>
                <a:gd name="T5" fmla="*/ 111 h 183"/>
                <a:gd name="T6" fmla="*/ 72 w 112"/>
                <a:gd name="T7" fmla="*/ 182 h 183"/>
                <a:gd name="T8" fmla="*/ 32 w 112"/>
                <a:gd name="T9" fmla="*/ 182 h 183"/>
                <a:gd name="T10" fmla="*/ 32 w 112"/>
                <a:gd name="T11" fmla="*/ 111 h 183"/>
                <a:gd name="T12" fmla="*/ 0 w 112"/>
                <a:gd name="T13" fmla="*/ 0 h 183"/>
                <a:gd name="T14" fmla="*/ 40 w 112"/>
                <a:gd name="T15" fmla="*/ 0 h 183"/>
                <a:gd name="T16" fmla="*/ 56 w 112"/>
                <a:gd name="T17" fmla="*/ 71 h 183"/>
                <a:gd name="T18" fmla="*/ 64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0"/>
                  </a:lnTo>
                  <a:cubicBezTo>
                    <a:pt x="72" y="111"/>
                    <a:pt x="72" y="111"/>
                    <a:pt x="72" y="111"/>
                  </a:cubicBezTo>
                  <a:cubicBezTo>
                    <a:pt x="72" y="182"/>
                    <a:pt x="72" y="182"/>
                    <a:pt x="72" y="182"/>
                  </a:cubicBezTo>
                  <a:cubicBezTo>
                    <a:pt x="32" y="182"/>
                    <a:pt x="32" y="182"/>
                    <a:pt x="32" y="182"/>
                  </a:cubicBezTo>
                  <a:cubicBezTo>
                    <a:pt x="32" y="111"/>
                    <a:pt x="32" y="111"/>
                    <a:pt x="32" y="111"/>
                  </a:cubicBezTo>
                  <a:cubicBezTo>
                    <a:pt x="0" y="0"/>
                    <a:pt x="0" y="0"/>
                    <a:pt x="0" y="0"/>
                  </a:cubicBezTo>
                  <a:cubicBezTo>
                    <a:pt x="40" y="0"/>
                    <a:pt x="40" y="0"/>
                    <a:pt x="40" y="0"/>
                  </a:cubicBezTo>
                  <a:cubicBezTo>
                    <a:pt x="48" y="32"/>
                    <a:pt x="48" y="56"/>
                    <a:pt x="56" y="71"/>
                  </a:cubicBezTo>
                  <a:cubicBezTo>
                    <a:pt x="56" y="48"/>
                    <a:pt x="64" y="24"/>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1" name="Freeform 293"/>
            <p:cNvSpPr>
              <a:spLocks noChangeArrowheads="1"/>
            </p:cNvSpPr>
            <p:nvPr/>
          </p:nvSpPr>
          <p:spPr bwMode="auto">
            <a:xfrm>
              <a:off x="9772719" y="5963280"/>
              <a:ext cx="79403" cy="136574"/>
            </a:xfrm>
            <a:custGeom>
              <a:avLst/>
              <a:gdLst>
                <a:gd name="T0" fmla="*/ 111 w 112"/>
                <a:gd name="T1" fmla="*/ 111 h 191"/>
                <a:gd name="T2" fmla="*/ 111 w 112"/>
                <a:gd name="T3" fmla="*/ 111 h 191"/>
                <a:gd name="T4" fmla="*/ 111 w 112"/>
                <a:gd name="T5" fmla="*/ 150 h 191"/>
                <a:gd name="T6" fmla="*/ 103 w 112"/>
                <a:gd name="T7" fmla="*/ 174 h 191"/>
                <a:gd name="T8" fmla="*/ 79 w 112"/>
                <a:gd name="T9" fmla="*/ 190 h 191"/>
                <a:gd name="T10" fmla="*/ 55 w 112"/>
                <a:gd name="T11" fmla="*/ 190 h 191"/>
                <a:gd name="T12" fmla="*/ 24 w 112"/>
                <a:gd name="T13" fmla="*/ 190 h 191"/>
                <a:gd name="T14" fmla="*/ 8 w 112"/>
                <a:gd name="T15" fmla="*/ 174 h 191"/>
                <a:gd name="T16" fmla="*/ 0 w 112"/>
                <a:gd name="T17" fmla="*/ 150 h 191"/>
                <a:gd name="T18" fmla="*/ 0 w 112"/>
                <a:gd name="T19" fmla="*/ 111 h 191"/>
                <a:gd name="T20" fmla="*/ 0 w 112"/>
                <a:gd name="T21" fmla="*/ 79 h 191"/>
                <a:gd name="T22" fmla="*/ 0 w 112"/>
                <a:gd name="T23" fmla="*/ 40 h 191"/>
                <a:gd name="T24" fmla="*/ 8 w 112"/>
                <a:gd name="T25" fmla="*/ 24 h 191"/>
                <a:gd name="T26" fmla="*/ 24 w 112"/>
                <a:gd name="T27" fmla="*/ 8 h 191"/>
                <a:gd name="T28" fmla="*/ 55 w 112"/>
                <a:gd name="T29" fmla="*/ 0 h 191"/>
                <a:gd name="T30" fmla="*/ 79 w 112"/>
                <a:gd name="T31" fmla="*/ 8 h 191"/>
                <a:gd name="T32" fmla="*/ 103 w 112"/>
                <a:gd name="T33" fmla="*/ 24 h 191"/>
                <a:gd name="T34" fmla="*/ 111 w 112"/>
                <a:gd name="T35" fmla="*/ 40 h 191"/>
                <a:gd name="T36" fmla="*/ 111 w 112"/>
                <a:gd name="T37" fmla="*/ 79 h 191"/>
                <a:gd name="T38" fmla="*/ 111 w 112"/>
                <a:gd name="T39" fmla="*/ 111 h 191"/>
                <a:gd name="T40" fmla="*/ 63 w 112"/>
                <a:gd name="T41" fmla="*/ 56 h 191"/>
                <a:gd name="T42" fmla="*/ 63 w 112"/>
                <a:gd name="T43" fmla="*/ 56 h 191"/>
                <a:gd name="T44" fmla="*/ 63 w 112"/>
                <a:gd name="T45" fmla="*/ 32 h 191"/>
                <a:gd name="T46" fmla="*/ 55 w 112"/>
                <a:gd name="T47" fmla="*/ 32 h 191"/>
                <a:gd name="T48" fmla="*/ 47 w 112"/>
                <a:gd name="T49" fmla="*/ 32 h 191"/>
                <a:gd name="T50" fmla="*/ 47 w 112"/>
                <a:gd name="T51" fmla="*/ 56 h 191"/>
                <a:gd name="T52" fmla="*/ 47 w 112"/>
                <a:gd name="T53" fmla="*/ 135 h 191"/>
                <a:gd name="T54" fmla="*/ 47 w 112"/>
                <a:gd name="T55" fmla="*/ 159 h 191"/>
                <a:gd name="T56" fmla="*/ 55 w 112"/>
                <a:gd name="T57" fmla="*/ 159 h 191"/>
                <a:gd name="T58" fmla="*/ 63 w 112"/>
                <a:gd name="T59" fmla="*/ 159 h 191"/>
                <a:gd name="T60" fmla="*/ 63 w 112"/>
                <a:gd name="T61" fmla="*/ 135 h 191"/>
                <a:gd name="T62" fmla="*/ 63 w 112"/>
                <a:gd name="T63" fmla="*/ 5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1">
                  <a:moveTo>
                    <a:pt x="111" y="111"/>
                  </a:moveTo>
                  <a:lnTo>
                    <a:pt x="111" y="111"/>
                  </a:lnTo>
                  <a:cubicBezTo>
                    <a:pt x="111" y="135"/>
                    <a:pt x="111" y="143"/>
                    <a:pt x="111" y="150"/>
                  </a:cubicBezTo>
                  <a:cubicBezTo>
                    <a:pt x="111" y="159"/>
                    <a:pt x="103" y="166"/>
                    <a:pt x="103" y="174"/>
                  </a:cubicBezTo>
                  <a:cubicBezTo>
                    <a:pt x="95" y="182"/>
                    <a:pt x="87" y="182"/>
                    <a:pt x="79" y="190"/>
                  </a:cubicBezTo>
                  <a:cubicBezTo>
                    <a:pt x="71" y="190"/>
                    <a:pt x="63" y="190"/>
                    <a:pt x="55" y="190"/>
                  </a:cubicBezTo>
                  <a:cubicBezTo>
                    <a:pt x="47" y="190"/>
                    <a:pt x="32" y="190"/>
                    <a:pt x="24" y="190"/>
                  </a:cubicBezTo>
                  <a:cubicBezTo>
                    <a:pt x="16" y="182"/>
                    <a:pt x="16" y="182"/>
                    <a:pt x="8" y="174"/>
                  </a:cubicBezTo>
                  <a:cubicBezTo>
                    <a:pt x="0" y="166"/>
                    <a:pt x="0" y="159"/>
                    <a:pt x="0" y="150"/>
                  </a:cubicBezTo>
                  <a:cubicBezTo>
                    <a:pt x="0" y="143"/>
                    <a:pt x="0" y="135"/>
                    <a:pt x="0" y="111"/>
                  </a:cubicBezTo>
                  <a:cubicBezTo>
                    <a:pt x="0" y="79"/>
                    <a:pt x="0" y="79"/>
                    <a:pt x="0" y="79"/>
                  </a:cubicBezTo>
                  <a:cubicBezTo>
                    <a:pt x="0" y="64"/>
                    <a:pt x="0" y="48"/>
                    <a:pt x="0" y="40"/>
                  </a:cubicBezTo>
                  <a:cubicBezTo>
                    <a:pt x="0" y="32"/>
                    <a:pt x="0" y="24"/>
                    <a:pt x="8" y="24"/>
                  </a:cubicBezTo>
                  <a:cubicBezTo>
                    <a:pt x="16" y="16"/>
                    <a:pt x="16" y="8"/>
                    <a:pt x="24" y="8"/>
                  </a:cubicBezTo>
                  <a:cubicBezTo>
                    <a:pt x="32" y="0"/>
                    <a:pt x="40" y="0"/>
                    <a:pt x="55" y="0"/>
                  </a:cubicBezTo>
                  <a:cubicBezTo>
                    <a:pt x="63" y="0"/>
                    <a:pt x="71" y="0"/>
                    <a:pt x="79" y="8"/>
                  </a:cubicBezTo>
                  <a:cubicBezTo>
                    <a:pt x="87" y="8"/>
                    <a:pt x="95" y="16"/>
                    <a:pt x="103" y="24"/>
                  </a:cubicBezTo>
                  <a:cubicBezTo>
                    <a:pt x="103" y="24"/>
                    <a:pt x="111" y="32"/>
                    <a:pt x="111" y="40"/>
                  </a:cubicBezTo>
                  <a:cubicBezTo>
                    <a:pt x="111" y="48"/>
                    <a:pt x="111" y="64"/>
                    <a:pt x="111" y="79"/>
                  </a:cubicBezTo>
                  <a:lnTo>
                    <a:pt x="111" y="111"/>
                  </a:lnTo>
                  <a:close/>
                  <a:moveTo>
                    <a:pt x="63" y="56"/>
                  </a:moveTo>
                  <a:lnTo>
                    <a:pt x="63" y="56"/>
                  </a:lnTo>
                  <a:cubicBezTo>
                    <a:pt x="63" y="40"/>
                    <a:pt x="63" y="40"/>
                    <a:pt x="63" y="32"/>
                  </a:cubicBezTo>
                  <a:cubicBezTo>
                    <a:pt x="55" y="32"/>
                    <a:pt x="55" y="32"/>
                    <a:pt x="55" y="32"/>
                  </a:cubicBezTo>
                  <a:lnTo>
                    <a:pt x="47" y="32"/>
                  </a:lnTo>
                  <a:cubicBezTo>
                    <a:pt x="47" y="40"/>
                    <a:pt x="47" y="40"/>
                    <a:pt x="47" y="56"/>
                  </a:cubicBezTo>
                  <a:cubicBezTo>
                    <a:pt x="47" y="135"/>
                    <a:pt x="47" y="135"/>
                    <a:pt x="47" y="135"/>
                  </a:cubicBezTo>
                  <a:cubicBezTo>
                    <a:pt x="47" y="150"/>
                    <a:pt x="47" y="159"/>
                    <a:pt x="47" y="159"/>
                  </a:cubicBezTo>
                  <a:cubicBezTo>
                    <a:pt x="47" y="159"/>
                    <a:pt x="47" y="159"/>
                    <a:pt x="55" y="159"/>
                  </a:cubicBezTo>
                  <a:cubicBezTo>
                    <a:pt x="55" y="159"/>
                    <a:pt x="55" y="159"/>
                    <a:pt x="63" y="159"/>
                  </a:cubicBezTo>
                  <a:cubicBezTo>
                    <a:pt x="63" y="159"/>
                    <a:pt x="63" y="150"/>
                    <a:pt x="63" y="135"/>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2" name="Freeform 294"/>
            <p:cNvSpPr>
              <a:spLocks noChangeArrowheads="1"/>
            </p:cNvSpPr>
            <p:nvPr/>
          </p:nvSpPr>
          <p:spPr bwMode="auto">
            <a:xfrm>
              <a:off x="9864826" y="5969633"/>
              <a:ext cx="107990" cy="130222"/>
            </a:xfrm>
            <a:custGeom>
              <a:avLst/>
              <a:gdLst>
                <a:gd name="T0" fmla="*/ 150 w 151"/>
                <a:gd name="T1" fmla="*/ 0 h 183"/>
                <a:gd name="T2" fmla="*/ 150 w 151"/>
                <a:gd name="T3" fmla="*/ 0 h 183"/>
                <a:gd name="T4" fmla="*/ 150 w 151"/>
                <a:gd name="T5" fmla="*/ 182 h 183"/>
                <a:gd name="T6" fmla="*/ 110 w 151"/>
                <a:gd name="T7" fmla="*/ 182 h 183"/>
                <a:gd name="T8" fmla="*/ 110 w 151"/>
                <a:gd name="T9" fmla="*/ 56 h 183"/>
                <a:gd name="T10" fmla="*/ 86 w 151"/>
                <a:gd name="T11" fmla="*/ 182 h 183"/>
                <a:gd name="T12" fmla="*/ 63 w 151"/>
                <a:gd name="T13" fmla="*/ 182 h 183"/>
                <a:gd name="T14" fmla="*/ 39 w 151"/>
                <a:gd name="T15" fmla="*/ 63 h 183"/>
                <a:gd name="T16" fmla="*/ 39 w 151"/>
                <a:gd name="T17" fmla="*/ 182 h 183"/>
                <a:gd name="T18" fmla="*/ 0 w 151"/>
                <a:gd name="T19" fmla="*/ 182 h 183"/>
                <a:gd name="T20" fmla="*/ 0 w 151"/>
                <a:gd name="T21" fmla="*/ 0 h 183"/>
                <a:gd name="T22" fmla="*/ 63 w 151"/>
                <a:gd name="T23" fmla="*/ 0 h 183"/>
                <a:gd name="T24" fmla="*/ 71 w 151"/>
                <a:gd name="T25" fmla="*/ 40 h 183"/>
                <a:gd name="T26" fmla="*/ 79 w 151"/>
                <a:gd name="T27" fmla="*/ 79 h 183"/>
                <a:gd name="T28" fmla="*/ 86 w 151"/>
                <a:gd name="T29" fmla="*/ 0 h 183"/>
                <a:gd name="T30" fmla="*/ 150 w 151"/>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83">
                  <a:moveTo>
                    <a:pt x="150" y="0"/>
                  </a:moveTo>
                  <a:lnTo>
                    <a:pt x="150" y="0"/>
                  </a:lnTo>
                  <a:cubicBezTo>
                    <a:pt x="150" y="182"/>
                    <a:pt x="150" y="182"/>
                    <a:pt x="150" y="182"/>
                  </a:cubicBezTo>
                  <a:cubicBezTo>
                    <a:pt x="110" y="182"/>
                    <a:pt x="110" y="182"/>
                    <a:pt x="110" y="182"/>
                  </a:cubicBezTo>
                  <a:cubicBezTo>
                    <a:pt x="110" y="56"/>
                    <a:pt x="110" y="56"/>
                    <a:pt x="110" y="56"/>
                  </a:cubicBezTo>
                  <a:cubicBezTo>
                    <a:pt x="86" y="182"/>
                    <a:pt x="86" y="182"/>
                    <a:pt x="86" y="182"/>
                  </a:cubicBezTo>
                  <a:cubicBezTo>
                    <a:pt x="63" y="182"/>
                    <a:pt x="63" y="182"/>
                    <a:pt x="63" y="182"/>
                  </a:cubicBezTo>
                  <a:cubicBezTo>
                    <a:pt x="39" y="63"/>
                    <a:pt x="39" y="63"/>
                    <a:pt x="39" y="63"/>
                  </a:cubicBezTo>
                  <a:cubicBezTo>
                    <a:pt x="39" y="182"/>
                    <a:pt x="39" y="182"/>
                    <a:pt x="39" y="182"/>
                  </a:cubicBezTo>
                  <a:cubicBezTo>
                    <a:pt x="0" y="182"/>
                    <a:pt x="0" y="182"/>
                    <a:pt x="0" y="182"/>
                  </a:cubicBezTo>
                  <a:cubicBezTo>
                    <a:pt x="0" y="0"/>
                    <a:pt x="0" y="0"/>
                    <a:pt x="0" y="0"/>
                  </a:cubicBezTo>
                  <a:cubicBezTo>
                    <a:pt x="63" y="0"/>
                    <a:pt x="63" y="0"/>
                    <a:pt x="63" y="0"/>
                  </a:cubicBezTo>
                  <a:cubicBezTo>
                    <a:pt x="63" y="8"/>
                    <a:pt x="63" y="24"/>
                    <a:pt x="71" y="40"/>
                  </a:cubicBezTo>
                  <a:cubicBezTo>
                    <a:pt x="79" y="79"/>
                    <a:pt x="79" y="79"/>
                    <a:pt x="79" y="79"/>
                  </a:cubicBezTo>
                  <a:cubicBezTo>
                    <a:pt x="86" y="0"/>
                    <a:pt x="86" y="0"/>
                    <a:pt x="86"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3" name="Freeform 295"/>
            <p:cNvSpPr>
              <a:spLocks noChangeArrowheads="1"/>
            </p:cNvSpPr>
            <p:nvPr/>
          </p:nvSpPr>
          <p:spPr bwMode="auto">
            <a:xfrm>
              <a:off x="9985520" y="5969633"/>
              <a:ext cx="34939"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4" name="Freeform 296"/>
            <p:cNvSpPr>
              <a:spLocks noChangeArrowheads="1"/>
            </p:cNvSpPr>
            <p:nvPr/>
          </p:nvSpPr>
          <p:spPr bwMode="auto">
            <a:xfrm>
              <a:off x="10036339" y="5969633"/>
              <a:ext cx="73053" cy="130222"/>
            </a:xfrm>
            <a:custGeom>
              <a:avLst/>
              <a:gdLst>
                <a:gd name="T0" fmla="*/ 102 w 103"/>
                <a:gd name="T1" fmla="*/ 0 h 183"/>
                <a:gd name="T2" fmla="*/ 102 w 103"/>
                <a:gd name="T3" fmla="*/ 182 h 183"/>
                <a:gd name="T4" fmla="*/ 63 w 103"/>
                <a:gd name="T5" fmla="*/ 182 h 183"/>
                <a:gd name="T6" fmla="*/ 39 w 103"/>
                <a:gd name="T7" fmla="*/ 95 h 183"/>
                <a:gd name="T8" fmla="*/ 39 w 103"/>
                <a:gd name="T9" fmla="*/ 182 h 183"/>
                <a:gd name="T10" fmla="*/ 0 w 103"/>
                <a:gd name="T11" fmla="*/ 182 h 183"/>
                <a:gd name="T12" fmla="*/ 0 w 103"/>
                <a:gd name="T13" fmla="*/ 0 h 183"/>
                <a:gd name="T14" fmla="*/ 39 w 103"/>
                <a:gd name="T15" fmla="*/ 0 h 183"/>
                <a:gd name="T16" fmla="*/ 63 w 103"/>
                <a:gd name="T17" fmla="*/ 79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95"/>
                  </a:lnTo>
                  <a:lnTo>
                    <a:pt x="39" y="182"/>
                  </a:lnTo>
                  <a:lnTo>
                    <a:pt x="0" y="182"/>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5" name="Freeform 297"/>
            <p:cNvSpPr>
              <a:spLocks noChangeArrowheads="1"/>
            </p:cNvSpPr>
            <p:nvPr/>
          </p:nvSpPr>
          <p:spPr bwMode="auto">
            <a:xfrm>
              <a:off x="10128449" y="5963280"/>
              <a:ext cx="79403" cy="136574"/>
            </a:xfrm>
            <a:custGeom>
              <a:avLst/>
              <a:gdLst>
                <a:gd name="T0" fmla="*/ 111 w 112"/>
                <a:gd name="T1" fmla="*/ 71 h 191"/>
                <a:gd name="T2" fmla="*/ 111 w 112"/>
                <a:gd name="T3" fmla="*/ 71 h 191"/>
                <a:gd name="T4" fmla="*/ 63 w 112"/>
                <a:gd name="T5" fmla="*/ 71 h 191"/>
                <a:gd name="T6" fmla="*/ 63 w 112"/>
                <a:gd name="T7" fmla="*/ 56 h 191"/>
                <a:gd name="T8" fmla="*/ 63 w 112"/>
                <a:gd name="T9" fmla="*/ 40 h 191"/>
                <a:gd name="T10" fmla="*/ 56 w 112"/>
                <a:gd name="T11" fmla="*/ 32 h 191"/>
                <a:gd name="T12" fmla="*/ 48 w 112"/>
                <a:gd name="T13" fmla="*/ 32 h 191"/>
                <a:gd name="T14" fmla="*/ 48 w 112"/>
                <a:gd name="T15" fmla="*/ 56 h 191"/>
                <a:gd name="T16" fmla="*/ 48 w 112"/>
                <a:gd name="T17" fmla="*/ 143 h 191"/>
                <a:gd name="T18" fmla="*/ 48 w 112"/>
                <a:gd name="T19" fmla="*/ 159 h 191"/>
                <a:gd name="T20" fmla="*/ 56 w 112"/>
                <a:gd name="T21" fmla="*/ 159 h 191"/>
                <a:gd name="T22" fmla="*/ 63 w 112"/>
                <a:gd name="T23" fmla="*/ 159 h 191"/>
                <a:gd name="T24" fmla="*/ 63 w 112"/>
                <a:gd name="T25" fmla="*/ 143 h 191"/>
                <a:gd name="T26" fmla="*/ 63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1 w 112"/>
                <a:gd name="T39" fmla="*/ 174 h 191"/>
                <a:gd name="T40" fmla="*/ 63 w 112"/>
                <a:gd name="T41" fmla="*/ 190 h 191"/>
                <a:gd name="T42" fmla="*/ 48 w 112"/>
                <a:gd name="T43" fmla="*/ 190 h 191"/>
                <a:gd name="T44" fmla="*/ 24 w 112"/>
                <a:gd name="T45" fmla="*/ 190 h 191"/>
                <a:gd name="T46" fmla="*/ 8 w 112"/>
                <a:gd name="T47" fmla="*/ 174 h 191"/>
                <a:gd name="T48" fmla="*/ 0 w 112"/>
                <a:gd name="T49" fmla="*/ 159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03 w 112"/>
                <a:gd name="T63" fmla="*/ 32 h 191"/>
                <a:gd name="T64" fmla="*/ 111 w 112"/>
                <a:gd name="T65" fmla="*/ 64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3" y="71"/>
                    <a:pt x="63" y="71"/>
                    <a:pt x="63" y="71"/>
                  </a:cubicBezTo>
                  <a:cubicBezTo>
                    <a:pt x="63" y="56"/>
                    <a:pt x="63" y="56"/>
                    <a:pt x="63" y="56"/>
                  </a:cubicBezTo>
                  <a:cubicBezTo>
                    <a:pt x="63" y="48"/>
                    <a:pt x="63" y="40"/>
                    <a:pt x="63" y="40"/>
                  </a:cubicBezTo>
                  <a:cubicBezTo>
                    <a:pt x="56" y="32"/>
                    <a:pt x="56" y="32"/>
                    <a:pt x="56" y="32"/>
                  </a:cubicBezTo>
                  <a:cubicBezTo>
                    <a:pt x="48" y="32"/>
                    <a:pt x="48" y="32"/>
                    <a:pt x="48" y="32"/>
                  </a:cubicBezTo>
                  <a:cubicBezTo>
                    <a:pt x="48" y="40"/>
                    <a:pt x="48" y="48"/>
                    <a:pt x="48" y="56"/>
                  </a:cubicBezTo>
                  <a:cubicBezTo>
                    <a:pt x="48" y="143"/>
                    <a:pt x="48" y="143"/>
                    <a:pt x="48" y="143"/>
                  </a:cubicBezTo>
                  <a:cubicBezTo>
                    <a:pt x="48" y="150"/>
                    <a:pt x="48" y="159"/>
                    <a:pt x="48" y="159"/>
                  </a:cubicBezTo>
                  <a:cubicBezTo>
                    <a:pt x="48" y="159"/>
                    <a:pt x="48" y="159"/>
                    <a:pt x="56" y="159"/>
                  </a:cubicBezTo>
                  <a:lnTo>
                    <a:pt x="63" y="159"/>
                  </a:lnTo>
                  <a:cubicBezTo>
                    <a:pt x="63" y="150"/>
                    <a:pt x="63" y="150"/>
                    <a:pt x="63" y="143"/>
                  </a:cubicBezTo>
                  <a:cubicBezTo>
                    <a:pt x="63" y="119"/>
                    <a:pt x="63" y="119"/>
                    <a:pt x="63"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1" y="174"/>
                    <a:pt x="71" y="174"/>
                    <a:pt x="71" y="174"/>
                  </a:cubicBezTo>
                  <a:cubicBezTo>
                    <a:pt x="71" y="182"/>
                    <a:pt x="71" y="182"/>
                    <a:pt x="63" y="190"/>
                  </a:cubicBezTo>
                  <a:cubicBezTo>
                    <a:pt x="56" y="190"/>
                    <a:pt x="56" y="190"/>
                    <a:pt x="48" y="190"/>
                  </a:cubicBezTo>
                  <a:cubicBezTo>
                    <a:pt x="40" y="190"/>
                    <a:pt x="32" y="190"/>
                    <a:pt x="24" y="190"/>
                  </a:cubicBezTo>
                  <a:cubicBezTo>
                    <a:pt x="16" y="182"/>
                    <a:pt x="8" y="182"/>
                    <a:pt x="8" y="174"/>
                  </a:cubicBezTo>
                  <a:cubicBezTo>
                    <a:pt x="0" y="166"/>
                    <a:pt x="0" y="159"/>
                    <a:pt x="0" y="159"/>
                  </a:cubicBezTo>
                  <a:cubicBezTo>
                    <a:pt x="0" y="150"/>
                    <a:pt x="0" y="143"/>
                    <a:pt x="0" y="127"/>
                  </a:cubicBezTo>
                  <a:cubicBezTo>
                    <a:pt x="0" y="71"/>
                    <a:pt x="0" y="71"/>
                    <a:pt x="0" y="71"/>
                  </a:cubicBezTo>
                  <a:cubicBezTo>
                    <a:pt x="0" y="56"/>
                    <a:pt x="0" y="40"/>
                    <a:pt x="0" y="32"/>
                  </a:cubicBezTo>
                  <a:cubicBezTo>
                    <a:pt x="0" y="24"/>
                    <a:pt x="8" y="16"/>
                    <a:pt x="16" y="8"/>
                  </a:cubicBezTo>
                  <a:cubicBezTo>
                    <a:pt x="24" y="8"/>
                    <a:pt x="40" y="0"/>
                    <a:pt x="56" y="0"/>
                  </a:cubicBezTo>
                  <a:cubicBezTo>
                    <a:pt x="63" y="0"/>
                    <a:pt x="79" y="0"/>
                    <a:pt x="87" y="8"/>
                  </a:cubicBezTo>
                  <a:cubicBezTo>
                    <a:pt x="95" y="16"/>
                    <a:pt x="103" y="24"/>
                    <a:pt x="103" y="32"/>
                  </a:cubicBezTo>
                  <a:cubicBezTo>
                    <a:pt x="111" y="40"/>
                    <a:pt x="111" y="48"/>
                    <a:pt x="111" y="64"/>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6" name="Freeform 298"/>
            <p:cNvSpPr>
              <a:spLocks noChangeArrowheads="1"/>
            </p:cNvSpPr>
            <p:nvPr/>
          </p:nvSpPr>
          <p:spPr bwMode="auto">
            <a:xfrm>
              <a:off x="10404774" y="6719207"/>
              <a:ext cx="171513" cy="165160"/>
            </a:xfrm>
            <a:custGeom>
              <a:avLst/>
              <a:gdLst>
                <a:gd name="T0" fmla="*/ 119 w 239"/>
                <a:gd name="T1" fmla="*/ 0 h 230"/>
                <a:gd name="T2" fmla="*/ 159 w 239"/>
                <a:gd name="T3" fmla="*/ 71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64 w 239"/>
                <a:gd name="T15" fmla="*/ 142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2"/>
                  </a:lnTo>
                  <a:lnTo>
                    <a:pt x="190" y="229"/>
                  </a:lnTo>
                  <a:lnTo>
                    <a:pt x="119" y="189"/>
                  </a:lnTo>
                  <a:lnTo>
                    <a:pt x="48" y="229"/>
                  </a:lnTo>
                  <a:lnTo>
                    <a:pt x="64" y="142"/>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7" name="Freeform 299"/>
            <p:cNvSpPr>
              <a:spLocks noChangeArrowheads="1"/>
            </p:cNvSpPr>
            <p:nvPr/>
          </p:nvSpPr>
          <p:spPr bwMode="auto">
            <a:xfrm>
              <a:off x="9972816" y="6646154"/>
              <a:ext cx="57171" cy="98462"/>
            </a:xfrm>
            <a:custGeom>
              <a:avLst/>
              <a:gdLst>
                <a:gd name="T0" fmla="*/ 79 w 80"/>
                <a:gd name="T1" fmla="*/ 63 h 135"/>
                <a:gd name="T2" fmla="*/ 79 w 80"/>
                <a:gd name="T3" fmla="*/ 63 h 135"/>
                <a:gd name="T4" fmla="*/ 47 w 80"/>
                <a:gd name="T5" fmla="*/ 63 h 135"/>
                <a:gd name="T6" fmla="*/ 47 w 80"/>
                <a:gd name="T7" fmla="*/ 39 h 135"/>
                <a:gd name="T8" fmla="*/ 47 w 80"/>
                <a:gd name="T9" fmla="*/ 24 h 135"/>
                <a:gd name="T10" fmla="*/ 39 w 80"/>
                <a:gd name="T11" fmla="*/ 24 h 135"/>
                <a:gd name="T12" fmla="*/ 39 w 80"/>
                <a:gd name="T13" fmla="*/ 24 h 135"/>
                <a:gd name="T14" fmla="*/ 31 w 80"/>
                <a:gd name="T15" fmla="*/ 39 h 135"/>
                <a:gd name="T16" fmla="*/ 31 w 80"/>
                <a:gd name="T17" fmla="*/ 103 h 135"/>
                <a:gd name="T18" fmla="*/ 39 w 80"/>
                <a:gd name="T19" fmla="*/ 111 h 135"/>
                <a:gd name="T20" fmla="*/ 39 w 80"/>
                <a:gd name="T21" fmla="*/ 118 h 135"/>
                <a:gd name="T22" fmla="*/ 47 w 80"/>
                <a:gd name="T23" fmla="*/ 111 h 135"/>
                <a:gd name="T24" fmla="*/ 47 w 80"/>
                <a:gd name="T25" fmla="*/ 95 h 135"/>
                <a:gd name="T26" fmla="*/ 47 w 80"/>
                <a:gd name="T27" fmla="*/ 79 h 135"/>
                <a:gd name="T28" fmla="*/ 79 w 80"/>
                <a:gd name="T29" fmla="*/ 79 h 135"/>
                <a:gd name="T30" fmla="*/ 79 w 80"/>
                <a:gd name="T31" fmla="*/ 87 h 135"/>
                <a:gd name="T32" fmla="*/ 79 w 80"/>
                <a:gd name="T33" fmla="*/ 118 h 135"/>
                <a:gd name="T34" fmla="*/ 63 w 80"/>
                <a:gd name="T35" fmla="*/ 134 h 135"/>
                <a:gd name="T36" fmla="*/ 39 w 80"/>
                <a:gd name="T37" fmla="*/ 134 h 135"/>
                <a:gd name="T38" fmla="*/ 16 w 80"/>
                <a:gd name="T39" fmla="*/ 134 h 135"/>
                <a:gd name="T40" fmla="*/ 0 w 80"/>
                <a:gd name="T41" fmla="*/ 118 h 135"/>
                <a:gd name="T42" fmla="*/ 0 w 80"/>
                <a:gd name="T43" fmla="*/ 87 h 135"/>
                <a:gd name="T44" fmla="*/ 0 w 80"/>
                <a:gd name="T45" fmla="*/ 47 h 135"/>
                <a:gd name="T46" fmla="*/ 0 w 80"/>
                <a:gd name="T47" fmla="*/ 24 h 135"/>
                <a:gd name="T48" fmla="*/ 8 w 80"/>
                <a:gd name="T49" fmla="*/ 16 h 135"/>
                <a:gd name="T50" fmla="*/ 23 w 80"/>
                <a:gd name="T51" fmla="*/ 0 h 135"/>
                <a:gd name="T52" fmla="*/ 39 w 80"/>
                <a:gd name="T53" fmla="*/ 0 h 135"/>
                <a:gd name="T54" fmla="*/ 63 w 80"/>
                <a:gd name="T55" fmla="*/ 8 h 135"/>
                <a:gd name="T56" fmla="*/ 79 w 80"/>
                <a:gd name="T57" fmla="*/ 16 h 135"/>
                <a:gd name="T58" fmla="*/ 79 w 80"/>
                <a:gd name="T59" fmla="*/ 47 h 135"/>
                <a:gd name="T60" fmla="*/ 79 w 80"/>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63"/>
                  </a:moveTo>
                  <a:lnTo>
                    <a:pt x="79" y="63"/>
                  </a:lnTo>
                  <a:cubicBezTo>
                    <a:pt x="47" y="63"/>
                    <a:pt x="47" y="63"/>
                    <a:pt x="47" y="63"/>
                  </a:cubicBezTo>
                  <a:cubicBezTo>
                    <a:pt x="47" y="39"/>
                    <a:pt x="47" y="39"/>
                    <a:pt x="47" y="39"/>
                  </a:cubicBezTo>
                  <a:cubicBezTo>
                    <a:pt x="47" y="32"/>
                    <a:pt x="47" y="24"/>
                    <a:pt x="47" y="24"/>
                  </a:cubicBezTo>
                  <a:cubicBezTo>
                    <a:pt x="47" y="24"/>
                    <a:pt x="47" y="24"/>
                    <a:pt x="39" y="24"/>
                  </a:cubicBezTo>
                  <a:lnTo>
                    <a:pt x="39" y="24"/>
                  </a:lnTo>
                  <a:cubicBezTo>
                    <a:pt x="31" y="24"/>
                    <a:pt x="31" y="32"/>
                    <a:pt x="31" y="39"/>
                  </a:cubicBezTo>
                  <a:cubicBezTo>
                    <a:pt x="31" y="103"/>
                    <a:pt x="31" y="103"/>
                    <a:pt x="31" y="103"/>
                  </a:cubicBezTo>
                  <a:cubicBezTo>
                    <a:pt x="31" y="103"/>
                    <a:pt x="31" y="111"/>
                    <a:pt x="39" y="111"/>
                  </a:cubicBezTo>
                  <a:lnTo>
                    <a:pt x="39" y="118"/>
                  </a:lnTo>
                  <a:cubicBezTo>
                    <a:pt x="47" y="118"/>
                    <a:pt x="47" y="111"/>
                    <a:pt x="47" y="111"/>
                  </a:cubicBezTo>
                  <a:cubicBezTo>
                    <a:pt x="47" y="111"/>
                    <a:pt x="47" y="103"/>
                    <a:pt x="47" y="95"/>
                  </a:cubicBezTo>
                  <a:cubicBezTo>
                    <a:pt x="47" y="79"/>
                    <a:pt x="47" y="79"/>
                    <a:pt x="47" y="79"/>
                  </a:cubicBezTo>
                  <a:cubicBezTo>
                    <a:pt x="79" y="79"/>
                    <a:pt x="79" y="79"/>
                    <a:pt x="79" y="79"/>
                  </a:cubicBezTo>
                  <a:cubicBezTo>
                    <a:pt x="79" y="87"/>
                    <a:pt x="79" y="87"/>
                    <a:pt x="79" y="87"/>
                  </a:cubicBezTo>
                  <a:cubicBezTo>
                    <a:pt x="79" y="103"/>
                    <a:pt x="79" y="111"/>
                    <a:pt x="79" y="118"/>
                  </a:cubicBezTo>
                  <a:cubicBezTo>
                    <a:pt x="79" y="118"/>
                    <a:pt x="71" y="127"/>
                    <a:pt x="63" y="134"/>
                  </a:cubicBezTo>
                  <a:cubicBezTo>
                    <a:pt x="63" y="134"/>
                    <a:pt x="55" y="134"/>
                    <a:pt x="39" y="134"/>
                  </a:cubicBezTo>
                  <a:cubicBezTo>
                    <a:pt x="31" y="134"/>
                    <a:pt x="23" y="134"/>
                    <a:pt x="16" y="134"/>
                  </a:cubicBezTo>
                  <a:cubicBezTo>
                    <a:pt x="8" y="127"/>
                    <a:pt x="8" y="127"/>
                    <a:pt x="0" y="118"/>
                  </a:cubicBezTo>
                  <a:cubicBezTo>
                    <a:pt x="0" y="111"/>
                    <a:pt x="0" y="103"/>
                    <a:pt x="0" y="87"/>
                  </a:cubicBezTo>
                  <a:cubicBezTo>
                    <a:pt x="0" y="47"/>
                    <a:pt x="0" y="47"/>
                    <a:pt x="0" y="47"/>
                  </a:cubicBezTo>
                  <a:cubicBezTo>
                    <a:pt x="0" y="39"/>
                    <a:pt x="0" y="32"/>
                    <a:pt x="0" y="24"/>
                  </a:cubicBezTo>
                  <a:cubicBezTo>
                    <a:pt x="0" y="24"/>
                    <a:pt x="0" y="16"/>
                    <a:pt x="8" y="16"/>
                  </a:cubicBezTo>
                  <a:cubicBezTo>
                    <a:pt x="8" y="8"/>
                    <a:pt x="16" y="8"/>
                    <a:pt x="23" y="0"/>
                  </a:cubicBezTo>
                  <a:cubicBezTo>
                    <a:pt x="23" y="0"/>
                    <a:pt x="31" y="0"/>
                    <a:pt x="39" y="0"/>
                  </a:cubicBezTo>
                  <a:cubicBezTo>
                    <a:pt x="47" y="0"/>
                    <a:pt x="63" y="0"/>
                    <a:pt x="63" y="8"/>
                  </a:cubicBezTo>
                  <a:cubicBezTo>
                    <a:pt x="71" y="8"/>
                    <a:pt x="79" y="16"/>
                    <a:pt x="79" y="16"/>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8" name="Freeform 300"/>
            <p:cNvSpPr>
              <a:spLocks noChangeArrowheads="1"/>
            </p:cNvSpPr>
            <p:nvPr/>
          </p:nvSpPr>
          <p:spPr bwMode="auto">
            <a:xfrm>
              <a:off x="10042691" y="6646154"/>
              <a:ext cx="57171" cy="98462"/>
            </a:xfrm>
            <a:custGeom>
              <a:avLst/>
              <a:gdLst>
                <a:gd name="T0" fmla="*/ 80 w 81"/>
                <a:gd name="T1" fmla="*/ 0 h 135"/>
                <a:gd name="T2" fmla="*/ 80 w 81"/>
                <a:gd name="T3" fmla="*/ 134 h 135"/>
                <a:gd name="T4" fmla="*/ 48 w 81"/>
                <a:gd name="T5" fmla="*/ 134 h 135"/>
                <a:gd name="T6" fmla="*/ 48 w 81"/>
                <a:gd name="T7" fmla="*/ 79 h 135"/>
                <a:gd name="T8" fmla="*/ 32 w 81"/>
                <a:gd name="T9" fmla="*/ 79 h 135"/>
                <a:gd name="T10" fmla="*/ 32 w 81"/>
                <a:gd name="T11" fmla="*/ 134 h 135"/>
                <a:gd name="T12" fmla="*/ 0 w 81"/>
                <a:gd name="T13" fmla="*/ 134 h 135"/>
                <a:gd name="T14" fmla="*/ 0 w 81"/>
                <a:gd name="T15" fmla="*/ 0 h 135"/>
                <a:gd name="T16" fmla="*/ 32 w 81"/>
                <a:gd name="T17" fmla="*/ 0 h 135"/>
                <a:gd name="T18" fmla="*/ 32 w 81"/>
                <a:gd name="T19" fmla="*/ 47 h 135"/>
                <a:gd name="T20" fmla="*/ 48 w 81"/>
                <a:gd name="T21" fmla="*/ 47 h 135"/>
                <a:gd name="T22" fmla="*/ 48 w 81"/>
                <a:gd name="T23" fmla="*/ 0 h 135"/>
                <a:gd name="T24" fmla="*/ 80 w 81"/>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35">
                  <a:moveTo>
                    <a:pt x="80" y="0"/>
                  </a:moveTo>
                  <a:lnTo>
                    <a:pt x="80" y="134"/>
                  </a:lnTo>
                  <a:lnTo>
                    <a:pt x="48" y="134"/>
                  </a:lnTo>
                  <a:lnTo>
                    <a:pt x="48" y="79"/>
                  </a:lnTo>
                  <a:lnTo>
                    <a:pt x="32" y="79"/>
                  </a:lnTo>
                  <a:lnTo>
                    <a:pt x="32" y="134"/>
                  </a:lnTo>
                  <a:lnTo>
                    <a:pt x="0" y="134"/>
                  </a:lnTo>
                  <a:lnTo>
                    <a:pt x="0" y="0"/>
                  </a:lnTo>
                  <a:lnTo>
                    <a:pt x="32" y="0"/>
                  </a:lnTo>
                  <a:lnTo>
                    <a:pt x="32" y="47"/>
                  </a:lnTo>
                  <a:lnTo>
                    <a:pt x="48" y="47"/>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09" name="Freeform 301"/>
            <p:cNvSpPr>
              <a:spLocks noChangeArrowheads="1"/>
            </p:cNvSpPr>
            <p:nvPr/>
          </p:nvSpPr>
          <p:spPr bwMode="auto">
            <a:xfrm>
              <a:off x="10109392" y="6646154"/>
              <a:ext cx="47641" cy="98462"/>
            </a:xfrm>
            <a:custGeom>
              <a:avLst/>
              <a:gdLst>
                <a:gd name="T0" fmla="*/ 0 w 65"/>
                <a:gd name="T1" fmla="*/ 0 h 135"/>
                <a:gd name="T2" fmla="*/ 56 w 65"/>
                <a:gd name="T3" fmla="*/ 0 h 135"/>
                <a:gd name="T4" fmla="*/ 56 w 65"/>
                <a:gd name="T5" fmla="*/ 32 h 135"/>
                <a:gd name="T6" fmla="*/ 32 w 65"/>
                <a:gd name="T7" fmla="*/ 32 h 135"/>
                <a:gd name="T8" fmla="*/ 32 w 65"/>
                <a:gd name="T9" fmla="*/ 55 h 135"/>
                <a:gd name="T10" fmla="*/ 56 w 65"/>
                <a:gd name="T11" fmla="*/ 55 h 135"/>
                <a:gd name="T12" fmla="*/ 56 w 65"/>
                <a:gd name="T13" fmla="*/ 79 h 135"/>
                <a:gd name="T14" fmla="*/ 32 w 65"/>
                <a:gd name="T15" fmla="*/ 79 h 135"/>
                <a:gd name="T16" fmla="*/ 32 w 65"/>
                <a:gd name="T17" fmla="*/ 111 h 135"/>
                <a:gd name="T18" fmla="*/ 64 w 65"/>
                <a:gd name="T19" fmla="*/ 111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2"/>
                  </a:lnTo>
                  <a:lnTo>
                    <a:pt x="32" y="32"/>
                  </a:lnTo>
                  <a:lnTo>
                    <a:pt x="32" y="55"/>
                  </a:lnTo>
                  <a:lnTo>
                    <a:pt x="56" y="55"/>
                  </a:lnTo>
                  <a:lnTo>
                    <a:pt x="56" y="79"/>
                  </a:lnTo>
                  <a:lnTo>
                    <a:pt x="32" y="79"/>
                  </a:lnTo>
                  <a:lnTo>
                    <a:pt x="32" y="111"/>
                  </a:lnTo>
                  <a:lnTo>
                    <a:pt x="64" y="111"/>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0" name="Freeform 302"/>
            <p:cNvSpPr>
              <a:spLocks noChangeArrowheads="1"/>
            </p:cNvSpPr>
            <p:nvPr/>
          </p:nvSpPr>
          <p:spPr bwMode="auto">
            <a:xfrm>
              <a:off x="10157033" y="6646154"/>
              <a:ext cx="57171" cy="98462"/>
            </a:xfrm>
            <a:custGeom>
              <a:avLst/>
              <a:gdLst>
                <a:gd name="T0" fmla="*/ 79 w 80"/>
                <a:gd name="T1" fmla="*/ 0 h 135"/>
                <a:gd name="T2" fmla="*/ 79 w 80"/>
                <a:gd name="T3" fmla="*/ 0 h 135"/>
                <a:gd name="T4" fmla="*/ 55 w 80"/>
                <a:gd name="T5" fmla="*/ 87 h 135"/>
                <a:gd name="T6" fmla="*/ 55 w 80"/>
                <a:gd name="T7" fmla="*/ 134 h 135"/>
                <a:gd name="T8" fmla="*/ 23 w 80"/>
                <a:gd name="T9" fmla="*/ 134 h 135"/>
                <a:gd name="T10" fmla="*/ 23 w 80"/>
                <a:gd name="T11" fmla="*/ 87 h 135"/>
                <a:gd name="T12" fmla="*/ 0 w 80"/>
                <a:gd name="T13" fmla="*/ 0 h 135"/>
                <a:gd name="T14" fmla="*/ 31 w 80"/>
                <a:gd name="T15" fmla="*/ 0 h 135"/>
                <a:gd name="T16" fmla="*/ 39 w 80"/>
                <a:gd name="T17" fmla="*/ 55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5" y="87"/>
                    <a:pt x="55" y="87"/>
                    <a:pt x="55" y="87"/>
                  </a:cubicBezTo>
                  <a:cubicBezTo>
                    <a:pt x="55" y="134"/>
                    <a:pt x="55" y="134"/>
                    <a:pt x="55" y="134"/>
                  </a:cubicBezTo>
                  <a:cubicBezTo>
                    <a:pt x="23" y="134"/>
                    <a:pt x="23" y="134"/>
                    <a:pt x="23" y="134"/>
                  </a:cubicBezTo>
                  <a:cubicBezTo>
                    <a:pt x="23" y="87"/>
                    <a:pt x="23" y="87"/>
                    <a:pt x="23" y="87"/>
                  </a:cubicBezTo>
                  <a:cubicBezTo>
                    <a:pt x="0" y="0"/>
                    <a:pt x="0" y="0"/>
                    <a:pt x="0" y="0"/>
                  </a:cubicBezTo>
                  <a:cubicBezTo>
                    <a:pt x="31" y="0"/>
                    <a:pt x="31" y="0"/>
                    <a:pt x="31" y="0"/>
                  </a:cubicBezTo>
                  <a:cubicBezTo>
                    <a:pt x="39" y="24"/>
                    <a:pt x="39" y="47"/>
                    <a:pt x="39" y="55"/>
                  </a:cubicBezTo>
                  <a:cubicBezTo>
                    <a:pt x="39" y="39"/>
                    <a:pt x="47" y="24"/>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1" name="Freeform 303"/>
            <p:cNvSpPr>
              <a:spLocks noChangeArrowheads="1"/>
            </p:cNvSpPr>
            <p:nvPr/>
          </p:nvSpPr>
          <p:spPr bwMode="auto">
            <a:xfrm>
              <a:off x="10217381"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55 w 64"/>
                <a:gd name="T11" fmla="*/ 55 h 135"/>
                <a:gd name="T12" fmla="*/ 55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55" y="55"/>
                  </a:lnTo>
                  <a:lnTo>
                    <a:pt x="55"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2" name="Freeform 304"/>
            <p:cNvSpPr>
              <a:spLocks noChangeArrowheads="1"/>
            </p:cNvSpPr>
            <p:nvPr/>
          </p:nvSpPr>
          <p:spPr bwMode="auto">
            <a:xfrm>
              <a:off x="10268200" y="6646154"/>
              <a:ext cx="57171" cy="98462"/>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3" name="Freeform 305"/>
            <p:cNvSpPr>
              <a:spLocks noChangeArrowheads="1"/>
            </p:cNvSpPr>
            <p:nvPr/>
          </p:nvSpPr>
          <p:spPr bwMode="auto">
            <a:xfrm>
              <a:off x="10338075" y="6646154"/>
              <a:ext cx="57171" cy="98462"/>
            </a:xfrm>
            <a:custGeom>
              <a:avLst/>
              <a:gdLst>
                <a:gd name="T0" fmla="*/ 79 w 80"/>
                <a:gd name="T1" fmla="*/ 0 h 135"/>
                <a:gd name="T2" fmla="*/ 79 w 80"/>
                <a:gd name="T3" fmla="*/ 134 h 135"/>
                <a:gd name="T4" fmla="*/ 47 w 80"/>
                <a:gd name="T5" fmla="*/ 134 h 135"/>
                <a:gd name="T6" fmla="*/ 23 w 80"/>
                <a:gd name="T7" fmla="*/ 71 h 135"/>
                <a:gd name="T8" fmla="*/ 23 w 80"/>
                <a:gd name="T9" fmla="*/ 134 h 135"/>
                <a:gd name="T10" fmla="*/ 0 w 80"/>
                <a:gd name="T11" fmla="*/ 134 h 135"/>
                <a:gd name="T12" fmla="*/ 0 w 80"/>
                <a:gd name="T13" fmla="*/ 0 h 135"/>
                <a:gd name="T14" fmla="*/ 23 w 80"/>
                <a:gd name="T15" fmla="*/ 0 h 135"/>
                <a:gd name="T16" fmla="*/ 47 w 80"/>
                <a:gd name="T17" fmla="*/ 63 h 135"/>
                <a:gd name="T18" fmla="*/ 47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23" y="71"/>
                  </a:lnTo>
                  <a:lnTo>
                    <a:pt x="23" y="134"/>
                  </a:lnTo>
                  <a:lnTo>
                    <a:pt x="0" y="134"/>
                  </a:lnTo>
                  <a:lnTo>
                    <a:pt x="0" y="0"/>
                  </a:lnTo>
                  <a:lnTo>
                    <a:pt x="23"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4" name="Freeform 306"/>
            <p:cNvSpPr>
              <a:spLocks noChangeArrowheads="1"/>
            </p:cNvSpPr>
            <p:nvPr/>
          </p:nvSpPr>
          <p:spPr bwMode="auto">
            <a:xfrm>
              <a:off x="10401599" y="6646154"/>
              <a:ext cx="47641" cy="98462"/>
            </a:xfrm>
            <a:custGeom>
              <a:avLst/>
              <a:gdLst>
                <a:gd name="T0" fmla="*/ 0 w 64"/>
                <a:gd name="T1" fmla="*/ 0 h 135"/>
                <a:gd name="T2" fmla="*/ 63 w 64"/>
                <a:gd name="T3" fmla="*/ 0 h 135"/>
                <a:gd name="T4" fmla="*/ 63 w 64"/>
                <a:gd name="T5" fmla="*/ 32 h 135"/>
                <a:gd name="T6" fmla="*/ 39 w 64"/>
                <a:gd name="T7" fmla="*/ 32 h 135"/>
                <a:gd name="T8" fmla="*/ 39 w 64"/>
                <a:gd name="T9" fmla="*/ 55 h 135"/>
                <a:gd name="T10" fmla="*/ 63 w 64"/>
                <a:gd name="T11" fmla="*/ 55 h 135"/>
                <a:gd name="T12" fmla="*/ 63 w 64"/>
                <a:gd name="T13" fmla="*/ 79 h 135"/>
                <a:gd name="T14" fmla="*/ 39 w 64"/>
                <a:gd name="T15" fmla="*/ 79 h 135"/>
                <a:gd name="T16" fmla="*/ 39 w 64"/>
                <a:gd name="T17" fmla="*/ 111 h 135"/>
                <a:gd name="T18" fmla="*/ 63 w 64"/>
                <a:gd name="T19" fmla="*/ 111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2"/>
                  </a:lnTo>
                  <a:lnTo>
                    <a:pt x="39" y="32"/>
                  </a:lnTo>
                  <a:lnTo>
                    <a:pt x="39" y="55"/>
                  </a:lnTo>
                  <a:lnTo>
                    <a:pt x="63" y="55"/>
                  </a:lnTo>
                  <a:lnTo>
                    <a:pt x="63" y="79"/>
                  </a:lnTo>
                  <a:lnTo>
                    <a:pt x="39" y="79"/>
                  </a:lnTo>
                  <a:lnTo>
                    <a:pt x="39" y="111"/>
                  </a:lnTo>
                  <a:lnTo>
                    <a:pt x="63" y="111"/>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5" name="Freeform 307"/>
            <p:cNvSpPr>
              <a:spLocks noChangeArrowheads="1"/>
            </p:cNvSpPr>
            <p:nvPr/>
          </p:nvSpPr>
          <p:spPr bwMode="auto">
            <a:xfrm>
              <a:off x="10785913" y="4184629"/>
              <a:ext cx="1781828" cy="1105304"/>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1"/>
            </a:solidFill>
            <a:ln>
              <a:noFill/>
            </a:ln>
            <a:effectLst/>
          </p:spPr>
          <p:txBody>
            <a:bodyPr wrap="none" anchor="ctr"/>
            <a:lstStyle/>
            <a:p>
              <a:endParaRPr lang="en-US" sz="2926" dirty="0">
                <a:latin typeface="Lato Light"/>
              </a:endParaRPr>
            </a:p>
          </p:txBody>
        </p:sp>
        <p:sp>
          <p:nvSpPr>
            <p:cNvPr id="316" name="Freeform 308"/>
            <p:cNvSpPr>
              <a:spLocks noChangeArrowheads="1"/>
            </p:cNvSpPr>
            <p:nvPr/>
          </p:nvSpPr>
          <p:spPr bwMode="auto">
            <a:xfrm>
              <a:off x="10785913" y="4184629"/>
              <a:ext cx="1781828" cy="1098952"/>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7" name="Freeform 309"/>
            <p:cNvSpPr>
              <a:spLocks noChangeArrowheads="1"/>
            </p:cNvSpPr>
            <p:nvPr/>
          </p:nvSpPr>
          <p:spPr bwMode="auto">
            <a:xfrm>
              <a:off x="11767348" y="4950084"/>
              <a:ext cx="57171" cy="92110"/>
            </a:xfrm>
            <a:custGeom>
              <a:avLst/>
              <a:gdLst>
                <a:gd name="T0" fmla="*/ 0 w 80"/>
                <a:gd name="T1" fmla="*/ 0 h 128"/>
                <a:gd name="T2" fmla="*/ 0 w 80"/>
                <a:gd name="T3" fmla="*/ 0 h 128"/>
                <a:gd name="T4" fmla="*/ 32 w 80"/>
                <a:gd name="T5" fmla="*/ 0 h 128"/>
                <a:gd name="T6" fmla="*/ 55 w 80"/>
                <a:gd name="T7" fmla="*/ 0 h 128"/>
                <a:gd name="T8" fmla="*/ 71 w 80"/>
                <a:gd name="T9" fmla="*/ 16 h 128"/>
                <a:gd name="T10" fmla="*/ 71 w 80"/>
                <a:gd name="T11" fmla="*/ 40 h 128"/>
                <a:gd name="T12" fmla="*/ 71 w 80"/>
                <a:gd name="T13" fmla="*/ 56 h 128"/>
                <a:gd name="T14" fmla="*/ 55 w 80"/>
                <a:gd name="T15" fmla="*/ 56 h 128"/>
                <a:gd name="T16" fmla="*/ 71 w 80"/>
                <a:gd name="T17" fmla="*/ 63 h 128"/>
                <a:gd name="T18" fmla="*/ 79 w 80"/>
                <a:gd name="T19" fmla="*/ 87 h 128"/>
                <a:gd name="T20" fmla="*/ 79 w 80"/>
                <a:gd name="T21" fmla="*/ 95 h 128"/>
                <a:gd name="T22" fmla="*/ 71 w 80"/>
                <a:gd name="T23" fmla="*/ 119 h 128"/>
                <a:gd name="T24" fmla="*/ 63 w 80"/>
                <a:gd name="T25" fmla="*/ 127 h 128"/>
                <a:gd name="T26" fmla="*/ 39 w 80"/>
                <a:gd name="T27" fmla="*/ 127 h 128"/>
                <a:gd name="T28" fmla="*/ 0 w 80"/>
                <a:gd name="T29" fmla="*/ 127 h 128"/>
                <a:gd name="T30" fmla="*/ 0 w 80"/>
                <a:gd name="T31" fmla="*/ 0 h 128"/>
                <a:gd name="T32" fmla="*/ 32 w 80"/>
                <a:gd name="T33" fmla="*/ 24 h 128"/>
                <a:gd name="T34" fmla="*/ 32 w 80"/>
                <a:gd name="T35" fmla="*/ 24 h 128"/>
                <a:gd name="T36" fmla="*/ 32 w 80"/>
                <a:gd name="T37" fmla="*/ 48 h 128"/>
                <a:gd name="T38" fmla="*/ 39 w 80"/>
                <a:gd name="T39" fmla="*/ 48 h 128"/>
                <a:gd name="T40" fmla="*/ 39 w 80"/>
                <a:gd name="T41" fmla="*/ 48 h 128"/>
                <a:gd name="T42" fmla="*/ 47 w 80"/>
                <a:gd name="T43" fmla="*/ 32 h 128"/>
                <a:gd name="T44" fmla="*/ 39 w 80"/>
                <a:gd name="T45" fmla="*/ 24 h 128"/>
                <a:gd name="T46" fmla="*/ 39 w 80"/>
                <a:gd name="T47" fmla="*/ 24 h 128"/>
                <a:gd name="T48" fmla="*/ 32 w 80"/>
                <a:gd name="T49" fmla="*/ 24 h 128"/>
                <a:gd name="T50" fmla="*/ 32 w 80"/>
                <a:gd name="T51" fmla="*/ 71 h 128"/>
                <a:gd name="T52" fmla="*/ 32 w 80"/>
                <a:gd name="T53" fmla="*/ 71 h 128"/>
                <a:gd name="T54" fmla="*/ 32 w 80"/>
                <a:gd name="T55" fmla="*/ 103 h 128"/>
                <a:gd name="T56" fmla="*/ 39 w 80"/>
                <a:gd name="T57" fmla="*/ 103 h 128"/>
                <a:gd name="T58" fmla="*/ 47 w 80"/>
                <a:gd name="T59" fmla="*/ 95 h 128"/>
                <a:gd name="T60" fmla="*/ 47 w 80"/>
                <a:gd name="T61" fmla="*/ 79 h 128"/>
                <a:gd name="T62" fmla="*/ 39 w 80"/>
                <a:gd name="T63" fmla="*/ 71 h 128"/>
                <a:gd name="T64" fmla="*/ 32 w 80"/>
                <a:gd name="T65" fmla="*/ 7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28">
                  <a:moveTo>
                    <a:pt x="0" y="0"/>
                  </a:moveTo>
                  <a:lnTo>
                    <a:pt x="0" y="0"/>
                  </a:lnTo>
                  <a:cubicBezTo>
                    <a:pt x="32" y="0"/>
                    <a:pt x="32" y="0"/>
                    <a:pt x="32" y="0"/>
                  </a:cubicBezTo>
                  <a:cubicBezTo>
                    <a:pt x="47" y="0"/>
                    <a:pt x="55" y="0"/>
                    <a:pt x="55" y="0"/>
                  </a:cubicBezTo>
                  <a:cubicBezTo>
                    <a:pt x="63" y="8"/>
                    <a:pt x="63" y="8"/>
                    <a:pt x="71" y="16"/>
                  </a:cubicBezTo>
                  <a:cubicBezTo>
                    <a:pt x="71" y="16"/>
                    <a:pt x="71" y="24"/>
                    <a:pt x="71" y="40"/>
                  </a:cubicBezTo>
                  <a:cubicBezTo>
                    <a:pt x="71" y="48"/>
                    <a:pt x="71" y="48"/>
                    <a:pt x="71" y="56"/>
                  </a:cubicBezTo>
                  <a:cubicBezTo>
                    <a:pt x="71" y="56"/>
                    <a:pt x="63" y="56"/>
                    <a:pt x="55" y="56"/>
                  </a:cubicBezTo>
                  <a:cubicBezTo>
                    <a:pt x="63" y="63"/>
                    <a:pt x="71" y="63"/>
                    <a:pt x="71" y="63"/>
                  </a:cubicBezTo>
                  <a:cubicBezTo>
                    <a:pt x="79" y="71"/>
                    <a:pt x="79" y="79"/>
                    <a:pt x="79" y="87"/>
                  </a:cubicBezTo>
                  <a:cubicBezTo>
                    <a:pt x="79" y="95"/>
                    <a:pt x="79" y="95"/>
                    <a:pt x="79" y="95"/>
                  </a:cubicBezTo>
                  <a:cubicBezTo>
                    <a:pt x="79" y="103"/>
                    <a:pt x="79" y="111"/>
                    <a:pt x="71" y="119"/>
                  </a:cubicBezTo>
                  <a:cubicBezTo>
                    <a:pt x="71" y="119"/>
                    <a:pt x="71" y="119"/>
                    <a:pt x="63" y="127"/>
                  </a:cubicBezTo>
                  <a:cubicBezTo>
                    <a:pt x="63" y="127"/>
                    <a:pt x="55" y="127"/>
                    <a:pt x="39" y="127"/>
                  </a:cubicBezTo>
                  <a:cubicBezTo>
                    <a:pt x="0" y="127"/>
                    <a:pt x="0" y="127"/>
                    <a:pt x="0" y="127"/>
                  </a:cubicBezTo>
                  <a:lnTo>
                    <a:pt x="0" y="0"/>
                  </a:lnTo>
                  <a:close/>
                  <a:moveTo>
                    <a:pt x="32" y="24"/>
                  </a:moveTo>
                  <a:lnTo>
                    <a:pt x="32" y="24"/>
                  </a:lnTo>
                  <a:cubicBezTo>
                    <a:pt x="32" y="48"/>
                    <a:pt x="32" y="48"/>
                    <a:pt x="32" y="48"/>
                  </a:cubicBezTo>
                  <a:lnTo>
                    <a:pt x="39" y="48"/>
                  </a:lnTo>
                  <a:lnTo>
                    <a:pt x="39" y="48"/>
                  </a:lnTo>
                  <a:cubicBezTo>
                    <a:pt x="47" y="48"/>
                    <a:pt x="47" y="40"/>
                    <a:pt x="47" y="32"/>
                  </a:cubicBezTo>
                  <a:cubicBezTo>
                    <a:pt x="47" y="32"/>
                    <a:pt x="47" y="24"/>
                    <a:pt x="39" y="24"/>
                  </a:cubicBezTo>
                  <a:lnTo>
                    <a:pt x="39" y="24"/>
                  </a:lnTo>
                  <a:cubicBezTo>
                    <a:pt x="39" y="24"/>
                    <a:pt x="39" y="24"/>
                    <a:pt x="32" y="24"/>
                  </a:cubicBezTo>
                  <a:close/>
                  <a:moveTo>
                    <a:pt x="32" y="71"/>
                  </a:moveTo>
                  <a:lnTo>
                    <a:pt x="32" y="71"/>
                  </a:lnTo>
                  <a:cubicBezTo>
                    <a:pt x="32" y="103"/>
                    <a:pt x="32" y="103"/>
                    <a:pt x="32" y="103"/>
                  </a:cubicBezTo>
                  <a:cubicBezTo>
                    <a:pt x="39" y="103"/>
                    <a:pt x="39" y="103"/>
                    <a:pt x="39" y="103"/>
                  </a:cubicBezTo>
                  <a:cubicBezTo>
                    <a:pt x="47" y="103"/>
                    <a:pt x="47" y="95"/>
                    <a:pt x="47" y="95"/>
                  </a:cubicBezTo>
                  <a:cubicBezTo>
                    <a:pt x="47" y="79"/>
                    <a:pt x="47" y="79"/>
                    <a:pt x="47" y="79"/>
                  </a:cubicBezTo>
                  <a:cubicBezTo>
                    <a:pt x="47" y="79"/>
                    <a:pt x="47" y="71"/>
                    <a:pt x="39" y="71"/>
                  </a:cubicBezTo>
                  <a:cubicBezTo>
                    <a:pt x="39" y="71"/>
                    <a:pt x="39" y="71"/>
                    <a:pt x="32" y="7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8" name="Freeform 310"/>
            <p:cNvSpPr>
              <a:spLocks noChangeArrowheads="1"/>
            </p:cNvSpPr>
            <p:nvPr/>
          </p:nvSpPr>
          <p:spPr bwMode="auto">
            <a:xfrm>
              <a:off x="11830872" y="4950084"/>
              <a:ext cx="22232" cy="92110"/>
            </a:xfrm>
            <a:custGeom>
              <a:avLst/>
              <a:gdLst>
                <a:gd name="T0" fmla="*/ 32 w 33"/>
                <a:gd name="T1" fmla="*/ 0 h 128"/>
                <a:gd name="T2" fmla="*/ 32 w 33"/>
                <a:gd name="T3" fmla="*/ 127 h 128"/>
                <a:gd name="T4" fmla="*/ 0 w 33"/>
                <a:gd name="T5" fmla="*/ 127 h 128"/>
                <a:gd name="T6" fmla="*/ 0 w 33"/>
                <a:gd name="T7" fmla="*/ 0 h 128"/>
                <a:gd name="T8" fmla="*/ 32 w 33"/>
                <a:gd name="T9" fmla="*/ 0 h 128"/>
              </a:gdLst>
              <a:ahLst/>
              <a:cxnLst>
                <a:cxn ang="0">
                  <a:pos x="T0" y="T1"/>
                </a:cxn>
                <a:cxn ang="0">
                  <a:pos x="T2" y="T3"/>
                </a:cxn>
                <a:cxn ang="0">
                  <a:pos x="T4" y="T5"/>
                </a:cxn>
                <a:cxn ang="0">
                  <a:pos x="T6" y="T7"/>
                </a:cxn>
                <a:cxn ang="0">
                  <a:pos x="T8" y="T9"/>
                </a:cxn>
              </a:cxnLst>
              <a:rect l="0" t="0" r="r" b="b"/>
              <a:pathLst>
                <a:path w="33" h="128">
                  <a:moveTo>
                    <a:pt x="32" y="0"/>
                  </a:moveTo>
                  <a:lnTo>
                    <a:pt x="32" y="127"/>
                  </a:lnTo>
                  <a:lnTo>
                    <a:pt x="0" y="127"/>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19" name="Freeform 311"/>
            <p:cNvSpPr>
              <a:spLocks noChangeArrowheads="1"/>
            </p:cNvSpPr>
            <p:nvPr/>
          </p:nvSpPr>
          <p:spPr bwMode="auto">
            <a:xfrm>
              <a:off x="11862633" y="4950084"/>
              <a:ext cx="53994" cy="92110"/>
            </a:xfrm>
            <a:custGeom>
              <a:avLst/>
              <a:gdLst>
                <a:gd name="T0" fmla="*/ 72 w 73"/>
                <a:gd name="T1" fmla="*/ 40 h 128"/>
                <a:gd name="T2" fmla="*/ 72 w 73"/>
                <a:gd name="T3" fmla="*/ 40 h 128"/>
                <a:gd name="T4" fmla="*/ 40 w 73"/>
                <a:gd name="T5" fmla="*/ 40 h 128"/>
                <a:gd name="T6" fmla="*/ 40 w 73"/>
                <a:gd name="T7" fmla="*/ 32 h 128"/>
                <a:gd name="T8" fmla="*/ 40 w 73"/>
                <a:gd name="T9" fmla="*/ 24 h 128"/>
                <a:gd name="T10" fmla="*/ 32 w 73"/>
                <a:gd name="T11" fmla="*/ 16 h 128"/>
                <a:gd name="T12" fmla="*/ 32 w 73"/>
                <a:gd name="T13" fmla="*/ 24 h 128"/>
                <a:gd name="T14" fmla="*/ 32 w 73"/>
                <a:gd name="T15" fmla="*/ 32 h 128"/>
                <a:gd name="T16" fmla="*/ 32 w 73"/>
                <a:gd name="T17" fmla="*/ 40 h 128"/>
                <a:gd name="T18" fmla="*/ 40 w 73"/>
                <a:gd name="T19" fmla="*/ 48 h 128"/>
                <a:gd name="T20" fmla="*/ 63 w 73"/>
                <a:gd name="T21" fmla="*/ 63 h 128"/>
                <a:gd name="T22" fmla="*/ 72 w 73"/>
                <a:gd name="T23" fmla="*/ 95 h 128"/>
                <a:gd name="T24" fmla="*/ 72 w 73"/>
                <a:gd name="T25" fmla="*/ 111 h 128"/>
                <a:gd name="T26" fmla="*/ 56 w 73"/>
                <a:gd name="T27" fmla="*/ 127 h 128"/>
                <a:gd name="T28" fmla="*/ 40 w 73"/>
                <a:gd name="T29" fmla="*/ 127 h 128"/>
                <a:gd name="T30" fmla="*/ 16 w 73"/>
                <a:gd name="T31" fmla="*/ 127 h 128"/>
                <a:gd name="T32" fmla="*/ 0 w 73"/>
                <a:gd name="T33" fmla="*/ 111 h 128"/>
                <a:gd name="T34" fmla="*/ 0 w 73"/>
                <a:gd name="T35" fmla="*/ 87 h 128"/>
                <a:gd name="T36" fmla="*/ 0 w 73"/>
                <a:gd name="T37" fmla="*/ 79 h 128"/>
                <a:gd name="T38" fmla="*/ 32 w 73"/>
                <a:gd name="T39" fmla="*/ 79 h 128"/>
                <a:gd name="T40" fmla="*/ 32 w 73"/>
                <a:gd name="T41" fmla="*/ 95 h 128"/>
                <a:gd name="T42" fmla="*/ 32 w 73"/>
                <a:gd name="T43" fmla="*/ 103 h 128"/>
                <a:gd name="T44" fmla="*/ 32 w 73"/>
                <a:gd name="T45" fmla="*/ 111 h 128"/>
                <a:gd name="T46" fmla="*/ 40 w 73"/>
                <a:gd name="T47" fmla="*/ 103 h 128"/>
                <a:gd name="T48" fmla="*/ 40 w 73"/>
                <a:gd name="T49" fmla="*/ 95 h 128"/>
                <a:gd name="T50" fmla="*/ 40 w 73"/>
                <a:gd name="T51" fmla="*/ 79 h 128"/>
                <a:gd name="T52" fmla="*/ 24 w 73"/>
                <a:gd name="T53" fmla="*/ 71 h 128"/>
                <a:gd name="T54" fmla="*/ 8 w 73"/>
                <a:gd name="T55" fmla="*/ 63 h 128"/>
                <a:gd name="T56" fmla="*/ 0 w 73"/>
                <a:gd name="T57" fmla="*/ 48 h 128"/>
                <a:gd name="T58" fmla="*/ 0 w 73"/>
                <a:gd name="T59" fmla="*/ 32 h 128"/>
                <a:gd name="T60" fmla="*/ 0 w 73"/>
                <a:gd name="T61" fmla="*/ 16 h 128"/>
                <a:gd name="T62" fmla="*/ 16 w 73"/>
                <a:gd name="T63" fmla="*/ 0 h 128"/>
                <a:gd name="T64" fmla="*/ 32 w 73"/>
                <a:gd name="T65" fmla="*/ 0 h 128"/>
                <a:gd name="T66" fmla="*/ 56 w 73"/>
                <a:gd name="T67" fmla="*/ 0 h 128"/>
                <a:gd name="T68" fmla="*/ 63 w 73"/>
                <a:gd name="T69" fmla="*/ 16 h 128"/>
                <a:gd name="T70" fmla="*/ 72 w 73"/>
                <a:gd name="T71" fmla="*/ 32 h 128"/>
                <a:gd name="T72" fmla="*/ 72 w 73"/>
                <a:gd name="T7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128">
                  <a:moveTo>
                    <a:pt x="72" y="40"/>
                  </a:moveTo>
                  <a:lnTo>
                    <a:pt x="72" y="40"/>
                  </a:lnTo>
                  <a:cubicBezTo>
                    <a:pt x="40" y="40"/>
                    <a:pt x="40" y="40"/>
                    <a:pt x="40" y="40"/>
                  </a:cubicBezTo>
                  <a:cubicBezTo>
                    <a:pt x="40" y="32"/>
                    <a:pt x="40" y="32"/>
                    <a:pt x="40" y="32"/>
                  </a:cubicBezTo>
                  <a:cubicBezTo>
                    <a:pt x="40" y="24"/>
                    <a:pt x="40" y="24"/>
                    <a:pt x="40" y="24"/>
                  </a:cubicBezTo>
                  <a:cubicBezTo>
                    <a:pt x="40" y="24"/>
                    <a:pt x="40" y="16"/>
                    <a:pt x="32" y="16"/>
                  </a:cubicBezTo>
                  <a:lnTo>
                    <a:pt x="32" y="24"/>
                  </a:lnTo>
                  <a:cubicBezTo>
                    <a:pt x="32" y="24"/>
                    <a:pt x="32" y="24"/>
                    <a:pt x="32" y="32"/>
                  </a:cubicBezTo>
                  <a:lnTo>
                    <a:pt x="32" y="40"/>
                  </a:lnTo>
                  <a:cubicBezTo>
                    <a:pt x="32" y="40"/>
                    <a:pt x="32" y="40"/>
                    <a:pt x="40" y="48"/>
                  </a:cubicBezTo>
                  <a:cubicBezTo>
                    <a:pt x="56" y="56"/>
                    <a:pt x="63" y="63"/>
                    <a:pt x="63" y="63"/>
                  </a:cubicBezTo>
                  <a:cubicBezTo>
                    <a:pt x="72" y="71"/>
                    <a:pt x="72" y="79"/>
                    <a:pt x="72" y="95"/>
                  </a:cubicBezTo>
                  <a:cubicBezTo>
                    <a:pt x="72" y="103"/>
                    <a:pt x="72" y="111"/>
                    <a:pt x="72" y="111"/>
                  </a:cubicBezTo>
                  <a:cubicBezTo>
                    <a:pt x="63" y="119"/>
                    <a:pt x="63" y="119"/>
                    <a:pt x="56" y="127"/>
                  </a:cubicBezTo>
                  <a:cubicBezTo>
                    <a:pt x="48" y="127"/>
                    <a:pt x="48" y="127"/>
                    <a:pt x="40" y="127"/>
                  </a:cubicBezTo>
                  <a:cubicBezTo>
                    <a:pt x="24" y="127"/>
                    <a:pt x="16" y="127"/>
                    <a:pt x="16" y="127"/>
                  </a:cubicBezTo>
                  <a:cubicBezTo>
                    <a:pt x="8" y="119"/>
                    <a:pt x="0" y="119"/>
                    <a:pt x="0" y="111"/>
                  </a:cubicBezTo>
                  <a:cubicBezTo>
                    <a:pt x="0" y="103"/>
                    <a:pt x="0" y="95"/>
                    <a:pt x="0" y="87"/>
                  </a:cubicBezTo>
                  <a:cubicBezTo>
                    <a:pt x="0" y="79"/>
                    <a:pt x="0" y="79"/>
                    <a:pt x="0" y="79"/>
                  </a:cubicBezTo>
                  <a:cubicBezTo>
                    <a:pt x="32" y="79"/>
                    <a:pt x="32" y="79"/>
                    <a:pt x="32" y="79"/>
                  </a:cubicBezTo>
                  <a:cubicBezTo>
                    <a:pt x="32" y="95"/>
                    <a:pt x="32" y="95"/>
                    <a:pt x="32" y="95"/>
                  </a:cubicBezTo>
                  <a:cubicBezTo>
                    <a:pt x="32" y="103"/>
                    <a:pt x="32" y="103"/>
                    <a:pt x="32" y="103"/>
                  </a:cubicBezTo>
                  <a:lnTo>
                    <a:pt x="32" y="111"/>
                  </a:lnTo>
                  <a:cubicBezTo>
                    <a:pt x="40" y="111"/>
                    <a:pt x="40" y="103"/>
                    <a:pt x="40" y="103"/>
                  </a:cubicBezTo>
                  <a:cubicBezTo>
                    <a:pt x="40" y="103"/>
                    <a:pt x="40" y="103"/>
                    <a:pt x="40" y="95"/>
                  </a:cubicBezTo>
                  <a:cubicBezTo>
                    <a:pt x="40" y="87"/>
                    <a:pt x="40" y="87"/>
                    <a:pt x="40" y="79"/>
                  </a:cubicBezTo>
                  <a:cubicBezTo>
                    <a:pt x="40" y="79"/>
                    <a:pt x="32" y="79"/>
                    <a:pt x="24" y="71"/>
                  </a:cubicBezTo>
                  <a:cubicBezTo>
                    <a:pt x="16" y="63"/>
                    <a:pt x="8" y="63"/>
                    <a:pt x="8" y="63"/>
                  </a:cubicBezTo>
                  <a:cubicBezTo>
                    <a:pt x="0" y="56"/>
                    <a:pt x="0" y="56"/>
                    <a:pt x="0" y="48"/>
                  </a:cubicBezTo>
                  <a:cubicBezTo>
                    <a:pt x="0" y="48"/>
                    <a:pt x="0" y="40"/>
                    <a:pt x="0" y="32"/>
                  </a:cubicBezTo>
                  <a:cubicBezTo>
                    <a:pt x="0" y="24"/>
                    <a:pt x="0" y="16"/>
                    <a:pt x="0" y="16"/>
                  </a:cubicBezTo>
                  <a:cubicBezTo>
                    <a:pt x="0" y="8"/>
                    <a:pt x="8" y="8"/>
                    <a:pt x="16" y="0"/>
                  </a:cubicBezTo>
                  <a:cubicBezTo>
                    <a:pt x="16" y="0"/>
                    <a:pt x="24" y="0"/>
                    <a:pt x="32" y="0"/>
                  </a:cubicBezTo>
                  <a:cubicBezTo>
                    <a:pt x="40" y="0"/>
                    <a:pt x="48" y="0"/>
                    <a:pt x="56" y="0"/>
                  </a:cubicBezTo>
                  <a:cubicBezTo>
                    <a:pt x="63" y="8"/>
                    <a:pt x="63" y="8"/>
                    <a:pt x="63" y="16"/>
                  </a:cubicBezTo>
                  <a:cubicBezTo>
                    <a:pt x="72" y="16"/>
                    <a:pt x="72" y="24"/>
                    <a:pt x="72" y="32"/>
                  </a:cubicBezTo>
                  <a:lnTo>
                    <a:pt x="72"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0" name="Freeform 312"/>
            <p:cNvSpPr>
              <a:spLocks noChangeArrowheads="1"/>
            </p:cNvSpPr>
            <p:nvPr/>
          </p:nvSpPr>
          <p:spPr bwMode="auto">
            <a:xfrm>
              <a:off x="11919804" y="4950084"/>
              <a:ext cx="76228" cy="92110"/>
            </a:xfrm>
            <a:custGeom>
              <a:avLst/>
              <a:gdLst>
                <a:gd name="T0" fmla="*/ 103 w 104"/>
                <a:gd name="T1" fmla="*/ 0 h 128"/>
                <a:gd name="T2" fmla="*/ 103 w 104"/>
                <a:gd name="T3" fmla="*/ 0 h 128"/>
                <a:gd name="T4" fmla="*/ 103 w 104"/>
                <a:gd name="T5" fmla="*/ 127 h 128"/>
                <a:gd name="T6" fmla="*/ 79 w 104"/>
                <a:gd name="T7" fmla="*/ 127 h 128"/>
                <a:gd name="T8" fmla="*/ 79 w 104"/>
                <a:gd name="T9" fmla="*/ 40 h 128"/>
                <a:gd name="T10" fmla="*/ 64 w 104"/>
                <a:gd name="T11" fmla="*/ 127 h 128"/>
                <a:gd name="T12" fmla="*/ 48 w 104"/>
                <a:gd name="T13" fmla="*/ 127 h 128"/>
                <a:gd name="T14" fmla="*/ 32 w 104"/>
                <a:gd name="T15" fmla="*/ 40 h 128"/>
                <a:gd name="T16" fmla="*/ 32 w 104"/>
                <a:gd name="T17" fmla="*/ 127 h 128"/>
                <a:gd name="T18" fmla="*/ 0 w 104"/>
                <a:gd name="T19" fmla="*/ 127 h 128"/>
                <a:gd name="T20" fmla="*/ 0 w 104"/>
                <a:gd name="T21" fmla="*/ 0 h 128"/>
                <a:gd name="T22" fmla="*/ 48 w 104"/>
                <a:gd name="T23" fmla="*/ 0 h 128"/>
                <a:gd name="T24" fmla="*/ 48 w 104"/>
                <a:gd name="T25" fmla="*/ 24 h 128"/>
                <a:gd name="T26" fmla="*/ 56 w 104"/>
                <a:gd name="T27" fmla="*/ 56 h 128"/>
                <a:gd name="T28" fmla="*/ 64 w 104"/>
                <a:gd name="T29" fmla="*/ 0 h 128"/>
                <a:gd name="T30" fmla="*/ 103 w 104"/>
                <a:gd name="T3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28">
                  <a:moveTo>
                    <a:pt x="103" y="0"/>
                  </a:moveTo>
                  <a:lnTo>
                    <a:pt x="103" y="0"/>
                  </a:lnTo>
                  <a:cubicBezTo>
                    <a:pt x="103" y="127"/>
                    <a:pt x="103" y="127"/>
                    <a:pt x="103" y="127"/>
                  </a:cubicBezTo>
                  <a:cubicBezTo>
                    <a:pt x="79" y="127"/>
                    <a:pt x="79" y="127"/>
                    <a:pt x="79" y="127"/>
                  </a:cubicBezTo>
                  <a:cubicBezTo>
                    <a:pt x="79" y="40"/>
                    <a:pt x="79" y="40"/>
                    <a:pt x="79" y="40"/>
                  </a:cubicBezTo>
                  <a:cubicBezTo>
                    <a:pt x="64" y="127"/>
                    <a:pt x="64" y="127"/>
                    <a:pt x="64" y="127"/>
                  </a:cubicBezTo>
                  <a:cubicBezTo>
                    <a:pt x="48" y="127"/>
                    <a:pt x="48" y="127"/>
                    <a:pt x="48" y="127"/>
                  </a:cubicBezTo>
                  <a:cubicBezTo>
                    <a:pt x="32" y="40"/>
                    <a:pt x="32" y="40"/>
                    <a:pt x="32" y="40"/>
                  </a:cubicBezTo>
                  <a:cubicBezTo>
                    <a:pt x="32" y="127"/>
                    <a:pt x="32" y="127"/>
                    <a:pt x="32" y="127"/>
                  </a:cubicBezTo>
                  <a:cubicBezTo>
                    <a:pt x="0" y="127"/>
                    <a:pt x="0" y="127"/>
                    <a:pt x="0" y="127"/>
                  </a:cubicBezTo>
                  <a:cubicBezTo>
                    <a:pt x="0" y="0"/>
                    <a:pt x="0" y="0"/>
                    <a:pt x="0" y="0"/>
                  </a:cubicBezTo>
                  <a:cubicBezTo>
                    <a:pt x="48" y="0"/>
                    <a:pt x="48" y="0"/>
                    <a:pt x="48" y="0"/>
                  </a:cubicBezTo>
                  <a:cubicBezTo>
                    <a:pt x="48" y="8"/>
                    <a:pt x="48" y="16"/>
                    <a:pt x="48" y="24"/>
                  </a:cubicBezTo>
                  <a:cubicBezTo>
                    <a:pt x="56" y="56"/>
                    <a:pt x="56" y="56"/>
                    <a:pt x="56" y="56"/>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1" name="Freeform 313"/>
            <p:cNvSpPr>
              <a:spLocks noChangeArrowheads="1"/>
            </p:cNvSpPr>
            <p:nvPr/>
          </p:nvSpPr>
          <p:spPr bwMode="auto">
            <a:xfrm>
              <a:off x="11999207" y="4950084"/>
              <a:ext cx="57171" cy="92110"/>
            </a:xfrm>
            <a:custGeom>
              <a:avLst/>
              <a:gdLst>
                <a:gd name="T0" fmla="*/ 63 w 80"/>
                <a:gd name="T1" fmla="*/ 0 h 128"/>
                <a:gd name="T2" fmla="*/ 63 w 80"/>
                <a:gd name="T3" fmla="*/ 0 h 128"/>
                <a:gd name="T4" fmla="*/ 79 w 80"/>
                <a:gd name="T5" fmla="*/ 127 h 128"/>
                <a:gd name="T6" fmla="*/ 48 w 80"/>
                <a:gd name="T7" fmla="*/ 127 h 128"/>
                <a:gd name="T8" fmla="*/ 48 w 80"/>
                <a:gd name="T9" fmla="*/ 103 h 128"/>
                <a:gd name="T10" fmla="*/ 32 w 80"/>
                <a:gd name="T11" fmla="*/ 103 h 128"/>
                <a:gd name="T12" fmla="*/ 32 w 80"/>
                <a:gd name="T13" fmla="*/ 127 h 128"/>
                <a:gd name="T14" fmla="*/ 0 w 80"/>
                <a:gd name="T15" fmla="*/ 127 h 128"/>
                <a:gd name="T16" fmla="*/ 16 w 80"/>
                <a:gd name="T17" fmla="*/ 0 h 128"/>
                <a:gd name="T18" fmla="*/ 63 w 80"/>
                <a:gd name="T19" fmla="*/ 0 h 128"/>
                <a:gd name="T20" fmla="*/ 48 w 80"/>
                <a:gd name="T21" fmla="*/ 79 h 128"/>
                <a:gd name="T22" fmla="*/ 48 w 80"/>
                <a:gd name="T23" fmla="*/ 79 h 128"/>
                <a:gd name="T24" fmla="*/ 40 w 80"/>
                <a:gd name="T25" fmla="*/ 32 h 128"/>
                <a:gd name="T26" fmla="*/ 32 w 80"/>
                <a:gd name="T27" fmla="*/ 79 h 128"/>
                <a:gd name="T28" fmla="*/ 48 w 80"/>
                <a:gd name="T29"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28">
                  <a:moveTo>
                    <a:pt x="63" y="0"/>
                  </a:moveTo>
                  <a:lnTo>
                    <a:pt x="63" y="0"/>
                  </a:lnTo>
                  <a:cubicBezTo>
                    <a:pt x="79" y="127"/>
                    <a:pt x="79" y="127"/>
                    <a:pt x="79" y="127"/>
                  </a:cubicBezTo>
                  <a:cubicBezTo>
                    <a:pt x="48" y="127"/>
                    <a:pt x="48" y="127"/>
                    <a:pt x="48" y="127"/>
                  </a:cubicBezTo>
                  <a:cubicBezTo>
                    <a:pt x="48" y="103"/>
                    <a:pt x="48" y="103"/>
                    <a:pt x="48" y="103"/>
                  </a:cubicBezTo>
                  <a:cubicBezTo>
                    <a:pt x="32" y="103"/>
                    <a:pt x="32" y="103"/>
                    <a:pt x="32" y="103"/>
                  </a:cubicBezTo>
                  <a:cubicBezTo>
                    <a:pt x="32" y="127"/>
                    <a:pt x="32" y="127"/>
                    <a:pt x="32" y="127"/>
                  </a:cubicBezTo>
                  <a:cubicBezTo>
                    <a:pt x="0" y="127"/>
                    <a:pt x="0" y="127"/>
                    <a:pt x="0" y="127"/>
                  </a:cubicBezTo>
                  <a:cubicBezTo>
                    <a:pt x="16" y="0"/>
                    <a:pt x="16" y="0"/>
                    <a:pt x="16" y="0"/>
                  </a:cubicBezTo>
                  <a:lnTo>
                    <a:pt x="63" y="0"/>
                  </a:lnTo>
                  <a:close/>
                  <a:moveTo>
                    <a:pt x="48" y="79"/>
                  </a:moveTo>
                  <a:lnTo>
                    <a:pt x="48" y="79"/>
                  </a:lnTo>
                  <a:cubicBezTo>
                    <a:pt x="48" y="63"/>
                    <a:pt x="40" y="48"/>
                    <a:pt x="40" y="32"/>
                  </a:cubicBezTo>
                  <a:cubicBezTo>
                    <a:pt x="40" y="56"/>
                    <a:pt x="32" y="71"/>
                    <a:pt x="32" y="79"/>
                  </a:cubicBezTo>
                  <a:lnTo>
                    <a:pt x="48"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2" name="Freeform 314"/>
            <p:cNvSpPr>
              <a:spLocks noChangeArrowheads="1"/>
            </p:cNvSpPr>
            <p:nvPr/>
          </p:nvSpPr>
          <p:spPr bwMode="auto">
            <a:xfrm>
              <a:off x="12062731" y="4950084"/>
              <a:ext cx="50819" cy="92110"/>
            </a:xfrm>
            <a:custGeom>
              <a:avLst/>
              <a:gdLst>
                <a:gd name="T0" fmla="*/ 0 w 72"/>
                <a:gd name="T1" fmla="*/ 0 h 128"/>
                <a:gd name="T2" fmla="*/ 0 w 72"/>
                <a:gd name="T3" fmla="*/ 0 h 128"/>
                <a:gd name="T4" fmla="*/ 24 w 72"/>
                <a:gd name="T5" fmla="*/ 0 h 128"/>
                <a:gd name="T6" fmla="*/ 55 w 72"/>
                <a:gd name="T7" fmla="*/ 0 h 128"/>
                <a:gd name="T8" fmla="*/ 71 w 72"/>
                <a:gd name="T9" fmla="*/ 8 h 128"/>
                <a:gd name="T10" fmla="*/ 71 w 72"/>
                <a:gd name="T11" fmla="*/ 32 h 128"/>
                <a:gd name="T12" fmla="*/ 71 w 72"/>
                <a:gd name="T13" fmla="*/ 56 h 128"/>
                <a:gd name="T14" fmla="*/ 55 w 72"/>
                <a:gd name="T15" fmla="*/ 63 h 128"/>
                <a:gd name="T16" fmla="*/ 71 w 72"/>
                <a:gd name="T17" fmla="*/ 63 h 128"/>
                <a:gd name="T18" fmla="*/ 71 w 72"/>
                <a:gd name="T19" fmla="*/ 71 h 128"/>
                <a:gd name="T20" fmla="*/ 71 w 72"/>
                <a:gd name="T21" fmla="*/ 95 h 128"/>
                <a:gd name="T22" fmla="*/ 71 w 72"/>
                <a:gd name="T23" fmla="*/ 127 h 128"/>
                <a:gd name="T24" fmla="*/ 39 w 72"/>
                <a:gd name="T25" fmla="*/ 127 h 128"/>
                <a:gd name="T26" fmla="*/ 39 w 72"/>
                <a:gd name="T27" fmla="*/ 87 h 128"/>
                <a:gd name="T28" fmla="*/ 39 w 72"/>
                <a:gd name="T29" fmla="*/ 71 h 128"/>
                <a:gd name="T30" fmla="*/ 32 w 72"/>
                <a:gd name="T31" fmla="*/ 71 h 128"/>
                <a:gd name="T32" fmla="*/ 32 w 72"/>
                <a:gd name="T33" fmla="*/ 127 h 128"/>
                <a:gd name="T34" fmla="*/ 0 w 72"/>
                <a:gd name="T35" fmla="*/ 127 h 128"/>
                <a:gd name="T36" fmla="*/ 0 w 72"/>
                <a:gd name="T37" fmla="*/ 0 h 128"/>
                <a:gd name="T38" fmla="*/ 32 w 72"/>
                <a:gd name="T39" fmla="*/ 24 h 128"/>
                <a:gd name="T40" fmla="*/ 32 w 72"/>
                <a:gd name="T41" fmla="*/ 24 h 128"/>
                <a:gd name="T42" fmla="*/ 32 w 72"/>
                <a:gd name="T43" fmla="*/ 48 h 128"/>
                <a:gd name="T44" fmla="*/ 39 w 72"/>
                <a:gd name="T45" fmla="*/ 48 h 128"/>
                <a:gd name="T46" fmla="*/ 39 w 72"/>
                <a:gd name="T47" fmla="*/ 40 h 128"/>
                <a:gd name="T48" fmla="*/ 39 w 72"/>
                <a:gd name="T49" fmla="*/ 32 h 128"/>
                <a:gd name="T50" fmla="*/ 39 w 72"/>
                <a:gd name="T51" fmla="*/ 24 h 128"/>
                <a:gd name="T52" fmla="*/ 32 w 72"/>
                <a:gd name="T53"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28">
                  <a:moveTo>
                    <a:pt x="0" y="0"/>
                  </a:moveTo>
                  <a:lnTo>
                    <a:pt x="0" y="0"/>
                  </a:lnTo>
                  <a:cubicBezTo>
                    <a:pt x="24" y="0"/>
                    <a:pt x="24" y="0"/>
                    <a:pt x="24" y="0"/>
                  </a:cubicBezTo>
                  <a:cubicBezTo>
                    <a:pt x="39" y="0"/>
                    <a:pt x="47" y="0"/>
                    <a:pt x="55" y="0"/>
                  </a:cubicBezTo>
                  <a:cubicBezTo>
                    <a:pt x="63" y="0"/>
                    <a:pt x="63" y="8"/>
                    <a:pt x="71" y="8"/>
                  </a:cubicBezTo>
                  <a:cubicBezTo>
                    <a:pt x="71" y="16"/>
                    <a:pt x="71" y="24"/>
                    <a:pt x="71" y="32"/>
                  </a:cubicBezTo>
                  <a:cubicBezTo>
                    <a:pt x="71" y="48"/>
                    <a:pt x="71" y="48"/>
                    <a:pt x="71" y="56"/>
                  </a:cubicBezTo>
                  <a:cubicBezTo>
                    <a:pt x="63" y="56"/>
                    <a:pt x="63" y="63"/>
                    <a:pt x="55" y="63"/>
                  </a:cubicBezTo>
                  <a:cubicBezTo>
                    <a:pt x="63" y="63"/>
                    <a:pt x="63" y="63"/>
                    <a:pt x="71" y="63"/>
                  </a:cubicBezTo>
                  <a:cubicBezTo>
                    <a:pt x="71" y="71"/>
                    <a:pt x="71" y="71"/>
                    <a:pt x="71" y="71"/>
                  </a:cubicBezTo>
                  <a:cubicBezTo>
                    <a:pt x="71" y="79"/>
                    <a:pt x="71" y="79"/>
                    <a:pt x="71" y="95"/>
                  </a:cubicBezTo>
                  <a:cubicBezTo>
                    <a:pt x="71" y="127"/>
                    <a:pt x="71" y="127"/>
                    <a:pt x="71" y="127"/>
                  </a:cubicBezTo>
                  <a:cubicBezTo>
                    <a:pt x="39" y="127"/>
                    <a:pt x="39" y="127"/>
                    <a:pt x="39" y="127"/>
                  </a:cubicBezTo>
                  <a:cubicBezTo>
                    <a:pt x="39" y="87"/>
                    <a:pt x="39" y="87"/>
                    <a:pt x="39" y="87"/>
                  </a:cubicBezTo>
                  <a:cubicBezTo>
                    <a:pt x="39" y="79"/>
                    <a:pt x="39" y="71"/>
                    <a:pt x="39" y="71"/>
                  </a:cubicBezTo>
                  <a:cubicBezTo>
                    <a:pt x="39" y="71"/>
                    <a:pt x="39" y="71"/>
                    <a:pt x="32" y="71"/>
                  </a:cubicBezTo>
                  <a:cubicBezTo>
                    <a:pt x="32" y="127"/>
                    <a:pt x="32" y="127"/>
                    <a:pt x="32" y="127"/>
                  </a:cubicBezTo>
                  <a:cubicBezTo>
                    <a:pt x="0" y="127"/>
                    <a:pt x="0" y="127"/>
                    <a:pt x="0" y="127"/>
                  </a:cubicBezTo>
                  <a:lnTo>
                    <a:pt x="0" y="0"/>
                  </a:lnTo>
                  <a:close/>
                  <a:moveTo>
                    <a:pt x="32" y="24"/>
                  </a:moveTo>
                  <a:lnTo>
                    <a:pt x="32" y="24"/>
                  </a:lnTo>
                  <a:cubicBezTo>
                    <a:pt x="32" y="48"/>
                    <a:pt x="32" y="48"/>
                    <a:pt x="32" y="48"/>
                  </a:cubicBezTo>
                  <a:cubicBezTo>
                    <a:pt x="39" y="48"/>
                    <a:pt x="39" y="48"/>
                    <a:pt x="39" y="48"/>
                  </a:cubicBezTo>
                  <a:cubicBezTo>
                    <a:pt x="39" y="48"/>
                    <a:pt x="39" y="48"/>
                    <a:pt x="39" y="40"/>
                  </a:cubicBezTo>
                  <a:cubicBezTo>
                    <a:pt x="39" y="32"/>
                    <a:pt x="39" y="32"/>
                    <a:pt x="39" y="32"/>
                  </a:cubicBezTo>
                  <a:lnTo>
                    <a:pt x="39" y="24"/>
                  </a:lnTo>
                  <a:cubicBezTo>
                    <a:pt x="39" y="24"/>
                    <a:pt x="39"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3" name="Freeform 315"/>
            <p:cNvSpPr>
              <a:spLocks noChangeArrowheads="1"/>
            </p:cNvSpPr>
            <p:nvPr/>
          </p:nvSpPr>
          <p:spPr bwMode="auto">
            <a:xfrm>
              <a:off x="12126254" y="4950084"/>
              <a:ext cx="50819" cy="92110"/>
            </a:xfrm>
            <a:custGeom>
              <a:avLst/>
              <a:gdLst>
                <a:gd name="T0" fmla="*/ 71 w 72"/>
                <a:gd name="T1" fmla="*/ 56 h 128"/>
                <a:gd name="T2" fmla="*/ 71 w 72"/>
                <a:gd name="T3" fmla="*/ 56 h 128"/>
                <a:gd name="T4" fmla="*/ 39 w 72"/>
                <a:gd name="T5" fmla="*/ 56 h 128"/>
                <a:gd name="T6" fmla="*/ 39 w 72"/>
                <a:gd name="T7" fmla="*/ 32 h 128"/>
                <a:gd name="T8" fmla="*/ 39 w 72"/>
                <a:gd name="T9" fmla="*/ 24 h 128"/>
                <a:gd name="T10" fmla="*/ 39 w 72"/>
                <a:gd name="T11" fmla="*/ 16 h 128"/>
                <a:gd name="T12" fmla="*/ 32 w 72"/>
                <a:gd name="T13" fmla="*/ 24 h 128"/>
                <a:gd name="T14" fmla="*/ 32 w 72"/>
                <a:gd name="T15" fmla="*/ 32 h 128"/>
                <a:gd name="T16" fmla="*/ 32 w 72"/>
                <a:gd name="T17" fmla="*/ 95 h 128"/>
                <a:gd name="T18" fmla="*/ 32 w 72"/>
                <a:gd name="T19" fmla="*/ 103 h 128"/>
                <a:gd name="T20" fmla="*/ 39 w 72"/>
                <a:gd name="T21" fmla="*/ 111 h 128"/>
                <a:gd name="T22" fmla="*/ 39 w 72"/>
                <a:gd name="T23" fmla="*/ 103 h 128"/>
                <a:gd name="T24" fmla="*/ 39 w 72"/>
                <a:gd name="T25" fmla="*/ 95 h 128"/>
                <a:gd name="T26" fmla="*/ 39 w 72"/>
                <a:gd name="T27" fmla="*/ 79 h 128"/>
                <a:gd name="T28" fmla="*/ 71 w 72"/>
                <a:gd name="T29" fmla="*/ 79 h 128"/>
                <a:gd name="T30" fmla="*/ 71 w 72"/>
                <a:gd name="T31" fmla="*/ 79 h 128"/>
                <a:gd name="T32" fmla="*/ 71 w 72"/>
                <a:gd name="T33" fmla="*/ 111 h 128"/>
                <a:gd name="T34" fmla="*/ 63 w 72"/>
                <a:gd name="T35" fmla="*/ 119 h 128"/>
                <a:gd name="T36" fmla="*/ 39 w 72"/>
                <a:gd name="T37" fmla="*/ 127 h 128"/>
                <a:gd name="T38" fmla="*/ 16 w 72"/>
                <a:gd name="T39" fmla="*/ 127 h 128"/>
                <a:gd name="T40" fmla="*/ 0 w 72"/>
                <a:gd name="T41" fmla="*/ 111 h 128"/>
                <a:gd name="T42" fmla="*/ 0 w 72"/>
                <a:gd name="T43" fmla="*/ 79 h 128"/>
                <a:gd name="T44" fmla="*/ 0 w 72"/>
                <a:gd name="T45" fmla="*/ 48 h 128"/>
                <a:gd name="T46" fmla="*/ 0 w 72"/>
                <a:gd name="T47" fmla="*/ 24 h 128"/>
                <a:gd name="T48" fmla="*/ 8 w 72"/>
                <a:gd name="T49" fmla="*/ 8 h 128"/>
                <a:gd name="T50" fmla="*/ 16 w 72"/>
                <a:gd name="T51" fmla="*/ 0 h 128"/>
                <a:gd name="T52" fmla="*/ 39 w 72"/>
                <a:gd name="T53" fmla="*/ 0 h 128"/>
                <a:gd name="T54" fmla="*/ 63 w 72"/>
                <a:gd name="T55" fmla="*/ 0 h 128"/>
                <a:gd name="T56" fmla="*/ 71 w 72"/>
                <a:gd name="T57" fmla="*/ 16 h 128"/>
                <a:gd name="T58" fmla="*/ 71 w 72"/>
                <a:gd name="T59" fmla="*/ 40 h 128"/>
                <a:gd name="T60" fmla="*/ 71 w 72"/>
                <a:gd name="T6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6"/>
                  </a:moveTo>
                  <a:lnTo>
                    <a:pt x="71" y="56"/>
                  </a:lnTo>
                  <a:cubicBezTo>
                    <a:pt x="39" y="56"/>
                    <a:pt x="39" y="56"/>
                    <a:pt x="39" y="56"/>
                  </a:cubicBezTo>
                  <a:cubicBezTo>
                    <a:pt x="39" y="32"/>
                    <a:pt x="39" y="32"/>
                    <a:pt x="39" y="32"/>
                  </a:cubicBezTo>
                  <a:cubicBezTo>
                    <a:pt x="39" y="24"/>
                    <a:pt x="39" y="24"/>
                    <a:pt x="39" y="24"/>
                  </a:cubicBezTo>
                  <a:lnTo>
                    <a:pt x="39" y="16"/>
                  </a:lnTo>
                  <a:cubicBezTo>
                    <a:pt x="32" y="16"/>
                    <a:pt x="32" y="24"/>
                    <a:pt x="32" y="24"/>
                  </a:cubicBezTo>
                  <a:lnTo>
                    <a:pt x="32" y="32"/>
                  </a:lnTo>
                  <a:cubicBezTo>
                    <a:pt x="32" y="95"/>
                    <a:pt x="32" y="95"/>
                    <a:pt x="32" y="95"/>
                  </a:cubicBezTo>
                  <a:lnTo>
                    <a:pt x="32" y="103"/>
                  </a:lnTo>
                  <a:cubicBezTo>
                    <a:pt x="32" y="103"/>
                    <a:pt x="32" y="111"/>
                    <a:pt x="39" y="111"/>
                  </a:cubicBezTo>
                  <a:lnTo>
                    <a:pt x="39" y="103"/>
                  </a:lnTo>
                  <a:lnTo>
                    <a:pt x="39" y="95"/>
                  </a:lnTo>
                  <a:cubicBezTo>
                    <a:pt x="39" y="79"/>
                    <a:pt x="39" y="79"/>
                    <a:pt x="39" y="79"/>
                  </a:cubicBezTo>
                  <a:cubicBezTo>
                    <a:pt x="71" y="79"/>
                    <a:pt x="71" y="79"/>
                    <a:pt x="71" y="79"/>
                  </a:cubicBezTo>
                  <a:lnTo>
                    <a:pt x="71" y="79"/>
                  </a:lnTo>
                  <a:cubicBezTo>
                    <a:pt x="71" y="95"/>
                    <a:pt x="71" y="103"/>
                    <a:pt x="71" y="111"/>
                  </a:cubicBezTo>
                  <a:lnTo>
                    <a:pt x="63" y="119"/>
                  </a:lnTo>
                  <a:cubicBezTo>
                    <a:pt x="55" y="127"/>
                    <a:pt x="47" y="127"/>
                    <a:pt x="39" y="127"/>
                  </a:cubicBezTo>
                  <a:cubicBezTo>
                    <a:pt x="24" y="127"/>
                    <a:pt x="16" y="127"/>
                    <a:pt x="16" y="127"/>
                  </a:cubicBezTo>
                  <a:cubicBezTo>
                    <a:pt x="8" y="119"/>
                    <a:pt x="0" y="119"/>
                    <a:pt x="0" y="111"/>
                  </a:cubicBezTo>
                  <a:cubicBezTo>
                    <a:pt x="0" y="103"/>
                    <a:pt x="0" y="95"/>
                    <a:pt x="0" y="79"/>
                  </a:cubicBezTo>
                  <a:cubicBezTo>
                    <a:pt x="0" y="48"/>
                    <a:pt x="0" y="48"/>
                    <a:pt x="0" y="48"/>
                  </a:cubicBezTo>
                  <a:cubicBezTo>
                    <a:pt x="0" y="40"/>
                    <a:pt x="0" y="32"/>
                    <a:pt x="0" y="24"/>
                  </a:cubicBezTo>
                  <a:cubicBezTo>
                    <a:pt x="0" y="24"/>
                    <a:pt x="0" y="16"/>
                    <a:pt x="8" y="8"/>
                  </a:cubicBezTo>
                  <a:cubicBezTo>
                    <a:pt x="8" y="8"/>
                    <a:pt x="8" y="8"/>
                    <a:pt x="16" y="0"/>
                  </a:cubicBezTo>
                  <a:cubicBezTo>
                    <a:pt x="24" y="0"/>
                    <a:pt x="32" y="0"/>
                    <a:pt x="39" y="0"/>
                  </a:cubicBezTo>
                  <a:cubicBezTo>
                    <a:pt x="47" y="0"/>
                    <a:pt x="55" y="0"/>
                    <a:pt x="63" y="0"/>
                  </a:cubicBezTo>
                  <a:cubicBezTo>
                    <a:pt x="63" y="8"/>
                    <a:pt x="71" y="16"/>
                    <a:pt x="71" y="16"/>
                  </a:cubicBezTo>
                  <a:cubicBezTo>
                    <a:pt x="71" y="24"/>
                    <a:pt x="71" y="32"/>
                    <a:pt x="71" y="40"/>
                  </a:cubicBezTo>
                  <a:lnTo>
                    <a:pt x="71"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4" name="Freeform 316"/>
            <p:cNvSpPr>
              <a:spLocks noChangeArrowheads="1"/>
            </p:cNvSpPr>
            <p:nvPr/>
          </p:nvSpPr>
          <p:spPr bwMode="auto">
            <a:xfrm>
              <a:off x="12189777" y="4950084"/>
              <a:ext cx="57171" cy="92110"/>
            </a:xfrm>
            <a:custGeom>
              <a:avLst/>
              <a:gdLst>
                <a:gd name="T0" fmla="*/ 79 w 80"/>
                <a:gd name="T1" fmla="*/ 0 h 128"/>
                <a:gd name="T2" fmla="*/ 55 w 80"/>
                <a:gd name="T3" fmla="*/ 56 h 128"/>
                <a:gd name="T4" fmla="*/ 79 w 80"/>
                <a:gd name="T5" fmla="*/ 127 h 128"/>
                <a:gd name="T6" fmla="*/ 47 w 80"/>
                <a:gd name="T7" fmla="*/ 127 h 128"/>
                <a:gd name="T8" fmla="*/ 32 w 80"/>
                <a:gd name="T9" fmla="*/ 71 h 128"/>
                <a:gd name="T10" fmla="*/ 32 w 80"/>
                <a:gd name="T11" fmla="*/ 127 h 128"/>
                <a:gd name="T12" fmla="*/ 0 w 80"/>
                <a:gd name="T13" fmla="*/ 127 h 128"/>
                <a:gd name="T14" fmla="*/ 0 w 80"/>
                <a:gd name="T15" fmla="*/ 0 h 128"/>
                <a:gd name="T16" fmla="*/ 32 w 80"/>
                <a:gd name="T17" fmla="*/ 0 h 128"/>
                <a:gd name="T18" fmla="*/ 32 w 80"/>
                <a:gd name="T19" fmla="*/ 48 h 128"/>
                <a:gd name="T20" fmla="*/ 47 w 80"/>
                <a:gd name="T21" fmla="*/ 0 h 128"/>
                <a:gd name="T22" fmla="*/ 79 w 80"/>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128">
                  <a:moveTo>
                    <a:pt x="79" y="0"/>
                  </a:moveTo>
                  <a:lnTo>
                    <a:pt x="55" y="56"/>
                  </a:lnTo>
                  <a:lnTo>
                    <a:pt x="79" y="127"/>
                  </a:lnTo>
                  <a:lnTo>
                    <a:pt x="47" y="127"/>
                  </a:lnTo>
                  <a:lnTo>
                    <a:pt x="32" y="71"/>
                  </a:lnTo>
                  <a:lnTo>
                    <a:pt x="32" y="127"/>
                  </a:lnTo>
                  <a:lnTo>
                    <a:pt x="0" y="127"/>
                  </a:lnTo>
                  <a:lnTo>
                    <a:pt x="0" y="0"/>
                  </a:lnTo>
                  <a:lnTo>
                    <a:pt x="32" y="0"/>
                  </a:lnTo>
                  <a:lnTo>
                    <a:pt x="32"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5" name="Freeform 317"/>
            <p:cNvSpPr>
              <a:spLocks noChangeArrowheads="1"/>
            </p:cNvSpPr>
            <p:nvPr/>
          </p:nvSpPr>
          <p:spPr bwMode="auto">
            <a:xfrm>
              <a:off x="11452907" y="4483189"/>
              <a:ext cx="76228" cy="127046"/>
            </a:xfrm>
            <a:custGeom>
              <a:avLst/>
              <a:gdLst>
                <a:gd name="T0" fmla="*/ 103 w 104"/>
                <a:gd name="T1" fmla="*/ 0 h 175"/>
                <a:gd name="T2" fmla="*/ 103 w 104"/>
                <a:gd name="T3" fmla="*/ 174 h 175"/>
                <a:gd name="T4" fmla="*/ 63 w 104"/>
                <a:gd name="T5" fmla="*/ 174 h 175"/>
                <a:gd name="T6" fmla="*/ 40 w 104"/>
                <a:gd name="T7" fmla="*/ 95 h 175"/>
                <a:gd name="T8" fmla="*/ 40 w 104"/>
                <a:gd name="T9" fmla="*/ 174 h 175"/>
                <a:gd name="T10" fmla="*/ 0 w 104"/>
                <a:gd name="T11" fmla="*/ 174 h 175"/>
                <a:gd name="T12" fmla="*/ 0 w 104"/>
                <a:gd name="T13" fmla="*/ 0 h 175"/>
                <a:gd name="T14" fmla="*/ 40 w 104"/>
                <a:gd name="T15" fmla="*/ 0 h 175"/>
                <a:gd name="T16" fmla="*/ 63 w 104"/>
                <a:gd name="T17" fmla="*/ 79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174"/>
                  </a:lnTo>
                  <a:lnTo>
                    <a:pt x="63" y="174"/>
                  </a:lnTo>
                  <a:lnTo>
                    <a:pt x="40" y="95"/>
                  </a:lnTo>
                  <a:lnTo>
                    <a:pt x="40" y="174"/>
                  </a:lnTo>
                  <a:lnTo>
                    <a:pt x="0" y="174"/>
                  </a:lnTo>
                  <a:lnTo>
                    <a:pt x="0" y="0"/>
                  </a:lnTo>
                  <a:lnTo>
                    <a:pt x="40" y="0"/>
                  </a:lnTo>
                  <a:lnTo>
                    <a:pt x="63" y="79"/>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6" name="Freeform 318"/>
            <p:cNvSpPr>
              <a:spLocks noChangeArrowheads="1"/>
            </p:cNvSpPr>
            <p:nvPr/>
          </p:nvSpPr>
          <p:spPr bwMode="auto">
            <a:xfrm>
              <a:off x="11538665" y="4483189"/>
              <a:ext cx="79403" cy="130222"/>
            </a:xfrm>
            <a:custGeom>
              <a:avLst/>
              <a:gdLst>
                <a:gd name="T0" fmla="*/ 110 w 111"/>
                <a:gd name="T1" fmla="*/ 103 h 183"/>
                <a:gd name="T2" fmla="*/ 110 w 111"/>
                <a:gd name="T3" fmla="*/ 103 h 183"/>
                <a:gd name="T4" fmla="*/ 110 w 111"/>
                <a:gd name="T5" fmla="*/ 142 h 183"/>
                <a:gd name="T6" fmla="*/ 102 w 111"/>
                <a:gd name="T7" fmla="*/ 166 h 183"/>
                <a:gd name="T8" fmla="*/ 79 w 111"/>
                <a:gd name="T9" fmla="*/ 174 h 183"/>
                <a:gd name="T10" fmla="*/ 55 w 111"/>
                <a:gd name="T11" fmla="*/ 182 h 183"/>
                <a:gd name="T12" fmla="*/ 31 w 111"/>
                <a:gd name="T13" fmla="*/ 174 h 183"/>
                <a:gd name="T14" fmla="*/ 16 w 111"/>
                <a:gd name="T15" fmla="*/ 166 h 183"/>
                <a:gd name="T16" fmla="*/ 8 w 111"/>
                <a:gd name="T17" fmla="*/ 142 h 183"/>
                <a:gd name="T18" fmla="*/ 0 w 111"/>
                <a:gd name="T19" fmla="*/ 103 h 183"/>
                <a:gd name="T20" fmla="*/ 0 w 111"/>
                <a:gd name="T21" fmla="*/ 71 h 183"/>
                <a:gd name="T22" fmla="*/ 0 w 111"/>
                <a:gd name="T23" fmla="*/ 40 h 183"/>
                <a:gd name="T24" fmla="*/ 16 w 111"/>
                <a:gd name="T25" fmla="*/ 16 h 183"/>
                <a:gd name="T26" fmla="*/ 31 w 111"/>
                <a:gd name="T27" fmla="*/ 0 h 183"/>
                <a:gd name="T28" fmla="*/ 55 w 111"/>
                <a:gd name="T29" fmla="*/ 0 h 183"/>
                <a:gd name="T30" fmla="*/ 79 w 111"/>
                <a:gd name="T31" fmla="*/ 0 h 183"/>
                <a:gd name="T32" fmla="*/ 102 w 111"/>
                <a:gd name="T33" fmla="*/ 16 h 183"/>
                <a:gd name="T34" fmla="*/ 110 w 111"/>
                <a:gd name="T35" fmla="*/ 32 h 183"/>
                <a:gd name="T36" fmla="*/ 110 w 111"/>
                <a:gd name="T37" fmla="*/ 71 h 183"/>
                <a:gd name="T38" fmla="*/ 110 w 111"/>
                <a:gd name="T39" fmla="*/ 103 h 183"/>
                <a:gd name="T40" fmla="*/ 63 w 111"/>
                <a:gd name="T41" fmla="*/ 47 h 183"/>
                <a:gd name="T42" fmla="*/ 63 w 111"/>
                <a:gd name="T43" fmla="*/ 47 h 183"/>
                <a:gd name="T44" fmla="*/ 63 w 111"/>
                <a:gd name="T45" fmla="*/ 32 h 183"/>
                <a:gd name="T46" fmla="*/ 55 w 111"/>
                <a:gd name="T47" fmla="*/ 24 h 183"/>
                <a:gd name="T48" fmla="*/ 47 w 111"/>
                <a:gd name="T49" fmla="*/ 32 h 183"/>
                <a:gd name="T50" fmla="*/ 47 w 111"/>
                <a:gd name="T51" fmla="*/ 47 h 183"/>
                <a:gd name="T52" fmla="*/ 47 w 111"/>
                <a:gd name="T53" fmla="*/ 127 h 183"/>
                <a:gd name="T54" fmla="*/ 47 w 111"/>
                <a:gd name="T55" fmla="*/ 150 h 183"/>
                <a:gd name="T56" fmla="*/ 55 w 111"/>
                <a:gd name="T57" fmla="*/ 150 h 183"/>
                <a:gd name="T58" fmla="*/ 63 w 111"/>
                <a:gd name="T59" fmla="*/ 150 h 183"/>
                <a:gd name="T60" fmla="*/ 63 w 111"/>
                <a:gd name="T61" fmla="*/ 127 h 183"/>
                <a:gd name="T62" fmla="*/ 63 w 111"/>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83">
                  <a:moveTo>
                    <a:pt x="110" y="103"/>
                  </a:moveTo>
                  <a:lnTo>
                    <a:pt x="110" y="103"/>
                  </a:lnTo>
                  <a:cubicBezTo>
                    <a:pt x="110" y="118"/>
                    <a:pt x="110" y="134"/>
                    <a:pt x="110" y="142"/>
                  </a:cubicBezTo>
                  <a:cubicBezTo>
                    <a:pt x="110" y="150"/>
                    <a:pt x="102" y="158"/>
                    <a:pt x="102" y="166"/>
                  </a:cubicBezTo>
                  <a:cubicBezTo>
                    <a:pt x="95" y="166"/>
                    <a:pt x="87" y="174"/>
                    <a:pt x="79" y="174"/>
                  </a:cubicBezTo>
                  <a:cubicBezTo>
                    <a:pt x="79" y="182"/>
                    <a:pt x="63" y="182"/>
                    <a:pt x="55" y="182"/>
                  </a:cubicBezTo>
                  <a:cubicBezTo>
                    <a:pt x="47" y="182"/>
                    <a:pt x="39" y="182"/>
                    <a:pt x="31" y="174"/>
                  </a:cubicBezTo>
                  <a:cubicBezTo>
                    <a:pt x="23" y="174"/>
                    <a:pt x="16" y="166"/>
                    <a:pt x="16" y="166"/>
                  </a:cubicBezTo>
                  <a:cubicBezTo>
                    <a:pt x="8" y="158"/>
                    <a:pt x="8" y="150"/>
                    <a:pt x="8" y="142"/>
                  </a:cubicBezTo>
                  <a:cubicBezTo>
                    <a:pt x="0" y="134"/>
                    <a:pt x="0" y="118"/>
                    <a:pt x="0" y="103"/>
                  </a:cubicBezTo>
                  <a:cubicBezTo>
                    <a:pt x="0" y="71"/>
                    <a:pt x="0" y="71"/>
                    <a:pt x="0" y="71"/>
                  </a:cubicBezTo>
                  <a:cubicBezTo>
                    <a:pt x="0" y="55"/>
                    <a:pt x="0" y="40"/>
                    <a:pt x="0" y="40"/>
                  </a:cubicBezTo>
                  <a:cubicBezTo>
                    <a:pt x="8" y="32"/>
                    <a:pt x="8" y="24"/>
                    <a:pt x="16" y="16"/>
                  </a:cubicBezTo>
                  <a:cubicBezTo>
                    <a:pt x="16" y="8"/>
                    <a:pt x="23" y="8"/>
                    <a:pt x="31" y="0"/>
                  </a:cubicBezTo>
                  <a:cubicBezTo>
                    <a:pt x="39" y="0"/>
                    <a:pt x="47" y="0"/>
                    <a:pt x="55" y="0"/>
                  </a:cubicBezTo>
                  <a:cubicBezTo>
                    <a:pt x="63" y="0"/>
                    <a:pt x="71" y="0"/>
                    <a:pt x="79" y="0"/>
                  </a:cubicBezTo>
                  <a:cubicBezTo>
                    <a:pt x="87" y="8"/>
                    <a:pt x="95" y="8"/>
                    <a:pt x="102" y="16"/>
                  </a:cubicBezTo>
                  <a:cubicBezTo>
                    <a:pt x="102" y="24"/>
                    <a:pt x="110" y="32"/>
                    <a:pt x="110" y="32"/>
                  </a:cubicBezTo>
                  <a:cubicBezTo>
                    <a:pt x="110" y="40"/>
                    <a:pt x="110" y="55"/>
                    <a:pt x="110" y="71"/>
                  </a:cubicBezTo>
                  <a:lnTo>
                    <a:pt x="110" y="103"/>
                  </a:lnTo>
                  <a:close/>
                  <a:moveTo>
                    <a:pt x="63" y="47"/>
                  </a:moveTo>
                  <a:lnTo>
                    <a:pt x="63" y="47"/>
                  </a:lnTo>
                  <a:cubicBezTo>
                    <a:pt x="63" y="40"/>
                    <a:pt x="63" y="32"/>
                    <a:pt x="63" y="32"/>
                  </a:cubicBezTo>
                  <a:cubicBezTo>
                    <a:pt x="63" y="24"/>
                    <a:pt x="63" y="24"/>
                    <a:pt x="55" y="24"/>
                  </a:cubicBezTo>
                  <a:cubicBezTo>
                    <a:pt x="55" y="24"/>
                    <a:pt x="55" y="24"/>
                    <a:pt x="47" y="32"/>
                  </a:cubicBezTo>
                  <a:cubicBezTo>
                    <a:pt x="47" y="32"/>
                    <a:pt x="47" y="40"/>
                    <a:pt x="47" y="47"/>
                  </a:cubicBezTo>
                  <a:cubicBezTo>
                    <a:pt x="47" y="127"/>
                    <a:pt x="47" y="127"/>
                    <a:pt x="47" y="127"/>
                  </a:cubicBezTo>
                  <a:cubicBezTo>
                    <a:pt x="47" y="142"/>
                    <a:pt x="47" y="142"/>
                    <a:pt x="47" y="150"/>
                  </a:cubicBezTo>
                  <a:lnTo>
                    <a:pt x="55" y="150"/>
                  </a:lnTo>
                  <a:cubicBezTo>
                    <a:pt x="63" y="150"/>
                    <a:pt x="63" y="150"/>
                    <a:pt x="63" y="150"/>
                  </a:cubicBezTo>
                  <a:cubicBezTo>
                    <a:pt x="63" y="142"/>
                    <a:pt x="63" y="134"/>
                    <a:pt x="63" y="127"/>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7" name="Freeform 319"/>
            <p:cNvSpPr>
              <a:spLocks noChangeArrowheads="1"/>
            </p:cNvSpPr>
            <p:nvPr/>
          </p:nvSpPr>
          <p:spPr bwMode="auto">
            <a:xfrm>
              <a:off x="11630772" y="4483189"/>
              <a:ext cx="76228" cy="127046"/>
            </a:xfrm>
            <a:custGeom>
              <a:avLst/>
              <a:gdLst>
                <a:gd name="T0" fmla="*/ 0 w 104"/>
                <a:gd name="T1" fmla="*/ 0 h 175"/>
                <a:gd name="T2" fmla="*/ 0 w 104"/>
                <a:gd name="T3" fmla="*/ 0 h 175"/>
                <a:gd name="T4" fmla="*/ 32 w 104"/>
                <a:gd name="T5" fmla="*/ 0 h 175"/>
                <a:gd name="T6" fmla="*/ 79 w 104"/>
                <a:gd name="T7" fmla="*/ 0 h 175"/>
                <a:gd name="T8" fmla="*/ 95 w 104"/>
                <a:gd name="T9" fmla="*/ 16 h 175"/>
                <a:gd name="T10" fmla="*/ 103 w 104"/>
                <a:gd name="T11" fmla="*/ 47 h 175"/>
                <a:gd name="T12" fmla="*/ 103 w 104"/>
                <a:gd name="T13" fmla="*/ 79 h 175"/>
                <a:gd name="T14" fmla="*/ 79 w 104"/>
                <a:gd name="T15" fmla="*/ 87 h 175"/>
                <a:gd name="T16" fmla="*/ 95 w 104"/>
                <a:gd name="T17" fmla="*/ 95 h 175"/>
                <a:gd name="T18" fmla="*/ 103 w 104"/>
                <a:gd name="T19" fmla="*/ 103 h 175"/>
                <a:gd name="T20" fmla="*/ 103 w 104"/>
                <a:gd name="T21" fmla="*/ 134 h 175"/>
                <a:gd name="T22" fmla="*/ 103 w 104"/>
                <a:gd name="T23" fmla="*/ 174 h 175"/>
                <a:gd name="T24" fmla="*/ 63 w 104"/>
                <a:gd name="T25" fmla="*/ 174 h 175"/>
                <a:gd name="T26" fmla="*/ 63 w 104"/>
                <a:gd name="T27" fmla="*/ 118 h 175"/>
                <a:gd name="T28" fmla="*/ 56 w 104"/>
                <a:gd name="T29" fmla="*/ 103 h 175"/>
                <a:gd name="T30" fmla="*/ 48 w 104"/>
                <a:gd name="T31" fmla="*/ 95 h 175"/>
                <a:gd name="T32" fmla="*/ 48 w 104"/>
                <a:gd name="T33" fmla="*/ 174 h 175"/>
                <a:gd name="T34" fmla="*/ 0 w 104"/>
                <a:gd name="T35" fmla="*/ 174 h 175"/>
                <a:gd name="T36" fmla="*/ 0 w 104"/>
                <a:gd name="T37" fmla="*/ 0 h 175"/>
                <a:gd name="T38" fmla="*/ 48 w 104"/>
                <a:gd name="T39" fmla="*/ 32 h 175"/>
                <a:gd name="T40" fmla="*/ 48 w 104"/>
                <a:gd name="T41" fmla="*/ 32 h 175"/>
                <a:gd name="T42" fmla="*/ 48 w 104"/>
                <a:gd name="T43" fmla="*/ 71 h 175"/>
                <a:gd name="T44" fmla="*/ 56 w 104"/>
                <a:gd name="T45" fmla="*/ 71 h 175"/>
                <a:gd name="T46" fmla="*/ 63 w 104"/>
                <a:gd name="T47" fmla="*/ 55 h 175"/>
                <a:gd name="T48" fmla="*/ 63 w 104"/>
                <a:gd name="T49" fmla="*/ 47 h 175"/>
                <a:gd name="T50" fmla="*/ 56 w 104"/>
                <a:gd name="T51" fmla="*/ 32 h 175"/>
                <a:gd name="T52" fmla="*/ 48 w 104"/>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175">
                  <a:moveTo>
                    <a:pt x="0" y="0"/>
                  </a:moveTo>
                  <a:lnTo>
                    <a:pt x="0" y="0"/>
                  </a:lnTo>
                  <a:cubicBezTo>
                    <a:pt x="32" y="0"/>
                    <a:pt x="32" y="0"/>
                    <a:pt x="32" y="0"/>
                  </a:cubicBezTo>
                  <a:cubicBezTo>
                    <a:pt x="56" y="0"/>
                    <a:pt x="71" y="0"/>
                    <a:pt x="79" y="0"/>
                  </a:cubicBezTo>
                  <a:cubicBezTo>
                    <a:pt x="87" y="8"/>
                    <a:pt x="95" y="8"/>
                    <a:pt x="95" y="16"/>
                  </a:cubicBezTo>
                  <a:cubicBezTo>
                    <a:pt x="103" y="24"/>
                    <a:pt x="103" y="32"/>
                    <a:pt x="103" y="47"/>
                  </a:cubicBezTo>
                  <a:cubicBezTo>
                    <a:pt x="103" y="63"/>
                    <a:pt x="103" y="71"/>
                    <a:pt x="103" y="79"/>
                  </a:cubicBezTo>
                  <a:cubicBezTo>
                    <a:pt x="95" y="79"/>
                    <a:pt x="87" y="87"/>
                    <a:pt x="79" y="87"/>
                  </a:cubicBezTo>
                  <a:cubicBezTo>
                    <a:pt x="87" y="87"/>
                    <a:pt x="95" y="87"/>
                    <a:pt x="95" y="95"/>
                  </a:cubicBezTo>
                  <a:cubicBezTo>
                    <a:pt x="103" y="95"/>
                    <a:pt x="103" y="103"/>
                    <a:pt x="103" y="103"/>
                  </a:cubicBezTo>
                  <a:cubicBezTo>
                    <a:pt x="103" y="111"/>
                    <a:pt x="103" y="118"/>
                    <a:pt x="103" y="134"/>
                  </a:cubicBezTo>
                  <a:cubicBezTo>
                    <a:pt x="103" y="174"/>
                    <a:pt x="103" y="174"/>
                    <a:pt x="103" y="174"/>
                  </a:cubicBezTo>
                  <a:cubicBezTo>
                    <a:pt x="63" y="174"/>
                    <a:pt x="63" y="174"/>
                    <a:pt x="63" y="174"/>
                  </a:cubicBezTo>
                  <a:cubicBezTo>
                    <a:pt x="63" y="118"/>
                    <a:pt x="63" y="118"/>
                    <a:pt x="63" y="118"/>
                  </a:cubicBezTo>
                  <a:cubicBezTo>
                    <a:pt x="63" y="111"/>
                    <a:pt x="63" y="103"/>
                    <a:pt x="56" y="103"/>
                  </a:cubicBezTo>
                  <a:cubicBezTo>
                    <a:pt x="56" y="103"/>
                    <a:pt x="56" y="95"/>
                    <a:pt x="48" y="95"/>
                  </a:cubicBezTo>
                  <a:cubicBezTo>
                    <a:pt x="48" y="174"/>
                    <a:pt x="48" y="174"/>
                    <a:pt x="48" y="174"/>
                  </a:cubicBezTo>
                  <a:cubicBezTo>
                    <a:pt x="0" y="174"/>
                    <a:pt x="0" y="174"/>
                    <a:pt x="0" y="174"/>
                  </a:cubicBezTo>
                  <a:lnTo>
                    <a:pt x="0" y="0"/>
                  </a:lnTo>
                  <a:close/>
                  <a:moveTo>
                    <a:pt x="48" y="32"/>
                  </a:moveTo>
                  <a:lnTo>
                    <a:pt x="48" y="32"/>
                  </a:lnTo>
                  <a:cubicBezTo>
                    <a:pt x="48" y="71"/>
                    <a:pt x="48" y="71"/>
                    <a:pt x="48" y="71"/>
                  </a:cubicBezTo>
                  <a:cubicBezTo>
                    <a:pt x="56" y="71"/>
                    <a:pt x="56" y="71"/>
                    <a:pt x="56" y="71"/>
                  </a:cubicBezTo>
                  <a:cubicBezTo>
                    <a:pt x="63" y="63"/>
                    <a:pt x="63" y="63"/>
                    <a:pt x="63" y="55"/>
                  </a:cubicBezTo>
                  <a:cubicBezTo>
                    <a:pt x="63" y="47"/>
                    <a:pt x="63" y="47"/>
                    <a:pt x="63" y="47"/>
                  </a:cubicBezTo>
                  <a:cubicBezTo>
                    <a:pt x="63" y="40"/>
                    <a:pt x="63" y="32"/>
                    <a:pt x="56" y="32"/>
                  </a:cubicBezTo>
                  <a:cubicBezTo>
                    <a:pt x="56" y="32"/>
                    <a:pt x="56" y="32"/>
                    <a:pt x="48"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8" name="Freeform 320"/>
            <p:cNvSpPr>
              <a:spLocks noChangeArrowheads="1"/>
            </p:cNvSpPr>
            <p:nvPr/>
          </p:nvSpPr>
          <p:spPr bwMode="auto">
            <a:xfrm>
              <a:off x="11710178" y="4483189"/>
              <a:ext cx="76228" cy="127046"/>
            </a:xfrm>
            <a:custGeom>
              <a:avLst/>
              <a:gdLst>
                <a:gd name="T0" fmla="*/ 103 w 104"/>
                <a:gd name="T1" fmla="*/ 0 h 175"/>
                <a:gd name="T2" fmla="*/ 103 w 104"/>
                <a:gd name="T3" fmla="*/ 40 h 175"/>
                <a:gd name="T4" fmla="*/ 79 w 104"/>
                <a:gd name="T5" fmla="*/ 40 h 175"/>
                <a:gd name="T6" fmla="*/ 79 w 104"/>
                <a:gd name="T7" fmla="*/ 174 h 175"/>
                <a:gd name="T8" fmla="*/ 32 w 104"/>
                <a:gd name="T9" fmla="*/ 174 h 175"/>
                <a:gd name="T10" fmla="*/ 32 w 104"/>
                <a:gd name="T11" fmla="*/ 40 h 175"/>
                <a:gd name="T12" fmla="*/ 0 w 104"/>
                <a:gd name="T13" fmla="*/ 40 h 175"/>
                <a:gd name="T14" fmla="*/ 0 w 104"/>
                <a:gd name="T15" fmla="*/ 0 h 175"/>
                <a:gd name="T16" fmla="*/ 103 w 104"/>
                <a:gd name="T1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75">
                  <a:moveTo>
                    <a:pt x="103" y="0"/>
                  </a:moveTo>
                  <a:lnTo>
                    <a:pt x="103" y="40"/>
                  </a:lnTo>
                  <a:lnTo>
                    <a:pt x="79" y="40"/>
                  </a:lnTo>
                  <a:lnTo>
                    <a:pt x="79" y="174"/>
                  </a:lnTo>
                  <a:lnTo>
                    <a:pt x="32" y="174"/>
                  </a:lnTo>
                  <a:lnTo>
                    <a:pt x="32"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29" name="Freeform 321"/>
            <p:cNvSpPr>
              <a:spLocks noChangeArrowheads="1"/>
            </p:cNvSpPr>
            <p:nvPr/>
          </p:nvSpPr>
          <p:spPr bwMode="auto">
            <a:xfrm>
              <a:off x="11795933" y="4483189"/>
              <a:ext cx="76228" cy="127046"/>
            </a:xfrm>
            <a:custGeom>
              <a:avLst/>
              <a:gdLst>
                <a:gd name="T0" fmla="*/ 103 w 104"/>
                <a:gd name="T1" fmla="*/ 0 h 175"/>
                <a:gd name="T2" fmla="*/ 103 w 104"/>
                <a:gd name="T3" fmla="*/ 174 h 175"/>
                <a:gd name="T4" fmla="*/ 56 w 104"/>
                <a:gd name="T5" fmla="*/ 174 h 175"/>
                <a:gd name="T6" fmla="*/ 56 w 104"/>
                <a:gd name="T7" fmla="*/ 103 h 175"/>
                <a:gd name="T8" fmla="*/ 48 w 104"/>
                <a:gd name="T9" fmla="*/ 103 h 175"/>
                <a:gd name="T10" fmla="*/ 48 w 104"/>
                <a:gd name="T11" fmla="*/ 174 h 175"/>
                <a:gd name="T12" fmla="*/ 0 w 104"/>
                <a:gd name="T13" fmla="*/ 174 h 175"/>
                <a:gd name="T14" fmla="*/ 0 w 104"/>
                <a:gd name="T15" fmla="*/ 0 h 175"/>
                <a:gd name="T16" fmla="*/ 48 w 104"/>
                <a:gd name="T17" fmla="*/ 0 h 175"/>
                <a:gd name="T18" fmla="*/ 48 w 104"/>
                <a:gd name="T19" fmla="*/ 63 h 175"/>
                <a:gd name="T20" fmla="*/ 56 w 104"/>
                <a:gd name="T21" fmla="*/ 63 h 175"/>
                <a:gd name="T22" fmla="*/ 56 w 104"/>
                <a:gd name="T23" fmla="*/ 0 h 175"/>
                <a:gd name="T24" fmla="*/ 103 w 104"/>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75">
                  <a:moveTo>
                    <a:pt x="103" y="0"/>
                  </a:moveTo>
                  <a:lnTo>
                    <a:pt x="103" y="174"/>
                  </a:lnTo>
                  <a:lnTo>
                    <a:pt x="56" y="174"/>
                  </a:lnTo>
                  <a:lnTo>
                    <a:pt x="56" y="103"/>
                  </a:lnTo>
                  <a:lnTo>
                    <a:pt x="48" y="103"/>
                  </a:lnTo>
                  <a:lnTo>
                    <a:pt x="48" y="174"/>
                  </a:lnTo>
                  <a:lnTo>
                    <a:pt x="0" y="174"/>
                  </a:lnTo>
                  <a:lnTo>
                    <a:pt x="0" y="0"/>
                  </a:lnTo>
                  <a:lnTo>
                    <a:pt x="48" y="0"/>
                  </a:lnTo>
                  <a:lnTo>
                    <a:pt x="48" y="63"/>
                  </a:lnTo>
                  <a:lnTo>
                    <a:pt x="56" y="63"/>
                  </a:lnTo>
                  <a:lnTo>
                    <a:pt x="56"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0" name="Freeform 322"/>
            <p:cNvSpPr>
              <a:spLocks noChangeArrowheads="1"/>
            </p:cNvSpPr>
            <p:nvPr/>
          </p:nvSpPr>
          <p:spPr bwMode="auto">
            <a:xfrm>
              <a:off x="11437028" y="4641997"/>
              <a:ext cx="73051" cy="130222"/>
            </a:xfrm>
            <a:custGeom>
              <a:avLst/>
              <a:gdLst>
                <a:gd name="T0" fmla="*/ 0 w 103"/>
                <a:gd name="T1" fmla="*/ 0 h 183"/>
                <a:gd name="T2" fmla="*/ 0 w 103"/>
                <a:gd name="T3" fmla="*/ 0 h 183"/>
                <a:gd name="T4" fmla="*/ 31 w 103"/>
                <a:gd name="T5" fmla="*/ 0 h 183"/>
                <a:gd name="T6" fmla="*/ 78 w 103"/>
                <a:gd name="T7" fmla="*/ 8 h 183"/>
                <a:gd name="T8" fmla="*/ 94 w 103"/>
                <a:gd name="T9" fmla="*/ 16 h 183"/>
                <a:gd name="T10" fmla="*/ 102 w 103"/>
                <a:gd name="T11" fmla="*/ 32 h 183"/>
                <a:gd name="T12" fmla="*/ 102 w 103"/>
                <a:gd name="T13" fmla="*/ 64 h 183"/>
                <a:gd name="T14" fmla="*/ 102 w 103"/>
                <a:gd name="T15" fmla="*/ 127 h 183"/>
                <a:gd name="T16" fmla="*/ 102 w 103"/>
                <a:gd name="T17" fmla="*/ 158 h 183"/>
                <a:gd name="T18" fmla="*/ 94 w 103"/>
                <a:gd name="T19" fmla="*/ 174 h 183"/>
                <a:gd name="T20" fmla="*/ 78 w 103"/>
                <a:gd name="T21" fmla="*/ 182 h 183"/>
                <a:gd name="T22" fmla="*/ 55 w 103"/>
                <a:gd name="T23" fmla="*/ 182 h 183"/>
                <a:gd name="T24" fmla="*/ 0 w 103"/>
                <a:gd name="T25" fmla="*/ 182 h 183"/>
                <a:gd name="T26" fmla="*/ 0 w 103"/>
                <a:gd name="T27" fmla="*/ 0 h 183"/>
                <a:gd name="T28" fmla="*/ 47 w 103"/>
                <a:gd name="T29" fmla="*/ 32 h 183"/>
                <a:gd name="T30" fmla="*/ 47 w 103"/>
                <a:gd name="T31" fmla="*/ 32 h 183"/>
                <a:gd name="T32" fmla="*/ 47 w 103"/>
                <a:gd name="T33" fmla="*/ 150 h 183"/>
                <a:gd name="T34" fmla="*/ 55 w 103"/>
                <a:gd name="T35" fmla="*/ 150 h 183"/>
                <a:gd name="T36" fmla="*/ 55 w 103"/>
                <a:gd name="T37" fmla="*/ 127 h 183"/>
                <a:gd name="T38" fmla="*/ 55 w 103"/>
                <a:gd name="T39" fmla="*/ 56 h 183"/>
                <a:gd name="T40" fmla="*/ 55 w 103"/>
                <a:gd name="T41" fmla="*/ 40 h 183"/>
                <a:gd name="T42" fmla="*/ 55 w 103"/>
                <a:gd name="T43" fmla="*/ 32 h 183"/>
                <a:gd name="T44" fmla="*/ 47 w 103"/>
                <a:gd name="T45"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83">
                  <a:moveTo>
                    <a:pt x="0" y="0"/>
                  </a:moveTo>
                  <a:lnTo>
                    <a:pt x="0" y="0"/>
                  </a:lnTo>
                  <a:cubicBezTo>
                    <a:pt x="31" y="0"/>
                    <a:pt x="31" y="0"/>
                    <a:pt x="31" y="0"/>
                  </a:cubicBezTo>
                  <a:cubicBezTo>
                    <a:pt x="55" y="0"/>
                    <a:pt x="71" y="8"/>
                    <a:pt x="78" y="8"/>
                  </a:cubicBezTo>
                  <a:cubicBezTo>
                    <a:pt x="86" y="8"/>
                    <a:pt x="94" y="16"/>
                    <a:pt x="94" y="16"/>
                  </a:cubicBezTo>
                  <a:cubicBezTo>
                    <a:pt x="102" y="24"/>
                    <a:pt x="102" y="24"/>
                    <a:pt x="102" y="32"/>
                  </a:cubicBezTo>
                  <a:cubicBezTo>
                    <a:pt x="102" y="40"/>
                    <a:pt x="102" y="48"/>
                    <a:pt x="102" y="64"/>
                  </a:cubicBezTo>
                  <a:cubicBezTo>
                    <a:pt x="102" y="127"/>
                    <a:pt x="102" y="127"/>
                    <a:pt x="102" y="127"/>
                  </a:cubicBezTo>
                  <a:cubicBezTo>
                    <a:pt x="102" y="143"/>
                    <a:pt x="102" y="158"/>
                    <a:pt x="102" y="158"/>
                  </a:cubicBezTo>
                  <a:cubicBezTo>
                    <a:pt x="102" y="166"/>
                    <a:pt x="94" y="174"/>
                    <a:pt x="94" y="174"/>
                  </a:cubicBezTo>
                  <a:cubicBezTo>
                    <a:pt x="94" y="174"/>
                    <a:pt x="86" y="182"/>
                    <a:pt x="78" y="182"/>
                  </a:cubicBezTo>
                  <a:cubicBezTo>
                    <a:pt x="78" y="182"/>
                    <a:pt x="63" y="182"/>
                    <a:pt x="55" y="182"/>
                  </a:cubicBezTo>
                  <a:cubicBezTo>
                    <a:pt x="0" y="182"/>
                    <a:pt x="0" y="182"/>
                    <a:pt x="0" y="182"/>
                  </a:cubicBezTo>
                  <a:lnTo>
                    <a:pt x="0" y="0"/>
                  </a:lnTo>
                  <a:close/>
                  <a:moveTo>
                    <a:pt x="47" y="32"/>
                  </a:moveTo>
                  <a:lnTo>
                    <a:pt x="47" y="32"/>
                  </a:lnTo>
                  <a:cubicBezTo>
                    <a:pt x="47" y="150"/>
                    <a:pt x="47" y="150"/>
                    <a:pt x="47" y="150"/>
                  </a:cubicBezTo>
                  <a:lnTo>
                    <a:pt x="55" y="150"/>
                  </a:lnTo>
                  <a:cubicBezTo>
                    <a:pt x="55" y="143"/>
                    <a:pt x="55" y="135"/>
                    <a:pt x="55" y="127"/>
                  </a:cubicBezTo>
                  <a:cubicBezTo>
                    <a:pt x="55" y="56"/>
                    <a:pt x="55" y="56"/>
                    <a:pt x="55" y="56"/>
                  </a:cubicBezTo>
                  <a:cubicBezTo>
                    <a:pt x="55" y="48"/>
                    <a:pt x="55" y="40"/>
                    <a:pt x="55" y="40"/>
                  </a:cubicBezTo>
                  <a:cubicBezTo>
                    <a:pt x="55" y="40"/>
                    <a:pt x="55" y="40"/>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1" name="Freeform 323"/>
            <p:cNvSpPr>
              <a:spLocks noChangeArrowheads="1"/>
            </p:cNvSpPr>
            <p:nvPr/>
          </p:nvSpPr>
          <p:spPr bwMode="auto">
            <a:xfrm>
              <a:off x="11516431" y="4641997"/>
              <a:ext cx="85757" cy="130222"/>
            </a:xfrm>
            <a:custGeom>
              <a:avLst/>
              <a:gdLst>
                <a:gd name="T0" fmla="*/ 95 w 120"/>
                <a:gd name="T1" fmla="*/ 0 h 183"/>
                <a:gd name="T2" fmla="*/ 95 w 120"/>
                <a:gd name="T3" fmla="*/ 0 h 183"/>
                <a:gd name="T4" fmla="*/ 119 w 120"/>
                <a:gd name="T5" fmla="*/ 182 h 183"/>
                <a:gd name="T6" fmla="*/ 71 w 120"/>
                <a:gd name="T7" fmla="*/ 182 h 183"/>
                <a:gd name="T8" fmla="*/ 71 w 120"/>
                <a:gd name="T9" fmla="*/ 150 h 183"/>
                <a:gd name="T10" fmla="*/ 55 w 120"/>
                <a:gd name="T11" fmla="*/ 150 h 183"/>
                <a:gd name="T12" fmla="*/ 48 w 120"/>
                <a:gd name="T13" fmla="*/ 182 h 183"/>
                <a:gd name="T14" fmla="*/ 0 w 120"/>
                <a:gd name="T15" fmla="*/ 182 h 183"/>
                <a:gd name="T16" fmla="*/ 24 w 120"/>
                <a:gd name="T17" fmla="*/ 0 h 183"/>
                <a:gd name="T18" fmla="*/ 95 w 120"/>
                <a:gd name="T19" fmla="*/ 0 h 183"/>
                <a:gd name="T20" fmla="*/ 71 w 120"/>
                <a:gd name="T21" fmla="*/ 119 h 183"/>
                <a:gd name="T22" fmla="*/ 71 w 120"/>
                <a:gd name="T23" fmla="*/ 119 h 183"/>
                <a:gd name="T24" fmla="*/ 63 w 120"/>
                <a:gd name="T25" fmla="*/ 40 h 183"/>
                <a:gd name="T26" fmla="*/ 48 w 120"/>
                <a:gd name="T27" fmla="*/ 119 h 183"/>
                <a:gd name="T28" fmla="*/ 71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95" y="0"/>
                  </a:moveTo>
                  <a:lnTo>
                    <a:pt x="95" y="0"/>
                  </a:lnTo>
                  <a:cubicBezTo>
                    <a:pt x="119" y="182"/>
                    <a:pt x="119" y="182"/>
                    <a:pt x="119" y="182"/>
                  </a:cubicBezTo>
                  <a:cubicBezTo>
                    <a:pt x="71" y="182"/>
                    <a:pt x="71" y="182"/>
                    <a:pt x="71" y="182"/>
                  </a:cubicBezTo>
                  <a:cubicBezTo>
                    <a:pt x="71" y="150"/>
                    <a:pt x="71" y="150"/>
                    <a:pt x="71" y="150"/>
                  </a:cubicBezTo>
                  <a:cubicBezTo>
                    <a:pt x="55" y="150"/>
                    <a:pt x="55" y="150"/>
                    <a:pt x="55" y="150"/>
                  </a:cubicBezTo>
                  <a:cubicBezTo>
                    <a:pt x="48" y="182"/>
                    <a:pt x="48" y="182"/>
                    <a:pt x="48" y="182"/>
                  </a:cubicBezTo>
                  <a:cubicBezTo>
                    <a:pt x="0" y="182"/>
                    <a:pt x="0" y="182"/>
                    <a:pt x="0" y="182"/>
                  </a:cubicBezTo>
                  <a:cubicBezTo>
                    <a:pt x="24" y="0"/>
                    <a:pt x="24" y="0"/>
                    <a:pt x="24" y="0"/>
                  </a:cubicBezTo>
                  <a:lnTo>
                    <a:pt x="95" y="0"/>
                  </a:lnTo>
                  <a:close/>
                  <a:moveTo>
                    <a:pt x="71" y="119"/>
                  </a:moveTo>
                  <a:lnTo>
                    <a:pt x="71" y="119"/>
                  </a:lnTo>
                  <a:cubicBezTo>
                    <a:pt x="63" y="95"/>
                    <a:pt x="63" y="71"/>
                    <a:pt x="63" y="40"/>
                  </a:cubicBezTo>
                  <a:cubicBezTo>
                    <a:pt x="55" y="79"/>
                    <a:pt x="55" y="103"/>
                    <a:pt x="48"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2" name="Freeform 324"/>
            <p:cNvSpPr>
              <a:spLocks noChangeArrowheads="1"/>
            </p:cNvSpPr>
            <p:nvPr/>
          </p:nvSpPr>
          <p:spPr bwMode="auto">
            <a:xfrm>
              <a:off x="11608540" y="4641997"/>
              <a:ext cx="79403" cy="130222"/>
            </a:xfrm>
            <a:custGeom>
              <a:avLst/>
              <a:gdLst>
                <a:gd name="T0" fmla="*/ 110 w 111"/>
                <a:gd name="T1" fmla="*/ 0 h 183"/>
                <a:gd name="T2" fmla="*/ 87 w 111"/>
                <a:gd name="T3" fmla="*/ 87 h 183"/>
                <a:gd name="T4" fmla="*/ 110 w 111"/>
                <a:gd name="T5" fmla="*/ 182 h 183"/>
                <a:gd name="T6" fmla="*/ 63 w 111"/>
                <a:gd name="T7" fmla="*/ 182 h 183"/>
                <a:gd name="T8" fmla="*/ 47 w 111"/>
                <a:gd name="T9" fmla="*/ 103 h 183"/>
                <a:gd name="T10" fmla="*/ 47 w 111"/>
                <a:gd name="T11" fmla="*/ 182 h 183"/>
                <a:gd name="T12" fmla="*/ 0 w 111"/>
                <a:gd name="T13" fmla="*/ 182 h 183"/>
                <a:gd name="T14" fmla="*/ 0 w 111"/>
                <a:gd name="T15" fmla="*/ 0 h 183"/>
                <a:gd name="T16" fmla="*/ 47 w 111"/>
                <a:gd name="T17" fmla="*/ 0 h 183"/>
                <a:gd name="T18" fmla="*/ 47 w 111"/>
                <a:gd name="T19" fmla="*/ 71 h 183"/>
                <a:gd name="T20" fmla="*/ 63 w 111"/>
                <a:gd name="T21" fmla="*/ 0 h 183"/>
                <a:gd name="T22" fmla="*/ 110 w 111"/>
                <a:gd name="T2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183">
                  <a:moveTo>
                    <a:pt x="110" y="0"/>
                  </a:moveTo>
                  <a:lnTo>
                    <a:pt x="87" y="87"/>
                  </a:lnTo>
                  <a:lnTo>
                    <a:pt x="110" y="182"/>
                  </a:lnTo>
                  <a:lnTo>
                    <a:pt x="63" y="182"/>
                  </a:lnTo>
                  <a:lnTo>
                    <a:pt x="47" y="103"/>
                  </a:lnTo>
                  <a:lnTo>
                    <a:pt x="47" y="182"/>
                  </a:lnTo>
                  <a:lnTo>
                    <a:pt x="0" y="182"/>
                  </a:lnTo>
                  <a:lnTo>
                    <a:pt x="0" y="0"/>
                  </a:lnTo>
                  <a:lnTo>
                    <a:pt x="47" y="0"/>
                  </a:lnTo>
                  <a:lnTo>
                    <a:pt x="47"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3" name="Freeform 325"/>
            <p:cNvSpPr>
              <a:spLocks noChangeArrowheads="1"/>
            </p:cNvSpPr>
            <p:nvPr/>
          </p:nvSpPr>
          <p:spPr bwMode="auto">
            <a:xfrm>
              <a:off x="11694296" y="4641997"/>
              <a:ext cx="76228" cy="130222"/>
            </a:xfrm>
            <a:custGeom>
              <a:avLst/>
              <a:gdLst>
                <a:gd name="T0" fmla="*/ 103 w 104"/>
                <a:gd name="T1" fmla="*/ 111 h 183"/>
                <a:gd name="T2" fmla="*/ 103 w 104"/>
                <a:gd name="T3" fmla="*/ 111 h 183"/>
                <a:gd name="T4" fmla="*/ 103 w 104"/>
                <a:gd name="T5" fmla="*/ 143 h 183"/>
                <a:gd name="T6" fmla="*/ 95 w 104"/>
                <a:gd name="T7" fmla="*/ 166 h 183"/>
                <a:gd name="T8" fmla="*/ 79 w 104"/>
                <a:gd name="T9" fmla="*/ 182 h 183"/>
                <a:gd name="T10" fmla="*/ 48 w 104"/>
                <a:gd name="T11" fmla="*/ 182 h 183"/>
                <a:gd name="T12" fmla="*/ 24 w 104"/>
                <a:gd name="T13" fmla="*/ 182 h 183"/>
                <a:gd name="T14" fmla="*/ 8 w 104"/>
                <a:gd name="T15" fmla="*/ 166 h 183"/>
                <a:gd name="T16" fmla="*/ 0 w 104"/>
                <a:gd name="T17" fmla="*/ 143 h 183"/>
                <a:gd name="T18" fmla="*/ 0 w 104"/>
                <a:gd name="T19" fmla="*/ 111 h 183"/>
                <a:gd name="T20" fmla="*/ 0 w 104"/>
                <a:gd name="T21" fmla="*/ 79 h 183"/>
                <a:gd name="T22" fmla="*/ 0 w 104"/>
                <a:gd name="T23" fmla="*/ 40 h 183"/>
                <a:gd name="T24" fmla="*/ 8 w 104"/>
                <a:gd name="T25" fmla="*/ 16 h 183"/>
                <a:gd name="T26" fmla="*/ 24 w 104"/>
                <a:gd name="T27" fmla="*/ 8 h 183"/>
                <a:gd name="T28" fmla="*/ 48 w 104"/>
                <a:gd name="T29" fmla="*/ 0 h 183"/>
                <a:gd name="T30" fmla="*/ 79 w 104"/>
                <a:gd name="T31" fmla="*/ 8 h 183"/>
                <a:gd name="T32" fmla="*/ 95 w 104"/>
                <a:gd name="T33" fmla="*/ 16 h 183"/>
                <a:gd name="T34" fmla="*/ 103 w 104"/>
                <a:gd name="T35" fmla="*/ 40 h 183"/>
                <a:gd name="T36" fmla="*/ 103 w 104"/>
                <a:gd name="T37" fmla="*/ 79 h 183"/>
                <a:gd name="T38" fmla="*/ 103 w 104"/>
                <a:gd name="T39" fmla="*/ 111 h 183"/>
                <a:gd name="T40" fmla="*/ 56 w 104"/>
                <a:gd name="T41" fmla="*/ 48 h 183"/>
                <a:gd name="T42" fmla="*/ 56 w 104"/>
                <a:gd name="T43" fmla="*/ 48 h 183"/>
                <a:gd name="T44" fmla="*/ 56 w 104"/>
                <a:gd name="T45" fmla="*/ 32 h 183"/>
                <a:gd name="T46" fmla="*/ 48 w 104"/>
                <a:gd name="T47" fmla="*/ 32 h 183"/>
                <a:gd name="T48" fmla="*/ 48 w 104"/>
                <a:gd name="T49" fmla="*/ 32 h 183"/>
                <a:gd name="T50" fmla="*/ 40 w 104"/>
                <a:gd name="T51" fmla="*/ 48 h 183"/>
                <a:gd name="T52" fmla="*/ 40 w 104"/>
                <a:gd name="T53" fmla="*/ 135 h 183"/>
                <a:gd name="T54" fmla="*/ 48 w 104"/>
                <a:gd name="T55" fmla="*/ 150 h 183"/>
                <a:gd name="T56" fmla="*/ 48 w 104"/>
                <a:gd name="T57" fmla="*/ 158 h 183"/>
                <a:gd name="T58" fmla="*/ 56 w 104"/>
                <a:gd name="T59" fmla="*/ 150 h 183"/>
                <a:gd name="T60" fmla="*/ 56 w 104"/>
                <a:gd name="T61" fmla="*/ 135 h 183"/>
                <a:gd name="T62" fmla="*/ 56 w 104"/>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11"/>
                  </a:moveTo>
                  <a:lnTo>
                    <a:pt x="103" y="111"/>
                  </a:lnTo>
                  <a:cubicBezTo>
                    <a:pt x="103" y="127"/>
                    <a:pt x="103" y="135"/>
                    <a:pt x="103" y="143"/>
                  </a:cubicBezTo>
                  <a:cubicBezTo>
                    <a:pt x="103" y="150"/>
                    <a:pt x="103" y="158"/>
                    <a:pt x="95" y="166"/>
                  </a:cubicBezTo>
                  <a:cubicBezTo>
                    <a:pt x="87" y="174"/>
                    <a:pt x="87" y="174"/>
                    <a:pt x="79" y="182"/>
                  </a:cubicBezTo>
                  <a:cubicBezTo>
                    <a:pt x="71" y="182"/>
                    <a:pt x="63" y="182"/>
                    <a:pt x="48" y="182"/>
                  </a:cubicBezTo>
                  <a:cubicBezTo>
                    <a:pt x="40" y="182"/>
                    <a:pt x="32" y="182"/>
                    <a:pt x="24" y="182"/>
                  </a:cubicBezTo>
                  <a:cubicBezTo>
                    <a:pt x="16" y="174"/>
                    <a:pt x="8" y="174"/>
                    <a:pt x="8" y="166"/>
                  </a:cubicBezTo>
                  <a:cubicBezTo>
                    <a:pt x="0" y="158"/>
                    <a:pt x="0" y="150"/>
                    <a:pt x="0" y="143"/>
                  </a:cubicBezTo>
                  <a:cubicBezTo>
                    <a:pt x="0" y="143"/>
                    <a:pt x="0" y="127"/>
                    <a:pt x="0" y="111"/>
                  </a:cubicBezTo>
                  <a:cubicBezTo>
                    <a:pt x="0" y="79"/>
                    <a:pt x="0" y="79"/>
                    <a:pt x="0" y="79"/>
                  </a:cubicBezTo>
                  <a:cubicBezTo>
                    <a:pt x="0" y="64"/>
                    <a:pt x="0" y="48"/>
                    <a:pt x="0" y="40"/>
                  </a:cubicBezTo>
                  <a:cubicBezTo>
                    <a:pt x="0" y="32"/>
                    <a:pt x="0" y="24"/>
                    <a:pt x="8" y="16"/>
                  </a:cubicBezTo>
                  <a:cubicBezTo>
                    <a:pt x="8" y="16"/>
                    <a:pt x="16" y="8"/>
                    <a:pt x="24" y="8"/>
                  </a:cubicBezTo>
                  <a:cubicBezTo>
                    <a:pt x="32" y="0"/>
                    <a:pt x="40" y="0"/>
                    <a:pt x="48" y="0"/>
                  </a:cubicBezTo>
                  <a:cubicBezTo>
                    <a:pt x="63" y="0"/>
                    <a:pt x="71" y="0"/>
                    <a:pt x="79" y="8"/>
                  </a:cubicBezTo>
                  <a:cubicBezTo>
                    <a:pt x="87" y="8"/>
                    <a:pt x="87" y="16"/>
                    <a:pt x="95" y="16"/>
                  </a:cubicBezTo>
                  <a:cubicBezTo>
                    <a:pt x="103" y="24"/>
                    <a:pt x="103" y="32"/>
                    <a:pt x="103" y="40"/>
                  </a:cubicBezTo>
                  <a:cubicBezTo>
                    <a:pt x="103" y="48"/>
                    <a:pt x="103" y="56"/>
                    <a:pt x="103" y="79"/>
                  </a:cubicBezTo>
                  <a:lnTo>
                    <a:pt x="103" y="111"/>
                  </a:lnTo>
                  <a:close/>
                  <a:moveTo>
                    <a:pt x="56" y="48"/>
                  </a:moveTo>
                  <a:lnTo>
                    <a:pt x="56" y="48"/>
                  </a:lnTo>
                  <a:cubicBezTo>
                    <a:pt x="56" y="40"/>
                    <a:pt x="56" y="40"/>
                    <a:pt x="56" y="32"/>
                  </a:cubicBezTo>
                  <a:cubicBezTo>
                    <a:pt x="56" y="32"/>
                    <a:pt x="56" y="32"/>
                    <a:pt x="48" y="32"/>
                  </a:cubicBezTo>
                  <a:lnTo>
                    <a:pt x="48" y="32"/>
                  </a:lnTo>
                  <a:cubicBezTo>
                    <a:pt x="48" y="32"/>
                    <a:pt x="40" y="40"/>
                    <a:pt x="40" y="48"/>
                  </a:cubicBezTo>
                  <a:cubicBezTo>
                    <a:pt x="40" y="135"/>
                    <a:pt x="40" y="135"/>
                    <a:pt x="40" y="135"/>
                  </a:cubicBezTo>
                  <a:cubicBezTo>
                    <a:pt x="40" y="143"/>
                    <a:pt x="48" y="150"/>
                    <a:pt x="48" y="150"/>
                  </a:cubicBezTo>
                  <a:lnTo>
                    <a:pt x="48" y="158"/>
                  </a:lnTo>
                  <a:cubicBezTo>
                    <a:pt x="56" y="158"/>
                    <a:pt x="56" y="150"/>
                    <a:pt x="56" y="150"/>
                  </a:cubicBezTo>
                  <a:cubicBezTo>
                    <a:pt x="56" y="150"/>
                    <a:pt x="56" y="143"/>
                    <a:pt x="56" y="135"/>
                  </a:cubicBezTo>
                  <a:lnTo>
                    <a:pt x="56"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4" name="Freeform 326"/>
            <p:cNvSpPr>
              <a:spLocks noChangeArrowheads="1"/>
            </p:cNvSpPr>
            <p:nvPr/>
          </p:nvSpPr>
          <p:spPr bwMode="auto">
            <a:xfrm>
              <a:off x="11773701" y="4641997"/>
              <a:ext cx="76228" cy="130222"/>
            </a:xfrm>
            <a:custGeom>
              <a:avLst/>
              <a:gdLst>
                <a:gd name="T0" fmla="*/ 103 w 104"/>
                <a:gd name="T1" fmla="*/ 0 h 183"/>
                <a:gd name="T2" fmla="*/ 103 w 104"/>
                <a:gd name="T3" fmla="*/ 40 h 183"/>
                <a:gd name="T4" fmla="*/ 79 w 104"/>
                <a:gd name="T5" fmla="*/ 40 h 183"/>
                <a:gd name="T6" fmla="*/ 79 w 104"/>
                <a:gd name="T7" fmla="*/ 182 h 183"/>
                <a:gd name="T8" fmla="*/ 31 w 104"/>
                <a:gd name="T9" fmla="*/ 182 h 183"/>
                <a:gd name="T10" fmla="*/ 31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9" y="40"/>
                  </a:lnTo>
                  <a:lnTo>
                    <a:pt x="79" y="182"/>
                  </a:lnTo>
                  <a:lnTo>
                    <a:pt x="31" y="182"/>
                  </a:lnTo>
                  <a:lnTo>
                    <a:pt x="31"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5" name="Freeform 327"/>
            <p:cNvSpPr>
              <a:spLocks noChangeArrowheads="1"/>
            </p:cNvSpPr>
            <p:nvPr/>
          </p:nvSpPr>
          <p:spPr bwMode="auto">
            <a:xfrm>
              <a:off x="11840399" y="4641997"/>
              <a:ext cx="85757" cy="130222"/>
            </a:xfrm>
            <a:custGeom>
              <a:avLst/>
              <a:gdLst>
                <a:gd name="T0" fmla="*/ 94 w 119"/>
                <a:gd name="T1" fmla="*/ 0 h 183"/>
                <a:gd name="T2" fmla="*/ 94 w 119"/>
                <a:gd name="T3" fmla="*/ 0 h 183"/>
                <a:gd name="T4" fmla="*/ 118 w 119"/>
                <a:gd name="T5" fmla="*/ 182 h 183"/>
                <a:gd name="T6" fmla="*/ 71 w 119"/>
                <a:gd name="T7" fmla="*/ 182 h 183"/>
                <a:gd name="T8" fmla="*/ 71 w 119"/>
                <a:gd name="T9" fmla="*/ 150 h 183"/>
                <a:gd name="T10" fmla="*/ 55 w 119"/>
                <a:gd name="T11" fmla="*/ 150 h 183"/>
                <a:gd name="T12" fmla="*/ 47 w 119"/>
                <a:gd name="T13" fmla="*/ 182 h 183"/>
                <a:gd name="T14" fmla="*/ 0 w 119"/>
                <a:gd name="T15" fmla="*/ 182 h 183"/>
                <a:gd name="T16" fmla="*/ 23 w 119"/>
                <a:gd name="T17" fmla="*/ 0 h 183"/>
                <a:gd name="T18" fmla="*/ 94 w 119"/>
                <a:gd name="T19" fmla="*/ 0 h 183"/>
                <a:gd name="T20" fmla="*/ 63 w 119"/>
                <a:gd name="T21" fmla="*/ 119 h 183"/>
                <a:gd name="T22" fmla="*/ 63 w 119"/>
                <a:gd name="T23" fmla="*/ 119 h 183"/>
                <a:gd name="T24" fmla="*/ 63 w 119"/>
                <a:gd name="T25" fmla="*/ 40 h 183"/>
                <a:gd name="T26" fmla="*/ 47 w 119"/>
                <a:gd name="T27" fmla="*/ 119 h 183"/>
                <a:gd name="T28" fmla="*/ 63 w 119"/>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83">
                  <a:moveTo>
                    <a:pt x="94" y="0"/>
                  </a:moveTo>
                  <a:lnTo>
                    <a:pt x="94" y="0"/>
                  </a:lnTo>
                  <a:cubicBezTo>
                    <a:pt x="118" y="182"/>
                    <a:pt x="118" y="182"/>
                    <a:pt x="118" y="182"/>
                  </a:cubicBezTo>
                  <a:cubicBezTo>
                    <a:pt x="71" y="182"/>
                    <a:pt x="71" y="182"/>
                    <a:pt x="71" y="182"/>
                  </a:cubicBezTo>
                  <a:cubicBezTo>
                    <a:pt x="71" y="150"/>
                    <a:pt x="71" y="150"/>
                    <a:pt x="71" y="150"/>
                  </a:cubicBezTo>
                  <a:cubicBezTo>
                    <a:pt x="55" y="150"/>
                    <a:pt x="55" y="150"/>
                    <a:pt x="55" y="150"/>
                  </a:cubicBezTo>
                  <a:cubicBezTo>
                    <a:pt x="47" y="182"/>
                    <a:pt x="47" y="182"/>
                    <a:pt x="47" y="182"/>
                  </a:cubicBezTo>
                  <a:cubicBezTo>
                    <a:pt x="0" y="182"/>
                    <a:pt x="0" y="182"/>
                    <a:pt x="0" y="182"/>
                  </a:cubicBezTo>
                  <a:cubicBezTo>
                    <a:pt x="23" y="0"/>
                    <a:pt x="23" y="0"/>
                    <a:pt x="23" y="0"/>
                  </a:cubicBezTo>
                  <a:lnTo>
                    <a:pt x="94" y="0"/>
                  </a:lnTo>
                  <a:close/>
                  <a:moveTo>
                    <a:pt x="63" y="119"/>
                  </a:moveTo>
                  <a:lnTo>
                    <a:pt x="63" y="119"/>
                  </a:lnTo>
                  <a:cubicBezTo>
                    <a:pt x="63" y="95"/>
                    <a:pt x="63" y="71"/>
                    <a:pt x="63" y="40"/>
                  </a:cubicBezTo>
                  <a:cubicBezTo>
                    <a:pt x="55" y="79"/>
                    <a:pt x="55" y="103"/>
                    <a:pt x="47"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6" name="Freeform 328"/>
            <p:cNvSpPr>
              <a:spLocks noChangeArrowheads="1"/>
            </p:cNvSpPr>
            <p:nvPr/>
          </p:nvSpPr>
          <p:spPr bwMode="auto">
            <a:xfrm>
              <a:off x="8867511" y="4686463"/>
              <a:ext cx="171513" cy="158808"/>
            </a:xfrm>
            <a:custGeom>
              <a:avLst/>
              <a:gdLst>
                <a:gd name="T0" fmla="*/ 119 w 238"/>
                <a:gd name="T1" fmla="*/ 0 h 222"/>
                <a:gd name="T2" fmla="*/ 158 w 238"/>
                <a:gd name="T3" fmla="*/ 71 h 222"/>
                <a:gd name="T4" fmla="*/ 237 w 238"/>
                <a:gd name="T5" fmla="*/ 86 h 222"/>
                <a:gd name="T6" fmla="*/ 174 w 238"/>
                <a:gd name="T7" fmla="*/ 142 h 222"/>
                <a:gd name="T8" fmla="*/ 190 w 238"/>
                <a:gd name="T9" fmla="*/ 221 h 222"/>
                <a:gd name="T10" fmla="*/ 119 w 238"/>
                <a:gd name="T11" fmla="*/ 189 h 222"/>
                <a:gd name="T12" fmla="*/ 47 w 238"/>
                <a:gd name="T13" fmla="*/ 221 h 222"/>
                <a:gd name="T14" fmla="*/ 55 w 238"/>
                <a:gd name="T15" fmla="*/ 142 h 222"/>
                <a:gd name="T16" fmla="*/ 0 w 238"/>
                <a:gd name="T17" fmla="*/ 86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6"/>
                  </a:lnTo>
                  <a:lnTo>
                    <a:pt x="174" y="142"/>
                  </a:lnTo>
                  <a:lnTo>
                    <a:pt x="190" y="221"/>
                  </a:lnTo>
                  <a:lnTo>
                    <a:pt x="119" y="189"/>
                  </a:lnTo>
                  <a:lnTo>
                    <a:pt x="47" y="221"/>
                  </a:lnTo>
                  <a:lnTo>
                    <a:pt x="55" y="142"/>
                  </a:lnTo>
                  <a:lnTo>
                    <a:pt x="0" y="86"/>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7" name="Freeform 329"/>
            <p:cNvSpPr>
              <a:spLocks noChangeArrowheads="1"/>
            </p:cNvSpPr>
            <p:nvPr/>
          </p:nvSpPr>
          <p:spPr bwMode="auto">
            <a:xfrm>
              <a:off x="11579954" y="4845271"/>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38" name="Freeform 330"/>
            <p:cNvSpPr>
              <a:spLocks noChangeArrowheads="1"/>
            </p:cNvSpPr>
            <p:nvPr/>
          </p:nvSpPr>
          <p:spPr bwMode="auto">
            <a:xfrm>
              <a:off x="10719215" y="5210529"/>
              <a:ext cx="1896168" cy="1248233"/>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1"/>
            </a:solidFill>
            <a:ln>
              <a:noFill/>
            </a:ln>
            <a:effectLst/>
          </p:spPr>
          <p:txBody>
            <a:bodyPr wrap="none" anchor="ctr"/>
            <a:lstStyle/>
            <a:p>
              <a:endParaRPr lang="en-US" sz="2926" dirty="0">
                <a:latin typeface="Lato Light"/>
              </a:endParaRPr>
            </a:p>
          </p:txBody>
        </p:sp>
        <p:sp>
          <p:nvSpPr>
            <p:cNvPr id="339" name="Freeform 331"/>
            <p:cNvSpPr>
              <a:spLocks noChangeArrowheads="1"/>
            </p:cNvSpPr>
            <p:nvPr/>
          </p:nvSpPr>
          <p:spPr bwMode="auto">
            <a:xfrm>
              <a:off x="10719215" y="5210529"/>
              <a:ext cx="1896168" cy="1248233"/>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0" name="Freeform 332"/>
            <p:cNvSpPr>
              <a:spLocks noChangeArrowheads="1"/>
            </p:cNvSpPr>
            <p:nvPr/>
          </p:nvSpPr>
          <p:spPr bwMode="auto">
            <a:xfrm>
              <a:off x="11595836" y="5721892"/>
              <a:ext cx="171513" cy="161983"/>
            </a:xfrm>
            <a:custGeom>
              <a:avLst/>
              <a:gdLst>
                <a:gd name="T0" fmla="*/ 118 w 238"/>
                <a:gd name="T1" fmla="*/ 0 h 223"/>
                <a:gd name="T2" fmla="*/ 150 w 238"/>
                <a:gd name="T3" fmla="*/ 71 h 223"/>
                <a:gd name="T4" fmla="*/ 237 w 238"/>
                <a:gd name="T5" fmla="*/ 87 h 223"/>
                <a:gd name="T6" fmla="*/ 174 w 238"/>
                <a:gd name="T7" fmla="*/ 143 h 223"/>
                <a:gd name="T8" fmla="*/ 190 w 238"/>
                <a:gd name="T9" fmla="*/ 222 h 223"/>
                <a:gd name="T10" fmla="*/ 118 w 238"/>
                <a:gd name="T11" fmla="*/ 182 h 223"/>
                <a:gd name="T12" fmla="*/ 39 w 238"/>
                <a:gd name="T13" fmla="*/ 222 h 223"/>
                <a:gd name="T14" fmla="*/ 55 w 238"/>
                <a:gd name="T15" fmla="*/ 143 h 223"/>
                <a:gd name="T16" fmla="*/ 0 w 238"/>
                <a:gd name="T17" fmla="*/ 87 h 223"/>
                <a:gd name="T18" fmla="*/ 79 w 238"/>
                <a:gd name="T19" fmla="*/ 71 h 223"/>
                <a:gd name="T20" fmla="*/ 118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8" y="0"/>
                  </a:moveTo>
                  <a:lnTo>
                    <a:pt x="150" y="71"/>
                  </a:lnTo>
                  <a:lnTo>
                    <a:pt x="237" y="87"/>
                  </a:lnTo>
                  <a:lnTo>
                    <a:pt x="174" y="143"/>
                  </a:lnTo>
                  <a:lnTo>
                    <a:pt x="190" y="222"/>
                  </a:lnTo>
                  <a:lnTo>
                    <a:pt x="118" y="182"/>
                  </a:lnTo>
                  <a:lnTo>
                    <a:pt x="39" y="222"/>
                  </a:lnTo>
                  <a:lnTo>
                    <a:pt x="55" y="143"/>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1" name="Freeform 333"/>
            <p:cNvSpPr>
              <a:spLocks noChangeArrowheads="1"/>
            </p:cNvSpPr>
            <p:nvPr/>
          </p:nvSpPr>
          <p:spPr bwMode="auto">
            <a:xfrm>
              <a:off x="11173405" y="5524970"/>
              <a:ext cx="85757" cy="142926"/>
            </a:xfrm>
            <a:custGeom>
              <a:avLst/>
              <a:gdLst>
                <a:gd name="T0" fmla="*/ 111 w 119"/>
                <a:gd name="T1" fmla="*/ 55 h 198"/>
                <a:gd name="T2" fmla="*/ 111 w 119"/>
                <a:gd name="T3" fmla="*/ 55 h 198"/>
                <a:gd name="T4" fmla="*/ 63 w 119"/>
                <a:gd name="T5" fmla="*/ 55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55 w 119"/>
                <a:gd name="T17" fmla="*/ 55 h 198"/>
                <a:gd name="T18" fmla="*/ 63 w 119"/>
                <a:gd name="T19" fmla="*/ 71 h 198"/>
                <a:gd name="T20" fmla="*/ 111 w 119"/>
                <a:gd name="T21" fmla="*/ 102 h 198"/>
                <a:gd name="T22" fmla="*/ 118 w 119"/>
                <a:gd name="T23" fmla="*/ 142 h 198"/>
                <a:gd name="T24" fmla="*/ 111 w 119"/>
                <a:gd name="T25" fmla="*/ 174 h 198"/>
                <a:gd name="T26" fmla="*/ 95 w 119"/>
                <a:gd name="T27" fmla="*/ 189 h 198"/>
                <a:gd name="T28" fmla="*/ 63 w 119"/>
                <a:gd name="T29" fmla="*/ 197 h 198"/>
                <a:gd name="T30" fmla="*/ 24 w 119"/>
                <a:gd name="T31" fmla="*/ 189 h 198"/>
                <a:gd name="T32" fmla="*/ 8 w 119"/>
                <a:gd name="T33" fmla="*/ 166 h 198"/>
                <a:gd name="T34" fmla="*/ 0 w 119"/>
                <a:gd name="T35" fmla="*/ 134 h 198"/>
                <a:gd name="T36" fmla="*/ 0 w 119"/>
                <a:gd name="T37" fmla="*/ 126 h 198"/>
                <a:gd name="T38" fmla="*/ 47 w 119"/>
                <a:gd name="T39" fmla="*/ 126 h 198"/>
                <a:gd name="T40" fmla="*/ 47 w 119"/>
                <a:gd name="T41" fmla="*/ 150 h 198"/>
                <a:gd name="T42" fmla="*/ 55 w 119"/>
                <a:gd name="T43" fmla="*/ 158 h 198"/>
                <a:gd name="T44" fmla="*/ 55 w 119"/>
                <a:gd name="T45" fmla="*/ 166 h 198"/>
                <a:gd name="T46" fmla="*/ 63 w 119"/>
                <a:gd name="T47" fmla="*/ 158 h 198"/>
                <a:gd name="T48" fmla="*/ 71 w 119"/>
                <a:gd name="T49" fmla="*/ 150 h 198"/>
                <a:gd name="T50" fmla="*/ 63 w 119"/>
                <a:gd name="T51" fmla="*/ 126 h 198"/>
                <a:gd name="T52" fmla="*/ 39 w 119"/>
                <a:gd name="T53" fmla="*/ 110 h 198"/>
                <a:gd name="T54" fmla="*/ 16 w 119"/>
                <a:gd name="T55" fmla="*/ 94 h 198"/>
                <a:gd name="T56" fmla="*/ 8 w 119"/>
                <a:gd name="T57" fmla="*/ 79 h 198"/>
                <a:gd name="T58" fmla="*/ 0 w 119"/>
                <a:gd name="T59" fmla="*/ 47 h 198"/>
                <a:gd name="T60" fmla="*/ 8 w 119"/>
                <a:gd name="T61" fmla="*/ 15 h 198"/>
                <a:gd name="T62" fmla="*/ 24 w 119"/>
                <a:gd name="T63" fmla="*/ 0 h 198"/>
                <a:gd name="T64" fmla="*/ 55 w 119"/>
                <a:gd name="T65" fmla="*/ 0 h 198"/>
                <a:gd name="T66" fmla="*/ 87 w 119"/>
                <a:gd name="T67" fmla="*/ 0 h 198"/>
                <a:gd name="T68" fmla="*/ 111 w 119"/>
                <a:gd name="T69" fmla="*/ 15 h 198"/>
                <a:gd name="T70" fmla="*/ 111 w 119"/>
                <a:gd name="T71" fmla="*/ 47 h 198"/>
                <a:gd name="T72" fmla="*/ 111 w 119"/>
                <a:gd name="T73" fmla="*/ 5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1" y="55"/>
                  </a:moveTo>
                  <a:lnTo>
                    <a:pt x="111" y="55"/>
                  </a:lnTo>
                  <a:cubicBezTo>
                    <a:pt x="63" y="55"/>
                    <a:pt x="63" y="55"/>
                    <a:pt x="63" y="55"/>
                  </a:cubicBezTo>
                  <a:cubicBezTo>
                    <a:pt x="63" y="47"/>
                    <a:pt x="63" y="47"/>
                    <a:pt x="63" y="47"/>
                  </a:cubicBezTo>
                  <a:cubicBezTo>
                    <a:pt x="63" y="39"/>
                    <a:pt x="63" y="31"/>
                    <a:pt x="63" y="31"/>
                  </a:cubicBezTo>
                  <a:cubicBezTo>
                    <a:pt x="63" y="31"/>
                    <a:pt x="63" y="31"/>
                    <a:pt x="55" y="31"/>
                  </a:cubicBezTo>
                  <a:cubicBezTo>
                    <a:pt x="55" y="31"/>
                    <a:pt x="55" y="31"/>
                    <a:pt x="47" y="31"/>
                  </a:cubicBezTo>
                  <a:cubicBezTo>
                    <a:pt x="47" y="31"/>
                    <a:pt x="47" y="39"/>
                    <a:pt x="47" y="47"/>
                  </a:cubicBezTo>
                  <a:cubicBezTo>
                    <a:pt x="47" y="47"/>
                    <a:pt x="47" y="55"/>
                    <a:pt x="55" y="55"/>
                  </a:cubicBezTo>
                  <a:cubicBezTo>
                    <a:pt x="55" y="63"/>
                    <a:pt x="55" y="63"/>
                    <a:pt x="63" y="71"/>
                  </a:cubicBezTo>
                  <a:cubicBezTo>
                    <a:pt x="87" y="87"/>
                    <a:pt x="102" y="94"/>
                    <a:pt x="111" y="102"/>
                  </a:cubicBezTo>
                  <a:cubicBezTo>
                    <a:pt x="111" y="110"/>
                    <a:pt x="118" y="126"/>
                    <a:pt x="118" y="142"/>
                  </a:cubicBezTo>
                  <a:cubicBezTo>
                    <a:pt x="118" y="158"/>
                    <a:pt x="118" y="166"/>
                    <a:pt x="111" y="174"/>
                  </a:cubicBezTo>
                  <a:cubicBezTo>
                    <a:pt x="111" y="181"/>
                    <a:pt x="102" y="189"/>
                    <a:pt x="95" y="189"/>
                  </a:cubicBezTo>
                  <a:cubicBezTo>
                    <a:pt x="87" y="197"/>
                    <a:pt x="71" y="197"/>
                    <a:pt x="63" y="197"/>
                  </a:cubicBezTo>
                  <a:cubicBezTo>
                    <a:pt x="47" y="197"/>
                    <a:pt x="39" y="197"/>
                    <a:pt x="24" y="189"/>
                  </a:cubicBezTo>
                  <a:cubicBezTo>
                    <a:pt x="16" y="181"/>
                    <a:pt x="8" y="174"/>
                    <a:pt x="8" y="166"/>
                  </a:cubicBezTo>
                  <a:cubicBezTo>
                    <a:pt x="8" y="158"/>
                    <a:pt x="0" y="150"/>
                    <a:pt x="0" y="134"/>
                  </a:cubicBezTo>
                  <a:cubicBezTo>
                    <a:pt x="0" y="126"/>
                    <a:pt x="0" y="126"/>
                    <a:pt x="0" y="126"/>
                  </a:cubicBezTo>
                  <a:cubicBezTo>
                    <a:pt x="47" y="126"/>
                    <a:pt x="47" y="126"/>
                    <a:pt x="47" y="126"/>
                  </a:cubicBezTo>
                  <a:cubicBezTo>
                    <a:pt x="47" y="150"/>
                    <a:pt x="47" y="150"/>
                    <a:pt x="47" y="150"/>
                  </a:cubicBezTo>
                  <a:cubicBezTo>
                    <a:pt x="47" y="158"/>
                    <a:pt x="47" y="158"/>
                    <a:pt x="55" y="158"/>
                  </a:cubicBezTo>
                  <a:cubicBezTo>
                    <a:pt x="55" y="166"/>
                    <a:pt x="55" y="166"/>
                    <a:pt x="55" y="166"/>
                  </a:cubicBezTo>
                  <a:cubicBezTo>
                    <a:pt x="63" y="166"/>
                    <a:pt x="63" y="166"/>
                    <a:pt x="63" y="158"/>
                  </a:cubicBezTo>
                  <a:cubicBezTo>
                    <a:pt x="71" y="158"/>
                    <a:pt x="71" y="150"/>
                    <a:pt x="71" y="150"/>
                  </a:cubicBezTo>
                  <a:cubicBezTo>
                    <a:pt x="71" y="134"/>
                    <a:pt x="71" y="126"/>
                    <a:pt x="63" y="126"/>
                  </a:cubicBezTo>
                  <a:cubicBezTo>
                    <a:pt x="63" y="126"/>
                    <a:pt x="55" y="118"/>
                    <a:pt x="39" y="110"/>
                  </a:cubicBezTo>
                  <a:cubicBezTo>
                    <a:pt x="31" y="102"/>
                    <a:pt x="24" y="94"/>
                    <a:pt x="16" y="94"/>
                  </a:cubicBezTo>
                  <a:cubicBezTo>
                    <a:pt x="16" y="87"/>
                    <a:pt x="8" y="79"/>
                    <a:pt x="8" y="79"/>
                  </a:cubicBezTo>
                  <a:cubicBezTo>
                    <a:pt x="0" y="71"/>
                    <a:pt x="0" y="63"/>
                    <a:pt x="0" y="47"/>
                  </a:cubicBezTo>
                  <a:cubicBezTo>
                    <a:pt x="0" y="39"/>
                    <a:pt x="0" y="23"/>
                    <a:pt x="8" y="15"/>
                  </a:cubicBezTo>
                  <a:cubicBezTo>
                    <a:pt x="8" y="8"/>
                    <a:pt x="16" y="8"/>
                    <a:pt x="24" y="0"/>
                  </a:cubicBezTo>
                  <a:cubicBezTo>
                    <a:pt x="31" y="0"/>
                    <a:pt x="47" y="0"/>
                    <a:pt x="55" y="0"/>
                  </a:cubicBezTo>
                  <a:cubicBezTo>
                    <a:pt x="71" y="0"/>
                    <a:pt x="79" y="0"/>
                    <a:pt x="87" y="0"/>
                  </a:cubicBezTo>
                  <a:cubicBezTo>
                    <a:pt x="102" y="8"/>
                    <a:pt x="102" y="15"/>
                    <a:pt x="111" y="15"/>
                  </a:cubicBezTo>
                  <a:cubicBezTo>
                    <a:pt x="111" y="23"/>
                    <a:pt x="111" y="39"/>
                    <a:pt x="111" y="47"/>
                  </a:cubicBezTo>
                  <a:lnTo>
                    <a:pt x="11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2" name="Freeform 334"/>
            <p:cNvSpPr>
              <a:spLocks noChangeArrowheads="1"/>
            </p:cNvSpPr>
            <p:nvPr/>
          </p:nvSpPr>
          <p:spPr bwMode="auto">
            <a:xfrm>
              <a:off x="11271867" y="5524970"/>
              <a:ext cx="79403" cy="142926"/>
            </a:xfrm>
            <a:custGeom>
              <a:avLst/>
              <a:gdLst>
                <a:gd name="T0" fmla="*/ 111 w 112"/>
                <a:gd name="T1" fmla="*/ 110 h 198"/>
                <a:gd name="T2" fmla="*/ 111 w 112"/>
                <a:gd name="T3" fmla="*/ 110 h 198"/>
                <a:gd name="T4" fmla="*/ 111 w 112"/>
                <a:gd name="T5" fmla="*/ 150 h 198"/>
                <a:gd name="T6" fmla="*/ 103 w 112"/>
                <a:gd name="T7" fmla="*/ 174 h 198"/>
                <a:gd name="T8" fmla="*/ 87 w 112"/>
                <a:gd name="T9" fmla="*/ 189 h 198"/>
                <a:gd name="T10" fmla="*/ 55 w 112"/>
                <a:gd name="T11" fmla="*/ 197 h 198"/>
                <a:gd name="T12" fmla="*/ 24 w 112"/>
                <a:gd name="T13" fmla="*/ 189 h 198"/>
                <a:gd name="T14" fmla="*/ 8 w 112"/>
                <a:gd name="T15" fmla="*/ 174 h 198"/>
                <a:gd name="T16" fmla="*/ 0 w 112"/>
                <a:gd name="T17" fmla="*/ 158 h 198"/>
                <a:gd name="T18" fmla="*/ 0 w 112"/>
                <a:gd name="T19" fmla="*/ 110 h 198"/>
                <a:gd name="T20" fmla="*/ 0 w 112"/>
                <a:gd name="T21" fmla="*/ 79 h 198"/>
                <a:gd name="T22" fmla="*/ 0 w 112"/>
                <a:gd name="T23" fmla="*/ 39 h 198"/>
                <a:gd name="T24" fmla="*/ 8 w 112"/>
                <a:gd name="T25" fmla="*/ 15 h 198"/>
                <a:gd name="T26" fmla="*/ 24 w 112"/>
                <a:gd name="T27" fmla="*/ 0 h 198"/>
                <a:gd name="T28" fmla="*/ 55 w 112"/>
                <a:gd name="T29" fmla="*/ 0 h 198"/>
                <a:gd name="T30" fmla="*/ 79 w 112"/>
                <a:gd name="T31" fmla="*/ 0 h 198"/>
                <a:gd name="T32" fmla="*/ 103 w 112"/>
                <a:gd name="T33" fmla="*/ 15 h 198"/>
                <a:gd name="T34" fmla="*/ 111 w 112"/>
                <a:gd name="T35" fmla="*/ 39 h 198"/>
                <a:gd name="T36" fmla="*/ 111 w 112"/>
                <a:gd name="T37" fmla="*/ 79 h 198"/>
                <a:gd name="T38" fmla="*/ 111 w 112"/>
                <a:gd name="T39" fmla="*/ 110 h 198"/>
                <a:gd name="T40" fmla="*/ 63 w 112"/>
                <a:gd name="T41" fmla="*/ 47 h 198"/>
                <a:gd name="T42" fmla="*/ 63 w 112"/>
                <a:gd name="T43" fmla="*/ 47 h 198"/>
                <a:gd name="T44" fmla="*/ 63 w 112"/>
                <a:gd name="T45" fmla="*/ 31 h 198"/>
                <a:gd name="T46" fmla="*/ 55 w 112"/>
                <a:gd name="T47" fmla="*/ 31 h 198"/>
                <a:gd name="T48" fmla="*/ 48 w 112"/>
                <a:gd name="T49" fmla="*/ 31 h 198"/>
                <a:gd name="T50" fmla="*/ 48 w 112"/>
                <a:gd name="T51" fmla="*/ 47 h 198"/>
                <a:gd name="T52" fmla="*/ 48 w 112"/>
                <a:gd name="T53" fmla="*/ 142 h 198"/>
                <a:gd name="T54" fmla="*/ 48 w 112"/>
                <a:gd name="T55" fmla="*/ 158 h 198"/>
                <a:gd name="T56" fmla="*/ 55 w 112"/>
                <a:gd name="T57" fmla="*/ 166 h 198"/>
                <a:gd name="T58" fmla="*/ 63 w 112"/>
                <a:gd name="T59" fmla="*/ 158 h 198"/>
                <a:gd name="T60" fmla="*/ 63 w 112"/>
                <a:gd name="T61" fmla="*/ 134 h 198"/>
                <a:gd name="T62" fmla="*/ 63 w 112"/>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8">
                  <a:moveTo>
                    <a:pt x="111" y="110"/>
                  </a:moveTo>
                  <a:lnTo>
                    <a:pt x="111" y="110"/>
                  </a:lnTo>
                  <a:cubicBezTo>
                    <a:pt x="111" y="134"/>
                    <a:pt x="111" y="142"/>
                    <a:pt x="111" y="150"/>
                  </a:cubicBezTo>
                  <a:cubicBezTo>
                    <a:pt x="111" y="166"/>
                    <a:pt x="111" y="166"/>
                    <a:pt x="103" y="174"/>
                  </a:cubicBezTo>
                  <a:cubicBezTo>
                    <a:pt x="95" y="181"/>
                    <a:pt x="95" y="189"/>
                    <a:pt x="87" y="189"/>
                  </a:cubicBezTo>
                  <a:cubicBezTo>
                    <a:pt x="79" y="197"/>
                    <a:pt x="63" y="197"/>
                    <a:pt x="55" y="197"/>
                  </a:cubicBezTo>
                  <a:cubicBezTo>
                    <a:pt x="48" y="197"/>
                    <a:pt x="32" y="197"/>
                    <a:pt x="24" y="189"/>
                  </a:cubicBezTo>
                  <a:cubicBezTo>
                    <a:pt x="16" y="189"/>
                    <a:pt x="16" y="181"/>
                    <a:pt x="8" y="174"/>
                  </a:cubicBezTo>
                  <a:cubicBezTo>
                    <a:pt x="0" y="166"/>
                    <a:pt x="0" y="166"/>
                    <a:pt x="0" y="158"/>
                  </a:cubicBezTo>
                  <a:cubicBezTo>
                    <a:pt x="0" y="150"/>
                    <a:pt x="0" y="134"/>
                    <a:pt x="0" y="110"/>
                  </a:cubicBezTo>
                  <a:cubicBezTo>
                    <a:pt x="0" y="79"/>
                    <a:pt x="0" y="79"/>
                    <a:pt x="0" y="79"/>
                  </a:cubicBezTo>
                  <a:cubicBezTo>
                    <a:pt x="0" y="63"/>
                    <a:pt x="0" y="47"/>
                    <a:pt x="0" y="39"/>
                  </a:cubicBezTo>
                  <a:cubicBezTo>
                    <a:pt x="0" y="31"/>
                    <a:pt x="0" y="23"/>
                    <a:pt x="8" y="15"/>
                  </a:cubicBezTo>
                  <a:cubicBezTo>
                    <a:pt x="8" y="8"/>
                    <a:pt x="16" y="8"/>
                    <a:pt x="24" y="0"/>
                  </a:cubicBezTo>
                  <a:cubicBezTo>
                    <a:pt x="32" y="0"/>
                    <a:pt x="48" y="0"/>
                    <a:pt x="55" y="0"/>
                  </a:cubicBezTo>
                  <a:cubicBezTo>
                    <a:pt x="63" y="0"/>
                    <a:pt x="71" y="0"/>
                    <a:pt x="79" y="0"/>
                  </a:cubicBezTo>
                  <a:cubicBezTo>
                    <a:pt x="87" y="8"/>
                    <a:pt x="95" y="8"/>
                    <a:pt x="103" y="15"/>
                  </a:cubicBezTo>
                  <a:cubicBezTo>
                    <a:pt x="111" y="23"/>
                    <a:pt x="111" y="31"/>
                    <a:pt x="111" y="39"/>
                  </a:cubicBezTo>
                  <a:cubicBezTo>
                    <a:pt x="111" y="47"/>
                    <a:pt x="111" y="63"/>
                    <a:pt x="111" y="79"/>
                  </a:cubicBezTo>
                  <a:lnTo>
                    <a:pt x="111" y="110"/>
                  </a:lnTo>
                  <a:close/>
                  <a:moveTo>
                    <a:pt x="63" y="47"/>
                  </a:moveTo>
                  <a:lnTo>
                    <a:pt x="63" y="47"/>
                  </a:lnTo>
                  <a:cubicBezTo>
                    <a:pt x="63" y="39"/>
                    <a:pt x="63" y="31"/>
                    <a:pt x="63" y="31"/>
                  </a:cubicBezTo>
                  <a:lnTo>
                    <a:pt x="55" y="31"/>
                  </a:lnTo>
                  <a:lnTo>
                    <a:pt x="48" y="31"/>
                  </a:lnTo>
                  <a:cubicBezTo>
                    <a:pt x="48" y="31"/>
                    <a:pt x="48" y="39"/>
                    <a:pt x="48" y="47"/>
                  </a:cubicBezTo>
                  <a:cubicBezTo>
                    <a:pt x="48" y="142"/>
                    <a:pt x="48" y="142"/>
                    <a:pt x="48" y="142"/>
                  </a:cubicBezTo>
                  <a:cubicBezTo>
                    <a:pt x="48" y="150"/>
                    <a:pt x="48" y="158"/>
                    <a:pt x="48" y="158"/>
                  </a:cubicBezTo>
                  <a:cubicBezTo>
                    <a:pt x="48" y="166"/>
                    <a:pt x="48" y="166"/>
                    <a:pt x="55" y="166"/>
                  </a:cubicBezTo>
                  <a:cubicBezTo>
                    <a:pt x="55"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3" name="Freeform 335"/>
            <p:cNvSpPr>
              <a:spLocks noChangeArrowheads="1"/>
            </p:cNvSpPr>
            <p:nvPr/>
          </p:nvSpPr>
          <p:spPr bwMode="auto">
            <a:xfrm>
              <a:off x="11367152" y="5524970"/>
              <a:ext cx="79403" cy="142926"/>
            </a:xfrm>
            <a:custGeom>
              <a:avLst/>
              <a:gdLst>
                <a:gd name="T0" fmla="*/ 110 w 111"/>
                <a:gd name="T1" fmla="*/ 0 h 198"/>
                <a:gd name="T2" fmla="*/ 110 w 111"/>
                <a:gd name="T3" fmla="*/ 0 h 198"/>
                <a:gd name="T4" fmla="*/ 110 w 111"/>
                <a:gd name="T5" fmla="*/ 126 h 198"/>
                <a:gd name="T6" fmla="*/ 110 w 111"/>
                <a:gd name="T7" fmla="*/ 158 h 198"/>
                <a:gd name="T8" fmla="*/ 102 w 111"/>
                <a:gd name="T9" fmla="*/ 181 h 198"/>
                <a:gd name="T10" fmla="*/ 86 w 111"/>
                <a:gd name="T11" fmla="*/ 189 h 198"/>
                <a:gd name="T12" fmla="*/ 55 w 111"/>
                <a:gd name="T13" fmla="*/ 197 h 198"/>
                <a:gd name="T14" fmla="*/ 23 w 111"/>
                <a:gd name="T15" fmla="*/ 189 h 198"/>
                <a:gd name="T16" fmla="*/ 7 w 111"/>
                <a:gd name="T17" fmla="*/ 174 h 198"/>
                <a:gd name="T18" fmla="*/ 0 w 111"/>
                <a:gd name="T19" fmla="*/ 158 h 198"/>
                <a:gd name="T20" fmla="*/ 0 w 111"/>
                <a:gd name="T21" fmla="*/ 110 h 198"/>
                <a:gd name="T22" fmla="*/ 0 w 111"/>
                <a:gd name="T23" fmla="*/ 0 h 198"/>
                <a:gd name="T24" fmla="*/ 47 w 111"/>
                <a:gd name="T25" fmla="*/ 0 h 198"/>
                <a:gd name="T26" fmla="*/ 47 w 111"/>
                <a:gd name="T27" fmla="*/ 142 h 198"/>
                <a:gd name="T28" fmla="*/ 47 w 111"/>
                <a:gd name="T29" fmla="*/ 158 h 198"/>
                <a:gd name="T30" fmla="*/ 55 w 111"/>
                <a:gd name="T31" fmla="*/ 166 h 198"/>
                <a:gd name="T32" fmla="*/ 63 w 111"/>
                <a:gd name="T33" fmla="*/ 158 h 198"/>
                <a:gd name="T34" fmla="*/ 63 w 111"/>
                <a:gd name="T35" fmla="*/ 142 h 198"/>
                <a:gd name="T36" fmla="*/ 63 w 111"/>
                <a:gd name="T37" fmla="*/ 0 h 198"/>
                <a:gd name="T38" fmla="*/ 110 w 111"/>
                <a:gd name="T3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98">
                  <a:moveTo>
                    <a:pt x="110" y="0"/>
                  </a:moveTo>
                  <a:lnTo>
                    <a:pt x="110" y="0"/>
                  </a:lnTo>
                  <a:cubicBezTo>
                    <a:pt x="110" y="126"/>
                    <a:pt x="110" y="126"/>
                    <a:pt x="110" y="126"/>
                  </a:cubicBezTo>
                  <a:cubicBezTo>
                    <a:pt x="110" y="142"/>
                    <a:pt x="110" y="150"/>
                    <a:pt x="110" y="158"/>
                  </a:cubicBezTo>
                  <a:cubicBezTo>
                    <a:pt x="110" y="166"/>
                    <a:pt x="102" y="174"/>
                    <a:pt x="102" y="181"/>
                  </a:cubicBezTo>
                  <a:cubicBezTo>
                    <a:pt x="95" y="181"/>
                    <a:pt x="86" y="189"/>
                    <a:pt x="86" y="189"/>
                  </a:cubicBezTo>
                  <a:cubicBezTo>
                    <a:pt x="79" y="197"/>
                    <a:pt x="63" y="197"/>
                    <a:pt x="55" y="197"/>
                  </a:cubicBezTo>
                  <a:cubicBezTo>
                    <a:pt x="47" y="197"/>
                    <a:pt x="31" y="197"/>
                    <a:pt x="23" y="189"/>
                  </a:cubicBezTo>
                  <a:cubicBezTo>
                    <a:pt x="15" y="189"/>
                    <a:pt x="7" y="181"/>
                    <a:pt x="7" y="174"/>
                  </a:cubicBezTo>
                  <a:cubicBezTo>
                    <a:pt x="0" y="174"/>
                    <a:pt x="0" y="166"/>
                    <a:pt x="0" y="158"/>
                  </a:cubicBezTo>
                  <a:cubicBezTo>
                    <a:pt x="0" y="150"/>
                    <a:pt x="0" y="134"/>
                    <a:pt x="0" y="110"/>
                  </a:cubicBezTo>
                  <a:cubicBezTo>
                    <a:pt x="0" y="0"/>
                    <a:pt x="0" y="0"/>
                    <a:pt x="0" y="0"/>
                  </a:cubicBezTo>
                  <a:cubicBezTo>
                    <a:pt x="47" y="0"/>
                    <a:pt x="47" y="0"/>
                    <a:pt x="47" y="0"/>
                  </a:cubicBezTo>
                  <a:cubicBezTo>
                    <a:pt x="47" y="142"/>
                    <a:pt x="47" y="142"/>
                    <a:pt x="47" y="142"/>
                  </a:cubicBezTo>
                  <a:cubicBezTo>
                    <a:pt x="47" y="150"/>
                    <a:pt x="47" y="158"/>
                    <a:pt x="47" y="158"/>
                  </a:cubicBezTo>
                  <a:cubicBezTo>
                    <a:pt x="47" y="166"/>
                    <a:pt x="47" y="166"/>
                    <a:pt x="55" y="166"/>
                  </a:cubicBezTo>
                  <a:cubicBezTo>
                    <a:pt x="55" y="166"/>
                    <a:pt x="55" y="166"/>
                    <a:pt x="63" y="158"/>
                  </a:cubicBezTo>
                  <a:cubicBezTo>
                    <a:pt x="63" y="158"/>
                    <a:pt x="63" y="150"/>
                    <a:pt x="63" y="142"/>
                  </a:cubicBezTo>
                  <a:cubicBezTo>
                    <a:pt x="63" y="0"/>
                    <a:pt x="63" y="0"/>
                    <a:pt x="63" y="0"/>
                  </a:cubicBez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4" name="Freeform 336"/>
            <p:cNvSpPr>
              <a:spLocks noChangeArrowheads="1"/>
            </p:cNvSpPr>
            <p:nvPr/>
          </p:nvSpPr>
          <p:spPr bwMode="auto">
            <a:xfrm>
              <a:off x="11452907" y="5524970"/>
              <a:ext cx="79405" cy="136574"/>
            </a:xfrm>
            <a:custGeom>
              <a:avLst/>
              <a:gdLst>
                <a:gd name="T0" fmla="*/ 111 w 112"/>
                <a:gd name="T1" fmla="*/ 0 h 190"/>
                <a:gd name="T2" fmla="*/ 111 w 112"/>
                <a:gd name="T3" fmla="*/ 39 h 190"/>
                <a:gd name="T4" fmla="*/ 87 w 112"/>
                <a:gd name="T5" fmla="*/ 39 h 190"/>
                <a:gd name="T6" fmla="*/ 87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87" y="39"/>
                  </a:lnTo>
                  <a:lnTo>
                    <a:pt x="87"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5" name="Freeform 337"/>
            <p:cNvSpPr>
              <a:spLocks noChangeArrowheads="1"/>
            </p:cNvSpPr>
            <p:nvPr/>
          </p:nvSpPr>
          <p:spPr bwMode="auto">
            <a:xfrm>
              <a:off x="11545017" y="5524970"/>
              <a:ext cx="79403" cy="136574"/>
            </a:xfrm>
            <a:custGeom>
              <a:avLst/>
              <a:gdLst>
                <a:gd name="T0" fmla="*/ 110 w 111"/>
                <a:gd name="T1" fmla="*/ 0 h 190"/>
                <a:gd name="T2" fmla="*/ 110 w 111"/>
                <a:gd name="T3" fmla="*/ 189 h 190"/>
                <a:gd name="T4" fmla="*/ 63 w 111"/>
                <a:gd name="T5" fmla="*/ 189 h 190"/>
                <a:gd name="T6" fmla="*/ 63 w 111"/>
                <a:gd name="T7" fmla="*/ 110 h 190"/>
                <a:gd name="T8" fmla="*/ 47 w 111"/>
                <a:gd name="T9" fmla="*/ 110 h 190"/>
                <a:gd name="T10" fmla="*/ 47 w 111"/>
                <a:gd name="T11" fmla="*/ 189 h 190"/>
                <a:gd name="T12" fmla="*/ 0 w 111"/>
                <a:gd name="T13" fmla="*/ 189 h 190"/>
                <a:gd name="T14" fmla="*/ 0 w 111"/>
                <a:gd name="T15" fmla="*/ 0 h 190"/>
                <a:gd name="T16" fmla="*/ 47 w 111"/>
                <a:gd name="T17" fmla="*/ 0 h 190"/>
                <a:gd name="T18" fmla="*/ 47 w 111"/>
                <a:gd name="T19" fmla="*/ 71 h 190"/>
                <a:gd name="T20" fmla="*/ 63 w 111"/>
                <a:gd name="T21" fmla="*/ 71 h 190"/>
                <a:gd name="T22" fmla="*/ 63 w 111"/>
                <a:gd name="T23" fmla="*/ 0 h 190"/>
                <a:gd name="T24" fmla="*/ 110 w 111"/>
                <a:gd name="T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90">
                  <a:moveTo>
                    <a:pt x="110" y="0"/>
                  </a:moveTo>
                  <a:lnTo>
                    <a:pt x="110" y="189"/>
                  </a:lnTo>
                  <a:lnTo>
                    <a:pt x="63" y="189"/>
                  </a:lnTo>
                  <a:lnTo>
                    <a:pt x="63" y="110"/>
                  </a:lnTo>
                  <a:lnTo>
                    <a:pt x="47" y="110"/>
                  </a:lnTo>
                  <a:lnTo>
                    <a:pt x="47" y="189"/>
                  </a:lnTo>
                  <a:lnTo>
                    <a:pt x="0" y="189"/>
                  </a:lnTo>
                  <a:lnTo>
                    <a:pt x="0" y="0"/>
                  </a:lnTo>
                  <a:lnTo>
                    <a:pt x="47" y="0"/>
                  </a:lnTo>
                  <a:lnTo>
                    <a:pt x="47" y="71"/>
                  </a:lnTo>
                  <a:lnTo>
                    <a:pt x="63" y="71"/>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6" name="Freeform 338"/>
            <p:cNvSpPr>
              <a:spLocks noChangeArrowheads="1"/>
            </p:cNvSpPr>
            <p:nvPr/>
          </p:nvSpPr>
          <p:spPr bwMode="auto">
            <a:xfrm>
              <a:off x="11672064" y="5524970"/>
              <a:ext cx="85755" cy="136574"/>
            </a:xfrm>
            <a:custGeom>
              <a:avLst/>
              <a:gdLst>
                <a:gd name="T0" fmla="*/ 0 w 119"/>
                <a:gd name="T1" fmla="*/ 0 h 190"/>
                <a:gd name="T2" fmla="*/ 0 w 119"/>
                <a:gd name="T3" fmla="*/ 0 h 190"/>
                <a:gd name="T4" fmla="*/ 39 w 119"/>
                <a:gd name="T5" fmla="*/ 0 h 190"/>
                <a:gd name="T6" fmla="*/ 87 w 119"/>
                <a:gd name="T7" fmla="*/ 0 h 190"/>
                <a:gd name="T8" fmla="*/ 110 w 119"/>
                <a:gd name="T9" fmla="*/ 15 h 190"/>
                <a:gd name="T10" fmla="*/ 118 w 119"/>
                <a:gd name="T11" fmla="*/ 31 h 190"/>
                <a:gd name="T12" fmla="*/ 118 w 119"/>
                <a:gd name="T13" fmla="*/ 71 h 190"/>
                <a:gd name="T14" fmla="*/ 118 w 119"/>
                <a:gd name="T15" fmla="*/ 134 h 190"/>
                <a:gd name="T16" fmla="*/ 118 w 119"/>
                <a:gd name="T17" fmla="*/ 174 h 190"/>
                <a:gd name="T18" fmla="*/ 110 w 119"/>
                <a:gd name="T19" fmla="*/ 181 h 190"/>
                <a:gd name="T20" fmla="*/ 94 w 119"/>
                <a:gd name="T21" fmla="*/ 189 h 190"/>
                <a:gd name="T22" fmla="*/ 63 w 119"/>
                <a:gd name="T23" fmla="*/ 189 h 190"/>
                <a:gd name="T24" fmla="*/ 0 w 119"/>
                <a:gd name="T25" fmla="*/ 189 h 190"/>
                <a:gd name="T26" fmla="*/ 0 w 119"/>
                <a:gd name="T27" fmla="*/ 0 h 190"/>
                <a:gd name="T28" fmla="*/ 55 w 119"/>
                <a:gd name="T29" fmla="*/ 31 h 190"/>
                <a:gd name="T30" fmla="*/ 55 w 119"/>
                <a:gd name="T31" fmla="*/ 31 h 190"/>
                <a:gd name="T32" fmla="*/ 55 w 119"/>
                <a:gd name="T33" fmla="*/ 158 h 190"/>
                <a:gd name="T34" fmla="*/ 63 w 119"/>
                <a:gd name="T35" fmla="*/ 158 h 190"/>
                <a:gd name="T36" fmla="*/ 71 w 119"/>
                <a:gd name="T37" fmla="*/ 134 h 190"/>
                <a:gd name="T38" fmla="*/ 71 w 119"/>
                <a:gd name="T39" fmla="*/ 55 h 190"/>
                <a:gd name="T40" fmla="*/ 71 w 119"/>
                <a:gd name="T41" fmla="*/ 39 h 190"/>
                <a:gd name="T42" fmla="*/ 63 w 119"/>
                <a:gd name="T43" fmla="*/ 31 h 190"/>
                <a:gd name="T44" fmla="*/ 55 w 119"/>
                <a:gd name="T4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0">
                  <a:moveTo>
                    <a:pt x="0" y="0"/>
                  </a:moveTo>
                  <a:lnTo>
                    <a:pt x="0" y="0"/>
                  </a:lnTo>
                  <a:cubicBezTo>
                    <a:pt x="39" y="0"/>
                    <a:pt x="39" y="0"/>
                    <a:pt x="39" y="0"/>
                  </a:cubicBezTo>
                  <a:cubicBezTo>
                    <a:pt x="63" y="0"/>
                    <a:pt x="79" y="0"/>
                    <a:pt x="87" y="0"/>
                  </a:cubicBezTo>
                  <a:cubicBezTo>
                    <a:pt x="94" y="8"/>
                    <a:pt x="102" y="8"/>
                    <a:pt x="110" y="15"/>
                  </a:cubicBezTo>
                  <a:cubicBezTo>
                    <a:pt x="110" y="15"/>
                    <a:pt x="118" y="23"/>
                    <a:pt x="118" y="31"/>
                  </a:cubicBezTo>
                  <a:cubicBezTo>
                    <a:pt x="118" y="39"/>
                    <a:pt x="118" y="47"/>
                    <a:pt x="118" y="71"/>
                  </a:cubicBezTo>
                  <a:cubicBezTo>
                    <a:pt x="118" y="134"/>
                    <a:pt x="118" y="134"/>
                    <a:pt x="118" y="134"/>
                  </a:cubicBezTo>
                  <a:cubicBezTo>
                    <a:pt x="118" y="150"/>
                    <a:pt x="118" y="166"/>
                    <a:pt x="118" y="174"/>
                  </a:cubicBezTo>
                  <a:lnTo>
                    <a:pt x="110" y="181"/>
                  </a:lnTo>
                  <a:cubicBezTo>
                    <a:pt x="102" y="189"/>
                    <a:pt x="102" y="189"/>
                    <a:pt x="94" y="189"/>
                  </a:cubicBezTo>
                  <a:cubicBezTo>
                    <a:pt x="87" y="189"/>
                    <a:pt x="79" y="189"/>
                    <a:pt x="63" y="189"/>
                  </a:cubicBezTo>
                  <a:cubicBezTo>
                    <a:pt x="0" y="189"/>
                    <a:pt x="0" y="189"/>
                    <a:pt x="0" y="189"/>
                  </a:cubicBezTo>
                  <a:lnTo>
                    <a:pt x="0" y="0"/>
                  </a:lnTo>
                  <a:close/>
                  <a:moveTo>
                    <a:pt x="55" y="31"/>
                  </a:moveTo>
                  <a:lnTo>
                    <a:pt x="55" y="31"/>
                  </a:lnTo>
                  <a:cubicBezTo>
                    <a:pt x="55" y="158"/>
                    <a:pt x="55" y="158"/>
                    <a:pt x="55" y="158"/>
                  </a:cubicBezTo>
                  <a:cubicBezTo>
                    <a:pt x="63" y="158"/>
                    <a:pt x="63" y="158"/>
                    <a:pt x="63" y="158"/>
                  </a:cubicBezTo>
                  <a:cubicBezTo>
                    <a:pt x="71" y="150"/>
                    <a:pt x="71" y="142"/>
                    <a:pt x="71" y="134"/>
                  </a:cubicBezTo>
                  <a:cubicBezTo>
                    <a:pt x="71" y="55"/>
                    <a:pt x="71" y="55"/>
                    <a:pt x="71" y="55"/>
                  </a:cubicBezTo>
                  <a:cubicBezTo>
                    <a:pt x="71" y="47"/>
                    <a:pt x="71" y="39"/>
                    <a:pt x="71" y="39"/>
                  </a:cubicBezTo>
                  <a:cubicBezTo>
                    <a:pt x="71" y="39"/>
                    <a:pt x="63" y="39"/>
                    <a:pt x="63" y="31"/>
                  </a:cubicBezTo>
                  <a:lnTo>
                    <a:pt x="55"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7" name="Freeform 339"/>
            <p:cNvSpPr>
              <a:spLocks noChangeArrowheads="1"/>
            </p:cNvSpPr>
            <p:nvPr/>
          </p:nvSpPr>
          <p:spPr bwMode="auto">
            <a:xfrm>
              <a:off x="11760996" y="5524970"/>
              <a:ext cx="92108" cy="136574"/>
            </a:xfrm>
            <a:custGeom>
              <a:avLst/>
              <a:gdLst>
                <a:gd name="T0" fmla="*/ 103 w 128"/>
                <a:gd name="T1" fmla="*/ 0 h 190"/>
                <a:gd name="T2" fmla="*/ 103 w 128"/>
                <a:gd name="T3" fmla="*/ 0 h 190"/>
                <a:gd name="T4" fmla="*/ 127 w 128"/>
                <a:gd name="T5" fmla="*/ 189 h 190"/>
                <a:gd name="T6" fmla="*/ 79 w 128"/>
                <a:gd name="T7" fmla="*/ 189 h 190"/>
                <a:gd name="T8" fmla="*/ 71 w 128"/>
                <a:gd name="T9" fmla="*/ 158 h 190"/>
                <a:gd name="T10" fmla="*/ 55 w 128"/>
                <a:gd name="T11" fmla="*/ 158 h 190"/>
                <a:gd name="T12" fmla="*/ 55 w 128"/>
                <a:gd name="T13" fmla="*/ 189 h 190"/>
                <a:gd name="T14" fmla="*/ 0 w 128"/>
                <a:gd name="T15" fmla="*/ 189 h 190"/>
                <a:gd name="T16" fmla="*/ 24 w 128"/>
                <a:gd name="T17" fmla="*/ 0 h 190"/>
                <a:gd name="T18" fmla="*/ 103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103" y="0"/>
                  </a:moveTo>
                  <a:lnTo>
                    <a:pt x="103" y="0"/>
                  </a:lnTo>
                  <a:cubicBezTo>
                    <a:pt x="127" y="189"/>
                    <a:pt x="127" y="189"/>
                    <a:pt x="127" y="189"/>
                  </a:cubicBezTo>
                  <a:cubicBezTo>
                    <a:pt x="79" y="189"/>
                    <a:pt x="79" y="189"/>
                    <a:pt x="79" y="189"/>
                  </a:cubicBezTo>
                  <a:cubicBezTo>
                    <a:pt x="71" y="158"/>
                    <a:pt x="71" y="158"/>
                    <a:pt x="71" y="158"/>
                  </a:cubicBezTo>
                  <a:cubicBezTo>
                    <a:pt x="55" y="158"/>
                    <a:pt x="55" y="158"/>
                    <a:pt x="55" y="158"/>
                  </a:cubicBezTo>
                  <a:cubicBezTo>
                    <a:pt x="55" y="189"/>
                    <a:pt x="55" y="189"/>
                    <a:pt x="55" y="189"/>
                  </a:cubicBezTo>
                  <a:cubicBezTo>
                    <a:pt x="0" y="189"/>
                    <a:pt x="0" y="189"/>
                    <a:pt x="0" y="189"/>
                  </a:cubicBezTo>
                  <a:cubicBezTo>
                    <a:pt x="24" y="0"/>
                    <a:pt x="24" y="0"/>
                    <a:pt x="24" y="0"/>
                  </a:cubicBezTo>
                  <a:lnTo>
                    <a:pt x="103" y="0"/>
                  </a:lnTo>
                  <a:close/>
                  <a:moveTo>
                    <a:pt x="71" y="126"/>
                  </a:moveTo>
                  <a:lnTo>
                    <a:pt x="71" y="126"/>
                  </a:lnTo>
                  <a:cubicBezTo>
                    <a:pt x="71" y="102"/>
                    <a:pt x="63" y="79"/>
                    <a:pt x="63" y="39"/>
                  </a:cubicBezTo>
                  <a:cubicBezTo>
                    <a:pt x="63"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8" name="Freeform 340"/>
            <p:cNvSpPr>
              <a:spLocks noChangeArrowheads="1"/>
            </p:cNvSpPr>
            <p:nvPr/>
          </p:nvSpPr>
          <p:spPr bwMode="auto">
            <a:xfrm>
              <a:off x="11856281" y="5524970"/>
              <a:ext cx="92108" cy="136574"/>
            </a:xfrm>
            <a:custGeom>
              <a:avLst/>
              <a:gdLst>
                <a:gd name="T0" fmla="*/ 119 w 128"/>
                <a:gd name="T1" fmla="*/ 0 h 190"/>
                <a:gd name="T2" fmla="*/ 95 w 128"/>
                <a:gd name="T3" fmla="*/ 87 h 190"/>
                <a:gd name="T4" fmla="*/ 127 w 128"/>
                <a:gd name="T5" fmla="*/ 189 h 190"/>
                <a:gd name="T6" fmla="*/ 71 w 128"/>
                <a:gd name="T7" fmla="*/ 189 h 190"/>
                <a:gd name="T8" fmla="*/ 56 w 128"/>
                <a:gd name="T9" fmla="*/ 110 h 190"/>
                <a:gd name="T10" fmla="*/ 56 w 128"/>
                <a:gd name="T11" fmla="*/ 189 h 190"/>
                <a:gd name="T12" fmla="*/ 0 w 128"/>
                <a:gd name="T13" fmla="*/ 189 h 190"/>
                <a:gd name="T14" fmla="*/ 0 w 128"/>
                <a:gd name="T15" fmla="*/ 0 h 190"/>
                <a:gd name="T16" fmla="*/ 56 w 128"/>
                <a:gd name="T17" fmla="*/ 0 h 190"/>
                <a:gd name="T18" fmla="*/ 56 w 128"/>
                <a:gd name="T19" fmla="*/ 79 h 190"/>
                <a:gd name="T20" fmla="*/ 71 w 128"/>
                <a:gd name="T21" fmla="*/ 0 h 190"/>
                <a:gd name="T22" fmla="*/ 119 w 128"/>
                <a:gd name="T2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190">
                  <a:moveTo>
                    <a:pt x="119" y="0"/>
                  </a:moveTo>
                  <a:lnTo>
                    <a:pt x="95" y="87"/>
                  </a:lnTo>
                  <a:lnTo>
                    <a:pt x="127" y="189"/>
                  </a:lnTo>
                  <a:lnTo>
                    <a:pt x="71" y="189"/>
                  </a:lnTo>
                  <a:lnTo>
                    <a:pt x="56" y="110"/>
                  </a:lnTo>
                  <a:lnTo>
                    <a:pt x="56" y="189"/>
                  </a:lnTo>
                  <a:lnTo>
                    <a:pt x="0" y="189"/>
                  </a:lnTo>
                  <a:lnTo>
                    <a:pt x="0" y="0"/>
                  </a:lnTo>
                  <a:lnTo>
                    <a:pt x="56" y="0"/>
                  </a:lnTo>
                  <a:lnTo>
                    <a:pt x="56" y="79"/>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49" name="Freeform 341"/>
            <p:cNvSpPr>
              <a:spLocks noChangeArrowheads="1"/>
            </p:cNvSpPr>
            <p:nvPr/>
          </p:nvSpPr>
          <p:spPr bwMode="auto">
            <a:xfrm>
              <a:off x="11948389" y="5524970"/>
              <a:ext cx="85757" cy="142926"/>
            </a:xfrm>
            <a:custGeom>
              <a:avLst/>
              <a:gdLst>
                <a:gd name="T0" fmla="*/ 119 w 120"/>
                <a:gd name="T1" fmla="*/ 110 h 198"/>
                <a:gd name="T2" fmla="*/ 119 w 120"/>
                <a:gd name="T3" fmla="*/ 110 h 198"/>
                <a:gd name="T4" fmla="*/ 119 w 120"/>
                <a:gd name="T5" fmla="*/ 150 h 198"/>
                <a:gd name="T6" fmla="*/ 111 w 120"/>
                <a:gd name="T7" fmla="*/ 174 h 198"/>
                <a:gd name="T8" fmla="*/ 87 w 120"/>
                <a:gd name="T9" fmla="*/ 189 h 198"/>
                <a:gd name="T10" fmla="*/ 55 w 120"/>
                <a:gd name="T11" fmla="*/ 197 h 198"/>
                <a:gd name="T12" fmla="*/ 32 w 120"/>
                <a:gd name="T13" fmla="*/ 189 h 198"/>
                <a:gd name="T14" fmla="*/ 8 w 120"/>
                <a:gd name="T15" fmla="*/ 174 h 198"/>
                <a:gd name="T16" fmla="*/ 0 w 120"/>
                <a:gd name="T17" fmla="*/ 158 h 198"/>
                <a:gd name="T18" fmla="*/ 0 w 120"/>
                <a:gd name="T19" fmla="*/ 110 h 198"/>
                <a:gd name="T20" fmla="*/ 0 w 120"/>
                <a:gd name="T21" fmla="*/ 79 h 198"/>
                <a:gd name="T22" fmla="*/ 0 w 120"/>
                <a:gd name="T23" fmla="*/ 39 h 198"/>
                <a:gd name="T24" fmla="*/ 8 w 120"/>
                <a:gd name="T25" fmla="*/ 15 h 198"/>
                <a:gd name="T26" fmla="*/ 32 w 120"/>
                <a:gd name="T27" fmla="*/ 0 h 198"/>
                <a:gd name="T28" fmla="*/ 55 w 120"/>
                <a:gd name="T29" fmla="*/ 0 h 198"/>
                <a:gd name="T30" fmla="*/ 87 w 120"/>
                <a:gd name="T31" fmla="*/ 0 h 198"/>
                <a:gd name="T32" fmla="*/ 103 w 120"/>
                <a:gd name="T33" fmla="*/ 15 h 198"/>
                <a:gd name="T34" fmla="*/ 119 w 120"/>
                <a:gd name="T35" fmla="*/ 39 h 198"/>
                <a:gd name="T36" fmla="*/ 119 w 120"/>
                <a:gd name="T37" fmla="*/ 79 h 198"/>
                <a:gd name="T38" fmla="*/ 119 w 120"/>
                <a:gd name="T39" fmla="*/ 110 h 198"/>
                <a:gd name="T40" fmla="*/ 63 w 120"/>
                <a:gd name="T41" fmla="*/ 47 h 198"/>
                <a:gd name="T42" fmla="*/ 63 w 120"/>
                <a:gd name="T43" fmla="*/ 47 h 198"/>
                <a:gd name="T44" fmla="*/ 63 w 120"/>
                <a:gd name="T45" fmla="*/ 31 h 198"/>
                <a:gd name="T46" fmla="*/ 55 w 120"/>
                <a:gd name="T47" fmla="*/ 31 h 198"/>
                <a:gd name="T48" fmla="*/ 55 w 120"/>
                <a:gd name="T49" fmla="*/ 31 h 198"/>
                <a:gd name="T50" fmla="*/ 47 w 120"/>
                <a:gd name="T51" fmla="*/ 47 h 198"/>
                <a:gd name="T52" fmla="*/ 47 w 120"/>
                <a:gd name="T53" fmla="*/ 142 h 198"/>
                <a:gd name="T54" fmla="*/ 55 w 120"/>
                <a:gd name="T55" fmla="*/ 158 h 198"/>
                <a:gd name="T56" fmla="*/ 55 w 120"/>
                <a:gd name="T57" fmla="*/ 166 h 198"/>
                <a:gd name="T58" fmla="*/ 63 w 120"/>
                <a:gd name="T59" fmla="*/ 158 h 198"/>
                <a:gd name="T60" fmla="*/ 63 w 120"/>
                <a:gd name="T61" fmla="*/ 134 h 198"/>
                <a:gd name="T62" fmla="*/ 63 w 120"/>
                <a:gd name="T63" fmla="*/ 4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8">
                  <a:moveTo>
                    <a:pt x="119" y="110"/>
                  </a:moveTo>
                  <a:lnTo>
                    <a:pt x="119" y="110"/>
                  </a:lnTo>
                  <a:cubicBezTo>
                    <a:pt x="119" y="134"/>
                    <a:pt x="119" y="142"/>
                    <a:pt x="119" y="150"/>
                  </a:cubicBezTo>
                  <a:cubicBezTo>
                    <a:pt x="111" y="166"/>
                    <a:pt x="111" y="166"/>
                    <a:pt x="111" y="174"/>
                  </a:cubicBezTo>
                  <a:cubicBezTo>
                    <a:pt x="103" y="181"/>
                    <a:pt x="95" y="189"/>
                    <a:pt x="87" y="189"/>
                  </a:cubicBezTo>
                  <a:cubicBezTo>
                    <a:pt x="79" y="197"/>
                    <a:pt x="71" y="197"/>
                    <a:pt x="55" y="197"/>
                  </a:cubicBezTo>
                  <a:cubicBezTo>
                    <a:pt x="47" y="197"/>
                    <a:pt x="39" y="197"/>
                    <a:pt x="32" y="189"/>
                  </a:cubicBezTo>
                  <a:cubicBezTo>
                    <a:pt x="24" y="189"/>
                    <a:pt x="16" y="181"/>
                    <a:pt x="8" y="174"/>
                  </a:cubicBezTo>
                  <a:cubicBezTo>
                    <a:pt x="8" y="166"/>
                    <a:pt x="0" y="166"/>
                    <a:pt x="0" y="158"/>
                  </a:cubicBezTo>
                  <a:cubicBezTo>
                    <a:pt x="0" y="150"/>
                    <a:pt x="0" y="134"/>
                    <a:pt x="0" y="110"/>
                  </a:cubicBezTo>
                  <a:cubicBezTo>
                    <a:pt x="0" y="79"/>
                    <a:pt x="0" y="79"/>
                    <a:pt x="0" y="79"/>
                  </a:cubicBezTo>
                  <a:cubicBezTo>
                    <a:pt x="0" y="63"/>
                    <a:pt x="0" y="47"/>
                    <a:pt x="0" y="39"/>
                  </a:cubicBezTo>
                  <a:cubicBezTo>
                    <a:pt x="0" y="31"/>
                    <a:pt x="8" y="23"/>
                    <a:pt x="8" y="15"/>
                  </a:cubicBezTo>
                  <a:cubicBezTo>
                    <a:pt x="16" y="8"/>
                    <a:pt x="24" y="8"/>
                    <a:pt x="32" y="0"/>
                  </a:cubicBezTo>
                  <a:cubicBezTo>
                    <a:pt x="39" y="0"/>
                    <a:pt x="47" y="0"/>
                    <a:pt x="55" y="0"/>
                  </a:cubicBezTo>
                  <a:cubicBezTo>
                    <a:pt x="71" y="0"/>
                    <a:pt x="79" y="0"/>
                    <a:pt x="87" y="0"/>
                  </a:cubicBezTo>
                  <a:cubicBezTo>
                    <a:pt x="95" y="8"/>
                    <a:pt x="103" y="8"/>
                    <a:pt x="103" y="15"/>
                  </a:cubicBezTo>
                  <a:cubicBezTo>
                    <a:pt x="111" y="23"/>
                    <a:pt x="111" y="31"/>
                    <a:pt x="119" y="39"/>
                  </a:cubicBezTo>
                  <a:cubicBezTo>
                    <a:pt x="119" y="47"/>
                    <a:pt x="119" y="63"/>
                    <a:pt x="119" y="79"/>
                  </a:cubicBezTo>
                  <a:lnTo>
                    <a:pt x="119" y="110"/>
                  </a:lnTo>
                  <a:close/>
                  <a:moveTo>
                    <a:pt x="63" y="47"/>
                  </a:moveTo>
                  <a:lnTo>
                    <a:pt x="63" y="47"/>
                  </a:lnTo>
                  <a:cubicBezTo>
                    <a:pt x="63" y="39"/>
                    <a:pt x="63" y="31"/>
                    <a:pt x="63" y="31"/>
                  </a:cubicBezTo>
                  <a:cubicBezTo>
                    <a:pt x="63" y="31"/>
                    <a:pt x="63" y="31"/>
                    <a:pt x="55" y="31"/>
                  </a:cubicBezTo>
                  <a:lnTo>
                    <a:pt x="55" y="31"/>
                  </a:lnTo>
                  <a:cubicBezTo>
                    <a:pt x="55" y="31"/>
                    <a:pt x="47" y="39"/>
                    <a:pt x="47" y="47"/>
                  </a:cubicBezTo>
                  <a:cubicBezTo>
                    <a:pt x="47" y="142"/>
                    <a:pt x="47" y="142"/>
                    <a:pt x="47" y="142"/>
                  </a:cubicBezTo>
                  <a:cubicBezTo>
                    <a:pt x="47" y="150"/>
                    <a:pt x="47" y="158"/>
                    <a:pt x="55" y="158"/>
                  </a:cubicBezTo>
                  <a:cubicBezTo>
                    <a:pt x="55" y="166"/>
                    <a:pt x="55" y="166"/>
                    <a:pt x="55" y="166"/>
                  </a:cubicBezTo>
                  <a:cubicBezTo>
                    <a:pt x="63" y="166"/>
                    <a:pt x="63" y="166"/>
                    <a:pt x="63" y="158"/>
                  </a:cubicBezTo>
                  <a:cubicBezTo>
                    <a:pt x="63" y="158"/>
                    <a:pt x="63" y="150"/>
                    <a:pt x="63" y="134"/>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0" name="Freeform 342"/>
            <p:cNvSpPr>
              <a:spLocks noChangeArrowheads="1"/>
            </p:cNvSpPr>
            <p:nvPr/>
          </p:nvSpPr>
          <p:spPr bwMode="auto">
            <a:xfrm>
              <a:off x="12040498" y="5524970"/>
              <a:ext cx="79403" cy="136574"/>
            </a:xfrm>
            <a:custGeom>
              <a:avLst/>
              <a:gdLst>
                <a:gd name="T0" fmla="*/ 111 w 112"/>
                <a:gd name="T1" fmla="*/ 0 h 190"/>
                <a:gd name="T2" fmla="*/ 111 w 112"/>
                <a:gd name="T3" fmla="*/ 39 h 190"/>
                <a:gd name="T4" fmla="*/ 79 w 112"/>
                <a:gd name="T5" fmla="*/ 39 h 190"/>
                <a:gd name="T6" fmla="*/ 79 w 112"/>
                <a:gd name="T7" fmla="*/ 189 h 190"/>
                <a:gd name="T8" fmla="*/ 32 w 112"/>
                <a:gd name="T9" fmla="*/ 189 h 190"/>
                <a:gd name="T10" fmla="*/ 32 w 112"/>
                <a:gd name="T11" fmla="*/ 39 h 190"/>
                <a:gd name="T12" fmla="*/ 0 w 112"/>
                <a:gd name="T13" fmla="*/ 39 h 190"/>
                <a:gd name="T14" fmla="*/ 0 w 112"/>
                <a:gd name="T15" fmla="*/ 0 h 190"/>
                <a:gd name="T16" fmla="*/ 111 w 112"/>
                <a:gd name="T1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0">
                  <a:moveTo>
                    <a:pt x="111" y="0"/>
                  </a:moveTo>
                  <a:lnTo>
                    <a:pt x="111" y="39"/>
                  </a:lnTo>
                  <a:lnTo>
                    <a:pt x="79" y="39"/>
                  </a:lnTo>
                  <a:lnTo>
                    <a:pt x="79" y="189"/>
                  </a:lnTo>
                  <a:lnTo>
                    <a:pt x="32" y="189"/>
                  </a:lnTo>
                  <a:lnTo>
                    <a:pt x="32" y="39"/>
                  </a:lnTo>
                  <a:lnTo>
                    <a:pt x="0" y="39"/>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1" name="Freeform 343"/>
            <p:cNvSpPr>
              <a:spLocks noChangeArrowheads="1"/>
            </p:cNvSpPr>
            <p:nvPr/>
          </p:nvSpPr>
          <p:spPr bwMode="auto">
            <a:xfrm>
              <a:off x="12113549" y="5524970"/>
              <a:ext cx="92110" cy="136574"/>
            </a:xfrm>
            <a:custGeom>
              <a:avLst/>
              <a:gdLst>
                <a:gd name="T0" fmla="*/ 95 w 128"/>
                <a:gd name="T1" fmla="*/ 0 h 190"/>
                <a:gd name="T2" fmla="*/ 95 w 128"/>
                <a:gd name="T3" fmla="*/ 0 h 190"/>
                <a:gd name="T4" fmla="*/ 127 w 128"/>
                <a:gd name="T5" fmla="*/ 189 h 190"/>
                <a:gd name="T6" fmla="*/ 71 w 128"/>
                <a:gd name="T7" fmla="*/ 189 h 190"/>
                <a:gd name="T8" fmla="*/ 71 w 128"/>
                <a:gd name="T9" fmla="*/ 158 h 190"/>
                <a:gd name="T10" fmla="*/ 55 w 128"/>
                <a:gd name="T11" fmla="*/ 158 h 190"/>
                <a:gd name="T12" fmla="*/ 48 w 128"/>
                <a:gd name="T13" fmla="*/ 189 h 190"/>
                <a:gd name="T14" fmla="*/ 0 w 128"/>
                <a:gd name="T15" fmla="*/ 189 h 190"/>
                <a:gd name="T16" fmla="*/ 24 w 128"/>
                <a:gd name="T17" fmla="*/ 0 h 190"/>
                <a:gd name="T18" fmla="*/ 95 w 128"/>
                <a:gd name="T19" fmla="*/ 0 h 190"/>
                <a:gd name="T20" fmla="*/ 71 w 128"/>
                <a:gd name="T21" fmla="*/ 126 h 190"/>
                <a:gd name="T22" fmla="*/ 71 w 128"/>
                <a:gd name="T23" fmla="*/ 126 h 190"/>
                <a:gd name="T24" fmla="*/ 63 w 128"/>
                <a:gd name="T25" fmla="*/ 39 h 190"/>
                <a:gd name="T26" fmla="*/ 55 w 128"/>
                <a:gd name="T27" fmla="*/ 126 h 190"/>
                <a:gd name="T28" fmla="*/ 71 w 128"/>
                <a:gd name="T29"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0">
                  <a:moveTo>
                    <a:pt x="95" y="0"/>
                  </a:moveTo>
                  <a:lnTo>
                    <a:pt x="95" y="0"/>
                  </a:lnTo>
                  <a:cubicBezTo>
                    <a:pt x="127" y="189"/>
                    <a:pt x="127" y="189"/>
                    <a:pt x="127" y="189"/>
                  </a:cubicBezTo>
                  <a:cubicBezTo>
                    <a:pt x="71" y="189"/>
                    <a:pt x="71" y="189"/>
                    <a:pt x="71" y="189"/>
                  </a:cubicBezTo>
                  <a:cubicBezTo>
                    <a:pt x="71" y="158"/>
                    <a:pt x="71" y="158"/>
                    <a:pt x="71" y="158"/>
                  </a:cubicBezTo>
                  <a:cubicBezTo>
                    <a:pt x="55" y="158"/>
                    <a:pt x="55" y="158"/>
                    <a:pt x="55" y="158"/>
                  </a:cubicBezTo>
                  <a:cubicBezTo>
                    <a:pt x="48" y="189"/>
                    <a:pt x="48" y="189"/>
                    <a:pt x="48" y="189"/>
                  </a:cubicBezTo>
                  <a:cubicBezTo>
                    <a:pt x="0" y="189"/>
                    <a:pt x="0" y="189"/>
                    <a:pt x="0" y="189"/>
                  </a:cubicBezTo>
                  <a:cubicBezTo>
                    <a:pt x="24" y="0"/>
                    <a:pt x="24" y="0"/>
                    <a:pt x="24" y="0"/>
                  </a:cubicBezTo>
                  <a:lnTo>
                    <a:pt x="95" y="0"/>
                  </a:lnTo>
                  <a:close/>
                  <a:moveTo>
                    <a:pt x="71" y="126"/>
                  </a:moveTo>
                  <a:lnTo>
                    <a:pt x="71" y="126"/>
                  </a:lnTo>
                  <a:cubicBezTo>
                    <a:pt x="63" y="102"/>
                    <a:pt x="63" y="79"/>
                    <a:pt x="63" y="39"/>
                  </a:cubicBezTo>
                  <a:cubicBezTo>
                    <a:pt x="55" y="79"/>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2" name="Freeform 344"/>
            <p:cNvSpPr>
              <a:spLocks noChangeArrowheads="1"/>
            </p:cNvSpPr>
            <p:nvPr/>
          </p:nvSpPr>
          <p:spPr bwMode="auto">
            <a:xfrm>
              <a:off x="11249633" y="5826704"/>
              <a:ext cx="57171" cy="98462"/>
            </a:xfrm>
            <a:custGeom>
              <a:avLst/>
              <a:gdLst>
                <a:gd name="T0" fmla="*/ 0 w 81"/>
                <a:gd name="T1" fmla="*/ 0 h 135"/>
                <a:gd name="T2" fmla="*/ 0 w 81"/>
                <a:gd name="T3" fmla="*/ 0 h 135"/>
                <a:gd name="T4" fmla="*/ 40 w 81"/>
                <a:gd name="T5" fmla="*/ 0 h 135"/>
                <a:gd name="T6" fmla="*/ 64 w 81"/>
                <a:gd name="T7" fmla="*/ 0 h 135"/>
                <a:gd name="T8" fmla="*/ 72 w 81"/>
                <a:gd name="T9" fmla="*/ 8 h 135"/>
                <a:gd name="T10" fmla="*/ 80 w 81"/>
                <a:gd name="T11" fmla="*/ 15 h 135"/>
                <a:gd name="T12" fmla="*/ 80 w 81"/>
                <a:gd name="T13" fmla="*/ 39 h 135"/>
                <a:gd name="T14" fmla="*/ 80 w 81"/>
                <a:gd name="T15" fmla="*/ 47 h 135"/>
                <a:gd name="T16" fmla="*/ 80 w 81"/>
                <a:gd name="T17" fmla="*/ 63 h 135"/>
                <a:gd name="T18" fmla="*/ 64 w 81"/>
                <a:gd name="T19" fmla="*/ 79 h 135"/>
                <a:gd name="T20" fmla="*/ 48 w 81"/>
                <a:gd name="T21" fmla="*/ 79 h 135"/>
                <a:gd name="T22" fmla="*/ 40 w 81"/>
                <a:gd name="T23" fmla="*/ 79 h 135"/>
                <a:gd name="T24" fmla="*/ 40 w 81"/>
                <a:gd name="T25" fmla="*/ 134 h 135"/>
                <a:gd name="T26" fmla="*/ 0 w 81"/>
                <a:gd name="T27" fmla="*/ 134 h 135"/>
                <a:gd name="T28" fmla="*/ 0 w 81"/>
                <a:gd name="T29" fmla="*/ 0 h 135"/>
                <a:gd name="T30" fmla="*/ 40 w 81"/>
                <a:gd name="T31" fmla="*/ 23 h 135"/>
                <a:gd name="T32" fmla="*/ 40 w 81"/>
                <a:gd name="T33" fmla="*/ 23 h 135"/>
                <a:gd name="T34" fmla="*/ 40 w 81"/>
                <a:gd name="T35" fmla="*/ 55 h 135"/>
                <a:gd name="T36" fmla="*/ 40 w 81"/>
                <a:gd name="T37" fmla="*/ 55 h 135"/>
                <a:gd name="T38" fmla="*/ 48 w 81"/>
                <a:gd name="T39" fmla="*/ 55 h 135"/>
                <a:gd name="T40" fmla="*/ 48 w 81"/>
                <a:gd name="T41" fmla="*/ 39 h 135"/>
                <a:gd name="T42" fmla="*/ 48 w 81"/>
                <a:gd name="T43" fmla="*/ 31 h 135"/>
                <a:gd name="T44" fmla="*/ 48 w 81"/>
                <a:gd name="T45" fmla="*/ 23 h 135"/>
                <a:gd name="T46" fmla="*/ 40 w 81"/>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135">
                  <a:moveTo>
                    <a:pt x="0" y="0"/>
                  </a:moveTo>
                  <a:lnTo>
                    <a:pt x="0" y="0"/>
                  </a:lnTo>
                  <a:cubicBezTo>
                    <a:pt x="40" y="0"/>
                    <a:pt x="40" y="0"/>
                    <a:pt x="40" y="0"/>
                  </a:cubicBezTo>
                  <a:cubicBezTo>
                    <a:pt x="48" y="0"/>
                    <a:pt x="56" y="0"/>
                    <a:pt x="64" y="0"/>
                  </a:cubicBezTo>
                  <a:lnTo>
                    <a:pt x="72" y="8"/>
                  </a:lnTo>
                  <a:cubicBezTo>
                    <a:pt x="80" y="8"/>
                    <a:pt x="80" y="15"/>
                    <a:pt x="80" y="15"/>
                  </a:cubicBezTo>
                  <a:cubicBezTo>
                    <a:pt x="80" y="23"/>
                    <a:pt x="80" y="23"/>
                    <a:pt x="80" y="39"/>
                  </a:cubicBezTo>
                  <a:cubicBezTo>
                    <a:pt x="80" y="47"/>
                    <a:pt x="80" y="47"/>
                    <a:pt x="80" y="47"/>
                  </a:cubicBezTo>
                  <a:cubicBezTo>
                    <a:pt x="80" y="55"/>
                    <a:pt x="80" y="63"/>
                    <a:pt x="80" y="63"/>
                  </a:cubicBezTo>
                  <a:cubicBezTo>
                    <a:pt x="72" y="71"/>
                    <a:pt x="72" y="71"/>
                    <a:pt x="64" y="79"/>
                  </a:cubicBezTo>
                  <a:cubicBezTo>
                    <a:pt x="64" y="79"/>
                    <a:pt x="56" y="79"/>
                    <a:pt x="48" y="79"/>
                  </a:cubicBezTo>
                  <a:cubicBezTo>
                    <a:pt x="40" y="79"/>
                    <a:pt x="40" y="79"/>
                    <a:pt x="40" y="79"/>
                  </a:cubicBezTo>
                  <a:cubicBezTo>
                    <a:pt x="40" y="134"/>
                    <a:pt x="40"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55"/>
                    <a:pt x="48" y="47"/>
                    <a:pt x="48" y="39"/>
                  </a:cubicBezTo>
                  <a:cubicBezTo>
                    <a:pt x="48" y="31"/>
                    <a:pt x="48" y="31"/>
                    <a:pt x="48" y="31"/>
                  </a:cubicBezTo>
                  <a:lnTo>
                    <a:pt x="48" y="23"/>
                  </a:ln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3" name="Freeform 345"/>
            <p:cNvSpPr>
              <a:spLocks noChangeArrowheads="1"/>
            </p:cNvSpPr>
            <p:nvPr/>
          </p:nvSpPr>
          <p:spPr bwMode="auto">
            <a:xfrm>
              <a:off x="11309981"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4" name="Freeform 346"/>
            <p:cNvSpPr>
              <a:spLocks noChangeArrowheads="1"/>
            </p:cNvSpPr>
            <p:nvPr/>
          </p:nvSpPr>
          <p:spPr bwMode="auto">
            <a:xfrm>
              <a:off x="11344918" y="5826704"/>
              <a:ext cx="47643"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63 w 64"/>
                <a:gd name="T11" fmla="*/ 47 h 135"/>
                <a:gd name="T12" fmla="*/ 63 w 64"/>
                <a:gd name="T13" fmla="*/ 79 h 135"/>
                <a:gd name="T14" fmla="*/ 39 w 64"/>
                <a:gd name="T15" fmla="*/ 79 h 135"/>
                <a:gd name="T16" fmla="*/ 39 w 64"/>
                <a:gd name="T17" fmla="*/ 102 h 135"/>
                <a:gd name="T18" fmla="*/ 63 w 64"/>
                <a:gd name="T19" fmla="*/ 102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63" y="47"/>
                  </a:lnTo>
                  <a:lnTo>
                    <a:pt x="63" y="79"/>
                  </a:lnTo>
                  <a:lnTo>
                    <a:pt x="39" y="79"/>
                  </a:lnTo>
                  <a:lnTo>
                    <a:pt x="39" y="102"/>
                  </a:lnTo>
                  <a:lnTo>
                    <a:pt x="63" y="102"/>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5" name="Freeform 347"/>
            <p:cNvSpPr>
              <a:spLocks noChangeArrowheads="1"/>
            </p:cNvSpPr>
            <p:nvPr/>
          </p:nvSpPr>
          <p:spPr bwMode="auto">
            <a:xfrm>
              <a:off x="11395736" y="5826704"/>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40 w 80"/>
                <a:gd name="T31" fmla="*/ 71 h 135"/>
                <a:gd name="T32" fmla="*/ 40 w 80"/>
                <a:gd name="T33" fmla="*/ 134 h 135"/>
                <a:gd name="T34" fmla="*/ 0 w 80"/>
                <a:gd name="T35" fmla="*/ 134 h 135"/>
                <a:gd name="T36" fmla="*/ 0 w 80"/>
                <a:gd name="T37" fmla="*/ 0 h 135"/>
                <a:gd name="T38" fmla="*/ 40 w 80"/>
                <a:gd name="T39" fmla="*/ 23 h 135"/>
                <a:gd name="T40" fmla="*/ 40 w 80"/>
                <a:gd name="T41" fmla="*/ 23 h 135"/>
                <a:gd name="T42" fmla="*/ 40 w 80"/>
                <a:gd name="T43" fmla="*/ 47 h 135"/>
                <a:gd name="T44" fmla="*/ 47 w 80"/>
                <a:gd name="T45" fmla="*/ 47 h 135"/>
                <a:gd name="T46" fmla="*/ 47 w 80"/>
                <a:gd name="T47" fmla="*/ 39 h 135"/>
                <a:gd name="T48" fmla="*/ 47 w 80"/>
                <a:gd name="T49" fmla="*/ 31 h 135"/>
                <a:gd name="T50" fmla="*/ 47 w 80"/>
                <a:gd name="T51" fmla="*/ 23 h 135"/>
                <a:gd name="T52" fmla="*/ 40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7" y="0"/>
                    <a:pt x="56" y="0"/>
                    <a:pt x="63" y="0"/>
                  </a:cubicBezTo>
                  <a:cubicBezTo>
                    <a:pt x="71" y="0"/>
                    <a:pt x="71" y="8"/>
                    <a:pt x="79" y="8"/>
                  </a:cubicBezTo>
                  <a:cubicBezTo>
                    <a:pt x="79" y="15"/>
                    <a:pt x="79" y="23"/>
                    <a:pt x="79" y="31"/>
                  </a:cubicBezTo>
                  <a:cubicBezTo>
                    <a:pt x="79" y="47"/>
                    <a:pt x="79" y="55"/>
                    <a:pt x="79" y="55"/>
                  </a:cubicBezTo>
                  <a:cubicBezTo>
                    <a:pt x="71" y="63"/>
                    <a:pt x="71" y="63"/>
                    <a:pt x="63" y="63"/>
                  </a:cubicBezTo>
                  <a:cubicBezTo>
                    <a:pt x="71" y="63"/>
                    <a:pt x="71" y="63"/>
                    <a:pt x="79"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lnTo>
                    <a:pt x="40" y="71"/>
                  </a:lnTo>
                  <a:cubicBezTo>
                    <a:pt x="40" y="134"/>
                    <a:pt x="40" y="134"/>
                    <a:pt x="40" y="134"/>
                  </a:cubicBezTo>
                  <a:cubicBezTo>
                    <a:pt x="0" y="134"/>
                    <a:pt x="0" y="134"/>
                    <a:pt x="0" y="134"/>
                  </a:cubicBezTo>
                  <a:lnTo>
                    <a:pt x="0" y="0"/>
                  </a:lnTo>
                  <a:close/>
                  <a:moveTo>
                    <a:pt x="40" y="23"/>
                  </a:moveTo>
                  <a:lnTo>
                    <a:pt x="40" y="23"/>
                  </a:lnTo>
                  <a:cubicBezTo>
                    <a:pt x="40" y="47"/>
                    <a:pt x="40" y="47"/>
                    <a:pt x="40" y="47"/>
                  </a:cubicBezTo>
                  <a:lnTo>
                    <a:pt x="47" y="47"/>
                  </a:lnTo>
                  <a:cubicBezTo>
                    <a:pt x="47" y="47"/>
                    <a:pt x="47" y="47"/>
                    <a:pt x="47" y="39"/>
                  </a:cubicBezTo>
                  <a:cubicBezTo>
                    <a:pt x="47" y="31"/>
                    <a:pt x="47" y="31"/>
                    <a:pt x="47" y="31"/>
                  </a:cubicBezTo>
                  <a:cubicBezTo>
                    <a:pt x="47" y="23"/>
                    <a:pt x="47" y="23"/>
                    <a:pt x="47" y="23"/>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6" name="Freeform 348"/>
            <p:cNvSpPr>
              <a:spLocks noChangeArrowheads="1"/>
            </p:cNvSpPr>
            <p:nvPr/>
          </p:nvSpPr>
          <p:spPr bwMode="auto">
            <a:xfrm>
              <a:off x="11465612" y="5826704"/>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1 h 135"/>
                <a:gd name="T12" fmla="*/ 71 w 80"/>
                <a:gd name="T13" fmla="*/ 55 h 135"/>
                <a:gd name="T14" fmla="*/ 55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6 h 135"/>
                <a:gd name="T28" fmla="*/ 47 w 80"/>
                <a:gd name="T29" fmla="*/ 71 h 135"/>
                <a:gd name="T30" fmla="*/ 32 w 80"/>
                <a:gd name="T31" fmla="*/ 71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47 h 135"/>
                <a:gd name="T44" fmla="*/ 47 w 80"/>
                <a:gd name="T45" fmla="*/ 47 h 135"/>
                <a:gd name="T46" fmla="*/ 47 w 80"/>
                <a:gd name="T47" fmla="*/ 39 h 135"/>
                <a:gd name="T48" fmla="*/ 47 w 80"/>
                <a:gd name="T49" fmla="*/ 31 h 135"/>
                <a:gd name="T50" fmla="*/ 47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55" y="0"/>
                  </a:cubicBezTo>
                  <a:cubicBezTo>
                    <a:pt x="63" y="0"/>
                    <a:pt x="71" y="8"/>
                    <a:pt x="71" y="8"/>
                  </a:cubicBezTo>
                  <a:cubicBezTo>
                    <a:pt x="79" y="15"/>
                    <a:pt x="79" y="23"/>
                    <a:pt x="79" y="31"/>
                  </a:cubicBezTo>
                  <a:cubicBezTo>
                    <a:pt x="79" y="47"/>
                    <a:pt x="79" y="55"/>
                    <a:pt x="71" y="55"/>
                  </a:cubicBezTo>
                  <a:cubicBezTo>
                    <a:pt x="71" y="63"/>
                    <a:pt x="63" y="63"/>
                    <a:pt x="55" y="63"/>
                  </a:cubicBezTo>
                  <a:cubicBezTo>
                    <a:pt x="63" y="63"/>
                    <a:pt x="71" y="63"/>
                    <a:pt x="71" y="71"/>
                  </a:cubicBezTo>
                  <a:cubicBezTo>
                    <a:pt x="79" y="71"/>
                    <a:pt x="79" y="71"/>
                    <a:pt x="79" y="79"/>
                  </a:cubicBezTo>
                  <a:cubicBezTo>
                    <a:pt x="79" y="79"/>
                    <a:pt x="79" y="86"/>
                    <a:pt x="79" y="95"/>
                  </a:cubicBezTo>
                  <a:cubicBezTo>
                    <a:pt x="79" y="134"/>
                    <a:pt x="79" y="134"/>
                    <a:pt x="79" y="134"/>
                  </a:cubicBezTo>
                  <a:cubicBezTo>
                    <a:pt x="47" y="134"/>
                    <a:pt x="47" y="134"/>
                    <a:pt x="47" y="134"/>
                  </a:cubicBezTo>
                  <a:cubicBezTo>
                    <a:pt x="47" y="86"/>
                    <a:pt x="47" y="86"/>
                    <a:pt x="47" y="86"/>
                  </a:cubicBezTo>
                  <a:cubicBezTo>
                    <a:pt x="47" y="79"/>
                    <a:pt x="47" y="79"/>
                    <a:pt x="47" y="71"/>
                  </a:cubicBezTo>
                  <a:cubicBezTo>
                    <a:pt x="39" y="71"/>
                    <a:pt x="39" y="71"/>
                    <a:pt x="32" y="71"/>
                  </a:cubicBezTo>
                  <a:cubicBezTo>
                    <a:pt x="32" y="134"/>
                    <a:pt x="32" y="134"/>
                    <a:pt x="32" y="134"/>
                  </a:cubicBezTo>
                  <a:cubicBezTo>
                    <a:pt x="0" y="134"/>
                    <a:pt x="0" y="134"/>
                    <a:pt x="0" y="134"/>
                  </a:cubicBezTo>
                  <a:lnTo>
                    <a:pt x="0" y="0"/>
                  </a:lnTo>
                  <a:close/>
                  <a:moveTo>
                    <a:pt x="32" y="23"/>
                  </a:moveTo>
                  <a:lnTo>
                    <a:pt x="32" y="23"/>
                  </a:lnTo>
                  <a:cubicBezTo>
                    <a:pt x="32" y="47"/>
                    <a:pt x="32" y="47"/>
                    <a:pt x="32" y="47"/>
                  </a:cubicBezTo>
                  <a:cubicBezTo>
                    <a:pt x="39" y="47"/>
                    <a:pt x="39" y="47"/>
                    <a:pt x="47" y="47"/>
                  </a:cubicBezTo>
                  <a:cubicBezTo>
                    <a:pt x="47" y="47"/>
                    <a:pt x="47" y="47"/>
                    <a:pt x="47" y="39"/>
                  </a:cubicBezTo>
                  <a:cubicBezTo>
                    <a:pt x="47" y="31"/>
                    <a:pt x="47" y="31"/>
                    <a:pt x="47" y="31"/>
                  </a:cubicBezTo>
                  <a:cubicBezTo>
                    <a:pt x="47" y="23"/>
                    <a:pt x="47" y="23"/>
                    <a:pt x="47" y="23"/>
                  </a:cubicBezTo>
                  <a:cubicBezTo>
                    <a:pt x="39" y="23"/>
                    <a:pt x="39"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7" name="Freeform 349"/>
            <p:cNvSpPr>
              <a:spLocks noChangeArrowheads="1"/>
            </p:cNvSpPr>
            <p:nvPr/>
          </p:nvSpPr>
          <p:spPr bwMode="auto">
            <a:xfrm>
              <a:off x="11532312" y="5826704"/>
              <a:ext cx="41289" cy="98462"/>
            </a:xfrm>
            <a:custGeom>
              <a:avLst/>
              <a:gdLst>
                <a:gd name="T0" fmla="*/ 0 w 56"/>
                <a:gd name="T1" fmla="*/ 0 h 135"/>
                <a:gd name="T2" fmla="*/ 55 w 56"/>
                <a:gd name="T3" fmla="*/ 0 h 135"/>
                <a:gd name="T4" fmla="*/ 55 w 56"/>
                <a:gd name="T5" fmla="*/ 23 h 135"/>
                <a:gd name="T6" fmla="*/ 31 w 56"/>
                <a:gd name="T7" fmla="*/ 23 h 135"/>
                <a:gd name="T8" fmla="*/ 31 w 56"/>
                <a:gd name="T9" fmla="*/ 47 h 135"/>
                <a:gd name="T10" fmla="*/ 55 w 56"/>
                <a:gd name="T11" fmla="*/ 47 h 135"/>
                <a:gd name="T12" fmla="*/ 55 w 56"/>
                <a:gd name="T13" fmla="*/ 79 h 135"/>
                <a:gd name="T14" fmla="*/ 31 w 56"/>
                <a:gd name="T15" fmla="*/ 79 h 135"/>
                <a:gd name="T16" fmla="*/ 31 w 56"/>
                <a:gd name="T17" fmla="*/ 102 h 135"/>
                <a:gd name="T18" fmla="*/ 55 w 56"/>
                <a:gd name="T19" fmla="*/ 102 h 135"/>
                <a:gd name="T20" fmla="*/ 55 w 56"/>
                <a:gd name="T21" fmla="*/ 134 h 135"/>
                <a:gd name="T22" fmla="*/ 0 w 56"/>
                <a:gd name="T23" fmla="*/ 134 h 135"/>
                <a:gd name="T24" fmla="*/ 0 w 56"/>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35">
                  <a:moveTo>
                    <a:pt x="0" y="0"/>
                  </a:moveTo>
                  <a:lnTo>
                    <a:pt x="55" y="0"/>
                  </a:lnTo>
                  <a:lnTo>
                    <a:pt x="55" y="23"/>
                  </a:lnTo>
                  <a:lnTo>
                    <a:pt x="31" y="23"/>
                  </a:lnTo>
                  <a:lnTo>
                    <a:pt x="31" y="47"/>
                  </a:lnTo>
                  <a:lnTo>
                    <a:pt x="55" y="47"/>
                  </a:lnTo>
                  <a:lnTo>
                    <a:pt x="55" y="79"/>
                  </a:lnTo>
                  <a:lnTo>
                    <a:pt x="31" y="79"/>
                  </a:lnTo>
                  <a:lnTo>
                    <a:pt x="31" y="102"/>
                  </a:lnTo>
                  <a:lnTo>
                    <a:pt x="55" y="102"/>
                  </a:lnTo>
                  <a:lnTo>
                    <a:pt x="55"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58" name="Freeform 350"/>
            <p:cNvSpPr>
              <a:spLocks noChangeArrowheads="1"/>
            </p:cNvSpPr>
            <p:nvPr/>
          </p:nvSpPr>
          <p:spPr bwMode="auto">
            <a:xfrm>
              <a:off x="10674749" y="6201491"/>
              <a:ext cx="2232841" cy="1118009"/>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1"/>
            </a:solidFill>
            <a:ln>
              <a:noFill/>
            </a:ln>
            <a:effectLst/>
          </p:spPr>
          <p:txBody>
            <a:bodyPr wrap="none" anchor="ctr"/>
            <a:lstStyle/>
            <a:p>
              <a:endParaRPr lang="en-US" sz="2926" dirty="0">
                <a:latin typeface="Lato Light"/>
              </a:endParaRPr>
            </a:p>
          </p:txBody>
        </p:sp>
        <p:sp>
          <p:nvSpPr>
            <p:cNvPr id="359" name="Freeform 351"/>
            <p:cNvSpPr>
              <a:spLocks noChangeArrowheads="1"/>
            </p:cNvSpPr>
            <p:nvPr/>
          </p:nvSpPr>
          <p:spPr bwMode="auto">
            <a:xfrm>
              <a:off x="10668396" y="6195139"/>
              <a:ext cx="2242370" cy="1105304"/>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0" name="Freeform 352"/>
            <p:cNvSpPr>
              <a:spLocks noChangeArrowheads="1"/>
            </p:cNvSpPr>
            <p:nvPr/>
          </p:nvSpPr>
          <p:spPr bwMode="auto">
            <a:xfrm>
              <a:off x="11106707" y="7255977"/>
              <a:ext cx="1991453" cy="1064015"/>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2"/>
            </a:solidFill>
            <a:ln>
              <a:noFill/>
            </a:ln>
            <a:effectLst/>
          </p:spPr>
          <p:txBody>
            <a:bodyPr wrap="none" anchor="ctr"/>
            <a:lstStyle/>
            <a:p>
              <a:endParaRPr lang="en-US" sz="2926" dirty="0">
                <a:latin typeface="Lato Light"/>
              </a:endParaRPr>
            </a:p>
          </p:txBody>
        </p:sp>
        <p:sp>
          <p:nvSpPr>
            <p:cNvPr id="361" name="Freeform 353"/>
            <p:cNvSpPr>
              <a:spLocks noChangeArrowheads="1"/>
            </p:cNvSpPr>
            <p:nvPr/>
          </p:nvSpPr>
          <p:spPr bwMode="auto">
            <a:xfrm>
              <a:off x="11106707" y="7249625"/>
              <a:ext cx="1991453" cy="1070368"/>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2" name="Freeform 354"/>
            <p:cNvSpPr>
              <a:spLocks noChangeArrowheads="1"/>
            </p:cNvSpPr>
            <p:nvPr/>
          </p:nvSpPr>
          <p:spPr bwMode="auto">
            <a:xfrm>
              <a:off x="12472456" y="6935186"/>
              <a:ext cx="171513" cy="165160"/>
            </a:xfrm>
            <a:custGeom>
              <a:avLst/>
              <a:gdLst>
                <a:gd name="T0" fmla="*/ 118 w 237"/>
                <a:gd name="T1" fmla="*/ 0 h 230"/>
                <a:gd name="T2" fmla="*/ 157 w 237"/>
                <a:gd name="T3" fmla="*/ 71 h 230"/>
                <a:gd name="T4" fmla="*/ 236 w 237"/>
                <a:gd name="T5" fmla="*/ 87 h 230"/>
                <a:gd name="T6" fmla="*/ 181 w 237"/>
                <a:gd name="T7" fmla="*/ 142 h 230"/>
                <a:gd name="T8" fmla="*/ 197 w 237"/>
                <a:gd name="T9" fmla="*/ 229 h 230"/>
                <a:gd name="T10" fmla="*/ 118 w 237"/>
                <a:gd name="T11" fmla="*/ 190 h 230"/>
                <a:gd name="T12" fmla="*/ 48 w 237"/>
                <a:gd name="T13" fmla="*/ 229 h 230"/>
                <a:gd name="T14" fmla="*/ 63 w 237"/>
                <a:gd name="T15" fmla="*/ 142 h 230"/>
                <a:gd name="T16" fmla="*/ 0 w 237"/>
                <a:gd name="T17" fmla="*/ 87 h 230"/>
                <a:gd name="T18" fmla="*/ 87 w 237"/>
                <a:gd name="T19" fmla="*/ 71 h 230"/>
                <a:gd name="T20" fmla="*/ 118 w 23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230">
                  <a:moveTo>
                    <a:pt x="118" y="0"/>
                  </a:moveTo>
                  <a:lnTo>
                    <a:pt x="157" y="71"/>
                  </a:lnTo>
                  <a:lnTo>
                    <a:pt x="236" y="87"/>
                  </a:lnTo>
                  <a:lnTo>
                    <a:pt x="181" y="142"/>
                  </a:lnTo>
                  <a:lnTo>
                    <a:pt x="197" y="229"/>
                  </a:lnTo>
                  <a:lnTo>
                    <a:pt x="118" y="190"/>
                  </a:lnTo>
                  <a:lnTo>
                    <a:pt x="48"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3" name="Freeform 355"/>
            <p:cNvSpPr>
              <a:spLocks noChangeArrowheads="1"/>
            </p:cNvSpPr>
            <p:nvPr/>
          </p:nvSpPr>
          <p:spPr bwMode="auto">
            <a:xfrm>
              <a:off x="12729725" y="7551361"/>
              <a:ext cx="177865" cy="158808"/>
            </a:xfrm>
            <a:custGeom>
              <a:avLst/>
              <a:gdLst>
                <a:gd name="T0" fmla="*/ 119 w 246"/>
                <a:gd name="T1" fmla="*/ 0 h 222"/>
                <a:gd name="T2" fmla="*/ 158 w 246"/>
                <a:gd name="T3" fmla="*/ 71 h 222"/>
                <a:gd name="T4" fmla="*/ 245 w 246"/>
                <a:gd name="T5" fmla="*/ 87 h 222"/>
                <a:gd name="T6" fmla="*/ 182 w 246"/>
                <a:gd name="T7" fmla="*/ 142 h 222"/>
                <a:gd name="T8" fmla="*/ 198 w 246"/>
                <a:gd name="T9" fmla="*/ 221 h 222"/>
                <a:gd name="T10" fmla="*/ 119 w 246"/>
                <a:gd name="T11" fmla="*/ 182 h 222"/>
                <a:gd name="T12" fmla="*/ 47 w 246"/>
                <a:gd name="T13" fmla="*/ 221 h 222"/>
                <a:gd name="T14" fmla="*/ 63 w 246"/>
                <a:gd name="T15" fmla="*/ 142 h 222"/>
                <a:gd name="T16" fmla="*/ 0 w 246"/>
                <a:gd name="T17" fmla="*/ 87 h 222"/>
                <a:gd name="T18" fmla="*/ 87 w 246"/>
                <a:gd name="T19" fmla="*/ 71 h 222"/>
                <a:gd name="T20" fmla="*/ 119 w 246"/>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2">
                  <a:moveTo>
                    <a:pt x="119" y="0"/>
                  </a:moveTo>
                  <a:lnTo>
                    <a:pt x="158" y="71"/>
                  </a:lnTo>
                  <a:lnTo>
                    <a:pt x="245" y="87"/>
                  </a:lnTo>
                  <a:lnTo>
                    <a:pt x="182" y="142"/>
                  </a:lnTo>
                  <a:lnTo>
                    <a:pt x="198" y="221"/>
                  </a:lnTo>
                  <a:lnTo>
                    <a:pt x="119" y="182"/>
                  </a:lnTo>
                  <a:lnTo>
                    <a:pt x="47" y="221"/>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4" name="Freeform 356"/>
            <p:cNvSpPr>
              <a:spLocks noChangeArrowheads="1"/>
            </p:cNvSpPr>
            <p:nvPr/>
          </p:nvSpPr>
          <p:spPr bwMode="auto">
            <a:xfrm>
              <a:off x="12040498" y="6992357"/>
              <a:ext cx="41289" cy="98460"/>
            </a:xfrm>
            <a:custGeom>
              <a:avLst/>
              <a:gdLst>
                <a:gd name="T0" fmla="*/ 32 w 57"/>
                <a:gd name="T1" fmla="*/ 0 h 136"/>
                <a:gd name="T2" fmla="*/ 32 w 57"/>
                <a:gd name="T3" fmla="*/ 111 h 136"/>
                <a:gd name="T4" fmla="*/ 56 w 57"/>
                <a:gd name="T5" fmla="*/ 111 h 136"/>
                <a:gd name="T6" fmla="*/ 56 w 57"/>
                <a:gd name="T7" fmla="*/ 135 h 136"/>
                <a:gd name="T8" fmla="*/ 0 w 57"/>
                <a:gd name="T9" fmla="*/ 135 h 136"/>
                <a:gd name="T10" fmla="*/ 0 w 57"/>
                <a:gd name="T11" fmla="*/ 0 h 136"/>
                <a:gd name="T12" fmla="*/ 32 w 57"/>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7" h="136">
                  <a:moveTo>
                    <a:pt x="32" y="0"/>
                  </a:moveTo>
                  <a:lnTo>
                    <a:pt x="32" y="111"/>
                  </a:lnTo>
                  <a:lnTo>
                    <a:pt x="56" y="111"/>
                  </a:lnTo>
                  <a:lnTo>
                    <a:pt x="56"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5" name="Freeform 357"/>
            <p:cNvSpPr>
              <a:spLocks noChangeArrowheads="1"/>
            </p:cNvSpPr>
            <p:nvPr/>
          </p:nvSpPr>
          <p:spPr bwMode="auto">
            <a:xfrm>
              <a:off x="12084965" y="6992357"/>
              <a:ext cx="22232" cy="98460"/>
            </a:xfrm>
            <a:custGeom>
              <a:avLst/>
              <a:gdLst>
                <a:gd name="T0" fmla="*/ 31 w 32"/>
                <a:gd name="T1" fmla="*/ 0 h 136"/>
                <a:gd name="T2" fmla="*/ 31 w 32"/>
                <a:gd name="T3" fmla="*/ 135 h 136"/>
                <a:gd name="T4" fmla="*/ 0 w 32"/>
                <a:gd name="T5" fmla="*/ 135 h 136"/>
                <a:gd name="T6" fmla="*/ 0 w 32"/>
                <a:gd name="T7" fmla="*/ 0 h 136"/>
                <a:gd name="T8" fmla="*/ 31 w 32"/>
                <a:gd name="T9" fmla="*/ 0 h 136"/>
              </a:gdLst>
              <a:ahLst/>
              <a:cxnLst>
                <a:cxn ang="0">
                  <a:pos x="T0" y="T1"/>
                </a:cxn>
                <a:cxn ang="0">
                  <a:pos x="T2" y="T3"/>
                </a:cxn>
                <a:cxn ang="0">
                  <a:pos x="T4" y="T5"/>
                </a:cxn>
                <a:cxn ang="0">
                  <a:pos x="T6" y="T7"/>
                </a:cxn>
                <a:cxn ang="0">
                  <a:pos x="T8" y="T9"/>
                </a:cxn>
              </a:cxnLst>
              <a:rect l="0" t="0" r="r" b="b"/>
              <a:pathLst>
                <a:path w="32" h="136">
                  <a:moveTo>
                    <a:pt x="31" y="0"/>
                  </a:moveTo>
                  <a:lnTo>
                    <a:pt x="31"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6" name="Freeform 358"/>
            <p:cNvSpPr>
              <a:spLocks noChangeArrowheads="1"/>
            </p:cNvSpPr>
            <p:nvPr/>
          </p:nvSpPr>
          <p:spPr bwMode="auto">
            <a:xfrm>
              <a:off x="12119901" y="6992357"/>
              <a:ext cx="57171" cy="98460"/>
            </a:xfrm>
            <a:custGeom>
              <a:avLst/>
              <a:gdLst>
                <a:gd name="T0" fmla="*/ 79 w 80"/>
                <a:gd name="T1" fmla="*/ 0 h 136"/>
                <a:gd name="T2" fmla="*/ 79 w 80"/>
                <a:gd name="T3" fmla="*/ 135 h 136"/>
                <a:gd name="T4" fmla="*/ 47 w 80"/>
                <a:gd name="T5" fmla="*/ 135 h 136"/>
                <a:gd name="T6" fmla="*/ 32 w 80"/>
                <a:gd name="T7" fmla="*/ 79 h 136"/>
                <a:gd name="T8" fmla="*/ 32 w 80"/>
                <a:gd name="T9" fmla="*/ 135 h 136"/>
                <a:gd name="T10" fmla="*/ 0 w 80"/>
                <a:gd name="T11" fmla="*/ 135 h 136"/>
                <a:gd name="T12" fmla="*/ 0 w 80"/>
                <a:gd name="T13" fmla="*/ 0 h 136"/>
                <a:gd name="T14" fmla="*/ 32 w 80"/>
                <a:gd name="T15" fmla="*/ 0 h 136"/>
                <a:gd name="T16" fmla="*/ 47 w 80"/>
                <a:gd name="T17" fmla="*/ 63 h 136"/>
                <a:gd name="T18" fmla="*/ 47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7" y="135"/>
                  </a:lnTo>
                  <a:lnTo>
                    <a:pt x="32" y="79"/>
                  </a:lnTo>
                  <a:lnTo>
                    <a:pt x="32" y="135"/>
                  </a:lnTo>
                  <a:lnTo>
                    <a:pt x="0" y="135"/>
                  </a:lnTo>
                  <a:lnTo>
                    <a:pt x="0" y="0"/>
                  </a:lnTo>
                  <a:lnTo>
                    <a:pt x="32"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7" name="Freeform 359"/>
            <p:cNvSpPr>
              <a:spLocks noChangeArrowheads="1"/>
            </p:cNvSpPr>
            <p:nvPr/>
          </p:nvSpPr>
          <p:spPr bwMode="auto">
            <a:xfrm>
              <a:off x="12189777" y="6992357"/>
              <a:ext cx="57171" cy="101637"/>
            </a:xfrm>
            <a:custGeom>
              <a:avLst/>
              <a:gdLst>
                <a:gd name="T0" fmla="*/ 79 w 80"/>
                <a:gd name="T1" fmla="*/ 63 h 143"/>
                <a:gd name="T2" fmla="*/ 79 w 80"/>
                <a:gd name="T3" fmla="*/ 63 h 143"/>
                <a:gd name="T4" fmla="*/ 47 w 80"/>
                <a:gd name="T5" fmla="*/ 63 h 143"/>
                <a:gd name="T6" fmla="*/ 47 w 80"/>
                <a:gd name="T7" fmla="*/ 40 h 143"/>
                <a:gd name="T8" fmla="*/ 40 w 80"/>
                <a:gd name="T9" fmla="*/ 24 h 143"/>
                <a:gd name="T10" fmla="*/ 40 w 80"/>
                <a:gd name="T11" fmla="*/ 24 h 143"/>
                <a:gd name="T12" fmla="*/ 32 w 80"/>
                <a:gd name="T13" fmla="*/ 24 h 143"/>
                <a:gd name="T14" fmla="*/ 32 w 80"/>
                <a:gd name="T15" fmla="*/ 40 h 143"/>
                <a:gd name="T16" fmla="*/ 32 w 80"/>
                <a:gd name="T17" fmla="*/ 103 h 143"/>
                <a:gd name="T18" fmla="*/ 32 w 80"/>
                <a:gd name="T19" fmla="*/ 111 h 143"/>
                <a:gd name="T20" fmla="*/ 40 w 80"/>
                <a:gd name="T21" fmla="*/ 119 h 143"/>
                <a:gd name="T22" fmla="*/ 40 w 80"/>
                <a:gd name="T23" fmla="*/ 111 h 143"/>
                <a:gd name="T24" fmla="*/ 47 w 80"/>
                <a:gd name="T25" fmla="*/ 103 h 143"/>
                <a:gd name="T26" fmla="*/ 47 w 80"/>
                <a:gd name="T27" fmla="*/ 79 h 143"/>
                <a:gd name="T28" fmla="*/ 79 w 80"/>
                <a:gd name="T29" fmla="*/ 79 h 143"/>
                <a:gd name="T30" fmla="*/ 79 w 80"/>
                <a:gd name="T31" fmla="*/ 87 h 143"/>
                <a:gd name="T32" fmla="*/ 79 w 80"/>
                <a:gd name="T33" fmla="*/ 119 h 143"/>
                <a:gd name="T34" fmla="*/ 63 w 80"/>
                <a:gd name="T35" fmla="*/ 135 h 143"/>
                <a:gd name="T36" fmla="*/ 40 w 80"/>
                <a:gd name="T37" fmla="*/ 142 h 143"/>
                <a:gd name="T38" fmla="*/ 16 w 80"/>
                <a:gd name="T39" fmla="*/ 135 h 143"/>
                <a:gd name="T40" fmla="*/ 0 w 80"/>
                <a:gd name="T41" fmla="*/ 119 h 143"/>
                <a:gd name="T42" fmla="*/ 0 w 80"/>
                <a:gd name="T43" fmla="*/ 87 h 143"/>
                <a:gd name="T44" fmla="*/ 0 w 80"/>
                <a:gd name="T45" fmla="*/ 47 h 143"/>
                <a:gd name="T46" fmla="*/ 0 w 80"/>
                <a:gd name="T47" fmla="*/ 32 h 143"/>
                <a:gd name="T48" fmla="*/ 0 w 80"/>
                <a:gd name="T49" fmla="*/ 16 h 143"/>
                <a:gd name="T50" fmla="*/ 16 w 80"/>
                <a:gd name="T51" fmla="*/ 0 h 143"/>
                <a:gd name="T52" fmla="*/ 40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40"/>
                    <a:pt x="47" y="40"/>
                    <a:pt x="47" y="40"/>
                  </a:cubicBezTo>
                  <a:cubicBezTo>
                    <a:pt x="47" y="32"/>
                    <a:pt x="47" y="24"/>
                    <a:pt x="40" y="24"/>
                  </a:cubicBezTo>
                  <a:lnTo>
                    <a:pt x="40" y="24"/>
                  </a:lnTo>
                  <a:cubicBezTo>
                    <a:pt x="32" y="24"/>
                    <a:pt x="32" y="24"/>
                    <a:pt x="32" y="24"/>
                  </a:cubicBezTo>
                  <a:cubicBezTo>
                    <a:pt x="32" y="24"/>
                    <a:pt x="32" y="32"/>
                    <a:pt x="32" y="40"/>
                  </a:cubicBezTo>
                  <a:cubicBezTo>
                    <a:pt x="32" y="103"/>
                    <a:pt x="32" y="103"/>
                    <a:pt x="32" y="103"/>
                  </a:cubicBezTo>
                  <a:cubicBezTo>
                    <a:pt x="32" y="111"/>
                    <a:pt x="32" y="111"/>
                    <a:pt x="32" y="111"/>
                  </a:cubicBezTo>
                  <a:cubicBezTo>
                    <a:pt x="32" y="119"/>
                    <a:pt x="32" y="119"/>
                    <a:pt x="40" y="119"/>
                  </a:cubicBezTo>
                  <a:cubicBezTo>
                    <a:pt x="40" y="119"/>
                    <a:pt x="40" y="119"/>
                    <a:pt x="40" y="111"/>
                  </a:cubicBezTo>
                  <a:cubicBezTo>
                    <a:pt x="47" y="111"/>
                    <a:pt x="47" y="111"/>
                    <a:pt x="47" y="103"/>
                  </a:cubicBezTo>
                  <a:cubicBezTo>
                    <a:pt x="47" y="79"/>
                    <a:pt x="47" y="79"/>
                    <a:pt x="47" y="79"/>
                  </a:cubicBezTo>
                  <a:cubicBezTo>
                    <a:pt x="79" y="79"/>
                    <a:pt x="79" y="79"/>
                    <a:pt x="79" y="79"/>
                  </a:cubicBezTo>
                  <a:cubicBezTo>
                    <a:pt x="79" y="87"/>
                    <a:pt x="79" y="87"/>
                    <a:pt x="79" y="87"/>
                  </a:cubicBezTo>
                  <a:cubicBezTo>
                    <a:pt x="79" y="103"/>
                    <a:pt x="79" y="111"/>
                    <a:pt x="79" y="119"/>
                  </a:cubicBezTo>
                  <a:cubicBezTo>
                    <a:pt x="71" y="127"/>
                    <a:pt x="71" y="127"/>
                    <a:pt x="63" y="135"/>
                  </a:cubicBezTo>
                  <a:cubicBezTo>
                    <a:pt x="55" y="135"/>
                    <a:pt x="47" y="142"/>
                    <a:pt x="40" y="142"/>
                  </a:cubicBezTo>
                  <a:cubicBezTo>
                    <a:pt x="32" y="142"/>
                    <a:pt x="24" y="135"/>
                    <a:pt x="16" y="135"/>
                  </a:cubicBezTo>
                  <a:cubicBezTo>
                    <a:pt x="8" y="127"/>
                    <a:pt x="0" y="127"/>
                    <a:pt x="0" y="119"/>
                  </a:cubicBezTo>
                  <a:cubicBezTo>
                    <a:pt x="0" y="111"/>
                    <a:pt x="0" y="103"/>
                    <a:pt x="0" y="87"/>
                  </a:cubicBezTo>
                  <a:cubicBezTo>
                    <a:pt x="0" y="47"/>
                    <a:pt x="0" y="47"/>
                    <a:pt x="0" y="47"/>
                  </a:cubicBezTo>
                  <a:cubicBezTo>
                    <a:pt x="0" y="40"/>
                    <a:pt x="0" y="32"/>
                    <a:pt x="0" y="32"/>
                  </a:cubicBezTo>
                  <a:cubicBezTo>
                    <a:pt x="0" y="24"/>
                    <a:pt x="0" y="16"/>
                    <a:pt x="0" y="16"/>
                  </a:cubicBezTo>
                  <a:cubicBezTo>
                    <a:pt x="8" y="8"/>
                    <a:pt x="8" y="8"/>
                    <a:pt x="16" y="0"/>
                  </a:cubicBezTo>
                  <a:cubicBezTo>
                    <a:pt x="24" y="0"/>
                    <a:pt x="32" y="0"/>
                    <a:pt x="40" y="0"/>
                  </a:cubicBezTo>
                  <a:cubicBezTo>
                    <a:pt x="47" y="0"/>
                    <a:pt x="55" y="0"/>
                    <a:pt x="63" y="8"/>
                  </a:cubicBezTo>
                  <a:cubicBezTo>
                    <a:pt x="71" y="8"/>
                    <a:pt x="71" y="16"/>
                    <a:pt x="79" y="24"/>
                  </a:cubicBezTo>
                  <a:cubicBezTo>
                    <a:pt x="79" y="24"/>
                    <a:pt x="79" y="32"/>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8" name="Freeform 360"/>
            <p:cNvSpPr>
              <a:spLocks noChangeArrowheads="1"/>
            </p:cNvSpPr>
            <p:nvPr/>
          </p:nvSpPr>
          <p:spPr bwMode="auto">
            <a:xfrm>
              <a:off x="12250125" y="6992357"/>
              <a:ext cx="63523" cy="101637"/>
            </a:xfrm>
            <a:custGeom>
              <a:avLst/>
              <a:gdLst>
                <a:gd name="T0" fmla="*/ 87 w 88"/>
                <a:gd name="T1" fmla="*/ 79 h 143"/>
                <a:gd name="T2" fmla="*/ 87 w 88"/>
                <a:gd name="T3" fmla="*/ 79 h 143"/>
                <a:gd name="T4" fmla="*/ 87 w 88"/>
                <a:gd name="T5" fmla="*/ 111 h 143"/>
                <a:gd name="T6" fmla="*/ 79 w 88"/>
                <a:gd name="T7" fmla="*/ 127 h 143"/>
                <a:gd name="T8" fmla="*/ 63 w 88"/>
                <a:gd name="T9" fmla="*/ 135 h 143"/>
                <a:gd name="T10" fmla="*/ 47 w 88"/>
                <a:gd name="T11" fmla="*/ 142 h 143"/>
                <a:gd name="T12" fmla="*/ 24 w 88"/>
                <a:gd name="T13" fmla="*/ 135 h 143"/>
                <a:gd name="T14" fmla="*/ 8 w 88"/>
                <a:gd name="T15" fmla="*/ 127 h 143"/>
                <a:gd name="T16" fmla="*/ 8 w 88"/>
                <a:gd name="T17" fmla="*/ 111 h 143"/>
                <a:gd name="T18" fmla="*/ 0 w 88"/>
                <a:gd name="T19" fmla="*/ 79 h 143"/>
                <a:gd name="T20" fmla="*/ 0 w 88"/>
                <a:gd name="T21" fmla="*/ 56 h 143"/>
                <a:gd name="T22" fmla="*/ 8 w 88"/>
                <a:gd name="T23" fmla="*/ 32 h 143"/>
                <a:gd name="T24" fmla="*/ 8 w 88"/>
                <a:gd name="T25" fmla="*/ 16 h 143"/>
                <a:gd name="T26" fmla="*/ 24 w 88"/>
                <a:gd name="T27" fmla="*/ 0 h 143"/>
                <a:gd name="T28" fmla="*/ 47 w 88"/>
                <a:gd name="T29" fmla="*/ 0 h 143"/>
                <a:gd name="T30" fmla="*/ 63 w 88"/>
                <a:gd name="T31" fmla="*/ 0 h 143"/>
                <a:gd name="T32" fmla="*/ 79 w 88"/>
                <a:gd name="T33" fmla="*/ 16 h 143"/>
                <a:gd name="T34" fmla="*/ 87 w 88"/>
                <a:gd name="T35" fmla="*/ 32 h 143"/>
                <a:gd name="T36" fmla="*/ 87 w 88"/>
                <a:gd name="T37" fmla="*/ 56 h 143"/>
                <a:gd name="T38" fmla="*/ 87 w 88"/>
                <a:gd name="T39" fmla="*/ 79 h 143"/>
                <a:gd name="T40" fmla="*/ 47 w 88"/>
                <a:gd name="T41" fmla="*/ 40 h 143"/>
                <a:gd name="T42" fmla="*/ 47 w 88"/>
                <a:gd name="T43" fmla="*/ 40 h 143"/>
                <a:gd name="T44" fmla="*/ 47 w 88"/>
                <a:gd name="T45" fmla="*/ 24 h 143"/>
                <a:gd name="T46" fmla="*/ 47 w 88"/>
                <a:gd name="T47" fmla="*/ 24 h 143"/>
                <a:gd name="T48" fmla="*/ 40 w 88"/>
                <a:gd name="T49" fmla="*/ 24 h 143"/>
                <a:gd name="T50" fmla="*/ 40 w 88"/>
                <a:gd name="T51" fmla="*/ 40 h 143"/>
                <a:gd name="T52" fmla="*/ 40 w 88"/>
                <a:gd name="T53" fmla="*/ 103 h 143"/>
                <a:gd name="T54" fmla="*/ 40 w 88"/>
                <a:gd name="T55" fmla="*/ 111 h 143"/>
                <a:gd name="T56" fmla="*/ 47 w 88"/>
                <a:gd name="T57" fmla="*/ 119 h 143"/>
                <a:gd name="T58" fmla="*/ 47 w 88"/>
                <a:gd name="T59" fmla="*/ 111 h 143"/>
                <a:gd name="T60" fmla="*/ 47 w 88"/>
                <a:gd name="T61" fmla="*/ 95 h 143"/>
                <a:gd name="T62" fmla="*/ 47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1"/>
                  </a:cubicBezTo>
                  <a:cubicBezTo>
                    <a:pt x="87" y="119"/>
                    <a:pt x="79" y="119"/>
                    <a:pt x="79" y="127"/>
                  </a:cubicBezTo>
                  <a:cubicBezTo>
                    <a:pt x="71" y="127"/>
                    <a:pt x="71" y="135"/>
                    <a:pt x="63" y="135"/>
                  </a:cubicBezTo>
                  <a:cubicBezTo>
                    <a:pt x="55" y="135"/>
                    <a:pt x="55" y="142"/>
                    <a:pt x="47" y="142"/>
                  </a:cubicBezTo>
                  <a:cubicBezTo>
                    <a:pt x="40" y="142"/>
                    <a:pt x="31" y="135"/>
                    <a:pt x="24" y="135"/>
                  </a:cubicBezTo>
                  <a:cubicBezTo>
                    <a:pt x="16" y="135"/>
                    <a:pt x="16" y="127"/>
                    <a:pt x="8" y="127"/>
                  </a:cubicBezTo>
                  <a:cubicBezTo>
                    <a:pt x="8" y="119"/>
                    <a:pt x="8" y="119"/>
                    <a:pt x="8" y="111"/>
                  </a:cubicBezTo>
                  <a:cubicBezTo>
                    <a:pt x="8" y="103"/>
                    <a:pt x="0" y="95"/>
                    <a:pt x="0" y="79"/>
                  </a:cubicBezTo>
                  <a:cubicBezTo>
                    <a:pt x="0" y="56"/>
                    <a:pt x="0" y="56"/>
                    <a:pt x="0" y="56"/>
                  </a:cubicBezTo>
                  <a:cubicBezTo>
                    <a:pt x="0" y="47"/>
                    <a:pt x="8" y="32"/>
                    <a:pt x="8" y="32"/>
                  </a:cubicBezTo>
                  <a:cubicBezTo>
                    <a:pt x="8" y="24"/>
                    <a:pt x="8" y="16"/>
                    <a:pt x="8" y="16"/>
                  </a:cubicBezTo>
                  <a:cubicBezTo>
                    <a:pt x="16" y="8"/>
                    <a:pt x="16" y="8"/>
                    <a:pt x="24" y="0"/>
                  </a:cubicBezTo>
                  <a:cubicBezTo>
                    <a:pt x="31" y="0"/>
                    <a:pt x="40" y="0"/>
                    <a:pt x="47" y="0"/>
                  </a:cubicBezTo>
                  <a:cubicBezTo>
                    <a:pt x="55" y="0"/>
                    <a:pt x="55" y="0"/>
                    <a:pt x="63" y="0"/>
                  </a:cubicBezTo>
                  <a:cubicBezTo>
                    <a:pt x="71" y="8"/>
                    <a:pt x="71" y="8"/>
                    <a:pt x="79" y="16"/>
                  </a:cubicBezTo>
                  <a:cubicBezTo>
                    <a:pt x="79" y="16"/>
                    <a:pt x="87" y="24"/>
                    <a:pt x="87" y="32"/>
                  </a:cubicBezTo>
                  <a:cubicBezTo>
                    <a:pt x="87" y="32"/>
                    <a:pt x="87" y="47"/>
                    <a:pt x="87" y="56"/>
                  </a:cubicBezTo>
                  <a:lnTo>
                    <a:pt x="87" y="79"/>
                  </a:lnTo>
                  <a:close/>
                  <a:moveTo>
                    <a:pt x="47" y="40"/>
                  </a:moveTo>
                  <a:lnTo>
                    <a:pt x="47" y="40"/>
                  </a:lnTo>
                  <a:cubicBezTo>
                    <a:pt x="47" y="32"/>
                    <a:pt x="47" y="24"/>
                    <a:pt x="47" y="24"/>
                  </a:cubicBezTo>
                  <a:lnTo>
                    <a:pt x="47" y="24"/>
                  </a:lnTo>
                  <a:cubicBezTo>
                    <a:pt x="40" y="24"/>
                    <a:pt x="40" y="24"/>
                    <a:pt x="40" y="24"/>
                  </a:cubicBezTo>
                  <a:cubicBezTo>
                    <a:pt x="40" y="24"/>
                    <a:pt x="40" y="32"/>
                    <a:pt x="40" y="40"/>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03"/>
                    <a:pt x="47" y="95"/>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69" name="Freeform 361"/>
            <p:cNvSpPr>
              <a:spLocks noChangeArrowheads="1"/>
            </p:cNvSpPr>
            <p:nvPr/>
          </p:nvSpPr>
          <p:spPr bwMode="auto">
            <a:xfrm>
              <a:off x="12320001" y="6992357"/>
              <a:ext cx="47641" cy="98460"/>
            </a:xfrm>
            <a:custGeom>
              <a:avLst/>
              <a:gdLst>
                <a:gd name="T0" fmla="*/ 39 w 64"/>
                <a:gd name="T1" fmla="*/ 0 h 136"/>
                <a:gd name="T2" fmla="*/ 39 w 64"/>
                <a:gd name="T3" fmla="*/ 111 h 136"/>
                <a:gd name="T4" fmla="*/ 63 w 64"/>
                <a:gd name="T5" fmla="*/ 111 h 136"/>
                <a:gd name="T6" fmla="*/ 63 w 64"/>
                <a:gd name="T7" fmla="*/ 135 h 136"/>
                <a:gd name="T8" fmla="*/ 0 w 64"/>
                <a:gd name="T9" fmla="*/ 135 h 136"/>
                <a:gd name="T10" fmla="*/ 0 w 64"/>
                <a:gd name="T11" fmla="*/ 0 h 136"/>
                <a:gd name="T12" fmla="*/ 39 w 64"/>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64" h="136">
                  <a:moveTo>
                    <a:pt x="39" y="0"/>
                  </a:moveTo>
                  <a:lnTo>
                    <a:pt x="39" y="111"/>
                  </a:lnTo>
                  <a:lnTo>
                    <a:pt x="63" y="111"/>
                  </a:lnTo>
                  <a:lnTo>
                    <a:pt x="63" y="135"/>
                  </a:lnTo>
                  <a:lnTo>
                    <a:pt x="0" y="135"/>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0" name="Freeform 362"/>
            <p:cNvSpPr>
              <a:spLocks noChangeArrowheads="1"/>
            </p:cNvSpPr>
            <p:nvPr/>
          </p:nvSpPr>
          <p:spPr bwMode="auto">
            <a:xfrm>
              <a:off x="12370819" y="6992357"/>
              <a:ext cx="50819" cy="98460"/>
            </a:xfrm>
            <a:custGeom>
              <a:avLst/>
              <a:gdLst>
                <a:gd name="T0" fmla="*/ 71 w 72"/>
                <a:gd name="T1" fmla="*/ 0 h 136"/>
                <a:gd name="T2" fmla="*/ 71 w 72"/>
                <a:gd name="T3" fmla="*/ 135 h 136"/>
                <a:gd name="T4" fmla="*/ 47 w 72"/>
                <a:gd name="T5" fmla="*/ 135 h 136"/>
                <a:gd name="T6" fmla="*/ 24 w 72"/>
                <a:gd name="T7" fmla="*/ 79 h 136"/>
                <a:gd name="T8" fmla="*/ 24 w 72"/>
                <a:gd name="T9" fmla="*/ 135 h 136"/>
                <a:gd name="T10" fmla="*/ 0 w 72"/>
                <a:gd name="T11" fmla="*/ 135 h 136"/>
                <a:gd name="T12" fmla="*/ 0 w 72"/>
                <a:gd name="T13" fmla="*/ 0 h 136"/>
                <a:gd name="T14" fmla="*/ 24 w 72"/>
                <a:gd name="T15" fmla="*/ 0 h 136"/>
                <a:gd name="T16" fmla="*/ 47 w 72"/>
                <a:gd name="T17" fmla="*/ 63 h 136"/>
                <a:gd name="T18" fmla="*/ 47 w 72"/>
                <a:gd name="T19" fmla="*/ 0 h 136"/>
                <a:gd name="T20" fmla="*/ 71 w 72"/>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6">
                  <a:moveTo>
                    <a:pt x="71" y="0"/>
                  </a:moveTo>
                  <a:lnTo>
                    <a:pt x="71" y="135"/>
                  </a:lnTo>
                  <a:lnTo>
                    <a:pt x="47" y="135"/>
                  </a:lnTo>
                  <a:lnTo>
                    <a:pt x="24" y="79"/>
                  </a:lnTo>
                  <a:lnTo>
                    <a:pt x="24" y="135"/>
                  </a:lnTo>
                  <a:lnTo>
                    <a:pt x="0" y="135"/>
                  </a:lnTo>
                  <a:lnTo>
                    <a:pt x="0" y="0"/>
                  </a:lnTo>
                  <a:lnTo>
                    <a:pt x="24" y="0"/>
                  </a:lnTo>
                  <a:lnTo>
                    <a:pt x="47" y="63"/>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1" name="Freeform 363"/>
            <p:cNvSpPr>
              <a:spLocks noChangeArrowheads="1"/>
            </p:cNvSpPr>
            <p:nvPr/>
          </p:nvSpPr>
          <p:spPr bwMode="auto">
            <a:xfrm>
              <a:off x="12580446" y="7738754"/>
              <a:ext cx="41289" cy="69876"/>
            </a:xfrm>
            <a:custGeom>
              <a:avLst/>
              <a:gdLst>
                <a:gd name="T0" fmla="*/ 56 w 57"/>
                <a:gd name="T1" fmla="*/ 0 h 95"/>
                <a:gd name="T2" fmla="*/ 56 w 57"/>
                <a:gd name="T3" fmla="*/ 16 h 95"/>
                <a:gd name="T4" fmla="*/ 40 w 57"/>
                <a:gd name="T5" fmla="*/ 16 h 95"/>
                <a:gd name="T6" fmla="*/ 40 w 57"/>
                <a:gd name="T7" fmla="*/ 94 h 95"/>
                <a:gd name="T8" fmla="*/ 16 w 57"/>
                <a:gd name="T9" fmla="*/ 94 h 95"/>
                <a:gd name="T10" fmla="*/ 16 w 57"/>
                <a:gd name="T11" fmla="*/ 16 h 95"/>
                <a:gd name="T12" fmla="*/ 0 w 57"/>
                <a:gd name="T13" fmla="*/ 16 h 95"/>
                <a:gd name="T14" fmla="*/ 0 w 57"/>
                <a:gd name="T15" fmla="*/ 0 h 95"/>
                <a:gd name="T16" fmla="*/ 56 w 57"/>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95">
                  <a:moveTo>
                    <a:pt x="56" y="0"/>
                  </a:moveTo>
                  <a:lnTo>
                    <a:pt x="56" y="16"/>
                  </a:lnTo>
                  <a:lnTo>
                    <a:pt x="40" y="16"/>
                  </a:lnTo>
                  <a:lnTo>
                    <a:pt x="40" y="94"/>
                  </a:lnTo>
                  <a:lnTo>
                    <a:pt x="16" y="94"/>
                  </a:lnTo>
                  <a:lnTo>
                    <a:pt x="16" y="16"/>
                  </a:lnTo>
                  <a:lnTo>
                    <a:pt x="0" y="16"/>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2" name="Freeform 364"/>
            <p:cNvSpPr>
              <a:spLocks noChangeArrowheads="1"/>
            </p:cNvSpPr>
            <p:nvPr/>
          </p:nvSpPr>
          <p:spPr bwMode="auto">
            <a:xfrm>
              <a:off x="12621735" y="7738754"/>
              <a:ext cx="47643" cy="69876"/>
            </a:xfrm>
            <a:custGeom>
              <a:avLst/>
              <a:gdLst>
                <a:gd name="T0" fmla="*/ 63 w 64"/>
                <a:gd name="T1" fmla="*/ 55 h 95"/>
                <a:gd name="T2" fmla="*/ 63 w 64"/>
                <a:gd name="T3" fmla="*/ 55 h 95"/>
                <a:gd name="T4" fmla="*/ 63 w 64"/>
                <a:gd name="T5" fmla="*/ 78 h 95"/>
                <a:gd name="T6" fmla="*/ 55 w 64"/>
                <a:gd name="T7" fmla="*/ 86 h 95"/>
                <a:gd name="T8" fmla="*/ 47 w 64"/>
                <a:gd name="T9" fmla="*/ 94 h 95"/>
                <a:gd name="T10" fmla="*/ 31 w 64"/>
                <a:gd name="T11" fmla="*/ 94 h 95"/>
                <a:gd name="T12" fmla="*/ 16 w 64"/>
                <a:gd name="T13" fmla="*/ 94 h 95"/>
                <a:gd name="T14" fmla="*/ 8 w 64"/>
                <a:gd name="T15" fmla="*/ 86 h 95"/>
                <a:gd name="T16" fmla="*/ 8 w 64"/>
                <a:gd name="T17" fmla="*/ 78 h 95"/>
                <a:gd name="T18" fmla="*/ 0 w 64"/>
                <a:gd name="T19" fmla="*/ 55 h 95"/>
                <a:gd name="T20" fmla="*/ 0 w 64"/>
                <a:gd name="T21" fmla="*/ 39 h 95"/>
                <a:gd name="T22" fmla="*/ 8 w 64"/>
                <a:gd name="T23" fmla="*/ 16 h 95"/>
                <a:gd name="T24" fmla="*/ 8 w 64"/>
                <a:gd name="T25" fmla="*/ 8 h 95"/>
                <a:gd name="T26" fmla="*/ 16 w 64"/>
                <a:gd name="T27" fmla="*/ 0 h 95"/>
                <a:gd name="T28" fmla="*/ 31 w 64"/>
                <a:gd name="T29" fmla="*/ 0 h 95"/>
                <a:gd name="T30" fmla="*/ 47 w 64"/>
                <a:gd name="T31" fmla="*/ 0 h 95"/>
                <a:gd name="T32" fmla="*/ 55 w 64"/>
                <a:gd name="T33" fmla="*/ 8 h 95"/>
                <a:gd name="T34" fmla="*/ 63 w 64"/>
                <a:gd name="T35" fmla="*/ 16 h 95"/>
                <a:gd name="T36" fmla="*/ 63 w 64"/>
                <a:gd name="T37" fmla="*/ 39 h 95"/>
                <a:gd name="T38" fmla="*/ 63 w 64"/>
                <a:gd name="T39" fmla="*/ 55 h 95"/>
                <a:gd name="T40" fmla="*/ 39 w 64"/>
                <a:gd name="T41" fmla="*/ 23 h 95"/>
                <a:gd name="T42" fmla="*/ 39 w 64"/>
                <a:gd name="T43" fmla="*/ 23 h 95"/>
                <a:gd name="T44" fmla="*/ 31 w 64"/>
                <a:gd name="T45" fmla="*/ 16 h 95"/>
                <a:gd name="T46" fmla="*/ 31 w 64"/>
                <a:gd name="T47" fmla="*/ 16 h 95"/>
                <a:gd name="T48" fmla="*/ 31 w 64"/>
                <a:gd name="T49" fmla="*/ 16 h 95"/>
                <a:gd name="T50" fmla="*/ 31 w 64"/>
                <a:gd name="T51" fmla="*/ 23 h 95"/>
                <a:gd name="T52" fmla="*/ 31 w 64"/>
                <a:gd name="T53" fmla="*/ 70 h 95"/>
                <a:gd name="T54" fmla="*/ 31 w 64"/>
                <a:gd name="T55" fmla="*/ 78 h 95"/>
                <a:gd name="T56" fmla="*/ 31 w 64"/>
                <a:gd name="T57" fmla="*/ 78 h 95"/>
                <a:gd name="T58" fmla="*/ 31 w 64"/>
                <a:gd name="T59" fmla="*/ 78 h 95"/>
                <a:gd name="T60" fmla="*/ 39 w 64"/>
                <a:gd name="T61" fmla="*/ 70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0"/>
                    <a:pt x="63" y="78"/>
                  </a:cubicBezTo>
                  <a:cubicBezTo>
                    <a:pt x="55" y="78"/>
                    <a:pt x="55" y="78"/>
                    <a:pt x="55" y="86"/>
                  </a:cubicBezTo>
                  <a:lnTo>
                    <a:pt x="47" y="94"/>
                  </a:lnTo>
                  <a:cubicBezTo>
                    <a:pt x="39" y="94"/>
                    <a:pt x="39" y="94"/>
                    <a:pt x="31" y="94"/>
                  </a:cubicBezTo>
                  <a:cubicBezTo>
                    <a:pt x="23" y="94"/>
                    <a:pt x="23" y="94"/>
                    <a:pt x="16" y="94"/>
                  </a:cubicBezTo>
                  <a:lnTo>
                    <a:pt x="8" y="86"/>
                  </a:lnTo>
                  <a:lnTo>
                    <a:pt x="8" y="78"/>
                  </a:lnTo>
                  <a:cubicBezTo>
                    <a:pt x="8" y="70"/>
                    <a:pt x="0" y="63"/>
                    <a:pt x="0" y="55"/>
                  </a:cubicBezTo>
                  <a:cubicBezTo>
                    <a:pt x="0" y="39"/>
                    <a:pt x="0" y="39"/>
                    <a:pt x="0" y="39"/>
                  </a:cubicBezTo>
                  <a:cubicBezTo>
                    <a:pt x="0" y="31"/>
                    <a:pt x="8" y="23"/>
                    <a:pt x="8" y="16"/>
                  </a:cubicBezTo>
                  <a:cubicBezTo>
                    <a:pt x="8" y="16"/>
                    <a:pt x="8" y="16"/>
                    <a:pt x="8" y="8"/>
                  </a:cubicBezTo>
                  <a:lnTo>
                    <a:pt x="16" y="0"/>
                  </a:lnTo>
                  <a:cubicBezTo>
                    <a:pt x="23" y="0"/>
                    <a:pt x="23" y="0"/>
                    <a:pt x="31" y="0"/>
                  </a:cubicBezTo>
                  <a:cubicBezTo>
                    <a:pt x="39" y="0"/>
                    <a:pt x="39" y="0"/>
                    <a:pt x="47" y="0"/>
                  </a:cubicBezTo>
                  <a:lnTo>
                    <a:pt x="55" y="8"/>
                  </a:lnTo>
                  <a:cubicBezTo>
                    <a:pt x="55" y="16"/>
                    <a:pt x="55" y="16"/>
                    <a:pt x="63" y="16"/>
                  </a:cubicBezTo>
                  <a:cubicBezTo>
                    <a:pt x="63" y="23"/>
                    <a:pt x="63" y="31"/>
                    <a:pt x="63" y="39"/>
                  </a:cubicBezTo>
                  <a:lnTo>
                    <a:pt x="63" y="55"/>
                  </a:lnTo>
                  <a:close/>
                  <a:moveTo>
                    <a:pt x="39" y="23"/>
                  </a:moveTo>
                  <a:lnTo>
                    <a:pt x="39" y="23"/>
                  </a:lnTo>
                  <a:lnTo>
                    <a:pt x="31" y="16"/>
                  </a:lnTo>
                  <a:lnTo>
                    <a:pt x="31" y="16"/>
                  </a:lnTo>
                  <a:lnTo>
                    <a:pt x="31" y="16"/>
                  </a:lnTo>
                  <a:lnTo>
                    <a:pt x="31" y="23"/>
                  </a:lnTo>
                  <a:cubicBezTo>
                    <a:pt x="31" y="70"/>
                    <a:pt x="31" y="70"/>
                    <a:pt x="31" y="70"/>
                  </a:cubicBezTo>
                  <a:lnTo>
                    <a:pt x="31" y="78"/>
                  </a:lnTo>
                  <a:lnTo>
                    <a:pt x="31" y="78"/>
                  </a:lnTo>
                  <a:lnTo>
                    <a:pt x="31" y="78"/>
                  </a:lnTo>
                  <a:lnTo>
                    <a:pt x="39" y="70"/>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3" name="Freeform 365"/>
            <p:cNvSpPr>
              <a:spLocks noChangeArrowheads="1"/>
            </p:cNvSpPr>
            <p:nvPr/>
          </p:nvSpPr>
          <p:spPr bwMode="auto">
            <a:xfrm>
              <a:off x="12672554" y="7738754"/>
              <a:ext cx="34939" cy="69876"/>
            </a:xfrm>
            <a:custGeom>
              <a:avLst/>
              <a:gdLst>
                <a:gd name="T0" fmla="*/ 0 w 48"/>
                <a:gd name="T1" fmla="*/ 0 h 95"/>
                <a:gd name="T2" fmla="*/ 0 w 48"/>
                <a:gd name="T3" fmla="*/ 0 h 95"/>
                <a:gd name="T4" fmla="*/ 23 w 48"/>
                <a:gd name="T5" fmla="*/ 0 h 95"/>
                <a:gd name="T6" fmla="*/ 39 w 48"/>
                <a:gd name="T7" fmla="*/ 0 h 95"/>
                <a:gd name="T8" fmla="*/ 47 w 48"/>
                <a:gd name="T9" fmla="*/ 8 h 95"/>
                <a:gd name="T10" fmla="*/ 47 w 48"/>
                <a:gd name="T11" fmla="*/ 16 h 95"/>
                <a:gd name="T12" fmla="*/ 47 w 48"/>
                <a:gd name="T13" fmla="*/ 23 h 95"/>
                <a:gd name="T14" fmla="*/ 47 w 48"/>
                <a:gd name="T15" fmla="*/ 31 h 95"/>
                <a:gd name="T16" fmla="*/ 47 w 48"/>
                <a:gd name="T17" fmla="*/ 47 h 95"/>
                <a:gd name="T18" fmla="*/ 39 w 48"/>
                <a:gd name="T19" fmla="*/ 55 h 95"/>
                <a:gd name="T20" fmla="*/ 32 w 48"/>
                <a:gd name="T21" fmla="*/ 55 h 95"/>
                <a:gd name="T22" fmla="*/ 23 w 48"/>
                <a:gd name="T23" fmla="*/ 55 h 95"/>
                <a:gd name="T24" fmla="*/ 23 w 48"/>
                <a:gd name="T25" fmla="*/ 94 h 95"/>
                <a:gd name="T26" fmla="*/ 0 w 48"/>
                <a:gd name="T27" fmla="*/ 94 h 95"/>
                <a:gd name="T28" fmla="*/ 0 w 48"/>
                <a:gd name="T29" fmla="*/ 0 h 95"/>
                <a:gd name="T30" fmla="*/ 23 w 48"/>
                <a:gd name="T31" fmla="*/ 16 h 95"/>
                <a:gd name="T32" fmla="*/ 23 w 48"/>
                <a:gd name="T33" fmla="*/ 16 h 95"/>
                <a:gd name="T34" fmla="*/ 23 w 48"/>
                <a:gd name="T35" fmla="*/ 39 h 95"/>
                <a:gd name="T36" fmla="*/ 23 w 48"/>
                <a:gd name="T37" fmla="*/ 39 h 95"/>
                <a:gd name="T38" fmla="*/ 32 w 48"/>
                <a:gd name="T39" fmla="*/ 39 h 95"/>
                <a:gd name="T40" fmla="*/ 32 w 48"/>
                <a:gd name="T41" fmla="*/ 31 h 95"/>
                <a:gd name="T42" fmla="*/ 32 w 48"/>
                <a:gd name="T43" fmla="*/ 23 h 95"/>
                <a:gd name="T44" fmla="*/ 32 w 48"/>
                <a:gd name="T45" fmla="*/ 16 h 95"/>
                <a:gd name="T46" fmla="*/ 23 w 48"/>
                <a:gd name="T47"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95">
                  <a:moveTo>
                    <a:pt x="0" y="0"/>
                  </a:moveTo>
                  <a:lnTo>
                    <a:pt x="0" y="0"/>
                  </a:lnTo>
                  <a:cubicBezTo>
                    <a:pt x="23" y="0"/>
                    <a:pt x="23" y="0"/>
                    <a:pt x="23" y="0"/>
                  </a:cubicBezTo>
                  <a:cubicBezTo>
                    <a:pt x="32" y="0"/>
                    <a:pt x="32" y="0"/>
                    <a:pt x="39" y="0"/>
                  </a:cubicBezTo>
                  <a:lnTo>
                    <a:pt x="47" y="8"/>
                  </a:lnTo>
                  <a:cubicBezTo>
                    <a:pt x="47" y="8"/>
                    <a:pt x="47" y="8"/>
                    <a:pt x="47" y="16"/>
                  </a:cubicBezTo>
                  <a:lnTo>
                    <a:pt x="47" y="23"/>
                  </a:lnTo>
                  <a:cubicBezTo>
                    <a:pt x="47" y="31"/>
                    <a:pt x="47" y="31"/>
                    <a:pt x="47" y="31"/>
                  </a:cubicBezTo>
                  <a:cubicBezTo>
                    <a:pt x="47" y="39"/>
                    <a:pt x="47" y="47"/>
                    <a:pt x="47" y="47"/>
                  </a:cubicBezTo>
                  <a:cubicBezTo>
                    <a:pt x="47" y="47"/>
                    <a:pt x="47" y="55"/>
                    <a:pt x="39" y="55"/>
                  </a:cubicBezTo>
                  <a:lnTo>
                    <a:pt x="32" y="55"/>
                  </a:lnTo>
                  <a:cubicBezTo>
                    <a:pt x="23" y="55"/>
                    <a:pt x="23" y="55"/>
                    <a:pt x="23" y="55"/>
                  </a:cubicBezTo>
                  <a:cubicBezTo>
                    <a:pt x="23" y="94"/>
                    <a:pt x="23" y="94"/>
                    <a:pt x="23" y="94"/>
                  </a:cubicBezTo>
                  <a:cubicBezTo>
                    <a:pt x="0" y="94"/>
                    <a:pt x="0" y="94"/>
                    <a:pt x="0" y="94"/>
                  </a:cubicBezTo>
                  <a:lnTo>
                    <a:pt x="0" y="0"/>
                  </a:lnTo>
                  <a:close/>
                  <a:moveTo>
                    <a:pt x="23" y="16"/>
                  </a:moveTo>
                  <a:lnTo>
                    <a:pt x="23" y="16"/>
                  </a:lnTo>
                  <a:cubicBezTo>
                    <a:pt x="23" y="39"/>
                    <a:pt x="23" y="39"/>
                    <a:pt x="23" y="39"/>
                  </a:cubicBezTo>
                  <a:lnTo>
                    <a:pt x="23" y="39"/>
                  </a:lnTo>
                  <a:lnTo>
                    <a:pt x="32" y="39"/>
                  </a:lnTo>
                  <a:cubicBezTo>
                    <a:pt x="32" y="39"/>
                    <a:pt x="32" y="39"/>
                    <a:pt x="32" y="31"/>
                  </a:cubicBezTo>
                  <a:cubicBezTo>
                    <a:pt x="32" y="23"/>
                    <a:pt x="32" y="23"/>
                    <a:pt x="32" y="23"/>
                  </a:cubicBezTo>
                  <a:lnTo>
                    <a:pt x="32" y="16"/>
                  </a:ln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4" name="Freeform 366"/>
            <p:cNvSpPr>
              <a:spLocks noChangeArrowheads="1"/>
            </p:cNvSpPr>
            <p:nvPr/>
          </p:nvSpPr>
          <p:spPr bwMode="auto">
            <a:xfrm>
              <a:off x="12710668" y="7738754"/>
              <a:ext cx="34939" cy="69876"/>
            </a:xfrm>
            <a:custGeom>
              <a:avLst/>
              <a:gdLst>
                <a:gd name="T0" fmla="*/ 0 w 49"/>
                <a:gd name="T1" fmla="*/ 0 h 95"/>
                <a:gd name="T2" fmla="*/ 40 w 49"/>
                <a:gd name="T3" fmla="*/ 0 h 95"/>
                <a:gd name="T4" fmla="*/ 40 w 49"/>
                <a:gd name="T5" fmla="*/ 16 h 95"/>
                <a:gd name="T6" fmla="*/ 24 w 49"/>
                <a:gd name="T7" fmla="*/ 16 h 95"/>
                <a:gd name="T8" fmla="*/ 24 w 49"/>
                <a:gd name="T9" fmla="*/ 39 h 95"/>
                <a:gd name="T10" fmla="*/ 40 w 49"/>
                <a:gd name="T11" fmla="*/ 39 h 95"/>
                <a:gd name="T12" fmla="*/ 40 w 49"/>
                <a:gd name="T13" fmla="*/ 55 h 95"/>
                <a:gd name="T14" fmla="*/ 24 w 49"/>
                <a:gd name="T15" fmla="*/ 55 h 95"/>
                <a:gd name="T16" fmla="*/ 24 w 49"/>
                <a:gd name="T17" fmla="*/ 78 h 95"/>
                <a:gd name="T18" fmla="*/ 48 w 49"/>
                <a:gd name="T19" fmla="*/ 78 h 95"/>
                <a:gd name="T20" fmla="*/ 48 w 49"/>
                <a:gd name="T21" fmla="*/ 94 h 95"/>
                <a:gd name="T22" fmla="*/ 0 w 49"/>
                <a:gd name="T23" fmla="*/ 94 h 95"/>
                <a:gd name="T24" fmla="*/ 0 w 49"/>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95">
                  <a:moveTo>
                    <a:pt x="0" y="0"/>
                  </a:moveTo>
                  <a:lnTo>
                    <a:pt x="40" y="0"/>
                  </a:lnTo>
                  <a:lnTo>
                    <a:pt x="40" y="16"/>
                  </a:lnTo>
                  <a:lnTo>
                    <a:pt x="24" y="16"/>
                  </a:lnTo>
                  <a:lnTo>
                    <a:pt x="24" y="39"/>
                  </a:lnTo>
                  <a:lnTo>
                    <a:pt x="40" y="39"/>
                  </a:lnTo>
                  <a:lnTo>
                    <a:pt x="40" y="55"/>
                  </a:lnTo>
                  <a:lnTo>
                    <a:pt x="24" y="55"/>
                  </a:lnTo>
                  <a:lnTo>
                    <a:pt x="24" y="78"/>
                  </a:lnTo>
                  <a:lnTo>
                    <a:pt x="48" y="78"/>
                  </a:lnTo>
                  <a:lnTo>
                    <a:pt x="48" y="94"/>
                  </a:lnTo>
                  <a:lnTo>
                    <a:pt x="0" y="9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5" name="Freeform 367"/>
            <p:cNvSpPr>
              <a:spLocks noChangeArrowheads="1"/>
            </p:cNvSpPr>
            <p:nvPr/>
          </p:nvSpPr>
          <p:spPr bwMode="auto">
            <a:xfrm>
              <a:off x="12745606" y="7738754"/>
              <a:ext cx="47641" cy="69876"/>
            </a:xfrm>
            <a:custGeom>
              <a:avLst/>
              <a:gdLst>
                <a:gd name="T0" fmla="*/ 63 w 64"/>
                <a:gd name="T1" fmla="*/ 0 h 95"/>
                <a:gd name="T2" fmla="*/ 47 w 64"/>
                <a:gd name="T3" fmla="*/ 39 h 95"/>
                <a:gd name="T4" fmla="*/ 63 w 64"/>
                <a:gd name="T5" fmla="*/ 94 h 95"/>
                <a:gd name="T6" fmla="*/ 39 w 64"/>
                <a:gd name="T7" fmla="*/ 94 h 95"/>
                <a:gd name="T8" fmla="*/ 31 w 64"/>
                <a:gd name="T9" fmla="*/ 55 h 95"/>
                <a:gd name="T10" fmla="*/ 31 w 64"/>
                <a:gd name="T11" fmla="*/ 94 h 95"/>
                <a:gd name="T12" fmla="*/ 0 w 64"/>
                <a:gd name="T13" fmla="*/ 94 h 95"/>
                <a:gd name="T14" fmla="*/ 0 w 64"/>
                <a:gd name="T15" fmla="*/ 0 h 95"/>
                <a:gd name="T16" fmla="*/ 31 w 64"/>
                <a:gd name="T17" fmla="*/ 0 h 95"/>
                <a:gd name="T18" fmla="*/ 31 w 64"/>
                <a:gd name="T19" fmla="*/ 39 h 95"/>
                <a:gd name="T20" fmla="*/ 39 w 64"/>
                <a:gd name="T21" fmla="*/ 0 h 95"/>
                <a:gd name="T22" fmla="*/ 63 w 64"/>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95">
                  <a:moveTo>
                    <a:pt x="63" y="0"/>
                  </a:moveTo>
                  <a:lnTo>
                    <a:pt x="47" y="39"/>
                  </a:lnTo>
                  <a:lnTo>
                    <a:pt x="63" y="94"/>
                  </a:lnTo>
                  <a:lnTo>
                    <a:pt x="39" y="94"/>
                  </a:lnTo>
                  <a:lnTo>
                    <a:pt x="31" y="55"/>
                  </a:lnTo>
                  <a:lnTo>
                    <a:pt x="31" y="94"/>
                  </a:lnTo>
                  <a:lnTo>
                    <a:pt x="0" y="94"/>
                  </a:lnTo>
                  <a:lnTo>
                    <a:pt x="0" y="0"/>
                  </a:lnTo>
                  <a:lnTo>
                    <a:pt x="31" y="0"/>
                  </a:lnTo>
                  <a:lnTo>
                    <a:pt x="31" y="39"/>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6" name="Freeform 368"/>
            <p:cNvSpPr>
              <a:spLocks noChangeArrowheads="1"/>
            </p:cNvSpPr>
            <p:nvPr/>
          </p:nvSpPr>
          <p:spPr bwMode="auto">
            <a:xfrm>
              <a:off x="12790073" y="7738754"/>
              <a:ext cx="47641" cy="69876"/>
            </a:xfrm>
            <a:custGeom>
              <a:avLst/>
              <a:gdLst>
                <a:gd name="T0" fmla="*/ 47 w 64"/>
                <a:gd name="T1" fmla="*/ 0 h 95"/>
                <a:gd name="T2" fmla="*/ 47 w 64"/>
                <a:gd name="T3" fmla="*/ 0 h 95"/>
                <a:gd name="T4" fmla="*/ 63 w 64"/>
                <a:gd name="T5" fmla="*/ 94 h 95"/>
                <a:gd name="T6" fmla="*/ 39 w 64"/>
                <a:gd name="T7" fmla="*/ 94 h 95"/>
                <a:gd name="T8" fmla="*/ 39 w 64"/>
                <a:gd name="T9" fmla="*/ 78 h 95"/>
                <a:gd name="T10" fmla="*/ 24 w 64"/>
                <a:gd name="T11" fmla="*/ 78 h 95"/>
                <a:gd name="T12" fmla="*/ 24 w 64"/>
                <a:gd name="T13" fmla="*/ 94 h 95"/>
                <a:gd name="T14" fmla="*/ 0 w 64"/>
                <a:gd name="T15" fmla="*/ 94 h 95"/>
                <a:gd name="T16" fmla="*/ 16 w 64"/>
                <a:gd name="T17" fmla="*/ 0 h 95"/>
                <a:gd name="T18" fmla="*/ 47 w 64"/>
                <a:gd name="T19" fmla="*/ 0 h 95"/>
                <a:gd name="T20" fmla="*/ 39 w 64"/>
                <a:gd name="T21" fmla="*/ 63 h 95"/>
                <a:gd name="T22" fmla="*/ 39 w 64"/>
                <a:gd name="T23" fmla="*/ 63 h 95"/>
                <a:gd name="T24" fmla="*/ 32 w 64"/>
                <a:gd name="T25" fmla="*/ 23 h 95"/>
                <a:gd name="T26" fmla="*/ 24 w 64"/>
                <a:gd name="T27" fmla="*/ 63 h 95"/>
                <a:gd name="T28" fmla="*/ 39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9" y="78"/>
                    <a:pt x="39" y="78"/>
                    <a:pt x="39" y="78"/>
                  </a:cubicBezTo>
                  <a:cubicBezTo>
                    <a:pt x="24" y="78"/>
                    <a:pt x="24" y="78"/>
                    <a:pt x="24" y="78"/>
                  </a:cubicBezTo>
                  <a:cubicBezTo>
                    <a:pt x="24" y="94"/>
                    <a:pt x="24" y="94"/>
                    <a:pt x="24" y="94"/>
                  </a:cubicBezTo>
                  <a:cubicBezTo>
                    <a:pt x="0" y="94"/>
                    <a:pt x="0" y="94"/>
                    <a:pt x="0" y="94"/>
                  </a:cubicBezTo>
                  <a:cubicBezTo>
                    <a:pt x="16" y="0"/>
                    <a:pt x="16" y="0"/>
                    <a:pt x="16" y="0"/>
                  </a:cubicBezTo>
                  <a:lnTo>
                    <a:pt x="47" y="0"/>
                  </a:lnTo>
                  <a:close/>
                  <a:moveTo>
                    <a:pt x="39" y="63"/>
                  </a:moveTo>
                  <a:lnTo>
                    <a:pt x="39" y="63"/>
                  </a:lnTo>
                  <a:cubicBezTo>
                    <a:pt x="32" y="47"/>
                    <a:pt x="32" y="39"/>
                    <a:pt x="32" y="23"/>
                  </a:cubicBezTo>
                  <a:cubicBezTo>
                    <a:pt x="32" y="39"/>
                    <a:pt x="32" y="55"/>
                    <a:pt x="24"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7" name="Freeform 369"/>
            <p:cNvSpPr>
              <a:spLocks noChangeArrowheads="1"/>
            </p:cNvSpPr>
            <p:nvPr/>
          </p:nvSpPr>
          <p:spPr bwMode="auto">
            <a:xfrm>
              <a:off x="11208344" y="6573103"/>
              <a:ext cx="92108" cy="158808"/>
            </a:xfrm>
            <a:custGeom>
              <a:avLst/>
              <a:gdLst>
                <a:gd name="T0" fmla="*/ 127 w 128"/>
                <a:gd name="T1" fmla="*/ 0 h 222"/>
                <a:gd name="T2" fmla="*/ 127 w 128"/>
                <a:gd name="T3" fmla="*/ 221 h 222"/>
                <a:gd name="T4" fmla="*/ 79 w 128"/>
                <a:gd name="T5" fmla="*/ 221 h 222"/>
                <a:gd name="T6" fmla="*/ 48 w 128"/>
                <a:gd name="T7" fmla="*/ 127 h 222"/>
                <a:gd name="T8" fmla="*/ 48 w 128"/>
                <a:gd name="T9" fmla="*/ 221 h 222"/>
                <a:gd name="T10" fmla="*/ 0 w 128"/>
                <a:gd name="T11" fmla="*/ 221 h 222"/>
                <a:gd name="T12" fmla="*/ 0 w 128"/>
                <a:gd name="T13" fmla="*/ 0 h 222"/>
                <a:gd name="T14" fmla="*/ 48 w 128"/>
                <a:gd name="T15" fmla="*/ 0 h 222"/>
                <a:gd name="T16" fmla="*/ 79 w 128"/>
                <a:gd name="T17" fmla="*/ 103 h 222"/>
                <a:gd name="T18" fmla="*/ 79 w 128"/>
                <a:gd name="T19" fmla="*/ 0 h 222"/>
                <a:gd name="T20" fmla="*/ 127 w 12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22">
                  <a:moveTo>
                    <a:pt x="127" y="0"/>
                  </a:moveTo>
                  <a:lnTo>
                    <a:pt x="127" y="221"/>
                  </a:lnTo>
                  <a:lnTo>
                    <a:pt x="79" y="221"/>
                  </a:lnTo>
                  <a:lnTo>
                    <a:pt x="48" y="127"/>
                  </a:lnTo>
                  <a:lnTo>
                    <a:pt x="48" y="221"/>
                  </a:lnTo>
                  <a:lnTo>
                    <a:pt x="0" y="221"/>
                  </a:lnTo>
                  <a:lnTo>
                    <a:pt x="0" y="0"/>
                  </a:lnTo>
                  <a:lnTo>
                    <a:pt x="48" y="0"/>
                  </a:lnTo>
                  <a:lnTo>
                    <a:pt x="79" y="103"/>
                  </a:lnTo>
                  <a:lnTo>
                    <a:pt x="79" y="0"/>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8" name="Freeform 370"/>
            <p:cNvSpPr>
              <a:spLocks noChangeArrowheads="1"/>
            </p:cNvSpPr>
            <p:nvPr/>
          </p:nvSpPr>
          <p:spPr bwMode="auto">
            <a:xfrm>
              <a:off x="11316333" y="6573103"/>
              <a:ext cx="76228" cy="158808"/>
            </a:xfrm>
            <a:custGeom>
              <a:avLst/>
              <a:gdLst>
                <a:gd name="T0" fmla="*/ 0 w 104"/>
                <a:gd name="T1" fmla="*/ 0 h 222"/>
                <a:gd name="T2" fmla="*/ 95 w 104"/>
                <a:gd name="T3" fmla="*/ 0 h 222"/>
                <a:gd name="T4" fmla="*/ 95 w 104"/>
                <a:gd name="T5" fmla="*/ 48 h 222"/>
                <a:gd name="T6" fmla="*/ 64 w 104"/>
                <a:gd name="T7" fmla="*/ 48 h 222"/>
                <a:gd name="T8" fmla="*/ 64 w 104"/>
                <a:gd name="T9" fmla="*/ 87 h 222"/>
                <a:gd name="T10" fmla="*/ 95 w 104"/>
                <a:gd name="T11" fmla="*/ 87 h 222"/>
                <a:gd name="T12" fmla="*/ 95 w 104"/>
                <a:gd name="T13" fmla="*/ 127 h 222"/>
                <a:gd name="T14" fmla="*/ 64 w 104"/>
                <a:gd name="T15" fmla="*/ 127 h 222"/>
                <a:gd name="T16" fmla="*/ 64 w 104"/>
                <a:gd name="T17" fmla="*/ 182 h 222"/>
                <a:gd name="T18" fmla="*/ 103 w 104"/>
                <a:gd name="T19" fmla="*/ 182 h 222"/>
                <a:gd name="T20" fmla="*/ 103 w 104"/>
                <a:gd name="T21" fmla="*/ 221 h 222"/>
                <a:gd name="T22" fmla="*/ 0 w 104"/>
                <a:gd name="T23" fmla="*/ 221 h 222"/>
                <a:gd name="T24" fmla="*/ 0 w 104"/>
                <a:gd name="T2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222">
                  <a:moveTo>
                    <a:pt x="0" y="0"/>
                  </a:moveTo>
                  <a:lnTo>
                    <a:pt x="95" y="0"/>
                  </a:lnTo>
                  <a:lnTo>
                    <a:pt x="95" y="48"/>
                  </a:lnTo>
                  <a:lnTo>
                    <a:pt x="64" y="48"/>
                  </a:lnTo>
                  <a:lnTo>
                    <a:pt x="64" y="87"/>
                  </a:lnTo>
                  <a:lnTo>
                    <a:pt x="95" y="87"/>
                  </a:lnTo>
                  <a:lnTo>
                    <a:pt x="95" y="127"/>
                  </a:lnTo>
                  <a:lnTo>
                    <a:pt x="64" y="127"/>
                  </a:lnTo>
                  <a:lnTo>
                    <a:pt x="64" y="182"/>
                  </a:lnTo>
                  <a:lnTo>
                    <a:pt x="103" y="182"/>
                  </a:lnTo>
                  <a:lnTo>
                    <a:pt x="103" y="221"/>
                  </a:lnTo>
                  <a:lnTo>
                    <a:pt x="0" y="22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79" name="Freeform 371"/>
            <p:cNvSpPr>
              <a:spLocks noChangeArrowheads="1"/>
            </p:cNvSpPr>
            <p:nvPr/>
          </p:nvSpPr>
          <p:spPr bwMode="auto">
            <a:xfrm>
              <a:off x="11402089" y="6573103"/>
              <a:ext cx="98462" cy="158808"/>
            </a:xfrm>
            <a:custGeom>
              <a:avLst/>
              <a:gdLst>
                <a:gd name="T0" fmla="*/ 0 w 135"/>
                <a:gd name="T1" fmla="*/ 0 h 222"/>
                <a:gd name="T2" fmla="*/ 0 w 135"/>
                <a:gd name="T3" fmla="*/ 0 h 222"/>
                <a:gd name="T4" fmla="*/ 55 w 135"/>
                <a:gd name="T5" fmla="*/ 0 h 222"/>
                <a:gd name="T6" fmla="*/ 103 w 135"/>
                <a:gd name="T7" fmla="*/ 8 h 222"/>
                <a:gd name="T8" fmla="*/ 126 w 135"/>
                <a:gd name="T9" fmla="*/ 24 h 222"/>
                <a:gd name="T10" fmla="*/ 134 w 135"/>
                <a:gd name="T11" fmla="*/ 63 h 222"/>
                <a:gd name="T12" fmla="*/ 126 w 135"/>
                <a:gd name="T13" fmla="*/ 95 h 222"/>
                <a:gd name="T14" fmla="*/ 103 w 135"/>
                <a:gd name="T15" fmla="*/ 103 h 222"/>
                <a:gd name="T16" fmla="*/ 126 w 135"/>
                <a:gd name="T17" fmla="*/ 119 h 222"/>
                <a:gd name="T18" fmla="*/ 134 w 135"/>
                <a:gd name="T19" fmla="*/ 150 h 222"/>
                <a:gd name="T20" fmla="*/ 134 w 135"/>
                <a:gd name="T21" fmla="*/ 174 h 222"/>
                <a:gd name="T22" fmla="*/ 126 w 135"/>
                <a:gd name="T23" fmla="*/ 206 h 222"/>
                <a:gd name="T24" fmla="*/ 111 w 135"/>
                <a:gd name="T25" fmla="*/ 221 h 222"/>
                <a:gd name="T26" fmla="*/ 71 w 135"/>
                <a:gd name="T27" fmla="*/ 221 h 222"/>
                <a:gd name="T28" fmla="*/ 0 w 135"/>
                <a:gd name="T29" fmla="*/ 221 h 222"/>
                <a:gd name="T30" fmla="*/ 0 w 135"/>
                <a:gd name="T31" fmla="*/ 0 h 222"/>
                <a:gd name="T32" fmla="*/ 55 w 135"/>
                <a:gd name="T33" fmla="*/ 40 h 222"/>
                <a:gd name="T34" fmla="*/ 55 w 135"/>
                <a:gd name="T35" fmla="*/ 40 h 222"/>
                <a:gd name="T36" fmla="*/ 55 w 135"/>
                <a:gd name="T37" fmla="*/ 87 h 222"/>
                <a:gd name="T38" fmla="*/ 63 w 135"/>
                <a:gd name="T39" fmla="*/ 87 h 222"/>
                <a:gd name="T40" fmla="*/ 71 w 135"/>
                <a:gd name="T41" fmla="*/ 87 h 222"/>
                <a:gd name="T42" fmla="*/ 79 w 135"/>
                <a:gd name="T43" fmla="*/ 63 h 222"/>
                <a:gd name="T44" fmla="*/ 79 w 135"/>
                <a:gd name="T45" fmla="*/ 48 h 222"/>
                <a:gd name="T46" fmla="*/ 71 w 135"/>
                <a:gd name="T47" fmla="*/ 40 h 222"/>
                <a:gd name="T48" fmla="*/ 55 w 135"/>
                <a:gd name="T49" fmla="*/ 40 h 222"/>
                <a:gd name="T50" fmla="*/ 55 w 135"/>
                <a:gd name="T51" fmla="*/ 127 h 222"/>
                <a:gd name="T52" fmla="*/ 55 w 135"/>
                <a:gd name="T53" fmla="*/ 127 h 222"/>
                <a:gd name="T54" fmla="*/ 55 w 135"/>
                <a:gd name="T55" fmla="*/ 182 h 222"/>
                <a:gd name="T56" fmla="*/ 71 w 135"/>
                <a:gd name="T57" fmla="*/ 182 h 222"/>
                <a:gd name="T58" fmla="*/ 79 w 135"/>
                <a:gd name="T59" fmla="*/ 166 h 222"/>
                <a:gd name="T60" fmla="*/ 79 w 135"/>
                <a:gd name="T61" fmla="*/ 142 h 222"/>
                <a:gd name="T62" fmla="*/ 71 w 135"/>
                <a:gd name="T63" fmla="*/ 127 h 222"/>
                <a:gd name="T64" fmla="*/ 55 w 135"/>
                <a:gd name="T65" fmla="*/ 12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22">
                  <a:moveTo>
                    <a:pt x="0" y="0"/>
                  </a:moveTo>
                  <a:lnTo>
                    <a:pt x="0" y="0"/>
                  </a:lnTo>
                  <a:cubicBezTo>
                    <a:pt x="55" y="0"/>
                    <a:pt x="55" y="0"/>
                    <a:pt x="55" y="0"/>
                  </a:cubicBezTo>
                  <a:cubicBezTo>
                    <a:pt x="79" y="0"/>
                    <a:pt x="87" y="0"/>
                    <a:pt x="103" y="8"/>
                  </a:cubicBezTo>
                  <a:cubicBezTo>
                    <a:pt x="111" y="8"/>
                    <a:pt x="119" y="16"/>
                    <a:pt x="126" y="24"/>
                  </a:cubicBezTo>
                  <a:cubicBezTo>
                    <a:pt x="126" y="32"/>
                    <a:pt x="134" y="48"/>
                    <a:pt x="134" y="63"/>
                  </a:cubicBezTo>
                  <a:cubicBezTo>
                    <a:pt x="134" y="79"/>
                    <a:pt x="126" y="87"/>
                    <a:pt x="126" y="95"/>
                  </a:cubicBezTo>
                  <a:cubicBezTo>
                    <a:pt x="119" y="95"/>
                    <a:pt x="111" y="103"/>
                    <a:pt x="103" y="103"/>
                  </a:cubicBezTo>
                  <a:cubicBezTo>
                    <a:pt x="111" y="103"/>
                    <a:pt x="126" y="111"/>
                    <a:pt x="126" y="119"/>
                  </a:cubicBezTo>
                  <a:cubicBezTo>
                    <a:pt x="134" y="127"/>
                    <a:pt x="134" y="135"/>
                    <a:pt x="134" y="150"/>
                  </a:cubicBezTo>
                  <a:cubicBezTo>
                    <a:pt x="134" y="174"/>
                    <a:pt x="134" y="174"/>
                    <a:pt x="134" y="174"/>
                  </a:cubicBezTo>
                  <a:cubicBezTo>
                    <a:pt x="134" y="190"/>
                    <a:pt x="134" y="198"/>
                    <a:pt x="126" y="206"/>
                  </a:cubicBezTo>
                  <a:cubicBezTo>
                    <a:pt x="126" y="214"/>
                    <a:pt x="119" y="214"/>
                    <a:pt x="111" y="221"/>
                  </a:cubicBezTo>
                  <a:cubicBezTo>
                    <a:pt x="103" y="221"/>
                    <a:pt x="87" y="221"/>
                    <a:pt x="71" y="221"/>
                  </a:cubicBezTo>
                  <a:cubicBezTo>
                    <a:pt x="0" y="221"/>
                    <a:pt x="0" y="221"/>
                    <a:pt x="0" y="221"/>
                  </a:cubicBezTo>
                  <a:lnTo>
                    <a:pt x="0" y="0"/>
                  </a:lnTo>
                  <a:close/>
                  <a:moveTo>
                    <a:pt x="55" y="40"/>
                  </a:moveTo>
                  <a:lnTo>
                    <a:pt x="55" y="40"/>
                  </a:lnTo>
                  <a:cubicBezTo>
                    <a:pt x="55" y="87"/>
                    <a:pt x="55" y="87"/>
                    <a:pt x="55" y="87"/>
                  </a:cubicBezTo>
                  <a:cubicBezTo>
                    <a:pt x="63" y="87"/>
                    <a:pt x="63" y="87"/>
                    <a:pt x="63" y="87"/>
                  </a:cubicBezTo>
                  <a:cubicBezTo>
                    <a:pt x="71" y="87"/>
                    <a:pt x="71" y="87"/>
                    <a:pt x="71" y="87"/>
                  </a:cubicBezTo>
                  <a:cubicBezTo>
                    <a:pt x="79" y="79"/>
                    <a:pt x="79" y="71"/>
                    <a:pt x="79" y="63"/>
                  </a:cubicBezTo>
                  <a:cubicBezTo>
                    <a:pt x="79" y="55"/>
                    <a:pt x="79" y="48"/>
                    <a:pt x="79" y="48"/>
                  </a:cubicBezTo>
                  <a:cubicBezTo>
                    <a:pt x="71" y="40"/>
                    <a:pt x="71" y="40"/>
                    <a:pt x="71" y="40"/>
                  </a:cubicBezTo>
                  <a:cubicBezTo>
                    <a:pt x="71" y="40"/>
                    <a:pt x="63" y="40"/>
                    <a:pt x="55" y="40"/>
                  </a:cubicBezTo>
                  <a:close/>
                  <a:moveTo>
                    <a:pt x="55" y="127"/>
                  </a:moveTo>
                  <a:lnTo>
                    <a:pt x="55" y="127"/>
                  </a:lnTo>
                  <a:cubicBezTo>
                    <a:pt x="55" y="182"/>
                    <a:pt x="55" y="182"/>
                    <a:pt x="55" y="182"/>
                  </a:cubicBezTo>
                  <a:cubicBezTo>
                    <a:pt x="63" y="182"/>
                    <a:pt x="71" y="182"/>
                    <a:pt x="71" y="182"/>
                  </a:cubicBezTo>
                  <a:cubicBezTo>
                    <a:pt x="79" y="182"/>
                    <a:pt x="79" y="174"/>
                    <a:pt x="79" y="166"/>
                  </a:cubicBezTo>
                  <a:cubicBezTo>
                    <a:pt x="79" y="142"/>
                    <a:pt x="79" y="142"/>
                    <a:pt x="79" y="142"/>
                  </a:cubicBezTo>
                  <a:cubicBezTo>
                    <a:pt x="79" y="135"/>
                    <a:pt x="79" y="127"/>
                    <a:pt x="71" y="127"/>
                  </a:cubicBezTo>
                  <a:cubicBezTo>
                    <a:pt x="71" y="127"/>
                    <a:pt x="63" y="127"/>
                    <a:pt x="55" y="127"/>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0" name="Freeform 372"/>
            <p:cNvSpPr>
              <a:spLocks noChangeArrowheads="1"/>
            </p:cNvSpPr>
            <p:nvPr/>
          </p:nvSpPr>
          <p:spPr bwMode="auto">
            <a:xfrm>
              <a:off x="11516431" y="6573103"/>
              <a:ext cx="92110" cy="158808"/>
            </a:xfrm>
            <a:custGeom>
              <a:avLst/>
              <a:gdLst>
                <a:gd name="T0" fmla="*/ 0 w 128"/>
                <a:gd name="T1" fmla="*/ 0 h 222"/>
                <a:gd name="T2" fmla="*/ 0 w 128"/>
                <a:gd name="T3" fmla="*/ 0 h 222"/>
                <a:gd name="T4" fmla="*/ 40 w 128"/>
                <a:gd name="T5" fmla="*/ 0 h 222"/>
                <a:gd name="T6" fmla="*/ 95 w 128"/>
                <a:gd name="T7" fmla="*/ 8 h 222"/>
                <a:gd name="T8" fmla="*/ 119 w 128"/>
                <a:gd name="T9" fmla="*/ 24 h 222"/>
                <a:gd name="T10" fmla="*/ 127 w 128"/>
                <a:gd name="T11" fmla="*/ 63 h 222"/>
                <a:gd name="T12" fmla="*/ 119 w 128"/>
                <a:gd name="T13" fmla="*/ 95 h 222"/>
                <a:gd name="T14" fmla="*/ 95 w 128"/>
                <a:gd name="T15" fmla="*/ 111 h 222"/>
                <a:gd name="T16" fmla="*/ 119 w 128"/>
                <a:gd name="T17" fmla="*/ 119 h 222"/>
                <a:gd name="T18" fmla="*/ 127 w 128"/>
                <a:gd name="T19" fmla="*/ 135 h 222"/>
                <a:gd name="T20" fmla="*/ 127 w 128"/>
                <a:gd name="T21" fmla="*/ 166 h 222"/>
                <a:gd name="T22" fmla="*/ 127 w 128"/>
                <a:gd name="T23" fmla="*/ 221 h 222"/>
                <a:gd name="T24" fmla="*/ 71 w 128"/>
                <a:gd name="T25" fmla="*/ 221 h 222"/>
                <a:gd name="T26" fmla="*/ 71 w 128"/>
                <a:gd name="T27" fmla="*/ 150 h 222"/>
                <a:gd name="T28" fmla="*/ 71 w 128"/>
                <a:gd name="T29" fmla="*/ 127 h 222"/>
                <a:gd name="T30" fmla="*/ 55 w 128"/>
                <a:gd name="T31" fmla="*/ 127 h 222"/>
                <a:gd name="T32" fmla="*/ 55 w 128"/>
                <a:gd name="T33" fmla="*/ 221 h 222"/>
                <a:gd name="T34" fmla="*/ 0 w 128"/>
                <a:gd name="T35" fmla="*/ 221 h 222"/>
                <a:gd name="T36" fmla="*/ 0 w 128"/>
                <a:gd name="T37" fmla="*/ 0 h 222"/>
                <a:gd name="T38" fmla="*/ 55 w 128"/>
                <a:gd name="T39" fmla="*/ 40 h 222"/>
                <a:gd name="T40" fmla="*/ 55 w 128"/>
                <a:gd name="T41" fmla="*/ 40 h 222"/>
                <a:gd name="T42" fmla="*/ 55 w 128"/>
                <a:gd name="T43" fmla="*/ 87 h 222"/>
                <a:gd name="T44" fmla="*/ 71 w 128"/>
                <a:gd name="T45" fmla="*/ 87 h 222"/>
                <a:gd name="T46" fmla="*/ 71 w 128"/>
                <a:gd name="T47" fmla="*/ 71 h 222"/>
                <a:gd name="T48" fmla="*/ 71 w 128"/>
                <a:gd name="T49" fmla="*/ 55 h 222"/>
                <a:gd name="T50" fmla="*/ 71 w 128"/>
                <a:gd name="T51" fmla="*/ 40 h 222"/>
                <a:gd name="T52" fmla="*/ 55 w 128"/>
                <a:gd name="T53" fmla="*/ 4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222">
                  <a:moveTo>
                    <a:pt x="0" y="0"/>
                  </a:moveTo>
                  <a:lnTo>
                    <a:pt x="0" y="0"/>
                  </a:lnTo>
                  <a:cubicBezTo>
                    <a:pt x="40" y="0"/>
                    <a:pt x="40" y="0"/>
                    <a:pt x="40" y="0"/>
                  </a:cubicBezTo>
                  <a:cubicBezTo>
                    <a:pt x="63" y="0"/>
                    <a:pt x="87" y="0"/>
                    <a:pt x="95" y="8"/>
                  </a:cubicBezTo>
                  <a:cubicBezTo>
                    <a:pt x="103" y="8"/>
                    <a:pt x="111" y="16"/>
                    <a:pt x="119" y="24"/>
                  </a:cubicBezTo>
                  <a:cubicBezTo>
                    <a:pt x="127" y="32"/>
                    <a:pt x="127" y="40"/>
                    <a:pt x="127" y="63"/>
                  </a:cubicBezTo>
                  <a:cubicBezTo>
                    <a:pt x="127" y="79"/>
                    <a:pt x="127" y="95"/>
                    <a:pt x="119" y="95"/>
                  </a:cubicBezTo>
                  <a:cubicBezTo>
                    <a:pt x="119" y="103"/>
                    <a:pt x="111" y="103"/>
                    <a:pt x="95" y="111"/>
                  </a:cubicBezTo>
                  <a:cubicBezTo>
                    <a:pt x="111" y="111"/>
                    <a:pt x="119" y="111"/>
                    <a:pt x="119" y="119"/>
                  </a:cubicBezTo>
                  <a:cubicBezTo>
                    <a:pt x="127" y="127"/>
                    <a:pt x="127" y="127"/>
                    <a:pt x="127" y="135"/>
                  </a:cubicBezTo>
                  <a:cubicBezTo>
                    <a:pt x="127" y="135"/>
                    <a:pt x="127" y="150"/>
                    <a:pt x="127" y="166"/>
                  </a:cubicBezTo>
                  <a:cubicBezTo>
                    <a:pt x="127" y="221"/>
                    <a:pt x="127" y="221"/>
                    <a:pt x="127" y="221"/>
                  </a:cubicBezTo>
                  <a:cubicBezTo>
                    <a:pt x="71" y="221"/>
                    <a:pt x="71" y="221"/>
                    <a:pt x="71" y="221"/>
                  </a:cubicBezTo>
                  <a:cubicBezTo>
                    <a:pt x="71" y="150"/>
                    <a:pt x="71" y="150"/>
                    <a:pt x="71" y="150"/>
                  </a:cubicBezTo>
                  <a:cubicBezTo>
                    <a:pt x="71" y="135"/>
                    <a:pt x="71" y="135"/>
                    <a:pt x="71" y="127"/>
                  </a:cubicBezTo>
                  <a:cubicBezTo>
                    <a:pt x="71" y="127"/>
                    <a:pt x="63" y="127"/>
                    <a:pt x="55" y="127"/>
                  </a:cubicBezTo>
                  <a:cubicBezTo>
                    <a:pt x="55" y="221"/>
                    <a:pt x="55" y="221"/>
                    <a:pt x="55" y="221"/>
                  </a:cubicBezTo>
                  <a:cubicBezTo>
                    <a:pt x="0" y="221"/>
                    <a:pt x="0" y="221"/>
                    <a:pt x="0" y="221"/>
                  </a:cubicBezTo>
                  <a:lnTo>
                    <a:pt x="0" y="0"/>
                  </a:lnTo>
                  <a:close/>
                  <a:moveTo>
                    <a:pt x="55" y="40"/>
                  </a:moveTo>
                  <a:lnTo>
                    <a:pt x="55" y="40"/>
                  </a:lnTo>
                  <a:cubicBezTo>
                    <a:pt x="55" y="87"/>
                    <a:pt x="55" y="87"/>
                    <a:pt x="55" y="87"/>
                  </a:cubicBezTo>
                  <a:cubicBezTo>
                    <a:pt x="63" y="87"/>
                    <a:pt x="71" y="87"/>
                    <a:pt x="71" y="87"/>
                  </a:cubicBezTo>
                  <a:cubicBezTo>
                    <a:pt x="71" y="87"/>
                    <a:pt x="71" y="79"/>
                    <a:pt x="71" y="71"/>
                  </a:cubicBezTo>
                  <a:cubicBezTo>
                    <a:pt x="71" y="55"/>
                    <a:pt x="71" y="55"/>
                    <a:pt x="71" y="55"/>
                  </a:cubicBezTo>
                  <a:cubicBezTo>
                    <a:pt x="71" y="48"/>
                    <a:pt x="71" y="48"/>
                    <a:pt x="71" y="40"/>
                  </a:cubicBezTo>
                  <a:cubicBezTo>
                    <a:pt x="71" y="40"/>
                    <a:pt x="63" y="40"/>
                    <a:pt x="55" y="40"/>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1" name="Freeform 373"/>
            <p:cNvSpPr>
              <a:spLocks noChangeArrowheads="1"/>
            </p:cNvSpPr>
            <p:nvPr/>
          </p:nvSpPr>
          <p:spPr bwMode="auto">
            <a:xfrm>
              <a:off x="11611715" y="6573103"/>
              <a:ext cx="107990" cy="158808"/>
            </a:xfrm>
            <a:custGeom>
              <a:avLst/>
              <a:gdLst>
                <a:gd name="T0" fmla="*/ 119 w 152"/>
                <a:gd name="T1" fmla="*/ 0 h 222"/>
                <a:gd name="T2" fmla="*/ 119 w 152"/>
                <a:gd name="T3" fmla="*/ 0 h 222"/>
                <a:gd name="T4" fmla="*/ 151 w 152"/>
                <a:gd name="T5" fmla="*/ 221 h 222"/>
                <a:gd name="T6" fmla="*/ 87 w 152"/>
                <a:gd name="T7" fmla="*/ 221 h 222"/>
                <a:gd name="T8" fmla="*/ 87 w 152"/>
                <a:gd name="T9" fmla="*/ 182 h 222"/>
                <a:gd name="T10" fmla="*/ 64 w 152"/>
                <a:gd name="T11" fmla="*/ 182 h 222"/>
                <a:gd name="T12" fmla="*/ 64 w 152"/>
                <a:gd name="T13" fmla="*/ 221 h 222"/>
                <a:gd name="T14" fmla="*/ 0 w 152"/>
                <a:gd name="T15" fmla="*/ 221 h 222"/>
                <a:gd name="T16" fmla="*/ 32 w 152"/>
                <a:gd name="T17" fmla="*/ 0 h 222"/>
                <a:gd name="T18" fmla="*/ 119 w 152"/>
                <a:gd name="T19" fmla="*/ 0 h 222"/>
                <a:gd name="T20" fmla="*/ 87 w 152"/>
                <a:gd name="T21" fmla="*/ 142 h 222"/>
                <a:gd name="T22" fmla="*/ 87 w 152"/>
                <a:gd name="T23" fmla="*/ 142 h 222"/>
                <a:gd name="T24" fmla="*/ 80 w 152"/>
                <a:gd name="T25" fmla="*/ 48 h 222"/>
                <a:gd name="T26" fmla="*/ 64 w 152"/>
                <a:gd name="T27" fmla="*/ 142 h 222"/>
                <a:gd name="T28" fmla="*/ 87 w 152"/>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222">
                  <a:moveTo>
                    <a:pt x="119" y="0"/>
                  </a:moveTo>
                  <a:lnTo>
                    <a:pt x="119" y="0"/>
                  </a:lnTo>
                  <a:cubicBezTo>
                    <a:pt x="151" y="221"/>
                    <a:pt x="151" y="221"/>
                    <a:pt x="151" y="221"/>
                  </a:cubicBezTo>
                  <a:cubicBezTo>
                    <a:pt x="87" y="221"/>
                    <a:pt x="87" y="221"/>
                    <a:pt x="87" y="221"/>
                  </a:cubicBezTo>
                  <a:cubicBezTo>
                    <a:pt x="87" y="182"/>
                    <a:pt x="87" y="182"/>
                    <a:pt x="87" y="182"/>
                  </a:cubicBezTo>
                  <a:cubicBezTo>
                    <a:pt x="64" y="182"/>
                    <a:pt x="64" y="182"/>
                    <a:pt x="64" y="182"/>
                  </a:cubicBezTo>
                  <a:cubicBezTo>
                    <a:pt x="64" y="221"/>
                    <a:pt x="64" y="221"/>
                    <a:pt x="64" y="221"/>
                  </a:cubicBezTo>
                  <a:cubicBezTo>
                    <a:pt x="0" y="221"/>
                    <a:pt x="0" y="221"/>
                    <a:pt x="0" y="221"/>
                  </a:cubicBezTo>
                  <a:cubicBezTo>
                    <a:pt x="32" y="0"/>
                    <a:pt x="32" y="0"/>
                    <a:pt x="32" y="0"/>
                  </a:cubicBezTo>
                  <a:lnTo>
                    <a:pt x="119" y="0"/>
                  </a:lnTo>
                  <a:close/>
                  <a:moveTo>
                    <a:pt x="87" y="142"/>
                  </a:moveTo>
                  <a:lnTo>
                    <a:pt x="87" y="142"/>
                  </a:lnTo>
                  <a:cubicBezTo>
                    <a:pt x="80" y="119"/>
                    <a:pt x="80" y="87"/>
                    <a:pt x="80" y="48"/>
                  </a:cubicBezTo>
                  <a:cubicBezTo>
                    <a:pt x="72" y="95"/>
                    <a:pt x="64" y="127"/>
                    <a:pt x="64" y="142"/>
                  </a:cubicBezTo>
                  <a:lnTo>
                    <a:pt x="87"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2" name="Freeform 374"/>
            <p:cNvSpPr>
              <a:spLocks noChangeArrowheads="1"/>
            </p:cNvSpPr>
            <p:nvPr/>
          </p:nvSpPr>
          <p:spPr bwMode="auto">
            <a:xfrm>
              <a:off x="11726057" y="6573103"/>
              <a:ext cx="92110" cy="165160"/>
            </a:xfrm>
            <a:custGeom>
              <a:avLst/>
              <a:gdLst>
                <a:gd name="T0" fmla="*/ 126 w 127"/>
                <a:gd name="T1" fmla="*/ 71 h 231"/>
                <a:gd name="T2" fmla="*/ 126 w 127"/>
                <a:gd name="T3" fmla="*/ 71 h 231"/>
                <a:gd name="T4" fmla="*/ 71 w 127"/>
                <a:gd name="T5" fmla="*/ 71 h 231"/>
                <a:gd name="T6" fmla="*/ 71 w 127"/>
                <a:gd name="T7" fmla="*/ 55 h 231"/>
                <a:gd name="T8" fmla="*/ 71 w 127"/>
                <a:gd name="T9" fmla="*/ 40 h 231"/>
                <a:gd name="T10" fmla="*/ 63 w 127"/>
                <a:gd name="T11" fmla="*/ 32 h 231"/>
                <a:gd name="T12" fmla="*/ 55 w 127"/>
                <a:gd name="T13" fmla="*/ 40 h 231"/>
                <a:gd name="T14" fmla="*/ 47 w 127"/>
                <a:gd name="T15" fmla="*/ 55 h 231"/>
                <a:gd name="T16" fmla="*/ 55 w 127"/>
                <a:gd name="T17" fmla="*/ 71 h 231"/>
                <a:gd name="T18" fmla="*/ 71 w 127"/>
                <a:gd name="T19" fmla="*/ 79 h 231"/>
                <a:gd name="T20" fmla="*/ 118 w 127"/>
                <a:gd name="T21" fmla="*/ 119 h 231"/>
                <a:gd name="T22" fmla="*/ 126 w 127"/>
                <a:gd name="T23" fmla="*/ 166 h 231"/>
                <a:gd name="T24" fmla="*/ 126 w 127"/>
                <a:gd name="T25" fmla="*/ 206 h 231"/>
                <a:gd name="T26" fmla="*/ 102 w 127"/>
                <a:gd name="T27" fmla="*/ 221 h 231"/>
                <a:gd name="T28" fmla="*/ 63 w 127"/>
                <a:gd name="T29" fmla="*/ 230 h 231"/>
                <a:gd name="T30" fmla="*/ 23 w 127"/>
                <a:gd name="T31" fmla="*/ 221 h 231"/>
                <a:gd name="T32" fmla="*/ 0 w 127"/>
                <a:gd name="T33" fmla="*/ 198 h 231"/>
                <a:gd name="T34" fmla="*/ 0 w 127"/>
                <a:gd name="T35" fmla="*/ 158 h 231"/>
                <a:gd name="T36" fmla="*/ 0 w 127"/>
                <a:gd name="T37" fmla="*/ 142 h 231"/>
                <a:gd name="T38" fmla="*/ 55 w 127"/>
                <a:gd name="T39" fmla="*/ 142 h 231"/>
                <a:gd name="T40" fmla="*/ 55 w 127"/>
                <a:gd name="T41" fmla="*/ 174 h 231"/>
                <a:gd name="T42" fmla="*/ 55 w 127"/>
                <a:gd name="T43" fmla="*/ 190 h 231"/>
                <a:gd name="T44" fmla="*/ 63 w 127"/>
                <a:gd name="T45" fmla="*/ 190 h 231"/>
                <a:gd name="T46" fmla="*/ 71 w 127"/>
                <a:gd name="T47" fmla="*/ 190 h 231"/>
                <a:gd name="T48" fmla="*/ 71 w 127"/>
                <a:gd name="T49" fmla="*/ 174 h 231"/>
                <a:gd name="T50" fmla="*/ 71 w 127"/>
                <a:gd name="T51" fmla="*/ 150 h 231"/>
                <a:gd name="T52" fmla="*/ 39 w 127"/>
                <a:gd name="T53" fmla="*/ 127 h 231"/>
                <a:gd name="T54" fmla="*/ 15 w 127"/>
                <a:gd name="T55" fmla="*/ 103 h 231"/>
                <a:gd name="T56" fmla="*/ 0 w 127"/>
                <a:gd name="T57" fmla="*/ 87 h 231"/>
                <a:gd name="T58" fmla="*/ 0 w 127"/>
                <a:gd name="T59" fmla="*/ 55 h 231"/>
                <a:gd name="T60" fmla="*/ 0 w 127"/>
                <a:gd name="T61" fmla="*/ 24 h 231"/>
                <a:gd name="T62" fmla="*/ 23 w 127"/>
                <a:gd name="T63" fmla="*/ 0 h 231"/>
                <a:gd name="T64" fmla="*/ 55 w 127"/>
                <a:gd name="T65" fmla="*/ 0 h 231"/>
                <a:gd name="T66" fmla="*/ 94 w 127"/>
                <a:gd name="T67" fmla="*/ 8 h 231"/>
                <a:gd name="T68" fmla="*/ 118 w 127"/>
                <a:gd name="T69" fmla="*/ 24 h 231"/>
                <a:gd name="T70" fmla="*/ 126 w 127"/>
                <a:gd name="T71" fmla="*/ 63 h 231"/>
                <a:gd name="T72" fmla="*/ 126 w 127"/>
                <a:gd name="T73" fmla="*/ 7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31">
                  <a:moveTo>
                    <a:pt x="126" y="71"/>
                  </a:moveTo>
                  <a:lnTo>
                    <a:pt x="126" y="71"/>
                  </a:lnTo>
                  <a:cubicBezTo>
                    <a:pt x="71" y="71"/>
                    <a:pt x="71" y="71"/>
                    <a:pt x="71" y="71"/>
                  </a:cubicBezTo>
                  <a:cubicBezTo>
                    <a:pt x="71" y="55"/>
                    <a:pt x="71" y="55"/>
                    <a:pt x="71" y="55"/>
                  </a:cubicBezTo>
                  <a:cubicBezTo>
                    <a:pt x="71" y="48"/>
                    <a:pt x="71" y="40"/>
                    <a:pt x="71" y="40"/>
                  </a:cubicBezTo>
                  <a:cubicBezTo>
                    <a:pt x="63" y="32"/>
                    <a:pt x="63" y="32"/>
                    <a:pt x="63" y="32"/>
                  </a:cubicBezTo>
                  <a:cubicBezTo>
                    <a:pt x="55" y="32"/>
                    <a:pt x="55" y="40"/>
                    <a:pt x="55" y="40"/>
                  </a:cubicBezTo>
                  <a:cubicBezTo>
                    <a:pt x="47" y="40"/>
                    <a:pt x="47" y="48"/>
                    <a:pt x="47" y="55"/>
                  </a:cubicBezTo>
                  <a:cubicBezTo>
                    <a:pt x="47" y="55"/>
                    <a:pt x="55" y="63"/>
                    <a:pt x="55" y="71"/>
                  </a:cubicBezTo>
                  <a:cubicBezTo>
                    <a:pt x="55" y="71"/>
                    <a:pt x="63" y="79"/>
                    <a:pt x="71" y="79"/>
                  </a:cubicBezTo>
                  <a:cubicBezTo>
                    <a:pt x="94" y="95"/>
                    <a:pt x="110" y="111"/>
                    <a:pt x="118" y="119"/>
                  </a:cubicBezTo>
                  <a:cubicBezTo>
                    <a:pt x="126" y="127"/>
                    <a:pt x="126" y="142"/>
                    <a:pt x="126" y="166"/>
                  </a:cubicBezTo>
                  <a:cubicBezTo>
                    <a:pt x="126" y="182"/>
                    <a:pt x="126" y="198"/>
                    <a:pt x="126" y="206"/>
                  </a:cubicBezTo>
                  <a:cubicBezTo>
                    <a:pt x="118" y="206"/>
                    <a:pt x="110" y="214"/>
                    <a:pt x="102" y="221"/>
                  </a:cubicBezTo>
                  <a:cubicBezTo>
                    <a:pt x="87" y="230"/>
                    <a:pt x="79" y="230"/>
                    <a:pt x="63" y="230"/>
                  </a:cubicBezTo>
                  <a:cubicBezTo>
                    <a:pt x="47" y="230"/>
                    <a:pt x="31" y="230"/>
                    <a:pt x="23" y="221"/>
                  </a:cubicBezTo>
                  <a:cubicBezTo>
                    <a:pt x="15" y="214"/>
                    <a:pt x="8" y="206"/>
                    <a:pt x="0" y="198"/>
                  </a:cubicBezTo>
                  <a:cubicBezTo>
                    <a:pt x="0" y="190"/>
                    <a:pt x="0" y="174"/>
                    <a:pt x="0" y="158"/>
                  </a:cubicBezTo>
                  <a:cubicBezTo>
                    <a:pt x="0" y="142"/>
                    <a:pt x="0" y="142"/>
                    <a:pt x="0" y="142"/>
                  </a:cubicBezTo>
                  <a:cubicBezTo>
                    <a:pt x="55" y="142"/>
                    <a:pt x="55" y="142"/>
                    <a:pt x="55" y="142"/>
                  </a:cubicBezTo>
                  <a:cubicBezTo>
                    <a:pt x="55" y="174"/>
                    <a:pt x="55" y="174"/>
                    <a:pt x="55" y="174"/>
                  </a:cubicBezTo>
                  <a:cubicBezTo>
                    <a:pt x="55" y="182"/>
                    <a:pt x="55" y="182"/>
                    <a:pt x="55" y="190"/>
                  </a:cubicBezTo>
                  <a:cubicBezTo>
                    <a:pt x="55" y="190"/>
                    <a:pt x="55" y="190"/>
                    <a:pt x="63" y="190"/>
                  </a:cubicBezTo>
                  <a:lnTo>
                    <a:pt x="71" y="190"/>
                  </a:lnTo>
                  <a:cubicBezTo>
                    <a:pt x="71" y="182"/>
                    <a:pt x="71" y="182"/>
                    <a:pt x="71" y="174"/>
                  </a:cubicBezTo>
                  <a:cubicBezTo>
                    <a:pt x="71" y="158"/>
                    <a:pt x="71" y="150"/>
                    <a:pt x="71" y="150"/>
                  </a:cubicBezTo>
                  <a:cubicBezTo>
                    <a:pt x="63" y="142"/>
                    <a:pt x="55" y="135"/>
                    <a:pt x="39" y="127"/>
                  </a:cubicBezTo>
                  <a:cubicBezTo>
                    <a:pt x="23" y="119"/>
                    <a:pt x="15" y="111"/>
                    <a:pt x="15" y="103"/>
                  </a:cubicBezTo>
                  <a:cubicBezTo>
                    <a:pt x="8" y="103"/>
                    <a:pt x="0" y="95"/>
                    <a:pt x="0" y="87"/>
                  </a:cubicBezTo>
                  <a:cubicBezTo>
                    <a:pt x="0" y="79"/>
                    <a:pt x="0" y="71"/>
                    <a:pt x="0" y="55"/>
                  </a:cubicBezTo>
                  <a:cubicBezTo>
                    <a:pt x="0" y="40"/>
                    <a:pt x="0" y="32"/>
                    <a:pt x="0" y="24"/>
                  </a:cubicBezTo>
                  <a:cubicBezTo>
                    <a:pt x="8" y="16"/>
                    <a:pt x="15" y="8"/>
                    <a:pt x="23" y="0"/>
                  </a:cubicBezTo>
                  <a:cubicBezTo>
                    <a:pt x="31" y="0"/>
                    <a:pt x="47" y="0"/>
                    <a:pt x="55" y="0"/>
                  </a:cubicBezTo>
                  <a:cubicBezTo>
                    <a:pt x="71" y="0"/>
                    <a:pt x="87" y="0"/>
                    <a:pt x="94" y="8"/>
                  </a:cubicBezTo>
                  <a:cubicBezTo>
                    <a:pt x="110" y="8"/>
                    <a:pt x="118" y="16"/>
                    <a:pt x="118" y="24"/>
                  </a:cubicBezTo>
                  <a:cubicBezTo>
                    <a:pt x="118" y="32"/>
                    <a:pt x="126" y="40"/>
                    <a:pt x="126" y="63"/>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3" name="Freeform 375"/>
            <p:cNvSpPr>
              <a:spLocks noChangeArrowheads="1"/>
            </p:cNvSpPr>
            <p:nvPr/>
          </p:nvSpPr>
          <p:spPr bwMode="auto">
            <a:xfrm>
              <a:off x="11834047" y="6573103"/>
              <a:ext cx="98462" cy="158808"/>
            </a:xfrm>
            <a:custGeom>
              <a:avLst/>
              <a:gdLst>
                <a:gd name="T0" fmla="*/ 134 w 135"/>
                <a:gd name="T1" fmla="*/ 0 h 222"/>
                <a:gd name="T2" fmla="*/ 102 w 135"/>
                <a:gd name="T3" fmla="*/ 103 h 222"/>
                <a:gd name="T4" fmla="*/ 134 w 135"/>
                <a:gd name="T5" fmla="*/ 221 h 222"/>
                <a:gd name="T6" fmla="*/ 79 w 135"/>
                <a:gd name="T7" fmla="*/ 221 h 222"/>
                <a:gd name="T8" fmla="*/ 55 w 135"/>
                <a:gd name="T9" fmla="*/ 127 h 222"/>
                <a:gd name="T10" fmla="*/ 55 w 135"/>
                <a:gd name="T11" fmla="*/ 221 h 222"/>
                <a:gd name="T12" fmla="*/ 0 w 135"/>
                <a:gd name="T13" fmla="*/ 221 h 222"/>
                <a:gd name="T14" fmla="*/ 0 w 135"/>
                <a:gd name="T15" fmla="*/ 0 h 222"/>
                <a:gd name="T16" fmla="*/ 55 w 135"/>
                <a:gd name="T17" fmla="*/ 0 h 222"/>
                <a:gd name="T18" fmla="*/ 55 w 135"/>
                <a:gd name="T19" fmla="*/ 87 h 222"/>
                <a:gd name="T20" fmla="*/ 79 w 135"/>
                <a:gd name="T21" fmla="*/ 0 h 222"/>
                <a:gd name="T22" fmla="*/ 134 w 135"/>
                <a:gd name="T2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222">
                  <a:moveTo>
                    <a:pt x="134" y="0"/>
                  </a:moveTo>
                  <a:lnTo>
                    <a:pt x="102" y="103"/>
                  </a:lnTo>
                  <a:lnTo>
                    <a:pt x="134" y="221"/>
                  </a:lnTo>
                  <a:lnTo>
                    <a:pt x="79" y="221"/>
                  </a:lnTo>
                  <a:lnTo>
                    <a:pt x="55" y="127"/>
                  </a:lnTo>
                  <a:lnTo>
                    <a:pt x="55" y="221"/>
                  </a:lnTo>
                  <a:lnTo>
                    <a:pt x="0" y="221"/>
                  </a:lnTo>
                  <a:lnTo>
                    <a:pt x="0" y="0"/>
                  </a:lnTo>
                  <a:lnTo>
                    <a:pt x="55" y="0"/>
                  </a:lnTo>
                  <a:lnTo>
                    <a:pt x="55" y="87"/>
                  </a:lnTo>
                  <a:lnTo>
                    <a:pt x="79" y="0"/>
                  </a:ln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4" name="Freeform 376"/>
            <p:cNvSpPr>
              <a:spLocks noChangeArrowheads="1"/>
            </p:cNvSpPr>
            <p:nvPr/>
          </p:nvSpPr>
          <p:spPr bwMode="auto">
            <a:xfrm>
              <a:off x="11938861" y="6573103"/>
              <a:ext cx="101637" cy="158808"/>
            </a:xfrm>
            <a:custGeom>
              <a:avLst/>
              <a:gdLst>
                <a:gd name="T0" fmla="*/ 111 w 143"/>
                <a:gd name="T1" fmla="*/ 0 h 222"/>
                <a:gd name="T2" fmla="*/ 111 w 143"/>
                <a:gd name="T3" fmla="*/ 0 h 222"/>
                <a:gd name="T4" fmla="*/ 142 w 143"/>
                <a:gd name="T5" fmla="*/ 221 h 222"/>
                <a:gd name="T6" fmla="*/ 87 w 143"/>
                <a:gd name="T7" fmla="*/ 221 h 222"/>
                <a:gd name="T8" fmla="*/ 79 w 143"/>
                <a:gd name="T9" fmla="*/ 182 h 222"/>
                <a:gd name="T10" fmla="*/ 63 w 143"/>
                <a:gd name="T11" fmla="*/ 182 h 222"/>
                <a:gd name="T12" fmla="*/ 55 w 143"/>
                <a:gd name="T13" fmla="*/ 221 h 222"/>
                <a:gd name="T14" fmla="*/ 0 w 143"/>
                <a:gd name="T15" fmla="*/ 221 h 222"/>
                <a:gd name="T16" fmla="*/ 32 w 143"/>
                <a:gd name="T17" fmla="*/ 0 h 222"/>
                <a:gd name="T18" fmla="*/ 111 w 143"/>
                <a:gd name="T19" fmla="*/ 0 h 222"/>
                <a:gd name="T20" fmla="*/ 79 w 143"/>
                <a:gd name="T21" fmla="*/ 142 h 222"/>
                <a:gd name="T22" fmla="*/ 79 w 143"/>
                <a:gd name="T23" fmla="*/ 142 h 222"/>
                <a:gd name="T24" fmla="*/ 71 w 143"/>
                <a:gd name="T25" fmla="*/ 48 h 222"/>
                <a:gd name="T26" fmla="*/ 63 w 143"/>
                <a:gd name="T27" fmla="*/ 142 h 222"/>
                <a:gd name="T28" fmla="*/ 79 w 143"/>
                <a:gd name="T29" fmla="*/ 14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22">
                  <a:moveTo>
                    <a:pt x="111" y="0"/>
                  </a:moveTo>
                  <a:lnTo>
                    <a:pt x="111" y="0"/>
                  </a:lnTo>
                  <a:cubicBezTo>
                    <a:pt x="142" y="221"/>
                    <a:pt x="142" y="221"/>
                    <a:pt x="142" y="221"/>
                  </a:cubicBezTo>
                  <a:cubicBezTo>
                    <a:pt x="87" y="221"/>
                    <a:pt x="87" y="221"/>
                    <a:pt x="87" y="221"/>
                  </a:cubicBezTo>
                  <a:cubicBezTo>
                    <a:pt x="79" y="182"/>
                    <a:pt x="79" y="182"/>
                    <a:pt x="79" y="182"/>
                  </a:cubicBezTo>
                  <a:cubicBezTo>
                    <a:pt x="63" y="182"/>
                    <a:pt x="63" y="182"/>
                    <a:pt x="63" y="182"/>
                  </a:cubicBezTo>
                  <a:cubicBezTo>
                    <a:pt x="55" y="221"/>
                    <a:pt x="55" y="221"/>
                    <a:pt x="55" y="221"/>
                  </a:cubicBezTo>
                  <a:cubicBezTo>
                    <a:pt x="0" y="221"/>
                    <a:pt x="0" y="221"/>
                    <a:pt x="0" y="221"/>
                  </a:cubicBezTo>
                  <a:cubicBezTo>
                    <a:pt x="32" y="0"/>
                    <a:pt x="32" y="0"/>
                    <a:pt x="32" y="0"/>
                  </a:cubicBezTo>
                  <a:lnTo>
                    <a:pt x="111" y="0"/>
                  </a:lnTo>
                  <a:close/>
                  <a:moveTo>
                    <a:pt x="79" y="142"/>
                  </a:moveTo>
                  <a:lnTo>
                    <a:pt x="79" y="142"/>
                  </a:lnTo>
                  <a:cubicBezTo>
                    <a:pt x="79" y="119"/>
                    <a:pt x="79" y="87"/>
                    <a:pt x="71" y="48"/>
                  </a:cubicBezTo>
                  <a:cubicBezTo>
                    <a:pt x="63" y="95"/>
                    <a:pt x="63" y="127"/>
                    <a:pt x="63" y="142"/>
                  </a:cubicBezTo>
                  <a:lnTo>
                    <a:pt x="79" y="14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5" name="Freeform 377"/>
            <p:cNvSpPr>
              <a:spLocks noChangeArrowheads="1"/>
            </p:cNvSpPr>
            <p:nvPr/>
          </p:nvSpPr>
          <p:spPr bwMode="auto">
            <a:xfrm>
              <a:off x="11802285" y="7795925"/>
              <a:ext cx="85757" cy="142928"/>
            </a:xfrm>
            <a:custGeom>
              <a:avLst/>
              <a:gdLst>
                <a:gd name="T0" fmla="*/ 119 w 120"/>
                <a:gd name="T1" fmla="*/ 0 h 198"/>
                <a:gd name="T2" fmla="*/ 87 w 120"/>
                <a:gd name="T3" fmla="*/ 87 h 198"/>
                <a:gd name="T4" fmla="*/ 119 w 120"/>
                <a:gd name="T5" fmla="*/ 197 h 198"/>
                <a:gd name="T6" fmla="*/ 72 w 120"/>
                <a:gd name="T7" fmla="*/ 197 h 198"/>
                <a:gd name="T8" fmla="*/ 48 w 120"/>
                <a:gd name="T9" fmla="*/ 111 h 198"/>
                <a:gd name="T10" fmla="*/ 48 w 120"/>
                <a:gd name="T11" fmla="*/ 197 h 198"/>
                <a:gd name="T12" fmla="*/ 0 w 120"/>
                <a:gd name="T13" fmla="*/ 197 h 198"/>
                <a:gd name="T14" fmla="*/ 0 w 120"/>
                <a:gd name="T15" fmla="*/ 0 h 198"/>
                <a:gd name="T16" fmla="*/ 48 w 120"/>
                <a:gd name="T17" fmla="*/ 0 h 198"/>
                <a:gd name="T18" fmla="*/ 48 w 120"/>
                <a:gd name="T19" fmla="*/ 79 h 198"/>
                <a:gd name="T20" fmla="*/ 72 w 120"/>
                <a:gd name="T21" fmla="*/ 0 h 198"/>
                <a:gd name="T22" fmla="*/ 119 w 120"/>
                <a:gd name="T2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98">
                  <a:moveTo>
                    <a:pt x="119" y="0"/>
                  </a:moveTo>
                  <a:lnTo>
                    <a:pt x="87" y="87"/>
                  </a:lnTo>
                  <a:lnTo>
                    <a:pt x="119" y="197"/>
                  </a:lnTo>
                  <a:lnTo>
                    <a:pt x="72" y="197"/>
                  </a:lnTo>
                  <a:lnTo>
                    <a:pt x="48" y="111"/>
                  </a:lnTo>
                  <a:lnTo>
                    <a:pt x="48" y="197"/>
                  </a:lnTo>
                  <a:lnTo>
                    <a:pt x="0" y="197"/>
                  </a:lnTo>
                  <a:lnTo>
                    <a:pt x="0" y="0"/>
                  </a:lnTo>
                  <a:lnTo>
                    <a:pt x="48" y="0"/>
                  </a:lnTo>
                  <a:lnTo>
                    <a:pt x="48" y="79"/>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6" name="Freeform 378"/>
            <p:cNvSpPr>
              <a:spLocks noChangeArrowheads="1"/>
            </p:cNvSpPr>
            <p:nvPr/>
          </p:nvSpPr>
          <p:spPr bwMode="auto">
            <a:xfrm>
              <a:off x="11891218" y="7795925"/>
              <a:ext cx="92110" cy="142928"/>
            </a:xfrm>
            <a:custGeom>
              <a:avLst/>
              <a:gdLst>
                <a:gd name="T0" fmla="*/ 95 w 127"/>
                <a:gd name="T1" fmla="*/ 0 h 198"/>
                <a:gd name="T2" fmla="*/ 95 w 127"/>
                <a:gd name="T3" fmla="*/ 0 h 198"/>
                <a:gd name="T4" fmla="*/ 126 w 127"/>
                <a:gd name="T5" fmla="*/ 197 h 198"/>
                <a:gd name="T6" fmla="*/ 71 w 127"/>
                <a:gd name="T7" fmla="*/ 197 h 198"/>
                <a:gd name="T8" fmla="*/ 71 w 127"/>
                <a:gd name="T9" fmla="*/ 158 h 198"/>
                <a:gd name="T10" fmla="*/ 55 w 127"/>
                <a:gd name="T11" fmla="*/ 158 h 198"/>
                <a:gd name="T12" fmla="*/ 47 w 127"/>
                <a:gd name="T13" fmla="*/ 197 h 198"/>
                <a:gd name="T14" fmla="*/ 0 w 127"/>
                <a:gd name="T15" fmla="*/ 197 h 198"/>
                <a:gd name="T16" fmla="*/ 23 w 127"/>
                <a:gd name="T17" fmla="*/ 0 h 198"/>
                <a:gd name="T18" fmla="*/ 95 w 127"/>
                <a:gd name="T19" fmla="*/ 0 h 198"/>
                <a:gd name="T20" fmla="*/ 71 w 127"/>
                <a:gd name="T21" fmla="*/ 126 h 198"/>
                <a:gd name="T22" fmla="*/ 71 w 127"/>
                <a:gd name="T23" fmla="*/ 126 h 198"/>
                <a:gd name="T24" fmla="*/ 63 w 127"/>
                <a:gd name="T25" fmla="*/ 47 h 198"/>
                <a:gd name="T26" fmla="*/ 47 w 127"/>
                <a:gd name="T27" fmla="*/ 126 h 198"/>
                <a:gd name="T28" fmla="*/ 71 w 127"/>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8">
                  <a:moveTo>
                    <a:pt x="95" y="0"/>
                  </a:moveTo>
                  <a:lnTo>
                    <a:pt x="95" y="0"/>
                  </a:lnTo>
                  <a:cubicBezTo>
                    <a:pt x="126" y="197"/>
                    <a:pt x="126" y="197"/>
                    <a:pt x="126" y="197"/>
                  </a:cubicBezTo>
                  <a:cubicBezTo>
                    <a:pt x="71" y="197"/>
                    <a:pt x="71" y="197"/>
                    <a:pt x="71" y="197"/>
                  </a:cubicBezTo>
                  <a:cubicBezTo>
                    <a:pt x="71" y="158"/>
                    <a:pt x="71" y="158"/>
                    <a:pt x="71" y="158"/>
                  </a:cubicBezTo>
                  <a:cubicBezTo>
                    <a:pt x="55" y="158"/>
                    <a:pt x="55" y="158"/>
                    <a:pt x="55" y="158"/>
                  </a:cubicBezTo>
                  <a:cubicBezTo>
                    <a:pt x="47" y="197"/>
                    <a:pt x="47" y="197"/>
                    <a:pt x="47" y="197"/>
                  </a:cubicBezTo>
                  <a:cubicBezTo>
                    <a:pt x="0" y="197"/>
                    <a:pt x="0" y="197"/>
                    <a:pt x="0" y="197"/>
                  </a:cubicBezTo>
                  <a:cubicBezTo>
                    <a:pt x="23" y="0"/>
                    <a:pt x="23" y="0"/>
                    <a:pt x="23" y="0"/>
                  </a:cubicBezTo>
                  <a:lnTo>
                    <a:pt x="95" y="0"/>
                  </a:lnTo>
                  <a:close/>
                  <a:moveTo>
                    <a:pt x="71" y="126"/>
                  </a:moveTo>
                  <a:lnTo>
                    <a:pt x="71" y="126"/>
                  </a:lnTo>
                  <a:cubicBezTo>
                    <a:pt x="63" y="102"/>
                    <a:pt x="63" y="79"/>
                    <a:pt x="63" y="47"/>
                  </a:cubicBezTo>
                  <a:cubicBezTo>
                    <a:pt x="55" y="79"/>
                    <a:pt x="55" y="111"/>
                    <a:pt x="47"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7" name="Freeform 379"/>
            <p:cNvSpPr>
              <a:spLocks noChangeArrowheads="1"/>
            </p:cNvSpPr>
            <p:nvPr/>
          </p:nvSpPr>
          <p:spPr bwMode="auto">
            <a:xfrm>
              <a:off x="11989680" y="7795925"/>
              <a:ext cx="79403" cy="142928"/>
            </a:xfrm>
            <a:custGeom>
              <a:avLst/>
              <a:gdLst>
                <a:gd name="T0" fmla="*/ 111 w 112"/>
                <a:gd name="T1" fmla="*/ 0 h 198"/>
                <a:gd name="T2" fmla="*/ 111 w 112"/>
                <a:gd name="T3" fmla="*/ 197 h 198"/>
                <a:gd name="T4" fmla="*/ 64 w 112"/>
                <a:gd name="T5" fmla="*/ 197 h 198"/>
                <a:gd name="T6" fmla="*/ 40 w 112"/>
                <a:gd name="T7" fmla="*/ 102 h 198"/>
                <a:gd name="T8" fmla="*/ 40 w 112"/>
                <a:gd name="T9" fmla="*/ 197 h 198"/>
                <a:gd name="T10" fmla="*/ 0 w 112"/>
                <a:gd name="T11" fmla="*/ 197 h 198"/>
                <a:gd name="T12" fmla="*/ 0 w 112"/>
                <a:gd name="T13" fmla="*/ 0 h 198"/>
                <a:gd name="T14" fmla="*/ 40 w 112"/>
                <a:gd name="T15" fmla="*/ 0 h 198"/>
                <a:gd name="T16" fmla="*/ 71 w 112"/>
                <a:gd name="T17" fmla="*/ 87 h 198"/>
                <a:gd name="T18" fmla="*/ 71 w 112"/>
                <a:gd name="T19" fmla="*/ 0 h 198"/>
                <a:gd name="T20" fmla="*/ 111 w 112"/>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8">
                  <a:moveTo>
                    <a:pt x="111" y="0"/>
                  </a:moveTo>
                  <a:lnTo>
                    <a:pt x="111" y="197"/>
                  </a:lnTo>
                  <a:lnTo>
                    <a:pt x="64" y="197"/>
                  </a:lnTo>
                  <a:lnTo>
                    <a:pt x="40" y="102"/>
                  </a:lnTo>
                  <a:lnTo>
                    <a:pt x="40" y="197"/>
                  </a:lnTo>
                  <a:lnTo>
                    <a:pt x="0" y="197"/>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8" name="Freeform 380"/>
            <p:cNvSpPr>
              <a:spLocks noChangeArrowheads="1"/>
            </p:cNvSpPr>
            <p:nvPr/>
          </p:nvSpPr>
          <p:spPr bwMode="auto">
            <a:xfrm>
              <a:off x="12081787" y="7795925"/>
              <a:ext cx="85757" cy="142928"/>
            </a:xfrm>
            <a:custGeom>
              <a:avLst/>
              <a:gdLst>
                <a:gd name="T0" fmla="*/ 110 w 119"/>
                <a:gd name="T1" fmla="*/ 63 h 198"/>
                <a:gd name="T2" fmla="*/ 110 w 119"/>
                <a:gd name="T3" fmla="*/ 63 h 198"/>
                <a:gd name="T4" fmla="*/ 63 w 119"/>
                <a:gd name="T5" fmla="*/ 63 h 198"/>
                <a:gd name="T6" fmla="*/ 63 w 119"/>
                <a:gd name="T7" fmla="*/ 47 h 198"/>
                <a:gd name="T8" fmla="*/ 63 w 119"/>
                <a:gd name="T9" fmla="*/ 31 h 198"/>
                <a:gd name="T10" fmla="*/ 55 w 119"/>
                <a:gd name="T11" fmla="*/ 31 h 198"/>
                <a:gd name="T12" fmla="*/ 47 w 119"/>
                <a:gd name="T13" fmla="*/ 31 h 198"/>
                <a:gd name="T14" fmla="*/ 47 w 119"/>
                <a:gd name="T15" fmla="*/ 47 h 198"/>
                <a:gd name="T16" fmla="*/ 47 w 119"/>
                <a:gd name="T17" fmla="*/ 55 h 198"/>
                <a:gd name="T18" fmla="*/ 63 w 119"/>
                <a:gd name="T19" fmla="*/ 71 h 198"/>
                <a:gd name="T20" fmla="*/ 102 w 119"/>
                <a:gd name="T21" fmla="*/ 102 h 198"/>
                <a:gd name="T22" fmla="*/ 118 w 119"/>
                <a:gd name="T23" fmla="*/ 142 h 198"/>
                <a:gd name="T24" fmla="*/ 110 w 119"/>
                <a:gd name="T25" fmla="*/ 174 h 198"/>
                <a:gd name="T26" fmla="*/ 95 w 119"/>
                <a:gd name="T27" fmla="*/ 189 h 198"/>
                <a:gd name="T28" fmla="*/ 63 w 119"/>
                <a:gd name="T29" fmla="*/ 197 h 198"/>
                <a:gd name="T30" fmla="*/ 23 w 119"/>
                <a:gd name="T31" fmla="*/ 189 h 198"/>
                <a:gd name="T32" fmla="*/ 8 w 119"/>
                <a:gd name="T33" fmla="*/ 174 h 198"/>
                <a:gd name="T34" fmla="*/ 0 w 119"/>
                <a:gd name="T35" fmla="*/ 134 h 198"/>
                <a:gd name="T36" fmla="*/ 0 w 119"/>
                <a:gd name="T37" fmla="*/ 126 h 198"/>
                <a:gd name="T38" fmla="*/ 47 w 119"/>
                <a:gd name="T39" fmla="*/ 126 h 198"/>
                <a:gd name="T40" fmla="*/ 47 w 119"/>
                <a:gd name="T41" fmla="*/ 150 h 198"/>
                <a:gd name="T42" fmla="*/ 47 w 119"/>
                <a:gd name="T43" fmla="*/ 166 h 198"/>
                <a:gd name="T44" fmla="*/ 55 w 119"/>
                <a:gd name="T45" fmla="*/ 166 h 198"/>
                <a:gd name="T46" fmla="*/ 63 w 119"/>
                <a:gd name="T47" fmla="*/ 158 h 198"/>
                <a:gd name="T48" fmla="*/ 71 w 119"/>
                <a:gd name="T49" fmla="*/ 150 h 198"/>
                <a:gd name="T50" fmla="*/ 63 w 119"/>
                <a:gd name="T51" fmla="*/ 126 h 198"/>
                <a:gd name="T52" fmla="*/ 39 w 119"/>
                <a:gd name="T53" fmla="*/ 111 h 198"/>
                <a:gd name="T54" fmla="*/ 15 w 119"/>
                <a:gd name="T55" fmla="*/ 95 h 198"/>
                <a:gd name="T56" fmla="*/ 8 w 119"/>
                <a:gd name="T57" fmla="*/ 79 h 198"/>
                <a:gd name="T58" fmla="*/ 0 w 119"/>
                <a:gd name="T59" fmla="*/ 47 h 198"/>
                <a:gd name="T60" fmla="*/ 8 w 119"/>
                <a:gd name="T61" fmla="*/ 16 h 198"/>
                <a:gd name="T62" fmla="*/ 23 w 119"/>
                <a:gd name="T63" fmla="*/ 0 h 198"/>
                <a:gd name="T64" fmla="*/ 55 w 119"/>
                <a:gd name="T65" fmla="*/ 0 h 198"/>
                <a:gd name="T66" fmla="*/ 87 w 119"/>
                <a:gd name="T67" fmla="*/ 0 h 198"/>
                <a:gd name="T68" fmla="*/ 102 w 119"/>
                <a:gd name="T69" fmla="*/ 16 h 198"/>
                <a:gd name="T70" fmla="*/ 110 w 119"/>
                <a:gd name="T71" fmla="*/ 55 h 198"/>
                <a:gd name="T72" fmla="*/ 110 w 119"/>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98">
                  <a:moveTo>
                    <a:pt x="110" y="63"/>
                  </a:moveTo>
                  <a:lnTo>
                    <a:pt x="110" y="63"/>
                  </a:lnTo>
                  <a:cubicBezTo>
                    <a:pt x="63" y="63"/>
                    <a:pt x="63" y="63"/>
                    <a:pt x="63" y="63"/>
                  </a:cubicBezTo>
                  <a:cubicBezTo>
                    <a:pt x="63" y="47"/>
                    <a:pt x="63" y="47"/>
                    <a:pt x="63" y="47"/>
                  </a:cubicBezTo>
                  <a:cubicBezTo>
                    <a:pt x="63" y="39"/>
                    <a:pt x="63" y="31"/>
                    <a:pt x="63" y="31"/>
                  </a:cubicBezTo>
                  <a:cubicBezTo>
                    <a:pt x="63" y="31"/>
                    <a:pt x="63" y="31"/>
                    <a:pt x="55" y="31"/>
                  </a:cubicBezTo>
                  <a:lnTo>
                    <a:pt x="47" y="31"/>
                  </a:lnTo>
                  <a:cubicBezTo>
                    <a:pt x="47" y="39"/>
                    <a:pt x="47" y="39"/>
                    <a:pt x="47" y="47"/>
                  </a:cubicBezTo>
                  <a:lnTo>
                    <a:pt x="47" y="55"/>
                  </a:lnTo>
                  <a:cubicBezTo>
                    <a:pt x="55" y="63"/>
                    <a:pt x="55" y="63"/>
                    <a:pt x="63" y="71"/>
                  </a:cubicBezTo>
                  <a:cubicBezTo>
                    <a:pt x="87" y="87"/>
                    <a:pt x="102" y="95"/>
                    <a:pt x="102" y="102"/>
                  </a:cubicBezTo>
                  <a:cubicBezTo>
                    <a:pt x="110" y="111"/>
                    <a:pt x="118" y="126"/>
                    <a:pt x="118" y="142"/>
                  </a:cubicBezTo>
                  <a:cubicBezTo>
                    <a:pt x="118" y="158"/>
                    <a:pt x="110" y="166"/>
                    <a:pt x="110" y="174"/>
                  </a:cubicBezTo>
                  <a:cubicBezTo>
                    <a:pt x="110" y="182"/>
                    <a:pt x="102" y="189"/>
                    <a:pt x="95" y="189"/>
                  </a:cubicBezTo>
                  <a:cubicBezTo>
                    <a:pt x="79" y="197"/>
                    <a:pt x="71" y="197"/>
                    <a:pt x="63" y="197"/>
                  </a:cubicBezTo>
                  <a:cubicBezTo>
                    <a:pt x="47" y="197"/>
                    <a:pt x="31" y="197"/>
                    <a:pt x="23"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cubicBezTo>
                    <a:pt x="55" y="166"/>
                    <a:pt x="55" y="166"/>
                    <a:pt x="55" y="166"/>
                  </a:cubicBezTo>
                  <a:cubicBezTo>
                    <a:pt x="63" y="166"/>
                    <a:pt x="63" y="166"/>
                    <a:pt x="63" y="158"/>
                  </a:cubicBezTo>
                  <a:cubicBezTo>
                    <a:pt x="63" y="158"/>
                    <a:pt x="71" y="158"/>
                    <a:pt x="71" y="150"/>
                  </a:cubicBezTo>
                  <a:cubicBezTo>
                    <a:pt x="71" y="142"/>
                    <a:pt x="63" y="134"/>
                    <a:pt x="63" y="126"/>
                  </a:cubicBezTo>
                  <a:cubicBezTo>
                    <a:pt x="63" y="126"/>
                    <a:pt x="55" y="118"/>
                    <a:pt x="39" y="111"/>
                  </a:cubicBezTo>
                  <a:cubicBezTo>
                    <a:pt x="23" y="102"/>
                    <a:pt x="15" y="95"/>
                    <a:pt x="15" y="95"/>
                  </a:cubicBezTo>
                  <a:cubicBezTo>
                    <a:pt x="8" y="87"/>
                    <a:pt x="8" y="87"/>
                    <a:pt x="8" y="79"/>
                  </a:cubicBezTo>
                  <a:cubicBezTo>
                    <a:pt x="0" y="71"/>
                    <a:pt x="0" y="63"/>
                    <a:pt x="0" y="47"/>
                  </a:cubicBezTo>
                  <a:cubicBezTo>
                    <a:pt x="0" y="39"/>
                    <a:pt x="0" y="24"/>
                    <a:pt x="8" y="16"/>
                  </a:cubicBezTo>
                  <a:cubicBezTo>
                    <a:pt x="8" y="16"/>
                    <a:pt x="15" y="8"/>
                    <a:pt x="23" y="0"/>
                  </a:cubicBezTo>
                  <a:cubicBezTo>
                    <a:pt x="31" y="0"/>
                    <a:pt x="39" y="0"/>
                    <a:pt x="55" y="0"/>
                  </a:cubicBezTo>
                  <a:cubicBezTo>
                    <a:pt x="71"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89" name="Freeform 381"/>
            <p:cNvSpPr>
              <a:spLocks noChangeArrowheads="1"/>
            </p:cNvSpPr>
            <p:nvPr/>
          </p:nvSpPr>
          <p:spPr bwMode="auto">
            <a:xfrm>
              <a:off x="12164368" y="7795925"/>
              <a:ext cx="92110" cy="142928"/>
            </a:xfrm>
            <a:custGeom>
              <a:avLst/>
              <a:gdLst>
                <a:gd name="T0" fmla="*/ 103 w 128"/>
                <a:gd name="T1" fmla="*/ 0 h 198"/>
                <a:gd name="T2" fmla="*/ 103 w 128"/>
                <a:gd name="T3" fmla="*/ 0 h 198"/>
                <a:gd name="T4" fmla="*/ 127 w 128"/>
                <a:gd name="T5" fmla="*/ 197 h 198"/>
                <a:gd name="T6" fmla="*/ 79 w 128"/>
                <a:gd name="T7" fmla="*/ 197 h 198"/>
                <a:gd name="T8" fmla="*/ 72 w 128"/>
                <a:gd name="T9" fmla="*/ 158 h 198"/>
                <a:gd name="T10" fmla="*/ 56 w 128"/>
                <a:gd name="T11" fmla="*/ 158 h 198"/>
                <a:gd name="T12" fmla="*/ 56 w 128"/>
                <a:gd name="T13" fmla="*/ 197 h 198"/>
                <a:gd name="T14" fmla="*/ 0 w 128"/>
                <a:gd name="T15" fmla="*/ 197 h 198"/>
                <a:gd name="T16" fmla="*/ 24 w 128"/>
                <a:gd name="T17" fmla="*/ 0 h 198"/>
                <a:gd name="T18" fmla="*/ 103 w 128"/>
                <a:gd name="T19" fmla="*/ 0 h 198"/>
                <a:gd name="T20" fmla="*/ 72 w 128"/>
                <a:gd name="T21" fmla="*/ 126 h 198"/>
                <a:gd name="T22" fmla="*/ 72 w 128"/>
                <a:gd name="T23" fmla="*/ 126 h 198"/>
                <a:gd name="T24" fmla="*/ 64 w 128"/>
                <a:gd name="T25" fmla="*/ 47 h 198"/>
                <a:gd name="T26" fmla="*/ 56 w 128"/>
                <a:gd name="T27" fmla="*/ 126 h 198"/>
                <a:gd name="T28" fmla="*/ 72 w 128"/>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8">
                  <a:moveTo>
                    <a:pt x="103" y="0"/>
                  </a:moveTo>
                  <a:lnTo>
                    <a:pt x="103" y="0"/>
                  </a:lnTo>
                  <a:cubicBezTo>
                    <a:pt x="127" y="197"/>
                    <a:pt x="127" y="197"/>
                    <a:pt x="127" y="197"/>
                  </a:cubicBezTo>
                  <a:cubicBezTo>
                    <a:pt x="79" y="197"/>
                    <a:pt x="79" y="197"/>
                    <a:pt x="79" y="197"/>
                  </a:cubicBezTo>
                  <a:cubicBezTo>
                    <a:pt x="72" y="158"/>
                    <a:pt x="72" y="158"/>
                    <a:pt x="72" y="158"/>
                  </a:cubicBezTo>
                  <a:cubicBezTo>
                    <a:pt x="56" y="158"/>
                    <a:pt x="56" y="158"/>
                    <a:pt x="56" y="158"/>
                  </a:cubicBezTo>
                  <a:cubicBezTo>
                    <a:pt x="56" y="197"/>
                    <a:pt x="56" y="197"/>
                    <a:pt x="56" y="197"/>
                  </a:cubicBezTo>
                  <a:cubicBezTo>
                    <a:pt x="0" y="197"/>
                    <a:pt x="0" y="197"/>
                    <a:pt x="0" y="197"/>
                  </a:cubicBezTo>
                  <a:cubicBezTo>
                    <a:pt x="24" y="0"/>
                    <a:pt x="24" y="0"/>
                    <a:pt x="24" y="0"/>
                  </a:cubicBezTo>
                  <a:lnTo>
                    <a:pt x="103" y="0"/>
                  </a:lnTo>
                  <a:close/>
                  <a:moveTo>
                    <a:pt x="72" y="126"/>
                  </a:moveTo>
                  <a:lnTo>
                    <a:pt x="72" y="126"/>
                  </a:lnTo>
                  <a:cubicBezTo>
                    <a:pt x="72" y="102"/>
                    <a:pt x="72" y="79"/>
                    <a:pt x="64" y="47"/>
                  </a:cubicBezTo>
                  <a:cubicBezTo>
                    <a:pt x="64" y="79"/>
                    <a:pt x="56" y="111"/>
                    <a:pt x="56" y="126"/>
                  </a:cubicBezTo>
                  <a:lnTo>
                    <a:pt x="72"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0" name="Freeform 382"/>
            <p:cNvSpPr>
              <a:spLocks noChangeArrowheads="1"/>
            </p:cNvSpPr>
            <p:nvPr/>
          </p:nvSpPr>
          <p:spPr bwMode="auto">
            <a:xfrm>
              <a:off x="12262830" y="7795925"/>
              <a:ext cx="79403" cy="142928"/>
            </a:xfrm>
            <a:custGeom>
              <a:avLst/>
              <a:gdLst>
                <a:gd name="T0" fmla="*/ 110 w 111"/>
                <a:gd name="T1" fmla="*/ 63 h 198"/>
                <a:gd name="T2" fmla="*/ 110 w 111"/>
                <a:gd name="T3" fmla="*/ 63 h 198"/>
                <a:gd name="T4" fmla="*/ 63 w 111"/>
                <a:gd name="T5" fmla="*/ 63 h 198"/>
                <a:gd name="T6" fmla="*/ 63 w 111"/>
                <a:gd name="T7" fmla="*/ 47 h 198"/>
                <a:gd name="T8" fmla="*/ 63 w 111"/>
                <a:gd name="T9" fmla="*/ 31 h 198"/>
                <a:gd name="T10" fmla="*/ 55 w 111"/>
                <a:gd name="T11" fmla="*/ 31 h 198"/>
                <a:gd name="T12" fmla="*/ 47 w 111"/>
                <a:gd name="T13" fmla="*/ 31 h 198"/>
                <a:gd name="T14" fmla="*/ 47 w 111"/>
                <a:gd name="T15" fmla="*/ 47 h 198"/>
                <a:gd name="T16" fmla="*/ 47 w 111"/>
                <a:gd name="T17" fmla="*/ 55 h 198"/>
                <a:gd name="T18" fmla="*/ 63 w 111"/>
                <a:gd name="T19" fmla="*/ 71 h 198"/>
                <a:gd name="T20" fmla="*/ 102 w 111"/>
                <a:gd name="T21" fmla="*/ 102 h 198"/>
                <a:gd name="T22" fmla="*/ 110 w 111"/>
                <a:gd name="T23" fmla="*/ 142 h 198"/>
                <a:gd name="T24" fmla="*/ 110 w 111"/>
                <a:gd name="T25" fmla="*/ 174 h 198"/>
                <a:gd name="T26" fmla="*/ 87 w 111"/>
                <a:gd name="T27" fmla="*/ 189 h 198"/>
                <a:gd name="T28" fmla="*/ 55 w 111"/>
                <a:gd name="T29" fmla="*/ 197 h 198"/>
                <a:gd name="T30" fmla="*/ 24 w 111"/>
                <a:gd name="T31" fmla="*/ 189 h 198"/>
                <a:gd name="T32" fmla="*/ 8 w 111"/>
                <a:gd name="T33" fmla="*/ 174 h 198"/>
                <a:gd name="T34" fmla="*/ 0 w 111"/>
                <a:gd name="T35" fmla="*/ 134 h 198"/>
                <a:gd name="T36" fmla="*/ 0 w 111"/>
                <a:gd name="T37" fmla="*/ 126 h 198"/>
                <a:gd name="T38" fmla="*/ 47 w 111"/>
                <a:gd name="T39" fmla="*/ 126 h 198"/>
                <a:gd name="T40" fmla="*/ 47 w 111"/>
                <a:gd name="T41" fmla="*/ 150 h 198"/>
                <a:gd name="T42" fmla="*/ 47 w 111"/>
                <a:gd name="T43" fmla="*/ 166 h 198"/>
                <a:gd name="T44" fmla="*/ 55 w 111"/>
                <a:gd name="T45" fmla="*/ 166 h 198"/>
                <a:gd name="T46" fmla="*/ 63 w 111"/>
                <a:gd name="T47" fmla="*/ 158 h 198"/>
                <a:gd name="T48" fmla="*/ 63 w 111"/>
                <a:gd name="T49" fmla="*/ 150 h 198"/>
                <a:gd name="T50" fmla="*/ 63 w 111"/>
                <a:gd name="T51" fmla="*/ 126 h 198"/>
                <a:gd name="T52" fmla="*/ 39 w 111"/>
                <a:gd name="T53" fmla="*/ 111 h 198"/>
                <a:gd name="T54" fmla="*/ 15 w 111"/>
                <a:gd name="T55" fmla="*/ 95 h 198"/>
                <a:gd name="T56" fmla="*/ 0 w 111"/>
                <a:gd name="T57" fmla="*/ 79 h 198"/>
                <a:gd name="T58" fmla="*/ 0 w 111"/>
                <a:gd name="T59" fmla="*/ 47 h 198"/>
                <a:gd name="T60" fmla="*/ 8 w 111"/>
                <a:gd name="T61" fmla="*/ 16 h 198"/>
                <a:gd name="T62" fmla="*/ 24 w 111"/>
                <a:gd name="T63" fmla="*/ 0 h 198"/>
                <a:gd name="T64" fmla="*/ 55 w 111"/>
                <a:gd name="T65" fmla="*/ 0 h 198"/>
                <a:gd name="T66" fmla="*/ 87 w 111"/>
                <a:gd name="T67" fmla="*/ 0 h 198"/>
                <a:gd name="T68" fmla="*/ 102 w 111"/>
                <a:gd name="T69" fmla="*/ 16 h 198"/>
                <a:gd name="T70" fmla="*/ 110 w 111"/>
                <a:gd name="T71" fmla="*/ 55 h 198"/>
                <a:gd name="T72" fmla="*/ 110 w 111"/>
                <a:gd name="T73" fmla="*/ 6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8">
                  <a:moveTo>
                    <a:pt x="110" y="63"/>
                  </a:moveTo>
                  <a:lnTo>
                    <a:pt x="110" y="63"/>
                  </a:lnTo>
                  <a:cubicBezTo>
                    <a:pt x="63" y="63"/>
                    <a:pt x="63" y="63"/>
                    <a:pt x="63" y="63"/>
                  </a:cubicBezTo>
                  <a:cubicBezTo>
                    <a:pt x="63" y="47"/>
                    <a:pt x="63" y="47"/>
                    <a:pt x="63" y="47"/>
                  </a:cubicBezTo>
                  <a:cubicBezTo>
                    <a:pt x="63" y="39"/>
                    <a:pt x="63" y="31"/>
                    <a:pt x="63" y="31"/>
                  </a:cubicBezTo>
                  <a:lnTo>
                    <a:pt x="55" y="31"/>
                  </a:lnTo>
                  <a:lnTo>
                    <a:pt x="47" y="31"/>
                  </a:lnTo>
                  <a:cubicBezTo>
                    <a:pt x="47" y="39"/>
                    <a:pt x="47" y="39"/>
                    <a:pt x="47" y="47"/>
                  </a:cubicBezTo>
                  <a:lnTo>
                    <a:pt x="47" y="55"/>
                  </a:lnTo>
                  <a:cubicBezTo>
                    <a:pt x="47" y="63"/>
                    <a:pt x="55" y="63"/>
                    <a:pt x="63" y="71"/>
                  </a:cubicBezTo>
                  <a:cubicBezTo>
                    <a:pt x="87" y="87"/>
                    <a:pt x="102" y="95"/>
                    <a:pt x="102" y="102"/>
                  </a:cubicBezTo>
                  <a:cubicBezTo>
                    <a:pt x="110" y="111"/>
                    <a:pt x="110" y="126"/>
                    <a:pt x="110" y="142"/>
                  </a:cubicBezTo>
                  <a:cubicBezTo>
                    <a:pt x="110" y="158"/>
                    <a:pt x="110" y="166"/>
                    <a:pt x="110" y="174"/>
                  </a:cubicBezTo>
                  <a:cubicBezTo>
                    <a:pt x="102" y="182"/>
                    <a:pt x="102" y="189"/>
                    <a:pt x="87" y="189"/>
                  </a:cubicBezTo>
                  <a:cubicBezTo>
                    <a:pt x="79" y="197"/>
                    <a:pt x="71" y="197"/>
                    <a:pt x="55" y="197"/>
                  </a:cubicBezTo>
                  <a:cubicBezTo>
                    <a:pt x="47" y="197"/>
                    <a:pt x="31" y="197"/>
                    <a:pt x="24" y="189"/>
                  </a:cubicBezTo>
                  <a:cubicBezTo>
                    <a:pt x="15" y="182"/>
                    <a:pt x="8" y="182"/>
                    <a:pt x="8" y="174"/>
                  </a:cubicBezTo>
                  <a:cubicBezTo>
                    <a:pt x="0" y="166"/>
                    <a:pt x="0" y="150"/>
                    <a:pt x="0" y="134"/>
                  </a:cubicBezTo>
                  <a:cubicBezTo>
                    <a:pt x="0" y="126"/>
                    <a:pt x="0" y="126"/>
                    <a:pt x="0" y="126"/>
                  </a:cubicBezTo>
                  <a:cubicBezTo>
                    <a:pt x="47" y="126"/>
                    <a:pt x="47" y="126"/>
                    <a:pt x="47" y="126"/>
                  </a:cubicBezTo>
                  <a:cubicBezTo>
                    <a:pt x="47" y="150"/>
                    <a:pt x="47" y="150"/>
                    <a:pt x="47" y="150"/>
                  </a:cubicBezTo>
                  <a:cubicBezTo>
                    <a:pt x="47" y="158"/>
                    <a:pt x="47" y="158"/>
                    <a:pt x="47" y="166"/>
                  </a:cubicBezTo>
                  <a:lnTo>
                    <a:pt x="55" y="166"/>
                  </a:lnTo>
                  <a:cubicBezTo>
                    <a:pt x="63" y="166"/>
                    <a:pt x="63" y="166"/>
                    <a:pt x="63" y="158"/>
                  </a:cubicBezTo>
                  <a:cubicBezTo>
                    <a:pt x="63" y="158"/>
                    <a:pt x="63" y="158"/>
                    <a:pt x="63" y="150"/>
                  </a:cubicBezTo>
                  <a:cubicBezTo>
                    <a:pt x="63" y="142"/>
                    <a:pt x="63" y="134"/>
                    <a:pt x="63" y="126"/>
                  </a:cubicBezTo>
                  <a:cubicBezTo>
                    <a:pt x="55" y="126"/>
                    <a:pt x="47" y="118"/>
                    <a:pt x="39" y="111"/>
                  </a:cubicBezTo>
                  <a:cubicBezTo>
                    <a:pt x="24" y="102"/>
                    <a:pt x="15" y="95"/>
                    <a:pt x="15" y="95"/>
                  </a:cubicBezTo>
                  <a:cubicBezTo>
                    <a:pt x="8" y="87"/>
                    <a:pt x="8" y="87"/>
                    <a:pt x="0" y="79"/>
                  </a:cubicBezTo>
                  <a:cubicBezTo>
                    <a:pt x="0" y="71"/>
                    <a:pt x="0" y="63"/>
                    <a:pt x="0" y="47"/>
                  </a:cubicBezTo>
                  <a:cubicBezTo>
                    <a:pt x="0" y="39"/>
                    <a:pt x="0" y="24"/>
                    <a:pt x="8" y="16"/>
                  </a:cubicBezTo>
                  <a:cubicBezTo>
                    <a:pt x="8" y="16"/>
                    <a:pt x="15" y="8"/>
                    <a:pt x="24" y="0"/>
                  </a:cubicBezTo>
                  <a:cubicBezTo>
                    <a:pt x="31" y="0"/>
                    <a:pt x="39" y="0"/>
                    <a:pt x="55" y="0"/>
                  </a:cubicBezTo>
                  <a:cubicBezTo>
                    <a:pt x="63" y="0"/>
                    <a:pt x="79" y="0"/>
                    <a:pt x="87" y="0"/>
                  </a:cubicBezTo>
                  <a:cubicBezTo>
                    <a:pt x="95" y="8"/>
                    <a:pt x="102" y="16"/>
                    <a:pt x="102" y="16"/>
                  </a:cubicBezTo>
                  <a:cubicBezTo>
                    <a:pt x="110" y="24"/>
                    <a:pt x="110" y="39"/>
                    <a:pt x="110" y="55"/>
                  </a:cubicBezTo>
                  <a:lnTo>
                    <a:pt x="110"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1" name="Freeform 383"/>
            <p:cNvSpPr>
              <a:spLocks noChangeArrowheads="1"/>
            </p:cNvSpPr>
            <p:nvPr/>
          </p:nvSpPr>
          <p:spPr bwMode="auto">
            <a:xfrm>
              <a:off x="12158015" y="10521072"/>
              <a:ext cx="171513" cy="161985"/>
            </a:xfrm>
            <a:custGeom>
              <a:avLst/>
              <a:gdLst>
                <a:gd name="T0" fmla="*/ 119 w 239"/>
                <a:gd name="T1" fmla="*/ 0 h 223"/>
                <a:gd name="T2" fmla="*/ 151 w 239"/>
                <a:gd name="T3" fmla="*/ 72 h 223"/>
                <a:gd name="T4" fmla="*/ 238 w 239"/>
                <a:gd name="T5" fmla="*/ 87 h 223"/>
                <a:gd name="T6" fmla="*/ 174 w 239"/>
                <a:gd name="T7" fmla="*/ 143 h 223"/>
                <a:gd name="T8" fmla="*/ 190 w 239"/>
                <a:gd name="T9" fmla="*/ 222 h 223"/>
                <a:gd name="T10" fmla="*/ 119 w 239"/>
                <a:gd name="T11" fmla="*/ 182 h 223"/>
                <a:gd name="T12" fmla="*/ 40 w 239"/>
                <a:gd name="T13" fmla="*/ 222 h 223"/>
                <a:gd name="T14" fmla="*/ 56 w 239"/>
                <a:gd name="T15" fmla="*/ 143 h 223"/>
                <a:gd name="T16" fmla="*/ 0 w 239"/>
                <a:gd name="T17" fmla="*/ 87 h 223"/>
                <a:gd name="T18" fmla="*/ 80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1" y="72"/>
                  </a:lnTo>
                  <a:lnTo>
                    <a:pt x="238" y="87"/>
                  </a:lnTo>
                  <a:lnTo>
                    <a:pt x="174" y="143"/>
                  </a:lnTo>
                  <a:lnTo>
                    <a:pt x="190" y="222"/>
                  </a:lnTo>
                  <a:lnTo>
                    <a:pt x="119" y="182"/>
                  </a:lnTo>
                  <a:lnTo>
                    <a:pt x="40" y="222"/>
                  </a:lnTo>
                  <a:lnTo>
                    <a:pt x="56" y="143"/>
                  </a:lnTo>
                  <a:lnTo>
                    <a:pt x="0" y="87"/>
                  </a:lnTo>
                  <a:lnTo>
                    <a:pt x="80"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2" name="Freeform 384"/>
            <p:cNvSpPr>
              <a:spLocks noChangeArrowheads="1"/>
            </p:cNvSpPr>
            <p:nvPr/>
          </p:nvSpPr>
          <p:spPr bwMode="auto">
            <a:xfrm>
              <a:off x="15175369" y="10089114"/>
              <a:ext cx="2477406" cy="190887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1"/>
            </a:solidFill>
            <a:ln>
              <a:noFill/>
            </a:ln>
            <a:effectLst/>
          </p:spPr>
          <p:txBody>
            <a:bodyPr wrap="none" anchor="ctr"/>
            <a:lstStyle/>
            <a:p>
              <a:endParaRPr lang="en-US" sz="2926" dirty="0">
                <a:latin typeface="Lato Light"/>
              </a:endParaRPr>
            </a:p>
          </p:txBody>
        </p:sp>
        <p:sp>
          <p:nvSpPr>
            <p:cNvPr id="393" name="Freeform 385"/>
            <p:cNvSpPr>
              <a:spLocks noChangeArrowheads="1"/>
            </p:cNvSpPr>
            <p:nvPr/>
          </p:nvSpPr>
          <p:spPr bwMode="auto">
            <a:xfrm>
              <a:off x="15188074" y="10089114"/>
              <a:ext cx="2464702" cy="1902522"/>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4" name="Freeform 386"/>
            <p:cNvSpPr>
              <a:spLocks noChangeArrowheads="1"/>
            </p:cNvSpPr>
            <p:nvPr/>
          </p:nvSpPr>
          <p:spPr bwMode="auto">
            <a:xfrm>
              <a:off x="17579725" y="11616849"/>
              <a:ext cx="104812" cy="101637"/>
            </a:xfrm>
            <a:custGeom>
              <a:avLst/>
              <a:gdLst>
                <a:gd name="T0" fmla="*/ 143 w 144"/>
                <a:gd name="T1" fmla="*/ 71 h 143"/>
                <a:gd name="T2" fmla="*/ 143 w 144"/>
                <a:gd name="T3" fmla="*/ 71 h 143"/>
                <a:gd name="T4" fmla="*/ 72 w 144"/>
                <a:gd name="T5" fmla="*/ 142 h 143"/>
                <a:gd name="T6" fmla="*/ 0 w 144"/>
                <a:gd name="T7" fmla="*/ 71 h 143"/>
                <a:gd name="T8" fmla="*/ 72 w 144"/>
                <a:gd name="T9" fmla="*/ 0 h 143"/>
                <a:gd name="T10" fmla="*/ 143 w 144"/>
                <a:gd name="T11" fmla="*/ 71 h 143"/>
              </a:gdLst>
              <a:ahLst/>
              <a:cxnLst>
                <a:cxn ang="0">
                  <a:pos x="T0" y="T1"/>
                </a:cxn>
                <a:cxn ang="0">
                  <a:pos x="T2" y="T3"/>
                </a:cxn>
                <a:cxn ang="0">
                  <a:pos x="T4" y="T5"/>
                </a:cxn>
                <a:cxn ang="0">
                  <a:pos x="T6" y="T7"/>
                </a:cxn>
                <a:cxn ang="0">
                  <a:pos x="T8" y="T9"/>
                </a:cxn>
                <a:cxn ang="0">
                  <a:pos x="T10" y="T11"/>
                </a:cxn>
              </a:cxnLst>
              <a:rect l="0" t="0" r="r" b="b"/>
              <a:pathLst>
                <a:path w="144" h="143">
                  <a:moveTo>
                    <a:pt x="143" y="71"/>
                  </a:moveTo>
                  <a:lnTo>
                    <a:pt x="143" y="71"/>
                  </a:lnTo>
                  <a:cubicBezTo>
                    <a:pt x="143" y="111"/>
                    <a:pt x="111" y="142"/>
                    <a:pt x="72" y="142"/>
                  </a:cubicBezTo>
                  <a:cubicBezTo>
                    <a:pt x="32" y="142"/>
                    <a:pt x="0" y="111"/>
                    <a:pt x="0" y="71"/>
                  </a:cubicBezTo>
                  <a:cubicBezTo>
                    <a:pt x="0" y="32"/>
                    <a:pt x="32" y="0"/>
                    <a:pt x="72" y="0"/>
                  </a:cubicBezTo>
                  <a:cubicBezTo>
                    <a:pt x="111" y="0"/>
                    <a:pt x="143" y="32"/>
                    <a:pt x="143"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5" name="Freeform 387"/>
            <p:cNvSpPr>
              <a:spLocks noChangeArrowheads="1"/>
            </p:cNvSpPr>
            <p:nvPr/>
          </p:nvSpPr>
          <p:spPr bwMode="auto">
            <a:xfrm>
              <a:off x="16817446" y="10908564"/>
              <a:ext cx="57171" cy="127046"/>
            </a:xfrm>
            <a:custGeom>
              <a:avLst/>
              <a:gdLst>
                <a:gd name="T0" fmla="*/ 0 w 80"/>
                <a:gd name="T1" fmla="*/ 0 h 175"/>
                <a:gd name="T2" fmla="*/ 79 w 80"/>
                <a:gd name="T3" fmla="*/ 0 h 175"/>
                <a:gd name="T4" fmla="*/ 79 w 80"/>
                <a:gd name="T5" fmla="*/ 39 h 175"/>
                <a:gd name="T6" fmla="*/ 47 w 80"/>
                <a:gd name="T7" fmla="*/ 39 h 175"/>
                <a:gd name="T8" fmla="*/ 47 w 80"/>
                <a:gd name="T9" fmla="*/ 71 h 175"/>
                <a:gd name="T10" fmla="*/ 79 w 80"/>
                <a:gd name="T11" fmla="*/ 71 h 175"/>
                <a:gd name="T12" fmla="*/ 79 w 80"/>
                <a:gd name="T13" fmla="*/ 103 h 175"/>
                <a:gd name="T14" fmla="*/ 47 w 80"/>
                <a:gd name="T15" fmla="*/ 103 h 175"/>
                <a:gd name="T16" fmla="*/ 47 w 80"/>
                <a:gd name="T17" fmla="*/ 174 h 175"/>
                <a:gd name="T18" fmla="*/ 0 w 80"/>
                <a:gd name="T19" fmla="*/ 174 h 175"/>
                <a:gd name="T20" fmla="*/ 0 w 80"/>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75">
                  <a:moveTo>
                    <a:pt x="0" y="0"/>
                  </a:moveTo>
                  <a:lnTo>
                    <a:pt x="79" y="0"/>
                  </a:lnTo>
                  <a:lnTo>
                    <a:pt x="79" y="39"/>
                  </a:lnTo>
                  <a:lnTo>
                    <a:pt x="47" y="39"/>
                  </a:lnTo>
                  <a:lnTo>
                    <a:pt x="47" y="71"/>
                  </a:lnTo>
                  <a:lnTo>
                    <a:pt x="79" y="71"/>
                  </a:lnTo>
                  <a:lnTo>
                    <a:pt x="79" y="103"/>
                  </a:lnTo>
                  <a:lnTo>
                    <a:pt x="47" y="103"/>
                  </a:lnTo>
                  <a:lnTo>
                    <a:pt x="47"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6" name="Freeform 388"/>
            <p:cNvSpPr>
              <a:spLocks noChangeArrowheads="1"/>
            </p:cNvSpPr>
            <p:nvPr/>
          </p:nvSpPr>
          <p:spPr bwMode="auto">
            <a:xfrm>
              <a:off x="16880970" y="10908564"/>
              <a:ext cx="57171" cy="127046"/>
            </a:xfrm>
            <a:custGeom>
              <a:avLst/>
              <a:gdLst>
                <a:gd name="T0" fmla="*/ 48 w 80"/>
                <a:gd name="T1" fmla="*/ 0 h 175"/>
                <a:gd name="T2" fmla="*/ 48 w 80"/>
                <a:gd name="T3" fmla="*/ 142 h 175"/>
                <a:gd name="T4" fmla="*/ 79 w 80"/>
                <a:gd name="T5" fmla="*/ 142 h 175"/>
                <a:gd name="T6" fmla="*/ 79 w 80"/>
                <a:gd name="T7" fmla="*/ 174 h 175"/>
                <a:gd name="T8" fmla="*/ 0 w 80"/>
                <a:gd name="T9" fmla="*/ 174 h 175"/>
                <a:gd name="T10" fmla="*/ 0 w 80"/>
                <a:gd name="T11" fmla="*/ 0 h 175"/>
                <a:gd name="T12" fmla="*/ 48 w 80"/>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80" h="175">
                  <a:moveTo>
                    <a:pt x="48" y="0"/>
                  </a:moveTo>
                  <a:lnTo>
                    <a:pt x="48" y="142"/>
                  </a:lnTo>
                  <a:lnTo>
                    <a:pt x="79" y="142"/>
                  </a:lnTo>
                  <a:lnTo>
                    <a:pt x="79"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7" name="Freeform 389"/>
            <p:cNvSpPr>
              <a:spLocks noChangeArrowheads="1"/>
            </p:cNvSpPr>
            <p:nvPr/>
          </p:nvSpPr>
          <p:spPr bwMode="auto">
            <a:xfrm>
              <a:off x="16941316" y="10908564"/>
              <a:ext cx="76228" cy="130224"/>
            </a:xfrm>
            <a:custGeom>
              <a:avLst/>
              <a:gdLst>
                <a:gd name="T0" fmla="*/ 103 w 104"/>
                <a:gd name="T1" fmla="*/ 103 h 183"/>
                <a:gd name="T2" fmla="*/ 103 w 104"/>
                <a:gd name="T3" fmla="*/ 103 h 183"/>
                <a:gd name="T4" fmla="*/ 103 w 104"/>
                <a:gd name="T5" fmla="*/ 142 h 183"/>
                <a:gd name="T6" fmla="*/ 95 w 104"/>
                <a:gd name="T7" fmla="*/ 158 h 183"/>
                <a:gd name="T8" fmla="*/ 79 w 104"/>
                <a:gd name="T9" fmla="*/ 174 h 183"/>
                <a:gd name="T10" fmla="*/ 48 w 104"/>
                <a:gd name="T11" fmla="*/ 182 h 183"/>
                <a:gd name="T12" fmla="*/ 24 w 104"/>
                <a:gd name="T13" fmla="*/ 174 h 183"/>
                <a:gd name="T14" fmla="*/ 8 w 104"/>
                <a:gd name="T15" fmla="*/ 158 h 183"/>
                <a:gd name="T16" fmla="*/ 0 w 104"/>
                <a:gd name="T17" fmla="*/ 142 h 183"/>
                <a:gd name="T18" fmla="*/ 0 w 104"/>
                <a:gd name="T19" fmla="*/ 103 h 183"/>
                <a:gd name="T20" fmla="*/ 0 w 104"/>
                <a:gd name="T21" fmla="*/ 71 h 183"/>
                <a:gd name="T22" fmla="*/ 0 w 104"/>
                <a:gd name="T23" fmla="*/ 39 h 183"/>
                <a:gd name="T24" fmla="*/ 8 w 104"/>
                <a:gd name="T25" fmla="*/ 16 h 183"/>
                <a:gd name="T26" fmla="*/ 24 w 104"/>
                <a:gd name="T27" fmla="*/ 0 h 183"/>
                <a:gd name="T28" fmla="*/ 48 w 104"/>
                <a:gd name="T29" fmla="*/ 0 h 183"/>
                <a:gd name="T30" fmla="*/ 71 w 104"/>
                <a:gd name="T31" fmla="*/ 0 h 183"/>
                <a:gd name="T32" fmla="*/ 95 w 104"/>
                <a:gd name="T33" fmla="*/ 16 h 183"/>
                <a:gd name="T34" fmla="*/ 103 w 104"/>
                <a:gd name="T35" fmla="*/ 39 h 183"/>
                <a:gd name="T36" fmla="*/ 103 w 104"/>
                <a:gd name="T37" fmla="*/ 71 h 183"/>
                <a:gd name="T38" fmla="*/ 103 w 104"/>
                <a:gd name="T39" fmla="*/ 103 h 183"/>
                <a:gd name="T40" fmla="*/ 55 w 104"/>
                <a:gd name="T41" fmla="*/ 47 h 183"/>
                <a:gd name="T42" fmla="*/ 55 w 104"/>
                <a:gd name="T43" fmla="*/ 47 h 183"/>
                <a:gd name="T44" fmla="*/ 55 w 104"/>
                <a:gd name="T45" fmla="*/ 32 h 183"/>
                <a:gd name="T46" fmla="*/ 48 w 104"/>
                <a:gd name="T47" fmla="*/ 32 h 183"/>
                <a:gd name="T48" fmla="*/ 48 w 104"/>
                <a:gd name="T49" fmla="*/ 32 h 183"/>
                <a:gd name="T50" fmla="*/ 40 w 104"/>
                <a:gd name="T51" fmla="*/ 47 h 183"/>
                <a:gd name="T52" fmla="*/ 40 w 104"/>
                <a:gd name="T53" fmla="*/ 126 h 183"/>
                <a:gd name="T54" fmla="*/ 40 w 104"/>
                <a:gd name="T55" fmla="*/ 150 h 183"/>
                <a:gd name="T56" fmla="*/ 48 w 104"/>
                <a:gd name="T57" fmla="*/ 150 h 183"/>
                <a:gd name="T58" fmla="*/ 55 w 104"/>
                <a:gd name="T59" fmla="*/ 150 h 183"/>
                <a:gd name="T60" fmla="*/ 55 w 104"/>
                <a:gd name="T61" fmla="*/ 126 h 183"/>
                <a:gd name="T62" fmla="*/ 55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3"/>
                  </a:moveTo>
                  <a:lnTo>
                    <a:pt x="103" y="103"/>
                  </a:lnTo>
                  <a:cubicBezTo>
                    <a:pt x="103" y="118"/>
                    <a:pt x="103" y="134"/>
                    <a:pt x="103" y="142"/>
                  </a:cubicBezTo>
                  <a:cubicBezTo>
                    <a:pt x="103" y="150"/>
                    <a:pt x="95" y="158"/>
                    <a:pt x="95" y="158"/>
                  </a:cubicBezTo>
                  <a:cubicBezTo>
                    <a:pt x="87" y="166"/>
                    <a:pt x="79" y="174"/>
                    <a:pt x="79" y="174"/>
                  </a:cubicBezTo>
                  <a:cubicBezTo>
                    <a:pt x="71" y="182"/>
                    <a:pt x="55" y="182"/>
                    <a:pt x="48" y="182"/>
                  </a:cubicBezTo>
                  <a:cubicBezTo>
                    <a:pt x="40" y="182"/>
                    <a:pt x="32" y="182"/>
                    <a:pt x="24" y="174"/>
                  </a:cubicBezTo>
                  <a:cubicBezTo>
                    <a:pt x="16" y="174"/>
                    <a:pt x="8" y="166"/>
                    <a:pt x="8" y="158"/>
                  </a:cubicBezTo>
                  <a:cubicBezTo>
                    <a:pt x="0" y="158"/>
                    <a:pt x="0" y="150"/>
                    <a:pt x="0" y="142"/>
                  </a:cubicBezTo>
                  <a:cubicBezTo>
                    <a:pt x="0" y="134"/>
                    <a:pt x="0" y="118"/>
                    <a:pt x="0" y="103"/>
                  </a:cubicBezTo>
                  <a:cubicBezTo>
                    <a:pt x="0" y="71"/>
                    <a:pt x="0" y="71"/>
                    <a:pt x="0" y="71"/>
                  </a:cubicBezTo>
                  <a:cubicBezTo>
                    <a:pt x="0" y="55"/>
                    <a:pt x="0" y="47"/>
                    <a:pt x="0" y="39"/>
                  </a:cubicBezTo>
                  <a:cubicBezTo>
                    <a:pt x="0" y="32"/>
                    <a:pt x="0" y="24"/>
                    <a:pt x="8" y="16"/>
                  </a:cubicBezTo>
                  <a:cubicBezTo>
                    <a:pt x="8" y="8"/>
                    <a:pt x="16" y="8"/>
                    <a:pt x="24" y="0"/>
                  </a:cubicBezTo>
                  <a:cubicBezTo>
                    <a:pt x="32" y="0"/>
                    <a:pt x="40" y="0"/>
                    <a:pt x="48" y="0"/>
                  </a:cubicBezTo>
                  <a:cubicBezTo>
                    <a:pt x="55" y="0"/>
                    <a:pt x="63" y="0"/>
                    <a:pt x="71" y="0"/>
                  </a:cubicBezTo>
                  <a:cubicBezTo>
                    <a:pt x="79" y="8"/>
                    <a:pt x="87" y="8"/>
                    <a:pt x="95" y="16"/>
                  </a:cubicBezTo>
                  <a:cubicBezTo>
                    <a:pt x="95" y="24"/>
                    <a:pt x="103" y="32"/>
                    <a:pt x="103" y="39"/>
                  </a:cubicBezTo>
                  <a:cubicBezTo>
                    <a:pt x="103" y="47"/>
                    <a:pt x="103" y="55"/>
                    <a:pt x="103" y="71"/>
                  </a:cubicBezTo>
                  <a:lnTo>
                    <a:pt x="103" y="103"/>
                  </a:lnTo>
                  <a:close/>
                  <a:moveTo>
                    <a:pt x="55" y="47"/>
                  </a:moveTo>
                  <a:lnTo>
                    <a:pt x="55" y="47"/>
                  </a:lnTo>
                  <a:cubicBezTo>
                    <a:pt x="55" y="39"/>
                    <a:pt x="55" y="32"/>
                    <a:pt x="55" y="32"/>
                  </a:cubicBezTo>
                  <a:cubicBezTo>
                    <a:pt x="55" y="32"/>
                    <a:pt x="55" y="32"/>
                    <a:pt x="48" y="32"/>
                  </a:cubicBezTo>
                  <a:lnTo>
                    <a:pt x="48" y="32"/>
                  </a:lnTo>
                  <a:cubicBezTo>
                    <a:pt x="40" y="32"/>
                    <a:pt x="40" y="39"/>
                    <a:pt x="40" y="47"/>
                  </a:cubicBezTo>
                  <a:cubicBezTo>
                    <a:pt x="40" y="126"/>
                    <a:pt x="40" y="126"/>
                    <a:pt x="40" y="126"/>
                  </a:cubicBezTo>
                  <a:cubicBezTo>
                    <a:pt x="40" y="142"/>
                    <a:pt x="40" y="142"/>
                    <a:pt x="40" y="150"/>
                  </a:cubicBezTo>
                  <a:cubicBezTo>
                    <a:pt x="48" y="150"/>
                    <a:pt x="48" y="150"/>
                    <a:pt x="48" y="150"/>
                  </a:cubicBezTo>
                  <a:cubicBezTo>
                    <a:pt x="55" y="150"/>
                    <a:pt x="55" y="150"/>
                    <a:pt x="55" y="150"/>
                  </a:cubicBezTo>
                  <a:cubicBezTo>
                    <a:pt x="55" y="142"/>
                    <a:pt x="55" y="134"/>
                    <a:pt x="55" y="126"/>
                  </a:cubicBezTo>
                  <a:lnTo>
                    <a:pt x="55"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8" name="Freeform 390"/>
            <p:cNvSpPr>
              <a:spLocks noChangeArrowheads="1"/>
            </p:cNvSpPr>
            <p:nvPr/>
          </p:nvSpPr>
          <p:spPr bwMode="auto">
            <a:xfrm>
              <a:off x="17027073" y="10908564"/>
              <a:ext cx="73051" cy="127046"/>
            </a:xfrm>
            <a:custGeom>
              <a:avLst/>
              <a:gdLst>
                <a:gd name="T0" fmla="*/ 0 w 103"/>
                <a:gd name="T1" fmla="*/ 0 h 175"/>
                <a:gd name="T2" fmla="*/ 0 w 103"/>
                <a:gd name="T3" fmla="*/ 0 h 175"/>
                <a:gd name="T4" fmla="*/ 31 w 103"/>
                <a:gd name="T5" fmla="*/ 0 h 175"/>
                <a:gd name="T6" fmla="*/ 79 w 103"/>
                <a:gd name="T7" fmla="*/ 8 h 175"/>
                <a:gd name="T8" fmla="*/ 94 w 103"/>
                <a:gd name="T9" fmla="*/ 16 h 175"/>
                <a:gd name="T10" fmla="*/ 102 w 103"/>
                <a:gd name="T11" fmla="*/ 47 h 175"/>
                <a:gd name="T12" fmla="*/ 94 w 103"/>
                <a:gd name="T13" fmla="*/ 79 h 175"/>
                <a:gd name="T14" fmla="*/ 79 w 103"/>
                <a:gd name="T15" fmla="*/ 87 h 175"/>
                <a:gd name="T16" fmla="*/ 94 w 103"/>
                <a:gd name="T17" fmla="*/ 95 h 175"/>
                <a:gd name="T18" fmla="*/ 102 w 103"/>
                <a:gd name="T19" fmla="*/ 103 h 175"/>
                <a:gd name="T20" fmla="*/ 102 w 103"/>
                <a:gd name="T21" fmla="*/ 126 h 175"/>
                <a:gd name="T22" fmla="*/ 102 w 103"/>
                <a:gd name="T23" fmla="*/ 174 h 175"/>
                <a:gd name="T24" fmla="*/ 63 w 103"/>
                <a:gd name="T25" fmla="*/ 174 h 175"/>
                <a:gd name="T26" fmla="*/ 63 w 103"/>
                <a:gd name="T27" fmla="*/ 118 h 175"/>
                <a:gd name="T28" fmla="*/ 55 w 103"/>
                <a:gd name="T29" fmla="*/ 103 h 175"/>
                <a:gd name="T30" fmla="*/ 47 w 103"/>
                <a:gd name="T31" fmla="*/ 95 h 175"/>
                <a:gd name="T32" fmla="*/ 47 w 103"/>
                <a:gd name="T33" fmla="*/ 174 h 175"/>
                <a:gd name="T34" fmla="*/ 0 w 103"/>
                <a:gd name="T35" fmla="*/ 174 h 175"/>
                <a:gd name="T36" fmla="*/ 0 w 103"/>
                <a:gd name="T37" fmla="*/ 0 h 175"/>
                <a:gd name="T38" fmla="*/ 47 w 103"/>
                <a:gd name="T39" fmla="*/ 32 h 175"/>
                <a:gd name="T40" fmla="*/ 47 w 103"/>
                <a:gd name="T41" fmla="*/ 32 h 175"/>
                <a:gd name="T42" fmla="*/ 47 w 103"/>
                <a:gd name="T43" fmla="*/ 71 h 175"/>
                <a:gd name="T44" fmla="*/ 55 w 103"/>
                <a:gd name="T45" fmla="*/ 71 h 175"/>
                <a:gd name="T46" fmla="*/ 63 w 103"/>
                <a:gd name="T47" fmla="*/ 55 h 175"/>
                <a:gd name="T48" fmla="*/ 63 w 103"/>
                <a:gd name="T49" fmla="*/ 47 h 175"/>
                <a:gd name="T50" fmla="*/ 55 w 103"/>
                <a:gd name="T51" fmla="*/ 32 h 175"/>
                <a:gd name="T52" fmla="*/ 47 w 103"/>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75">
                  <a:moveTo>
                    <a:pt x="0" y="0"/>
                  </a:moveTo>
                  <a:lnTo>
                    <a:pt x="0" y="0"/>
                  </a:lnTo>
                  <a:cubicBezTo>
                    <a:pt x="31" y="0"/>
                    <a:pt x="31" y="0"/>
                    <a:pt x="31" y="0"/>
                  </a:cubicBezTo>
                  <a:cubicBezTo>
                    <a:pt x="55" y="0"/>
                    <a:pt x="71" y="0"/>
                    <a:pt x="79" y="8"/>
                  </a:cubicBezTo>
                  <a:cubicBezTo>
                    <a:pt x="87" y="8"/>
                    <a:pt x="87" y="8"/>
                    <a:pt x="94" y="16"/>
                  </a:cubicBezTo>
                  <a:cubicBezTo>
                    <a:pt x="102" y="24"/>
                    <a:pt x="102" y="32"/>
                    <a:pt x="102" y="47"/>
                  </a:cubicBezTo>
                  <a:cubicBezTo>
                    <a:pt x="102" y="63"/>
                    <a:pt x="102" y="71"/>
                    <a:pt x="94" y="79"/>
                  </a:cubicBezTo>
                  <a:cubicBezTo>
                    <a:pt x="94" y="79"/>
                    <a:pt x="87" y="87"/>
                    <a:pt x="79" y="87"/>
                  </a:cubicBezTo>
                  <a:cubicBezTo>
                    <a:pt x="87" y="87"/>
                    <a:pt x="94" y="87"/>
                    <a:pt x="94" y="95"/>
                  </a:cubicBezTo>
                  <a:lnTo>
                    <a:pt x="102" y="103"/>
                  </a:lnTo>
                  <a:cubicBezTo>
                    <a:pt x="102" y="111"/>
                    <a:pt x="102" y="118"/>
                    <a:pt x="102" y="126"/>
                  </a:cubicBezTo>
                  <a:cubicBezTo>
                    <a:pt x="102" y="174"/>
                    <a:pt x="102" y="174"/>
                    <a:pt x="102" y="174"/>
                  </a:cubicBezTo>
                  <a:cubicBezTo>
                    <a:pt x="63" y="174"/>
                    <a:pt x="63" y="174"/>
                    <a:pt x="63" y="174"/>
                  </a:cubicBezTo>
                  <a:cubicBezTo>
                    <a:pt x="63" y="118"/>
                    <a:pt x="63" y="118"/>
                    <a:pt x="63" y="118"/>
                  </a:cubicBezTo>
                  <a:cubicBezTo>
                    <a:pt x="63" y="111"/>
                    <a:pt x="55" y="103"/>
                    <a:pt x="55" y="103"/>
                  </a:cubicBezTo>
                  <a:cubicBezTo>
                    <a:pt x="55" y="103"/>
                    <a:pt x="55" y="95"/>
                    <a:pt x="47" y="95"/>
                  </a:cubicBezTo>
                  <a:cubicBezTo>
                    <a:pt x="47" y="174"/>
                    <a:pt x="47" y="174"/>
                    <a:pt x="47" y="174"/>
                  </a:cubicBezTo>
                  <a:cubicBezTo>
                    <a:pt x="0" y="174"/>
                    <a:pt x="0" y="174"/>
                    <a:pt x="0" y="174"/>
                  </a:cubicBezTo>
                  <a:lnTo>
                    <a:pt x="0" y="0"/>
                  </a:lnTo>
                  <a:close/>
                  <a:moveTo>
                    <a:pt x="47" y="32"/>
                  </a:moveTo>
                  <a:lnTo>
                    <a:pt x="47" y="32"/>
                  </a:lnTo>
                  <a:cubicBezTo>
                    <a:pt x="47" y="71"/>
                    <a:pt x="47" y="71"/>
                    <a:pt x="47" y="71"/>
                  </a:cubicBezTo>
                  <a:lnTo>
                    <a:pt x="55" y="71"/>
                  </a:lnTo>
                  <a:cubicBezTo>
                    <a:pt x="55" y="63"/>
                    <a:pt x="63" y="63"/>
                    <a:pt x="63" y="55"/>
                  </a:cubicBezTo>
                  <a:cubicBezTo>
                    <a:pt x="63" y="47"/>
                    <a:pt x="63" y="47"/>
                    <a:pt x="63" y="47"/>
                  </a:cubicBezTo>
                  <a:cubicBezTo>
                    <a:pt x="63" y="39"/>
                    <a:pt x="55" y="39"/>
                    <a:pt x="55" y="32"/>
                  </a:cubicBezTo>
                  <a:lnTo>
                    <a:pt x="47"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399" name="Freeform 391"/>
            <p:cNvSpPr>
              <a:spLocks noChangeArrowheads="1"/>
            </p:cNvSpPr>
            <p:nvPr/>
          </p:nvSpPr>
          <p:spPr bwMode="auto">
            <a:xfrm>
              <a:off x="17112828" y="10908564"/>
              <a:ext cx="34939"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0" name="Freeform 392"/>
            <p:cNvSpPr>
              <a:spLocks noChangeArrowheads="1"/>
            </p:cNvSpPr>
            <p:nvPr/>
          </p:nvSpPr>
          <p:spPr bwMode="auto">
            <a:xfrm>
              <a:off x="17160472" y="10908564"/>
              <a:ext cx="79403" cy="127046"/>
            </a:xfrm>
            <a:custGeom>
              <a:avLst/>
              <a:gdLst>
                <a:gd name="T0" fmla="*/ 0 w 111"/>
                <a:gd name="T1" fmla="*/ 0 h 175"/>
                <a:gd name="T2" fmla="*/ 0 w 111"/>
                <a:gd name="T3" fmla="*/ 0 h 175"/>
                <a:gd name="T4" fmla="*/ 39 w 111"/>
                <a:gd name="T5" fmla="*/ 0 h 175"/>
                <a:gd name="T6" fmla="*/ 78 w 111"/>
                <a:gd name="T7" fmla="*/ 8 h 175"/>
                <a:gd name="T8" fmla="*/ 94 w 111"/>
                <a:gd name="T9" fmla="*/ 16 h 175"/>
                <a:gd name="T10" fmla="*/ 102 w 111"/>
                <a:gd name="T11" fmla="*/ 32 h 175"/>
                <a:gd name="T12" fmla="*/ 110 w 111"/>
                <a:gd name="T13" fmla="*/ 63 h 175"/>
                <a:gd name="T14" fmla="*/ 110 w 111"/>
                <a:gd name="T15" fmla="*/ 126 h 175"/>
                <a:gd name="T16" fmla="*/ 102 w 111"/>
                <a:gd name="T17" fmla="*/ 158 h 175"/>
                <a:gd name="T18" fmla="*/ 94 w 111"/>
                <a:gd name="T19" fmla="*/ 166 h 175"/>
                <a:gd name="T20" fmla="*/ 87 w 111"/>
                <a:gd name="T21" fmla="*/ 174 h 175"/>
                <a:gd name="T22" fmla="*/ 63 w 111"/>
                <a:gd name="T23" fmla="*/ 174 h 175"/>
                <a:gd name="T24" fmla="*/ 0 w 111"/>
                <a:gd name="T25" fmla="*/ 174 h 175"/>
                <a:gd name="T26" fmla="*/ 0 w 111"/>
                <a:gd name="T27" fmla="*/ 0 h 175"/>
                <a:gd name="T28" fmla="*/ 47 w 111"/>
                <a:gd name="T29" fmla="*/ 32 h 175"/>
                <a:gd name="T30" fmla="*/ 47 w 111"/>
                <a:gd name="T31" fmla="*/ 32 h 175"/>
                <a:gd name="T32" fmla="*/ 47 w 111"/>
                <a:gd name="T33" fmla="*/ 150 h 175"/>
                <a:gd name="T34" fmla="*/ 63 w 111"/>
                <a:gd name="T35" fmla="*/ 142 h 175"/>
                <a:gd name="T36" fmla="*/ 63 w 111"/>
                <a:gd name="T37" fmla="*/ 118 h 175"/>
                <a:gd name="T38" fmla="*/ 63 w 111"/>
                <a:gd name="T39" fmla="*/ 55 h 175"/>
                <a:gd name="T40" fmla="*/ 63 w 111"/>
                <a:gd name="T41" fmla="*/ 39 h 175"/>
                <a:gd name="T42" fmla="*/ 55 w 111"/>
                <a:gd name="T43" fmla="*/ 32 h 175"/>
                <a:gd name="T44" fmla="*/ 47 w 111"/>
                <a:gd name="T45"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175">
                  <a:moveTo>
                    <a:pt x="0" y="0"/>
                  </a:moveTo>
                  <a:lnTo>
                    <a:pt x="0" y="0"/>
                  </a:lnTo>
                  <a:cubicBezTo>
                    <a:pt x="39" y="0"/>
                    <a:pt x="39" y="0"/>
                    <a:pt x="39" y="0"/>
                  </a:cubicBezTo>
                  <a:cubicBezTo>
                    <a:pt x="55" y="0"/>
                    <a:pt x="71" y="0"/>
                    <a:pt x="78" y="8"/>
                  </a:cubicBezTo>
                  <a:cubicBezTo>
                    <a:pt x="87" y="8"/>
                    <a:pt x="94" y="8"/>
                    <a:pt x="94" y="16"/>
                  </a:cubicBezTo>
                  <a:cubicBezTo>
                    <a:pt x="102" y="16"/>
                    <a:pt x="102" y="24"/>
                    <a:pt x="102" y="32"/>
                  </a:cubicBezTo>
                  <a:cubicBezTo>
                    <a:pt x="110" y="39"/>
                    <a:pt x="110" y="47"/>
                    <a:pt x="110" y="63"/>
                  </a:cubicBezTo>
                  <a:cubicBezTo>
                    <a:pt x="110" y="126"/>
                    <a:pt x="110" y="126"/>
                    <a:pt x="110" y="126"/>
                  </a:cubicBezTo>
                  <a:cubicBezTo>
                    <a:pt x="110" y="142"/>
                    <a:pt x="102" y="150"/>
                    <a:pt x="102" y="158"/>
                  </a:cubicBezTo>
                  <a:cubicBezTo>
                    <a:pt x="102" y="158"/>
                    <a:pt x="102" y="166"/>
                    <a:pt x="94" y="166"/>
                  </a:cubicBezTo>
                  <a:cubicBezTo>
                    <a:pt x="94" y="174"/>
                    <a:pt x="87" y="174"/>
                    <a:pt x="87" y="174"/>
                  </a:cubicBezTo>
                  <a:cubicBezTo>
                    <a:pt x="78" y="174"/>
                    <a:pt x="71" y="174"/>
                    <a:pt x="63" y="174"/>
                  </a:cubicBezTo>
                  <a:cubicBezTo>
                    <a:pt x="0" y="174"/>
                    <a:pt x="0" y="174"/>
                    <a:pt x="0" y="174"/>
                  </a:cubicBezTo>
                  <a:lnTo>
                    <a:pt x="0" y="0"/>
                  </a:lnTo>
                  <a:close/>
                  <a:moveTo>
                    <a:pt x="47" y="32"/>
                  </a:moveTo>
                  <a:lnTo>
                    <a:pt x="47" y="32"/>
                  </a:lnTo>
                  <a:cubicBezTo>
                    <a:pt x="47" y="150"/>
                    <a:pt x="47" y="150"/>
                    <a:pt x="47" y="150"/>
                  </a:cubicBezTo>
                  <a:cubicBezTo>
                    <a:pt x="55" y="150"/>
                    <a:pt x="55" y="142"/>
                    <a:pt x="63" y="142"/>
                  </a:cubicBezTo>
                  <a:cubicBezTo>
                    <a:pt x="63" y="142"/>
                    <a:pt x="63" y="134"/>
                    <a:pt x="63" y="118"/>
                  </a:cubicBezTo>
                  <a:cubicBezTo>
                    <a:pt x="63" y="55"/>
                    <a:pt x="63" y="55"/>
                    <a:pt x="63" y="55"/>
                  </a:cubicBezTo>
                  <a:cubicBezTo>
                    <a:pt x="63" y="47"/>
                    <a:pt x="63" y="39"/>
                    <a:pt x="63" y="39"/>
                  </a:cubicBezTo>
                  <a:cubicBezTo>
                    <a:pt x="63" y="39"/>
                    <a:pt x="63" y="32"/>
                    <a:pt x="55" y="32"/>
                  </a:cubicBezTo>
                  <a:cubicBezTo>
                    <a:pt x="55" y="32"/>
                    <a:pt x="55" y="32"/>
                    <a:pt x="47"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1" name="Freeform 393"/>
            <p:cNvSpPr>
              <a:spLocks noChangeArrowheads="1"/>
            </p:cNvSpPr>
            <p:nvPr/>
          </p:nvSpPr>
          <p:spPr bwMode="auto">
            <a:xfrm>
              <a:off x="17236700" y="10908564"/>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5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39 h 175"/>
                <a:gd name="T26" fmla="*/ 55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5" y="142"/>
                    <a:pt x="55" y="142"/>
                    <a:pt x="55"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39"/>
                  </a:cubicBezTo>
                  <a:cubicBezTo>
                    <a:pt x="55" y="71"/>
                    <a:pt x="55" y="95"/>
                    <a:pt x="55"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2" name="Freeform 394"/>
            <p:cNvSpPr>
              <a:spLocks noChangeArrowheads="1"/>
            </p:cNvSpPr>
            <p:nvPr/>
          </p:nvSpPr>
          <p:spPr bwMode="auto">
            <a:xfrm>
              <a:off x="16337845" y="10317798"/>
              <a:ext cx="50819" cy="92110"/>
            </a:xfrm>
            <a:custGeom>
              <a:avLst/>
              <a:gdLst>
                <a:gd name="T0" fmla="*/ 71 w 72"/>
                <a:gd name="T1" fmla="*/ 0 h 127"/>
                <a:gd name="T2" fmla="*/ 71 w 72"/>
                <a:gd name="T3" fmla="*/ 24 h 127"/>
                <a:gd name="T4" fmla="*/ 56 w 72"/>
                <a:gd name="T5" fmla="*/ 24 h 127"/>
                <a:gd name="T6" fmla="*/ 56 w 72"/>
                <a:gd name="T7" fmla="*/ 126 h 127"/>
                <a:gd name="T8" fmla="*/ 16 w 72"/>
                <a:gd name="T9" fmla="*/ 126 h 127"/>
                <a:gd name="T10" fmla="*/ 16 w 72"/>
                <a:gd name="T11" fmla="*/ 24 h 127"/>
                <a:gd name="T12" fmla="*/ 0 w 72"/>
                <a:gd name="T13" fmla="*/ 24 h 127"/>
                <a:gd name="T14" fmla="*/ 0 w 72"/>
                <a:gd name="T15" fmla="*/ 0 h 127"/>
                <a:gd name="T16" fmla="*/ 71 w 72"/>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27">
                  <a:moveTo>
                    <a:pt x="71" y="0"/>
                  </a:moveTo>
                  <a:lnTo>
                    <a:pt x="71" y="24"/>
                  </a:lnTo>
                  <a:lnTo>
                    <a:pt x="56" y="24"/>
                  </a:lnTo>
                  <a:lnTo>
                    <a:pt x="56" y="126"/>
                  </a:lnTo>
                  <a:lnTo>
                    <a:pt x="16" y="126"/>
                  </a:lnTo>
                  <a:lnTo>
                    <a:pt x="16"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3" name="Freeform 395"/>
            <p:cNvSpPr>
              <a:spLocks noChangeArrowheads="1"/>
            </p:cNvSpPr>
            <p:nvPr/>
          </p:nvSpPr>
          <p:spPr bwMode="auto">
            <a:xfrm>
              <a:off x="16385488" y="10317798"/>
              <a:ext cx="69876" cy="92110"/>
            </a:xfrm>
            <a:custGeom>
              <a:avLst/>
              <a:gdLst>
                <a:gd name="T0" fmla="*/ 71 w 96"/>
                <a:gd name="T1" fmla="*/ 0 h 127"/>
                <a:gd name="T2" fmla="*/ 71 w 96"/>
                <a:gd name="T3" fmla="*/ 0 h 127"/>
                <a:gd name="T4" fmla="*/ 95 w 96"/>
                <a:gd name="T5" fmla="*/ 126 h 127"/>
                <a:gd name="T6" fmla="*/ 56 w 96"/>
                <a:gd name="T7" fmla="*/ 126 h 127"/>
                <a:gd name="T8" fmla="*/ 56 w 96"/>
                <a:gd name="T9" fmla="*/ 103 h 127"/>
                <a:gd name="T10" fmla="*/ 40 w 96"/>
                <a:gd name="T11" fmla="*/ 103 h 127"/>
                <a:gd name="T12" fmla="*/ 40 w 96"/>
                <a:gd name="T13" fmla="*/ 126 h 127"/>
                <a:gd name="T14" fmla="*/ 0 w 96"/>
                <a:gd name="T15" fmla="*/ 126 h 127"/>
                <a:gd name="T16" fmla="*/ 24 w 96"/>
                <a:gd name="T17" fmla="*/ 0 h 127"/>
                <a:gd name="T18" fmla="*/ 71 w 96"/>
                <a:gd name="T19" fmla="*/ 0 h 127"/>
                <a:gd name="T20" fmla="*/ 56 w 96"/>
                <a:gd name="T21" fmla="*/ 79 h 127"/>
                <a:gd name="T22" fmla="*/ 56 w 96"/>
                <a:gd name="T23" fmla="*/ 79 h 127"/>
                <a:gd name="T24" fmla="*/ 48 w 96"/>
                <a:gd name="T25" fmla="*/ 24 h 127"/>
                <a:gd name="T26" fmla="*/ 40 w 96"/>
                <a:gd name="T27" fmla="*/ 79 h 127"/>
                <a:gd name="T28" fmla="*/ 56 w 96"/>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27">
                  <a:moveTo>
                    <a:pt x="71" y="0"/>
                  </a:moveTo>
                  <a:lnTo>
                    <a:pt x="71" y="0"/>
                  </a:lnTo>
                  <a:cubicBezTo>
                    <a:pt x="95" y="126"/>
                    <a:pt x="95" y="126"/>
                    <a:pt x="95" y="126"/>
                  </a:cubicBezTo>
                  <a:cubicBezTo>
                    <a:pt x="56" y="126"/>
                    <a:pt x="56" y="126"/>
                    <a:pt x="56" y="126"/>
                  </a:cubicBezTo>
                  <a:cubicBezTo>
                    <a:pt x="56" y="103"/>
                    <a:pt x="56" y="103"/>
                    <a:pt x="56" y="103"/>
                  </a:cubicBezTo>
                  <a:cubicBezTo>
                    <a:pt x="40" y="103"/>
                    <a:pt x="40" y="103"/>
                    <a:pt x="40" y="103"/>
                  </a:cubicBezTo>
                  <a:cubicBezTo>
                    <a:pt x="40" y="126"/>
                    <a:pt x="40" y="126"/>
                    <a:pt x="40" y="126"/>
                  </a:cubicBezTo>
                  <a:cubicBezTo>
                    <a:pt x="0" y="126"/>
                    <a:pt x="0" y="126"/>
                    <a:pt x="0" y="126"/>
                  </a:cubicBezTo>
                  <a:cubicBezTo>
                    <a:pt x="24" y="0"/>
                    <a:pt x="24" y="0"/>
                    <a:pt x="24" y="0"/>
                  </a:cubicBezTo>
                  <a:lnTo>
                    <a:pt x="71" y="0"/>
                  </a:lnTo>
                  <a:close/>
                  <a:moveTo>
                    <a:pt x="56" y="79"/>
                  </a:moveTo>
                  <a:lnTo>
                    <a:pt x="56" y="79"/>
                  </a:lnTo>
                  <a:cubicBezTo>
                    <a:pt x="48" y="71"/>
                    <a:pt x="48" y="47"/>
                    <a:pt x="48" y="24"/>
                  </a:cubicBezTo>
                  <a:cubicBezTo>
                    <a:pt x="48"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4" name="Freeform 396"/>
            <p:cNvSpPr>
              <a:spLocks noChangeArrowheads="1"/>
            </p:cNvSpPr>
            <p:nvPr/>
          </p:nvSpPr>
          <p:spPr bwMode="auto">
            <a:xfrm>
              <a:off x="16452187" y="10317798"/>
              <a:ext cx="41291" cy="92110"/>
            </a:xfrm>
            <a:custGeom>
              <a:avLst/>
              <a:gdLst>
                <a:gd name="T0" fmla="*/ 40 w 57"/>
                <a:gd name="T1" fmla="*/ 0 h 127"/>
                <a:gd name="T2" fmla="*/ 40 w 57"/>
                <a:gd name="T3" fmla="*/ 103 h 127"/>
                <a:gd name="T4" fmla="*/ 56 w 57"/>
                <a:gd name="T5" fmla="*/ 103 h 127"/>
                <a:gd name="T6" fmla="*/ 56 w 57"/>
                <a:gd name="T7" fmla="*/ 126 h 127"/>
                <a:gd name="T8" fmla="*/ 0 w 57"/>
                <a:gd name="T9" fmla="*/ 126 h 127"/>
                <a:gd name="T10" fmla="*/ 0 w 57"/>
                <a:gd name="T11" fmla="*/ 0 h 127"/>
                <a:gd name="T12" fmla="*/ 40 w 57"/>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7" h="127">
                  <a:moveTo>
                    <a:pt x="40" y="0"/>
                  </a:moveTo>
                  <a:lnTo>
                    <a:pt x="40" y="103"/>
                  </a:lnTo>
                  <a:lnTo>
                    <a:pt x="56" y="103"/>
                  </a:lnTo>
                  <a:lnTo>
                    <a:pt x="56"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5" name="Freeform 397"/>
            <p:cNvSpPr>
              <a:spLocks noChangeArrowheads="1"/>
            </p:cNvSpPr>
            <p:nvPr/>
          </p:nvSpPr>
          <p:spPr bwMode="auto">
            <a:xfrm>
              <a:off x="16496653" y="10317798"/>
              <a:ext cx="47643" cy="92110"/>
            </a:xfrm>
            <a:custGeom>
              <a:avLst/>
              <a:gdLst>
                <a:gd name="T0" fmla="*/ 40 w 65"/>
                <a:gd name="T1" fmla="*/ 0 h 127"/>
                <a:gd name="T2" fmla="*/ 40 w 65"/>
                <a:gd name="T3" fmla="*/ 103 h 127"/>
                <a:gd name="T4" fmla="*/ 64 w 65"/>
                <a:gd name="T5" fmla="*/ 103 h 127"/>
                <a:gd name="T6" fmla="*/ 64 w 65"/>
                <a:gd name="T7" fmla="*/ 126 h 127"/>
                <a:gd name="T8" fmla="*/ 0 w 65"/>
                <a:gd name="T9" fmla="*/ 126 h 127"/>
                <a:gd name="T10" fmla="*/ 0 w 65"/>
                <a:gd name="T11" fmla="*/ 0 h 127"/>
                <a:gd name="T12" fmla="*/ 40 w 65"/>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5" h="127">
                  <a:moveTo>
                    <a:pt x="40" y="0"/>
                  </a:moveTo>
                  <a:lnTo>
                    <a:pt x="40" y="103"/>
                  </a:lnTo>
                  <a:lnTo>
                    <a:pt x="64" y="103"/>
                  </a:lnTo>
                  <a:lnTo>
                    <a:pt x="64" y="126"/>
                  </a:lnTo>
                  <a:lnTo>
                    <a:pt x="0" y="126"/>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6" name="Freeform 398"/>
            <p:cNvSpPr>
              <a:spLocks noChangeArrowheads="1"/>
            </p:cNvSpPr>
            <p:nvPr/>
          </p:nvSpPr>
          <p:spPr bwMode="auto">
            <a:xfrm>
              <a:off x="16544296" y="10317798"/>
              <a:ext cx="63523" cy="92110"/>
            </a:xfrm>
            <a:custGeom>
              <a:avLst/>
              <a:gdLst>
                <a:gd name="T0" fmla="*/ 71 w 88"/>
                <a:gd name="T1" fmla="*/ 0 h 127"/>
                <a:gd name="T2" fmla="*/ 71 w 88"/>
                <a:gd name="T3" fmla="*/ 0 h 127"/>
                <a:gd name="T4" fmla="*/ 87 w 88"/>
                <a:gd name="T5" fmla="*/ 126 h 127"/>
                <a:gd name="T6" fmla="*/ 55 w 88"/>
                <a:gd name="T7" fmla="*/ 126 h 127"/>
                <a:gd name="T8" fmla="*/ 55 w 88"/>
                <a:gd name="T9" fmla="*/ 103 h 127"/>
                <a:gd name="T10" fmla="*/ 39 w 88"/>
                <a:gd name="T11" fmla="*/ 103 h 127"/>
                <a:gd name="T12" fmla="*/ 39 w 88"/>
                <a:gd name="T13" fmla="*/ 126 h 127"/>
                <a:gd name="T14" fmla="*/ 0 w 88"/>
                <a:gd name="T15" fmla="*/ 126 h 127"/>
                <a:gd name="T16" fmla="*/ 15 w 88"/>
                <a:gd name="T17" fmla="*/ 0 h 127"/>
                <a:gd name="T18" fmla="*/ 71 w 88"/>
                <a:gd name="T19" fmla="*/ 0 h 127"/>
                <a:gd name="T20" fmla="*/ 55 w 88"/>
                <a:gd name="T21" fmla="*/ 79 h 127"/>
                <a:gd name="T22" fmla="*/ 55 w 88"/>
                <a:gd name="T23" fmla="*/ 79 h 127"/>
                <a:gd name="T24" fmla="*/ 47 w 88"/>
                <a:gd name="T25" fmla="*/ 24 h 127"/>
                <a:gd name="T26" fmla="*/ 39 w 88"/>
                <a:gd name="T27" fmla="*/ 79 h 127"/>
                <a:gd name="T28" fmla="*/ 55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55" y="79"/>
                  </a:moveTo>
                  <a:lnTo>
                    <a:pt x="55" y="79"/>
                  </a:lnTo>
                  <a:cubicBezTo>
                    <a:pt x="47" y="71"/>
                    <a:pt x="47" y="47"/>
                    <a:pt x="47" y="24"/>
                  </a:cubicBezTo>
                  <a:cubicBezTo>
                    <a:pt x="39" y="55"/>
                    <a:pt x="39" y="71"/>
                    <a:pt x="39" y="79"/>
                  </a:cubicBezTo>
                  <a:lnTo>
                    <a:pt x="55"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7" name="Freeform 399"/>
            <p:cNvSpPr>
              <a:spLocks noChangeArrowheads="1"/>
            </p:cNvSpPr>
            <p:nvPr/>
          </p:nvSpPr>
          <p:spPr bwMode="auto">
            <a:xfrm>
              <a:off x="16610995" y="10317798"/>
              <a:ext cx="57171" cy="92110"/>
            </a:xfrm>
            <a:custGeom>
              <a:avLst/>
              <a:gdLst>
                <a:gd name="T0" fmla="*/ 78 w 79"/>
                <a:gd name="T1" fmla="*/ 0 h 127"/>
                <a:gd name="T2" fmla="*/ 78 w 79"/>
                <a:gd name="T3" fmla="*/ 126 h 127"/>
                <a:gd name="T4" fmla="*/ 47 w 79"/>
                <a:gd name="T5" fmla="*/ 126 h 127"/>
                <a:gd name="T6" fmla="*/ 47 w 79"/>
                <a:gd name="T7" fmla="*/ 71 h 127"/>
                <a:gd name="T8" fmla="*/ 39 w 79"/>
                <a:gd name="T9" fmla="*/ 71 h 127"/>
                <a:gd name="T10" fmla="*/ 39 w 79"/>
                <a:gd name="T11" fmla="*/ 126 h 127"/>
                <a:gd name="T12" fmla="*/ 0 w 79"/>
                <a:gd name="T13" fmla="*/ 126 h 127"/>
                <a:gd name="T14" fmla="*/ 0 w 79"/>
                <a:gd name="T15" fmla="*/ 0 h 127"/>
                <a:gd name="T16" fmla="*/ 39 w 79"/>
                <a:gd name="T17" fmla="*/ 0 h 127"/>
                <a:gd name="T18" fmla="*/ 39 w 79"/>
                <a:gd name="T19" fmla="*/ 47 h 127"/>
                <a:gd name="T20" fmla="*/ 47 w 79"/>
                <a:gd name="T21" fmla="*/ 47 h 127"/>
                <a:gd name="T22" fmla="*/ 47 w 79"/>
                <a:gd name="T23" fmla="*/ 0 h 127"/>
                <a:gd name="T24" fmla="*/ 78 w 79"/>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27">
                  <a:moveTo>
                    <a:pt x="78" y="0"/>
                  </a:moveTo>
                  <a:lnTo>
                    <a:pt x="78" y="126"/>
                  </a:lnTo>
                  <a:lnTo>
                    <a:pt x="47" y="126"/>
                  </a:lnTo>
                  <a:lnTo>
                    <a:pt x="47" y="71"/>
                  </a:lnTo>
                  <a:lnTo>
                    <a:pt x="39" y="71"/>
                  </a:lnTo>
                  <a:lnTo>
                    <a:pt x="39" y="126"/>
                  </a:lnTo>
                  <a:lnTo>
                    <a:pt x="0" y="126"/>
                  </a:lnTo>
                  <a:lnTo>
                    <a:pt x="0" y="0"/>
                  </a:lnTo>
                  <a:lnTo>
                    <a:pt x="39" y="0"/>
                  </a:lnTo>
                  <a:lnTo>
                    <a:pt x="39" y="47"/>
                  </a:lnTo>
                  <a:lnTo>
                    <a:pt x="47" y="47"/>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8" name="Freeform 400"/>
            <p:cNvSpPr>
              <a:spLocks noChangeArrowheads="1"/>
            </p:cNvSpPr>
            <p:nvPr/>
          </p:nvSpPr>
          <p:spPr bwMode="auto">
            <a:xfrm>
              <a:off x="16674518" y="10317798"/>
              <a:ext cx="63523" cy="92110"/>
            </a:xfrm>
            <a:custGeom>
              <a:avLst/>
              <a:gdLst>
                <a:gd name="T0" fmla="*/ 71 w 87"/>
                <a:gd name="T1" fmla="*/ 0 h 127"/>
                <a:gd name="T2" fmla="*/ 71 w 87"/>
                <a:gd name="T3" fmla="*/ 0 h 127"/>
                <a:gd name="T4" fmla="*/ 86 w 87"/>
                <a:gd name="T5" fmla="*/ 126 h 127"/>
                <a:gd name="T6" fmla="*/ 55 w 87"/>
                <a:gd name="T7" fmla="*/ 126 h 127"/>
                <a:gd name="T8" fmla="*/ 55 w 87"/>
                <a:gd name="T9" fmla="*/ 103 h 127"/>
                <a:gd name="T10" fmla="*/ 39 w 87"/>
                <a:gd name="T11" fmla="*/ 103 h 127"/>
                <a:gd name="T12" fmla="*/ 39 w 87"/>
                <a:gd name="T13" fmla="*/ 126 h 127"/>
                <a:gd name="T14" fmla="*/ 0 w 87"/>
                <a:gd name="T15" fmla="*/ 126 h 127"/>
                <a:gd name="T16" fmla="*/ 15 w 87"/>
                <a:gd name="T17" fmla="*/ 0 h 127"/>
                <a:gd name="T18" fmla="*/ 71 w 87"/>
                <a:gd name="T19" fmla="*/ 0 h 127"/>
                <a:gd name="T20" fmla="*/ 47 w 87"/>
                <a:gd name="T21" fmla="*/ 79 h 127"/>
                <a:gd name="T22" fmla="*/ 47 w 87"/>
                <a:gd name="T23" fmla="*/ 79 h 127"/>
                <a:gd name="T24" fmla="*/ 47 w 87"/>
                <a:gd name="T25" fmla="*/ 24 h 127"/>
                <a:gd name="T26" fmla="*/ 39 w 87"/>
                <a:gd name="T27" fmla="*/ 79 h 127"/>
                <a:gd name="T28" fmla="*/ 47 w 87"/>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27">
                  <a:moveTo>
                    <a:pt x="71" y="0"/>
                  </a:moveTo>
                  <a:lnTo>
                    <a:pt x="71" y="0"/>
                  </a:lnTo>
                  <a:cubicBezTo>
                    <a:pt x="86" y="126"/>
                    <a:pt x="86" y="126"/>
                    <a:pt x="86" y="126"/>
                  </a:cubicBezTo>
                  <a:cubicBezTo>
                    <a:pt x="55" y="126"/>
                    <a:pt x="55" y="126"/>
                    <a:pt x="55" y="126"/>
                  </a:cubicBezTo>
                  <a:cubicBezTo>
                    <a:pt x="55" y="103"/>
                    <a:pt x="55" y="103"/>
                    <a:pt x="55" y="103"/>
                  </a:cubicBezTo>
                  <a:cubicBezTo>
                    <a:pt x="39" y="103"/>
                    <a:pt x="39" y="103"/>
                    <a:pt x="39" y="103"/>
                  </a:cubicBezTo>
                  <a:cubicBezTo>
                    <a:pt x="39" y="126"/>
                    <a:pt x="39" y="126"/>
                    <a:pt x="39" y="126"/>
                  </a:cubicBezTo>
                  <a:cubicBezTo>
                    <a:pt x="0" y="126"/>
                    <a:pt x="0" y="126"/>
                    <a:pt x="0" y="126"/>
                  </a:cubicBezTo>
                  <a:cubicBezTo>
                    <a:pt x="15" y="0"/>
                    <a:pt x="15" y="0"/>
                    <a:pt x="15" y="0"/>
                  </a:cubicBezTo>
                  <a:lnTo>
                    <a:pt x="71" y="0"/>
                  </a:lnTo>
                  <a:close/>
                  <a:moveTo>
                    <a:pt x="47" y="79"/>
                  </a:moveTo>
                  <a:lnTo>
                    <a:pt x="47" y="79"/>
                  </a:lnTo>
                  <a:cubicBezTo>
                    <a:pt x="47" y="71"/>
                    <a:pt x="47" y="47"/>
                    <a:pt x="47" y="24"/>
                  </a:cubicBezTo>
                  <a:cubicBezTo>
                    <a:pt x="39" y="55"/>
                    <a:pt x="39" y="71"/>
                    <a:pt x="39" y="79"/>
                  </a:cubicBezTo>
                  <a:lnTo>
                    <a:pt x="47"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09" name="Freeform 401"/>
            <p:cNvSpPr>
              <a:spLocks noChangeArrowheads="1"/>
            </p:cNvSpPr>
            <p:nvPr/>
          </p:nvSpPr>
          <p:spPr bwMode="auto">
            <a:xfrm>
              <a:off x="16741218" y="10311445"/>
              <a:ext cx="57171" cy="101637"/>
            </a:xfrm>
            <a:custGeom>
              <a:avLst/>
              <a:gdLst>
                <a:gd name="T0" fmla="*/ 72 w 80"/>
                <a:gd name="T1" fmla="*/ 47 h 143"/>
                <a:gd name="T2" fmla="*/ 72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0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32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2"/>
                    <a:pt x="40" y="32"/>
                    <a:pt x="40" y="32"/>
                  </a:cubicBezTo>
                  <a:lnTo>
                    <a:pt x="40" y="24"/>
                  </a:lnTo>
                  <a:lnTo>
                    <a:pt x="40" y="24"/>
                  </a:lnTo>
                  <a:cubicBezTo>
                    <a:pt x="32" y="24"/>
                    <a:pt x="32" y="24"/>
                    <a:pt x="32" y="24"/>
                  </a:cubicBez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2" y="126"/>
                  </a:cubicBezTo>
                  <a:cubicBezTo>
                    <a:pt x="72" y="126"/>
                    <a:pt x="72" y="134"/>
                    <a:pt x="64" y="134"/>
                  </a:cubicBezTo>
                  <a:cubicBezTo>
                    <a:pt x="56" y="142"/>
                    <a:pt x="48" y="142"/>
                    <a:pt x="40" y="142"/>
                  </a:cubicBezTo>
                  <a:cubicBezTo>
                    <a:pt x="32" y="142"/>
                    <a:pt x="24" y="142"/>
                    <a:pt x="16" y="134"/>
                  </a:cubicBezTo>
                  <a:cubicBezTo>
                    <a:pt x="8" y="134"/>
                    <a:pt x="0"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cubicBezTo>
                    <a:pt x="32" y="118"/>
                    <a:pt x="32" y="118"/>
                    <a:pt x="40" y="118"/>
                  </a:cubicBezTo>
                  <a:lnTo>
                    <a:pt x="40" y="118"/>
                  </a:lnTo>
                  <a:cubicBezTo>
                    <a:pt x="48" y="111"/>
                    <a:pt x="48" y="111"/>
                    <a:pt x="48" y="111"/>
                  </a:cubicBezTo>
                  <a:cubicBezTo>
                    <a:pt x="48" y="103"/>
                    <a:pt x="40"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24" y="0"/>
                    <a:pt x="32" y="0"/>
                  </a:cubicBezTo>
                  <a:cubicBezTo>
                    <a:pt x="48" y="0"/>
                    <a:pt x="56" y="0"/>
                    <a:pt x="56" y="8"/>
                  </a:cubicBezTo>
                  <a:cubicBezTo>
                    <a:pt x="64" y="8"/>
                    <a:pt x="72" y="16"/>
                    <a:pt x="72" y="16"/>
                  </a:cubicBezTo>
                  <a:cubicBezTo>
                    <a:pt x="72" y="24"/>
                    <a:pt x="72" y="32"/>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0" name="Freeform 402"/>
            <p:cNvSpPr>
              <a:spLocks noChangeArrowheads="1"/>
            </p:cNvSpPr>
            <p:nvPr/>
          </p:nvSpPr>
          <p:spPr bwMode="auto">
            <a:xfrm>
              <a:off x="16804742" y="10311445"/>
              <a:ext cx="57171" cy="101637"/>
            </a:xfrm>
            <a:custGeom>
              <a:avLst/>
              <a:gdLst>
                <a:gd name="T0" fmla="*/ 79 w 80"/>
                <a:gd name="T1" fmla="*/ 47 h 143"/>
                <a:gd name="T2" fmla="*/ 79 w 80"/>
                <a:gd name="T3" fmla="*/ 47 h 143"/>
                <a:gd name="T4" fmla="*/ 40 w 80"/>
                <a:gd name="T5" fmla="*/ 47 h 143"/>
                <a:gd name="T6" fmla="*/ 40 w 80"/>
                <a:gd name="T7" fmla="*/ 32 h 143"/>
                <a:gd name="T8" fmla="*/ 40 w 80"/>
                <a:gd name="T9" fmla="*/ 24 h 143"/>
                <a:gd name="T10" fmla="*/ 40 w 80"/>
                <a:gd name="T11" fmla="*/ 24 h 143"/>
                <a:gd name="T12" fmla="*/ 32 w 80"/>
                <a:gd name="T13" fmla="*/ 24 h 143"/>
                <a:gd name="T14" fmla="*/ 32 w 80"/>
                <a:gd name="T15" fmla="*/ 32 h 143"/>
                <a:gd name="T16" fmla="*/ 32 w 80"/>
                <a:gd name="T17" fmla="*/ 47 h 143"/>
                <a:gd name="T18" fmla="*/ 40 w 80"/>
                <a:gd name="T19" fmla="*/ 55 h 143"/>
                <a:gd name="T20" fmla="*/ 72 w 80"/>
                <a:gd name="T21" fmla="*/ 79 h 143"/>
                <a:gd name="T22" fmla="*/ 79 w 80"/>
                <a:gd name="T23" fmla="*/ 103 h 143"/>
                <a:gd name="T24" fmla="*/ 79 w 80"/>
                <a:gd name="T25" fmla="*/ 126 h 143"/>
                <a:gd name="T26" fmla="*/ 63 w 80"/>
                <a:gd name="T27" fmla="*/ 134 h 143"/>
                <a:gd name="T28" fmla="*/ 40 w 80"/>
                <a:gd name="T29" fmla="*/ 142 h 143"/>
                <a:gd name="T30" fmla="*/ 16 w 80"/>
                <a:gd name="T31" fmla="*/ 134 h 143"/>
                <a:gd name="T32" fmla="*/ 0 w 80"/>
                <a:gd name="T33" fmla="*/ 118 h 143"/>
                <a:gd name="T34" fmla="*/ 0 w 80"/>
                <a:gd name="T35" fmla="*/ 103 h 143"/>
                <a:gd name="T36" fmla="*/ 0 w 80"/>
                <a:gd name="T37" fmla="*/ 87 h 143"/>
                <a:gd name="T38" fmla="*/ 32 w 80"/>
                <a:gd name="T39" fmla="*/ 87 h 143"/>
                <a:gd name="T40" fmla="*/ 32 w 80"/>
                <a:gd name="T41" fmla="*/ 103 h 143"/>
                <a:gd name="T42" fmla="*/ 32 w 80"/>
                <a:gd name="T43" fmla="*/ 118 h 143"/>
                <a:gd name="T44" fmla="*/ 40 w 80"/>
                <a:gd name="T45" fmla="*/ 118 h 143"/>
                <a:gd name="T46" fmla="*/ 48 w 80"/>
                <a:gd name="T47" fmla="*/ 118 h 143"/>
                <a:gd name="T48" fmla="*/ 48 w 80"/>
                <a:gd name="T49" fmla="*/ 111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63 w 80"/>
                <a:gd name="T67" fmla="*/ 8 h 143"/>
                <a:gd name="T68" fmla="*/ 72 w 80"/>
                <a:gd name="T69" fmla="*/ 16 h 143"/>
                <a:gd name="T70" fmla="*/ 79 w 80"/>
                <a:gd name="T71" fmla="*/ 39 h 143"/>
                <a:gd name="T72" fmla="*/ 79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9" y="47"/>
                  </a:moveTo>
                  <a:lnTo>
                    <a:pt x="79" y="47"/>
                  </a:lnTo>
                  <a:cubicBezTo>
                    <a:pt x="40" y="47"/>
                    <a:pt x="40" y="47"/>
                    <a:pt x="40" y="47"/>
                  </a:cubicBezTo>
                  <a:cubicBezTo>
                    <a:pt x="40" y="32"/>
                    <a:pt x="40" y="32"/>
                    <a:pt x="40" y="32"/>
                  </a:cubicBezTo>
                  <a:lnTo>
                    <a:pt x="40" y="24"/>
                  </a:lnTo>
                  <a:lnTo>
                    <a:pt x="40" y="24"/>
                  </a:lnTo>
                  <a:lnTo>
                    <a:pt x="32" y="24"/>
                  </a:lnTo>
                  <a:cubicBezTo>
                    <a:pt x="32" y="32"/>
                    <a:pt x="32" y="32"/>
                    <a:pt x="32" y="32"/>
                  </a:cubicBezTo>
                  <a:cubicBezTo>
                    <a:pt x="32" y="39"/>
                    <a:pt x="32" y="39"/>
                    <a:pt x="32" y="47"/>
                  </a:cubicBezTo>
                  <a:cubicBezTo>
                    <a:pt x="32" y="47"/>
                    <a:pt x="40" y="47"/>
                    <a:pt x="40" y="55"/>
                  </a:cubicBezTo>
                  <a:cubicBezTo>
                    <a:pt x="56" y="63"/>
                    <a:pt x="72" y="71"/>
                    <a:pt x="72" y="79"/>
                  </a:cubicBezTo>
                  <a:cubicBezTo>
                    <a:pt x="79" y="79"/>
                    <a:pt x="79" y="87"/>
                    <a:pt x="79" y="103"/>
                  </a:cubicBezTo>
                  <a:cubicBezTo>
                    <a:pt x="79" y="111"/>
                    <a:pt x="79" y="118"/>
                    <a:pt x="79" y="126"/>
                  </a:cubicBezTo>
                  <a:cubicBezTo>
                    <a:pt x="72" y="126"/>
                    <a:pt x="72" y="134"/>
                    <a:pt x="63" y="134"/>
                  </a:cubicBezTo>
                  <a:cubicBezTo>
                    <a:pt x="56" y="142"/>
                    <a:pt x="48" y="142"/>
                    <a:pt x="40" y="142"/>
                  </a:cubicBezTo>
                  <a:cubicBezTo>
                    <a:pt x="32" y="142"/>
                    <a:pt x="24" y="142"/>
                    <a:pt x="16" y="134"/>
                  </a:cubicBezTo>
                  <a:cubicBezTo>
                    <a:pt x="8" y="134"/>
                    <a:pt x="8" y="126"/>
                    <a:pt x="0" y="118"/>
                  </a:cubicBezTo>
                  <a:cubicBezTo>
                    <a:pt x="0" y="118"/>
                    <a:pt x="0" y="111"/>
                    <a:pt x="0" y="103"/>
                  </a:cubicBezTo>
                  <a:cubicBezTo>
                    <a:pt x="0" y="87"/>
                    <a:pt x="0" y="87"/>
                    <a:pt x="0" y="87"/>
                  </a:cubicBezTo>
                  <a:cubicBezTo>
                    <a:pt x="32" y="87"/>
                    <a:pt x="32" y="87"/>
                    <a:pt x="32" y="87"/>
                  </a:cubicBezTo>
                  <a:cubicBezTo>
                    <a:pt x="32" y="103"/>
                    <a:pt x="32" y="103"/>
                    <a:pt x="32" y="103"/>
                  </a:cubicBezTo>
                  <a:cubicBezTo>
                    <a:pt x="32" y="111"/>
                    <a:pt x="32" y="118"/>
                    <a:pt x="32" y="118"/>
                  </a:cubicBezTo>
                  <a:lnTo>
                    <a:pt x="40" y="118"/>
                  </a:lnTo>
                  <a:cubicBezTo>
                    <a:pt x="40" y="118"/>
                    <a:pt x="40" y="118"/>
                    <a:pt x="48" y="118"/>
                  </a:cubicBezTo>
                  <a:cubicBezTo>
                    <a:pt x="48" y="111"/>
                    <a:pt x="48" y="111"/>
                    <a:pt x="48" y="111"/>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2"/>
                    <a:pt x="0" y="24"/>
                    <a:pt x="0" y="16"/>
                  </a:cubicBezTo>
                  <a:cubicBezTo>
                    <a:pt x="8" y="8"/>
                    <a:pt x="8" y="8"/>
                    <a:pt x="16" y="8"/>
                  </a:cubicBezTo>
                  <a:cubicBezTo>
                    <a:pt x="24" y="0"/>
                    <a:pt x="32" y="0"/>
                    <a:pt x="40" y="0"/>
                  </a:cubicBezTo>
                  <a:cubicBezTo>
                    <a:pt x="48" y="0"/>
                    <a:pt x="56" y="0"/>
                    <a:pt x="63" y="8"/>
                  </a:cubicBezTo>
                  <a:lnTo>
                    <a:pt x="72" y="16"/>
                  </a:lnTo>
                  <a:cubicBezTo>
                    <a:pt x="72" y="24"/>
                    <a:pt x="79" y="32"/>
                    <a:pt x="79" y="39"/>
                  </a:cubicBezTo>
                  <a:lnTo>
                    <a:pt x="79"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1" name="Freeform 403"/>
            <p:cNvSpPr>
              <a:spLocks noChangeArrowheads="1"/>
            </p:cNvSpPr>
            <p:nvPr/>
          </p:nvSpPr>
          <p:spPr bwMode="auto">
            <a:xfrm>
              <a:off x="16868265"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64 w 65"/>
                <a:gd name="T11" fmla="*/ 47 h 127"/>
                <a:gd name="T12" fmla="*/ 64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64" y="47"/>
                  </a:lnTo>
                  <a:lnTo>
                    <a:pt x="64"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2" name="Freeform 404"/>
            <p:cNvSpPr>
              <a:spLocks noChangeArrowheads="1"/>
            </p:cNvSpPr>
            <p:nvPr/>
          </p:nvSpPr>
          <p:spPr bwMode="auto">
            <a:xfrm>
              <a:off x="16919083" y="10317798"/>
              <a:ext cx="47641" cy="92110"/>
            </a:xfrm>
            <a:custGeom>
              <a:avLst/>
              <a:gdLst>
                <a:gd name="T0" fmla="*/ 0 w 65"/>
                <a:gd name="T1" fmla="*/ 0 h 127"/>
                <a:gd name="T2" fmla="*/ 64 w 65"/>
                <a:gd name="T3" fmla="*/ 0 h 127"/>
                <a:gd name="T4" fmla="*/ 64 w 65"/>
                <a:gd name="T5" fmla="*/ 24 h 127"/>
                <a:gd name="T6" fmla="*/ 40 w 65"/>
                <a:gd name="T7" fmla="*/ 24 h 127"/>
                <a:gd name="T8" fmla="*/ 40 w 65"/>
                <a:gd name="T9" fmla="*/ 47 h 127"/>
                <a:gd name="T10" fmla="*/ 56 w 65"/>
                <a:gd name="T11" fmla="*/ 47 h 127"/>
                <a:gd name="T12" fmla="*/ 56 w 65"/>
                <a:gd name="T13" fmla="*/ 71 h 127"/>
                <a:gd name="T14" fmla="*/ 40 w 65"/>
                <a:gd name="T15" fmla="*/ 71 h 127"/>
                <a:gd name="T16" fmla="*/ 40 w 65"/>
                <a:gd name="T17" fmla="*/ 103 h 127"/>
                <a:gd name="T18" fmla="*/ 64 w 65"/>
                <a:gd name="T19" fmla="*/ 103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64" y="0"/>
                  </a:lnTo>
                  <a:lnTo>
                    <a:pt x="64" y="24"/>
                  </a:lnTo>
                  <a:lnTo>
                    <a:pt x="40" y="24"/>
                  </a:lnTo>
                  <a:lnTo>
                    <a:pt x="40" y="47"/>
                  </a:lnTo>
                  <a:lnTo>
                    <a:pt x="56" y="47"/>
                  </a:lnTo>
                  <a:lnTo>
                    <a:pt x="56" y="71"/>
                  </a:lnTo>
                  <a:lnTo>
                    <a:pt x="40" y="71"/>
                  </a:lnTo>
                  <a:lnTo>
                    <a:pt x="40" y="103"/>
                  </a:lnTo>
                  <a:lnTo>
                    <a:pt x="64" y="103"/>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3" name="Freeform 405"/>
            <p:cNvSpPr>
              <a:spLocks noChangeArrowheads="1"/>
            </p:cNvSpPr>
            <p:nvPr/>
          </p:nvSpPr>
          <p:spPr bwMode="auto">
            <a:xfrm>
              <a:off x="14009719" y="8882172"/>
              <a:ext cx="968728" cy="1686543"/>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1"/>
            </a:solidFill>
            <a:ln>
              <a:noFill/>
            </a:ln>
            <a:effectLst/>
          </p:spPr>
          <p:txBody>
            <a:bodyPr wrap="none" anchor="ctr"/>
            <a:lstStyle/>
            <a:p>
              <a:endParaRPr lang="en-US" sz="2926" dirty="0">
                <a:latin typeface="Lato Light"/>
              </a:endParaRPr>
            </a:p>
          </p:txBody>
        </p:sp>
        <p:sp>
          <p:nvSpPr>
            <p:cNvPr id="414" name="Freeform 406"/>
            <p:cNvSpPr>
              <a:spLocks noChangeArrowheads="1"/>
            </p:cNvSpPr>
            <p:nvPr/>
          </p:nvSpPr>
          <p:spPr bwMode="auto">
            <a:xfrm>
              <a:off x="14009719" y="8882172"/>
              <a:ext cx="968728" cy="1692895"/>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5" name="Freeform 407"/>
            <p:cNvSpPr>
              <a:spLocks noChangeArrowheads="1"/>
            </p:cNvSpPr>
            <p:nvPr/>
          </p:nvSpPr>
          <p:spPr bwMode="auto">
            <a:xfrm>
              <a:off x="16242560" y="8574086"/>
              <a:ext cx="1365750" cy="1054486"/>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1"/>
            </a:solidFill>
            <a:ln>
              <a:noFill/>
            </a:ln>
            <a:effectLst/>
          </p:spPr>
          <p:txBody>
            <a:bodyPr wrap="none" anchor="ctr"/>
            <a:lstStyle/>
            <a:p>
              <a:endParaRPr lang="en-US" sz="2926" dirty="0">
                <a:latin typeface="Lato Light"/>
              </a:endParaRPr>
            </a:p>
          </p:txBody>
        </p:sp>
        <p:sp>
          <p:nvSpPr>
            <p:cNvPr id="416" name="Freeform 408"/>
            <p:cNvSpPr>
              <a:spLocks noChangeArrowheads="1"/>
            </p:cNvSpPr>
            <p:nvPr/>
          </p:nvSpPr>
          <p:spPr bwMode="auto">
            <a:xfrm>
              <a:off x="16242560" y="8580438"/>
              <a:ext cx="1372102" cy="1048134"/>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7" name="Freeform 409"/>
            <p:cNvSpPr>
              <a:spLocks noChangeArrowheads="1"/>
            </p:cNvSpPr>
            <p:nvPr/>
          </p:nvSpPr>
          <p:spPr bwMode="auto">
            <a:xfrm>
              <a:off x="15604152" y="8736069"/>
              <a:ext cx="1508676" cy="1527735"/>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1"/>
            </a:solidFill>
            <a:ln>
              <a:noFill/>
            </a:ln>
            <a:effectLst/>
          </p:spPr>
          <p:txBody>
            <a:bodyPr wrap="none" anchor="ctr"/>
            <a:lstStyle/>
            <a:p>
              <a:endParaRPr lang="en-US" sz="2926" dirty="0">
                <a:latin typeface="Lato Light"/>
              </a:endParaRPr>
            </a:p>
          </p:txBody>
        </p:sp>
        <p:sp>
          <p:nvSpPr>
            <p:cNvPr id="418" name="Freeform 410"/>
            <p:cNvSpPr>
              <a:spLocks noChangeArrowheads="1"/>
            </p:cNvSpPr>
            <p:nvPr/>
          </p:nvSpPr>
          <p:spPr bwMode="auto">
            <a:xfrm>
              <a:off x="15597800" y="8729717"/>
              <a:ext cx="1508676" cy="1527735"/>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19" name="Freeform 411"/>
            <p:cNvSpPr>
              <a:spLocks noChangeArrowheads="1"/>
            </p:cNvSpPr>
            <p:nvPr/>
          </p:nvSpPr>
          <p:spPr bwMode="auto">
            <a:xfrm>
              <a:off x="16093281" y="10244747"/>
              <a:ext cx="171513" cy="165160"/>
            </a:xfrm>
            <a:custGeom>
              <a:avLst/>
              <a:gdLst>
                <a:gd name="T0" fmla="*/ 119 w 238"/>
                <a:gd name="T1" fmla="*/ 0 h 230"/>
                <a:gd name="T2" fmla="*/ 158 w 238"/>
                <a:gd name="T3" fmla="*/ 79 h 230"/>
                <a:gd name="T4" fmla="*/ 237 w 238"/>
                <a:gd name="T5" fmla="*/ 87 h 230"/>
                <a:gd name="T6" fmla="*/ 182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82"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0" name="Freeform 412"/>
            <p:cNvSpPr>
              <a:spLocks noChangeArrowheads="1"/>
            </p:cNvSpPr>
            <p:nvPr/>
          </p:nvSpPr>
          <p:spPr bwMode="auto">
            <a:xfrm>
              <a:off x="14899044" y="8815474"/>
              <a:ext cx="1038604" cy="1699246"/>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1"/>
            </a:solidFill>
            <a:ln>
              <a:noFill/>
            </a:ln>
            <a:effectLst/>
          </p:spPr>
          <p:txBody>
            <a:bodyPr wrap="none" anchor="ctr"/>
            <a:lstStyle/>
            <a:p>
              <a:endParaRPr lang="en-US" sz="2926" dirty="0">
                <a:latin typeface="Lato Light"/>
              </a:endParaRPr>
            </a:p>
          </p:txBody>
        </p:sp>
        <p:sp>
          <p:nvSpPr>
            <p:cNvPr id="421" name="Freeform 413"/>
            <p:cNvSpPr>
              <a:spLocks noChangeArrowheads="1"/>
            </p:cNvSpPr>
            <p:nvPr/>
          </p:nvSpPr>
          <p:spPr bwMode="auto">
            <a:xfrm>
              <a:off x="14892692" y="8809122"/>
              <a:ext cx="1041781" cy="1702423"/>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2" name="Freeform 414"/>
            <p:cNvSpPr>
              <a:spLocks noChangeArrowheads="1"/>
            </p:cNvSpPr>
            <p:nvPr/>
          </p:nvSpPr>
          <p:spPr bwMode="auto">
            <a:xfrm>
              <a:off x="15905887" y="9117208"/>
              <a:ext cx="171513" cy="165160"/>
            </a:xfrm>
            <a:custGeom>
              <a:avLst/>
              <a:gdLst>
                <a:gd name="T0" fmla="*/ 119 w 238"/>
                <a:gd name="T1" fmla="*/ 0 h 230"/>
                <a:gd name="T2" fmla="*/ 158 w 238"/>
                <a:gd name="T3" fmla="*/ 79 h 230"/>
                <a:gd name="T4" fmla="*/ 237 w 238"/>
                <a:gd name="T5" fmla="*/ 87 h 230"/>
                <a:gd name="T6" fmla="*/ 174 w 238"/>
                <a:gd name="T7" fmla="*/ 150 h 230"/>
                <a:gd name="T8" fmla="*/ 190 w 238"/>
                <a:gd name="T9" fmla="*/ 229 h 230"/>
                <a:gd name="T10" fmla="*/ 119 w 238"/>
                <a:gd name="T11" fmla="*/ 190 h 230"/>
                <a:gd name="T12" fmla="*/ 48 w 238"/>
                <a:gd name="T13" fmla="*/ 229 h 230"/>
                <a:gd name="T14" fmla="*/ 56 w 238"/>
                <a:gd name="T15" fmla="*/ 150 h 230"/>
                <a:gd name="T16" fmla="*/ 0 w 238"/>
                <a:gd name="T17" fmla="*/ 87 h 230"/>
                <a:gd name="T18" fmla="*/ 79 w 238"/>
                <a:gd name="T19" fmla="*/ 79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9"/>
                  </a:lnTo>
                  <a:lnTo>
                    <a:pt x="237" y="87"/>
                  </a:lnTo>
                  <a:lnTo>
                    <a:pt x="174" y="150"/>
                  </a:lnTo>
                  <a:lnTo>
                    <a:pt x="190" y="229"/>
                  </a:lnTo>
                  <a:lnTo>
                    <a:pt x="119" y="190"/>
                  </a:lnTo>
                  <a:lnTo>
                    <a:pt x="48" y="229"/>
                  </a:lnTo>
                  <a:lnTo>
                    <a:pt x="56" y="150"/>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3" name="Freeform 415"/>
            <p:cNvSpPr>
              <a:spLocks noChangeArrowheads="1"/>
            </p:cNvSpPr>
            <p:nvPr/>
          </p:nvSpPr>
          <p:spPr bwMode="auto">
            <a:xfrm>
              <a:off x="15423110" y="9634924"/>
              <a:ext cx="171513" cy="161983"/>
            </a:xfrm>
            <a:custGeom>
              <a:avLst/>
              <a:gdLst>
                <a:gd name="T0" fmla="*/ 119 w 238"/>
                <a:gd name="T1" fmla="*/ 0 h 223"/>
                <a:gd name="T2" fmla="*/ 158 w 238"/>
                <a:gd name="T3" fmla="*/ 71 h 223"/>
                <a:gd name="T4" fmla="*/ 237 w 238"/>
                <a:gd name="T5" fmla="*/ 79 h 223"/>
                <a:gd name="T6" fmla="*/ 182 w 238"/>
                <a:gd name="T7" fmla="*/ 142 h 223"/>
                <a:gd name="T8" fmla="*/ 198 w 238"/>
                <a:gd name="T9" fmla="*/ 222 h 223"/>
                <a:gd name="T10" fmla="*/ 119 w 238"/>
                <a:gd name="T11" fmla="*/ 182 h 223"/>
                <a:gd name="T12" fmla="*/ 48 w 238"/>
                <a:gd name="T13" fmla="*/ 222 h 223"/>
                <a:gd name="T14" fmla="*/ 64 w 238"/>
                <a:gd name="T15" fmla="*/ 142 h 223"/>
                <a:gd name="T16" fmla="*/ 0 w 238"/>
                <a:gd name="T17" fmla="*/ 79 h 223"/>
                <a:gd name="T18" fmla="*/ 87 w 238"/>
                <a:gd name="T19" fmla="*/ 71 h 223"/>
                <a:gd name="T20" fmla="*/ 119 w 238"/>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3">
                  <a:moveTo>
                    <a:pt x="119" y="0"/>
                  </a:moveTo>
                  <a:lnTo>
                    <a:pt x="158" y="71"/>
                  </a:lnTo>
                  <a:lnTo>
                    <a:pt x="237" y="79"/>
                  </a:lnTo>
                  <a:lnTo>
                    <a:pt x="182" y="142"/>
                  </a:lnTo>
                  <a:lnTo>
                    <a:pt x="198" y="222"/>
                  </a:lnTo>
                  <a:lnTo>
                    <a:pt x="119" y="182"/>
                  </a:lnTo>
                  <a:lnTo>
                    <a:pt x="48" y="222"/>
                  </a:lnTo>
                  <a:lnTo>
                    <a:pt x="64" y="142"/>
                  </a:lnTo>
                  <a:lnTo>
                    <a:pt x="0" y="79"/>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4" name="Freeform 416"/>
            <p:cNvSpPr>
              <a:spLocks noChangeArrowheads="1"/>
            </p:cNvSpPr>
            <p:nvPr/>
          </p:nvSpPr>
          <p:spPr bwMode="auto">
            <a:xfrm>
              <a:off x="14238403" y="9479291"/>
              <a:ext cx="76228" cy="98462"/>
            </a:xfrm>
            <a:custGeom>
              <a:avLst/>
              <a:gdLst>
                <a:gd name="T0" fmla="*/ 103 w 104"/>
                <a:gd name="T1" fmla="*/ 0 h 135"/>
                <a:gd name="T2" fmla="*/ 103 w 104"/>
                <a:gd name="T3" fmla="*/ 0 h 135"/>
                <a:gd name="T4" fmla="*/ 103 w 104"/>
                <a:gd name="T5" fmla="*/ 134 h 135"/>
                <a:gd name="T6" fmla="*/ 79 w 104"/>
                <a:gd name="T7" fmla="*/ 134 h 135"/>
                <a:gd name="T8" fmla="*/ 79 w 104"/>
                <a:gd name="T9" fmla="*/ 39 h 135"/>
                <a:gd name="T10" fmla="*/ 63 w 104"/>
                <a:gd name="T11" fmla="*/ 134 h 135"/>
                <a:gd name="T12" fmla="*/ 39 w 104"/>
                <a:gd name="T13" fmla="*/ 134 h 135"/>
                <a:gd name="T14" fmla="*/ 32 w 104"/>
                <a:gd name="T15" fmla="*/ 47 h 135"/>
                <a:gd name="T16" fmla="*/ 32 w 104"/>
                <a:gd name="T17" fmla="*/ 134 h 135"/>
                <a:gd name="T18" fmla="*/ 0 w 104"/>
                <a:gd name="T19" fmla="*/ 134 h 135"/>
                <a:gd name="T20" fmla="*/ 0 w 104"/>
                <a:gd name="T21" fmla="*/ 0 h 135"/>
                <a:gd name="T22" fmla="*/ 47 w 104"/>
                <a:gd name="T23" fmla="*/ 0 h 135"/>
                <a:gd name="T24" fmla="*/ 47 w 104"/>
                <a:gd name="T25" fmla="*/ 31 h 135"/>
                <a:gd name="T26" fmla="*/ 55 w 104"/>
                <a:gd name="T27" fmla="*/ 63 h 135"/>
                <a:gd name="T28" fmla="*/ 63 w 104"/>
                <a:gd name="T29" fmla="*/ 0 h 135"/>
                <a:gd name="T30" fmla="*/ 103 w 104"/>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35">
                  <a:moveTo>
                    <a:pt x="103" y="0"/>
                  </a:moveTo>
                  <a:lnTo>
                    <a:pt x="103" y="0"/>
                  </a:lnTo>
                  <a:cubicBezTo>
                    <a:pt x="103" y="134"/>
                    <a:pt x="103" y="134"/>
                    <a:pt x="103" y="134"/>
                  </a:cubicBezTo>
                  <a:cubicBezTo>
                    <a:pt x="79" y="134"/>
                    <a:pt x="79" y="134"/>
                    <a:pt x="79" y="134"/>
                  </a:cubicBezTo>
                  <a:cubicBezTo>
                    <a:pt x="79" y="39"/>
                    <a:pt x="79" y="39"/>
                    <a:pt x="79" y="39"/>
                  </a:cubicBezTo>
                  <a:cubicBezTo>
                    <a:pt x="63" y="134"/>
                    <a:pt x="63" y="134"/>
                    <a:pt x="63" y="134"/>
                  </a:cubicBezTo>
                  <a:cubicBezTo>
                    <a:pt x="39" y="134"/>
                    <a:pt x="39" y="134"/>
                    <a:pt x="39" y="134"/>
                  </a:cubicBezTo>
                  <a:cubicBezTo>
                    <a:pt x="32" y="47"/>
                    <a:pt x="32" y="47"/>
                    <a:pt x="32" y="47"/>
                  </a:cubicBezTo>
                  <a:cubicBezTo>
                    <a:pt x="32" y="134"/>
                    <a:pt x="32" y="134"/>
                    <a:pt x="32" y="134"/>
                  </a:cubicBezTo>
                  <a:cubicBezTo>
                    <a:pt x="0" y="134"/>
                    <a:pt x="0" y="134"/>
                    <a:pt x="0" y="134"/>
                  </a:cubicBezTo>
                  <a:cubicBezTo>
                    <a:pt x="0" y="0"/>
                    <a:pt x="0" y="0"/>
                    <a:pt x="0" y="0"/>
                  </a:cubicBezTo>
                  <a:cubicBezTo>
                    <a:pt x="47" y="0"/>
                    <a:pt x="47" y="0"/>
                    <a:pt x="47" y="0"/>
                  </a:cubicBezTo>
                  <a:cubicBezTo>
                    <a:pt x="47" y="8"/>
                    <a:pt x="47" y="16"/>
                    <a:pt x="47" y="31"/>
                  </a:cubicBezTo>
                  <a:cubicBezTo>
                    <a:pt x="55" y="63"/>
                    <a:pt x="55" y="63"/>
                    <a:pt x="55" y="63"/>
                  </a:cubicBezTo>
                  <a:cubicBezTo>
                    <a:pt x="63" y="0"/>
                    <a:pt x="63" y="0"/>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5" name="Freeform 417"/>
            <p:cNvSpPr>
              <a:spLocks noChangeArrowheads="1"/>
            </p:cNvSpPr>
            <p:nvPr/>
          </p:nvSpPr>
          <p:spPr bwMode="auto">
            <a:xfrm>
              <a:off x="14320983" y="9479291"/>
              <a:ext cx="22232"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6" name="Freeform 418"/>
            <p:cNvSpPr>
              <a:spLocks noChangeArrowheads="1"/>
            </p:cNvSpPr>
            <p:nvPr/>
          </p:nvSpPr>
          <p:spPr bwMode="auto">
            <a:xfrm>
              <a:off x="14355920"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9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71" y="63"/>
                    <a:pt x="71" y="71"/>
                  </a:cubicBezTo>
                  <a:cubicBezTo>
                    <a:pt x="79" y="79"/>
                    <a:pt x="79" y="87"/>
                    <a:pt x="79" y="95"/>
                  </a:cubicBezTo>
                  <a:cubicBezTo>
                    <a:pt x="79" y="111"/>
                    <a:pt x="79" y="111"/>
                    <a:pt x="71" y="118"/>
                  </a:cubicBezTo>
                  <a:cubicBezTo>
                    <a:pt x="71" y="126"/>
                    <a:pt x="71"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cubicBezTo>
                    <a:pt x="47" y="111"/>
                    <a:pt x="47" y="102"/>
                    <a:pt x="47" y="102"/>
                  </a:cubicBez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9"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7" name="Freeform 419"/>
            <p:cNvSpPr>
              <a:spLocks noChangeArrowheads="1"/>
            </p:cNvSpPr>
            <p:nvPr/>
          </p:nvSpPr>
          <p:spPr bwMode="auto">
            <a:xfrm>
              <a:off x="14419443" y="9479291"/>
              <a:ext cx="57171" cy="98462"/>
            </a:xfrm>
            <a:custGeom>
              <a:avLst/>
              <a:gdLst>
                <a:gd name="T0" fmla="*/ 71 w 80"/>
                <a:gd name="T1" fmla="*/ 39 h 135"/>
                <a:gd name="T2" fmla="*/ 71 w 80"/>
                <a:gd name="T3" fmla="*/ 39 h 135"/>
                <a:gd name="T4" fmla="*/ 39 w 80"/>
                <a:gd name="T5" fmla="*/ 39 h 135"/>
                <a:gd name="T6" fmla="*/ 39 w 80"/>
                <a:gd name="T7" fmla="*/ 31 h 135"/>
                <a:gd name="T8" fmla="*/ 39 w 80"/>
                <a:gd name="T9" fmla="*/ 23 h 135"/>
                <a:gd name="T10" fmla="*/ 39 w 80"/>
                <a:gd name="T11" fmla="*/ 16 h 135"/>
                <a:gd name="T12" fmla="*/ 32 w 80"/>
                <a:gd name="T13" fmla="*/ 23 h 135"/>
                <a:gd name="T14" fmla="*/ 32 w 80"/>
                <a:gd name="T15" fmla="*/ 31 h 135"/>
                <a:gd name="T16" fmla="*/ 32 w 80"/>
                <a:gd name="T17" fmla="*/ 39 h 135"/>
                <a:gd name="T18" fmla="*/ 39 w 80"/>
                <a:gd name="T19" fmla="*/ 47 h 135"/>
                <a:gd name="T20" fmla="*/ 71 w 80"/>
                <a:gd name="T21" fmla="*/ 71 h 135"/>
                <a:gd name="T22" fmla="*/ 79 w 80"/>
                <a:gd name="T23" fmla="*/ 95 h 135"/>
                <a:gd name="T24" fmla="*/ 71 w 80"/>
                <a:gd name="T25" fmla="*/ 118 h 135"/>
                <a:gd name="T26" fmla="*/ 63 w 80"/>
                <a:gd name="T27" fmla="*/ 126 h 135"/>
                <a:gd name="T28" fmla="*/ 39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39 w 80"/>
                <a:gd name="T45" fmla="*/ 111 h 135"/>
                <a:gd name="T46" fmla="*/ 39 w 80"/>
                <a:gd name="T47" fmla="*/ 111 h 135"/>
                <a:gd name="T48" fmla="*/ 47 w 80"/>
                <a:gd name="T49" fmla="*/ 102 h 135"/>
                <a:gd name="T50" fmla="*/ 39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5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39" y="39"/>
                    <a:pt x="39" y="39"/>
                    <a:pt x="39" y="39"/>
                  </a:cubicBezTo>
                  <a:cubicBezTo>
                    <a:pt x="39" y="31"/>
                    <a:pt x="39" y="31"/>
                    <a:pt x="39" y="31"/>
                  </a:cubicBezTo>
                  <a:cubicBezTo>
                    <a:pt x="39" y="23"/>
                    <a:pt x="39" y="23"/>
                    <a:pt x="39" y="23"/>
                  </a:cubicBezTo>
                  <a:lnTo>
                    <a:pt x="39" y="16"/>
                  </a:lnTo>
                  <a:cubicBezTo>
                    <a:pt x="32" y="16"/>
                    <a:pt x="32" y="23"/>
                    <a:pt x="32" y="23"/>
                  </a:cubicBezTo>
                  <a:cubicBezTo>
                    <a:pt x="32" y="23"/>
                    <a:pt x="32" y="23"/>
                    <a:pt x="32" y="31"/>
                  </a:cubicBezTo>
                  <a:lnTo>
                    <a:pt x="32" y="39"/>
                  </a:lnTo>
                  <a:lnTo>
                    <a:pt x="39" y="47"/>
                  </a:lnTo>
                  <a:cubicBezTo>
                    <a:pt x="55" y="55"/>
                    <a:pt x="63" y="63"/>
                    <a:pt x="71" y="71"/>
                  </a:cubicBezTo>
                  <a:cubicBezTo>
                    <a:pt x="71" y="79"/>
                    <a:pt x="79" y="87"/>
                    <a:pt x="79" y="95"/>
                  </a:cubicBezTo>
                  <a:cubicBezTo>
                    <a:pt x="79" y="111"/>
                    <a:pt x="79" y="111"/>
                    <a:pt x="71" y="118"/>
                  </a:cubicBezTo>
                  <a:cubicBezTo>
                    <a:pt x="71" y="126"/>
                    <a:pt x="63" y="126"/>
                    <a:pt x="63" y="126"/>
                  </a:cubicBezTo>
                  <a:cubicBezTo>
                    <a:pt x="55" y="134"/>
                    <a:pt x="47" y="134"/>
                    <a:pt x="39"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39" y="111"/>
                  </a:cubicBezTo>
                  <a:lnTo>
                    <a:pt x="39" y="111"/>
                  </a:lnTo>
                  <a:lnTo>
                    <a:pt x="47" y="102"/>
                  </a:lnTo>
                  <a:cubicBezTo>
                    <a:pt x="47" y="95"/>
                    <a:pt x="39" y="87"/>
                    <a:pt x="39" y="87"/>
                  </a:cubicBezTo>
                  <a:cubicBezTo>
                    <a:pt x="39"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7" y="0"/>
                    <a:pt x="55" y="0"/>
                    <a:pt x="55" y="0"/>
                  </a:cubicBezTo>
                  <a:cubicBezTo>
                    <a:pt x="63"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8" name="Freeform 420"/>
            <p:cNvSpPr>
              <a:spLocks noChangeArrowheads="1"/>
            </p:cNvSpPr>
            <p:nvPr/>
          </p:nvSpPr>
          <p:spPr bwMode="auto">
            <a:xfrm>
              <a:off x="14482966" y="9479291"/>
              <a:ext cx="22234" cy="98462"/>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29" name="Freeform 421"/>
            <p:cNvSpPr>
              <a:spLocks noChangeArrowheads="1"/>
            </p:cNvSpPr>
            <p:nvPr/>
          </p:nvSpPr>
          <p:spPr bwMode="auto">
            <a:xfrm>
              <a:off x="14514728"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40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71"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cubicBezTo>
                    <a:pt x="48" y="111"/>
                    <a:pt x="48" y="102"/>
                    <a:pt x="48" y="102"/>
                  </a:cubicBez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40"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0" name="Freeform 422"/>
            <p:cNvSpPr>
              <a:spLocks noChangeArrowheads="1"/>
            </p:cNvSpPr>
            <p:nvPr/>
          </p:nvSpPr>
          <p:spPr bwMode="auto">
            <a:xfrm>
              <a:off x="14578251" y="9479291"/>
              <a:ext cx="57171" cy="98462"/>
            </a:xfrm>
            <a:custGeom>
              <a:avLst/>
              <a:gdLst>
                <a:gd name="T0" fmla="*/ 71 w 80"/>
                <a:gd name="T1" fmla="*/ 39 h 135"/>
                <a:gd name="T2" fmla="*/ 71 w 80"/>
                <a:gd name="T3" fmla="*/ 39 h 135"/>
                <a:gd name="T4" fmla="*/ 40 w 80"/>
                <a:gd name="T5" fmla="*/ 39 h 135"/>
                <a:gd name="T6" fmla="*/ 40 w 80"/>
                <a:gd name="T7" fmla="*/ 31 h 135"/>
                <a:gd name="T8" fmla="*/ 40 w 80"/>
                <a:gd name="T9" fmla="*/ 23 h 135"/>
                <a:gd name="T10" fmla="*/ 40 w 80"/>
                <a:gd name="T11" fmla="*/ 16 h 135"/>
                <a:gd name="T12" fmla="*/ 32 w 80"/>
                <a:gd name="T13" fmla="*/ 23 h 135"/>
                <a:gd name="T14" fmla="*/ 32 w 80"/>
                <a:gd name="T15" fmla="*/ 31 h 135"/>
                <a:gd name="T16" fmla="*/ 32 w 80"/>
                <a:gd name="T17" fmla="*/ 39 h 135"/>
                <a:gd name="T18" fmla="*/ 40 w 80"/>
                <a:gd name="T19" fmla="*/ 47 h 135"/>
                <a:gd name="T20" fmla="*/ 71 w 80"/>
                <a:gd name="T21" fmla="*/ 71 h 135"/>
                <a:gd name="T22" fmla="*/ 79 w 80"/>
                <a:gd name="T23" fmla="*/ 95 h 135"/>
                <a:gd name="T24" fmla="*/ 71 w 80"/>
                <a:gd name="T25" fmla="*/ 118 h 135"/>
                <a:gd name="T26" fmla="*/ 64 w 80"/>
                <a:gd name="T27" fmla="*/ 126 h 135"/>
                <a:gd name="T28" fmla="*/ 40 w 80"/>
                <a:gd name="T29" fmla="*/ 134 h 135"/>
                <a:gd name="T30" fmla="*/ 16 w 80"/>
                <a:gd name="T31" fmla="*/ 126 h 135"/>
                <a:gd name="T32" fmla="*/ 0 w 80"/>
                <a:gd name="T33" fmla="*/ 118 h 135"/>
                <a:gd name="T34" fmla="*/ 0 w 80"/>
                <a:gd name="T35" fmla="*/ 95 h 135"/>
                <a:gd name="T36" fmla="*/ 0 w 80"/>
                <a:gd name="T37" fmla="*/ 87 h 135"/>
                <a:gd name="T38" fmla="*/ 32 w 80"/>
                <a:gd name="T39" fmla="*/ 87 h 135"/>
                <a:gd name="T40" fmla="*/ 32 w 80"/>
                <a:gd name="T41" fmla="*/ 102 h 135"/>
                <a:gd name="T42" fmla="*/ 32 w 80"/>
                <a:gd name="T43" fmla="*/ 111 h 135"/>
                <a:gd name="T44" fmla="*/ 40 w 80"/>
                <a:gd name="T45" fmla="*/ 111 h 135"/>
                <a:gd name="T46" fmla="*/ 40 w 80"/>
                <a:gd name="T47" fmla="*/ 111 h 135"/>
                <a:gd name="T48" fmla="*/ 48 w 80"/>
                <a:gd name="T49" fmla="*/ 102 h 135"/>
                <a:gd name="T50" fmla="*/ 40 w 80"/>
                <a:gd name="T51" fmla="*/ 87 h 135"/>
                <a:gd name="T52" fmla="*/ 24 w 80"/>
                <a:gd name="T53" fmla="*/ 71 h 135"/>
                <a:gd name="T54" fmla="*/ 8 w 80"/>
                <a:gd name="T55" fmla="*/ 63 h 135"/>
                <a:gd name="T56" fmla="*/ 0 w 80"/>
                <a:gd name="T57" fmla="*/ 55 h 135"/>
                <a:gd name="T58" fmla="*/ 0 w 80"/>
                <a:gd name="T59" fmla="*/ 31 h 135"/>
                <a:gd name="T60" fmla="*/ 0 w 80"/>
                <a:gd name="T61" fmla="*/ 16 h 135"/>
                <a:gd name="T62" fmla="*/ 16 w 80"/>
                <a:gd name="T63" fmla="*/ 0 h 135"/>
                <a:gd name="T64" fmla="*/ 32 w 80"/>
                <a:gd name="T65" fmla="*/ 0 h 135"/>
                <a:gd name="T66" fmla="*/ 56 w 80"/>
                <a:gd name="T67" fmla="*/ 0 h 135"/>
                <a:gd name="T68" fmla="*/ 71 w 80"/>
                <a:gd name="T69" fmla="*/ 16 h 135"/>
                <a:gd name="T70" fmla="*/ 71 w 80"/>
                <a:gd name="T71" fmla="*/ 31 h 135"/>
                <a:gd name="T72" fmla="*/ 71 w 80"/>
                <a:gd name="T7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1" y="39"/>
                  </a:moveTo>
                  <a:lnTo>
                    <a:pt x="71" y="39"/>
                  </a:lnTo>
                  <a:cubicBezTo>
                    <a:pt x="40" y="39"/>
                    <a:pt x="40" y="39"/>
                    <a:pt x="40" y="39"/>
                  </a:cubicBezTo>
                  <a:cubicBezTo>
                    <a:pt x="40" y="31"/>
                    <a:pt x="40" y="31"/>
                    <a:pt x="40" y="31"/>
                  </a:cubicBezTo>
                  <a:cubicBezTo>
                    <a:pt x="40" y="23"/>
                    <a:pt x="40" y="23"/>
                    <a:pt x="40" y="23"/>
                  </a:cubicBezTo>
                  <a:lnTo>
                    <a:pt x="40" y="16"/>
                  </a:lnTo>
                  <a:cubicBezTo>
                    <a:pt x="32" y="16"/>
                    <a:pt x="32" y="23"/>
                    <a:pt x="32" y="23"/>
                  </a:cubicBezTo>
                  <a:cubicBezTo>
                    <a:pt x="32" y="23"/>
                    <a:pt x="32" y="23"/>
                    <a:pt x="32" y="31"/>
                  </a:cubicBezTo>
                  <a:lnTo>
                    <a:pt x="32" y="39"/>
                  </a:lnTo>
                  <a:lnTo>
                    <a:pt x="40" y="47"/>
                  </a:lnTo>
                  <a:cubicBezTo>
                    <a:pt x="56" y="55"/>
                    <a:pt x="64" y="63"/>
                    <a:pt x="71" y="71"/>
                  </a:cubicBezTo>
                  <a:cubicBezTo>
                    <a:pt x="71" y="79"/>
                    <a:pt x="79" y="87"/>
                    <a:pt x="79" y="95"/>
                  </a:cubicBezTo>
                  <a:cubicBezTo>
                    <a:pt x="79" y="111"/>
                    <a:pt x="79" y="111"/>
                    <a:pt x="71" y="118"/>
                  </a:cubicBezTo>
                  <a:cubicBezTo>
                    <a:pt x="71" y="126"/>
                    <a:pt x="64" y="126"/>
                    <a:pt x="64" y="126"/>
                  </a:cubicBezTo>
                  <a:cubicBezTo>
                    <a:pt x="56" y="134"/>
                    <a:pt x="48" y="134"/>
                    <a:pt x="40" y="134"/>
                  </a:cubicBezTo>
                  <a:cubicBezTo>
                    <a:pt x="32" y="134"/>
                    <a:pt x="24" y="134"/>
                    <a:pt x="16" y="126"/>
                  </a:cubicBezTo>
                  <a:cubicBezTo>
                    <a:pt x="8" y="126"/>
                    <a:pt x="8" y="118"/>
                    <a:pt x="0" y="118"/>
                  </a:cubicBezTo>
                  <a:cubicBezTo>
                    <a:pt x="0" y="111"/>
                    <a:pt x="0" y="102"/>
                    <a:pt x="0" y="95"/>
                  </a:cubicBezTo>
                  <a:cubicBezTo>
                    <a:pt x="0" y="87"/>
                    <a:pt x="0" y="87"/>
                    <a:pt x="0" y="87"/>
                  </a:cubicBezTo>
                  <a:cubicBezTo>
                    <a:pt x="32" y="87"/>
                    <a:pt x="32" y="87"/>
                    <a:pt x="32" y="87"/>
                  </a:cubicBezTo>
                  <a:cubicBezTo>
                    <a:pt x="32" y="102"/>
                    <a:pt x="32" y="102"/>
                    <a:pt x="32" y="102"/>
                  </a:cubicBezTo>
                  <a:lnTo>
                    <a:pt x="32" y="111"/>
                  </a:lnTo>
                  <a:cubicBezTo>
                    <a:pt x="32" y="111"/>
                    <a:pt x="32" y="111"/>
                    <a:pt x="40" y="111"/>
                  </a:cubicBezTo>
                  <a:lnTo>
                    <a:pt x="40" y="111"/>
                  </a:lnTo>
                  <a:lnTo>
                    <a:pt x="48" y="102"/>
                  </a:lnTo>
                  <a:cubicBezTo>
                    <a:pt x="48" y="95"/>
                    <a:pt x="40" y="87"/>
                    <a:pt x="40" y="87"/>
                  </a:cubicBezTo>
                  <a:cubicBezTo>
                    <a:pt x="40" y="87"/>
                    <a:pt x="32" y="79"/>
                    <a:pt x="24" y="71"/>
                  </a:cubicBezTo>
                  <a:cubicBezTo>
                    <a:pt x="16" y="71"/>
                    <a:pt x="8" y="63"/>
                    <a:pt x="8" y="63"/>
                  </a:cubicBezTo>
                  <a:lnTo>
                    <a:pt x="0" y="55"/>
                  </a:lnTo>
                  <a:cubicBezTo>
                    <a:pt x="0" y="47"/>
                    <a:pt x="0" y="39"/>
                    <a:pt x="0" y="31"/>
                  </a:cubicBezTo>
                  <a:cubicBezTo>
                    <a:pt x="0" y="23"/>
                    <a:pt x="0" y="16"/>
                    <a:pt x="0" y="16"/>
                  </a:cubicBezTo>
                  <a:cubicBezTo>
                    <a:pt x="8" y="8"/>
                    <a:pt x="8" y="0"/>
                    <a:pt x="16" y="0"/>
                  </a:cubicBezTo>
                  <a:cubicBezTo>
                    <a:pt x="24" y="0"/>
                    <a:pt x="24" y="0"/>
                    <a:pt x="32" y="0"/>
                  </a:cubicBezTo>
                  <a:cubicBezTo>
                    <a:pt x="48" y="0"/>
                    <a:pt x="56" y="0"/>
                    <a:pt x="56" y="0"/>
                  </a:cubicBezTo>
                  <a:cubicBezTo>
                    <a:pt x="64" y="8"/>
                    <a:pt x="71" y="8"/>
                    <a:pt x="71" y="16"/>
                  </a:cubicBezTo>
                  <a:cubicBezTo>
                    <a:pt x="71" y="16"/>
                    <a:pt x="71" y="23"/>
                    <a:pt x="71" y="31"/>
                  </a:cubicBezTo>
                  <a:lnTo>
                    <a:pt x="71"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1" name="Freeform 423"/>
            <p:cNvSpPr>
              <a:spLocks noChangeArrowheads="1"/>
            </p:cNvSpPr>
            <p:nvPr/>
          </p:nvSpPr>
          <p:spPr bwMode="auto">
            <a:xfrm>
              <a:off x="14641774" y="9479291"/>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2" name="Freeform 424"/>
            <p:cNvSpPr>
              <a:spLocks noChangeArrowheads="1"/>
            </p:cNvSpPr>
            <p:nvPr/>
          </p:nvSpPr>
          <p:spPr bwMode="auto">
            <a:xfrm>
              <a:off x="14676713" y="9479291"/>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8 h 135"/>
                <a:gd name="T10" fmla="*/ 71 w 80"/>
                <a:gd name="T11" fmla="*/ 16 h 135"/>
                <a:gd name="T12" fmla="*/ 79 w 80"/>
                <a:gd name="T13" fmla="*/ 39 h 135"/>
                <a:gd name="T14" fmla="*/ 79 w 80"/>
                <a:gd name="T15" fmla="*/ 47 h 135"/>
                <a:gd name="T16" fmla="*/ 71 w 80"/>
                <a:gd name="T17" fmla="*/ 63 h 135"/>
                <a:gd name="T18" fmla="*/ 63 w 80"/>
                <a:gd name="T19" fmla="*/ 79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23 h 135"/>
                <a:gd name="T32" fmla="*/ 39 w 80"/>
                <a:gd name="T33" fmla="*/ 23 h 135"/>
                <a:gd name="T34" fmla="*/ 39 w 80"/>
                <a:gd name="T35" fmla="*/ 55 h 135"/>
                <a:gd name="T36" fmla="*/ 39 w 80"/>
                <a:gd name="T37" fmla="*/ 55 h 135"/>
                <a:gd name="T38" fmla="*/ 47 w 80"/>
                <a:gd name="T39" fmla="*/ 55 h 135"/>
                <a:gd name="T40" fmla="*/ 47 w 80"/>
                <a:gd name="T41" fmla="*/ 47 h 135"/>
                <a:gd name="T42" fmla="*/ 47 w 80"/>
                <a:gd name="T43" fmla="*/ 31 h 135"/>
                <a:gd name="T44" fmla="*/ 47 w 80"/>
                <a:gd name="T45" fmla="*/ 23 h 135"/>
                <a:gd name="T46" fmla="*/ 39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63" y="8"/>
                    <a:pt x="71" y="8"/>
                  </a:cubicBezTo>
                  <a:lnTo>
                    <a:pt x="71" y="16"/>
                  </a:lnTo>
                  <a:cubicBezTo>
                    <a:pt x="71" y="23"/>
                    <a:pt x="79" y="31"/>
                    <a:pt x="79" y="39"/>
                  </a:cubicBezTo>
                  <a:cubicBezTo>
                    <a:pt x="79" y="47"/>
                    <a:pt x="79" y="47"/>
                    <a:pt x="79" y="47"/>
                  </a:cubicBezTo>
                  <a:cubicBezTo>
                    <a:pt x="79" y="55"/>
                    <a:pt x="71" y="63"/>
                    <a:pt x="71" y="63"/>
                  </a:cubicBezTo>
                  <a:cubicBezTo>
                    <a:pt x="71" y="71"/>
                    <a:pt x="71" y="71"/>
                    <a:pt x="63" y="79"/>
                  </a:cubicBezTo>
                  <a:cubicBezTo>
                    <a:pt x="55" y="79"/>
                    <a:pt x="55" y="79"/>
                    <a:pt x="47" y="79"/>
                  </a:cubicBezTo>
                  <a:cubicBezTo>
                    <a:pt x="39" y="79"/>
                    <a:pt x="39" y="79"/>
                    <a:pt x="39" y="79"/>
                  </a:cubicBezTo>
                  <a:cubicBezTo>
                    <a:pt x="39" y="134"/>
                    <a:pt x="39" y="134"/>
                    <a:pt x="39" y="134"/>
                  </a:cubicBezTo>
                  <a:cubicBezTo>
                    <a:pt x="0" y="134"/>
                    <a:pt x="0" y="134"/>
                    <a:pt x="0" y="134"/>
                  </a:cubicBezTo>
                  <a:lnTo>
                    <a:pt x="0" y="0"/>
                  </a:lnTo>
                  <a:close/>
                  <a:moveTo>
                    <a:pt x="39" y="23"/>
                  </a:moveTo>
                  <a:lnTo>
                    <a:pt x="39" y="23"/>
                  </a:lnTo>
                  <a:cubicBezTo>
                    <a:pt x="39" y="55"/>
                    <a:pt x="39" y="55"/>
                    <a:pt x="39" y="55"/>
                  </a:cubicBezTo>
                  <a:lnTo>
                    <a:pt x="39" y="55"/>
                  </a:lnTo>
                  <a:lnTo>
                    <a:pt x="47" y="55"/>
                  </a:lnTo>
                  <a:lnTo>
                    <a:pt x="47" y="47"/>
                  </a:lnTo>
                  <a:cubicBezTo>
                    <a:pt x="47" y="31"/>
                    <a:pt x="47" y="31"/>
                    <a:pt x="47" y="31"/>
                  </a:cubicBezTo>
                  <a:lnTo>
                    <a:pt x="47" y="23"/>
                  </a:lnTo>
                  <a:cubicBezTo>
                    <a:pt x="39" y="23"/>
                    <a:pt x="39" y="23"/>
                    <a:pt x="39"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3" name="Freeform 425"/>
            <p:cNvSpPr>
              <a:spLocks noChangeArrowheads="1"/>
            </p:cNvSpPr>
            <p:nvPr/>
          </p:nvSpPr>
          <p:spPr bwMode="auto">
            <a:xfrm>
              <a:off x="14740236" y="9479291"/>
              <a:ext cx="50819" cy="98462"/>
            </a:xfrm>
            <a:custGeom>
              <a:avLst/>
              <a:gdLst>
                <a:gd name="T0" fmla="*/ 0 w 72"/>
                <a:gd name="T1" fmla="*/ 0 h 135"/>
                <a:gd name="T2" fmla="*/ 0 w 72"/>
                <a:gd name="T3" fmla="*/ 0 h 135"/>
                <a:gd name="T4" fmla="*/ 31 w 72"/>
                <a:gd name="T5" fmla="*/ 0 h 135"/>
                <a:gd name="T6" fmla="*/ 55 w 72"/>
                <a:gd name="T7" fmla="*/ 0 h 135"/>
                <a:gd name="T8" fmla="*/ 63 w 72"/>
                <a:gd name="T9" fmla="*/ 8 h 135"/>
                <a:gd name="T10" fmla="*/ 71 w 72"/>
                <a:gd name="T11" fmla="*/ 16 h 135"/>
                <a:gd name="T12" fmla="*/ 71 w 72"/>
                <a:gd name="T13" fmla="*/ 39 h 135"/>
                <a:gd name="T14" fmla="*/ 71 w 72"/>
                <a:gd name="T15" fmla="*/ 47 h 135"/>
                <a:gd name="T16" fmla="*/ 71 w 72"/>
                <a:gd name="T17" fmla="*/ 63 h 135"/>
                <a:gd name="T18" fmla="*/ 63 w 72"/>
                <a:gd name="T19" fmla="*/ 79 h 135"/>
                <a:gd name="T20" fmla="*/ 39 w 72"/>
                <a:gd name="T21" fmla="*/ 79 h 135"/>
                <a:gd name="T22" fmla="*/ 31 w 72"/>
                <a:gd name="T23" fmla="*/ 79 h 135"/>
                <a:gd name="T24" fmla="*/ 31 w 72"/>
                <a:gd name="T25" fmla="*/ 134 h 135"/>
                <a:gd name="T26" fmla="*/ 0 w 72"/>
                <a:gd name="T27" fmla="*/ 134 h 135"/>
                <a:gd name="T28" fmla="*/ 0 w 72"/>
                <a:gd name="T29" fmla="*/ 0 h 135"/>
                <a:gd name="T30" fmla="*/ 31 w 72"/>
                <a:gd name="T31" fmla="*/ 23 h 135"/>
                <a:gd name="T32" fmla="*/ 31 w 72"/>
                <a:gd name="T33" fmla="*/ 23 h 135"/>
                <a:gd name="T34" fmla="*/ 31 w 72"/>
                <a:gd name="T35" fmla="*/ 55 h 135"/>
                <a:gd name="T36" fmla="*/ 31 w 72"/>
                <a:gd name="T37" fmla="*/ 55 h 135"/>
                <a:gd name="T38" fmla="*/ 39 w 72"/>
                <a:gd name="T39" fmla="*/ 55 h 135"/>
                <a:gd name="T40" fmla="*/ 47 w 72"/>
                <a:gd name="T41" fmla="*/ 47 h 135"/>
                <a:gd name="T42" fmla="*/ 47 w 72"/>
                <a:gd name="T43" fmla="*/ 31 h 135"/>
                <a:gd name="T44" fmla="*/ 39 w 72"/>
                <a:gd name="T45" fmla="*/ 23 h 135"/>
                <a:gd name="T46" fmla="*/ 31 w 72"/>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35">
                  <a:moveTo>
                    <a:pt x="0" y="0"/>
                  </a:moveTo>
                  <a:lnTo>
                    <a:pt x="0" y="0"/>
                  </a:lnTo>
                  <a:cubicBezTo>
                    <a:pt x="31" y="0"/>
                    <a:pt x="31" y="0"/>
                    <a:pt x="31" y="0"/>
                  </a:cubicBezTo>
                  <a:cubicBezTo>
                    <a:pt x="39" y="0"/>
                    <a:pt x="47" y="0"/>
                    <a:pt x="55" y="0"/>
                  </a:cubicBezTo>
                  <a:cubicBezTo>
                    <a:pt x="63" y="0"/>
                    <a:pt x="63" y="8"/>
                    <a:pt x="63" y="8"/>
                  </a:cubicBezTo>
                  <a:cubicBezTo>
                    <a:pt x="71" y="8"/>
                    <a:pt x="71" y="16"/>
                    <a:pt x="71" y="16"/>
                  </a:cubicBezTo>
                  <a:cubicBezTo>
                    <a:pt x="71" y="23"/>
                    <a:pt x="71" y="31"/>
                    <a:pt x="71" y="39"/>
                  </a:cubicBezTo>
                  <a:cubicBezTo>
                    <a:pt x="71" y="47"/>
                    <a:pt x="71" y="47"/>
                    <a:pt x="71" y="47"/>
                  </a:cubicBezTo>
                  <a:cubicBezTo>
                    <a:pt x="71" y="55"/>
                    <a:pt x="71" y="63"/>
                    <a:pt x="71" y="63"/>
                  </a:cubicBezTo>
                  <a:cubicBezTo>
                    <a:pt x="71" y="71"/>
                    <a:pt x="63" y="71"/>
                    <a:pt x="63" y="79"/>
                  </a:cubicBezTo>
                  <a:cubicBezTo>
                    <a:pt x="55" y="79"/>
                    <a:pt x="47" y="79"/>
                    <a:pt x="39" y="79"/>
                  </a:cubicBezTo>
                  <a:cubicBezTo>
                    <a:pt x="31" y="79"/>
                    <a:pt x="31" y="79"/>
                    <a:pt x="31" y="79"/>
                  </a:cubicBezTo>
                  <a:cubicBezTo>
                    <a:pt x="31" y="134"/>
                    <a:pt x="31" y="134"/>
                    <a:pt x="31" y="134"/>
                  </a:cubicBezTo>
                  <a:cubicBezTo>
                    <a:pt x="0" y="134"/>
                    <a:pt x="0" y="134"/>
                    <a:pt x="0" y="134"/>
                  </a:cubicBezTo>
                  <a:lnTo>
                    <a:pt x="0" y="0"/>
                  </a:lnTo>
                  <a:close/>
                  <a:moveTo>
                    <a:pt x="31" y="23"/>
                  </a:moveTo>
                  <a:lnTo>
                    <a:pt x="31" y="23"/>
                  </a:lnTo>
                  <a:cubicBezTo>
                    <a:pt x="31" y="55"/>
                    <a:pt x="31" y="55"/>
                    <a:pt x="31" y="55"/>
                  </a:cubicBezTo>
                  <a:lnTo>
                    <a:pt x="31" y="55"/>
                  </a:lnTo>
                  <a:cubicBezTo>
                    <a:pt x="39" y="55"/>
                    <a:pt x="39" y="55"/>
                    <a:pt x="39" y="55"/>
                  </a:cubicBezTo>
                  <a:lnTo>
                    <a:pt x="47" y="47"/>
                  </a:lnTo>
                  <a:cubicBezTo>
                    <a:pt x="47" y="31"/>
                    <a:pt x="47" y="31"/>
                    <a:pt x="47"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4" name="Freeform 426"/>
            <p:cNvSpPr>
              <a:spLocks noChangeArrowheads="1"/>
            </p:cNvSpPr>
            <p:nvPr/>
          </p:nvSpPr>
          <p:spPr bwMode="auto">
            <a:xfrm>
              <a:off x="14794230" y="9479291"/>
              <a:ext cx="28586"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5" name="Freeform 427"/>
            <p:cNvSpPr>
              <a:spLocks noChangeArrowheads="1"/>
            </p:cNvSpPr>
            <p:nvPr/>
          </p:nvSpPr>
          <p:spPr bwMode="auto">
            <a:xfrm>
              <a:off x="15095966" y="9885840"/>
              <a:ext cx="85755" cy="127046"/>
            </a:xfrm>
            <a:custGeom>
              <a:avLst/>
              <a:gdLst>
                <a:gd name="T0" fmla="*/ 87 w 119"/>
                <a:gd name="T1" fmla="*/ 0 h 175"/>
                <a:gd name="T2" fmla="*/ 87 w 119"/>
                <a:gd name="T3" fmla="*/ 0 h 175"/>
                <a:gd name="T4" fmla="*/ 118 w 119"/>
                <a:gd name="T5" fmla="*/ 174 h 175"/>
                <a:gd name="T6" fmla="*/ 71 w 119"/>
                <a:gd name="T7" fmla="*/ 174 h 175"/>
                <a:gd name="T8" fmla="*/ 63 w 119"/>
                <a:gd name="T9" fmla="*/ 142 h 175"/>
                <a:gd name="T10" fmla="*/ 47 w 119"/>
                <a:gd name="T11" fmla="*/ 142 h 175"/>
                <a:gd name="T12" fmla="*/ 47 w 119"/>
                <a:gd name="T13" fmla="*/ 174 h 175"/>
                <a:gd name="T14" fmla="*/ 0 w 119"/>
                <a:gd name="T15" fmla="*/ 174 h 175"/>
                <a:gd name="T16" fmla="*/ 23 w 119"/>
                <a:gd name="T17" fmla="*/ 0 h 175"/>
                <a:gd name="T18" fmla="*/ 87 w 119"/>
                <a:gd name="T19" fmla="*/ 0 h 175"/>
                <a:gd name="T20" fmla="*/ 63 w 119"/>
                <a:gd name="T21" fmla="*/ 111 h 175"/>
                <a:gd name="T22" fmla="*/ 63 w 119"/>
                <a:gd name="T23" fmla="*/ 111 h 175"/>
                <a:gd name="T24" fmla="*/ 55 w 119"/>
                <a:gd name="T25" fmla="*/ 40 h 175"/>
                <a:gd name="T26" fmla="*/ 47 w 119"/>
                <a:gd name="T27" fmla="*/ 111 h 175"/>
                <a:gd name="T28" fmla="*/ 63 w 119"/>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75">
                  <a:moveTo>
                    <a:pt x="87" y="0"/>
                  </a:moveTo>
                  <a:lnTo>
                    <a:pt x="87" y="0"/>
                  </a:lnTo>
                  <a:cubicBezTo>
                    <a:pt x="118" y="174"/>
                    <a:pt x="118" y="174"/>
                    <a:pt x="118" y="174"/>
                  </a:cubicBezTo>
                  <a:cubicBezTo>
                    <a:pt x="71" y="174"/>
                    <a:pt x="71" y="174"/>
                    <a:pt x="71" y="174"/>
                  </a:cubicBezTo>
                  <a:cubicBezTo>
                    <a:pt x="63" y="142"/>
                    <a:pt x="63" y="142"/>
                    <a:pt x="63" y="142"/>
                  </a:cubicBezTo>
                  <a:cubicBezTo>
                    <a:pt x="47" y="142"/>
                    <a:pt x="47" y="142"/>
                    <a:pt x="47" y="142"/>
                  </a:cubicBezTo>
                  <a:cubicBezTo>
                    <a:pt x="47" y="174"/>
                    <a:pt x="47" y="174"/>
                    <a:pt x="47" y="174"/>
                  </a:cubicBezTo>
                  <a:cubicBezTo>
                    <a:pt x="0" y="174"/>
                    <a:pt x="0" y="174"/>
                    <a:pt x="0" y="174"/>
                  </a:cubicBezTo>
                  <a:cubicBezTo>
                    <a:pt x="23" y="0"/>
                    <a:pt x="23" y="0"/>
                    <a:pt x="23" y="0"/>
                  </a:cubicBezTo>
                  <a:lnTo>
                    <a:pt x="87" y="0"/>
                  </a:lnTo>
                  <a:close/>
                  <a:moveTo>
                    <a:pt x="63" y="111"/>
                  </a:moveTo>
                  <a:lnTo>
                    <a:pt x="63" y="111"/>
                  </a:lnTo>
                  <a:cubicBezTo>
                    <a:pt x="63" y="95"/>
                    <a:pt x="63" y="71"/>
                    <a:pt x="55" y="40"/>
                  </a:cubicBezTo>
                  <a:cubicBezTo>
                    <a:pt x="55"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6" name="Freeform 428"/>
            <p:cNvSpPr>
              <a:spLocks noChangeArrowheads="1"/>
            </p:cNvSpPr>
            <p:nvPr/>
          </p:nvSpPr>
          <p:spPr bwMode="auto">
            <a:xfrm>
              <a:off x="15188074" y="9885840"/>
              <a:ext cx="50819" cy="127046"/>
            </a:xfrm>
            <a:custGeom>
              <a:avLst/>
              <a:gdLst>
                <a:gd name="T0" fmla="*/ 40 w 72"/>
                <a:gd name="T1" fmla="*/ 0 h 175"/>
                <a:gd name="T2" fmla="*/ 40 w 72"/>
                <a:gd name="T3" fmla="*/ 142 h 175"/>
                <a:gd name="T4" fmla="*/ 71 w 72"/>
                <a:gd name="T5" fmla="*/ 142 h 175"/>
                <a:gd name="T6" fmla="*/ 71 w 72"/>
                <a:gd name="T7" fmla="*/ 174 h 175"/>
                <a:gd name="T8" fmla="*/ 0 w 72"/>
                <a:gd name="T9" fmla="*/ 174 h 175"/>
                <a:gd name="T10" fmla="*/ 0 w 72"/>
                <a:gd name="T11" fmla="*/ 0 h 175"/>
                <a:gd name="T12" fmla="*/ 40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40" y="0"/>
                  </a:moveTo>
                  <a:lnTo>
                    <a:pt x="40" y="142"/>
                  </a:lnTo>
                  <a:lnTo>
                    <a:pt x="71" y="142"/>
                  </a:lnTo>
                  <a:lnTo>
                    <a:pt x="71" y="174"/>
                  </a:lnTo>
                  <a:lnTo>
                    <a:pt x="0" y="17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7" name="Freeform 429"/>
            <p:cNvSpPr>
              <a:spLocks noChangeArrowheads="1"/>
            </p:cNvSpPr>
            <p:nvPr/>
          </p:nvSpPr>
          <p:spPr bwMode="auto">
            <a:xfrm>
              <a:off x="15245245" y="9885840"/>
              <a:ext cx="79405" cy="127046"/>
            </a:xfrm>
            <a:custGeom>
              <a:avLst/>
              <a:gdLst>
                <a:gd name="T0" fmla="*/ 87 w 112"/>
                <a:gd name="T1" fmla="*/ 0 h 175"/>
                <a:gd name="T2" fmla="*/ 87 w 112"/>
                <a:gd name="T3" fmla="*/ 0 h 175"/>
                <a:gd name="T4" fmla="*/ 111 w 112"/>
                <a:gd name="T5" fmla="*/ 174 h 175"/>
                <a:gd name="T6" fmla="*/ 71 w 112"/>
                <a:gd name="T7" fmla="*/ 174 h 175"/>
                <a:gd name="T8" fmla="*/ 63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3 w 112"/>
                <a:gd name="T21" fmla="*/ 111 h 175"/>
                <a:gd name="T22" fmla="*/ 63 w 112"/>
                <a:gd name="T23" fmla="*/ 111 h 175"/>
                <a:gd name="T24" fmla="*/ 56 w 112"/>
                <a:gd name="T25" fmla="*/ 40 h 175"/>
                <a:gd name="T26" fmla="*/ 48 w 112"/>
                <a:gd name="T27" fmla="*/ 111 h 175"/>
                <a:gd name="T28" fmla="*/ 63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71" y="174"/>
                    <a:pt x="71" y="174"/>
                    <a:pt x="71" y="174"/>
                  </a:cubicBezTo>
                  <a:cubicBezTo>
                    <a:pt x="63" y="142"/>
                    <a:pt x="63" y="142"/>
                    <a:pt x="63"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3" y="111"/>
                  </a:moveTo>
                  <a:lnTo>
                    <a:pt x="63" y="111"/>
                  </a:lnTo>
                  <a:cubicBezTo>
                    <a:pt x="63" y="95"/>
                    <a:pt x="56" y="71"/>
                    <a:pt x="56" y="40"/>
                  </a:cubicBezTo>
                  <a:cubicBezTo>
                    <a:pt x="56" y="71"/>
                    <a:pt x="48" y="95"/>
                    <a:pt x="48"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8" name="Freeform 430"/>
            <p:cNvSpPr>
              <a:spLocks noChangeArrowheads="1"/>
            </p:cNvSpPr>
            <p:nvPr/>
          </p:nvSpPr>
          <p:spPr bwMode="auto">
            <a:xfrm>
              <a:off x="15331002" y="9885840"/>
              <a:ext cx="79403" cy="127046"/>
            </a:xfrm>
            <a:custGeom>
              <a:avLst/>
              <a:gdLst>
                <a:gd name="T0" fmla="*/ 0 w 111"/>
                <a:gd name="T1" fmla="*/ 0 h 175"/>
                <a:gd name="T2" fmla="*/ 0 w 111"/>
                <a:gd name="T3" fmla="*/ 0 h 175"/>
                <a:gd name="T4" fmla="*/ 47 w 111"/>
                <a:gd name="T5" fmla="*/ 0 h 175"/>
                <a:gd name="T6" fmla="*/ 79 w 111"/>
                <a:gd name="T7" fmla="*/ 8 h 175"/>
                <a:gd name="T8" fmla="*/ 103 w 111"/>
                <a:gd name="T9" fmla="*/ 16 h 175"/>
                <a:gd name="T10" fmla="*/ 110 w 111"/>
                <a:gd name="T11" fmla="*/ 47 h 175"/>
                <a:gd name="T12" fmla="*/ 103 w 111"/>
                <a:gd name="T13" fmla="*/ 71 h 175"/>
                <a:gd name="T14" fmla="*/ 87 w 111"/>
                <a:gd name="T15" fmla="*/ 79 h 175"/>
                <a:gd name="T16" fmla="*/ 103 w 111"/>
                <a:gd name="T17" fmla="*/ 95 h 175"/>
                <a:gd name="T18" fmla="*/ 110 w 111"/>
                <a:gd name="T19" fmla="*/ 119 h 175"/>
                <a:gd name="T20" fmla="*/ 110 w 111"/>
                <a:gd name="T21" fmla="*/ 134 h 175"/>
                <a:gd name="T22" fmla="*/ 103 w 111"/>
                <a:gd name="T23" fmla="*/ 158 h 175"/>
                <a:gd name="T24" fmla="*/ 95 w 111"/>
                <a:gd name="T25" fmla="*/ 174 h 175"/>
                <a:gd name="T26" fmla="*/ 55 w 111"/>
                <a:gd name="T27" fmla="*/ 174 h 175"/>
                <a:gd name="T28" fmla="*/ 0 w 111"/>
                <a:gd name="T29" fmla="*/ 174 h 175"/>
                <a:gd name="T30" fmla="*/ 0 w 111"/>
                <a:gd name="T31" fmla="*/ 0 h 175"/>
                <a:gd name="T32" fmla="*/ 47 w 111"/>
                <a:gd name="T33" fmla="*/ 32 h 175"/>
                <a:gd name="T34" fmla="*/ 47 w 111"/>
                <a:gd name="T35" fmla="*/ 32 h 175"/>
                <a:gd name="T36" fmla="*/ 47 w 111"/>
                <a:gd name="T37" fmla="*/ 71 h 175"/>
                <a:gd name="T38" fmla="*/ 55 w 111"/>
                <a:gd name="T39" fmla="*/ 71 h 175"/>
                <a:gd name="T40" fmla="*/ 63 w 111"/>
                <a:gd name="T41" fmla="*/ 63 h 175"/>
                <a:gd name="T42" fmla="*/ 63 w 111"/>
                <a:gd name="T43" fmla="*/ 47 h 175"/>
                <a:gd name="T44" fmla="*/ 63 w 111"/>
                <a:gd name="T45" fmla="*/ 40 h 175"/>
                <a:gd name="T46" fmla="*/ 55 w 111"/>
                <a:gd name="T47" fmla="*/ 32 h 175"/>
                <a:gd name="T48" fmla="*/ 47 w 111"/>
                <a:gd name="T49" fmla="*/ 32 h 175"/>
                <a:gd name="T50" fmla="*/ 47 w 111"/>
                <a:gd name="T51" fmla="*/ 95 h 175"/>
                <a:gd name="T52" fmla="*/ 47 w 111"/>
                <a:gd name="T53" fmla="*/ 95 h 175"/>
                <a:gd name="T54" fmla="*/ 47 w 111"/>
                <a:gd name="T55" fmla="*/ 150 h 175"/>
                <a:gd name="T56" fmla="*/ 63 w 111"/>
                <a:gd name="T57" fmla="*/ 142 h 175"/>
                <a:gd name="T58" fmla="*/ 63 w 111"/>
                <a:gd name="T59" fmla="*/ 127 h 175"/>
                <a:gd name="T60" fmla="*/ 63 w 111"/>
                <a:gd name="T61" fmla="*/ 111 h 175"/>
                <a:gd name="T62" fmla="*/ 63 w 111"/>
                <a:gd name="T63" fmla="*/ 103 h 175"/>
                <a:gd name="T64" fmla="*/ 47 w 111"/>
                <a:gd name="T65" fmla="*/ 9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75">
                  <a:moveTo>
                    <a:pt x="0" y="0"/>
                  </a:moveTo>
                  <a:lnTo>
                    <a:pt x="0" y="0"/>
                  </a:lnTo>
                  <a:cubicBezTo>
                    <a:pt x="47" y="0"/>
                    <a:pt x="47" y="0"/>
                    <a:pt x="47" y="0"/>
                  </a:cubicBezTo>
                  <a:cubicBezTo>
                    <a:pt x="63" y="0"/>
                    <a:pt x="71" y="0"/>
                    <a:pt x="79" y="8"/>
                  </a:cubicBezTo>
                  <a:cubicBezTo>
                    <a:pt x="87" y="8"/>
                    <a:pt x="95" y="8"/>
                    <a:pt x="103" y="16"/>
                  </a:cubicBezTo>
                  <a:cubicBezTo>
                    <a:pt x="103" y="24"/>
                    <a:pt x="110" y="40"/>
                    <a:pt x="110" y="47"/>
                  </a:cubicBezTo>
                  <a:cubicBezTo>
                    <a:pt x="110" y="63"/>
                    <a:pt x="103" y="71"/>
                    <a:pt x="103" y="71"/>
                  </a:cubicBezTo>
                  <a:cubicBezTo>
                    <a:pt x="103" y="79"/>
                    <a:pt x="95" y="79"/>
                    <a:pt x="87" y="79"/>
                  </a:cubicBezTo>
                  <a:cubicBezTo>
                    <a:pt x="95" y="87"/>
                    <a:pt x="103" y="87"/>
                    <a:pt x="103" y="95"/>
                  </a:cubicBezTo>
                  <a:cubicBezTo>
                    <a:pt x="110" y="103"/>
                    <a:pt x="110" y="111"/>
                    <a:pt x="110" y="119"/>
                  </a:cubicBezTo>
                  <a:cubicBezTo>
                    <a:pt x="110" y="134"/>
                    <a:pt x="110" y="134"/>
                    <a:pt x="110" y="134"/>
                  </a:cubicBezTo>
                  <a:cubicBezTo>
                    <a:pt x="110" y="150"/>
                    <a:pt x="110" y="158"/>
                    <a:pt x="103" y="158"/>
                  </a:cubicBezTo>
                  <a:cubicBezTo>
                    <a:pt x="103" y="166"/>
                    <a:pt x="103" y="174"/>
                    <a:pt x="95" y="174"/>
                  </a:cubicBezTo>
                  <a:cubicBezTo>
                    <a:pt x="87" y="174"/>
                    <a:pt x="79" y="174"/>
                    <a:pt x="55" y="174"/>
                  </a:cubicBezTo>
                  <a:cubicBezTo>
                    <a:pt x="0" y="174"/>
                    <a:pt x="0" y="174"/>
                    <a:pt x="0" y="174"/>
                  </a:cubicBezTo>
                  <a:lnTo>
                    <a:pt x="0" y="0"/>
                  </a:lnTo>
                  <a:close/>
                  <a:moveTo>
                    <a:pt x="47" y="32"/>
                  </a:moveTo>
                  <a:lnTo>
                    <a:pt x="47" y="32"/>
                  </a:lnTo>
                  <a:cubicBezTo>
                    <a:pt x="47" y="71"/>
                    <a:pt x="47" y="71"/>
                    <a:pt x="47" y="71"/>
                  </a:cubicBezTo>
                  <a:cubicBezTo>
                    <a:pt x="55" y="71"/>
                    <a:pt x="55" y="71"/>
                    <a:pt x="55" y="71"/>
                  </a:cubicBezTo>
                  <a:cubicBezTo>
                    <a:pt x="55" y="71"/>
                    <a:pt x="63" y="71"/>
                    <a:pt x="63" y="63"/>
                  </a:cubicBezTo>
                  <a:cubicBezTo>
                    <a:pt x="63" y="63"/>
                    <a:pt x="63" y="55"/>
                    <a:pt x="63" y="47"/>
                  </a:cubicBezTo>
                  <a:cubicBezTo>
                    <a:pt x="63" y="40"/>
                    <a:pt x="63" y="40"/>
                    <a:pt x="63" y="40"/>
                  </a:cubicBezTo>
                  <a:cubicBezTo>
                    <a:pt x="63" y="32"/>
                    <a:pt x="63" y="32"/>
                    <a:pt x="55" y="32"/>
                  </a:cubicBezTo>
                  <a:cubicBezTo>
                    <a:pt x="55" y="32"/>
                    <a:pt x="55" y="32"/>
                    <a:pt x="47" y="32"/>
                  </a:cubicBezTo>
                  <a:close/>
                  <a:moveTo>
                    <a:pt x="47" y="95"/>
                  </a:moveTo>
                  <a:lnTo>
                    <a:pt x="47" y="95"/>
                  </a:lnTo>
                  <a:cubicBezTo>
                    <a:pt x="47" y="150"/>
                    <a:pt x="47" y="150"/>
                    <a:pt x="47" y="150"/>
                  </a:cubicBezTo>
                  <a:cubicBezTo>
                    <a:pt x="55" y="150"/>
                    <a:pt x="63" y="142"/>
                    <a:pt x="63" y="142"/>
                  </a:cubicBezTo>
                  <a:cubicBezTo>
                    <a:pt x="63" y="142"/>
                    <a:pt x="63" y="134"/>
                    <a:pt x="63" y="127"/>
                  </a:cubicBezTo>
                  <a:cubicBezTo>
                    <a:pt x="63" y="111"/>
                    <a:pt x="63" y="111"/>
                    <a:pt x="63" y="111"/>
                  </a:cubicBezTo>
                  <a:cubicBezTo>
                    <a:pt x="63" y="103"/>
                    <a:pt x="63" y="103"/>
                    <a:pt x="63" y="103"/>
                  </a:cubicBezTo>
                  <a:cubicBezTo>
                    <a:pt x="63" y="95"/>
                    <a:pt x="55" y="95"/>
                    <a:pt x="47" y="9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39" name="Freeform 431"/>
            <p:cNvSpPr>
              <a:spLocks noChangeArrowheads="1"/>
            </p:cNvSpPr>
            <p:nvPr/>
          </p:nvSpPr>
          <p:spPr bwMode="auto">
            <a:xfrm>
              <a:off x="15416758" y="9885840"/>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40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64" y="95"/>
                    <a:pt x="56" y="71"/>
                    <a:pt x="56" y="40"/>
                  </a:cubicBezTo>
                  <a:cubicBezTo>
                    <a:pt x="56"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0" name="Freeform 432"/>
            <p:cNvSpPr>
              <a:spLocks noChangeArrowheads="1"/>
            </p:cNvSpPr>
            <p:nvPr/>
          </p:nvSpPr>
          <p:spPr bwMode="auto">
            <a:xfrm>
              <a:off x="15502515" y="9885840"/>
              <a:ext cx="101637" cy="127046"/>
            </a:xfrm>
            <a:custGeom>
              <a:avLst/>
              <a:gdLst>
                <a:gd name="T0" fmla="*/ 142 w 143"/>
                <a:gd name="T1" fmla="*/ 0 h 175"/>
                <a:gd name="T2" fmla="*/ 142 w 143"/>
                <a:gd name="T3" fmla="*/ 0 h 175"/>
                <a:gd name="T4" fmla="*/ 142 w 143"/>
                <a:gd name="T5" fmla="*/ 174 h 175"/>
                <a:gd name="T6" fmla="*/ 103 w 143"/>
                <a:gd name="T7" fmla="*/ 174 h 175"/>
                <a:gd name="T8" fmla="*/ 103 w 143"/>
                <a:gd name="T9" fmla="*/ 55 h 175"/>
                <a:gd name="T10" fmla="*/ 87 w 143"/>
                <a:gd name="T11" fmla="*/ 174 h 175"/>
                <a:gd name="T12" fmla="*/ 63 w 143"/>
                <a:gd name="T13" fmla="*/ 174 h 175"/>
                <a:gd name="T14" fmla="*/ 39 w 143"/>
                <a:gd name="T15" fmla="*/ 63 h 175"/>
                <a:gd name="T16" fmla="*/ 39 w 143"/>
                <a:gd name="T17" fmla="*/ 174 h 175"/>
                <a:gd name="T18" fmla="*/ 0 w 143"/>
                <a:gd name="T19" fmla="*/ 174 h 175"/>
                <a:gd name="T20" fmla="*/ 0 w 143"/>
                <a:gd name="T21" fmla="*/ 0 h 175"/>
                <a:gd name="T22" fmla="*/ 63 w 143"/>
                <a:gd name="T23" fmla="*/ 0 h 175"/>
                <a:gd name="T24" fmla="*/ 71 w 143"/>
                <a:gd name="T25" fmla="*/ 40 h 175"/>
                <a:gd name="T26" fmla="*/ 71 w 143"/>
                <a:gd name="T27" fmla="*/ 87 h 175"/>
                <a:gd name="T28" fmla="*/ 87 w 143"/>
                <a:gd name="T29" fmla="*/ 0 h 175"/>
                <a:gd name="T30" fmla="*/ 142 w 143"/>
                <a:gd name="T3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75">
                  <a:moveTo>
                    <a:pt x="142" y="0"/>
                  </a:moveTo>
                  <a:lnTo>
                    <a:pt x="142" y="0"/>
                  </a:lnTo>
                  <a:cubicBezTo>
                    <a:pt x="142" y="174"/>
                    <a:pt x="142" y="174"/>
                    <a:pt x="142" y="174"/>
                  </a:cubicBezTo>
                  <a:cubicBezTo>
                    <a:pt x="103" y="174"/>
                    <a:pt x="103" y="174"/>
                    <a:pt x="103" y="174"/>
                  </a:cubicBezTo>
                  <a:cubicBezTo>
                    <a:pt x="103" y="55"/>
                    <a:pt x="103" y="55"/>
                    <a:pt x="103" y="55"/>
                  </a:cubicBezTo>
                  <a:cubicBezTo>
                    <a:pt x="87" y="174"/>
                    <a:pt x="87" y="174"/>
                    <a:pt x="87" y="174"/>
                  </a:cubicBezTo>
                  <a:cubicBezTo>
                    <a:pt x="63" y="174"/>
                    <a:pt x="63" y="174"/>
                    <a:pt x="63" y="174"/>
                  </a:cubicBezTo>
                  <a:cubicBezTo>
                    <a:pt x="39" y="63"/>
                    <a:pt x="39" y="63"/>
                    <a:pt x="39" y="63"/>
                  </a:cubicBezTo>
                  <a:cubicBezTo>
                    <a:pt x="39" y="174"/>
                    <a:pt x="39" y="174"/>
                    <a:pt x="39" y="174"/>
                  </a:cubicBezTo>
                  <a:cubicBezTo>
                    <a:pt x="0" y="174"/>
                    <a:pt x="0" y="174"/>
                    <a:pt x="0" y="174"/>
                  </a:cubicBezTo>
                  <a:cubicBezTo>
                    <a:pt x="0" y="0"/>
                    <a:pt x="0" y="0"/>
                    <a:pt x="0" y="0"/>
                  </a:cubicBezTo>
                  <a:cubicBezTo>
                    <a:pt x="63" y="0"/>
                    <a:pt x="63" y="0"/>
                    <a:pt x="63" y="0"/>
                  </a:cubicBezTo>
                  <a:cubicBezTo>
                    <a:pt x="63" y="8"/>
                    <a:pt x="63" y="24"/>
                    <a:pt x="71" y="40"/>
                  </a:cubicBezTo>
                  <a:cubicBezTo>
                    <a:pt x="71" y="87"/>
                    <a:pt x="71" y="87"/>
                    <a:pt x="71" y="87"/>
                  </a:cubicBezTo>
                  <a:cubicBezTo>
                    <a:pt x="87" y="0"/>
                    <a:pt x="87" y="0"/>
                    <a:pt x="87"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1" name="Freeform 433"/>
            <p:cNvSpPr>
              <a:spLocks noChangeArrowheads="1"/>
            </p:cNvSpPr>
            <p:nvPr/>
          </p:nvSpPr>
          <p:spPr bwMode="auto">
            <a:xfrm>
              <a:off x="15610505" y="9885840"/>
              <a:ext cx="85755" cy="127046"/>
            </a:xfrm>
            <a:custGeom>
              <a:avLst/>
              <a:gdLst>
                <a:gd name="T0" fmla="*/ 95 w 120"/>
                <a:gd name="T1" fmla="*/ 0 h 175"/>
                <a:gd name="T2" fmla="*/ 95 w 120"/>
                <a:gd name="T3" fmla="*/ 0 h 175"/>
                <a:gd name="T4" fmla="*/ 119 w 120"/>
                <a:gd name="T5" fmla="*/ 174 h 175"/>
                <a:gd name="T6" fmla="*/ 71 w 120"/>
                <a:gd name="T7" fmla="*/ 174 h 175"/>
                <a:gd name="T8" fmla="*/ 71 w 120"/>
                <a:gd name="T9" fmla="*/ 142 h 175"/>
                <a:gd name="T10" fmla="*/ 56 w 120"/>
                <a:gd name="T11" fmla="*/ 142 h 175"/>
                <a:gd name="T12" fmla="*/ 48 w 120"/>
                <a:gd name="T13" fmla="*/ 174 h 175"/>
                <a:gd name="T14" fmla="*/ 0 w 120"/>
                <a:gd name="T15" fmla="*/ 174 h 175"/>
                <a:gd name="T16" fmla="*/ 24 w 120"/>
                <a:gd name="T17" fmla="*/ 0 h 175"/>
                <a:gd name="T18" fmla="*/ 95 w 120"/>
                <a:gd name="T19" fmla="*/ 0 h 175"/>
                <a:gd name="T20" fmla="*/ 71 w 120"/>
                <a:gd name="T21" fmla="*/ 111 h 175"/>
                <a:gd name="T22" fmla="*/ 71 w 120"/>
                <a:gd name="T23" fmla="*/ 111 h 175"/>
                <a:gd name="T24" fmla="*/ 63 w 120"/>
                <a:gd name="T25" fmla="*/ 40 h 175"/>
                <a:gd name="T26" fmla="*/ 56 w 120"/>
                <a:gd name="T27" fmla="*/ 111 h 175"/>
                <a:gd name="T28" fmla="*/ 71 w 120"/>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75">
                  <a:moveTo>
                    <a:pt x="95" y="0"/>
                  </a:moveTo>
                  <a:lnTo>
                    <a:pt x="95" y="0"/>
                  </a:lnTo>
                  <a:cubicBezTo>
                    <a:pt x="119" y="174"/>
                    <a:pt x="119" y="174"/>
                    <a:pt x="119" y="174"/>
                  </a:cubicBezTo>
                  <a:cubicBezTo>
                    <a:pt x="71" y="174"/>
                    <a:pt x="71" y="174"/>
                    <a:pt x="71" y="174"/>
                  </a:cubicBezTo>
                  <a:cubicBezTo>
                    <a:pt x="71" y="142"/>
                    <a:pt x="71" y="142"/>
                    <a:pt x="71" y="142"/>
                  </a:cubicBezTo>
                  <a:cubicBezTo>
                    <a:pt x="56" y="142"/>
                    <a:pt x="56" y="142"/>
                    <a:pt x="56" y="142"/>
                  </a:cubicBezTo>
                  <a:cubicBezTo>
                    <a:pt x="48" y="174"/>
                    <a:pt x="48" y="174"/>
                    <a:pt x="48" y="174"/>
                  </a:cubicBezTo>
                  <a:cubicBezTo>
                    <a:pt x="0" y="174"/>
                    <a:pt x="0" y="174"/>
                    <a:pt x="0" y="174"/>
                  </a:cubicBezTo>
                  <a:cubicBezTo>
                    <a:pt x="24" y="0"/>
                    <a:pt x="24" y="0"/>
                    <a:pt x="24" y="0"/>
                  </a:cubicBezTo>
                  <a:lnTo>
                    <a:pt x="95" y="0"/>
                  </a:lnTo>
                  <a:close/>
                  <a:moveTo>
                    <a:pt x="71" y="111"/>
                  </a:moveTo>
                  <a:lnTo>
                    <a:pt x="71" y="111"/>
                  </a:lnTo>
                  <a:cubicBezTo>
                    <a:pt x="63" y="95"/>
                    <a:pt x="63" y="71"/>
                    <a:pt x="63" y="40"/>
                  </a:cubicBezTo>
                  <a:cubicBezTo>
                    <a:pt x="56" y="71"/>
                    <a:pt x="56" y="95"/>
                    <a:pt x="56" y="111"/>
                  </a:cubicBezTo>
                  <a:lnTo>
                    <a:pt x="71"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2" name="Freeform 434"/>
            <p:cNvSpPr>
              <a:spLocks noChangeArrowheads="1"/>
            </p:cNvSpPr>
            <p:nvPr/>
          </p:nvSpPr>
          <p:spPr bwMode="auto">
            <a:xfrm>
              <a:off x="16121866" y="9450706"/>
              <a:ext cx="79405" cy="130222"/>
            </a:xfrm>
            <a:custGeom>
              <a:avLst/>
              <a:gdLst>
                <a:gd name="T0" fmla="*/ 110 w 111"/>
                <a:gd name="T1" fmla="*/ 71 h 183"/>
                <a:gd name="T2" fmla="*/ 110 w 111"/>
                <a:gd name="T3" fmla="*/ 71 h 183"/>
                <a:gd name="T4" fmla="*/ 63 w 111"/>
                <a:gd name="T5" fmla="*/ 71 h 183"/>
                <a:gd name="T6" fmla="*/ 63 w 111"/>
                <a:gd name="T7" fmla="*/ 56 h 183"/>
                <a:gd name="T8" fmla="*/ 63 w 111"/>
                <a:gd name="T9" fmla="*/ 32 h 183"/>
                <a:gd name="T10" fmla="*/ 55 w 111"/>
                <a:gd name="T11" fmla="*/ 32 h 183"/>
                <a:gd name="T12" fmla="*/ 47 w 111"/>
                <a:gd name="T13" fmla="*/ 32 h 183"/>
                <a:gd name="T14" fmla="*/ 47 w 111"/>
                <a:gd name="T15" fmla="*/ 48 h 183"/>
                <a:gd name="T16" fmla="*/ 47 w 111"/>
                <a:gd name="T17" fmla="*/ 135 h 183"/>
                <a:gd name="T18" fmla="*/ 47 w 111"/>
                <a:gd name="T19" fmla="*/ 151 h 183"/>
                <a:gd name="T20" fmla="*/ 55 w 111"/>
                <a:gd name="T21" fmla="*/ 151 h 183"/>
                <a:gd name="T22" fmla="*/ 63 w 111"/>
                <a:gd name="T23" fmla="*/ 151 h 183"/>
                <a:gd name="T24" fmla="*/ 63 w 111"/>
                <a:gd name="T25" fmla="*/ 135 h 183"/>
                <a:gd name="T26" fmla="*/ 63 w 111"/>
                <a:gd name="T27" fmla="*/ 111 h 183"/>
                <a:gd name="T28" fmla="*/ 55 w 111"/>
                <a:gd name="T29" fmla="*/ 111 h 183"/>
                <a:gd name="T30" fmla="*/ 55 w 111"/>
                <a:gd name="T31" fmla="*/ 87 h 183"/>
                <a:gd name="T32" fmla="*/ 110 w 111"/>
                <a:gd name="T33" fmla="*/ 87 h 183"/>
                <a:gd name="T34" fmla="*/ 110 w 111"/>
                <a:gd name="T35" fmla="*/ 174 h 183"/>
                <a:gd name="T36" fmla="*/ 79 w 111"/>
                <a:gd name="T37" fmla="*/ 174 h 183"/>
                <a:gd name="T38" fmla="*/ 71 w 111"/>
                <a:gd name="T39" fmla="*/ 166 h 183"/>
                <a:gd name="T40" fmla="*/ 63 w 111"/>
                <a:gd name="T41" fmla="*/ 174 h 183"/>
                <a:gd name="T42" fmla="*/ 47 w 111"/>
                <a:gd name="T43" fmla="*/ 182 h 183"/>
                <a:gd name="T44" fmla="*/ 23 w 111"/>
                <a:gd name="T45" fmla="*/ 174 h 183"/>
                <a:gd name="T46" fmla="*/ 8 w 111"/>
                <a:gd name="T47" fmla="*/ 166 h 183"/>
                <a:gd name="T48" fmla="*/ 0 w 111"/>
                <a:gd name="T49" fmla="*/ 142 h 183"/>
                <a:gd name="T50" fmla="*/ 0 w 111"/>
                <a:gd name="T51" fmla="*/ 119 h 183"/>
                <a:gd name="T52" fmla="*/ 0 w 111"/>
                <a:gd name="T53" fmla="*/ 63 h 183"/>
                <a:gd name="T54" fmla="*/ 8 w 111"/>
                <a:gd name="T55" fmla="*/ 32 h 183"/>
                <a:gd name="T56" fmla="*/ 23 w 111"/>
                <a:gd name="T57" fmla="*/ 8 h 183"/>
                <a:gd name="T58" fmla="*/ 55 w 111"/>
                <a:gd name="T59" fmla="*/ 0 h 183"/>
                <a:gd name="T60" fmla="*/ 87 w 111"/>
                <a:gd name="T61" fmla="*/ 8 h 183"/>
                <a:gd name="T62" fmla="*/ 103 w 111"/>
                <a:gd name="T63" fmla="*/ 24 h 183"/>
                <a:gd name="T64" fmla="*/ 110 w 111"/>
                <a:gd name="T65" fmla="*/ 63 h 183"/>
                <a:gd name="T66" fmla="*/ 110 w 111"/>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83">
                  <a:moveTo>
                    <a:pt x="110" y="71"/>
                  </a:moveTo>
                  <a:lnTo>
                    <a:pt x="110" y="71"/>
                  </a:lnTo>
                  <a:cubicBezTo>
                    <a:pt x="63" y="71"/>
                    <a:pt x="63" y="71"/>
                    <a:pt x="63" y="71"/>
                  </a:cubicBezTo>
                  <a:cubicBezTo>
                    <a:pt x="63" y="56"/>
                    <a:pt x="63" y="56"/>
                    <a:pt x="63" y="56"/>
                  </a:cubicBezTo>
                  <a:cubicBezTo>
                    <a:pt x="63" y="40"/>
                    <a:pt x="63" y="40"/>
                    <a:pt x="63" y="32"/>
                  </a:cubicBezTo>
                  <a:lnTo>
                    <a:pt x="55" y="32"/>
                  </a:lnTo>
                  <a:lnTo>
                    <a:pt x="47" y="32"/>
                  </a:lnTo>
                  <a:cubicBezTo>
                    <a:pt x="47" y="32"/>
                    <a:pt x="47" y="40"/>
                    <a:pt x="47" y="48"/>
                  </a:cubicBezTo>
                  <a:cubicBezTo>
                    <a:pt x="47" y="135"/>
                    <a:pt x="47" y="135"/>
                    <a:pt x="47" y="135"/>
                  </a:cubicBezTo>
                  <a:cubicBezTo>
                    <a:pt x="47" y="142"/>
                    <a:pt x="47" y="142"/>
                    <a:pt x="47" y="151"/>
                  </a:cubicBezTo>
                  <a:lnTo>
                    <a:pt x="55" y="151"/>
                  </a:lnTo>
                  <a:lnTo>
                    <a:pt x="63" y="151"/>
                  </a:lnTo>
                  <a:cubicBezTo>
                    <a:pt x="63" y="142"/>
                    <a:pt x="63" y="142"/>
                    <a:pt x="63" y="135"/>
                  </a:cubicBezTo>
                  <a:cubicBezTo>
                    <a:pt x="63" y="111"/>
                    <a:pt x="63" y="111"/>
                    <a:pt x="63" y="111"/>
                  </a:cubicBezTo>
                  <a:cubicBezTo>
                    <a:pt x="55" y="111"/>
                    <a:pt x="55" y="111"/>
                    <a:pt x="55" y="111"/>
                  </a:cubicBezTo>
                  <a:cubicBezTo>
                    <a:pt x="55" y="87"/>
                    <a:pt x="55" y="87"/>
                    <a:pt x="55" y="87"/>
                  </a:cubicBezTo>
                  <a:cubicBezTo>
                    <a:pt x="110" y="87"/>
                    <a:pt x="110" y="87"/>
                    <a:pt x="110" y="87"/>
                  </a:cubicBezTo>
                  <a:cubicBezTo>
                    <a:pt x="110" y="174"/>
                    <a:pt x="110" y="174"/>
                    <a:pt x="110" y="174"/>
                  </a:cubicBezTo>
                  <a:cubicBezTo>
                    <a:pt x="79" y="174"/>
                    <a:pt x="79" y="174"/>
                    <a:pt x="79" y="174"/>
                  </a:cubicBezTo>
                  <a:cubicBezTo>
                    <a:pt x="71" y="166"/>
                    <a:pt x="71" y="166"/>
                    <a:pt x="71" y="166"/>
                  </a:cubicBezTo>
                  <a:cubicBezTo>
                    <a:pt x="71" y="174"/>
                    <a:pt x="71" y="174"/>
                    <a:pt x="63" y="174"/>
                  </a:cubicBezTo>
                  <a:cubicBezTo>
                    <a:pt x="55" y="182"/>
                    <a:pt x="55" y="182"/>
                    <a:pt x="47" y="182"/>
                  </a:cubicBezTo>
                  <a:cubicBezTo>
                    <a:pt x="39" y="182"/>
                    <a:pt x="31" y="182"/>
                    <a:pt x="23" y="174"/>
                  </a:cubicBezTo>
                  <a:cubicBezTo>
                    <a:pt x="16" y="174"/>
                    <a:pt x="16" y="166"/>
                    <a:pt x="8" y="166"/>
                  </a:cubicBezTo>
                  <a:cubicBezTo>
                    <a:pt x="8" y="158"/>
                    <a:pt x="0" y="151"/>
                    <a:pt x="0" y="142"/>
                  </a:cubicBezTo>
                  <a:cubicBezTo>
                    <a:pt x="0" y="142"/>
                    <a:pt x="0" y="127"/>
                    <a:pt x="0" y="119"/>
                  </a:cubicBezTo>
                  <a:cubicBezTo>
                    <a:pt x="0" y="63"/>
                    <a:pt x="0" y="63"/>
                    <a:pt x="0" y="63"/>
                  </a:cubicBezTo>
                  <a:cubicBezTo>
                    <a:pt x="0" y="48"/>
                    <a:pt x="0" y="40"/>
                    <a:pt x="8" y="32"/>
                  </a:cubicBezTo>
                  <a:cubicBezTo>
                    <a:pt x="8" y="24"/>
                    <a:pt x="8" y="16"/>
                    <a:pt x="23" y="8"/>
                  </a:cubicBezTo>
                  <a:cubicBezTo>
                    <a:pt x="31" y="0"/>
                    <a:pt x="39" y="0"/>
                    <a:pt x="55" y="0"/>
                  </a:cubicBezTo>
                  <a:cubicBezTo>
                    <a:pt x="63" y="0"/>
                    <a:pt x="79" y="0"/>
                    <a:pt x="87" y="8"/>
                  </a:cubicBezTo>
                  <a:cubicBezTo>
                    <a:pt x="94" y="16"/>
                    <a:pt x="103" y="24"/>
                    <a:pt x="103" y="24"/>
                  </a:cubicBezTo>
                  <a:cubicBezTo>
                    <a:pt x="103" y="32"/>
                    <a:pt x="110" y="48"/>
                    <a:pt x="110" y="63"/>
                  </a:cubicBezTo>
                  <a:lnTo>
                    <a:pt x="110"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3" name="Freeform 435"/>
            <p:cNvSpPr>
              <a:spLocks noChangeArrowheads="1"/>
            </p:cNvSpPr>
            <p:nvPr/>
          </p:nvSpPr>
          <p:spPr bwMode="auto">
            <a:xfrm>
              <a:off x="16213975" y="9450706"/>
              <a:ext cx="57171" cy="127046"/>
            </a:xfrm>
            <a:custGeom>
              <a:avLst/>
              <a:gdLst>
                <a:gd name="T0" fmla="*/ 0 w 80"/>
                <a:gd name="T1" fmla="*/ 0 h 175"/>
                <a:gd name="T2" fmla="*/ 71 w 80"/>
                <a:gd name="T3" fmla="*/ 0 h 175"/>
                <a:gd name="T4" fmla="*/ 71 w 80"/>
                <a:gd name="T5" fmla="*/ 40 h 175"/>
                <a:gd name="T6" fmla="*/ 48 w 80"/>
                <a:gd name="T7" fmla="*/ 40 h 175"/>
                <a:gd name="T8" fmla="*/ 48 w 80"/>
                <a:gd name="T9" fmla="*/ 71 h 175"/>
                <a:gd name="T10" fmla="*/ 71 w 80"/>
                <a:gd name="T11" fmla="*/ 71 h 175"/>
                <a:gd name="T12" fmla="*/ 71 w 80"/>
                <a:gd name="T13" fmla="*/ 103 h 175"/>
                <a:gd name="T14" fmla="*/ 48 w 80"/>
                <a:gd name="T15" fmla="*/ 103 h 175"/>
                <a:gd name="T16" fmla="*/ 48 w 80"/>
                <a:gd name="T17" fmla="*/ 142 h 175"/>
                <a:gd name="T18" fmla="*/ 79 w 80"/>
                <a:gd name="T19" fmla="*/ 142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1" y="0"/>
                  </a:lnTo>
                  <a:lnTo>
                    <a:pt x="71" y="40"/>
                  </a:lnTo>
                  <a:lnTo>
                    <a:pt x="48" y="40"/>
                  </a:lnTo>
                  <a:lnTo>
                    <a:pt x="48" y="71"/>
                  </a:lnTo>
                  <a:lnTo>
                    <a:pt x="71" y="71"/>
                  </a:lnTo>
                  <a:lnTo>
                    <a:pt x="71" y="103"/>
                  </a:lnTo>
                  <a:lnTo>
                    <a:pt x="48" y="103"/>
                  </a:lnTo>
                  <a:lnTo>
                    <a:pt x="48" y="142"/>
                  </a:lnTo>
                  <a:lnTo>
                    <a:pt x="79" y="142"/>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4" name="Freeform 436"/>
            <p:cNvSpPr>
              <a:spLocks noChangeArrowheads="1"/>
            </p:cNvSpPr>
            <p:nvPr/>
          </p:nvSpPr>
          <p:spPr bwMode="auto">
            <a:xfrm>
              <a:off x="16274322" y="9450706"/>
              <a:ext cx="79405" cy="130222"/>
            </a:xfrm>
            <a:custGeom>
              <a:avLst/>
              <a:gdLst>
                <a:gd name="T0" fmla="*/ 111 w 112"/>
                <a:gd name="T1" fmla="*/ 103 h 183"/>
                <a:gd name="T2" fmla="*/ 111 w 112"/>
                <a:gd name="T3" fmla="*/ 103 h 183"/>
                <a:gd name="T4" fmla="*/ 103 w 112"/>
                <a:gd name="T5" fmla="*/ 142 h 183"/>
                <a:gd name="T6" fmla="*/ 95 w 112"/>
                <a:gd name="T7" fmla="*/ 166 h 183"/>
                <a:gd name="T8" fmla="*/ 79 w 112"/>
                <a:gd name="T9" fmla="*/ 174 h 183"/>
                <a:gd name="T10" fmla="*/ 55 w 112"/>
                <a:gd name="T11" fmla="*/ 182 h 183"/>
                <a:gd name="T12" fmla="*/ 32 w 112"/>
                <a:gd name="T13" fmla="*/ 174 h 183"/>
                <a:gd name="T14" fmla="*/ 8 w 112"/>
                <a:gd name="T15" fmla="*/ 166 h 183"/>
                <a:gd name="T16" fmla="*/ 0 w 112"/>
                <a:gd name="T17" fmla="*/ 142 h 183"/>
                <a:gd name="T18" fmla="*/ 0 w 112"/>
                <a:gd name="T19" fmla="*/ 103 h 183"/>
                <a:gd name="T20" fmla="*/ 0 w 112"/>
                <a:gd name="T21" fmla="*/ 79 h 183"/>
                <a:gd name="T22" fmla="*/ 0 w 112"/>
                <a:gd name="T23" fmla="*/ 40 h 183"/>
                <a:gd name="T24" fmla="*/ 8 w 112"/>
                <a:gd name="T25" fmla="*/ 16 h 183"/>
                <a:gd name="T26" fmla="*/ 32 w 112"/>
                <a:gd name="T27" fmla="*/ 8 h 183"/>
                <a:gd name="T28" fmla="*/ 55 w 112"/>
                <a:gd name="T29" fmla="*/ 0 h 183"/>
                <a:gd name="T30" fmla="*/ 79 w 112"/>
                <a:gd name="T31" fmla="*/ 8 h 183"/>
                <a:gd name="T32" fmla="*/ 95 w 112"/>
                <a:gd name="T33" fmla="*/ 16 h 183"/>
                <a:gd name="T34" fmla="*/ 103 w 112"/>
                <a:gd name="T35" fmla="*/ 40 h 183"/>
                <a:gd name="T36" fmla="*/ 111 w 112"/>
                <a:gd name="T37" fmla="*/ 79 h 183"/>
                <a:gd name="T38" fmla="*/ 111 w 112"/>
                <a:gd name="T39" fmla="*/ 103 h 183"/>
                <a:gd name="T40" fmla="*/ 63 w 112"/>
                <a:gd name="T41" fmla="*/ 48 h 183"/>
                <a:gd name="T42" fmla="*/ 63 w 112"/>
                <a:gd name="T43" fmla="*/ 48 h 183"/>
                <a:gd name="T44" fmla="*/ 63 w 112"/>
                <a:gd name="T45" fmla="*/ 32 h 183"/>
                <a:gd name="T46" fmla="*/ 55 w 112"/>
                <a:gd name="T47" fmla="*/ 32 h 183"/>
                <a:gd name="T48" fmla="*/ 48 w 112"/>
                <a:gd name="T49" fmla="*/ 32 h 183"/>
                <a:gd name="T50" fmla="*/ 48 w 112"/>
                <a:gd name="T51" fmla="*/ 48 h 183"/>
                <a:gd name="T52" fmla="*/ 48 w 112"/>
                <a:gd name="T53" fmla="*/ 127 h 183"/>
                <a:gd name="T54" fmla="*/ 48 w 112"/>
                <a:gd name="T55" fmla="*/ 151 h 183"/>
                <a:gd name="T56" fmla="*/ 55 w 112"/>
                <a:gd name="T57" fmla="*/ 151 h 183"/>
                <a:gd name="T58" fmla="*/ 63 w 112"/>
                <a:gd name="T59" fmla="*/ 151 h 183"/>
                <a:gd name="T60" fmla="*/ 63 w 112"/>
                <a:gd name="T61" fmla="*/ 127 h 183"/>
                <a:gd name="T62" fmla="*/ 63 w 112"/>
                <a:gd name="T6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83">
                  <a:moveTo>
                    <a:pt x="111" y="103"/>
                  </a:moveTo>
                  <a:lnTo>
                    <a:pt x="111" y="103"/>
                  </a:lnTo>
                  <a:cubicBezTo>
                    <a:pt x="111" y="127"/>
                    <a:pt x="103" y="135"/>
                    <a:pt x="103" y="142"/>
                  </a:cubicBezTo>
                  <a:cubicBezTo>
                    <a:pt x="103" y="151"/>
                    <a:pt x="103" y="158"/>
                    <a:pt x="95" y="166"/>
                  </a:cubicBezTo>
                  <a:cubicBezTo>
                    <a:pt x="95" y="166"/>
                    <a:pt x="87" y="174"/>
                    <a:pt x="79" y="174"/>
                  </a:cubicBezTo>
                  <a:cubicBezTo>
                    <a:pt x="71" y="182"/>
                    <a:pt x="63" y="182"/>
                    <a:pt x="55" y="182"/>
                  </a:cubicBezTo>
                  <a:cubicBezTo>
                    <a:pt x="48" y="182"/>
                    <a:pt x="40" y="182"/>
                    <a:pt x="32" y="174"/>
                  </a:cubicBezTo>
                  <a:cubicBezTo>
                    <a:pt x="24" y="174"/>
                    <a:pt x="16" y="166"/>
                    <a:pt x="8" y="166"/>
                  </a:cubicBezTo>
                  <a:cubicBezTo>
                    <a:pt x="8" y="158"/>
                    <a:pt x="0" y="151"/>
                    <a:pt x="0" y="142"/>
                  </a:cubicBezTo>
                  <a:cubicBezTo>
                    <a:pt x="0" y="135"/>
                    <a:pt x="0" y="127"/>
                    <a:pt x="0" y="103"/>
                  </a:cubicBezTo>
                  <a:cubicBezTo>
                    <a:pt x="0" y="79"/>
                    <a:pt x="0" y="79"/>
                    <a:pt x="0" y="79"/>
                  </a:cubicBezTo>
                  <a:cubicBezTo>
                    <a:pt x="0" y="56"/>
                    <a:pt x="0" y="48"/>
                    <a:pt x="0" y="40"/>
                  </a:cubicBezTo>
                  <a:cubicBezTo>
                    <a:pt x="0" y="32"/>
                    <a:pt x="8" y="24"/>
                    <a:pt x="8" y="16"/>
                  </a:cubicBezTo>
                  <a:cubicBezTo>
                    <a:pt x="16" y="16"/>
                    <a:pt x="24" y="8"/>
                    <a:pt x="32" y="8"/>
                  </a:cubicBezTo>
                  <a:cubicBezTo>
                    <a:pt x="40" y="0"/>
                    <a:pt x="48" y="0"/>
                    <a:pt x="55" y="0"/>
                  </a:cubicBezTo>
                  <a:cubicBezTo>
                    <a:pt x="63" y="0"/>
                    <a:pt x="71" y="0"/>
                    <a:pt x="79" y="8"/>
                  </a:cubicBezTo>
                  <a:cubicBezTo>
                    <a:pt x="87" y="8"/>
                    <a:pt x="95" y="16"/>
                    <a:pt x="95" y="16"/>
                  </a:cubicBezTo>
                  <a:cubicBezTo>
                    <a:pt x="103" y="24"/>
                    <a:pt x="103" y="32"/>
                    <a:pt x="103" y="40"/>
                  </a:cubicBezTo>
                  <a:cubicBezTo>
                    <a:pt x="103" y="48"/>
                    <a:pt x="111" y="56"/>
                    <a:pt x="111" y="79"/>
                  </a:cubicBezTo>
                  <a:lnTo>
                    <a:pt x="111" y="103"/>
                  </a:lnTo>
                  <a:close/>
                  <a:moveTo>
                    <a:pt x="63" y="48"/>
                  </a:moveTo>
                  <a:lnTo>
                    <a:pt x="63" y="48"/>
                  </a:lnTo>
                  <a:cubicBezTo>
                    <a:pt x="63" y="40"/>
                    <a:pt x="63" y="32"/>
                    <a:pt x="63" y="32"/>
                  </a:cubicBezTo>
                  <a:cubicBezTo>
                    <a:pt x="55" y="32"/>
                    <a:pt x="55" y="32"/>
                    <a:pt x="55" y="32"/>
                  </a:cubicBezTo>
                  <a:lnTo>
                    <a:pt x="48" y="32"/>
                  </a:lnTo>
                  <a:cubicBezTo>
                    <a:pt x="48" y="32"/>
                    <a:pt x="48" y="40"/>
                    <a:pt x="48" y="48"/>
                  </a:cubicBezTo>
                  <a:cubicBezTo>
                    <a:pt x="48" y="127"/>
                    <a:pt x="48" y="127"/>
                    <a:pt x="48" y="127"/>
                  </a:cubicBezTo>
                  <a:cubicBezTo>
                    <a:pt x="48" y="142"/>
                    <a:pt x="48" y="142"/>
                    <a:pt x="48" y="151"/>
                  </a:cubicBezTo>
                  <a:cubicBezTo>
                    <a:pt x="48" y="151"/>
                    <a:pt x="48" y="151"/>
                    <a:pt x="55" y="151"/>
                  </a:cubicBezTo>
                  <a:cubicBezTo>
                    <a:pt x="55" y="151"/>
                    <a:pt x="55" y="151"/>
                    <a:pt x="63" y="151"/>
                  </a:cubicBezTo>
                  <a:cubicBezTo>
                    <a:pt x="63" y="142"/>
                    <a:pt x="63" y="142"/>
                    <a:pt x="63" y="127"/>
                  </a:cubicBezTo>
                  <a:lnTo>
                    <a:pt x="63" y="4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5" name="Freeform 437"/>
            <p:cNvSpPr>
              <a:spLocks noChangeArrowheads="1"/>
            </p:cNvSpPr>
            <p:nvPr/>
          </p:nvSpPr>
          <p:spPr bwMode="auto">
            <a:xfrm>
              <a:off x="16366431" y="9450706"/>
              <a:ext cx="69876" cy="127046"/>
            </a:xfrm>
            <a:custGeom>
              <a:avLst/>
              <a:gdLst>
                <a:gd name="T0" fmla="*/ 0 w 95"/>
                <a:gd name="T1" fmla="*/ 0 h 175"/>
                <a:gd name="T2" fmla="*/ 0 w 95"/>
                <a:gd name="T3" fmla="*/ 0 h 175"/>
                <a:gd name="T4" fmla="*/ 31 w 95"/>
                <a:gd name="T5" fmla="*/ 0 h 175"/>
                <a:gd name="T6" fmla="*/ 71 w 95"/>
                <a:gd name="T7" fmla="*/ 8 h 175"/>
                <a:gd name="T8" fmla="*/ 94 w 95"/>
                <a:gd name="T9" fmla="*/ 16 h 175"/>
                <a:gd name="T10" fmla="*/ 94 w 95"/>
                <a:gd name="T11" fmla="*/ 48 h 175"/>
                <a:gd name="T12" fmla="*/ 94 w 95"/>
                <a:gd name="T13" fmla="*/ 79 h 175"/>
                <a:gd name="T14" fmla="*/ 71 w 95"/>
                <a:gd name="T15" fmla="*/ 87 h 175"/>
                <a:gd name="T16" fmla="*/ 94 w 95"/>
                <a:gd name="T17" fmla="*/ 95 h 175"/>
                <a:gd name="T18" fmla="*/ 94 w 95"/>
                <a:gd name="T19" fmla="*/ 103 h 175"/>
                <a:gd name="T20" fmla="*/ 94 w 95"/>
                <a:gd name="T21" fmla="*/ 135 h 175"/>
                <a:gd name="T22" fmla="*/ 94 w 95"/>
                <a:gd name="T23" fmla="*/ 174 h 175"/>
                <a:gd name="T24" fmla="*/ 55 w 95"/>
                <a:gd name="T25" fmla="*/ 174 h 175"/>
                <a:gd name="T26" fmla="*/ 55 w 95"/>
                <a:gd name="T27" fmla="*/ 119 h 175"/>
                <a:gd name="T28" fmla="*/ 55 w 95"/>
                <a:gd name="T29" fmla="*/ 103 h 175"/>
                <a:gd name="T30" fmla="*/ 39 w 95"/>
                <a:gd name="T31" fmla="*/ 103 h 175"/>
                <a:gd name="T32" fmla="*/ 39 w 95"/>
                <a:gd name="T33" fmla="*/ 174 h 175"/>
                <a:gd name="T34" fmla="*/ 0 w 95"/>
                <a:gd name="T35" fmla="*/ 174 h 175"/>
                <a:gd name="T36" fmla="*/ 0 w 95"/>
                <a:gd name="T37" fmla="*/ 0 h 175"/>
                <a:gd name="T38" fmla="*/ 39 w 95"/>
                <a:gd name="T39" fmla="*/ 32 h 175"/>
                <a:gd name="T40" fmla="*/ 39 w 95"/>
                <a:gd name="T41" fmla="*/ 32 h 175"/>
                <a:gd name="T42" fmla="*/ 39 w 95"/>
                <a:gd name="T43" fmla="*/ 71 h 175"/>
                <a:gd name="T44" fmla="*/ 55 w 95"/>
                <a:gd name="T45" fmla="*/ 71 h 175"/>
                <a:gd name="T46" fmla="*/ 55 w 95"/>
                <a:gd name="T47" fmla="*/ 56 h 175"/>
                <a:gd name="T48" fmla="*/ 55 w 95"/>
                <a:gd name="T49" fmla="*/ 48 h 175"/>
                <a:gd name="T50" fmla="*/ 55 w 95"/>
                <a:gd name="T51" fmla="*/ 40 h 175"/>
                <a:gd name="T52" fmla="*/ 39 w 95"/>
                <a:gd name="T53" fmla="*/ 3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75">
                  <a:moveTo>
                    <a:pt x="0" y="0"/>
                  </a:moveTo>
                  <a:lnTo>
                    <a:pt x="0" y="0"/>
                  </a:lnTo>
                  <a:cubicBezTo>
                    <a:pt x="31" y="0"/>
                    <a:pt x="31" y="0"/>
                    <a:pt x="31" y="0"/>
                  </a:cubicBezTo>
                  <a:cubicBezTo>
                    <a:pt x="47" y="0"/>
                    <a:pt x="63" y="8"/>
                    <a:pt x="71" y="8"/>
                  </a:cubicBezTo>
                  <a:cubicBezTo>
                    <a:pt x="79" y="8"/>
                    <a:pt x="87" y="16"/>
                    <a:pt x="94" y="16"/>
                  </a:cubicBezTo>
                  <a:cubicBezTo>
                    <a:pt x="94" y="24"/>
                    <a:pt x="94" y="40"/>
                    <a:pt x="94" y="48"/>
                  </a:cubicBezTo>
                  <a:cubicBezTo>
                    <a:pt x="94" y="63"/>
                    <a:pt x="94" y="71"/>
                    <a:pt x="94" y="79"/>
                  </a:cubicBezTo>
                  <a:cubicBezTo>
                    <a:pt x="87" y="87"/>
                    <a:pt x="87" y="87"/>
                    <a:pt x="71" y="87"/>
                  </a:cubicBezTo>
                  <a:cubicBezTo>
                    <a:pt x="79" y="87"/>
                    <a:pt x="87" y="95"/>
                    <a:pt x="94" y="95"/>
                  </a:cubicBezTo>
                  <a:cubicBezTo>
                    <a:pt x="94" y="103"/>
                    <a:pt x="94" y="103"/>
                    <a:pt x="94" y="103"/>
                  </a:cubicBezTo>
                  <a:cubicBezTo>
                    <a:pt x="94" y="111"/>
                    <a:pt x="94" y="119"/>
                    <a:pt x="94" y="135"/>
                  </a:cubicBezTo>
                  <a:cubicBezTo>
                    <a:pt x="94" y="174"/>
                    <a:pt x="94" y="174"/>
                    <a:pt x="94" y="174"/>
                  </a:cubicBezTo>
                  <a:cubicBezTo>
                    <a:pt x="55" y="174"/>
                    <a:pt x="55" y="174"/>
                    <a:pt x="55" y="174"/>
                  </a:cubicBezTo>
                  <a:cubicBezTo>
                    <a:pt x="55" y="119"/>
                    <a:pt x="55" y="119"/>
                    <a:pt x="55" y="119"/>
                  </a:cubicBezTo>
                  <a:cubicBezTo>
                    <a:pt x="55" y="111"/>
                    <a:pt x="55" y="103"/>
                    <a:pt x="55" y="103"/>
                  </a:cubicBezTo>
                  <a:cubicBezTo>
                    <a:pt x="55" y="103"/>
                    <a:pt x="47" y="103"/>
                    <a:pt x="39" y="103"/>
                  </a:cubicBezTo>
                  <a:cubicBezTo>
                    <a:pt x="39" y="174"/>
                    <a:pt x="39" y="174"/>
                    <a:pt x="39" y="174"/>
                  </a:cubicBezTo>
                  <a:cubicBezTo>
                    <a:pt x="0" y="174"/>
                    <a:pt x="0" y="174"/>
                    <a:pt x="0" y="174"/>
                  </a:cubicBezTo>
                  <a:lnTo>
                    <a:pt x="0" y="0"/>
                  </a:lnTo>
                  <a:close/>
                  <a:moveTo>
                    <a:pt x="39" y="32"/>
                  </a:moveTo>
                  <a:lnTo>
                    <a:pt x="39" y="32"/>
                  </a:lnTo>
                  <a:cubicBezTo>
                    <a:pt x="39" y="71"/>
                    <a:pt x="39" y="71"/>
                    <a:pt x="39" y="71"/>
                  </a:cubicBezTo>
                  <a:cubicBezTo>
                    <a:pt x="47" y="71"/>
                    <a:pt x="55" y="71"/>
                    <a:pt x="55" y="71"/>
                  </a:cubicBezTo>
                  <a:cubicBezTo>
                    <a:pt x="55" y="71"/>
                    <a:pt x="55" y="63"/>
                    <a:pt x="55" y="56"/>
                  </a:cubicBezTo>
                  <a:cubicBezTo>
                    <a:pt x="55" y="48"/>
                    <a:pt x="55" y="48"/>
                    <a:pt x="55" y="48"/>
                  </a:cubicBezTo>
                  <a:cubicBezTo>
                    <a:pt x="55" y="40"/>
                    <a:pt x="55" y="40"/>
                    <a:pt x="55" y="40"/>
                  </a:cubicBezTo>
                  <a:cubicBezTo>
                    <a:pt x="55" y="32"/>
                    <a:pt x="47"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6" name="Freeform 438"/>
            <p:cNvSpPr>
              <a:spLocks noChangeArrowheads="1"/>
            </p:cNvSpPr>
            <p:nvPr/>
          </p:nvSpPr>
          <p:spPr bwMode="auto">
            <a:xfrm>
              <a:off x="16452187" y="9450706"/>
              <a:ext cx="76228" cy="130222"/>
            </a:xfrm>
            <a:custGeom>
              <a:avLst/>
              <a:gdLst>
                <a:gd name="T0" fmla="*/ 103 w 104"/>
                <a:gd name="T1" fmla="*/ 71 h 183"/>
                <a:gd name="T2" fmla="*/ 103 w 104"/>
                <a:gd name="T3" fmla="*/ 71 h 183"/>
                <a:gd name="T4" fmla="*/ 56 w 104"/>
                <a:gd name="T5" fmla="*/ 71 h 183"/>
                <a:gd name="T6" fmla="*/ 56 w 104"/>
                <a:gd name="T7" fmla="*/ 56 h 183"/>
                <a:gd name="T8" fmla="*/ 56 w 104"/>
                <a:gd name="T9" fmla="*/ 32 h 183"/>
                <a:gd name="T10" fmla="*/ 48 w 104"/>
                <a:gd name="T11" fmla="*/ 32 h 183"/>
                <a:gd name="T12" fmla="*/ 40 w 104"/>
                <a:gd name="T13" fmla="*/ 32 h 183"/>
                <a:gd name="T14" fmla="*/ 40 w 104"/>
                <a:gd name="T15" fmla="*/ 48 h 183"/>
                <a:gd name="T16" fmla="*/ 40 w 104"/>
                <a:gd name="T17" fmla="*/ 135 h 183"/>
                <a:gd name="T18" fmla="*/ 40 w 104"/>
                <a:gd name="T19" fmla="*/ 151 h 183"/>
                <a:gd name="T20" fmla="*/ 48 w 104"/>
                <a:gd name="T21" fmla="*/ 151 h 183"/>
                <a:gd name="T22" fmla="*/ 56 w 104"/>
                <a:gd name="T23" fmla="*/ 151 h 183"/>
                <a:gd name="T24" fmla="*/ 56 w 104"/>
                <a:gd name="T25" fmla="*/ 135 h 183"/>
                <a:gd name="T26" fmla="*/ 56 w 104"/>
                <a:gd name="T27" fmla="*/ 111 h 183"/>
                <a:gd name="T28" fmla="*/ 48 w 104"/>
                <a:gd name="T29" fmla="*/ 111 h 183"/>
                <a:gd name="T30" fmla="*/ 48 w 104"/>
                <a:gd name="T31" fmla="*/ 87 h 183"/>
                <a:gd name="T32" fmla="*/ 103 w 104"/>
                <a:gd name="T33" fmla="*/ 87 h 183"/>
                <a:gd name="T34" fmla="*/ 103 w 104"/>
                <a:gd name="T35" fmla="*/ 174 h 183"/>
                <a:gd name="T36" fmla="*/ 71 w 104"/>
                <a:gd name="T37" fmla="*/ 174 h 183"/>
                <a:gd name="T38" fmla="*/ 71 w 104"/>
                <a:gd name="T39" fmla="*/ 166 h 183"/>
                <a:gd name="T40" fmla="*/ 56 w 104"/>
                <a:gd name="T41" fmla="*/ 174 h 183"/>
                <a:gd name="T42" fmla="*/ 40 w 104"/>
                <a:gd name="T43" fmla="*/ 182 h 183"/>
                <a:gd name="T44" fmla="*/ 16 w 104"/>
                <a:gd name="T45" fmla="*/ 174 h 183"/>
                <a:gd name="T46" fmla="*/ 8 w 104"/>
                <a:gd name="T47" fmla="*/ 166 h 183"/>
                <a:gd name="T48" fmla="*/ 0 w 104"/>
                <a:gd name="T49" fmla="*/ 142 h 183"/>
                <a:gd name="T50" fmla="*/ 0 w 104"/>
                <a:gd name="T51" fmla="*/ 119 h 183"/>
                <a:gd name="T52" fmla="*/ 0 w 104"/>
                <a:gd name="T53" fmla="*/ 63 h 183"/>
                <a:gd name="T54" fmla="*/ 0 w 104"/>
                <a:gd name="T55" fmla="*/ 32 h 183"/>
                <a:gd name="T56" fmla="*/ 16 w 104"/>
                <a:gd name="T57" fmla="*/ 8 h 183"/>
                <a:gd name="T58" fmla="*/ 48 w 104"/>
                <a:gd name="T59" fmla="*/ 0 h 183"/>
                <a:gd name="T60" fmla="*/ 79 w 104"/>
                <a:gd name="T61" fmla="*/ 8 h 183"/>
                <a:gd name="T62" fmla="*/ 95 w 104"/>
                <a:gd name="T63" fmla="*/ 24 h 183"/>
                <a:gd name="T64" fmla="*/ 103 w 104"/>
                <a:gd name="T65" fmla="*/ 63 h 183"/>
                <a:gd name="T66" fmla="*/ 103 w 104"/>
                <a:gd name="T67"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83">
                  <a:moveTo>
                    <a:pt x="103" y="71"/>
                  </a:moveTo>
                  <a:lnTo>
                    <a:pt x="103" y="71"/>
                  </a:lnTo>
                  <a:cubicBezTo>
                    <a:pt x="56" y="71"/>
                    <a:pt x="56" y="71"/>
                    <a:pt x="56" y="71"/>
                  </a:cubicBezTo>
                  <a:cubicBezTo>
                    <a:pt x="56" y="56"/>
                    <a:pt x="56" y="56"/>
                    <a:pt x="56" y="56"/>
                  </a:cubicBezTo>
                  <a:cubicBezTo>
                    <a:pt x="56" y="40"/>
                    <a:pt x="56" y="40"/>
                    <a:pt x="56" y="32"/>
                  </a:cubicBezTo>
                  <a:cubicBezTo>
                    <a:pt x="56" y="32"/>
                    <a:pt x="56" y="32"/>
                    <a:pt x="48" y="32"/>
                  </a:cubicBezTo>
                  <a:cubicBezTo>
                    <a:pt x="48" y="32"/>
                    <a:pt x="48" y="32"/>
                    <a:pt x="40" y="32"/>
                  </a:cubicBezTo>
                  <a:cubicBezTo>
                    <a:pt x="40" y="32"/>
                    <a:pt x="40" y="40"/>
                    <a:pt x="40" y="48"/>
                  </a:cubicBezTo>
                  <a:cubicBezTo>
                    <a:pt x="40" y="135"/>
                    <a:pt x="40" y="135"/>
                    <a:pt x="40" y="135"/>
                  </a:cubicBezTo>
                  <a:cubicBezTo>
                    <a:pt x="40" y="142"/>
                    <a:pt x="40" y="142"/>
                    <a:pt x="40" y="151"/>
                  </a:cubicBezTo>
                  <a:cubicBezTo>
                    <a:pt x="48" y="151"/>
                    <a:pt x="48" y="151"/>
                    <a:pt x="48" y="151"/>
                  </a:cubicBezTo>
                  <a:cubicBezTo>
                    <a:pt x="56" y="151"/>
                    <a:pt x="56" y="151"/>
                    <a:pt x="56" y="151"/>
                  </a:cubicBezTo>
                  <a:cubicBezTo>
                    <a:pt x="56" y="142"/>
                    <a:pt x="56" y="142"/>
                    <a:pt x="56" y="135"/>
                  </a:cubicBezTo>
                  <a:cubicBezTo>
                    <a:pt x="56" y="111"/>
                    <a:pt x="56" y="111"/>
                    <a:pt x="56" y="111"/>
                  </a:cubicBezTo>
                  <a:cubicBezTo>
                    <a:pt x="48" y="111"/>
                    <a:pt x="48" y="111"/>
                    <a:pt x="48" y="111"/>
                  </a:cubicBezTo>
                  <a:cubicBezTo>
                    <a:pt x="48" y="87"/>
                    <a:pt x="48" y="87"/>
                    <a:pt x="48" y="87"/>
                  </a:cubicBezTo>
                  <a:cubicBezTo>
                    <a:pt x="103" y="87"/>
                    <a:pt x="103" y="87"/>
                    <a:pt x="103" y="87"/>
                  </a:cubicBezTo>
                  <a:cubicBezTo>
                    <a:pt x="103" y="174"/>
                    <a:pt x="103" y="174"/>
                    <a:pt x="103" y="174"/>
                  </a:cubicBezTo>
                  <a:cubicBezTo>
                    <a:pt x="71" y="174"/>
                    <a:pt x="71" y="174"/>
                    <a:pt x="71" y="174"/>
                  </a:cubicBezTo>
                  <a:cubicBezTo>
                    <a:pt x="71" y="166"/>
                    <a:pt x="71" y="166"/>
                    <a:pt x="71" y="166"/>
                  </a:cubicBezTo>
                  <a:cubicBezTo>
                    <a:pt x="63" y="174"/>
                    <a:pt x="63" y="174"/>
                    <a:pt x="56" y="174"/>
                  </a:cubicBezTo>
                  <a:cubicBezTo>
                    <a:pt x="56" y="182"/>
                    <a:pt x="48" y="182"/>
                    <a:pt x="40" y="182"/>
                  </a:cubicBezTo>
                  <a:cubicBezTo>
                    <a:pt x="32" y="182"/>
                    <a:pt x="24" y="182"/>
                    <a:pt x="16" y="174"/>
                  </a:cubicBezTo>
                  <a:lnTo>
                    <a:pt x="8" y="166"/>
                  </a:lnTo>
                  <a:cubicBezTo>
                    <a:pt x="0" y="158"/>
                    <a:pt x="0" y="151"/>
                    <a:pt x="0" y="142"/>
                  </a:cubicBezTo>
                  <a:cubicBezTo>
                    <a:pt x="0" y="142"/>
                    <a:pt x="0" y="127"/>
                    <a:pt x="0" y="119"/>
                  </a:cubicBezTo>
                  <a:cubicBezTo>
                    <a:pt x="0" y="63"/>
                    <a:pt x="0" y="63"/>
                    <a:pt x="0" y="63"/>
                  </a:cubicBezTo>
                  <a:cubicBezTo>
                    <a:pt x="0" y="48"/>
                    <a:pt x="0" y="40"/>
                    <a:pt x="0" y="32"/>
                  </a:cubicBezTo>
                  <a:cubicBezTo>
                    <a:pt x="0" y="24"/>
                    <a:pt x="8" y="16"/>
                    <a:pt x="16" y="8"/>
                  </a:cubicBezTo>
                  <a:cubicBezTo>
                    <a:pt x="24" y="0"/>
                    <a:pt x="32" y="0"/>
                    <a:pt x="48" y="0"/>
                  </a:cubicBezTo>
                  <a:cubicBezTo>
                    <a:pt x="63" y="0"/>
                    <a:pt x="71" y="0"/>
                    <a:pt x="79" y="8"/>
                  </a:cubicBezTo>
                  <a:cubicBezTo>
                    <a:pt x="87" y="16"/>
                    <a:pt x="95" y="24"/>
                    <a:pt x="95" y="24"/>
                  </a:cubicBezTo>
                  <a:cubicBezTo>
                    <a:pt x="103" y="32"/>
                    <a:pt x="103" y="48"/>
                    <a:pt x="103" y="63"/>
                  </a:cubicBezTo>
                  <a:lnTo>
                    <a:pt x="103"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7" name="Freeform 439"/>
            <p:cNvSpPr>
              <a:spLocks noChangeArrowheads="1"/>
            </p:cNvSpPr>
            <p:nvPr/>
          </p:nvSpPr>
          <p:spPr bwMode="auto">
            <a:xfrm>
              <a:off x="16537944" y="9450706"/>
              <a:ext cx="34937"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8" name="Freeform 440"/>
            <p:cNvSpPr>
              <a:spLocks noChangeArrowheads="1"/>
            </p:cNvSpPr>
            <p:nvPr/>
          </p:nvSpPr>
          <p:spPr bwMode="auto">
            <a:xfrm>
              <a:off x="16579233" y="9450706"/>
              <a:ext cx="79405" cy="127046"/>
            </a:xfrm>
            <a:custGeom>
              <a:avLst/>
              <a:gdLst>
                <a:gd name="T0" fmla="*/ 87 w 112"/>
                <a:gd name="T1" fmla="*/ 0 h 175"/>
                <a:gd name="T2" fmla="*/ 87 w 112"/>
                <a:gd name="T3" fmla="*/ 0 h 175"/>
                <a:gd name="T4" fmla="*/ 111 w 112"/>
                <a:gd name="T5" fmla="*/ 174 h 175"/>
                <a:gd name="T6" fmla="*/ 63 w 112"/>
                <a:gd name="T7" fmla="*/ 174 h 175"/>
                <a:gd name="T8" fmla="*/ 63 w 112"/>
                <a:gd name="T9" fmla="*/ 151 h 175"/>
                <a:gd name="T10" fmla="*/ 48 w 112"/>
                <a:gd name="T11" fmla="*/ 151 h 175"/>
                <a:gd name="T12" fmla="*/ 48 w 112"/>
                <a:gd name="T13" fmla="*/ 174 h 175"/>
                <a:gd name="T14" fmla="*/ 0 w 112"/>
                <a:gd name="T15" fmla="*/ 174 h 175"/>
                <a:gd name="T16" fmla="*/ 24 w 112"/>
                <a:gd name="T17" fmla="*/ 0 h 175"/>
                <a:gd name="T18" fmla="*/ 87 w 112"/>
                <a:gd name="T19" fmla="*/ 0 h 175"/>
                <a:gd name="T20" fmla="*/ 63 w 112"/>
                <a:gd name="T21" fmla="*/ 119 h 175"/>
                <a:gd name="T22" fmla="*/ 63 w 112"/>
                <a:gd name="T23" fmla="*/ 119 h 175"/>
                <a:gd name="T24" fmla="*/ 55 w 112"/>
                <a:gd name="T25" fmla="*/ 40 h 175"/>
                <a:gd name="T26" fmla="*/ 48 w 112"/>
                <a:gd name="T27" fmla="*/ 119 h 175"/>
                <a:gd name="T28" fmla="*/ 63 w 112"/>
                <a:gd name="T29" fmla="*/ 1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3" y="174"/>
                    <a:pt x="63" y="174"/>
                    <a:pt x="63" y="174"/>
                  </a:cubicBezTo>
                  <a:cubicBezTo>
                    <a:pt x="63" y="151"/>
                    <a:pt x="63" y="151"/>
                    <a:pt x="63" y="151"/>
                  </a:cubicBezTo>
                  <a:cubicBezTo>
                    <a:pt x="48" y="151"/>
                    <a:pt x="48" y="151"/>
                    <a:pt x="48" y="151"/>
                  </a:cubicBezTo>
                  <a:cubicBezTo>
                    <a:pt x="48" y="174"/>
                    <a:pt x="48" y="174"/>
                    <a:pt x="48" y="174"/>
                  </a:cubicBezTo>
                  <a:cubicBezTo>
                    <a:pt x="0" y="174"/>
                    <a:pt x="0" y="174"/>
                    <a:pt x="0" y="174"/>
                  </a:cubicBezTo>
                  <a:cubicBezTo>
                    <a:pt x="24" y="0"/>
                    <a:pt x="24" y="0"/>
                    <a:pt x="24" y="0"/>
                  </a:cubicBezTo>
                  <a:lnTo>
                    <a:pt x="87" y="0"/>
                  </a:lnTo>
                  <a:close/>
                  <a:moveTo>
                    <a:pt x="63" y="119"/>
                  </a:moveTo>
                  <a:lnTo>
                    <a:pt x="63" y="119"/>
                  </a:lnTo>
                  <a:cubicBezTo>
                    <a:pt x="63" y="95"/>
                    <a:pt x="55" y="71"/>
                    <a:pt x="55" y="40"/>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49" name="Freeform 441"/>
            <p:cNvSpPr>
              <a:spLocks noChangeArrowheads="1"/>
            </p:cNvSpPr>
            <p:nvPr/>
          </p:nvSpPr>
          <p:spPr bwMode="auto">
            <a:xfrm>
              <a:off x="16919083" y="9025101"/>
              <a:ext cx="63523" cy="104812"/>
            </a:xfrm>
            <a:custGeom>
              <a:avLst/>
              <a:gdLst>
                <a:gd name="T0" fmla="*/ 80 w 88"/>
                <a:gd name="T1" fmla="*/ 48 h 144"/>
                <a:gd name="T2" fmla="*/ 80 w 88"/>
                <a:gd name="T3" fmla="*/ 48 h 144"/>
                <a:gd name="T4" fmla="*/ 48 w 88"/>
                <a:gd name="T5" fmla="*/ 48 h 144"/>
                <a:gd name="T6" fmla="*/ 48 w 88"/>
                <a:gd name="T7" fmla="*/ 40 h 144"/>
                <a:gd name="T8" fmla="*/ 48 w 88"/>
                <a:gd name="T9" fmla="*/ 24 h 144"/>
                <a:gd name="T10" fmla="*/ 40 w 88"/>
                <a:gd name="T11" fmla="*/ 24 h 144"/>
                <a:gd name="T12" fmla="*/ 40 w 88"/>
                <a:gd name="T13" fmla="*/ 24 h 144"/>
                <a:gd name="T14" fmla="*/ 32 w 88"/>
                <a:gd name="T15" fmla="*/ 32 h 144"/>
                <a:gd name="T16" fmla="*/ 40 w 88"/>
                <a:gd name="T17" fmla="*/ 48 h 144"/>
                <a:gd name="T18" fmla="*/ 48 w 88"/>
                <a:gd name="T19" fmla="*/ 56 h 144"/>
                <a:gd name="T20" fmla="*/ 80 w 88"/>
                <a:gd name="T21" fmla="*/ 79 h 144"/>
                <a:gd name="T22" fmla="*/ 87 w 88"/>
                <a:gd name="T23" fmla="*/ 111 h 144"/>
                <a:gd name="T24" fmla="*/ 80 w 88"/>
                <a:gd name="T25" fmla="*/ 127 h 144"/>
                <a:gd name="T26" fmla="*/ 64 w 88"/>
                <a:gd name="T27" fmla="*/ 143 h 144"/>
                <a:gd name="T28" fmla="*/ 48 w 88"/>
                <a:gd name="T29" fmla="*/ 143 h 144"/>
                <a:gd name="T30" fmla="*/ 16 w 88"/>
                <a:gd name="T31" fmla="*/ 143 h 144"/>
                <a:gd name="T32" fmla="*/ 8 w 88"/>
                <a:gd name="T33" fmla="*/ 127 h 144"/>
                <a:gd name="T34" fmla="*/ 0 w 88"/>
                <a:gd name="T35" fmla="*/ 103 h 144"/>
                <a:gd name="T36" fmla="*/ 0 w 88"/>
                <a:gd name="T37" fmla="*/ 95 h 144"/>
                <a:gd name="T38" fmla="*/ 40 w 88"/>
                <a:gd name="T39" fmla="*/ 95 h 144"/>
                <a:gd name="T40" fmla="*/ 40 w 88"/>
                <a:gd name="T41" fmla="*/ 111 h 144"/>
                <a:gd name="T42" fmla="*/ 40 w 88"/>
                <a:gd name="T43" fmla="*/ 119 h 144"/>
                <a:gd name="T44" fmla="*/ 40 w 88"/>
                <a:gd name="T45" fmla="*/ 119 h 144"/>
                <a:gd name="T46" fmla="*/ 48 w 88"/>
                <a:gd name="T47" fmla="*/ 119 h 144"/>
                <a:gd name="T48" fmla="*/ 48 w 88"/>
                <a:gd name="T49" fmla="*/ 111 h 144"/>
                <a:gd name="T50" fmla="*/ 48 w 88"/>
                <a:gd name="T51" fmla="*/ 95 h 144"/>
                <a:gd name="T52" fmla="*/ 32 w 88"/>
                <a:gd name="T53" fmla="*/ 79 h 144"/>
                <a:gd name="T54" fmla="*/ 8 w 88"/>
                <a:gd name="T55" fmla="*/ 71 h 144"/>
                <a:gd name="T56" fmla="*/ 8 w 88"/>
                <a:gd name="T57" fmla="*/ 56 h 144"/>
                <a:gd name="T58" fmla="*/ 0 w 88"/>
                <a:gd name="T59" fmla="*/ 40 h 144"/>
                <a:gd name="T60" fmla="*/ 8 w 88"/>
                <a:gd name="T61" fmla="*/ 16 h 144"/>
                <a:gd name="T62" fmla="*/ 16 w 88"/>
                <a:gd name="T63" fmla="*/ 8 h 144"/>
                <a:gd name="T64" fmla="*/ 40 w 88"/>
                <a:gd name="T65" fmla="*/ 0 h 144"/>
                <a:gd name="T66" fmla="*/ 64 w 88"/>
                <a:gd name="T67" fmla="*/ 8 h 144"/>
                <a:gd name="T68" fmla="*/ 80 w 88"/>
                <a:gd name="T69" fmla="*/ 16 h 144"/>
                <a:gd name="T70" fmla="*/ 80 w 88"/>
                <a:gd name="T71" fmla="*/ 40 h 144"/>
                <a:gd name="T72" fmla="*/ 80 w 88"/>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44">
                  <a:moveTo>
                    <a:pt x="80" y="48"/>
                  </a:moveTo>
                  <a:lnTo>
                    <a:pt x="80" y="48"/>
                  </a:lnTo>
                  <a:cubicBezTo>
                    <a:pt x="48" y="48"/>
                    <a:pt x="48" y="48"/>
                    <a:pt x="48" y="48"/>
                  </a:cubicBezTo>
                  <a:cubicBezTo>
                    <a:pt x="48" y="40"/>
                    <a:pt x="48" y="40"/>
                    <a:pt x="48" y="40"/>
                  </a:cubicBezTo>
                  <a:cubicBezTo>
                    <a:pt x="48" y="32"/>
                    <a:pt x="48" y="32"/>
                    <a:pt x="48" y="24"/>
                  </a:cubicBezTo>
                  <a:cubicBezTo>
                    <a:pt x="48" y="24"/>
                    <a:pt x="48" y="24"/>
                    <a:pt x="40" y="24"/>
                  </a:cubicBezTo>
                  <a:lnTo>
                    <a:pt x="40" y="24"/>
                  </a:lnTo>
                  <a:cubicBezTo>
                    <a:pt x="40" y="32"/>
                    <a:pt x="32" y="32"/>
                    <a:pt x="32" y="32"/>
                  </a:cubicBezTo>
                  <a:cubicBezTo>
                    <a:pt x="32" y="40"/>
                    <a:pt x="40" y="40"/>
                    <a:pt x="40" y="48"/>
                  </a:cubicBezTo>
                  <a:cubicBezTo>
                    <a:pt x="40" y="48"/>
                    <a:pt x="40" y="48"/>
                    <a:pt x="48" y="56"/>
                  </a:cubicBezTo>
                  <a:cubicBezTo>
                    <a:pt x="64" y="64"/>
                    <a:pt x="72" y="71"/>
                    <a:pt x="80" y="79"/>
                  </a:cubicBezTo>
                  <a:cubicBezTo>
                    <a:pt x="80" y="87"/>
                    <a:pt x="87" y="95"/>
                    <a:pt x="87" y="111"/>
                  </a:cubicBezTo>
                  <a:cubicBezTo>
                    <a:pt x="87" y="119"/>
                    <a:pt x="80" y="127"/>
                    <a:pt x="80" y="127"/>
                  </a:cubicBezTo>
                  <a:cubicBezTo>
                    <a:pt x="80" y="135"/>
                    <a:pt x="72" y="135"/>
                    <a:pt x="64" y="143"/>
                  </a:cubicBezTo>
                  <a:cubicBezTo>
                    <a:pt x="64" y="143"/>
                    <a:pt x="56" y="143"/>
                    <a:pt x="48" y="143"/>
                  </a:cubicBezTo>
                  <a:cubicBezTo>
                    <a:pt x="32" y="143"/>
                    <a:pt x="24" y="143"/>
                    <a:pt x="16" y="143"/>
                  </a:cubicBezTo>
                  <a:cubicBezTo>
                    <a:pt x="16" y="135"/>
                    <a:pt x="8" y="135"/>
                    <a:pt x="8" y="127"/>
                  </a:cubicBezTo>
                  <a:cubicBezTo>
                    <a:pt x="0" y="119"/>
                    <a:pt x="0" y="111"/>
                    <a:pt x="0" y="103"/>
                  </a:cubicBezTo>
                  <a:cubicBezTo>
                    <a:pt x="0" y="95"/>
                    <a:pt x="0" y="95"/>
                    <a:pt x="0" y="95"/>
                  </a:cubicBezTo>
                  <a:cubicBezTo>
                    <a:pt x="40" y="95"/>
                    <a:pt x="40" y="95"/>
                    <a:pt x="40" y="95"/>
                  </a:cubicBezTo>
                  <a:cubicBezTo>
                    <a:pt x="40" y="111"/>
                    <a:pt x="40" y="111"/>
                    <a:pt x="40" y="111"/>
                  </a:cubicBezTo>
                  <a:cubicBezTo>
                    <a:pt x="40" y="119"/>
                    <a:pt x="40" y="119"/>
                    <a:pt x="40" y="119"/>
                  </a:cubicBezTo>
                  <a:lnTo>
                    <a:pt x="40" y="119"/>
                  </a:lnTo>
                  <a:cubicBezTo>
                    <a:pt x="48" y="119"/>
                    <a:pt x="48" y="119"/>
                    <a:pt x="48" y="119"/>
                  </a:cubicBezTo>
                  <a:cubicBezTo>
                    <a:pt x="48" y="119"/>
                    <a:pt x="48" y="119"/>
                    <a:pt x="48" y="111"/>
                  </a:cubicBezTo>
                  <a:cubicBezTo>
                    <a:pt x="48" y="103"/>
                    <a:pt x="48" y="95"/>
                    <a:pt x="48" y="95"/>
                  </a:cubicBezTo>
                  <a:cubicBezTo>
                    <a:pt x="48" y="95"/>
                    <a:pt x="40" y="87"/>
                    <a:pt x="32" y="79"/>
                  </a:cubicBezTo>
                  <a:cubicBezTo>
                    <a:pt x="24" y="79"/>
                    <a:pt x="16" y="71"/>
                    <a:pt x="8" y="71"/>
                  </a:cubicBezTo>
                  <a:cubicBezTo>
                    <a:pt x="8" y="64"/>
                    <a:pt x="8" y="64"/>
                    <a:pt x="8" y="56"/>
                  </a:cubicBezTo>
                  <a:cubicBezTo>
                    <a:pt x="0" y="56"/>
                    <a:pt x="0" y="48"/>
                    <a:pt x="0" y="40"/>
                  </a:cubicBezTo>
                  <a:cubicBezTo>
                    <a:pt x="0" y="32"/>
                    <a:pt x="0" y="24"/>
                    <a:pt x="8" y="16"/>
                  </a:cubicBezTo>
                  <a:cubicBezTo>
                    <a:pt x="8" y="8"/>
                    <a:pt x="16" y="8"/>
                    <a:pt x="16" y="8"/>
                  </a:cubicBezTo>
                  <a:cubicBezTo>
                    <a:pt x="24" y="0"/>
                    <a:pt x="32" y="0"/>
                    <a:pt x="40" y="0"/>
                  </a:cubicBezTo>
                  <a:cubicBezTo>
                    <a:pt x="48" y="0"/>
                    <a:pt x="56" y="0"/>
                    <a:pt x="64" y="8"/>
                  </a:cubicBezTo>
                  <a:cubicBezTo>
                    <a:pt x="72" y="8"/>
                    <a:pt x="80" y="16"/>
                    <a:pt x="80" y="16"/>
                  </a:cubicBezTo>
                  <a:cubicBezTo>
                    <a:pt x="80" y="24"/>
                    <a:pt x="80" y="32"/>
                    <a:pt x="80" y="40"/>
                  </a:cubicBezTo>
                  <a:lnTo>
                    <a:pt x="80"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0" name="Freeform 442"/>
            <p:cNvSpPr>
              <a:spLocks noChangeArrowheads="1"/>
            </p:cNvSpPr>
            <p:nvPr/>
          </p:nvSpPr>
          <p:spPr bwMode="auto">
            <a:xfrm>
              <a:off x="16988959" y="9025101"/>
              <a:ext cx="63523" cy="104812"/>
            </a:xfrm>
            <a:custGeom>
              <a:avLst/>
              <a:gdLst>
                <a:gd name="T0" fmla="*/ 87 w 88"/>
                <a:gd name="T1" fmla="*/ 87 h 144"/>
                <a:gd name="T2" fmla="*/ 87 w 88"/>
                <a:gd name="T3" fmla="*/ 87 h 144"/>
                <a:gd name="T4" fmla="*/ 79 w 88"/>
                <a:gd name="T5" fmla="*/ 119 h 144"/>
                <a:gd name="T6" fmla="*/ 79 w 88"/>
                <a:gd name="T7" fmla="*/ 135 h 144"/>
                <a:gd name="T8" fmla="*/ 63 w 88"/>
                <a:gd name="T9" fmla="*/ 143 h 144"/>
                <a:gd name="T10" fmla="*/ 40 w 88"/>
                <a:gd name="T11" fmla="*/ 143 h 144"/>
                <a:gd name="T12" fmla="*/ 24 w 88"/>
                <a:gd name="T13" fmla="*/ 143 h 144"/>
                <a:gd name="T14" fmla="*/ 8 w 88"/>
                <a:gd name="T15" fmla="*/ 135 h 144"/>
                <a:gd name="T16" fmla="*/ 0 w 88"/>
                <a:gd name="T17" fmla="*/ 119 h 144"/>
                <a:gd name="T18" fmla="*/ 0 w 88"/>
                <a:gd name="T19" fmla="*/ 87 h 144"/>
                <a:gd name="T20" fmla="*/ 0 w 88"/>
                <a:gd name="T21" fmla="*/ 64 h 144"/>
                <a:gd name="T22" fmla="*/ 0 w 88"/>
                <a:gd name="T23" fmla="*/ 32 h 144"/>
                <a:gd name="T24" fmla="*/ 8 w 88"/>
                <a:gd name="T25" fmla="*/ 16 h 144"/>
                <a:gd name="T26" fmla="*/ 24 w 88"/>
                <a:gd name="T27" fmla="*/ 8 h 144"/>
                <a:gd name="T28" fmla="*/ 40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8 w 88"/>
                <a:gd name="T41" fmla="*/ 40 h 144"/>
                <a:gd name="T42" fmla="*/ 48 w 88"/>
                <a:gd name="T43" fmla="*/ 40 h 144"/>
                <a:gd name="T44" fmla="*/ 48 w 88"/>
                <a:gd name="T45" fmla="*/ 24 h 144"/>
                <a:gd name="T46" fmla="*/ 40 w 88"/>
                <a:gd name="T47" fmla="*/ 24 h 144"/>
                <a:gd name="T48" fmla="*/ 40 w 88"/>
                <a:gd name="T49" fmla="*/ 24 h 144"/>
                <a:gd name="T50" fmla="*/ 40 w 88"/>
                <a:gd name="T51" fmla="*/ 40 h 144"/>
                <a:gd name="T52" fmla="*/ 40 w 88"/>
                <a:gd name="T53" fmla="*/ 103 h 144"/>
                <a:gd name="T54" fmla="*/ 40 w 88"/>
                <a:gd name="T55" fmla="*/ 119 h 144"/>
                <a:gd name="T56" fmla="*/ 40 w 88"/>
                <a:gd name="T57" fmla="*/ 119 h 144"/>
                <a:gd name="T58" fmla="*/ 48 w 88"/>
                <a:gd name="T59" fmla="*/ 119 h 144"/>
                <a:gd name="T60" fmla="*/ 48 w 88"/>
                <a:gd name="T61" fmla="*/ 103 h 144"/>
                <a:gd name="T62" fmla="*/ 48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103"/>
                    <a:pt x="87" y="111"/>
                    <a:pt x="79" y="119"/>
                  </a:cubicBezTo>
                  <a:cubicBezTo>
                    <a:pt x="79" y="119"/>
                    <a:pt x="79" y="127"/>
                    <a:pt x="79" y="135"/>
                  </a:cubicBezTo>
                  <a:cubicBezTo>
                    <a:pt x="72" y="135"/>
                    <a:pt x="72" y="143"/>
                    <a:pt x="63" y="143"/>
                  </a:cubicBezTo>
                  <a:cubicBezTo>
                    <a:pt x="56" y="143"/>
                    <a:pt x="48" y="143"/>
                    <a:pt x="40" y="143"/>
                  </a:cubicBezTo>
                  <a:cubicBezTo>
                    <a:pt x="32" y="143"/>
                    <a:pt x="24" y="143"/>
                    <a:pt x="24" y="143"/>
                  </a:cubicBezTo>
                  <a:cubicBezTo>
                    <a:pt x="16" y="143"/>
                    <a:pt x="8" y="135"/>
                    <a:pt x="8" y="135"/>
                  </a:cubicBezTo>
                  <a:cubicBezTo>
                    <a:pt x="0" y="127"/>
                    <a:pt x="0" y="119"/>
                    <a:pt x="0" y="119"/>
                  </a:cubicBezTo>
                  <a:cubicBezTo>
                    <a:pt x="0" y="111"/>
                    <a:pt x="0" y="103"/>
                    <a:pt x="0" y="87"/>
                  </a:cubicBezTo>
                  <a:cubicBezTo>
                    <a:pt x="0" y="64"/>
                    <a:pt x="0" y="64"/>
                    <a:pt x="0" y="64"/>
                  </a:cubicBezTo>
                  <a:cubicBezTo>
                    <a:pt x="0" y="48"/>
                    <a:pt x="0" y="40"/>
                    <a:pt x="0" y="32"/>
                  </a:cubicBezTo>
                  <a:cubicBezTo>
                    <a:pt x="0" y="24"/>
                    <a:pt x="0" y="24"/>
                    <a:pt x="8" y="16"/>
                  </a:cubicBezTo>
                  <a:cubicBezTo>
                    <a:pt x="8" y="8"/>
                    <a:pt x="16" y="8"/>
                    <a:pt x="24" y="8"/>
                  </a:cubicBezTo>
                  <a:cubicBezTo>
                    <a:pt x="24" y="0"/>
                    <a:pt x="32" y="0"/>
                    <a:pt x="40" y="0"/>
                  </a:cubicBezTo>
                  <a:cubicBezTo>
                    <a:pt x="48" y="0"/>
                    <a:pt x="56" y="0"/>
                    <a:pt x="63" y="8"/>
                  </a:cubicBezTo>
                  <a:cubicBezTo>
                    <a:pt x="72" y="8"/>
                    <a:pt x="72" y="8"/>
                    <a:pt x="79" y="16"/>
                  </a:cubicBezTo>
                  <a:cubicBezTo>
                    <a:pt x="79" y="24"/>
                    <a:pt x="79" y="24"/>
                    <a:pt x="79" y="32"/>
                  </a:cubicBezTo>
                  <a:cubicBezTo>
                    <a:pt x="87" y="40"/>
                    <a:pt x="87" y="48"/>
                    <a:pt x="87" y="64"/>
                  </a:cubicBezTo>
                  <a:lnTo>
                    <a:pt x="87" y="87"/>
                  </a:lnTo>
                  <a:close/>
                  <a:moveTo>
                    <a:pt x="48" y="40"/>
                  </a:moveTo>
                  <a:lnTo>
                    <a:pt x="48" y="40"/>
                  </a:lnTo>
                  <a:cubicBezTo>
                    <a:pt x="48" y="32"/>
                    <a:pt x="48" y="32"/>
                    <a:pt x="48" y="24"/>
                  </a:cubicBezTo>
                  <a:cubicBezTo>
                    <a:pt x="48" y="24"/>
                    <a:pt x="48" y="24"/>
                    <a:pt x="40" y="24"/>
                  </a:cubicBezTo>
                  <a:lnTo>
                    <a:pt x="40" y="24"/>
                  </a:lnTo>
                  <a:cubicBezTo>
                    <a:pt x="40" y="32"/>
                    <a:pt x="40" y="32"/>
                    <a:pt x="40" y="40"/>
                  </a:cubicBezTo>
                  <a:cubicBezTo>
                    <a:pt x="40" y="103"/>
                    <a:pt x="40" y="103"/>
                    <a:pt x="40" y="103"/>
                  </a:cubicBezTo>
                  <a:cubicBezTo>
                    <a:pt x="40" y="111"/>
                    <a:pt x="40" y="119"/>
                    <a:pt x="40" y="119"/>
                  </a:cubicBezTo>
                  <a:lnTo>
                    <a:pt x="40" y="119"/>
                  </a:lnTo>
                  <a:cubicBezTo>
                    <a:pt x="48" y="119"/>
                    <a:pt x="48" y="119"/>
                    <a:pt x="48" y="119"/>
                  </a:cubicBezTo>
                  <a:cubicBezTo>
                    <a:pt x="48" y="119"/>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1" name="Freeform 443"/>
            <p:cNvSpPr>
              <a:spLocks noChangeArrowheads="1"/>
            </p:cNvSpPr>
            <p:nvPr/>
          </p:nvSpPr>
          <p:spPr bwMode="auto">
            <a:xfrm>
              <a:off x="17055657" y="9025101"/>
              <a:ext cx="63523" cy="104812"/>
            </a:xfrm>
            <a:custGeom>
              <a:avLst/>
              <a:gdLst>
                <a:gd name="T0" fmla="*/ 87 w 88"/>
                <a:gd name="T1" fmla="*/ 0 h 144"/>
                <a:gd name="T2" fmla="*/ 87 w 88"/>
                <a:gd name="T3" fmla="*/ 0 h 144"/>
                <a:gd name="T4" fmla="*/ 87 w 88"/>
                <a:gd name="T5" fmla="*/ 95 h 144"/>
                <a:gd name="T6" fmla="*/ 87 w 88"/>
                <a:gd name="T7" fmla="*/ 119 h 144"/>
                <a:gd name="T8" fmla="*/ 79 w 88"/>
                <a:gd name="T9" fmla="*/ 135 h 144"/>
                <a:gd name="T10" fmla="*/ 63 w 88"/>
                <a:gd name="T11" fmla="*/ 143 h 144"/>
                <a:gd name="T12" fmla="*/ 48 w 88"/>
                <a:gd name="T13" fmla="*/ 143 h 144"/>
                <a:gd name="T14" fmla="*/ 24 w 88"/>
                <a:gd name="T15" fmla="*/ 143 h 144"/>
                <a:gd name="T16" fmla="*/ 8 w 88"/>
                <a:gd name="T17" fmla="*/ 135 h 144"/>
                <a:gd name="T18" fmla="*/ 0 w 88"/>
                <a:gd name="T19" fmla="*/ 119 h 144"/>
                <a:gd name="T20" fmla="*/ 0 w 88"/>
                <a:gd name="T21" fmla="*/ 87 h 144"/>
                <a:gd name="T22" fmla="*/ 0 w 88"/>
                <a:gd name="T23" fmla="*/ 0 h 144"/>
                <a:gd name="T24" fmla="*/ 40 w 88"/>
                <a:gd name="T25" fmla="*/ 0 h 144"/>
                <a:gd name="T26" fmla="*/ 40 w 88"/>
                <a:gd name="T27" fmla="*/ 111 h 144"/>
                <a:gd name="T28" fmla="*/ 40 w 88"/>
                <a:gd name="T29" fmla="*/ 119 h 144"/>
                <a:gd name="T30" fmla="*/ 40 w 88"/>
                <a:gd name="T31" fmla="*/ 119 h 144"/>
                <a:gd name="T32" fmla="*/ 48 w 88"/>
                <a:gd name="T33" fmla="*/ 119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95"/>
                    <a:pt x="87" y="95"/>
                    <a:pt x="87" y="95"/>
                  </a:cubicBezTo>
                  <a:cubicBezTo>
                    <a:pt x="87" y="111"/>
                    <a:pt x="87" y="111"/>
                    <a:pt x="87" y="119"/>
                  </a:cubicBezTo>
                  <a:cubicBezTo>
                    <a:pt x="79" y="127"/>
                    <a:pt x="79" y="127"/>
                    <a:pt x="79" y="135"/>
                  </a:cubicBezTo>
                  <a:cubicBezTo>
                    <a:pt x="71" y="135"/>
                    <a:pt x="71" y="143"/>
                    <a:pt x="63" y="143"/>
                  </a:cubicBezTo>
                  <a:cubicBezTo>
                    <a:pt x="55" y="143"/>
                    <a:pt x="55" y="143"/>
                    <a:pt x="48" y="143"/>
                  </a:cubicBezTo>
                  <a:cubicBezTo>
                    <a:pt x="40" y="143"/>
                    <a:pt x="32" y="143"/>
                    <a:pt x="24" y="143"/>
                  </a:cubicBezTo>
                  <a:cubicBezTo>
                    <a:pt x="16" y="143"/>
                    <a:pt x="8" y="135"/>
                    <a:pt x="8" y="135"/>
                  </a:cubicBezTo>
                  <a:cubicBezTo>
                    <a:pt x="8" y="127"/>
                    <a:pt x="0" y="119"/>
                    <a:pt x="0" y="119"/>
                  </a:cubicBezTo>
                  <a:cubicBezTo>
                    <a:pt x="0" y="111"/>
                    <a:pt x="0" y="103"/>
                    <a:pt x="0" y="87"/>
                  </a:cubicBezTo>
                  <a:cubicBezTo>
                    <a:pt x="0" y="0"/>
                    <a:pt x="0" y="0"/>
                    <a:pt x="0" y="0"/>
                  </a:cubicBezTo>
                  <a:cubicBezTo>
                    <a:pt x="40" y="0"/>
                    <a:pt x="40" y="0"/>
                    <a:pt x="40" y="0"/>
                  </a:cubicBezTo>
                  <a:cubicBezTo>
                    <a:pt x="40" y="111"/>
                    <a:pt x="40" y="111"/>
                    <a:pt x="40" y="111"/>
                  </a:cubicBezTo>
                  <a:lnTo>
                    <a:pt x="40" y="119"/>
                  </a:lnTo>
                  <a:lnTo>
                    <a:pt x="40" y="119"/>
                  </a:lnTo>
                  <a:cubicBezTo>
                    <a:pt x="48" y="119"/>
                    <a:pt x="48" y="119"/>
                    <a:pt x="48" y="119"/>
                  </a:cubicBezTo>
                  <a:cubicBezTo>
                    <a:pt x="48" y="119"/>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2" name="Freeform 444"/>
            <p:cNvSpPr>
              <a:spLocks noChangeArrowheads="1"/>
            </p:cNvSpPr>
            <p:nvPr/>
          </p:nvSpPr>
          <p:spPr bwMode="auto">
            <a:xfrm>
              <a:off x="17125533" y="9025101"/>
              <a:ext cx="57171" cy="104812"/>
            </a:xfrm>
            <a:custGeom>
              <a:avLst/>
              <a:gdLst>
                <a:gd name="T0" fmla="*/ 79 w 80"/>
                <a:gd name="T1" fmla="*/ 0 h 144"/>
                <a:gd name="T2" fmla="*/ 79 w 80"/>
                <a:gd name="T3" fmla="*/ 32 h 144"/>
                <a:gd name="T4" fmla="*/ 55 w 80"/>
                <a:gd name="T5" fmla="*/ 32 h 144"/>
                <a:gd name="T6" fmla="*/ 55 w 80"/>
                <a:gd name="T7" fmla="*/ 143 h 144"/>
                <a:gd name="T8" fmla="*/ 16 w 80"/>
                <a:gd name="T9" fmla="*/ 143 h 144"/>
                <a:gd name="T10" fmla="*/ 16 w 80"/>
                <a:gd name="T11" fmla="*/ 32 h 144"/>
                <a:gd name="T12" fmla="*/ 0 w 80"/>
                <a:gd name="T13" fmla="*/ 32 h 144"/>
                <a:gd name="T14" fmla="*/ 0 w 80"/>
                <a:gd name="T15" fmla="*/ 0 h 144"/>
                <a:gd name="T16" fmla="*/ 79 w 80"/>
                <a:gd name="T1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44">
                  <a:moveTo>
                    <a:pt x="79" y="0"/>
                  </a:moveTo>
                  <a:lnTo>
                    <a:pt x="79" y="32"/>
                  </a:lnTo>
                  <a:lnTo>
                    <a:pt x="55" y="32"/>
                  </a:lnTo>
                  <a:lnTo>
                    <a:pt x="55" y="143"/>
                  </a:lnTo>
                  <a:lnTo>
                    <a:pt x="16" y="143"/>
                  </a:lnTo>
                  <a:lnTo>
                    <a:pt x="16" y="32"/>
                  </a:lnTo>
                  <a:lnTo>
                    <a:pt x="0" y="32"/>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3" name="Freeform 445"/>
            <p:cNvSpPr>
              <a:spLocks noChangeArrowheads="1"/>
            </p:cNvSpPr>
            <p:nvPr/>
          </p:nvSpPr>
          <p:spPr bwMode="auto">
            <a:xfrm>
              <a:off x="17185881" y="9025101"/>
              <a:ext cx="57171" cy="104812"/>
            </a:xfrm>
            <a:custGeom>
              <a:avLst/>
              <a:gdLst>
                <a:gd name="T0" fmla="*/ 79 w 80"/>
                <a:gd name="T1" fmla="*/ 0 h 144"/>
                <a:gd name="T2" fmla="*/ 79 w 80"/>
                <a:gd name="T3" fmla="*/ 143 h 144"/>
                <a:gd name="T4" fmla="*/ 48 w 80"/>
                <a:gd name="T5" fmla="*/ 143 h 144"/>
                <a:gd name="T6" fmla="*/ 48 w 80"/>
                <a:gd name="T7" fmla="*/ 87 h 144"/>
                <a:gd name="T8" fmla="*/ 32 w 80"/>
                <a:gd name="T9" fmla="*/ 87 h 144"/>
                <a:gd name="T10" fmla="*/ 32 w 80"/>
                <a:gd name="T11" fmla="*/ 143 h 144"/>
                <a:gd name="T12" fmla="*/ 0 w 80"/>
                <a:gd name="T13" fmla="*/ 143 h 144"/>
                <a:gd name="T14" fmla="*/ 0 w 80"/>
                <a:gd name="T15" fmla="*/ 0 h 144"/>
                <a:gd name="T16" fmla="*/ 32 w 80"/>
                <a:gd name="T17" fmla="*/ 0 h 144"/>
                <a:gd name="T18" fmla="*/ 32 w 80"/>
                <a:gd name="T19" fmla="*/ 56 h 144"/>
                <a:gd name="T20" fmla="*/ 48 w 80"/>
                <a:gd name="T21" fmla="*/ 56 h 144"/>
                <a:gd name="T22" fmla="*/ 48 w 80"/>
                <a:gd name="T23" fmla="*/ 0 h 144"/>
                <a:gd name="T24" fmla="*/ 79 w 80"/>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44">
                  <a:moveTo>
                    <a:pt x="79" y="0"/>
                  </a:moveTo>
                  <a:lnTo>
                    <a:pt x="79" y="143"/>
                  </a:lnTo>
                  <a:lnTo>
                    <a:pt x="48" y="143"/>
                  </a:lnTo>
                  <a:lnTo>
                    <a:pt x="48" y="87"/>
                  </a:lnTo>
                  <a:lnTo>
                    <a:pt x="32" y="87"/>
                  </a:lnTo>
                  <a:lnTo>
                    <a:pt x="32" y="143"/>
                  </a:lnTo>
                  <a:lnTo>
                    <a:pt x="0" y="143"/>
                  </a:lnTo>
                  <a:lnTo>
                    <a:pt x="0" y="0"/>
                  </a:lnTo>
                  <a:lnTo>
                    <a:pt x="32" y="0"/>
                  </a:lnTo>
                  <a:lnTo>
                    <a:pt x="32" y="56"/>
                  </a:lnTo>
                  <a:lnTo>
                    <a:pt x="48" y="56"/>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4" name="Freeform 446"/>
            <p:cNvSpPr>
              <a:spLocks noChangeArrowheads="1"/>
            </p:cNvSpPr>
            <p:nvPr/>
          </p:nvSpPr>
          <p:spPr bwMode="auto">
            <a:xfrm>
              <a:off x="16846031" y="9177556"/>
              <a:ext cx="57171" cy="101637"/>
            </a:xfrm>
            <a:custGeom>
              <a:avLst/>
              <a:gdLst>
                <a:gd name="T0" fmla="*/ 79 w 80"/>
                <a:gd name="T1" fmla="*/ 63 h 143"/>
                <a:gd name="T2" fmla="*/ 79 w 80"/>
                <a:gd name="T3" fmla="*/ 63 h 143"/>
                <a:gd name="T4" fmla="*/ 47 w 80"/>
                <a:gd name="T5" fmla="*/ 63 h 143"/>
                <a:gd name="T6" fmla="*/ 47 w 80"/>
                <a:gd name="T7" fmla="*/ 39 h 143"/>
                <a:gd name="T8" fmla="*/ 47 w 80"/>
                <a:gd name="T9" fmla="*/ 24 h 143"/>
                <a:gd name="T10" fmla="*/ 39 w 80"/>
                <a:gd name="T11" fmla="*/ 24 h 143"/>
                <a:gd name="T12" fmla="*/ 31 w 80"/>
                <a:gd name="T13" fmla="*/ 24 h 143"/>
                <a:gd name="T14" fmla="*/ 31 w 80"/>
                <a:gd name="T15" fmla="*/ 39 h 143"/>
                <a:gd name="T16" fmla="*/ 31 w 80"/>
                <a:gd name="T17" fmla="*/ 103 h 143"/>
                <a:gd name="T18" fmla="*/ 31 w 80"/>
                <a:gd name="T19" fmla="*/ 118 h 143"/>
                <a:gd name="T20" fmla="*/ 39 w 80"/>
                <a:gd name="T21" fmla="*/ 118 h 143"/>
                <a:gd name="T22" fmla="*/ 47 w 80"/>
                <a:gd name="T23" fmla="*/ 118 h 143"/>
                <a:gd name="T24" fmla="*/ 47 w 80"/>
                <a:gd name="T25" fmla="*/ 103 h 143"/>
                <a:gd name="T26" fmla="*/ 47 w 80"/>
                <a:gd name="T27" fmla="*/ 87 h 143"/>
                <a:gd name="T28" fmla="*/ 79 w 80"/>
                <a:gd name="T29" fmla="*/ 87 h 143"/>
                <a:gd name="T30" fmla="*/ 79 w 80"/>
                <a:gd name="T31" fmla="*/ 87 h 143"/>
                <a:gd name="T32" fmla="*/ 79 w 80"/>
                <a:gd name="T33" fmla="*/ 118 h 143"/>
                <a:gd name="T34" fmla="*/ 63 w 80"/>
                <a:gd name="T35" fmla="*/ 134 h 143"/>
                <a:gd name="T36" fmla="*/ 39 w 80"/>
                <a:gd name="T37" fmla="*/ 142 h 143"/>
                <a:gd name="T38" fmla="*/ 16 w 80"/>
                <a:gd name="T39" fmla="*/ 134 h 143"/>
                <a:gd name="T40" fmla="*/ 0 w 80"/>
                <a:gd name="T41" fmla="*/ 118 h 143"/>
                <a:gd name="T42" fmla="*/ 0 w 80"/>
                <a:gd name="T43" fmla="*/ 87 h 143"/>
                <a:gd name="T44" fmla="*/ 0 w 80"/>
                <a:gd name="T45" fmla="*/ 47 h 143"/>
                <a:gd name="T46" fmla="*/ 0 w 80"/>
                <a:gd name="T47" fmla="*/ 24 h 143"/>
                <a:gd name="T48" fmla="*/ 7 w 80"/>
                <a:gd name="T49" fmla="*/ 15 h 143"/>
                <a:gd name="T50" fmla="*/ 16 w 80"/>
                <a:gd name="T51" fmla="*/ 0 h 143"/>
                <a:gd name="T52" fmla="*/ 39 w 80"/>
                <a:gd name="T53" fmla="*/ 0 h 143"/>
                <a:gd name="T54" fmla="*/ 63 w 80"/>
                <a:gd name="T55" fmla="*/ 8 h 143"/>
                <a:gd name="T56" fmla="*/ 79 w 80"/>
                <a:gd name="T57" fmla="*/ 24 h 143"/>
                <a:gd name="T58" fmla="*/ 79 w 80"/>
                <a:gd name="T59" fmla="*/ 47 h 143"/>
                <a:gd name="T60" fmla="*/ 79 w 80"/>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43">
                  <a:moveTo>
                    <a:pt x="79" y="63"/>
                  </a:moveTo>
                  <a:lnTo>
                    <a:pt x="79" y="63"/>
                  </a:lnTo>
                  <a:cubicBezTo>
                    <a:pt x="47" y="63"/>
                    <a:pt x="47" y="63"/>
                    <a:pt x="47" y="63"/>
                  </a:cubicBezTo>
                  <a:cubicBezTo>
                    <a:pt x="47" y="39"/>
                    <a:pt x="47" y="39"/>
                    <a:pt x="47" y="39"/>
                  </a:cubicBezTo>
                  <a:cubicBezTo>
                    <a:pt x="47" y="31"/>
                    <a:pt x="47" y="24"/>
                    <a:pt x="47" y="24"/>
                  </a:cubicBezTo>
                  <a:lnTo>
                    <a:pt x="39" y="24"/>
                  </a:lnTo>
                  <a:lnTo>
                    <a:pt x="31" y="24"/>
                  </a:lnTo>
                  <a:cubicBezTo>
                    <a:pt x="31" y="24"/>
                    <a:pt x="31" y="31"/>
                    <a:pt x="31" y="39"/>
                  </a:cubicBezTo>
                  <a:cubicBezTo>
                    <a:pt x="31" y="103"/>
                    <a:pt x="31" y="103"/>
                    <a:pt x="31" y="103"/>
                  </a:cubicBezTo>
                  <a:cubicBezTo>
                    <a:pt x="31" y="110"/>
                    <a:pt x="31" y="110"/>
                    <a:pt x="31" y="118"/>
                  </a:cubicBezTo>
                  <a:lnTo>
                    <a:pt x="39" y="118"/>
                  </a:lnTo>
                  <a:lnTo>
                    <a:pt x="47" y="118"/>
                  </a:lnTo>
                  <a:cubicBezTo>
                    <a:pt x="47" y="110"/>
                    <a:pt x="47" y="110"/>
                    <a:pt x="47" y="103"/>
                  </a:cubicBezTo>
                  <a:cubicBezTo>
                    <a:pt x="47" y="87"/>
                    <a:pt x="47" y="87"/>
                    <a:pt x="47" y="87"/>
                  </a:cubicBezTo>
                  <a:cubicBezTo>
                    <a:pt x="79" y="87"/>
                    <a:pt x="79" y="87"/>
                    <a:pt x="79" y="87"/>
                  </a:cubicBezTo>
                  <a:lnTo>
                    <a:pt x="79" y="87"/>
                  </a:lnTo>
                  <a:cubicBezTo>
                    <a:pt x="79" y="103"/>
                    <a:pt x="79" y="110"/>
                    <a:pt x="79" y="118"/>
                  </a:cubicBezTo>
                  <a:cubicBezTo>
                    <a:pt x="79" y="126"/>
                    <a:pt x="71" y="134"/>
                    <a:pt x="63" y="134"/>
                  </a:cubicBezTo>
                  <a:cubicBezTo>
                    <a:pt x="55" y="142"/>
                    <a:pt x="47" y="142"/>
                    <a:pt x="39" y="142"/>
                  </a:cubicBezTo>
                  <a:cubicBezTo>
                    <a:pt x="31" y="142"/>
                    <a:pt x="23" y="142"/>
                    <a:pt x="16" y="134"/>
                  </a:cubicBezTo>
                  <a:cubicBezTo>
                    <a:pt x="7" y="134"/>
                    <a:pt x="0" y="126"/>
                    <a:pt x="0" y="118"/>
                  </a:cubicBezTo>
                  <a:cubicBezTo>
                    <a:pt x="0" y="110"/>
                    <a:pt x="0" y="103"/>
                    <a:pt x="0" y="87"/>
                  </a:cubicBezTo>
                  <a:cubicBezTo>
                    <a:pt x="0" y="47"/>
                    <a:pt x="0" y="47"/>
                    <a:pt x="0" y="47"/>
                  </a:cubicBezTo>
                  <a:cubicBezTo>
                    <a:pt x="0" y="39"/>
                    <a:pt x="0" y="31"/>
                    <a:pt x="0" y="24"/>
                  </a:cubicBezTo>
                  <a:cubicBezTo>
                    <a:pt x="0" y="24"/>
                    <a:pt x="0" y="15"/>
                    <a:pt x="7" y="15"/>
                  </a:cubicBezTo>
                  <a:cubicBezTo>
                    <a:pt x="7" y="8"/>
                    <a:pt x="16" y="8"/>
                    <a:pt x="16" y="0"/>
                  </a:cubicBezTo>
                  <a:cubicBezTo>
                    <a:pt x="23" y="0"/>
                    <a:pt x="31" y="0"/>
                    <a:pt x="39" y="0"/>
                  </a:cubicBezTo>
                  <a:cubicBezTo>
                    <a:pt x="47" y="0"/>
                    <a:pt x="55" y="0"/>
                    <a:pt x="63" y="8"/>
                  </a:cubicBezTo>
                  <a:cubicBezTo>
                    <a:pt x="71" y="8"/>
                    <a:pt x="79" y="15"/>
                    <a:pt x="79" y="24"/>
                  </a:cubicBezTo>
                  <a:cubicBezTo>
                    <a:pt x="79" y="24"/>
                    <a:pt x="79" y="31"/>
                    <a:pt x="79" y="47"/>
                  </a:cubicBezTo>
                  <a:lnTo>
                    <a:pt x="79"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5" name="Freeform 447"/>
            <p:cNvSpPr>
              <a:spLocks noChangeArrowheads="1"/>
            </p:cNvSpPr>
            <p:nvPr/>
          </p:nvSpPr>
          <p:spPr bwMode="auto">
            <a:xfrm>
              <a:off x="16909554" y="9177556"/>
              <a:ext cx="69876" cy="101637"/>
            </a:xfrm>
            <a:custGeom>
              <a:avLst/>
              <a:gdLst>
                <a:gd name="T0" fmla="*/ 71 w 96"/>
                <a:gd name="T1" fmla="*/ 0 h 143"/>
                <a:gd name="T2" fmla="*/ 71 w 96"/>
                <a:gd name="T3" fmla="*/ 0 h 143"/>
                <a:gd name="T4" fmla="*/ 95 w 96"/>
                <a:gd name="T5" fmla="*/ 142 h 143"/>
                <a:gd name="T6" fmla="*/ 55 w 96"/>
                <a:gd name="T7" fmla="*/ 142 h 143"/>
                <a:gd name="T8" fmla="*/ 55 w 96"/>
                <a:gd name="T9" fmla="*/ 118 h 143"/>
                <a:gd name="T10" fmla="*/ 39 w 96"/>
                <a:gd name="T11" fmla="*/ 118 h 143"/>
                <a:gd name="T12" fmla="*/ 39 w 96"/>
                <a:gd name="T13" fmla="*/ 142 h 143"/>
                <a:gd name="T14" fmla="*/ 0 w 96"/>
                <a:gd name="T15" fmla="*/ 142 h 143"/>
                <a:gd name="T16" fmla="*/ 15 w 96"/>
                <a:gd name="T17" fmla="*/ 0 h 143"/>
                <a:gd name="T18" fmla="*/ 71 w 96"/>
                <a:gd name="T19" fmla="*/ 0 h 143"/>
                <a:gd name="T20" fmla="*/ 55 w 96"/>
                <a:gd name="T21" fmla="*/ 87 h 143"/>
                <a:gd name="T22" fmla="*/ 55 w 96"/>
                <a:gd name="T23" fmla="*/ 87 h 143"/>
                <a:gd name="T24" fmla="*/ 47 w 96"/>
                <a:gd name="T25" fmla="*/ 31 h 143"/>
                <a:gd name="T26" fmla="*/ 39 w 96"/>
                <a:gd name="T27" fmla="*/ 87 h 143"/>
                <a:gd name="T28" fmla="*/ 55 w 96"/>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43">
                  <a:moveTo>
                    <a:pt x="71" y="0"/>
                  </a:moveTo>
                  <a:lnTo>
                    <a:pt x="71" y="0"/>
                  </a:lnTo>
                  <a:cubicBezTo>
                    <a:pt x="95" y="142"/>
                    <a:pt x="95" y="142"/>
                    <a:pt x="95" y="142"/>
                  </a:cubicBezTo>
                  <a:cubicBezTo>
                    <a:pt x="55" y="142"/>
                    <a:pt x="55" y="142"/>
                    <a:pt x="55" y="142"/>
                  </a:cubicBezTo>
                  <a:cubicBezTo>
                    <a:pt x="55" y="118"/>
                    <a:pt x="55" y="118"/>
                    <a:pt x="55" y="118"/>
                  </a:cubicBezTo>
                  <a:cubicBezTo>
                    <a:pt x="39" y="118"/>
                    <a:pt x="39" y="118"/>
                    <a:pt x="39" y="118"/>
                  </a:cubicBezTo>
                  <a:cubicBezTo>
                    <a:pt x="39" y="142"/>
                    <a:pt x="39" y="142"/>
                    <a:pt x="39" y="142"/>
                  </a:cubicBezTo>
                  <a:cubicBezTo>
                    <a:pt x="0" y="142"/>
                    <a:pt x="0" y="142"/>
                    <a:pt x="0" y="142"/>
                  </a:cubicBezTo>
                  <a:cubicBezTo>
                    <a:pt x="15" y="0"/>
                    <a:pt x="15" y="0"/>
                    <a:pt x="15" y="0"/>
                  </a:cubicBezTo>
                  <a:lnTo>
                    <a:pt x="71" y="0"/>
                  </a:lnTo>
                  <a:close/>
                  <a:moveTo>
                    <a:pt x="55" y="87"/>
                  </a:moveTo>
                  <a:lnTo>
                    <a:pt x="55" y="87"/>
                  </a:lnTo>
                  <a:cubicBezTo>
                    <a:pt x="47" y="71"/>
                    <a:pt x="47" y="55"/>
                    <a:pt x="47" y="31"/>
                  </a:cubicBezTo>
                  <a:cubicBezTo>
                    <a:pt x="39" y="55"/>
                    <a:pt x="39" y="79"/>
                    <a:pt x="39"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6" name="Freeform 448"/>
            <p:cNvSpPr>
              <a:spLocks noChangeArrowheads="1"/>
            </p:cNvSpPr>
            <p:nvPr/>
          </p:nvSpPr>
          <p:spPr bwMode="auto">
            <a:xfrm>
              <a:off x="16976254" y="9177556"/>
              <a:ext cx="63523" cy="101637"/>
            </a:xfrm>
            <a:custGeom>
              <a:avLst/>
              <a:gdLst>
                <a:gd name="T0" fmla="*/ 0 w 88"/>
                <a:gd name="T1" fmla="*/ 0 h 143"/>
                <a:gd name="T2" fmla="*/ 0 w 88"/>
                <a:gd name="T3" fmla="*/ 0 h 143"/>
                <a:gd name="T4" fmla="*/ 31 w 88"/>
                <a:gd name="T5" fmla="*/ 0 h 143"/>
                <a:gd name="T6" fmla="*/ 63 w 88"/>
                <a:gd name="T7" fmla="*/ 0 h 143"/>
                <a:gd name="T8" fmla="*/ 78 w 88"/>
                <a:gd name="T9" fmla="*/ 15 h 143"/>
                <a:gd name="T10" fmla="*/ 87 w 88"/>
                <a:gd name="T11" fmla="*/ 39 h 143"/>
                <a:gd name="T12" fmla="*/ 78 w 88"/>
                <a:gd name="T13" fmla="*/ 63 h 143"/>
                <a:gd name="T14" fmla="*/ 63 w 88"/>
                <a:gd name="T15" fmla="*/ 71 h 143"/>
                <a:gd name="T16" fmla="*/ 78 w 88"/>
                <a:gd name="T17" fmla="*/ 71 h 143"/>
                <a:gd name="T18" fmla="*/ 87 w 88"/>
                <a:gd name="T19" fmla="*/ 79 h 143"/>
                <a:gd name="T20" fmla="*/ 87 w 88"/>
                <a:gd name="T21" fmla="*/ 103 h 143"/>
                <a:gd name="T22" fmla="*/ 87 w 88"/>
                <a:gd name="T23" fmla="*/ 142 h 143"/>
                <a:gd name="T24" fmla="*/ 47 w 88"/>
                <a:gd name="T25" fmla="*/ 142 h 143"/>
                <a:gd name="T26" fmla="*/ 47 w 88"/>
                <a:gd name="T27" fmla="*/ 95 h 143"/>
                <a:gd name="T28" fmla="*/ 47 w 88"/>
                <a:gd name="T29" fmla="*/ 79 h 143"/>
                <a:gd name="T30" fmla="*/ 39 w 88"/>
                <a:gd name="T31" fmla="*/ 79 h 143"/>
                <a:gd name="T32" fmla="*/ 39 w 88"/>
                <a:gd name="T33" fmla="*/ 142 h 143"/>
                <a:gd name="T34" fmla="*/ 0 w 88"/>
                <a:gd name="T35" fmla="*/ 142 h 143"/>
                <a:gd name="T36" fmla="*/ 0 w 88"/>
                <a:gd name="T37" fmla="*/ 0 h 143"/>
                <a:gd name="T38" fmla="*/ 39 w 88"/>
                <a:gd name="T39" fmla="*/ 24 h 143"/>
                <a:gd name="T40" fmla="*/ 39 w 88"/>
                <a:gd name="T41" fmla="*/ 24 h 143"/>
                <a:gd name="T42" fmla="*/ 39 w 88"/>
                <a:gd name="T43" fmla="*/ 55 h 143"/>
                <a:gd name="T44" fmla="*/ 47 w 88"/>
                <a:gd name="T45" fmla="*/ 55 h 143"/>
                <a:gd name="T46" fmla="*/ 47 w 88"/>
                <a:gd name="T47" fmla="*/ 39 h 143"/>
                <a:gd name="T48" fmla="*/ 47 w 88"/>
                <a:gd name="T49" fmla="*/ 39 h 143"/>
                <a:gd name="T50" fmla="*/ 47 w 88"/>
                <a:gd name="T51" fmla="*/ 24 h 143"/>
                <a:gd name="T52" fmla="*/ 39 w 88"/>
                <a:gd name="T53"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43">
                  <a:moveTo>
                    <a:pt x="0" y="0"/>
                  </a:moveTo>
                  <a:lnTo>
                    <a:pt x="0" y="0"/>
                  </a:lnTo>
                  <a:cubicBezTo>
                    <a:pt x="31" y="0"/>
                    <a:pt x="31" y="0"/>
                    <a:pt x="31" y="0"/>
                  </a:cubicBezTo>
                  <a:cubicBezTo>
                    <a:pt x="47" y="0"/>
                    <a:pt x="55" y="0"/>
                    <a:pt x="63" y="0"/>
                  </a:cubicBezTo>
                  <a:cubicBezTo>
                    <a:pt x="71" y="8"/>
                    <a:pt x="71" y="8"/>
                    <a:pt x="78" y="15"/>
                  </a:cubicBezTo>
                  <a:cubicBezTo>
                    <a:pt x="78" y="15"/>
                    <a:pt x="87" y="24"/>
                    <a:pt x="87" y="39"/>
                  </a:cubicBezTo>
                  <a:cubicBezTo>
                    <a:pt x="87" y="47"/>
                    <a:pt x="78" y="55"/>
                    <a:pt x="78" y="63"/>
                  </a:cubicBezTo>
                  <a:cubicBezTo>
                    <a:pt x="78" y="63"/>
                    <a:pt x="71" y="63"/>
                    <a:pt x="63" y="71"/>
                  </a:cubicBezTo>
                  <a:cubicBezTo>
                    <a:pt x="71" y="71"/>
                    <a:pt x="78" y="71"/>
                    <a:pt x="78" y="71"/>
                  </a:cubicBezTo>
                  <a:cubicBezTo>
                    <a:pt x="78" y="79"/>
                    <a:pt x="78" y="79"/>
                    <a:pt x="87" y="79"/>
                  </a:cubicBezTo>
                  <a:cubicBezTo>
                    <a:pt x="87" y="87"/>
                    <a:pt x="87" y="95"/>
                    <a:pt x="87" y="103"/>
                  </a:cubicBezTo>
                  <a:cubicBezTo>
                    <a:pt x="87" y="142"/>
                    <a:pt x="87" y="142"/>
                    <a:pt x="87" y="142"/>
                  </a:cubicBezTo>
                  <a:cubicBezTo>
                    <a:pt x="47" y="142"/>
                    <a:pt x="47" y="142"/>
                    <a:pt x="47" y="142"/>
                  </a:cubicBezTo>
                  <a:cubicBezTo>
                    <a:pt x="47" y="95"/>
                    <a:pt x="47" y="95"/>
                    <a:pt x="47" y="95"/>
                  </a:cubicBezTo>
                  <a:cubicBezTo>
                    <a:pt x="47" y="87"/>
                    <a:pt x="47" y="79"/>
                    <a:pt x="47" y="79"/>
                  </a:cubicBezTo>
                  <a:cubicBezTo>
                    <a:pt x="47" y="79"/>
                    <a:pt x="47" y="79"/>
                    <a:pt x="39" y="79"/>
                  </a:cubicBezTo>
                  <a:cubicBezTo>
                    <a:pt x="39" y="142"/>
                    <a:pt x="39" y="142"/>
                    <a:pt x="39" y="142"/>
                  </a:cubicBezTo>
                  <a:cubicBezTo>
                    <a:pt x="0" y="142"/>
                    <a:pt x="0" y="142"/>
                    <a:pt x="0" y="142"/>
                  </a:cubicBezTo>
                  <a:lnTo>
                    <a:pt x="0" y="0"/>
                  </a:lnTo>
                  <a:close/>
                  <a:moveTo>
                    <a:pt x="39" y="24"/>
                  </a:moveTo>
                  <a:lnTo>
                    <a:pt x="39" y="24"/>
                  </a:lnTo>
                  <a:cubicBezTo>
                    <a:pt x="39" y="55"/>
                    <a:pt x="39" y="55"/>
                    <a:pt x="39" y="55"/>
                  </a:cubicBezTo>
                  <a:cubicBezTo>
                    <a:pt x="47" y="55"/>
                    <a:pt x="47" y="55"/>
                    <a:pt x="47" y="55"/>
                  </a:cubicBezTo>
                  <a:cubicBezTo>
                    <a:pt x="47" y="55"/>
                    <a:pt x="47" y="47"/>
                    <a:pt x="47" y="39"/>
                  </a:cubicBezTo>
                  <a:lnTo>
                    <a:pt x="47" y="39"/>
                  </a:lnTo>
                  <a:cubicBezTo>
                    <a:pt x="47" y="31"/>
                    <a:pt x="47" y="31"/>
                    <a:pt x="47" y="24"/>
                  </a:cubicBezTo>
                  <a:cubicBezTo>
                    <a:pt x="47" y="24"/>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7" name="Freeform 449"/>
            <p:cNvSpPr>
              <a:spLocks noChangeArrowheads="1"/>
            </p:cNvSpPr>
            <p:nvPr/>
          </p:nvSpPr>
          <p:spPr bwMode="auto">
            <a:xfrm>
              <a:off x="17042953" y="9177556"/>
              <a:ext cx="63523" cy="101637"/>
            </a:xfrm>
            <a:custGeom>
              <a:avLst/>
              <a:gdLst>
                <a:gd name="T0" fmla="*/ 87 w 88"/>
                <a:gd name="T1" fmla="*/ 79 h 143"/>
                <a:gd name="T2" fmla="*/ 87 w 88"/>
                <a:gd name="T3" fmla="*/ 79 h 143"/>
                <a:gd name="T4" fmla="*/ 87 w 88"/>
                <a:gd name="T5" fmla="*/ 110 h 143"/>
                <a:gd name="T6" fmla="*/ 79 w 88"/>
                <a:gd name="T7" fmla="*/ 126 h 143"/>
                <a:gd name="T8" fmla="*/ 64 w 88"/>
                <a:gd name="T9" fmla="*/ 142 h 143"/>
                <a:gd name="T10" fmla="*/ 48 w 88"/>
                <a:gd name="T11" fmla="*/ 142 h 143"/>
                <a:gd name="T12" fmla="*/ 24 w 88"/>
                <a:gd name="T13" fmla="*/ 142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8 w 88"/>
                <a:gd name="T29" fmla="*/ 0 h 143"/>
                <a:gd name="T30" fmla="*/ 64 w 88"/>
                <a:gd name="T31" fmla="*/ 0 h 143"/>
                <a:gd name="T32" fmla="*/ 79 w 88"/>
                <a:gd name="T33" fmla="*/ 15 h 143"/>
                <a:gd name="T34" fmla="*/ 87 w 88"/>
                <a:gd name="T35" fmla="*/ 31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8 w 88"/>
                <a:gd name="T57" fmla="*/ 118 h 143"/>
                <a:gd name="T58" fmla="*/ 48 w 88"/>
                <a:gd name="T59" fmla="*/ 118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87" y="110"/>
                  </a:cubicBezTo>
                  <a:cubicBezTo>
                    <a:pt x="87" y="118"/>
                    <a:pt x="79" y="126"/>
                    <a:pt x="79" y="126"/>
                  </a:cubicBezTo>
                  <a:cubicBezTo>
                    <a:pt x="79" y="134"/>
                    <a:pt x="71" y="134"/>
                    <a:pt x="64" y="142"/>
                  </a:cubicBezTo>
                  <a:cubicBezTo>
                    <a:pt x="56" y="142"/>
                    <a:pt x="56" y="142"/>
                    <a:pt x="48" y="142"/>
                  </a:cubicBezTo>
                  <a:cubicBezTo>
                    <a:pt x="40" y="142"/>
                    <a:pt x="32" y="142"/>
                    <a:pt x="24" y="142"/>
                  </a:cubicBezTo>
                  <a:cubicBezTo>
                    <a:pt x="16" y="134"/>
                    <a:pt x="16" y="134"/>
                    <a:pt x="8" y="126"/>
                  </a:cubicBezTo>
                  <a:cubicBezTo>
                    <a:pt x="8" y="126"/>
                    <a:pt x="8" y="118"/>
                    <a:pt x="0" y="110"/>
                  </a:cubicBezTo>
                  <a:cubicBezTo>
                    <a:pt x="0" y="110"/>
                    <a:pt x="0" y="95"/>
                    <a:pt x="0" y="79"/>
                  </a:cubicBezTo>
                  <a:cubicBezTo>
                    <a:pt x="0" y="55"/>
                    <a:pt x="0" y="55"/>
                    <a:pt x="0" y="55"/>
                  </a:cubicBezTo>
                  <a:cubicBezTo>
                    <a:pt x="0" y="47"/>
                    <a:pt x="0" y="31"/>
                    <a:pt x="0" y="31"/>
                  </a:cubicBezTo>
                  <a:cubicBezTo>
                    <a:pt x="8" y="24"/>
                    <a:pt x="8" y="15"/>
                    <a:pt x="8" y="15"/>
                  </a:cubicBezTo>
                  <a:cubicBezTo>
                    <a:pt x="16" y="8"/>
                    <a:pt x="16" y="8"/>
                    <a:pt x="24" y="0"/>
                  </a:cubicBezTo>
                  <a:cubicBezTo>
                    <a:pt x="32" y="0"/>
                    <a:pt x="40" y="0"/>
                    <a:pt x="48" y="0"/>
                  </a:cubicBezTo>
                  <a:cubicBezTo>
                    <a:pt x="56" y="0"/>
                    <a:pt x="56" y="0"/>
                    <a:pt x="64" y="0"/>
                  </a:cubicBezTo>
                  <a:cubicBezTo>
                    <a:pt x="71" y="8"/>
                    <a:pt x="79" y="8"/>
                    <a:pt x="79" y="15"/>
                  </a:cubicBezTo>
                  <a:cubicBezTo>
                    <a:pt x="79" y="15"/>
                    <a:pt x="87" y="24"/>
                    <a:pt x="87" y="31"/>
                  </a:cubicBezTo>
                  <a:cubicBezTo>
                    <a:pt x="87" y="31"/>
                    <a:pt x="87" y="47"/>
                    <a:pt x="87" y="55"/>
                  </a:cubicBezTo>
                  <a:lnTo>
                    <a:pt x="87" y="79"/>
                  </a:lnTo>
                  <a:close/>
                  <a:moveTo>
                    <a:pt x="48" y="39"/>
                  </a:moveTo>
                  <a:lnTo>
                    <a:pt x="48" y="39"/>
                  </a:lnTo>
                  <a:cubicBezTo>
                    <a:pt x="48" y="31"/>
                    <a:pt x="48" y="24"/>
                    <a:pt x="48" y="24"/>
                  </a:cubicBezTo>
                  <a:lnTo>
                    <a:pt x="48" y="24"/>
                  </a:lnTo>
                  <a:cubicBezTo>
                    <a:pt x="40" y="24"/>
                    <a:pt x="40" y="24"/>
                    <a:pt x="40" y="24"/>
                  </a:cubicBezTo>
                  <a:cubicBezTo>
                    <a:pt x="40" y="24"/>
                    <a:pt x="40" y="31"/>
                    <a:pt x="40" y="39"/>
                  </a:cubicBezTo>
                  <a:cubicBezTo>
                    <a:pt x="40" y="103"/>
                    <a:pt x="40" y="103"/>
                    <a:pt x="40" y="103"/>
                  </a:cubicBezTo>
                  <a:cubicBezTo>
                    <a:pt x="40" y="110"/>
                    <a:pt x="40" y="118"/>
                    <a:pt x="40" y="118"/>
                  </a:cubicBezTo>
                  <a:cubicBezTo>
                    <a:pt x="40" y="118"/>
                    <a:pt x="40" y="118"/>
                    <a:pt x="48" y="118"/>
                  </a:cubicBezTo>
                  <a:lnTo>
                    <a:pt x="48" y="118"/>
                  </a:lnTo>
                  <a:cubicBezTo>
                    <a:pt x="48" y="110"/>
                    <a:pt x="48" y="110"/>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8" name="Freeform 450"/>
            <p:cNvSpPr>
              <a:spLocks noChangeArrowheads="1"/>
            </p:cNvSpPr>
            <p:nvPr/>
          </p:nvSpPr>
          <p:spPr bwMode="auto">
            <a:xfrm>
              <a:off x="17119181" y="9177556"/>
              <a:ext cx="41291" cy="101637"/>
            </a:xfrm>
            <a:custGeom>
              <a:avLst/>
              <a:gdLst>
                <a:gd name="T0" fmla="*/ 32 w 57"/>
                <a:gd name="T1" fmla="*/ 0 h 143"/>
                <a:gd name="T2" fmla="*/ 32 w 57"/>
                <a:gd name="T3" fmla="*/ 110 h 143"/>
                <a:gd name="T4" fmla="*/ 56 w 57"/>
                <a:gd name="T5" fmla="*/ 110 h 143"/>
                <a:gd name="T6" fmla="*/ 56 w 57"/>
                <a:gd name="T7" fmla="*/ 142 h 143"/>
                <a:gd name="T8" fmla="*/ 0 w 57"/>
                <a:gd name="T9" fmla="*/ 142 h 143"/>
                <a:gd name="T10" fmla="*/ 0 w 57"/>
                <a:gd name="T11" fmla="*/ 0 h 143"/>
                <a:gd name="T12" fmla="*/ 32 w 57"/>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57" h="143">
                  <a:moveTo>
                    <a:pt x="32" y="0"/>
                  </a:moveTo>
                  <a:lnTo>
                    <a:pt x="32" y="110"/>
                  </a:lnTo>
                  <a:lnTo>
                    <a:pt x="56" y="110"/>
                  </a:lnTo>
                  <a:lnTo>
                    <a:pt x="56" y="142"/>
                  </a:lnTo>
                  <a:lnTo>
                    <a:pt x="0" y="14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59" name="Freeform 451"/>
            <p:cNvSpPr>
              <a:spLocks noChangeArrowheads="1"/>
            </p:cNvSpPr>
            <p:nvPr/>
          </p:nvSpPr>
          <p:spPr bwMode="auto">
            <a:xfrm>
              <a:off x="17163647" y="9177556"/>
              <a:ext cx="28586" cy="101637"/>
            </a:xfrm>
            <a:custGeom>
              <a:avLst/>
              <a:gdLst>
                <a:gd name="T0" fmla="*/ 40 w 41"/>
                <a:gd name="T1" fmla="*/ 0 h 143"/>
                <a:gd name="T2" fmla="*/ 40 w 41"/>
                <a:gd name="T3" fmla="*/ 142 h 143"/>
                <a:gd name="T4" fmla="*/ 0 w 41"/>
                <a:gd name="T5" fmla="*/ 142 h 143"/>
                <a:gd name="T6" fmla="*/ 0 w 41"/>
                <a:gd name="T7" fmla="*/ 0 h 143"/>
                <a:gd name="T8" fmla="*/ 40 w 41"/>
                <a:gd name="T9" fmla="*/ 0 h 143"/>
              </a:gdLst>
              <a:ahLst/>
              <a:cxnLst>
                <a:cxn ang="0">
                  <a:pos x="T0" y="T1"/>
                </a:cxn>
                <a:cxn ang="0">
                  <a:pos x="T2" y="T3"/>
                </a:cxn>
                <a:cxn ang="0">
                  <a:pos x="T4" y="T5"/>
                </a:cxn>
                <a:cxn ang="0">
                  <a:pos x="T6" y="T7"/>
                </a:cxn>
                <a:cxn ang="0">
                  <a:pos x="T8" y="T9"/>
                </a:cxn>
              </a:cxnLst>
              <a:rect l="0" t="0" r="r" b="b"/>
              <a:pathLst>
                <a:path w="41" h="143">
                  <a:moveTo>
                    <a:pt x="40" y="0"/>
                  </a:moveTo>
                  <a:lnTo>
                    <a:pt x="40" y="142"/>
                  </a:lnTo>
                  <a:lnTo>
                    <a:pt x="0" y="142"/>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0" name="Freeform 452"/>
            <p:cNvSpPr>
              <a:spLocks noChangeArrowheads="1"/>
            </p:cNvSpPr>
            <p:nvPr/>
          </p:nvSpPr>
          <p:spPr bwMode="auto">
            <a:xfrm>
              <a:off x="17204938" y="9177556"/>
              <a:ext cx="57171" cy="101637"/>
            </a:xfrm>
            <a:custGeom>
              <a:avLst/>
              <a:gdLst>
                <a:gd name="T0" fmla="*/ 79 w 80"/>
                <a:gd name="T1" fmla="*/ 0 h 143"/>
                <a:gd name="T2" fmla="*/ 79 w 80"/>
                <a:gd name="T3" fmla="*/ 142 h 143"/>
                <a:gd name="T4" fmla="*/ 47 w 80"/>
                <a:gd name="T5" fmla="*/ 142 h 143"/>
                <a:gd name="T6" fmla="*/ 24 w 80"/>
                <a:gd name="T7" fmla="*/ 79 h 143"/>
                <a:gd name="T8" fmla="*/ 24 w 80"/>
                <a:gd name="T9" fmla="*/ 142 h 143"/>
                <a:gd name="T10" fmla="*/ 0 w 80"/>
                <a:gd name="T11" fmla="*/ 142 h 143"/>
                <a:gd name="T12" fmla="*/ 0 w 80"/>
                <a:gd name="T13" fmla="*/ 0 h 143"/>
                <a:gd name="T14" fmla="*/ 24 w 80"/>
                <a:gd name="T15" fmla="*/ 0 h 143"/>
                <a:gd name="T16" fmla="*/ 47 w 80"/>
                <a:gd name="T17" fmla="*/ 63 h 143"/>
                <a:gd name="T18" fmla="*/ 47 w 80"/>
                <a:gd name="T19" fmla="*/ 0 h 143"/>
                <a:gd name="T20" fmla="*/ 79 w 80"/>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43">
                  <a:moveTo>
                    <a:pt x="79" y="0"/>
                  </a:moveTo>
                  <a:lnTo>
                    <a:pt x="79" y="142"/>
                  </a:lnTo>
                  <a:lnTo>
                    <a:pt x="47" y="142"/>
                  </a:lnTo>
                  <a:lnTo>
                    <a:pt x="24" y="79"/>
                  </a:lnTo>
                  <a:lnTo>
                    <a:pt x="24" y="142"/>
                  </a:lnTo>
                  <a:lnTo>
                    <a:pt x="0" y="142"/>
                  </a:lnTo>
                  <a:lnTo>
                    <a:pt x="0" y="0"/>
                  </a:lnTo>
                  <a:lnTo>
                    <a:pt x="24" y="0"/>
                  </a:lnTo>
                  <a:lnTo>
                    <a:pt x="47" y="63"/>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1" name="Freeform 453"/>
            <p:cNvSpPr>
              <a:spLocks noChangeArrowheads="1"/>
            </p:cNvSpPr>
            <p:nvPr/>
          </p:nvSpPr>
          <p:spPr bwMode="auto">
            <a:xfrm>
              <a:off x="17268461" y="9177556"/>
              <a:ext cx="63523" cy="101637"/>
            </a:xfrm>
            <a:custGeom>
              <a:avLst/>
              <a:gdLst>
                <a:gd name="T0" fmla="*/ 71 w 88"/>
                <a:gd name="T1" fmla="*/ 0 h 143"/>
                <a:gd name="T2" fmla="*/ 71 w 88"/>
                <a:gd name="T3" fmla="*/ 0 h 143"/>
                <a:gd name="T4" fmla="*/ 87 w 88"/>
                <a:gd name="T5" fmla="*/ 142 h 143"/>
                <a:gd name="T6" fmla="*/ 47 w 88"/>
                <a:gd name="T7" fmla="*/ 142 h 143"/>
                <a:gd name="T8" fmla="*/ 47 w 88"/>
                <a:gd name="T9" fmla="*/ 118 h 143"/>
                <a:gd name="T10" fmla="*/ 39 w 88"/>
                <a:gd name="T11" fmla="*/ 118 h 143"/>
                <a:gd name="T12" fmla="*/ 31 w 88"/>
                <a:gd name="T13" fmla="*/ 142 h 143"/>
                <a:gd name="T14" fmla="*/ 0 w 88"/>
                <a:gd name="T15" fmla="*/ 142 h 143"/>
                <a:gd name="T16" fmla="*/ 15 w 88"/>
                <a:gd name="T17" fmla="*/ 0 h 143"/>
                <a:gd name="T18" fmla="*/ 71 w 88"/>
                <a:gd name="T19" fmla="*/ 0 h 143"/>
                <a:gd name="T20" fmla="*/ 47 w 88"/>
                <a:gd name="T21" fmla="*/ 87 h 143"/>
                <a:gd name="T22" fmla="*/ 47 w 88"/>
                <a:gd name="T23" fmla="*/ 87 h 143"/>
                <a:gd name="T24" fmla="*/ 39 w 88"/>
                <a:gd name="T25" fmla="*/ 31 h 143"/>
                <a:gd name="T26" fmla="*/ 39 w 88"/>
                <a:gd name="T27" fmla="*/ 87 h 143"/>
                <a:gd name="T28" fmla="*/ 47 w 88"/>
                <a:gd name="T29" fmla="*/ 8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43">
                  <a:moveTo>
                    <a:pt x="71" y="0"/>
                  </a:moveTo>
                  <a:lnTo>
                    <a:pt x="71" y="0"/>
                  </a:lnTo>
                  <a:cubicBezTo>
                    <a:pt x="87" y="142"/>
                    <a:pt x="87" y="142"/>
                    <a:pt x="87" y="142"/>
                  </a:cubicBezTo>
                  <a:cubicBezTo>
                    <a:pt x="47" y="142"/>
                    <a:pt x="47" y="142"/>
                    <a:pt x="47" y="142"/>
                  </a:cubicBezTo>
                  <a:cubicBezTo>
                    <a:pt x="47" y="118"/>
                    <a:pt x="47" y="118"/>
                    <a:pt x="47" y="118"/>
                  </a:cubicBezTo>
                  <a:cubicBezTo>
                    <a:pt x="39" y="118"/>
                    <a:pt x="39" y="118"/>
                    <a:pt x="39" y="118"/>
                  </a:cubicBezTo>
                  <a:cubicBezTo>
                    <a:pt x="31" y="142"/>
                    <a:pt x="31" y="142"/>
                    <a:pt x="31" y="142"/>
                  </a:cubicBezTo>
                  <a:cubicBezTo>
                    <a:pt x="0" y="142"/>
                    <a:pt x="0" y="142"/>
                    <a:pt x="0" y="142"/>
                  </a:cubicBezTo>
                  <a:cubicBezTo>
                    <a:pt x="15" y="0"/>
                    <a:pt x="15" y="0"/>
                    <a:pt x="15" y="0"/>
                  </a:cubicBezTo>
                  <a:lnTo>
                    <a:pt x="71" y="0"/>
                  </a:lnTo>
                  <a:close/>
                  <a:moveTo>
                    <a:pt x="47" y="87"/>
                  </a:moveTo>
                  <a:lnTo>
                    <a:pt x="47" y="87"/>
                  </a:lnTo>
                  <a:cubicBezTo>
                    <a:pt x="47" y="71"/>
                    <a:pt x="47" y="55"/>
                    <a:pt x="39" y="31"/>
                  </a:cubicBezTo>
                  <a:cubicBezTo>
                    <a:pt x="39" y="55"/>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2" name="Freeform 454"/>
            <p:cNvSpPr>
              <a:spLocks noChangeArrowheads="1"/>
            </p:cNvSpPr>
            <p:nvPr/>
          </p:nvSpPr>
          <p:spPr bwMode="auto">
            <a:xfrm>
              <a:off x="14470261" y="9971597"/>
              <a:ext cx="22234" cy="69876"/>
            </a:xfrm>
            <a:custGeom>
              <a:avLst/>
              <a:gdLst>
                <a:gd name="T0" fmla="*/ 32 w 33"/>
                <a:gd name="T1" fmla="*/ 0 h 95"/>
                <a:gd name="T2" fmla="*/ 32 w 33"/>
                <a:gd name="T3" fmla="*/ 0 h 95"/>
                <a:gd name="T4" fmla="*/ 32 w 33"/>
                <a:gd name="T5" fmla="*/ 63 h 95"/>
                <a:gd name="T6" fmla="*/ 32 w 33"/>
                <a:gd name="T7" fmla="*/ 79 h 95"/>
                <a:gd name="T8" fmla="*/ 32 w 33"/>
                <a:gd name="T9" fmla="*/ 86 h 95"/>
                <a:gd name="T10" fmla="*/ 24 w 33"/>
                <a:gd name="T11" fmla="*/ 94 h 95"/>
                <a:gd name="T12" fmla="*/ 16 w 33"/>
                <a:gd name="T13" fmla="*/ 94 h 95"/>
                <a:gd name="T14" fmla="*/ 0 w 33"/>
                <a:gd name="T15" fmla="*/ 94 h 95"/>
                <a:gd name="T16" fmla="*/ 0 w 33"/>
                <a:gd name="T17" fmla="*/ 79 h 95"/>
                <a:gd name="T18" fmla="*/ 8 w 33"/>
                <a:gd name="T19" fmla="*/ 79 h 95"/>
                <a:gd name="T20" fmla="*/ 8 w 33"/>
                <a:gd name="T21" fmla="*/ 79 h 95"/>
                <a:gd name="T22" fmla="*/ 8 w 33"/>
                <a:gd name="T23" fmla="*/ 71 h 95"/>
                <a:gd name="T24" fmla="*/ 8 w 33"/>
                <a:gd name="T25" fmla="*/ 63 h 95"/>
                <a:gd name="T26" fmla="*/ 8 w 33"/>
                <a:gd name="T27" fmla="*/ 0 h 95"/>
                <a:gd name="T28" fmla="*/ 32 w 33"/>
                <a:gd name="T2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95">
                  <a:moveTo>
                    <a:pt x="32" y="0"/>
                  </a:moveTo>
                  <a:lnTo>
                    <a:pt x="32" y="0"/>
                  </a:lnTo>
                  <a:cubicBezTo>
                    <a:pt x="32" y="63"/>
                    <a:pt x="32" y="63"/>
                    <a:pt x="32" y="63"/>
                  </a:cubicBezTo>
                  <a:cubicBezTo>
                    <a:pt x="32" y="71"/>
                    <a:pt x="32" y="79"/>
                    <a:pt x="32" y="79"/>
                  </a:cubicBezTo>
                  <a:cubicBezTo>
                    <a:pt x="32" y="86"/>
                    <a:pt x="32" y="86"/>
                    <a:pt x="32" y="86"/>
                  </a:cubicBezTo>
                  <a:cubicBezTo>
                    <a:pt x="32" y="94"/>
                    <a:pt x="32" y="94"/>
                    <a:pt x="24" y="94"/>
                  </a:cubicBezTo>
                  <a:lnTo>
                    <a:pt x="16" y="94"/>
                  </a:lnTo>
                  <a:cubicBezTo>
                    <a:pt x="0" y="94"/>
                    <a:pt x="0" y="94"/>
                    <a:pt x="0" y="94"/>
                  </a:cubicBezTo>
                  <a:cubicBezTo>
                    <a:pt x="0" y="79"/>
                    <a:pt x="0" y="79"/>
                    <a:pt x="0" y="79"/>
                  </a:cubicBezTo>
                  <a:cubicBezTo>
                    <a:pt x="0" y="79"/>
                    <a:pt x="0" y="79"/>
                    <a:pt x="8" y="79"/>
                  </a:cubicBezTo>
                  <a:lnTo>
                    <a:pt x="8" y="79"/>
                  </a:lnTo>
                  <a:cubicBezTo>
                    <a:pt x="8" y="79"/>
                    <a:pt x="8" y="79"/>
                    <a:pt x="8" y="71"/>
                  </a:cubicBezTo>
                  <a:cubicBezTo>
                    <a:pt x="8" y="71"/>
                    <a:pt x="8" y="71"/>
                    <a:pt x="8" y="63"/>
                  </a:cubicBezTo>
                  <a:cubicBezTo>
                    <a:pt x="8" y="0"/>
                    <a:pt x="8" y="0"/>
                    <a:pt x="8" y="0"/>
                  </a:cubicBez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3" name="Freeform 455"/>
            <p:cNvSpPr>
              <a:spLocks noChangeArrowheads="1"/>
            </p:cNvSpPr>
            <p:nvPr/>
          </p:nvSpPr>
          <p:spPr bwMode="auto">
            <a:xfrm>
              <a:off x="14498848" y="9971597"/>
              <a:ext cx="47641" cy="69876"/>
            </a:xfrm>
            <a:custGeom>
              <a:avLst/>
              <a:gdLst>
                <a:gd name="T0" fmla="*/ 47 w 64"/>
                <a:gd name="T1" fmla="*/ 0 h 95"/>
                <a:gd name="T2" fmla="*/ 47 w 64"/>
                <a:gd name="T3" fmla="*/ 0 h 95"/>
                <a:gd name="T4" fmla="*/ 63 w 64"/>
                <a:gd name="T5" fmla="*/ 94 h 95"/>
                <a:gd name="T6" fmla="*/ 39 w 64"/>
                <a:gd name="T7" fmla="*/ 94 h 95"/>
                <a:gd name="T8" fmla="*/ 31 w 64"/>
                <a:gd name="T9" fmla="*/ 79 h 95"/>
                <a:gd name="T10" fmla="*/ 23 w 64"/>
                <a:gd name="T11" fmla="*/ 79 h 95"/>
                <a:gd name="T12" fmla="*/ 23 w 64"/>
                <a:gd name="T13" fmla="*/ 94 h 95"/>
                <a:gd name="T14" fmla="*/ 0 w 64"/>
                <a:gd name="T15" fmla="*/ 94 h 95"/>
                <a:gd name="T16" fmla="*/ 15 w 64"/>
                <a:gd name="T17" fmla="*/ 0 h 95"/>
                <a:gd name="T18" fmla="*/ 47 w 64"/>
                <a:gd name="T19" fmla="*/ 0 h 95"/>
                <a:gd name="T20" fmla="*/ 31 w 64"/>
                <a:gd name="T21" fmla="*/ 63 h 95"/>
                <a:gd name="T22" fmla="*/ 31 w 64"/>
                <a:gd name="T23" fmla="*/ 63 h 95"/>
                <a:gd name="T24" fmla="*/ 31 w 64"/>
                <a:gd name="T25" fmla="*/ 23 h 95"/>
                <a:gd name="T26" fmla="*/ 23 w 64"/>
                <a:gd name="T27" fmla="*/ 63 h 95"/>
                <a:gd name="T28" fmla="*/ 31 w 64"/>
                <a:gd name="T2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5">
                  <a:moveTo>
                    <a:pt x="47" y="0"/>
                  </a:moveTo>
                  <a:lnTo>
                    <a:pt x="47" y="0"/>
                  </a:lnTo>
                  <a:cubicBezTo>
                    <a:pt x="63" y="94"/>
                    <a:pt x="63" y="94"/>
                    <a:pt x="63" y="94"/>
                  </a:cubicBezTo>
                  <a:cubicBezTo>
                    <a:pt x="39" y="94"/>
                    <a:pt x="39" y="94"/>
                    <a:pt x="39" y="94"/>
                  </a:cubicBezTo>
                  <a:cubicBezTo>
                    <a:pt x="31" y="79"/>
                    <a:pt x="31" y="79"/>
                    <a:pt x="31" y="79"/>
                  </a:cubicBezTo>
                  <a:cubicBezTo>
                    <a:pt x="23" y="79"/>
                    <a:pt x="23" y="79"/>
                    <a:pt x="23" y="79"/>
                  </a:cubicBezTo>
                  <a:cubicBezTo>
                    <a:pt x="23" y="94"/>
                    <a:pt x="23" y="94"/>
                    <a:pt x="23" y="94"/>
                  </a:cubicBezTo>
                  <a:cubicBezTo>
                    <a:pt x="0" y="94"/>
                    <a:pt x="0" y="94"/>
                    <a:pt x="0" y="94"/>
                  </a:cubicBezTo>
                  <a:cubicBezTo>
                    <a:pt x="15" y="0"/>
                    <a:pt x="15" y="0"/>
                    <a:pt x="15" y="0"/>
                  </a:cubicBezTo>
                  <a:lnTo>
                    <a:pt x="47" y="0"/>
                  </a:lnTo>
                  <a:close/>
                  <a:moveTo>
                    <a:pt x="31" y="63"/>
                  </a:moveTo>
                  <a:lnTo>
                    <a:pt x="31" y="63"/>
                  </a:lnTo>
                  <a:cubicBezTo>
                    <a:pt x="31" y="47"/>
                    <a:pt x="31" y="39"/>
                    <a:pt x="31" y="23"/>
                  </a:cubicBezTo>
                  <a:cubicBezTo>
                    <a:pt x="31" y="39"/>
                    <a:pt x="23" y="55"/>
                    <a:pt x="23" y="63"/>
                  </a:cubicBezTo>
                  <a:lnTo>
                    <a:pt x="31"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4" name="Freeform 456"/>
            <p:cNvSpPr>
              <a:spLocks noChangeArrowheads="1"/>
            </p:cNvSpPr>
            <p:nvPr/>
          </p:nvSpPr>
          <p:spPr bwMode="auto">
            <a:xfrm>
              <a:off x="14546489" y="9971597"/>
              <a:ext cx="47643" cy="69876"/>
            </a:xfrm>
            <a:custGeom>
              <a:avLst/>
              <a:gdLst>
                <a:gd name="T0" fmla="*/ 63 w 64"/>
                <a:gd name="T1" fmla="*/ 39 h 95"/>
                <a:gd name="T2" fmla="*/ 63 w 64"/>
                <a:gd name="T3" fmla="*/ 39 h 95"/>
                <a:gd name="T4" fmla="*/ 39 w 64"/>
                <a:gd name="T5" fmla="*/ 39 h 95"/>
                <a:gd name="T6" fmla="*/ 39 w 64"/>
                <a:gd name="T7" fmla="*/ 23 h 95"/>
                <a:gd name="T8" fmla="*/ 31 w 64"/>
                <a:gd name="T9" fmla="*/ 15 h 95"/>
                <a:gd name="T10" fmla="*/ 31 w 64"/>
                <a:gd name="T11" fmla="*/ 15 h 95"/>
                <a:gd name="T12" fmla="*/ 24 w 64"/>
                <a:gd name="T13" fmla="*/ 15 h 95"/>
                <a:gd name="T14" fmla="*/ 24 w 64"/>
                <a:gd name="T15" fmla="*/ 23 h 95"/>
                <a:gd name="T16" fmla="*/ 24 w 64"/>
                <a:gd name="T17" fmla="*/ 71 h 95"/>
                <a:gd name="T18" fmla="*/ 24 w 64"/>
                <a:gd name="T19" fmla="*/ 79 h 95"/>
                <a:gd name="T20" fmla="*/ 31 w 64"/>
                <a:gd name="T21" fmla="*/ 79 h 95"/>
                <a:gd name="T22" fmla="*/ 31 w 64"/>
                <a:gd name="T23" fmla="*/ 79 h 95"/>
                <a:gd name="T24" fmla="*/ 39 w 64"/>
                <a:gd name="T25" fmla="*/ 71 h 95"/>
                <a:gd name="T26" fmla="*/ 39 w 64"/>
                <a:gd name="T27" fmla="*/ 55 h 95"/>
                <a:gd name="T28" fmla="*/ 63 w 64"/>
                <a:gd name="T29" fmla="*/ 55 h 95"/>
                <a:gd name="T30" fmla="*/ 63 w 64"/>
                <a:gd name="T31" fmla="*/ 63 h 95"/>
                <a:gd name="T32" fmla="*/ 55 w 64"/>
                <a:gd name="T33" fmla="*/ 79 h 95"/>
                <a:gd name="T34" fmla="*/ 47 w 64"/>
                <a:gd name="T35" fmla="*/ 94 h 95"/>
                <a:gd name="T36" fmla="*/ 31 w 64"/>
                <a:gd name="T37" fmla="*/ 94 h 95"/>
                <a:gd name="T38" fmla="*/ 16 w 64"/>
                <a:gd name="T39" fmla="*/ 94 h 95"/>
                <a:gd name="T40" fmla="*/ 8 w 64"/>
                <a:gd name="T41" fmla="*/ 79 h 95"/>
                <a:gd name="T42" fmla="*/ 0 w 64"/>
                <a:gd name="T43" fmla="*/ 63 h 95"/>
                <a:gd name="T44" fmla="*/ 0 w 64"/>
                <a:gd name="T45" fmla="*/ 31 h 95"/>
                <a:gd name="T46" fmla="*/ 0 w 64"/>
                <a:gd name="T47" fmla="*/ 15 h 95"/>
                <a:gd name="T48" fmla="*/ 8 w 64"/>
                <a:gd name="T49" fmla="*/ 8 h 95"/>
                <a:gd name="T50" fmla="*/ 16 w 64"/>
                <a:gd name="T51" fmla="*/ 0 h 95"/>
                <a:gd name="T52" fmla="*/ 31 w 64"/>
                <a:gd name="T53" fmla="*/ 0 h 95"/>
                <a:gd name="T54" fmla="*/ 47 w 64"/>
                <a:gd name="T55" fmla="*/ 0 h 95"/>
                <a:gd name="T56" fmla="*/ 55 w 64"/>
                <a:gd name="T57" fmla="*/ 15 h 95"/>
                <a:gd name="T58" fmla="*/ 63 w 64"/>
                <a:gd name="T59" fmla="*/ 31 h 95"/>
                <a:gd name="T60" fmla="*/ 63 w 64"/>
                <a:gd name="T61" fmla="*/ 3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95">
                  <a:moveTo>
                    <a:pt x="63" y="39"/>
                  </a:moveTo>
                  <a:lnTo>
                    <a:pt x="63" y="39"/>
                  </a:lnTo>
                  <a:cubicBezTo>
                    <a:pt x="39" y="39"/>
                    <a:pt x="39" y="39"/>
                    <a:pt x="39" y="39"/>
                  </a:cubicBezTo>
                  <a:cubicBezTo>
                    <a:pt x="39" y="23"/>
                    <a:pt x="39" y="23"/>
                    <a:pt x="39" y="23"/>
                  </a:cubicBezTo>
                  <a:lnTo>
                    <a:pt x="31" y="15"/>
                  </a:lnTo>
                  <a:lnTo>
                    <a:pt x="31" y="15"/>
                  </a:lnTo>
                  <a:cubicBezTo>
                    <a:pt x="31" y="15"/>
                    <a:pt x="31" y="15"/>
                    <a:pt x="24" y="15"/>
                  </a:cubicBezTo>
                  <a:lnTo>
                    <a:pt x="24" y="23"/>
                  </a:lnTo>
                  <a:cubicBezTo>
                    <a:pt x="24" y="71"/>
                    <a:pt x="24" y="71"/>
                    <a:pt x="24" y="71"/>
                  </a:cubicBezTo>
                  <a:lnTo>
                    <a:pt x="24" y="79"/>
                  </a:lnTo>
                  <a:cubicBezTo>
                    <a:pt x="31" y="79"/>
                    <a:pt x="31" y="79"/>
                    <a:pt x="31" y="79"/>
                  </a:cubicBezTo>
                  <a:lnTo>
                    <a:pt x="31" y="79"/>
                  </a:lnTo>
                  <a:lnTo>
                    <a:pt x="39" y="71"/>
                  </a:lnTo>
                  <a:cubicBezTo>
                    <a:pt x="39" y="55"/>
                    <a:pt x="39" y="55"/>
                    <a:pt x="39" y="55"/>
                  </a:cubicBezTo>
                  <a:cubicBezTo>
                    <a:pt x="63" y="55"/>
                    <a:pt x="63" y="55"/>
                    <a:pt x="63" y="55"/>
                  </a:cubicBezTo>
                  <a:cubicBezTo>
                    <a:pt x="63" y="63"/>
                    <a:pt x="63" y="63"/>
                    <a:pt x="63" y="63"/>
                  </a:cubicBezTo>
                  <a:cubicBezTo>
                    <a:pt x="63" y="71"/>
                    <a:pt x="63" y="79"/>
                    <a:pt x="55" y="79"/>
                  </a:cubicBezTo>
                  <a:cubicBezTo>
                    <a:pt x="55" y="86"/>
                    <a:pt x="55" y="86"/>
                    <a:pt x="47" y="94"/>
                  </a:cubicBezTo>
                  <a:cubicBezTo>
                    <a:pt x="47" y="94"/>
                    <a:pt x="39" y="94"/>
                    <a:pt x="31" y="94"/>
                  </a:cubicBezTo>
                  <a:cubicBezTo>
                    <a:pt x="24" y="94"/>
                    <a:pt x="16" y="94"/>
                    <a:pt x="16" y="94"/>
                  </a:cubicBezTo>
                  <a:cubicBezTo>
                    <a:pt x="8" y="86"/>
                    <a:pt x="8" y="86"/>
                    <a:pt x="8" y="79"/>
                  </a:cubicBezTo>
                  <a:cubicBezTo>
                    <a:pt x="0" y="79"/>
                    <a:pt x="0" y="71"/>
                    <a:pt x="0" y="63"/>
                  </a:cubicBezTo>
                  <a:cubicBezTo>
                    <a:pt x="0" y="31"/>
                    <a:pt x="0" y="31"/>
                    <a:pt x="0" y="31"/>
                  </a:cubicBezTo>
                  <a:cubicBezTo>
                    <a:pt x="0" y="23"/>
                    <a:pt x="0" y="23"/>
                    <a:pt x="0" y="15"/>
                  </a:cubicBezTo>
                  <a:lnTo>
                    <a:pt x="8" y="8"/>
                  </a:lnTo>
                  <a:lnTo>
                    <a:pt x="16" y="0"/>
                  </a:lnTo>
                  <a:cubicBezTo>
                    <a:pt x="24" y="0"/>
                    <a:pt x="24" y="0"/>
                    <a:pt x="31" y="0"/>
                  </a:cubicBezTo>
                  <a:cubicBezTo>
                    <a:pt x="39" y="0"/>
                    <a:pt x="47" y="0"/>
                    <a:pt x="47" y="0"/>
                  </a:cubicBezTo>
                  <a:cubicBezTo>
                    <a:pt x="55" y="8"/>
                    <a:pt x="55" y="8"/>
                    <a:pt x="55" y="15"/>
                  </a:cubicBezTo>
                  <a:cubicBezTo>
                    <a:pt x="63" y="15"/>
                    <a:pt x="63" y="23"/>
                    <a:pt x="63" y="31"/>
                  </a:cubicBezTo>
                  <a:lnTo>
                    <a:pt x="63"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5" name="Freeform 457"/>
            <p:cNvSpPr>
              <a:spLocks noChangeArrowheads="1"/>
            </p:cNvSpPr>
            <p:nvPr/>
          </p:nvSpPr>
          <p:spPr bwMode="auto">
            <a:xfrm>
              <a:off x="14597308" y="9971597"/>
              <a:ext cx="41291" cy="69876"/>
            </a:xfrm>
            <a:custGeom>
              <a:avLst/>
              <a:gdLst>
                <a:gd name="T0" fmla="*/ 55 w 56"/>
                <a:gd name="T1" fmla="*/ 0 h 95"/>
                <a:gd name="T2" fmla="*/ 40 w 56"/>
                <a:gd name="T3" fmla="*/ 39 h 95"/>
                <a:gd name="T4" fmla="*/ 55 w 56"/>
                <a:gd name="T5" fmla="*/ 94 h 95"/>
                <a:gd name="T6" fmla="*/ 32 w 56"/>
                <a:gd name="T7" fmla="*/ 94 h 95"/>
                <a:gd name="T8" fmla="*/ 24 w 56"/>
                <a:gd name="T9" fmla="*/ 55 h 95"/>
                <a:gd name="T10" fmla="*/ 24 w 56"/>
                <a:gd name="T11" fmla="*/ 94 h 95"/>
                <a:gd name="T12" fmla="*/ 0 w 56"/>
                <a:gd name="T13" fmla="*/ 94 h 95"/>
                <a:gd name="T14" fmla="*/ 0 w 56"/>
                <a:gd name="T15" fmla="*/ 0 h 95"/>
                <a:gd name="T16" fmla="*/ 24 w 56"/>
                <a:gd name="T17" fmla="*/ 0 h 95"/>
                <a:gd name="T18" fmla="*/ 24 w 56"/>
                <a:gd name="T19" fmla="*/ 39 h 95"/>
                <a:gd name="T20" fmla="*/ 32 w 56"/>
                <a:gd name="T21" fmla="*/ 0 h 95"/>
                <a:gd name="T22" fmla="*/ 55 w 56"/>
                <a:gd name="T2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95">
                  <a:moveTo>
                    <a:pt x="55" y="0"/>
                  </a:moveTo>
                  <a:lnTo>
                    <a:pt x="40" y="39"/>
                  </a:lnTo>
                  <a:lnTo>
                    <a:pt x="55" y="94"/>
                  </a:lnTo>
                  <a:lnTo>
                    <a:pt x="32" y="94"/>
                  </a:lnTo>
                  <a:lnTo>
                    <a:pt x="24" y="55"/>
                  </a:lnTo>
                  <a:lnTo>
                    <a:pt x="24" y="94"/>
                  </a:lnTo>
                  <a:lnTo>
                    <a:pt x="0" y="94"/>
                  </a:lnTo>
                  <a:lnTo>
                    <a:pt x="0" y="0"/>
                  </a:lnTo>
                  <a:lnTo>
                    <a:pt x="24" y="0"/>
                  </a:lnTo>
                  <a:lnTo>
                    <a:pt x="24"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6" name="Freeform 458"/>
            <p:cNvSpPr>
              <a:spLocks noChangeArrowheads="1"/>
            </p:cNvSpPr>
            <p:nvPr/>
          </p:nvSpPr>
          <p:spPr bwMode="auto">
            <a:xfrm>
              <a:off x="14635422" y="9971597"/>
              <a:ext cx="47643" cy="69876"/>
            </a:xfrm>
            <a:custGeom>
              <a:avLst/>
              <a:gdLst>
                <a:gd name="T0" fmla="*/ 56 w 65"/>
                <a:gd name="T1" fmla="*/ 31 h 95"/>
                <a:gd name="T2" fmla="*/ 56 w 65"/>
                <a:gd name="T3" fmla="*/ 31 h 95"/>
                <a:gd name="T4" fmla="*/ 32 w 65"/>
                <a:gd name="T5" fmla="*/ 31 h 95"/>
                <a:gd name="T6" fmla="*/ 32 w 65"/>
                <a:gd name="T7" fmla="*/ 23 h 95"/>
                <a:gd name="T8" fmla="*/ 32 w 65"/>
                <a:gd name="T9" fmla="*/ 15 h 95"/>
                <a:gd name="T10" fmla="*/ 32 w 65"/>
                <a:gd name="T11" fmla="*/ 15 h 95"/>
                <a:gd name="T12" fmla="*/ 32 w 65"/>
                <a:gd name="T13" fmla="*/ 15 h 95"/>
                <a:gd name="T14" fmla="*/ 24 w 65"/>
                <a:gd name="T15" fmla="*/ 23 h 95"/>
                <a:gd name="T16" fmla="*/ 32 w 65"/>
                <a:gd name="T17" fmla="*/ 31 h 95"/>
                <a:gd name="T18" fmla="*/ 32 w 65"/>
                <a:gd name="T19" fmla="*/ 31 h 95"/>
                <a:gd name="T20" fmla="*/ 56 w 65"/>
                <a:gd name="T21" fmla="*/ 47 h 95"/>
                <a:gd name="T22" fmla="*/ 64 w 65"/>
                <a:gd name="T23" fmla="*/ 71 h 95"/>
                <a:gd name="T24" fmla="*/ 56 w 65"/>
                <a:gd name="T25" fmla="*/ 86 h 95"/>
                <a:gd name="T26" fmla="*/ 48 w 65"/>
                <a:gd name="T27" fmla="*/ 94 h 95"/>
                <a:gd name="T28" fmla="*/ 32 w 65"/>
                <a:gd name="T29" fmla="*/ 94 h 95"/>
                <a:gd name="T30" fmla="*/ 16 w 65"/>
                <a:gd name="T31" fmla="*/ 94 h 95"/>
                <a:gd name="T32" fmla="*/ 8 w 65"/>
                <a:gd name="T33" fmla="*/ 86 h 95"/>
                <a:gd name="T34" fmla="*/ 8 w 65"/>
                <a:gd name="T35" fmla="*/ 63 h 95"/>
                <a:gd name="T36" fmla="*/ 8 w 65"/>
                <a:gd name="T37" fmla="*/ 63 h 95"/>
                <a:gd name="T38" fmla="*/ 24 w 65"/>
                <a:gd name="T39" fmla="*/ 63 h 95"/>
                <a:gd name="T40" fmla="*/ 24 w 65"/>
                <a:gd name="T41" fmla="*/ 71 h 95"/>
                <a:gd name="T42" fmla="*/ 32 w 65"/>
                <a:gd name="T43" fmla="*/ 79 h 95"/>
                <a:gd name="T44" fmla="*/ 32 w 65"/>
                <a:gd name="T45" fmla="*/ 79 h 95"/>
                <a:gd name="T46" fmla="*/ 32 w 65"/>
                <a:gd name="T47" fmla="*/ 79 h 95"/>
                <a:gd name="T48" fmla="*/ 40 w 65"/>
                <a:gd name="T49" fmla="*/ 71 h 95"/>
                <a:gd name="T50" fmla="*/ 32 w 65"/>
                <a:gd name="T51" fmla="*/ 63 h 95"/>
                <a:gd name="T52" fmla="*/ 24 w 65"/>
                <a:gd name="T53" fmla="*/ 55 h 95"/>
                <a:gd name="T54" fmla="*/ 8 w 65"/>
                <a:gd name="T55" fmla="*/ 47 h 95"/>
                <a:gd name="T56" fmla="*/ 8 w 65"/>
                <a:gd name="T57" fmla="*/ 39 h 95"/>
                <a:gd name="T58" fmla="*/ 0 w 65"/>
                <a:gd name="T59" fmla="*/ 23 h 95"/>
                <a:gd name="T60" fmla="*/ 8 w 65"/>
                <a:gd name="T61" fmla="*/ 8 h 95"/>
                <a:gd name="T62" fmla="*/ 16 w 65"/>
                <a:gd name="T63" fmla="*/ 0 h 95"/>
                <a:gd name="T64" fmla="*/ 32 w 65"/>
                <a:gd name="T65" fmla="*/ 0 h 95"/>
                <a:gd name="T66" fmla="*/ 48 w 65"/>
                <a:gd name="T67" fmla="*/ 0 h 95"/>
                <a:gd name="T68" fmla="*/ 56 w 65"/>
                <a:gd name="T69" fmla="*/ 8 h 95"/>
                <a:gd name="T70" fmla="*/ 56 w 65"/>
                <a:gd name="T71" fmla="*/ 23 h 95"/>
                <a:gd name="T72" fmla="*/ 56 w 65"/>
                <a:gd name="T73"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95">
                  <a:moveTo>
                    <a:pt x="56" y="31"/>
                  </a:moveTo>
                  <a:lnTo>
                    <a:pt x="56" y="31"/>
                  </a:lnTo>
                  <a:cubicBezTo>
                    <a:pt x="32" y="31"/>
                    <a:pt x="32" y="31"/>
                    <a:pt x="32" y="31"/>
                  </a:cubicBezTo>
                  <a:cubicBezTo>
                    <a:pt x="32" y="23"/>
                    <a:pt x="32" y="23"/>
                    <a:pt x="32" y="23"/>
                  </a:cubicBezTo>
                  <a:cubicBezTo>
                    <a:pt x="32" y="15"/>
                    <a:pt x="32" y="15"/>
                    <a:pt x="32" y="15"/>
                  </a:cubicBezTo>
                  <a:lnTo>
                    <a:pt x="32" y="15"/>
                  </a:lnTo>
                  <a:lnTo>
                    <a:pt x="32" y="15"/>
                  </a:lnTo>
                  <a:cubicBezTo>
                    <a:pt x="24" y="15"/>
                    <a:pt x="24" y="15"/>
                    <a:pt x="24" y="23"/>
                  </a:cubicBezTo>
                  <a:cubicBezTo>
                    <a:pt x="24" y="23"/>
                    <a:pt x="24" y="23"/>
                    <a:pt x="32" y="31"/>
                  </a:cubicBezTo>
                  <a:lnTo>
                    <a:pt x="32" y="31"/>
                  </a:lnTo>
                  <a:cubicBezTo>
                    <a:pt x="48" y="39"/>
                    <a:pt x="56" y="47"/>
                    <a:pt x="56" y="47"/>
                  </a:cubicBezTo>
                  <a:cubicBezTo>
                    <a:pt x="56" y="55"/>
                    <a:pt x="64" y="63"/>
                    <a:pt x="64" y="71"/>
                  </a:cubicBezTo>
                  <a:cubicBezTo>
                    <a:pt x="64" y="79"/>
                    <a:pt x="64" y="79"/>
                    <a:pt x="56" y="86"/>
                  </a:cubicBezTo>
                  <a:cubicBezTo>
                    <a:pt x="56" y="86"/>
                    <a:pt x="56" y="94"/>
                    <a:pt x="48" y="94"/>
                  </a:cubicBezTo>
                  <a:cubicBezTo>
                    <a:pt x="48" y="94"/>
                    <a:pt x="40" y="94"/>
                    <a:pt x="32" y="94"/>
                  </a:cubicBezTo>
                  <a:cubicBezTo>
                    <a:pt x="24" y="94"/>
                    <a:pt x="24" y="94"/>
                    <a:pt x="16" y="94"/>
                  </a:cubicBezTo>
                  <a:cubicBezTo>
                    <a:pt x="8" y="86"/>
                    <a:pt x="8" y="86"/>
                    <a:pt x="8" y="86"/>
                  </a:cubicBezTo>
                  <a:cubicBezTo>
                    <a:pt x="8" y="79"/>
                    <a:pt x="8" y="71"/>
                    <a:pt x="8" y="63"/>
                  </a:cubicBezTo>
                  <a:lnTo>
                    <a:pt x="8" y="63"/>
                  </a:lnTo>
                  <a:cubicBezTo>
                    <a:pt x="24" y="63"/>
                    <a:pt x="24" y="63"/>
                    <a:pt x="24" y="63"/>
                  </a:cubicBezTo>
                  <a:cubicBezTo>
                    <a:pt x="24" y="71"/>
                    <a:pt x="24" y="71"/>
                    <a:pt x="24" y="71"/>
                  </a:cubicBezTo>
                  <a:cubicBezTo>
                    <a:pt x="24" y="79"/>
                    <a:pt x="24" y="79"/>
                    <a:pt x="32" y="79"/>
                  </a:cubicBezTo>
                  <a:lnTo>
                    <a:pt x="32" y="79"/>
                  </a:lnTo>
                  <a:lnTo>
                    <a:pt x="32" y="79"/>
                  </a:lnTo>
                  <a:cubicBezTo>
                    <a:pt x="40" y="79"/>
                    <a:pt x="40" y="79"/>
                    <a:pt x="40" y="71"/>
                  </a:cubicBezTo>
                  <a:cubicBezTo>
                    <a:pt x="40" y="71"/>
                    <a:pt x="40" y="63"/>
                    <a:pt x="32" y="63"/>
                  </a:cubicBezTo>
                  <a:cubicBezTo>
                    <a:pt x="32" y="63"/>
                    <a:pt x="32" y="55"/>
                    <a:pt x="24" y="55"/>
                  </a:cubicBezTo>
                  <a:cubicBezTo>
                    <a:pt x="16" y="47"/>
                    <a:pt x="16" y="47"/>
                    <a:pt x="8" y="47"/>
                  </a:cubicBezTo>
                  <a:cubicBezTo>
                    <a:pt x="8" y="39"/>
                    <a:pt x="8" y="39"/>
                    <a:pt x="8" y="39"/>
                  </a:cubicBezTo>
                  <a:cubicBezTo>
                    <a:pt x="8" y="31"/>
                    <a:pt x="0" y="31"/>
                    <a:pt x="0" y="23"/>
                  </a:cubicBezTo>
                  <a:cubicBezTo>
                    <a:pt x="0" y="15"/>
                    <a:pt x="8" y="15"/>
                    <a:pt x="8" y="8"/>
                  </a:cubicBezTo>
                  <a:cubicBezTo>
                    <a:pt x="8" y="8"/>
                    <a:pt x="8" y="0"/>
                    <a:pt x="16" y="0"/>
                  </a:cubicBezTo>
                  <a:cubicBezTo>
                    <a:pt x="16" y="0"/>
                    <a:pt x="24" y="0"/>
                    <a:pt x="32" y="0"/>
                  </a:cubicBezTo>
                  <a:cubicBezTo>
                    <a:pt x="40" y="0"/>
                    <a:pt x="40" y="0"/>
                    <a:pt x="48" y="0"/>
                  </a:cubicBezTo>
                  <a:lnTo>
                    <a:pt x="56" y="8"/>
                  </a:lnTo>
                  <a:cubicBezTo>
                    <a:pt x="56" y="15"/>
                    <a:pt x="56" y="15"/>
                    <a:pt x="56" y="23"/>
                  </a:cubicBezTo>
                  <a:lnTo>
                    <a:pt x="56"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7" name="Freeform 459"/>
            <p:cNvSpPr>
              <a:spLocks noChangeArrowheads="1"/>
            </p:cNvSpPr>
            <p:nvPr/>
          </p:nvSpPr>
          <p:spPr bwMode="auto">
            <a:xfrm>
              <a:off x="14683065" y="9971597"/>
              <a:ext cx="47641" cy="69876"/>
            </a:xfrm>
            <a:custGeom>
              <a:avLst/>
              <a:gdLst>
                <a:gd name="T0" fmla="*/ 63 w 64"/>
                <a:gd name="T1" fmla="*/ 55 h 95"/>
                <a:gd name="T2" fmla="*/ 63 w 64"/>
                <a:gd name="T3" fmla="*/ 55 h 95"/>
                <a:gd name="T4" fmla="*/ 63 w 64"/>
                <a:gd name="T5" fmla="*/ 79 h 95"/>
                <a:gd name="T6" fmla="*/ 55 w 64"/>
                <a:gd name="T7" fmla="*/ 86 h 95"/>
                <a:gd name="T8" fmla="*/ 47 w 64"/>
                <a:gd name="T9" fmla="*/ 94 h 95"/>
                <a:gd name="T10" fmla="*/ 31 w 64"/>
                <a:gd name="T11" fmla="*/ 94 h 95"/>
                <a:gd name="T12" fmla="*/ 15 w 64"/>
                <a:gd name="T13" fmla="*/ 94 h 95"/>
                <a:gd name="T14" fmla="*/ 7 w 64"/>
                <a:gd name="T15" fmla="*/ 86 h 95"/>
                <a:gd name="T16" fmla="*/ 7 w 64"/>
                <a:gd name="T17" fmla="*/ 79 h 95"/>
                <a:gd name="T18" fmla="*/ 0 w 64"/>
                <a:gd name="T19" fmla="*/ 55 h 95"/>
                <a:gd name="T20" fmla="*/ 0 w 64"/>
                <a:gd name="T21" fmla="*/ 39 h 95"/>
                <a:gd name="T22" fmla="*/ 7 w 64"/>
                <a:gd name="T23" fmla="*/ 15 h 95"/>
                <a:gd name="T24" fmla="*/ 7 w 64"/>
                <a:gd name="T25" fmla="*/ 8 h 95"/>
                <a:gd name="T26" fmla="*/ 15 w 64"/>
                <a:gd name="T27" fmla="*/ 0 h 95"/>
                <a:gd name="T28" fmla="*/ 31 w 64"/>
                <a:gd name="T29" fmla="*/ 0 h 95"/>
                <a:gd name="T30" fmla="*/ 47 w 64"/>
                <a:gd name="T31" fmla="*/ 0 h 95"/>
                <a:gd name="T32" fmla="*/ 55 w 64"/>
                <a:gd name="T33" fmla="*/ 8 h 95"/>
                <a:gd name="T34" fmla="*/ 63 w 64"/>
                <a:gd name="T35" fmla="*/ 15 h 95"/>
                <a:gd name="T36" fmla="*/ 63 w 64"/>
                <a:gd name="T37" fmla="*/ 39 h 95"/>
                <a:gd name="T38" fmla="*/ 63 w 64"/>
                <a:gd name="T39" fmla="*/ 55 h 95"/>
                <a:gd name="T40" fmla="*/ 39 w 64"/>
                <a:gd name="T41" fmla="*/ 23 h 95"/>
                <a:gd name="T42" fmla="*/ 39 w 64"/>
                <a:gd name="T43" fmla="*/ 23 h 95"/>
                <a:gd name="T44" fmla="*/ 39 w 64"/>
                <a:gd name="T45" fmla="*/ 15 h 95"/>
                <a:gd name="T46" fmla="*/ 31 w 64"/>
                <a:gd name="T47" fmla="*/ 15 h 95"/>
                <a:gd name="T48" fmla="*/ 31 w 64"/>
                <a:gd name="T49" fmla="*/ 15 h 95"/>
                <a:gd name="T50" fmla="*/ 31 w 64"/>
                <a:gd name="T51" fmla="*/ 23 h 95"/>
                <a:gd name="T52" fmla="*/ 31 w 64"/>
                <a:gd name="T53" fmla="*/ 71 h 95"/>
                <a:gd name="T54" fmla="*/ 31 w 64"/>
                <a:gd name="T55" fmla="*/ 79 h 95"/>
                <a:gd name="T56" fmla="*/ 31 w 64"/>
                <a:gd name="T57" fmla="*/ 79 h 95"/>
                <a:gd name="T58" fmla="*/ 39 w 64"/>
                <a:gd name="T59" fmla="*/ 79 h 95"/>
                <a:gd name="T60" fmla="*/ 39 w 64"/>
                <a:gd name="T61" fmla="*/ 71 h 95"/>
                <a:gd name="T62" fmla="*/ 39 w 64"/>
                <a:gd name="T63" fmla="*/ 2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95">
                  <a:moveTo>
                    <a:pt x="63" y="55"/>
                  </a:moveTo>
                  <a:lnTo>
                    <a:pt x="63" y="55"/>
                  </a:lnTo>
                  <a:cubicBezTo>
                    <a:pt x="63" y="63"/>
                    <a:pt x="63" y="71"/>
                    <a:pt x="63" y="79"/>
                  </a:cubicBezTo>
                  <a:lnTo>
                    <a:pt x="55" y="86"/>
                  </a:lnTo>
                  <a:lnTo>
                    <a:pt x="47" y="94"/>
                  </a:lnTo>
                  <a:cubicBezTo>
                    <a:pt x="39" y="94"/>
                    <a:pt x="39" y="94"/>
                    <a:pt x="31" y="94"/>
                  </a:cubicBezTo>
                  <a:cubicBezTo>
                    <a:pt x="23" y="94"/>
                    <a:pt x="23" y="94"/>
                    <a:pt x="15" y="94"/>
                  </a:cubicBezTo>
                  <a:lnTo>
                    <a:pt x="7" y="86"/>
                  </a:lnTo>
                  <a:lnTo>
                    <a:pt x="7" y="79"/>
                  </a:lnTo>
                  <a:cubicBezTo>
                    <a:pt x="7" y="71"/>
                    <a:pt x="0" y="63"/>
                    <a:pt x="0" y="55"/>
                  </a:cubicBezTo>
                  <a:cubicBezTo>
                    <a:pt x="0" y="39"/>
                    <a:pt x="0" y="39"/>
                    <a:pt x="0" y="39"/>
                  </a:cubicBezTo>
                  <a:cubicBezTo>
                    <a:pt x="0" y="31"/>
                    <a:pt x="7" y="23"/>
                    <a:pt x="7" y="15"/>
                  </a:cubicBezTo>
                  <a:lnTo>
                    <a:pt x="7" y="8"/>
                  </a:lnTo>
                  <a:lnTo>
                    <a:pt x="15" y="0"/>
                  </a:lnTo>
                  <a:cubicBezTo>
                    <a:pt x="23" y="0"/>
                    <a:pt x="23" y="0"/>
                    <a:pt x="31" y="0"/>
                  </a:cubicBezTo>
                  <a:cubicBezTo>
                    <a:pt x="39" y="0"/>
                    <a:pt x="39" y="0"/>
                    <a:pt x="47" y="0"/>
                  </a:cubicBezTo>
                  <a:lnTo>
                    <a:pt x="55" y="8"/>
                  </a:lnTo>
                  <a:lnTo>
                    <a:pt x="63" y="15"/>
                  </a:lnTo>
                  <a:cubicBezTo>
                    <a:pt x="63" y="23"/>
                    <a:pt x="63" y="31"/>
                    <a:pt x="63" y="39"/>
                  </a:cubicBezTo>
                  <a:lnTo>
                    <a:pt x="63" y="55"/>
                  </a:lnTo>
                  <a:close/>
                  <a:moveTo>
                    <a:pt x="39" y="23"/>
                  </a:moveTo>
                  <a:lnTo>
                    <a:pt x="39" y="23"/>
                  </a:lnTo>
                  <a:lnTo>
                    <a:pt x="39" y="15"/>
                  </a:lnTo>
                  <a:cubicBezTo>
                    <a:pt x="31" y="15"/>
                    <a:pt x="31" y="15"/>
                    <a:pt x="31" y="15"/>
                  </a:cubicBezTo>
                  <a:lnTo>
                    <a:pt x="31" y="15"/>
                  </a:lnTo>
                  <a:cubicBezTo>
                    <a:pt x="31" y="15"/>
                    <a:pt x="31" y="15"/>
                    <a:pt x="31" y="23"/>
                  </a:cubicBezTo>
                  <a:cubicBezTo>
                    <a:pt x="31" y="71"/>
                    <a:pt x="31" y="71"/>
                    <a:pt x="31" y="71"/>
                  </a:cubicBezTo>
                  <a:lnTo>
                    <a:pt x="31" y="79"/>
                  </a:lnTo>
                  <a:lnTo>
                    <a:pt x="31" y="79"/>
                  </a:lnTo>
                  <a:cubicBezTo>
                    <a:pt x="31" y="79"/>
                    <a:pt x="31" y="79"/>
                    <a:pt x="39" y="79"/>
                  </a:cubicBezTo>
                  <a:lnTo>
                    <a:pt x="39" y="71"/>
                  </a:lnTo>
                  <a:lnTo>
                    <a:pt x="39"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8" name="Freeform 460"/>
            <p:cNvSpPr>
              <a:spLocks noChangeArrowheads="1"/>
            </p:cNvSpPr>
            <p:nvPr/>
          </p:nvSpPr>
          <p:spPr bwMode="auto">
            <a:xfrm>
              <a:off x="14733884" y="9971597"/>
              <a:ext cx="41289" cy="69876"/>
            </a:xfrm>
            <a:custGeom>
              <a:avLst/>
              <a:gdLst>
                <a:gd name="T0" fmla="*/ 55 w 56"/>
                <a:gd name="T1" fmla="*/ 0 h 95"/>
                <a:gd name="T2" fmla="*/ 55 w 56"/>
                <a:gd name="T3" fmla="*/ 94 h 95"/>
                <a:gd name="T4" fmla="*/ 31 w 56"/>
                <a:gd name="T5" fmla="*/ 94 h 95"/>
                <a:gd name="T6" fmla="*/ 23 w 56"/>
                <a:gd name="T7" fmla="*/ 55 h 95"/>
                <a:gd name="T8" fmla="*/ 23 w 56"/>
                <a:gd name="T9" fmla="*/ 94 h 95"/>
                <a:gd name="T10" fmla="*/ 0 w 56"/>
                <a:gd name="T11" fmla="*/ 94 h 95"/>
                <a:gd name="T12" fmla="*/ 0 w 56"/>
                <a:gd name="T13" fmla="*/ 0 h 95"/>
                <a:gd name="T14" fmla="*/ 23 w 56"/>
                <a:gd name="T15" fmla="*/ 0 h 95"/>
                <a:gd name="T16" fmla="*/ 31 w 56"/>
                <a:gd name="T17" fmla="*/ 39 h 95"/>
                <a:gd name="T18" fmla="*/ 31 w 56"/>
                <a:gd name="T19" fmla="*/ 0 h 95"/>
                <a:gd name="T20" fmla="*/ 55 w 5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5">
                  <a:moveTo>
                    <a:pt x="55" y="0"/>
                  </a:moveTo>
                  <a:lnTo>
                    <a:pt x="55" y="94"/>
                  </a:lnTo>
                  <a:lnTo>
                    <a:pt x="31" y="94"/>
                  </a:lnTo>
                  <a:lnTo>
                    <a:pt x="23" y="55"/>
                  </a:lnTo>
                  <a:lnTo>
                    <a:pt x="23" y="94"/>
                  </a:lnTo>
                  <a:lnTo>
                    <a:pt x="0" y="94"/>
                  </a:lnTo>
                  <a:lnTo>
                    <a:pt x="0" y="0"/>
                  </a:lnTo>
                  <a:lnTo>
                    <a:pt x="23" y="0"/>
                  </a:lnTo>
                  <a:lnTo>
                    <a:pt x="31" y="39"/>
                  </a:lnTo>
                  <a:lnTo>
                    <a:pt x="31"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69" name="Freeform 461"/>
            <p:cNvSpPr>
              <a:spLocks noChangeArrowheads="1"/>
            </p:cNvSpPr>
            <p:nvPr/>
          </p:nvSpPr>
          <p:spPr bwMode="auto">
            <a:xfrm>
              <a:off x="15149960" y="9533287"/>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47 w 88"/>
                <a:gd name="T11" fmla="*/ 103 h 104"/>
                <a:gd name="T12" fmla="*/ 32 w 88"/>
                <a:gd name="T13" fmla="*/ 103 h 104"/>
                <a:gd name="T14" fmla="*/ 23 w 88"/>
                <a:gd name="T15" fmla="*/ 31 h 104"/>
                <a:gd name="T16" fmla="*/ 23 w 88"/>
                <a:gd name="T17" fmla="*/ 103 h 104"/>
                <a:gd name="T18" fmla="*/ 0 w 88"/>
                <a:gd name="T19" fmla="*/ 103 h 104"/>
                <a:gd name="T20" fmla="*/ 0 w 88"/>
                <a:gd name="T21" fmla="*/ 0 h 104"/>
                <a:gd name="T22" fmla="*/ 32 w 88"/>
                <a:gd name="T23" fmla="*/ 0 h 104"/>
                <a:gd name="T24" fmla="*/ 39 w 88"/>
                <a:gd name="T25" fmla="*/ 16 h 104"/>
                <a:gd name="T26" fmla="*/ 39 w 88"/>
                <a:gd name="T27" fmla="*/ 47 h 104"/>
                <a:gd name="T28" fmla="*/ 47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47" y="103"/>
                    <a:pt x="47" y="103"/>
                    <a:pt x="47" y="103"/>
                  </a:cubicBezTo>
                  <a:cubicBezTo>
                    <a:pt x="32" y="103"/>
                    <a:pt x="32" y="103"/>
                    <a:pt x="32" y="103"/>
                  </a:cubicBezTo>
                  <a:cubicBezTo>
                    <a:pt x="23" y="31"/>
                    <a:pt x="23" y="31"/>
                    <a:pt x="23" y="31"/>
                  </a:cubicBezTo>
                  <a:cubicBezTo>
                    <a:pt x="23" y="103"/>
                    <a:pt x="23" y="103"/>
                    <a:pt x="23" y="103"/>
                  </a:cubicBezTo>
                  <a:cubicBezTo>
                    <a:pt x="0" y="103"/>
                    <a:pt x="0" y="103"/>
                    <a:pt x="0" y="103"/>
                  </a:cubicBezTo>
                  <a:cubicBezTo>
                    <a:pt x="0" y="0"/>
                    <a:pt x="0" y="0"/>
                    <a:pt x="0" y="0"/>
                  </a:cubicBezTo>
                  <a:cubicBezTo>
                    <a:pt x="32" y="0"/>
                    <a:pt x="32" y="0"/>
                    <a:pt x="32" y="0"/>
                  </a:cubicBezTo>
                  <a:cubicBezTo>
                    <a:pt x="39" y="0"/>
                    <a:pt x="39" y="8"/>
                    <a:pt x="39" y="16"/>
                  </a:cubicBezTo>
                  <a:cubicBezTo>
                    <a:pt x="39" y="47"/>
                    <a:pt x="39" y="47"/>
                    <a:pt x="39" y="47"/>
                  </a:cubicBezTo>
                  <a:cubicBezTo>
                    <a:pt x="47" y="0"/>
                    <a:pt x="47" y="0"/>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0" name="Freeform 462"/>
            <p:cNvSpPr>
              <a:spLocks noChangeArrowheads="1"/>
            </p:cNvSpPr>
            <p:nvPr/>
          </p:nvSpPr>
          <p:spPr bwMode="auto">
            <a:xfrm>
              <a:off x="15216661" y="9526934"/>
              <a:ext cx="47641" cy="79403"/>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5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5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1 w 64"/>
                <a:gd name="T41" fmla="*/ 32 h 112"/>
                <a:gd name="T42" fmla="*/ 31 w 64"/>
                <a:gd name="T43" fmla="*/ 32 h 112"/>
                <a:gd name="T44" fmla="*/ 31 w 64"/>
                <a:gd name="T45" fmla="*/ 24 h 112"/>
                <a:gd name="T46" fmla="*/ 31 w 64"/>
                <a:gd name="T47" fmla="*/ 24 h 112"/>
                <a:gd name="T48" fmla="*/ 23 w 64"/>
                <a:gd name="T49" fmla="*/ 24 h 112"/>
                <a:gd name="T50" fmla="*/ 23 w 64"/>
                <a:gd name="T51" fmla="*/ 32 h 112"/>
                <a:gd name="T52" fmla="*/ 23 w 64"/>
                <a:gd name="T53" fmla="*/ 79 h 112"/>
                <a:gd name="T54" fmla="*/ 23 w 64"/>
                <a:gd name="T55" fmla="*/ 87 h 112"/>
                <a:gd name="T56" fmla="*/ 31 w 64"/>
                <a:gd name="T57" fmla="*/ 95 h 112"/>
                <a:gd name="T58" fmla="*/ 31 w 64"/>
                <a:gd name="T59" fmla="*/ 87 h 112"/>
                <a:gd name="T60" fmla="*/ 31 w 64"/>
                <a:gd name="T61" fmla="*/ 79 h 112"/>
                <a:gd name="T62" fmla="*/ 31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55" y="95"/>
                    <a:pt x="55" y="103"/>
                  </a:cubicBezTo>
                  <a:cubicBezTo>
                    <a:pt x="55" y="103"/>
                    <a:pt x="47" y="103"/>
                    <a:pt x="47" y="111"/>
                  </a:cubicBezTo>
                  <a:cubicBezTo>
                    <a:pt x="39" y="111"/>
                    <a:pt x="39" y="111"/>
                    <a:pt x="31" y="111"/>
                  </a:cubicBezTo>
                  <a:cubicBezTo>
                    <a:pt x="23" y="111"/>
                    <a:pt x="15" y="111"/>
                    <a:pt x="15" y="111"/>
                  </a:cubicBezTo>
                  <a:cubicBezTo>
                    <a:pt x="8" y="103"/>
                    <a:pt x="8" y="103"/>
                    <a:pt x="8" y="103"/>
                  </a:cubicBezTo>
                  <a:cubicBezTo>
                    <a:pt x="0" y="95"/>
                    <a:pt x="0" y="95"/>
                    <a:pt x="0" y="87"/>
                  </a:cubicBezTo>
                  <a:cubicBezTo>
                    <a:pt x="0" y="87"/>
                    <a:pt x="0" y="79"/>
                    <a:pt x="0" y="63"/>
                  </a:cubicBezTo>
                  <a:cubicBezTo>
                    <a:pt x="0" y="48"/>
                    <a:pt x="0" y="48"/>
                    <a:pt x="0" y="48"/>
                  </a:cubicBezTo>
                  <a:cubicBezTo>
                    <a:pt x="0" y="39"/>
                    <a:pt x="0" y="32"/>
                    <a:pt x="0" y="24"/>
                  </a:cubicBezTo>
                  <a:cubicBezTo>
                    <a:pt x="0" y="24"/>
                    <a:pt x="0" y="16"/>
                    <a:pt x="8" y="16"/>
                  </a:cubicBezTo>
                  <a:cubicBezTo>
                    <a:pt x="8" y="8"/>
                    <a:pt x="8" y="8"/>
                    <a:pt x="15" y="8"/>
                  </a:cubicBezTo>
                  <a:cubicBezTo>
                    <a:pt x="15" y="0"/>
                    <a:pt x="23" y="0"/>
                    <a:pt x="31" y="0"/>
                  </a:cubicBezTo>
                  <a:cubicBezTo>
                    <a:pt x="31" y="0"/>
                    <a:pt x="39" y="0"/>
                    <a:pt x="47" y="8"/>
                  </a:cubicBezTo>
                  <a:cubicBezTo>
                    <a:pt x="47" y="8"/>
                    <a:pt x="55" y="8"/>
                    <a:pt x="55" y="16"/>
                  </a:cubicBezTo>
                  <a:lnTo>
                    <a:pt x="63" y="24"/>
                  </a:lnTo>
                  <a:cubicBezTo>
                    <a:pt x="63" y="32"/>
                    <a:pt x="63" y="39"/>
                    <a:pt x="63" y="48"/>
                  </a:cubicBezTo>
                  <a:lnTo>
                    <a:pt x="63" y="63"/>
                  </a:lnTo>
                  <a:close/>
                  <a:moveTo>
                    <a:pt x="31" y="32"/>
                  </a:moveTo>
                  <a:lnTo>
                    <a:pt x="31" y="32"/>
                  </a:lnTo>
                  <a:cubicBezTo>
                    <a:pt x="31" y="24"/>
                    <a:pt x="31" y="24"/>
                    <a:pt x="31" y="24"/>
                  </a:cubicBezTo>
                  <a:lnTo>
                    <a:pt x="31" y="24"/>
                  </a:lnTo>
                  <a:lnTo>
                    <a:pt x="23" y="24"/>
                  </a:lnTo>
                  <a:cubicBezTo>
                    <a:pt x="23" y="24"/>
                    <a:pt x="23" y="24"/>
                    <a:pt x="23" y="32"/>
                  </a:cubicBezTo>
                  <a:cubicBezTo>
                    <a:pt x="23" y="79"/>
                    <a:pt x="23" y="79"/>
                    <a:pt x="23" y="79"/>
                  </a:cubicBezTo>
                  <a:cubicBezTo>
                    <a:pt x="23" y="87"/>
                    <a:pt x="23" y="87"/>
                    <a:pt x="23" y="87"/>
                  </a:cubicBezTo>
                  <a:cubicBezTo>
                    <a:pt x="23" y="95"/>
                    <a:pt x="31" y="95"/>
                    <a:pt x="31" y="95"/>
                  </a:cubicBezTo>
                  <a:cubicBezTo>
                    <a:pt x="31" y="95"/>
                    <a:pt x="31" y="95"/>
                    <a:pt x="31" y="87"/>
                  </a:cubicBezTo>
                  <a:cubicBezTo>
                    <a:pt x="31" y="87"/>
                    <a:pt x="31" y="87"/>
                    <a:pt x="31" y="79"/>
                  </a:cubicBezTo>
                  <a:lnTo>
                    <a:pt x="31"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1" name="Freeform 463"/>
            <p:cNvSpPr>
              <a:spLocks noChangeArrowheads="1"/>
            </p:cNvSpPr>
            <p:nvPr/>
          </p:nvSpPr>
          <p:spPr bwMode="auto">
            <a:xfrm>
              <a:off x="15267479" y="9533287"/>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0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0"/>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2" name="Freeform 464"/>
            <p:cNvSpPr>
              <a:spLocks noChangeArrowheads="1"/>
            </p:cNvSpPr>
            <p:nvPr/>
          </p:nvSpPr>
          <p:spPr bwMode="auto">
            <a:xfrm>
              <a:off x="15315121" y="9533287"/>
              <a:ext cx="47643" cy="76228"/>
            </a:xfrm>
            <a:custGeom>
              <a:avLst/>
              <a:gdLst>
                <a:gd name="T0" fmla="*/ 63 w 64"/>
                <a:gd name="T1" fmla="*/ 0 h 104"/>
                <a:gd name="T2" fmla="*/ 63 w 64"/>
                <a:gd name="T3" fmla="*/ 16 h 104"/>
                <a:gd name="T4" fmla="*/ 47 w 64"/>
                <a:gd name="T5" fmla="*/ 16 h 104"/>
                <a:gd name="T6" fmla="*/ 47 w 64"/>
                <a:gd name="T7" fmla="*/ 103 h 104"/>
                <a:gd name="T8" fmla="*/ 16 w 64"/>
                <a:gd name="T9" fmla="*/ 103 h 104"/>
                <a:gd name="T10" fmla="*/ 16 w 64"/>
                <a:gd name="T11" fmla="*/ 16 h 104"/>
                <a:gd name="T12" fmla="*/ 0 w 64"/>
                <a:gd name="T13" fmla="*/ 16 h 104"/>
                <a:gd name="T14" fmla="*/ 0 w 64"/>
                <a:gd name="T15" fmla="*/ 0 h 104"/>
                <a:gd name="T16" fmla="*/ 63 w 64"/>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4">
                  <a:moveTo>
                    <a:pt x="63" y="0"/>
                  </a:moveTo>
                  <a:lnTo>
                    <a:pt x="63" y="16"/>
                  </a:lnTo>
                  <a:lnTo>
                    <a:pt x="47" y="16"/>
                  </a:lnTo>
                  <a:lnTo>
                    <a:pt x="47" y="103"/>
                  </a:lnTo>
                  <a:lnTo>
                    <a:pt x="16" y="103"/>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3" name="Freeform 465"/>
            <p:cNvSpPr>
              <a:spLocks noChangeArrowheads="1"/>
            </p:cNvSpPr>
            <p:nvPr/>
          </p:nvSpPr>
          <p:spPr bwMode="auto">
            <a:xfrm>
              <a:off x="15365939" y="9526934"/>
              <a:ext cx="41291" cy="79403"/>
            </a:xfrm>
            <a:custGeom>
              <a:avLst/>
              <a:gdLst>
                <a:gd name="T0" fmla="*/ 56 w 57"/>
                <a:gd name="T1" fmla="*/ 39 h 112"/>
                <a:gd name="T2" fmla="*/ 56 w 57"/>
                <a:gd name="T3" fmla="*/ 39 h 112"/>
                <a:gd name="T4" fmla="*/ 32 w 57"/>
                <a:gd name="T5" fmla="*/ 39 h 112"/>
                <a:gd name="T6" fmla="*/ 32 w 57"/>
                <a:gd name="T7" fmla="*/ 32 h 112"/>
                <a:gd name="T8" fmla="*/ 32 w 57"/>
                <a:gd name="T9" fmla="*/ 24 h 112"/>
                <a:gd name="T10" fmla="*/ 24 w 57"/>
                <a:gd name="T11" fmla="*/ 24 h 112"/>
                <a:gd name="T12" fmla="*/ 24 w 57"/>
                <a:gd name="T13" fmla="*/ 24 h 112"/>
                <a:gd name="T14" fmla="*/ 24 w 57"/>
                <a:gd name="T15" fmla="*/ 32 h 112"/>
                <a:gd name="T16" fmla="*/ 24 w 57"/>
                <a:gd name="T17" fmla="*/ 79 h 112"/>
                <a:gd name="T18" fmla="*/ 24 w 57"/>
                <a:gd name="T19" fmla="*/ 87 h 112"/>
                <a:gd name="T20" fmla="*/ 32 w 57"/>
                <a:gd name="T21" fmla="*/ 95 h 112"/>
                <a:gd name="T22" fmla="*/ 32 w 57"/>
                <a:gd name="T23" fmla="*/ 87 h 112"/>
                <a:gd name="T24" fmla="*/ 32 w 57"/>
                <a:gd name="T25" fmla="*/ 79 h 112"/>
                <a:gd name="T26" fmla="*/ 32 w 57"/>
                <a:gd name="T27" fmla="*/ 71 h 112"/>
                <a:gd name="T28" fmla="*/ 24 w 57"/>
                <a:gd name="T29" fmla="*/ 71 h 112"/>
                <a:gd name="T30" fmla="*/ 24 w 57"/>
                <a:gd name="T31" fmla="*/ 55 h 112"/>
                <a:gd name="T32" fmla="*/ 56 w 57"/>
                <a:gd name="T33" fmla="*/ 55 h 112"/>
                <a:gd name="T34" fmla="*/ 56 w 57"/>
                <a:gd name="T35" fmla="*/ 111 h 112"/>
                <a:gd name="T36" fmla="*/ 40 w 57"/>
                <a:gd name="T37" fmla="*/ 111 h 112"/>
                <a:gd name="T38" fmla="*/ 40 w 57"/>
                <a:gd name="T39" fmla="*/ 103 h 112"/>
                <a:gd name="T40" fmla="*/ 32 w 57"/>
                <a:gd name="T41" fmla="*/ 111 h 112"/>
                <a:gd name="T42" fmla="*/ 24 w 57"/>
                <a:gd name="T43" fmla="*/ 111 h 112"/>
                <a:gd name="T44" fmla="*/ 8 w 57"/>
                <a:gd name="T45" fmla="*/ 111 h 112"/>
                <a:gd name="T46" fmla="*/ 0 w 57"/>
                <a:gd name="T47" fmla="*/ 95 h 112"/>
                <a:gd name="T48" fmla="*/ 0 w 57"/>
                <a:gd name="T49" fmla="*/ 87 h 112"/>
                <a:gd name="T50" fmla="*/ 0 w 57"/>
                <a:gd name="T51" fmla="*/ 71 h 112"/>
                <a:gd name="T52" fmla="*/ 0 w 57"/>
                <a:gd name="T53" fmla="*/ 39 h 112"/>
                <a:gd name="T54" fmla="*/ 0 w 57"/>
                <a:gd name="T55" fmla="*/ 24 h 112"/>
                <a:gd name="T56" fmla="*/ 8 w 57"/>
                <a:gd name="T57" fmla="*/ 8 h 112"/>
                <a:gd name="T58" fmla="*/ 24 w 57"/>
                <a:gd name="T59" fmla="*/ 0 h 112"/>
                <a:gd name="T60" fmla="*/ 48 w 57"/>
                <a:gd name="T61" fmla="*/ 8 h 112"/>
                <a:gd name="T62" fmla="*/ 56 w 57"/>
                <a:gd name="T63" fmla="*/ 16 h 112"/>
                <a:gd name="T64" fmla="*/ 56 w 57"/>
                <a:gd name="T65" fmla="*/ 3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12">
                  <a:moveTo>
                    <a:pt x="56" y="39"/>
                  </a:moveTo>
                  <a:lnTo>
                    <a:pt x="56" y="39"/>
                  </a:lnTo>
                  <a:cubicBezTo>
                    <a:pt x="32" y="39"/>
                    <a:pt x="32" y="39"/>
                    <a:pt x="32" y="39"/>
                  </a:cubicBezTo>
                  <a:cubicBezTo>
                    <a:pt x="32" y="32"/>
                    <a:pt x="32" y="32"/>
                    <a:pt x="32" y="32"/>
                  </a:cubicBezTo>
                  <a:cubicBezTo>
                    <a:pt x="32" y="24"/>
                    <a:pt x="32" y="24"/>
                    <a:pt x="32" y="24"/>
                  </a:cubicBezTo>
                  <a:cubicBezTo>
                    <a:pt x="32" y="24"/>
                    <a:pt x="32" y="24"/>
                    <a:pt x="24" y="24"/>
                  </a:cubicBezTo>
                  <a:lnTo>
                    <a:pt x="24" y="24"/>
                  </a:ln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cubicBezTo>
                    <a:pt x="32" y="71"/>
                    <a:pt x="32" y="71"/>
                    <a:pt x="32" y="71"/>
                  </a:cubicBezTo>
                  <a:cubicBezTo>
                    <a:pt x="24" y="71"/>
                    <a:pt x="24" y="71"/>
                    <a:pt x="24" y="71"/>
                  </a:cubicBezTo>
                  <a:cubicBezTo>
                    <a:pt x="24" y="55"/>
                    <a:pt x="24" y="55"/>
                    <a:pt x="24" y="55"/>
                  </a:cubicBezTo>
                  <a:cubicBezTo>
                    <a:pt x="56" y="55"/>
                    <a:pt x="56" y="55"/>
                    <a:pt x="56" y="55"/>
                  </a:cubicBezTo>
                  <a:cubicBezTo>
                    <a:pt x="56" y="111"/>
                    <a:pt x="56" y="111"/>
                    <a:pt x="56" y="111"/>
                  </a:cubicBezTo>
                  <a:cubicBezTo>
                    <a:pt x="40" y="111"/>
                    <a:pt x="40" y="111"/>
                    <a:pt x="40" y="111"/>
                  </a:cubicBezTo>
                  <a:cubicBezTo>
                    <a:pt x="40" y="103"/>
                    <a:pt x="40" y="103"/>
                    <a:pt x="40" y="103"/>
                  </a:cubicBezTo>
                  <a:cubicBezTo>
                    <a:pt x="40" y="103"/>
                    <a:pt x="32" y="103"/>
                    <a:pt x="32" y="111"/>
                  </a:cubicBezTo>
                  <a:lnTo>
                    <a:pt x="24" y="111"/>
                  </a:lnTo>
                  <a:cubicBezTo>
                    <a:pt x="16" y="111"/>
                    <a:pt x="16" y="111"/>
                    <a:pt x="8" y="111"/>
                  </a:cubicBezTo>
                  <a:cubicBezTo>
                    <a:pt x="8" y="103"/>
                    <a:pt x="0" y="103"/>
                    <a:pt x="0" y="95"/>
                  </a:cubicBezTo>
                  <a:cubicBezTo>
                    <a:pt x="0" y="95"/>
                    <a:pt x="0" y="95"/>
                    <a:pt x="0" y="87"/>
                  </a:cubicBezTo>
                  <a:cubicBezTo>
                    <a:pt x="0" y="87"/>
                    <a:pt x="0" y="79"/>
                    <a:pt x="0" y="71"/>
                  </a:cubicBezTo>
                  <a:cubicBezTo>
                    <a:pt x="0" y="39"/>
                    <a:pt x="0" y="39"/>
                    <a:pt x="0" y="39"/>
                  </a:cubicBezTo>
                  <a:cubicBezTo>
                    <a:pt x="0" y="32"/>
                    <a:pt x="0" y="24"/>
                    <a:pt x="0" y="24"/>
                  </a:cubicBezTo>
                  <a:cubicBezTo>
                    <a:pt x="0" y="16"/>
                    <a:pt x="0" y="16"/>
                    <a:pt x="8" y="8"/>
                  </a:cubicBezTo>
                  <a:cubicBezTo>
                    <a:pt x="16" y="8"/>
                    <a:pt x="16" y="0"/>
                    <a:pt x="24" y="0"/>
                  </a:cubicBezTo>
                  <a:cubicBezTo>
                    <a:pt x="32" y="0"/>
                    <a:pt x="40" y="8"/>
                    <a:pt x="48" y="8"/>
                  </a:cubicBezTo>
                  <a:cubicBezTo>
                    <a:pt x="56" y="8"/>
                    <a:pt x="56" y="16"/>
                    <a:pt x="56" y="16"/>
                  </a:cubicBezTo>
                  <a:cubicBezTo>
                    <a:pt x="56" y="24"/>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4" name="Freeform 466"/>
            <p:cNvSpPr>
              <a:spLocks noChangeArrowheads="1"/>
            </p:cNvSpPr>
            <p:nvPr/>
          </p:nvSpPr>
          <p:spPr bwMode="auto">
            <a:xfrm>
              <a:off x="15416758" y="9526934"/>
              <a:ext cx="47643" cy="79403"/>
            </a:xfrm>
            <a:custGeom>
              <a:avLst/>
              <a:gdLst>
                <a:gd name="T0" fmla="*/ 64 w 65"/>
                <a:gd name="T1" fmla="*/ 63 h 112"/>
                <a:gd name="T2" fmla="*/ 64 w 65"/>
                <a:gd name="T3" fmla="*/ 63 h 112"/>
                <a:gd name="T4" fmla="*/ 64 w 65"/>
                <a:gd name="T5" fmla="*/ 87 h 112"/>
                <a:gd name="T6" fmla="*/ 56 w 65"/>
                <a:gd name="T7" fmla="*/ 103 h 112"/>
                <a:gd name="T8" fmla="*/ 48 w 65"/>
                <a:gd name="T9" fmla="*/ 111 h 112"/>
                <a:gd name="T10" fmla="*/ 32 w 65"/>
                <a:gd name="T11" fmla="*/ 111 h 112"/>
                <a:gd name="T12" fmla="*/ 16 w 65"/>
                <a:gd name="T13" fmla="*/ 111 h 112"/>
                <a:gd name="T14" fmla="*/ 0 w 65"/>
                <a:gd name="T15" fmla="*/ 103 h 112"/>
                <a:gd name="T16" fmla="*/ 0 w 65"/>
                <a:gd name="T17" fmla="*/ 87 h 112"/>
                <a:gd name="T18" fmla="*/ 0 w 65"/>
                <a:gd name="T19" fmla="*/ 63 h 112"/>
                <a:gd name="T20" fmla="*/ 0 w 65"/>
                <a:gd name="T21" fmla="*/ 48 h 112"/>
                <a:gd name="T22" fmla="*/ 0 w 65"/>
                <a:gd name="T23" fmla="*/ 24 h 112"/>
                <a:gd name="T24" fmla="*/ 0 w 65"/>
                <a:gd name="T25" fmla="*/ 16 h 112"/>
                <a:gd name="T26" fmla="*/ 16 w 65"/>
                <a:gd name="T27" fmla="*/ 8 h 112"/>
                <a:gd name="T28" fmla="*/ 32 w 65"/>
                <a:gd name="T29" fmla="*/ 0 h 112"/>
                <a:gd name="T30" fmla="*/ 48 w 65"/>
                <a:gd name="T31" fmla="*/ 8 h 112"/>
                <a:gd name="T32" fmla="*/ 56 w 65"/>
                <a:gd name="T33" fmla="*/ 16 h 112"/>
                <a:gd name="T34" fmla="*/ 64 w 65"/>
                <a:gd name="T35" fmla="*/ 24 h 112"/>
                <a:gd name="T36" fmla="*/ 64 w 65"/>
                <a:gd name="T37" fmla="*/ 48 h 112"/>
                <a:gd name="T38" fmla="*/ 64 w 65"/>
                <a:gd name="T39" fmla="*/ 63 h 112"/>
                <a:gd name="T40" fmla="*/ 32 w 65"/>
                <a:gd name="T41" fmla="*/ 32 h 112"/>
                <a:gd name="T42" fmla="*/ 32 w 65"/>
                <a:gd name="T43" fmla="*/ 32 h 112"/>
                <a:gd name="T44" fmla="*/ 32 w 65"/>
                <a:gd name="T45" fmla="*/ 24 h 112"/>
                <a:gd name="T46" fmla="*/ 32 w 65"/>
                <a:gd name="T47" fmla="*/ 24 h 112"/>
                <a:gd name="T48" fmla="*/ 24 w 65"/>
                <a:gd name="T49" fmla="*/ 24 h 112"/>
                <a:gd name="T50" fmla="*/ 24 w 65"/>
                <a:gd name="T51" fmla="*/ 32 h 112"/>
                <a:gd name="T52" fmla="*/ 24 w 65"/>
                <a:gd name="T53" fmla="*/ 79 h 112"/>
                <a:gd name="T54" fmla="*/ 24 w 65"/>
                <a:gd name="T55" fmla="*/ 87 h 112"/>
                <a:gd name="T56" fmla="*/ 32 w 65"/>
                <a:gd name="T57" fmla="*/ 95 h 112"/>
                <a:gd name="T58" fmla="*/ 32 w 65"/>
                <a:gd name="T59" fmla="*/ 87 h 112"/>
                <a:gd name="T60" fmla="*/ 32 w 65"/>
                <a:gd name="T61" fmla="*/ 79 h 112"/>
                <a:gd name="T62" fmla="*/ 32 w 65"/>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2">
                  <a:moveTo>
                    <a:pt x="64" y="63"/>
                  </a:moveTo>
                  <a:lnTo>
                    <a:pt x="64" y="63"/>
                  </a:lnTo>
                  <a:cubicBezTo>
                    <a:pt x="64" y="79"/>
                    <a:pt x="64" y="87"/>
                    <a:pt x="64" y="87"/>
                  </a:cubicBezTo>
                  <a:cubicBezTo>
                    <a:pt x="56" y="95"/>
                    <a:pt x="56" y="95"/>
                    <a:pt x="56" y="103"/>
                  </a:cubicBezTo>
                  <a:cubicBezTo>
                    <a:pt x="56" y="103"/>
                    <a:pt x="48" y="103"/>
                    <a:pt x="48" y="111"/>
                  </a:cubicBezTo>
                  <a:cubicBezTo>
                    <a:pt x="40" y="111"/>
                    <a:pt x="32" y="111"/>
                    <a:pt x="32" y="111"/>
                  </a:cubicBezTo>
                  <a:cubicBezTo>
                    <a:pt x="24" y="111"/>
                    <a:pt x="16" y="111"/>
                    <a:pt x="16" y="111"/>
                  </a:cubicBezTo>
                  <a:cubicBezTo>
                    <a:pt x="8" y="103"/>
                    <a:pt x="8" y="103"/>
                    <a:pt x="0" y="103"/>
                  </a:cubicBezTo>
                  <a:cubicBezTo>
                    <a:pt x="0" y="95"/>
                    <a:pt x="0" y="95"/>
                    <a:pt x="0" y="87"/>
                  </a:cubicBezTo>
                  <a:cubicBezTo>
                    <a:pt x="0" y="87"/>
                    <a:pt x="0" y="79"/>
                    <a:pt x="0" y="63"/>
                  </a:cubicBezTo>
                  <a:cubicBezTo>
                    <a:pt x="0" y="48"/>
                    <a:pt x="0" y="48"/>
                    <a:pt x="0" y="48"/>
                  </a:cubicBezTo>
                  <a:cubicBezTo>
                    <a:pt x="0" y="39"/>
                    <a:pt x="0" y="32"/>
                    <a:pt x="0" y="24"/>
                  </a:cubicBezTo>
                  <a:lnTo>
                    <a:pt x="0" y="16"/>
                  </a:lnTo>
                  <a:cubicBezTo>
                    <a:pt x="8" y="8"/>
                    <a:pt x="8" y="8"/>
                    <a:pt x="16" y="8"/>
                  </a:cubicBezTo>
                  <a:cubicBezTo>
                    <a:pt x="16" y="0"/>
                    <a:pt x="24" y="0"/>
                    <a:pt x="32" y="0"/>
                  </a:cubicBezTo>
                  <a:cubicBezTo>
                    <a:pt x="32" y="0"/>
                    <a:pt x="40" y="0"/>
                    <a:pt x="48" y="8"/>
                  </a:cubicBezTo>
                  <a:cubicBezTo>
                    <a:pt x="48" y="8"/>
                    <a:pt x="56" y="8"/>
                    <a:pt x="56" y="16"/>
                  </a:cubicBezTo>
                  <a:cubicBezTo>
                    <a:pt x="56" y="16"/>
                    <a:pt x="56" y="24"/>
                    <a:pt x="64" y="24"/>
                  </a:cubicBezTo>
                  <a:cubicBezTo>
                    <a:pt x="64" y="32"/>
                    <a:pt x="64" y="39"/>
                    <a:pt x="64" y="48"/>
                  </a:cubicBezTo>
                  <a:lnTo>
                    <a:pt x="64" y="63"/>
                  </a:lnTo>
                  <a:close/>
                  <a:moveTo>
                    <a:pt x="32" y="32"/>
                  </a:moveTo>
                  <a:lnTo>
                    <a:pt x="32" y="32"/>
                  </a:lnTo>
                  <a:cubicBezTo>
                    <a:pt x="32" y="24"/>
                    <a:pt x="32" y="24"/>
                    <a:pt x="32" y="24"/>
                  </a:cubicBezTo>
                  <a:lnTo>
                    <a:pt x="32" y="24"/>
                  </a:lnTo>
                  <a:cubicBezTo>
                    <a:pt x="24" y="24"/>
                    <a:pt x="24" y="24"/>
                    <a:pt x="24" y="24"/>
                  </a:cubicBezTo>
                  <a:cubicBezTo>
                    <a:pt x="24" y="24"/>
                    <a:pt x="24" y="24"/>
                    <a:pt x="24" y="32"/>
                  </a:cubicBezTo>
                  <a:cubicBezTo>
                    <a:pt x="24" y="79"/>
                    <a:pt x="24" y="79"/>
                    <a:pt x="24" y="79"/>
                  </a:cubicBezTo>
                  <a:cubicBezTo>
                    <a:pt x="24" y="87"/>
                    <a:pt x="24" y="87"/>
                    <a:pt x="24" y="87"/>
                  </a:cubicBezTo>
                  <a:cubicBezTo>
                    <a:pt x="24" y="95"/>
                    <a:pt x="24" y="95"/>
                    <a:pt x="32" y="95"/>
                  </a:cubicBezTo>
                  <a:cubicBezTo>
                    <a:pt x="32" y="95"/>
                    <a:pt x="32" y="95"/>
                    <a:pt x="32" y="87"/>
                  </a:cubicBezTo>
                  <a:cubicBezTo>
                    <a:pt x="32" y="87"/>
                    <a:pt x="32" y="87"/>
                    <a:pt x="32" y="79"/>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5" name="Freeform 467"/>
            <p:cNvSpPr>
              <a:spLocks noChangeArrowheads="1"/>
            </p:cNvSpPr>
            <p:nvPr/>
          </p:nvSpPr>
          <p:spPr bwMode="auto">
            <a:xfrm>
              <a:off x="15467576" y="9533287"/>
              <a:ext cx="57171" cy="76228"/>
            </a:xfrm>
            <a:custGeom>
              <a:avLst/>
              <a:gdLst>
                <a:gd name="T0" fmla="*/ 79 w 80"/>
                <a:gd name="T1" fmla="*/ 0 h 104"/>
                <a:gd name="T2" fmla="*/ 79 w 80"/>
                <a:gd name="T3" fmla="*/ 0 h 104"/>
                <a:gd name="T4" fmla="*/ 79 w 80"/>
                <a:gd name="T5" fmla="*/ 103 h 104"/>
                <a:gd name="T6" fmla="*/ 55 w 80"/>
                <a:gd name="T7" fmla="*/ 103 h 104"/>
                <a:gd name="T8" fmla="*/ 55 w 80"/>
                <a:gd name="T9" fmla="*/ 31 h 104"/>
                <a:gd name="T10" fmla="*/ 47 w 80"/>
                <a:gd name="T11" fmla="*/ 103 h 104"/>
                <a:gd name="T12" fmla="*/ 31 w 80"/>
                <a:gd name="T13" fmla="*/ 103 h 104"/>
                <a:gd name="T14" fmla="*/ 23 w 80"/>
                <a:gd name="T15" fmla="*/ 31 h 104"/>
                <a:gd name="T16" fmla="*/ 23 w 80"/>
                <a:gd name="T17" fmla="*/ 103 h 104"/>
                <a:gd name="T18" fmla="*/ 0 w 80"/>
                <a:gd name="T19" fmla="*/ 103 h 104"/>
                <a:gd name="T20" fmla="*/ 0 w 80"/>
                <a:gd name="T21" fmla="*/ 0 h 104"/>
                <a:gd name="T22" fmla="*/ 31 w 80"/>
                <a:gd name="T23" fmla="*/ 0 h 104"/>
                <a:gd name="T24" fmla="*/ 39 w 80"/>
                <a:gd name="T25" fmla="*/ 16 h 104"/>
                <a:gd name="T26" fmla="*/ 39 w 80"/>
                <a:gd name="T27" fmla="*/ 47 h 104"/>
                <a:gd name="T28" fmla="*/ 47 w 80"/>
                <a:gd name="T29" fmla="*/ 0 h 104"/>
                <a:gd name="T30" fmla="*/ 79 w 80"/>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104">
                  <a:moveTo>
                    <a:pt x="79" y="0"/>
                  </a:moveTo>
                  <a:lnTo>
                    <a:pt x="79" y="0"/>
                  </a:lnTo>
                  <a:cubicBezTo>
                    <a:pt x="79" y="103"/>
                    <a:pt x="79" y="103"/>
                    <a:pt x="79" y="103"/>
                  </a:cubicBezTo>
                  <a:cubicBezTo>
                    <a:pt x="55" y="103"/>
                    <a:pt x="55" y="103"/>
                    <a:pt x="55" y="103"/>
                  </a:cubicBezTo>
                  <a:cubicBezTo>
                    <a:pt x="55" y="31"/>
                    <a:pt x="55" y="31"/>
                    <a:pt x="55" y="31"/>
                  </a:cubicBezTo>
                  <a:cubicBezTo>
                    <a:pt x="47" y="103"/>
                    <a:pt x="47" y="103"/>
                    <a:pt x="47" y="103"/>
                  </a:cubicBezTo>
                  <a:cubicBezTo>
                    <a:pt x="31" y="103"/>
                    <a:pt x="31" y="103"/>
                    <a:pt x="31" y="103"/>
                  </a:cubicBezTo>
                  <a:cubicBezTo>
                    <a:pt x="23" y="31"/>
                    <a:pt x="23" y="31"/>
                    <a:pt x="23" y="31"/>
                  </a:cubicBezTo>
                  <a:cubicBezTo>
                    <a:pt x="23" y="103"/>
                    <a:pt x="23" y="103"/>
                    <a:pt x="23" y="103"/>
                  </a:cubicBezTo>
                  <a:cubicBezTo>
                    <a:pt x="0" y="103"/>
                    <a:pt x="0" y="103"/>
                    <a:pt x="0" y="103"/>
                  </a:cubicBezTo>
                  <a:cubicBezTo>
                    <a:pt x="0" y="0"/>
                    <a:pt x="0" y="0"/>
                    <a:pt x="0" y="0"/>
                  </a:cubicBezTo>
                  <a:cubicBezTo>
                    <a:pt x="31" y="0"/>
                    <a:pt x="31" y="0"/>
                    <a:pt x="31" y="0"/>
                  </a:cubicBezTo>
                  <a:cubicBezTo>
                    <a:pt x="31" y="0"/>
                    <a:pt x="39" y="8"/>
                    <a:pt x="39" y="16"/>
                  </a:cubicBezTo>
                  <a:cubicBezTo>
                    <a:pt x="39" y="47"/>
                    <a:pt x="39" y="47"/>
                    <a:pt x="39" y="47"/>
                  </a:cubicBezTo>
                  <a:cubicBezTo>
                    <a:pt x="47" y="0"/>
                    <a:pt x="47" y="0"/>
                    <a:pt x="47"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6" name="Freeform 468"/>
            <p:cNvSpPr>
              <a:spLocks noChangeArrowheads="1"/>
            </p:cNvSpPr>
            <p:nvPr/>
          </p:nvSpPr>
          <p:spPr bwMode="auto">
            <a:xfrm>
              <a:off x="15534277" y="9533287"/>
              <a:ext cx="34937" cy="76228"/>
            </a:xfrm>
            <a:custGeom>
              <a:avLst/>
              <a:gdLst>
                <a:gd name="T0" fmla="*/ 0 w 49"/>
                <a:gd name="T1" fmla="*/ 0 h 104"/>
                <a:gd name="T2" fmla="*/ 40 w 49"/>
                <a:gd name="T3" fmla="*/ 0 h 104"/>
                <a:gd name="T4" fmla="*/ 40 w 49"/>
                <a:gd name="T5" fmla="*/ 16 h 104"/>
                <a:gd name="T6" fmla="*/ 24 w 49"/>
                <a:gd name="T7" fmla="*/ 16 h 104"/>
                <a:gd name="T8" fmla="*/ 24 w 49"/>
                <a:gd name="T9" fmla="*/ 40 h 104"/>
                <a:gd name="T10" fmla="*/ 40 w 49"/>
                <a:gd name="T11" fmla="*/ 40 h 104"/>
                <a:gd name="T12" fmla="*/ 40 w 49"/>
                <a:gd name="T13" fmla="*/ 55 h 104"/>
                <a:gd name="T14" fmla="*/ 24 w 49"/>
                <a:gd name="T15" fmla="*/ 55 h 104"/>
                <a:gd name="T16" fmla="*/ 24 w 49"/>
                <a:gd name="T17" fmla="*/ 79 h 104"/>
                <a:gd name="T18" fmla="*/ 48 w 49"/>
                <a:gd name="T19" fmla="*/ 79 h 104"/>
                <a:gd name="T20" fmla="*/ 48 w 49"/>
                <a:gd name="T21" fmla="*/ 103 h 104"/>
                <a:gd name="T22" fmla="*/ 0 w 49"/>
                <a:gd name="T23" fmla="*/ 103 h 104"/>
                <a:gd name="T24" fmla="*/ 0 w 49"/>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04">
                  <a:moveTo>
                    <a:pt x="0" y="0"/>
                  </a:moveTo>
                  <a:lnTo>
                    <a:pt x="40" y="0"/>
                  </a:lnTo>
                  <a:lnTo>
                    <a:pt x="40" y="16"/>
                  </a:lnTo>
                  <a:lnTo>
                    <a:pt x="24" y="16"/>
                  </a:lnTo>
                  <a:lnTo>
                    <a:pt x="24" y="40"/>
                  </a:lnTo>
                  <a:lnTo>
                    <a:pt x="40" y="40"/>
                  </a:lnTo>
                  <a:lnTo>
                    <a:pt x="40" y="55"/>
                  </a:lnTo>
                  <a:lnTo>
                    <a:pt x="24" y="55"/>
                  </a:lnTo>
                  <a:lnTo>
                    <a:pt x="24" y="79"/>
                  </a:lnTo>
                  <a:lnTo>
                    <a:pt x="48" y="79"/>
                  </a:lnTo>
                  <a:lnTo>
                    <a:pt x="48"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7" name="Freeform 469"/>
            <p:cNvSpPr>
              <a:spLocks noChangeArrowheads="1"/>
            </p:cNvSpPr>
            <p:nvPr/>
          </p:nvSpPr>
          <p:spPr bwMode="auto">
            <a:xfrm>
              <a:off x="15575566" y="9533287"/>
              <a:ext cx="41291" cy="76228"/>
            </a:xfrm>
            <a:custGeom>
              <a:avLst/>
              <a:gdLst>
                <a:gd name="T0" fmla="*/ 0 w 56"/>
                <a:gd name="T1" fmla="*/ 0 h 104"/>
                <a:gd name="T2" fmla="*/ 0 w 56"/>
                <a:gd name="T3" fmla="*/ 0 h 104"/>
                <a:gd name="T4" fmla="*/ 16 w 56"/>
                <a:gd name="T5" fmla="*/ 0 h 104"/>
                <a:gd name="T6" fmla="*/ 39 w 56"/>
                <a:gd name="T7" fmla="*/ 0 h 104"/>
                <a:gd name="T8" fmla="*/ 55 w 56"/>
                <a:gd name="T9" fmla="*/ 8 h 104"/>
                <a:gd name="T10" fmla="*/ 55 w 56"/>
                <a:gd name="T11" fmla="*/ 24 h 104"/>
                <a:gd name="T12" fmla="*/ 55 w 56"/>
                <a:gd name="T13" fmla="*/ 40 h 104"/>
                <a:gd name="T14" fmla="*/ 39 w 56"/>
                <a:gd name="T15" fmla="*/ 47 h 104"/>
                <a:gd name="T16" fmla="*/ 55 w 56"/>
                <a:gd name="T17" fmla="*/ 55 h 104"/>
                <a:gd name="T18" fmla="*/ 55 w 56"/>
                <a:gd name="T19" fmla="*/ 55 h 104"/>
                <a:gd name="T20" fmla="*/ 55 w 56"/>
                <a:gd name="T21" fmla="*/ 71 h 104"/>
                <a:gd name="T22" fmla="*/ 55 w 56"/>
                <a:gd name="T23" fmla="*/ 103 h 104"/>
                <a:gd name="T24" fmla="*/ 31 w 56"/>
                <a:gd name="T25" fmla="*/ 103 h 104"/>
                <a:gd name="T26" fmla="*/ 31 w 56"/>
                <a:gd name="T27" fmla="*/ 63 h 104"/>
                <a:gd name="T28" fmla="*/ 31 w 56"/>
                <a:gd name="T29" fmla="*/ 55 h 104"/>
                <a:gd name="T30" fmla="*/ 23 w 56"/>
                <a:gd name="T31" fmla="*/ 55 h 104"/>
                <a:gd name="T32" fmla="*/ 23 w 56"/>
                <a:gd name="T33" fmla="*/ 103 h 104"/>
                <a:gd name="T34" fmla="*/ 0 w 56"/>
                <a:gd name="T35" fmla="*/ 103 h 104"/>
                <a:gd name="T36" fmla="*/ 0 w 56"/>
                <a:gd name="T37" fmla="*/ 0 h 104"/>
                <a:gd name="T38" fmla="*/ 23 w 56"/>
                <a:gd name="T39" fmla="*/ 16 h 104"/>
                <a:gd name="T40" fmla="*/ 23 w 56"/>
                <a:gd name="T41" fmla="*/ 16 h 104"/>
                <a:gd name="T42" fmla="*/ 23 w 56"/>
                <a:gd name="T43" fmla="*/ 40 h 104"/>
                <a:gd name="T44" fmla="*/ 31 w 56"/>
                <a:gd name="T45" fmla="*/ 40 h 104"/>
                <a:gd name="T46" fmla="*/ 31 w 56"/>
                <a:gd name="T47" fmla="*/ 31 h 104"/>
                <a:gd name="T48" fmla="*/ 31 w 56"/>
                <a:gd name="T49" fmla="*/ 24 h 104"/>
                <a:gd name="T50" fmla="*/ 31 w 56"/>
                <a:gd name="T51" fmla="*/ 16 h 104"/>
                <a:gd name="T52" fmla="*/ 23 w 56"/>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04">
                  <a:moveTo>
                    <a:pt x="0" y="0"/>
                  </a:moveTo>
                  <a:lnTo>
                    <a:pt x="0" y="0"/>
                  </a:lnTo>
                  <a:cubicBezTo>
                    <a:pt x="16" y="0"/>
                    <a:pt x="16" y="0"/>
                    <a:pt x="16" y="0"/>
                  </a:cubicBezTo>
                  <a:cubicBezTo>
                    <a:pt x="31" y="0"/>
                    <a:pt x="39" y="0"/>
                    <a:pt x="39" y="0"/>
                  </a:cubicBezTo>
                  <a:cubicBezTo>
                    <a:pt x="47" y="0"/>
                    <a:pt x="47" y="0"/>
                    <a:pt x="55" y="8"/>
                  </a:cubicBezTo>
                  <a:cubicBezTo>
                    <a:pt x="55" y="8"/>
                    <a:pt x="55" y="16"/>
                    <a:pt x="55" y="24"/>
                  </a:cubicBezTo>
                  <a:cubicBezTo>
                    <a:pt x="55" y="31"/>
                    <a:pt x="55" y="40"/>
                    <a:pt x="55" y="40"/>
                  </a:cubicBezTo>
                  <a:cubicBezTo>
                    <a:pt x="55" y="47"/>
                    <a:pt x="47" y="47"/>
                    <a:pt x="39" y="47"/>
                  </a:cubicBezTo>
                  <a:cubicBezTo>
                    <a:pt x="47" y="47"/>
                    <a:pt x="55" y="47"/>
                    <a:pt x="55" y="55"/>
                  </a:cubicBezTo>
                  <a:lnTo>
                    <a:pt x="55" y="55"/>
                  </a:lnTo>
                  <a:cubicBezTo>
                    <a:pt x="55" y="63"/>
                    <a:pt x="55" y="63"/>
                    <a:pt x="55" y="71"/>
                  </a:cubicBezTo>
                  <a:cubicBezTo>
                    <a:pt x="55" y="103"/>
                    <a:pt x="55" y="103"/>
                    <a:pt x="55" y="103"/>
                  </a:cubicBezTo>
                  <a:cubicBezTo>
                    <a:pt x="31" y="103"/>
                    <a:pt x="31" y="103"/>
                    <a:pt x="31" y="103"/>
                  </a:cubicBezTo>
                  <a:cubicBezTo>
                    <a:pt x="31" y="63"/>
                    <a:pt x="31" y="63"/>
                    <a:pt x="31" y="63"/>
                  </a:cubicBezTo>
                  <a:lnTo>
                    <a:pt x="31" y="55"/>
                  </a:lnTo>
                  <a:cubicBezTo>
                    <a:pt x="31" y="55"/>
                    <a:pt x="31" y="55"/>
                    <a:pt x="23" y="55"/>
                  </a:cubicBezTo>
                  <a:cubicBezTo>
                    <a:pt x="23" y="103"/>
                    <a:pt x="23" y="103"/>
                    <a:pt x="23" y="103"/>
                  </a:cubicBezTo>
                  <a:cubicBezTo>
                    <a:pt x="0" y="103"/>
                    <a:pt x="0" y="103"/>
                    <a:pt x="0" y="103"/>
                  </a:cubicBezTo>
                  <a:lnTo>
                    <a:pt x="0" y="0"/>
                  </a:lnTo>
                  <a:close/>
                  <a:moveTo>
                    <a:pt x="23" y="16"/>
                  </a:moveTo>
                  <a:lnTo>
                    <a:pt x="23" y="16"/>
                  </a:lnTo>
                  <a:cubicBezTo>
                    <a:pt x="23" y="40"/>
                    <a:pt x="23" y="40"/>
                    <a:pt x="23" y="40"/>
                  </a:cubicBezTo>
                  <a:lnTo>
                    <a:pt x="31" y="40"/>
                  </a:lnTo>
                  <a:cubicBezTo>
                    <a:pt x="31" y="31"/>
                    <a:pt x="31" y="31"/>
                    <a:pt x="31" y="31"/>
                  </a:cubicBezTo>
                  <a:cubicBezTo>
                    <a:pt x="31" y="24"/>
                    <a:pt x="31" y="24"/>
                    <a:pt x="31" y="24"/>
                  </a:cubicBezTo>
                  <a:cubicBezTo>
                    <a:pt x="31" y="16"/>
                    <a:pt x="31" y="16"/>
                    <a:pt x="31" y="1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8" name="Freeform 470"/>
            <p:cNvSpPr>
              <a:spLocks noChangeArrowheads="1"/>
            </p:cNvSpPr>
            <p:nvPr/>
          </p:nvSpPr>
          <p:spPr bwMode="auto">
            <a:xfrm>
              <a:off x="15620032" y="9533287"/>
              <a:ext cx="47643" cy="76228"/>
            </a:xfrm>
            <a:custGeom>
              <a:avLst/>
              <a:gdLst>
                <a:gd name="T0" fmla="*/ 63 w 64"/>
                <a:gd name="T1" fmla="*/ 0 h 104"/>
                <a:gd name="T2" fmla="*/ 63 w 64"/>
                <a:gd name="T3" fmla="*/ 0 h 104"/>
                <a:gd name="T4" fmla="*/ 40 w 64"/>
                <a:gd name="T5" fmla="*/ 63 h 104"/>
                <a:gd name="T6" fmla="*/ 40 w 64"/>
                <a:gd name="T7" fmla="*/ 103 h 104"/>
                <a:gd name="T8" fmla="*/ 16 w 64"/>
                <a:gd name="T9" fmla="*/ 103 h 104"/>
                <a:gd name="T10" fmla="*/ 16 w 64"/>
                <a:gd name="T11" fmla="*/ 63 h 104"/>
                <a:gd name="T12" fmla="*/ 0 w 64"/>
                <a:gd name="T13" fmla="*/ 0 h 104"/>
                <a:gd name="T14" fmla="*/ 24 w 64"/>
                <a:gd name="T15" fmla="*/ 0 h 104"/>
                <a:gd name="T16" fmla="*/ 32 w 64"/>
                <a:gd name="T17" fmla="*/ 40 h 104"/>
                <a:gd name="T18" fmla="*/ 40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0"/>
                  </a:lnTo>
                  <a:cubicBezTo>
                    <a:pt x="40" y="63"/>
                    <a:pt x="40" y="63"/>
                    <a:pt x="40" y="63"/>
                  </a:cubicBezTo>
                  <a:cubicBezTo>
                    <a:pt x="40" y="103"/>
                    <a:pt x="40" y="103"/>
                    <a:pt x="40" y="103"/>
                  </a:cubicBezTo>
                  <a:cubicBezTo>
                    <a:pt x="16" y="103"/>
                    <a:pt x="16" y="103"/>
                    <a:pt x="16" y="103"/>
                  </a:cubicBezTo>
                  <a:cubicBezTo>
                    <a:pt x="16" y="63"/>
                    <a:pt x="16" y="63"/>
                    <a:pt x="16" y="63"/>
                  </a:cubicBezTo>
                  <a:cubicBezTo>
                    <a:pt x="0" y="0"/>
                    <a:pt x="0" y="0"/>
                    <a:pt x="0" y="0"/>
                  </a:cubicBezTo>
                  <a:cubicBezTo>
                    <a:pt x="24" y="0"/>
                    <a:pt x="24" y="0"/>
                    <a:pt x="24" y="0"/>
                  </a:cubicBezTo>
                  <a:cubicBezTo>
                    <a:pt x="24" y="16"/>
                    <a:pt x="32" y="31"/>
                    <a:pt x="32" y="40"/>
                  </a:cubicBezTo>
                  <a:cubicBezTo>
                    <a:pt x="32" y="24"/>
                    <a:pt x="32" y="16"/>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79" name="Freeform 471"/>
            <p:cNvSpPr>
              <a:spLocks noChangeArrowheads="1"/>
            </p:cNvSpPr>
            <p:nvPr/>
          </p:nvSpPr>
          <p:spPr bwMode="auto">
            <a:xfrm>
              <a:off x="16058343" y="9047333"/>
              <a:ext cx="63523" cy="98462"/>
            </a:xfrm>
            <a:custGeom>
              <a:avLst/>
              <a:gdLst>
                <a:gd name="T0" fmla="*/ 71 w 88"/>
                <a:gd name="T1" fmla="*/ 0 h 135"/>
                <a:gd name="T2" fmla="*/ 71 w 88"/>
                <a:gd name="T3" fmla="*/ 0 h 135"/>
                <a:gd name="T4" fmla="*/ 87 w 88"/>
                <a:gd name="T5" fmla="*/ 134 h 135"/>
                <a:gd name="T6" fmla="*/ 55 w 88"/>
                <a:gd name="T7" fmla="*/ 134 h 135"/>
                <a:gd name="T8" fmla="*/ 47 w 88"/>
                <a:gd name="T9" fmla="*/ 111 h 135"/>
                <a:gd name="T10" fmla="*/ 39 w 88"/>
                <a:gd name="T11" fmla="*/ 111 h 135"/>
                <a:gd name="T12" fmla="*/ 39 w 88"/>
                <a:gd name="T13" fmla="*/ 134 h 135"/>
                <a:gd name="T14" fmla="*/ 0 w 88"/>
                <a:gd name="T15" fmla="*/ 134 h 135"/>
                <a:gd name="T16" fmla="*/ 15 w 88"/>
                <a:gd name="T17" fmla="*/ 0 h 135"/>
                <a:gd name="T18" fmla="*/ 71 w 88"/>
                <a:gd name="T19" fmla="*/ 0 h 135"/>
                <a:gd name="T20" fmla="*/ 47 w 88"/>
                <a:gd name="T21" fmla="*/ 87 h 135"/>
                <a:gd name="T22" fmla="*/ 47 w 88"/>
                <a:gd name="T23" fmla="*/ 87 h 135"/>
                <a:gd name="T24" fmla="*/ 47 w 88"/>
                <a:gd name="T25" fmla="*/ 32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1"/>
                    <a:pt x="47" y="111"/>
                    <a:pt x="47" y="111"/>
                  </a:cubicBezTo>
                  <a:cubicBezTo>
                    <a:pt x="39" y="111"/>
                    <a:pt x="39" y="111"/>
                    <a:pt x="39" y="111"/>
                  </a:cubicBezTo>
                  <a:cubicBezTo>
                    <a:pt x="39" y="134"/>
                    <a:pt x="39" y="134"/>
                    <a:pt x="39" y="134"/>
                  </a:cubicBezTo>
                  <a:cubicBezTo>
                    <a:pt x="0" y="134"/>
                    <a:pt x="0" y="134"/>
                    <a:pt x="0" y="134"/>
                  </a:cubicBezTo>
                  <a:cubicBezTo>
                    <a:pt x="15" y="0"/>
                    <a:pt x="15" y="0"/>
                    <a:pt x="15" y="0"/>
                  </a:cubicBezTo>
                  <a:lnTo>
                    <a:pt x="71" y="0"/>
                  </a:lnTo>
                  <a:close/>
                  <a:moveTo>
                    <a:pt x="47" y="87"/>
                  </a:moveTo>
                  <a:lnTo>
                    <a:pt x="47" y="87"/>
                  </a:lnTo>
                  <a:cubicBezTo>
                    <a:pt x="47" y="71"/>
                    <a:pt x="47" y="47"/>
                    <a:pt x="47" y="32"/>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0" name="Freeform 472"/>
            <p:cNvSpPr>
              <a:spLocks noChangeArrowheads="1"/>
            </p:cNvSpPr>
            <p:nvPr/>
          </p:nvSpPr>
          <p:spPr bwMode="auto">
            <a:xfrm>
              <a:off x="16115513"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1" name="Freeform 473"/>
            <p:cNvSpPr>
              <a:spLocks noChangeArrowheads="1"/>
            </p:cNvSpPr>
            <p:nvPr/>
          </p:nvSpPr>
          <p:spPr bwMode="auto">
            <a:xfrm>
              <a:off x="16179037" y="9047333"/>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2" name="Freeform 474"/>
            <p:cNvSpPr>
              <a:spLocks noChangeArrowheads="1"/>
            </p:cNvSpPr>
            <p:nvPr/>
          </p:nvSpPr>
          <p:spPr bwMode="auto">
            <a:xfrm>
              <a:off x="16220328" y="9047333"/>
              <a:ext cx="69876" cy="98462"/>
            </a:xfrm>
            <a:custGeom>
              <a:avLst/>
              <a:gdLst>
                <a:gd name="T0" fmla="*/ 71 w 96"/>
                <a:gd name="T1" fmla="*/ 0 h 135"/>
                <a:gd name="T2" fmla="*/ 71 w 96"/>
                <a:gd name="T3" fmla="*/ 0 h 135"/>
                <a:gd name="T4" fmla="*/ 95 w 96"/>
                <a:gd name="T5" fmla="*/ 134 h 135"/>
                <a:gd name="T6" fmla="*/ 55 w 96"/>
                <a:gd name="T7" fmla="*/ 134 h 135"/>
                <a:gd name="T8" fmla="*/ 55 w 96"/>
                <a:gd name="T9" fmla="*/ 111 h 135"/>
                <a:gd name="T10" fmla="*/ 40 w 96"/>
                <a:gd name="T11" fmla="*/ 111 h 135"/>
                <a:gd name="T12" fmla="*/ 40 w 96"/>
                <a:gd name="T13" fmla="*/ 134 h 135"/>
                <a:gd name="T14" fmla="*/ 0 w 96"/>
                <a:gd name="T15" fmla="*/ 134 h 135"/>
                <a:gd name="T16" fmla="*/ 24 w 96"/>
                <a:gd name="T17" fmla="*/ 0 h 135"/>
                <a:gd name="T18" fmla="*/ 71 w 96"/>
                <a:gd name="T19" fmla="*/ 0 h 135"/>
                <a:gd name="T20" fmla="*/ 55 w 96"/>
                <a:gd name="T21" fmla="*/ 87 h 135"/>
                <a:gd name="T22" fmla="*/ 55 w 96"/>
                <a:gd name="T23" fmla="*/ 87 h 135"/>
                <a:gd name="T24" fmla="*/ 47 w 96"/>
                <a:gd name="T25" fmla="*/ 32 h 135"/>
                <a:gd name="T26" fmla="*/ 40 w 96"/>
                <a:gd name="T27" fmla="*/ 87 h 135"/>
                <a:gd name="T28" fmla="*/ 55 w 96"/>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35">
                  <a:moveTo>
                    <a:pt x="71" y="0"/>
                  </a:moveTo>
                  <a:lnTo>
                    <a:pt x="71" y="0"/>
                  </a:lnTo>
                  <a:cubicBezTo>
                    <a:pt x="95" y="134"/>
                    <a:pt x="95" y="134"/>
                    <a:pt x="95"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24" y="0"/>
                    <a:pt x="24" y="0"/>
                    <a:pt x="24" y="0"/>
                  </a:cubicBezTo>
                  <a:lnTo>
                    <a:pt x="71" y="0"/>
                  </a:lnTo>
                  <a:close/>
                  <a:moveTo>
                    <a:pt x="55" y="87"/>
                  </a:moveTo>
                  <a:lnTo>
                    <a:pt x="55" y="87"/>
                  </a:lnTo>
                  <a:cubicBezTo>
                    <a:pt x="55" y="71"/>
                    <a:pt x="47" y="47"/>
                    <a:pt x="47" y="32"/>
                  </a:cubicBezTo>
                  <a:cubicBezTo>
                    <a:pt x="47" y="55"/>
                    <a:pt x="40" y="71"/>
                    <a:pt x="40" y="87"/>
                  </a:cubicBezTo>
                  <a:lnTo>
                    <a:pt x="55"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3" name="Freeform 475"/>
            <p:cNvSpPr>
              <a:spLocks noChangeArrowheads="1"/>
            </p:cNvSpPr>
            <p:nvPr/>
          </p:nvSpPr>
          <p:spPr bwMode="auto">
            <a:xfrm>
              <a:off x="16287026" y="9047333"/>
              <a:ext cx="57171" cy="98462"/>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4" name="Freeform 476"/>
            <p:cNvSpPr>
              <a:spLocks noChangeArrowheads="1"/>
            </p:cNvSpPr>
            <p:nvPr/>
          </p:nvSpPr>
          <p:spPr bwMode="auto">
            <a:xfrm>
              <a:off x="16350549" y="9047333"/>
              <a:ext cx="57171" cy="98462"/>
            </a:xfrm>
            <a:custGeom>
              <a:avLst/>
              <a:gdLst>
                <a:gd name="T0" fmla="*/ 79 w 80"/>
                <a:gd name="T1" fmla="*/ 0 h 135"/>
                <a:gd name="T2" fmla="*/ 79 w 80"/>
                <a:gd name="T3" fmla="*/ 24 h 135"/>
                <a:gd name="T4" fmla="*/ 55 w 80"/>
                <a:gd name="T5" fmla="*/ 24 h 135"/>
                <a:gd name="T6" fmla="*/ 55 w 80"/>
                <a:gd name="T7" fmla="*/ 134 h 135"/>
                <a:gd name="T8" fmla="*/ 24 w 80"/>
                <a:gd name="T9" fmla="*/ 134 h 135"/>
                <a:gd name="T10" fmla="*/ 24 w 80"/>
                <a:gd name="T11" fmla="*/ 24 h 135"/>
                <a:gd name="T12" fmla="*/ 0 w 80"/>
                <a:gd name="T13" fmla="*/ 24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4"/>
                  </a:lnTo>
                  <a:lnTo>
                    <a:pt x="55" y="24"/>
                  </a:lnTo>
                  <a:lnTo>
                    <a:pt x="55" y="134"/>
                  </a:lnTo>
                  <a:lnTo>
                    <a:pt x="24" y="134"/>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5" name="Freeform 477"/>
            <p:cNvSpPr>
              <a:spLocks noChangeArrowheads="1"/>
            </p:cNvSpPr>
            <p:nvPr/>
          </p:nvSpPr>
          <p:spPr bwMode="auto">
            <a:xfrm>
              <a:off x="16401368" y="9047333"/>
              <a:ext cx="63523" cy="98462"/>
            </a:xfrm>
            <a:custGeom>
              <a:avLst/>
              <a:gdLst>
                <a:gd name="T0" fmla="*/ 71 w 88"/>
                <a:gd name="T1" fmla="*/ 0 h 135"/>
                <a:gd name="T2" fmla="*/ 71 w 88"/>
                <a:gd name="T3" fmla="*/ 0 h 135"/>
                <a:gd name="T4" fmla="*/ 87 w 88"/>
                <a:gd name="T5" fmla="*/ 134 h 135"/>
                <a:gd name="T6" fmla="*/ 55 w 88"/>
                <a:gd name="T7" fmla="*/ 134 h 135"/>
                <a:gd name="T8" fmla="*/ 55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7 w 88"/>
                <a:gd name="T21" fmla="*/ 87 h 135"/>
                <a:gd name="T22" fmla="*/ 47 w 88"/>
                <a:gd name="T23" fmla="*/ 87 h 135"/>
                <a:gd name="T24" fmla="*/ 47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55" y="111"/>
                    <a:pt x="55" y="111"/>
                    <a:pt x="55"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7" y="87"/>
                  </a:moveTo>
                  <a:lnTo>
                    <a:pt x="47" y="87"/>
                  </a:lnTo>
                  <a:cubicBezTo>
                    <a:pt x="47" y="71"/>
                    <a:pt x="47" y="47"/>
                    <a:pt x="47" y="32"/>
                  </a:cubicBezTo>
                  <a:cubicBezTo>
                    <a:pt x="40" y="55"/>
                    <a:pt x="40" y="71"/>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6" name="Freeform 478"/>
            <p:cNvSpPr>
              <a:spLocks noChangeArrowheads="1"/>
            </p:cNvSpPr>
            <p:nvPr/>
          </p:nvSpPr>
          <p:spPr bwMode="auto">
            <a:xfrm>
              <a:off x="16925436" y="8809122"/>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4 h 143"/>
                <a:gd name="T10" fmla="*/ 48 w 88"/>
                <a:gd name="T11" fmla="*/ 24 h 143"/>
                <a:gd name="T12" fmla="*/ 40 w 88"/>
                <a:gd name="T13" fmla="*/ 24 h 143"/>
                <a:gd name="T14" fmla="*/ 40 w 88"/>
                <a:gd name="T15" fmla="*/ 39 h 143"/>
                <a:gd name="T16" fmla="*/ 40 w 88"/>
                <a:gd name="T17" fmla="*/ 103 h 143"/>
                <a:gd name="T18" fmla="*/ 40 w 88"/>
                <a:gd name="T19" fmla="*/ 111 h 143"/>
                <a:gd name="T20" fmla="*/ 48 w 88"/>
                <a:gd name="T21" fmla="*/ 118 h 143"/>
                <a:gd name="T22" fmla="*/ 48 w 88"/>
                <a:gd name="T23" fmla="*/ 111 h 143"/>
                <a:gd name="T24" fmla="*/ 48 w 88"/>
                <a:gd name="T25" fmla="*/ 103 h 143"/>
                <a:gd name="T26" fmla="*/ 48 w 88"/>
                <a:gd name="T27" fmla="*/ 87 h 143"/>
                <a:gd name="T28" fmla="*/ 87 w 88"/>
                <a:gd name="T29" fmla="*/ 87 h 143"/>
                <a:gd name="T30" fmla="*/ 87 w 88"/>
                <a:gd name="T31" fmla="*/ 87 h 143"/>
                <a:gd name="T32" fmla="*/ 87 w 88"/>
                <a:gd name="T33" fmla="*/ 118 h 143"/>
                <a:gd name="T34" fmla="*/ 72 w 88"/>
                <a:gd name="T35" fmla="*/ 134 h 143"/>
                <a:gd name="T36" fmla="*/ 48 w 88"/>
                <a:gd name="T37" fmla="*/ 142 h 143"/>
                <a:gd name="T38" fmla="*/ 24 w 88"/>
                <a:gd name="T39" fmla="*/ 134 h 143"/>
                <a:gd name="T40" fmla="*/ 8 w 88"/>
                <a:gd name="T41" fmla="*/ 118 h 143"/>
                <a:gd name="T42" fmla="*/ 0 w 88"/>
                <a:gd name="T43" fmla="*/ 87 h 143"/>
                <a:gd name="T44" fmla="*/ 0 w 88"/>
                <a:gd name="T45" fmla="*/ 47 h 143"/>
                <a:gd name="T46" fmla="*/ 8 w 88"/>
                <a:gd name="T47" fmla="*/ 32 h 143"/>
                <a:gd name="T48" fmla="*/ 8 w 88"/>
                <a:gd name="T49" fmla="*/ 16 h 143"/>
                <a:gd name="T50" fmla="*/ 24 w 88"/>
                <a:gd name="T51" fmla="*/ 8 h 143"/>
                <a:gd name="T52" fmla="*/ 48 w 88"/>
                <a:gd name="T53" fmla="*/ 0 h 143"/>
                <a:gd name="T54" fmla="*/ 72 w 88"/>
                <a:gd name="T55" fmla="*/ 8 h 143"/>
                <a:gd name="T56" fmla="*/ 87 w 88"/>
                <a:gd name="T57" fmla="*/ 24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2"/>
                    <a:pt x="48" y="24"/>
                    <a:pt x="48" y="24"/>
                  </a:cubicBezTo>
                  <a:lnTo>
                    <a:pt x="48" y="24"/>
                  </a:lnTo>
                  <a:cubicBezTo>
                    <a:pt x="40" y="24"/>
                    <a:pt x="40" y="24"/>
                    <a:pt x="40" y="24"/>
                  </a:cubicBezTo>
                  <a:cubicBezTo>
                    <a:pt x="40" y="32"/>
                    <a:pt x="40" y="32"/>
                    <a:pt x="40" y="39"/>
                  </a:cubicBezTo>
                  <a:cubicBezTo>
                    <a:pt x="40" y="103"/>
                    <a:pt x="40" y="103"/>
                    <a:pt x="40" y="103"/>
                  </a:cubicBezTo>
                  <a:cubicBezTo>
                    <a:pt x="40" y="111"/>
                    <a:pt x="40" y="111"/>
                    <a:pt x="40" y="111"/>
                  </a:cubicBezTo>
                  <a:cubicBezTo>
                    <a:pt x="40" y="118"/>
                    <a:pt x="40" y="118"/>
                    <a:pt x="48" y="118"/>
                  </a:cubicBezTo>
                  <a:cubicBezTo>
                    <a:pt x="48" y="118"/>
                    <a:pt x="48" y="118"/>
                    <a:pt x="48" y="111"/>
                  </a:cubicBezTo>
                  <a:cubicBezTo>
                    <a:pt x="48" y="111"/>
                    <a:pt x="48" y="111"/>
                    <a:pt x="48" y="103"/>
                  </a:cubicBezTo>
                  <a:cubicBezTo>
                    <a:pt x="48" y="87"/>
                    <a:pt x="48" y="87"/>
                    <a:pt x="48" y="87"/>
                  </a:cubicBezTo>
                  <a:cubicBezTo>
                    <a:pt x="87" y="87"/>
                    <a:pt x="87" y="87"/>
                    <a:pt x="87" y="87"/>
                  </a:cubicBezTo>
                  <a:lnTo>
                    <a:pt x="87" y="87"/>
                  </a:lnTo>
                  <a:cubicBezTo>
                    <a:pt x="87" y="103"/>
                    <a:pt x="87" y="111"/>
                    <a:pt x="87" y="118"/>
                  </a:cubicBezTo>
                  <a:cubicBezTo>
                    <a:pt x="79" y="127"/>
                    <a:pt x="79" y="127"/>
                    <a:pt x="72" y="134"/>
                  </a:cubicBezTo>
                  <a:cubicBezTo>
                    <a:pt x="64" y="134"/>
                    <a:pt x="56" y="142"/>
                    <a:pt x="48" y="142"/>
                  </a:cubicBezTo>
                  <a:cubicBezTo>
                    <a:pt x="32" y="142"/>
                    <a:pt x="24" y="134"/>
                    <a:pt x="24" y="134"/>
                  </a:cubicBezTo>
                  <a:cubicBezTo>
                    <a:pt x="16" y="134"/>
                    <a:pt x="8" y="127"/>
                    <a:pt x="8" y="118"/>
                  </a:cubicBezTo>
                  <a:cubicBezTo>
                    <a:pt x="8" y="111"/>
                    <a:pt x="0" y="103"/>
                    <a:pt x="0" y="87"/>
                  </a:cubicBezTo>
                  <a:cubicBezTo>
                    <a:pt x="0" y="47"/>
                    <a:pt x="0" y="47"/>
                    <a:pt x="0" y="47"/>
                  </a:cubicBezTo>
                  <a:cubicBezTo>
                    <a:pt x="0" y="39"/>
                    <a:pt x="8" y="32"/>
                    <a:pt x="8" y="32"/>
                  </a:cubicBezTo>
                  <a:cubicBezTo>
                    <a:pt x="8" y="24"/>
                    <a:pt x="8" y="16"/>
                    <a:pt x="8" y="16"/>
                  </a:cubicBezTo>
                  <a:cubicBezTo>
                    <a:pt x="16" y="8"/>
                    <a:pt x="16" y="8"/>
                    <a:pt x="24" y="8"/>
                  </a:cubicBezTo>
                  <a:cubicBezTo>
                    <a:pt x="32" y="0"/>
                    <a:pt x="40" y="0"/>
                    <a:pt x="48" y="0"/>
                  </a:cubicBezTo>
                  <a:cubicBezTo>
                    <a:pt x="56" y="0"/>
                    <a:pt x="64" y="0"/>
                    <a:pt x="72" y="8"/>
                  </a:cubicBezTo>
                  <a:cubicBezTo>
                    <a:pt x="79" y="8"/>
                    <a:pt x="79" y="16"/>
                    <a:pt x="87" y="24"/>
                  </a:cubicBezTo>
                  <a:cubicBezTo>
                    <a:pt x="87" y="24"/>
                    <a:pt x="87" y="39"/>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7" name="Freeform 479"/>
            <p:cNvSpPr>
              <a:spLocks noChangeArrowheads="1"/>
            </p:cNvSpPr>
            <p:nvPr/>
          </p:nvSpPr>
          <p:spPr bwMode="auto">
            <a:xfrm>
              <a:off x="16992134" y="8809122"/>
              <a:ext cx="63523" cy="101637"/>
            </a:xfrm>
            <a:custGeom>
              <a:avLst/>
              <a:gdLst>
                <a:gd name="T0" fmla="*/ 87 w 88"/>
                <a:gd name="T1" fmla="*/ 79 h 143"/>
                <a:gd name="T2" fmla="*/ 87 w 88"/>
                <a:gd name="T3" fmla="*/ 79 h 143"/>
                <a:gd name="T4" fmla="*/ 79 w 88"/>
                <a:gd name="T5" fmla="*/ 111 h 143"/>
                <a:gd name="T6" fmla="*/ 79 w 88"/>
                <a:gd name="T7" fmla="*/ 127 h 143"/>
                <a:gd name="T8" fmla="*/ 64 w 88"/>
                <a:gd name="T9" fmla="*/ 134 h 143"/>
                <a:gd name="T10" fmla="*/ 40 w 88"/>
                <a:gd name="T11" fmla="*/ 142 h 143"/>
                <a:gd name="T12" fmla="*/ 24 w 88"/>
                <a:gd name="T13" fmla="*/ 134 h 143"/>
                <a:gd name="T14" fmla="*/ 8 w 88"/>
                <a:gd name="T15" fmla="*/ 127 h 143"/>
                <a:gd name="T16" fmla="*/ 8 w 88"/>
                <a:gd name="T17" fmla="*/ 111 h 143"/>
                <a:gd name="T18" fmla="*/ 0 w 88"/>
                <a:gd name="T19" fmla="*/ 79 h 143"/>
                <a:gd name="T20" fmla="*/ 0 w 88"/>
                <a:gd name="T21" fmla="*/ 55 h 143"/>
                <a:gd name="T22" fmla="*/ 8 w 88"/>
                <a:gd name="T23" fmla="*/ 32 h 143"/>
                <a:gd name="T24" fmla="*/ 8 w 88"/>
                <a:gd name="T25" fmla="*/ 16 h 143"/>
                <a:gd name="T26" fmla="*/ 24 w 88"/>
                <a:gd name="T27" fmla="*/ 8 h 143"/>
                <a:gd name="T28" fmla="*/ 40 w 88"/>
                <a:gd name="T29" fmla="*/ 0 h 143"/>
                <a:gd name="T30" fmla="*/ 64 w 88"/>
                <a:gd name="T31" fmla="*/ 8 h 143"/>
                <a:gd name="T32" fmla="*/ 79 w 88"/>
                <a:gd name="T33" fmla="*/ 16 h 143"/>
                <a:gd name="T34" fmla="*/ 79 w 88"/>
                <a:gd name="T35" fmla="*/ 32 h 143"/>
                <a:gd name="T36" fmla="*/ 87 w 88"/>
                <a:gd name="T37" fmla="*/ 55 h 143"/>
                <a:gd name="T38" fmla="*/ 87 w 88"/>
                <a:gd name="T39" fmla="*/ 79 h 143"/>
                <a:gd name="T40" fmla="*/ 48 w 88"/>
                <a:gd name="T41" fmla="*/ 39 h 143"/>
                <a:gd name="T42" fmla="*/ 48 w 88"/>
                <a:gd name="T43" fmla="*/ 39 h 143"/>
                <a:gd name="T44" fmla="*/ 48 w 88"/>
                <a:gd name="T45" fmla="*/ 24 h 143"/>
                <a:gd name="T46" fmla="*/ 48 w 88"/>
                <a:gd name="T47" fmla="*/ 24 h 143"/>
                <a:gd name="T48" fmla="*/ 40 w 88"/>
                <a:gd name="T49" fmla="*/ 24 h 143"/>
                <a:gd name="T50" fmla="*/ 40 w 88"/>
                <a:gd name="T51" fmla="*/ 39 h 143"/>
                <a:gd name="T52" fmla="*/ 40 w 88"/>
                <a:gd name="T53" fmla="*/ 103 h 143"/>
                <a:gd name="T54" fmla="*/ 40 w 88"/>
                <a:gd name="T55" fmla="*/ 118 h 143"/>
                <a:gd name="T56" fmla="*/ 40 w 88"/>
                <a:gd name="T57" fmla="*/ 118 h 143"/>
                <a:gd name="T58" fmla="*/ 48 w 88"/>
                <a:gd name="T59" fmla="*/ 111 h 143"/>
                <a:gd name="T60" fmla="*/ 48 w 88"/>
                <a:gd name="T61" fmla="*/ 103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87" y="103"/>
                    <a:pt x="79" y="111"/>
                  </a:cubicBezTo>
                  <a:cubicBezTo>
                    <a:pt x="79" y="118"/>
                    <a:pt x="79" y="118"/>
                    <a:pt x="79" y="127"/>
                  </a:cubicBezTo>
                  <a:cubicBezTo>
                    <a:pt x="71" y="127"/>
                    <a:pt x="71" y="134"/>
                    <a:pt x="64" y="134"/>
                  </a:cubicBezTo>
                  <a:cubicBezTo>
                    <a:pt x="55" y="142"/>
                    <a:pt x="48" y="142"/>
                    <a:pt x="40" y="142"/>
                  </a:cubicBezTo>
                  <a:cubicBezTo>
                    <a:pt x="40" y="142"/>
                    <a:pt x="32" y="142"/>
                    <a:pt x="24" y="134"/>
                  </a:cubicBezTo>
                  <a:cubicBezTo>
                    <a:pt x="16" y="134"/>
                    <a:pt x="16" y="134"/>
                    <a:pt x="8" y="127"/>
                  </a:cubicBezTo>
                  <a:cubicBezTo>
                    <a:pt x="8" y="118"/>
                    <a:pt x="8" y="118"/>
                    <a:pt x="8" y="111"/>
                  </a:cubicBezTo>
                  <a:cubicBezTo>
                    <a:pt x="0" y="103"/>
                    <a:pt x="0" y="95"/>
                    <a:pt x="0" y="79"/>
                  </a:cubicBezTo>
                  <a:cubicBezTo>
                    <a:pt x="0" y="55"/>
                    <a:pt x="0" y="55"/>
                    <a:pt x="0" y="55"/>
                  </a:cubicBezTo>
                  <a:cubicBezTo>
                    <a:pt x="0" y="47"/>
                    <a:pt x="0" y="39"/>
                    <a:pt x="8" y="32"/>
                  </a:cubicBezTo>
                  <a:cubicBezTo>
                    <a:pt x="8" y="24"/>
                    <a:pt x="8" y="16"/>
                    <a:pt x="8" y="16"/>
                  </a:cubicBezTo>
                  <a:cubicBezTo>
                    <a:pt x="16" y="8"/>
                    <a:pt x="16" y="8"/>
                    <a:pt x="24" y="8"/>
                  </a:cubicBezTo>
                  <a:cubicBezTo>
                    <a:pt x="32" y="0"/>
                    <a:pt x="40" y="0"/>
                    <a:pt x="40" y="0"/>
                  </a:cubicBezTo>
                  <a:cubicBezTo>
                    <a:pt x="48" y="0"/>
                    <a:pt x="55" y="0"/>
                    <a:pt x="64" y="8"/>
                  </a:cubicBezTo>
                  <a:cubicBezTo>
                    <a:pt x="71" y="8"/>
                    <a:pt x="71" y="8"/>
                    <a:pt x="79" y="16"/>
                  </a:cubicBezTo>
                  <a:cubicBezTo>
                    <a:pt x="79" y="16"/>
                    <a:pt x="79" y="24"/>
                    <a:pt x="79" y="32"/>
                  </a:cubicBezTo>
                  <a:cubicBezTo>
                    <a:pt x="87" y="32"/>
                    <a:pt x="87" y="47"/>
                    <a:pt x="87" y="55"/>
                  </a:cubicBezTo>
                  <a:lnTo>
                    <a:pt x="87" y="79"/>
                  </a:lnTo>
                  <a:close/>
                  <a:moveTo>
                    <a:pt x="48" y="39"/>
                  </a:moveTo>
                  <a:lnTo>
                    <a:pt x="48" y="39"/>
                  </a:lnTo>
                  <a:cubicBezTo>
                    <a:pt x="48" y="32"/>
                    <a:pt x="48" y="24"/>
                    <a:pt x="48" y="24"/>
                  </a:cubicBezTo>
                  <a:lnTo>
                    <a:pt x="48" y="24"/>
                  </a:lnTo>
                  <a:cubicBezTo>
                    <a:pt x="40" y="24"/>
                    <a:pt x="40" y="24"/>
                    <a:pt x="40" y="24"/>
                  </a:cubicBezTo>
                  <a:cubicBezTo>
                    <a:pt x="40" y="24"/>
                    <a:pt x="40" y="32"/>
                    <a:pt x="40" y="39"/>
                  </a:cubicBezTo>
                  <a:cubicBezTo>
                    <a:pt x="40" y="103"/>
                    <a:pt x="40" y="103"/>
                    <a:pt x="40" y="103"/>
                  </a:cubicBezTo>
                  <a:cubicBezTo>
                    <a:pt x="40" y="111"/>
                    <a:pt x="40" y="111"/>
                    <a:pt x="40" y="118"/>
                  </a:cubicBezTo>
                  <a:lnTo>
                    <a:pt x="40" y="118"/>
                  </a:lnTo>
                  <a:cubicBezTo>
                    <a:pt x="48" y="118"/>
                    <a:pt x="48" y="118"/>
                    <a:pt x="48" y="111"/>
                  </a:cubicBezTo>
                  <a:cubicBezTo>
                    <a:pt x="48" y="111"/>
                    <a:pt x="48" y="111"/>
                    <a:pt x="48" y="103"/>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8" name="Freeform 480"/>
            <p:cNvSpPr>
              <a:spLocks noChangeArrowheads="1"/>
            </p:cNvSpPr>
            <p:nvPr/>
          </p:nvSpPr>
          <p:spPr bwMode="auto">
            <a:xfrm>
              <a:off x="17062010" y="8809122"/>
              <a:ext cx="41291" cy="98460"/>
            </a:xfrm>
            <a:custGeom>
              <a:avLst/>
              <a:gdLst>
                <a:gd name="T0" fmla="*/ 40 w 56"/>
                <a:gd name="T1" fmla="*/ 0 h 135"/>
                <a:gd name="T2" fmla="*/ 40 w 56"/>
                <a:gd name="T3" fmla="*/ 111 h 135"/>
                <a:gd name="T4" fmla="*/ 55 w 56"/>
                <a:gd name="T5" fmla="*/ 111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1"/>
                  </a:lnTo>
                  <a:lnTo>
                    <a:pt x="55" y="111"/>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89" name="Freeform 481"/>
            <p:cNvSpPr>
              <a:spLocks noChangeArrowheads="1"/>
            </p:cNvSpPr>
            <p:nvPr/>
          </p:nvSpPr>
          <p:spPr bwMode="auto">
            <a:xfrm>
              <a:off x="17106476" y="8809122"/>
              <a:ext cx="63523" cy="101637"/>
            </a:xfrm>
            <a:custGeom>
              <a:avLst/>
              <a:gdLst>
                <a:gd name="T0" fmla="*/ 87 w 88"/>
                <a:gd name="T1" fmla="*/ 0 h 143"/>
                <a:gd name="T2" fmla="*/ 87 w 88"/>
                <a:gd name="T3" fmla="*/ 0 h 143"/>
                <a:gd name="T4" fmla="*/ 87 w 88"/>
                <a:gd name="T5" fmla="*/ 95 h 143"/>
                <a:gd name="T6" fmla="*/ 79 w 88"/>
                <a:gd name="T7" fmla="*/ 111 h 143"/>
                <a:gd name="T8" fmla="*/ 79 w 88"/>
                <a:gd name="T9" fmla="*/ 127 h 143"/>
                <a:gd name="T10" fmla="*/ 64 w 88"/>
                <a:gd name="T11" fmla="*/ 134 h 143"/>
                <a:gd name="T12" fmla="*/ 48 w 88"/>
                <a:gd name="T13" fmla="*/ 142 h 143"/>
                <a:gd name="T14" fmla="*/ 24 w 88"/>
                <a:gd name="T15" fmla="*/ 134 h 143"/>
                <a:gd name="T16" fmla="*/ 8 w 88"/>
                <a:gd name="T17" fmla="*/ 127 h 143"/>
                <a:gd name="T18" fmla="*/ 8 w 88"/>
                <a:gd name="T19" fmla="*/ 111 h 143"/>
                <a:gd name="T20" fmla="*/ 0 w 88"/>
                <a:gd name="T21" fmla="*/ 79 h 143"/>
                <a:gd name="T22" fmla="*/ 0 w 88"/>
                <a:gd name="T23" fmla="*/ 0 h 143"/>
                <a:gd name="T24" fmla="*/ 40 w 88"/>
                <a:gd name="T25" fmla="*/ 0 h 143"/>
                <a:gd name="T26" fmla="*/ 40 w 88"/>
                <a:gd name="T27" fmla="*/ 103 h 143"/>
                <a:gd name="T28" fmla="*/ 40 w 88"/>
                <a:gd name="T29" fmla="*/ 118 h 143"/>
                <a:gd name="T30" fmla="*/ 40 w 88"/>
                <a:gd name="T31" fmla="*/ 118 h 143"/>
                <a:gd name="T32" fmla="*/ 48 w 88"/>
                <a:gd name="T33" fmla="*/ 118 h 143"/>
                <a:gd name="T34" fmla="*/ 48 w 88"/>
                <a:gd name="T35" fmla="*/ 103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5"/>
                    <a:pt x="87" y="95"/>
                    <a:pt x="87" y="95"/>
                  </a:cubicBezTo>
                  <a:cubicBezTo>
                    <a:pt x="87" y="103"/>
                    <a:pt x="79" y="111"/>
                    <a:pt x="79" y="111"/>
                  </a:cubicBezTo>
                  <a:cubicBezTo>
                    <a:pt x="79" y="118"/>
                    <a:pt x="79" y="127"/>
                    <a:pt x="79" y="127"/>
                  </a:cubicBezTo>
                  <a:cubicBezTo>
                    <a:pt x="72" y="134"/>
                    <a:pt x="72" y="134"/>
                    <a:pt x="64" y="134"/>
                  </a:cubicBezTo>
                  <a:cubicBezTo>
                    <a:pt x="56" y="142"/>
                    <a:pt x="56" y="142"/>
                    <a:pt x="48" y="142"/>
                  </a:cubicBezTo>
                  <a:cubicBezTo>
                    <a:pt x="40" y="142"/>
                    <a:pt x="32" y="142"/>
                    <a:pt x="24" y="134"/>
                  </a:cubicBezTo>
                  <a:cubicBezTo>
                    <a:pt x="16" y="134"/>
                    <a:pt x="16" y="127"/>
                    <a:pt x="8" y="127"/>
                  </a:cubicBezTo>
                  <a:cubicBezTo>
                    <a:pt x="8" y="118"/>
                    <a:pt x="8" y="118"/>
                    <a:pt x="8" y="111"/>
                  </a:cubicBezTo>
                  <a:cubicBezTo>
                    <a:pt x="0" y="111"/>
                    <a:pt x="0" y="95"/>
                    <a:pt x="0" y="79"/>
                  </a:cubicBezTo>
                  <a:cubicBezTo>
                    <a:pt x="0" y="0"/>
                    <a:pt x="0" y="0"/>
                    <a:pt x="0" y="0"/>
                  </a:cubicBezTo>
                  <a:cubicBezTo>
                    <a:pt x="40" y="0"/>
                    <a:pt x="40" y="0"/>
                    <a:pt x="40" y="0"/>
                  </a:cubicBezTo>
                  <a:cubicBezTo>
                    <a:pt x="40" y="103"/>
                    <a:pt x="40" y="103"/>
                    <a:pt x="40" y="103"/>
                  </a:cubicBezTo>
                  <a:cubicBezTo>
                    <a:pt x="40" y="111"/>
                    <a:pt x="40" y="111"/>
                    <a:pt x="40" y="118"/>
                  </a:cubicBezTo>
                  <a:lnTo>
                    <a:pt x="40" y="118"/>
                  </a:lnTo>
                  <a:cubicBezTo>
                    <a:pt x="48" y="118"/>
                    <a:pt x="48" y="118"/>
                    <a:pt x="48" y="118"/>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0" name="Freeform 482"/>
            <p:cNvSpPr>
              <a:spLocks noChangeArrowheads="1"/>
            </p:cNvSpPr>
            <p:nvPr/>
          </p:nvSpPr>
          <p:spPr bwMode="auto">
            <a:xfrm>
              <a:off x="17176352" y="8809122"/>
              <a:ext cx="79405" cy="98460"/>
            </a:xfrm>
            <a:custGeom>
              <a:avLst/>
              <a:gdLst>
                <a:gd name="T0" fmla="*/ 111 w 112"/>
                <a:gd name="T1" fmla="*/ 0 h 135"/>
                <a:gd name="T2" fmla="*/ 111 w 112"/>
                <a:gd name="T3" fmla="*/ 0 h 135"/>
                <a:gd name="T4" fmla="*/ 111 w 112"/>
                <a:gd name="T5" fmla="*/ 134 h 135"/>
                <a:gd name="T6" fmla="*/ 79 w 112"/>
                <a:gd name="T7" fmla="*/ 134 h 135"/>
                <a:gd name="T8" fmla="*/ 79 w 112"/>
                <a:gd name="T9" fmla="*/ 47 h 135"/>
                <a:gd name="T10" fmla="*/ 64 w 112"/>
                <a:gd name="T11" fmla="*/ 134 h 135"/>
                <a:gd name="T12" fmla="*/ 48 w 112"/>
                <a:gd name="T13" fmla="*/ 134 h 135"/>
                <a:gd name="T14" fmla="*/ 32 w 112"/>
                <a:gd name="T15" fmla="*/ 47 h 135"/>
                <a:gd name="T16" fmla="*/ 32 w 112"/>
                <a:gd name="T17" fmla="*/ 134 h 135"/>
                <a:gd name="T18" fmla="*/ 0 w 112"/>
                <a:gd name="T19" fmla="*/ 134 h 135"/>
                <a:gd name="T20" fmla="*/ 0 w 112"/>
                <a:gd name="T21" fmla="*/ 0 h 135"/>
                <a:gd name="T22" fmla="*/ 48 w 112"/>
                <a:gd name="T23" fmla="*/ 0 h 135"/>
                <a:gd name="T24" fmla="*/ 55 w 112"/>
                <a:gd name="T25" fmla="*/ 32 h 135"/>
                <a:gd name="T26" fmla="*/ 55 w 112"/>
                <a:gd name="T27" fmla="*/ 63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79" y="134"/>
                    <a:pt x="79" y="134"/>
                    <a:pt x="79" y="134"/>
                  </a:cubicBezTo>
                  <a:cubicBezTo>
                    <a:pt x="79" y="47"/>
                    <a:pt x="79" y="47"/>
                    <a:pt x="79" y="47"/>
                  </a:cubicBezTo>
                  <a:cubicBezTo>
                    <a:pt x="64" y="134"/>
                    <a:pt x="64" y="134"/>
                    <a:pt x="64" y="134"/>
                  </a:cubicBezTo>
                  <a:cubicBezTo>
                    <a:pt x="48" y="134"/>
                    <a:pt x="48" y="134"/>
                    <a:pt x="48" y="134"/>
                  </a:cubicBezTo>
                  <a:cubicBezTo>
                    <a:pt x="32" y="47"/>
                    <a:pt x="32" y="47"/>
                    <a:pt x="32" y="47"/>
                  </a:cubicBezTo>
                  <a:cubicBezTo>
                    <a:pt x="32" y="134"/>
                    <a:pt x="32" y="134"/>
                    <a:pt x="32" y="134"/>
                  </a:cubicBezTo>
                  <a:cubicBezTo>
                    <a:pt x="0" y="134"/>
                    <a:pt x="0" y="134"/>
                    <a:pt x="0" y="134"/>
                  </a:cubicBezTo>
                  <a:cubicBezTo>
                    <a:pt x="0" y="0"/>
                    <a:pt x="0" y="0"/>
                    <a:pt x="0" y="0"/>
                  </a:cubicBezTo>
                  <a:cubicBezTo>
                    <a:pt x="48" y="0"/>
                    <a:pt x="48" y="0"/>
                    <a:pt x="48" y="0"/>
                  </a:cubicBezTo>
                  <a:cubicBezTo>
                    <a:pt x="48" y="8"/>
                    <a:pt x="48" y="24"/>
                    <a:pt x="55" y="32"/>
                  </a:cubicBezTo>
                  <a:cubicBezTo>
                    <a:pt x="55" y="63"/>
                    <a:pt x="55" y="63"/>
                    <a:pt x="55" y="63"/>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1" name="Freeform 483"/>
            <p:cNvSpPr>
              <a:spLocks noChangeArrowheads="1"/>
            </p:cNvSpPr>
            <p:nvPr/>
          </p:nvSpPr>
          <p:spPr bwMode="auto">
            <a:xfrm>
              <a:off x="17268461" y="8809122"/>
              <a:ext cx="57171" cy="98460"/>
            </a:xfrm>
            <a:custGeom>
              <a:avLst/>
              <a:gdLst>
                <a:gd name="T0" fmla="*/ 0 w 80"/>
                <a:gd name="T1" fmla="*/ 0 h 135"/>
                <a:gd name="T2" fmla="*/ 0 w 80"/>
                <a:gd name="T3" fmla="*/ 0 h 135"/>
                <a:gd name="T4" fmla="*/ 31 w 80"/>
                <a:gd name="T5" fmla="*/ 0 h 135"/>
                <a:gd name="T6" fmla="*/ 55 w 80"/>
                <a:gd name="T7" fmla="*/ 8 h 135"/>
                <a:gd name="T8" fmla="*/ 71 w 80"/>
                <a:gd name="T9" fmla="*/ 16 h 135"/>
                <a:gd name="T10" fmla="*/ 79 w 80"/>
                <a:gd name="T11" fmla="*/ 39 h 135"/>
                <a:gd name="T12" fmla="*/ 71 w 80"/>
                <a:gd name="T13" fmla="*/ 55 h 135"/>
                <a:gd name="T14" fmla="*/ 55 w 80"/>
                <a:gd name="T15" fmla="*/ 63 h 135"/>
                <a:gd name="T16" fmla="*/ 71 w 80"/>
                <a:gd name="T17" fmla="*/ 71 h 135"/>
                <a:gd name="T18" fmla="*/ 79 w 80"/>
                <a:gd name="T19" fmla="*/ 95 h 135"/>
                <a:gd name="T20" fmla="*/ 79 w 80"/>
                <a:gd name="T21" fmla="*/ 103 h 135"/>
                <a:gd name="T22" fmla="*/ 79 w 80"/>
                <a:gd name="T23" fmla="*/ 127 h 135"/>
                <a:gd name="T24" fmla="*/ 63 w 80"/>
                <a:gd name="T25" fmla="*/ 134 h 135"/>
                <a:gd name="T26" fmla="*/ 39 w 80"/>
                <a:gd name="T27" fmla="*/ 134 h 135"/>
                <a:gd name="T28" fmla="*/ 0 w 80"/>
                <a:gd name="T29" fmla="*/ 134 h 135"/>
                <a:gd name="T30" fmla="*/ 0 w 80"/>
                <a:gd name="T31" fmla="*/ 0 h 135"/>
                <a:gd name="T32" fmla="*/ 31 w 80"/>
                <a:gd name="T33" fmla="*/ 24 h 135"/>
                <a:gd name="T34" fmla="*/ 31 w 80"/>
                <a:gd name="T35" fmla="*/ 24 h 135"/>
                <a:gd name="T36" fmla="*/ 31 w 80"/>
                <a:gd name="T37" fmla="*/ 55 h 135"/>
                <a:gd name="T38" fmla="*/ 39 w 80"/>
                <a:gd name="T39" fmla="*/ 55 h 135"/>
                <a:gd name="T40" fmla="*/ 39 w 80"/>
                <a:gd name="T41" fmla="*/ 55 h 135"/>
                <a:gd name="T42" fmla="*/ 47 w 80"/>
                <a:gd name="T43" fmla="*/ 39 h 135"/>
                <a:gd name="T44" fmla="*/ 39 w 80"/>
                <a:gd name="T45" fmla="*/ 32 h 135"/>
                <a:gd name="T46" fmla="*/ 39 w 80"/>
                <a:gd name="T47" fmla="*/ 24 h 135"/>
                <a:gd name="T48" fmla="*/ 31 w 80"/>
                <a:gd name="T49" fmla="*/ 24 h 135"/>
                <a:gd name="T50" fmla="*/ 31 w 80"/>
                <a:gd name="T51" fmla="*/ 79 h 135"/>
                <a:gd name="T52" fmla="*/ 31 w 80"/>
                <a:gd name="T53" fmla="*/ 79 h 135"/>
                <a:gd name="T54" fmla="*/ 31 w 80"/>
                <a:gd name="T55" fmla="*/ 111 h 135"/>
                <a:gd name="T56" fmla="*/ 39 w 80"/>
                <a:gd name="T57" fmla="*/ 111 h 135"/>
                <a:gd name="T58" fmla="*/ 47 w 80"/>
                <a:gd name="T59" fmla="*/ 103 h 135"/>
                <a:gd name="T60" fmla="*/ 47 w 80"/>
                <a:gd name="T61" fmla="*/ 87 h 135"/>
                <a:gd name="T62" fmla="*/ 39 w 80"/>
                <a:gd name="T63" fmla="*/ 79 h 135"/>
                <a:gd name="T64" fmla="*/ 31 w 80"/>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5">
                  <a:moveTo>
                    <a:pt x="0" y="0"/>
                  </a:moveTo>
                  <a:lnTo>
                    <a:pt x="0" y="0"/>
                  </a:lnTo>
                  <a:cubicBezTo>
                    <a:pt x="31" y="0"/>
                    <a:pt x="31" y="0"/>
                    <a:pt x="31" y="0"/>
                  </a:cubicBezTo>
                  <a:cubicBezTo>
                    <a:pt x="39" y="0"/>
                    <a:pt x="55" y="8"/>
                    <a:pt x="55" y="8"/>
                  </a:cubicBezTo>
                  <a:cubicBezTo>
                    <a:pt x="63" y="8"/>
                    <a:pt x="71" y="8"/>
                    <a:pt x="71" y="16"/>
                  </a:cubicBezTo>
                  <a:cubicBezTo>
                    <a:pt x="71" y="24"/>
                    <a:pt x="79" y="32"/>
                    <a:pt x="79" y="39"/>
                  </a:cubicBezTo>
                  <a:cubicBezTo>
                    <a:pt x="79" y="47"/>
                    <a:pt x="79" y="55"/>
                    <a:pt x="71" y="55"/>
                  </a:cubicBezTo>
                  <a:cubicBezTo>
                    <a:pt x="71" y="63"/>
                    <a:pt x="63" y="63"/>
                    <a:pt x="55" y="63"/>
                  </a:cubicBezTo>
                  <a:cubicBezTo>
                    <a:pt x="63" y="63"/>
                    <a:pt x="71" y="71"/>
                    <a:pt x="71" y="71"/>
                  </a:cubicBezTo>
                  <a:cubicBezTo>
                    <a:pt x="79" y="79"/>
                    <a:pt x="79" y="87"/>
                    <a:pt x="79" y="95"/>
                  </a:cubicBezTo>
                  <a:cubicBezTo>
                    <a:pt x="79" y="103"/>
                    <a:pt x="79" y="103"/>
                    <a:pt x="79" y="103"/>
                  </a:cubicBezTo>
                  <a:cubicBezTo>
                    <a:pt x="79" y="118"/>
                    <a:pt x="79" y="118"/>
                    <a:pt x="79" y="127"/>
                  </a:cubicBezTo>
                  <a:cubicBezTo>
                    <a:pt x="71" y="127"/>
                    <a:pt x="71" y="134"/>
                    <a:pt x="63" y="134"/>
                  </a:cubicBezTo>
                  <a:cubicBezTo>
                    <a:pt x="63" y="134"/>
                    <a:pt x="55" y="134"/>
                    <a:pt x="39" y="134"/>
                  </a:cubicBezTo>
                  <a:cubicBezTo>
                    <a:pt x="0" y="134"/>
                    <a:pt x="0" y="134"/>
                    <a:pt x="0" y="134"/>
                  </a:cubicBezTo>
                  <a:lnTo>
                    <a:pt x="0" y="0"/>
                  </a:lnTo>
                  <a:close/>
                  <a:moveTo>
                    <a:pt x="31" y="24"/>
                  </a:moveTo>
                  <a:lnTo>
                    <a:pt x="31" y="24"/>
                  </a:lnTo>
                  <a:cubicBezTo>
                    <a:pt x="31" y="55"/>
                    <a:pt x="31" y="55"/>
                    <a:pt x="31" y="55"/>
                  </a:cubicBezTo>
                  <a:cubicBezTo>
                    <a:pt x="31" y="55"/>
                    <a:pt x="31" y="55"/>
                    <a:pt x="39" y="55"/>
                  </a:cubicBezTo>
                  <a:lnTo>
                    <a:pt x="39" y="55"/>
                  </a:lnTo>
                  <a:cubicBezTo>
                    <a:pt x="39" y="55"/>
                    <a:pt x="47" y="47"/>
                    <a:pt x="47" y="39"/>
                  </a:cubicBezTo>
                  <a:cubicBezTo>
                    <a:pt x="47" y="32"/>
                    <a:pt x="47" y="32"/>
                    <a:pt x="39" y="32"/>
                  </a:cubicBezTo>
                  <a:lnTo>
                    <a:pt x="39" y="24"/>
                  </a:lnTo>
                  <a:cubicBezTo>
                    <a:pt x="39" y="24"/>
                    <a:pt x="39" y="24"/>
                    <a:pt x="31" y="24"/>
                  </a:cubicBezTo>
                  <a:close/>
                  <a:moveTo>
                    <a:pt x="31" y="79"/>
                  </a:moveTo>
                  <a:lnTo>
                    <a:pt x="31" y="79"/>
                  </a:lnTo>
                  <a:cubicBezTo>
                    <a:pt x="31" y="111"/>
                    <a:pt x="31" y="111"/>
                    <a:pt x="31" y="111"/>
                  </a:cubicBezTo>
                  <a:cubicBezTo>
                    <a:pt x="39" y="111"/>
                    <a:pt x="39" y="111"/>
                    <a:pt x="39" y="111"/>
                  </a:cubicBezTo>
                  <a:cubicBezTo>
                    <a:pt x="39" y="111"/>
                    <a:pt x="47" y="111"/>
                    <a:pt x="47" y="103"/>
                  </a:cubicBezTo>
                  <a:cubicBezTo>
                    <a:pt x="47" y="87"/>
                    <a:pt x="47" y="87"/>
                    <a:pt x="47" y="87"/>
                  </a:cubicBezTo>
                  <a:lnTo>
                    <a:pt x="39" y="79"/>
                  </a:lnTo>
                  <a:cubicBezTo>
                    <a:pt x="39" y="79"/>
                    <a:pt x="39" y="79"/>
                    <a:pt x="31" y="7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2" name="Freeform 484"/>
            <p:cNvSpPr>
              <a:spLocks noChangeArrowheads="1"/>
            </p:cNvSpPr>
            <p:nvPr/>
          </p:nvSpPr>
          <p:spPr bwMode="auto">
            <a:xfrm>
              <a:off x="17335160" y="8809122"/>
              <a:ext cx="22234" cy="98460"/>
            </a:xfrm>
            <a:custGeom>
              <a:avLst/>
              <a:gdLst>
                <a:gd name="T0" fmla="*/ 31 w 32"/>
                <a:gd name="T1" fmla="*/ 0 h 135"/>
                <a:gd name="T2" fmla="*/ 31 w 32"/>
                <a:gd name="T3" fmla="*/ 134 h 135"/>
                <a:gd name="T4" fmla="*/ 0 w 32"/>
                <a:gd name="T5" fmla="*/ 134 h 135"/>
                <a:gd name="T6" fmla="*/ 0 w 32"/>
                <a:gd name="T7" fmla="*/ 0 h 135"/>
                <a:gd name="T8" fmla="*/ 31 w 32"/>
                <a:gd name="T9" fmla="*/ 0 h 135"/>
              </a:gdLst>
              <a:ahLst/>
              <a:cxnLst>
                <a:cxn ang="0">
                  <a:pos x="T0" y="T1"/>
                </a:cxn>
                <a:cxn ang="0">
                  <a:pos x="T2" y="T3"/>
                </a:cxn>
                <a:cxn ang="0">
                  <a:pos x="T4" y="T5"/>
                </a:cxn>
                <a:cxn ang="0">
                  <a:pos x="T6" y="T7"/>
                </a:cxn>
                <a:cxn ang="0">
                  <a:pos x="T8" y="T9"/>
                </a:cxn>
              </a:cxnLst>
              <a:rect l="0" t="0" r="r" b="b"/>
              <a:pathLst>
                <a:path w="32" h="135">
                  <a:moveTo>
                    <a:pt x="31" y="0"/>
                  </a:moveTo>
                  <a:lnTo>
                    <a:pt x="31"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3" name="Freeform 485"/>
            <p:cNvSpPr>
              <a:spLocks noChangeArrowheads="1"/>
            </p:cNvSpPr>
            <p:nvPr/>
          </p:nvSpPr>
          <p:spPr bwMode="auto">
            <a:xfrm>
              <a:off x="17363746" y="8809122"/>
              <a:ext cx="63523" cy="98460"/>
            </a:xfrm>
            <a:custGeom>
              <a:avLst/>
              <a:gdLst>
                <a:gd name="T0" fmla="*/ 63 w 88"/>
                <a:gd name="T1" fmla="*/ 0 h 135"/>
                <a:gd name="T2" fmla="*/ 63 w 88"/>
                <a:gd name="T3" fmla="*/ 0 h 135"/>
                <a:gd name="T4" fmla="*/ 87 w 88"/>
                <a:gd name="T5" fmla="*/ 134 h 135"/>
                <a:gd name="T6" fmla="*/ 47 w 88"/>
                <a:gd name="T7" fmla="*/ 134 h 135"/>
                <a:gd name="T8" fmla="*/ 47 w 88"/>
                <a:gd name="T9" fmla="*/ 111 h 135"/>
                <a:gd name="T10" fmla="*/ 40 w 88"/>
                <a:gd name="T11" fmla="*/ 111 h 135"/>
                <a:gd name="T12" fmla="*/ 32 w 88"/>
                <a:gd name="T13" fmla="*/ 134 h 135"/>
                <a:gd name="T14" fmla="*/ 0 w 88"/>
                <a:gd name="T15" fmla="*/ 134 h 135"/>
                <a:gd name="T16" fmla="*/ 16 w 88"/>
                <a:gd name="T17" fmla="*/ 0 h 135"/>
                <a:gd name="T18" fmla="*/ 63 w 88"/>
                <a:gd name="T19" fmla="*/ 0 h 135"/>
                <a:gd name="T20" fmla="*/ 47 w 88"/>
                <a:gd name="T21" fmla="*/ 87 h 135"/>
                <a:gd name="T22" fmla="*/ 47 w 88"/>
                <a:gd name="T23" fmla="*/ 87 h 135"/>
                <a:gd name="T24" fmla="*/ 40 w 88"/>
                <a:gd name="T25" fmla="*/ 32 h 135"/>
                <a:gd name="T26" fmla="*/ 40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1"/>
                    <a:pt x="47" y="111"/>
                    <a:pt x="47" y="111"/>
                  </a:cubicBezTo>
                  <a:cubicBezTo>
                    <a:pt x="40" y="111"/>
                    <a:pt x="40" y="111"/>
                    <a:pt x="40" y="111"/>
                  </a:cubicBezTo>
                  <a:cubicBezTo>
                    <a:pt x="32" y="134"/>
                    <a:pt x="32" y="134"/>
                    <a:pt x="32" y="134"/>
                  </a:cubicBezTo>
                  <a:cubicBezTo>
                    <a:pt x="0" y="134"/>
                    <a:pt x="0" y="134"/>
                    <a:pt x="0" y="134"/>
                  </a:cubicBezTo>
                  <a:cubicBezTo>
                    <a:pt x="16" y="0"/>
                    <a:pt x="16" y="0"/>
                    <a:pt x="16" y="0"/>
                  </a:cubicBezTo>
                  <a:lnTo>
                    <a:pt x="63" y="0"/>
                  </a:lnTo>
                  <a:close/>
                  <a:moveTo>
                    <a:pt x="47" y="87"/>
                  </a:moveTo>
                  <a:lnTo>
                    <a:pt x="47" y="87"/>
                  </a:lnTo>
                  <a:cubicBezTo>
                    <a:pt x="47" y="71"/>
                    <a:pt x="47" y="55"/>
                    <a:pt x="40" y="32"/>
                  </a:cubicBezTo>
                  <a:cubicBezTo>
                    <a:pt x="40" y="55"/>
                    <a:pt x="40" y="79"/>
                    <a:pt x="40"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4" name="Freeform 486"/>
            <p:cNvSpPr>
              <a:spLocks noChangeArrowheads="1"/>
            </p:cNvSpPr>
            <p:nvPr/>
          </p:nvSpPr>
          <p:spPr bwMode="auto">
            <a:xfrm>
              <a:off x="13304611" y="9644451"/>
              <a:ext cx="1537262" cy="1362575"/>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1"/>
            </a:solidFill>
            <a:ln>
              <a:noFill/>
            </a:ln>
            <a:effectLst/>
          </p:spPr>
          <p:txBody>
            <a:bodyPr wrap="none" anchor="ctr"/>
            <a:lstStyle/>
            <a:p>
              <a:endParaRPr lang="en-US" sz="2926" dirty="0">
                <a:latin typeface="Lato Light"/>
              </a:endParaRPr>
            </a:p>
          </p:txBody>
        </p:sp>
        <p:sp>
          <p:nvSpPr>
            <p:cNvPr id="495" name="Freeform 487"/>
            <p:cNvSpPr>
              <a:spLocks noChangeArrowheads="1"/>
            </p:cNvSpPr>
            <p:nvPr/>
          </p:nvSpPr>
          <p:spPr bwMode="auto">
            <a:xfrm>
              <a:off x="13304611" y="9641276"/>
              <a:ext cx="1537262" cy="1356220"/>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6" name="Freeform 488"/>
            <p:cNvSpPr>
              <a:spLocks noChangeArrowheads="1"/>
            </p:cNvSpPr>
            <p:nvPr/>
          </p:nvSpPr>
          <p:spPr bwMode="auto">
            <a:xfrm>
              <a:off x="13501533" y="10333680"/>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7" name="Freeform 489"/>
            <p:cNvSpPr>
              <a:spLocks noChangeArrowheads="1"/>
            </p:cNvSpPr>
            <p:nvPr/>
          </p:nvSpPr>
          <p:spPr bwMode="auto">
            <a:xfrm>
              <a:off x="13549174" y="10330502"/>
              <a:ext cx="63523" cy="107990"/>
            </a:xfrm>
            <a:custGeom>
              <a:avLst/>
              <a:gdLst>
                <a:gd name="T0" fmla="*/ 87 w 88"/>
                <a:gd name="T1" fmla="*/ 87 h 151"/>
                <a:gd name="T2" fmla="*/ 87 w 88"/>
                <a:gd name="T3" fmla="*/ 87 h 151"/>
                <a:gd name="T4" fmla="*/ 79 w 88"/>
                <a:gd name="T5" fmla="*/ 118 h 151"/>
                <a:gd name="T6" fmla="*/ 79 w 88"/>
                <a:gd name="T7" fmla="*/ 134 h 151"/>
                <a:gd name="T8" fmla="*/ 64 w 88"/>
                <a:gd name="T9" fmla="*/ 142 h 151"/>
                <a:gd name="T10" fmla="*/ 40 w 88"/>
                <a:gd name="T11" fmla="*/ 150 h 151"/>
                <a:gd name="T12" fmla="*/ 24 w 88"/>
                <a:gd name="T13" fmla="*/ 142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8 h 151"/>
                <a:gd name="T28" fmla="*/ 40 w 88"/>
                <a:gd name="T29" fmla="*/ 0 h 151"/>
                <a:gd name="T30" fmla="*/ 64 w 88"/>
                <a:gd name="T31" fmla="*/ 8 h 151"/>
                <a:gd name="T32" fmla="*/ 79 w 88"/>
                <a:gd name="T33" fmla="*/ 15 h 151"/>
                <a:gd name="T34" fmla="*/ 79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18 h 151"/>
                <a:gd name="T56" fmla="*/ 40 w 88"/>
                <a:gd name="T57" fmla="*/ 126 h 151"/>
                <a:gd name="T58" fmla="*/ 48 w 88"/>
                <a:gd name="T59" fmla="*/ 118 h 151"/>
                <a:gd name="T60" fmla="*/ 48 w 88"/>
                <a:gd name="T61" fmla="*/ 102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0"/>
                    <a:pt x="79" y="118"/>
                  </a:cubicBezTo>
                  <a:cubicBezTo>
                    <a:pt x="79" y="126"/>
                    <a:pt x="79" y="126"/>
                    <a:pt x="79" y="134"/>
                  </a:cubicBezTo>
                  <a:cubicBezTo>
                    <a:pt x="71" y="134"/>
                    <a:pt x="71" y="142"/>
                    <a:pt x="64" y="142"/>
                  </a:cubicBezTo>
                  <a:cubicBezTo>
                    <a:pt x="56" y="150"/>
                    <a:pt x="48" y="150"/>
                    <a:pt x="40" y="150"/>
                  </a:cubicBezTo>
                  <a:cubicBezTo>
                    <a:pt x="32" y="150"/>
                    <a:pt x="24" y="150"/>
                    <a:pt x="24" y="142"/>
                  </a:cubicBezTo>
                  <a:cubicBezTo>
                    <a:pt x="16" y="142"/>
                    <a:pt x="8" y="142"/>
                    <a:pt x="8" y="134"/>
                  </a:cubicBezTo>
                  <a:cubicBezTo>
                    <a:pt x="0" y="126"/>
                    <a:pt x="0" y="126"/>
                    <a:pt x="0" y="118"/>
                  </a:cubicBezTo>
                  <a:cubicBezTo>
                    <a:pt x="0" y="110"/>
                    <a:pt x="0" y="102"/>
                    <a:pt x="0" y="87"/>
                  </a:cubicBezTo>
                  <a:cubicBezTo>
                    <a:pt x="0" y="63"/>
                    <a:pt x="0" y="63"/>
                    <a:pt x="0" y="63"/>
                  </a:cubicBezTo>
                  <a:cubicBezTo>
                    <a:pt x="0" y="47"/>
                    <a:pt x="0" y="39"/>
                    <a:pt x="0" y="31"/>
                  </a:cubicBezTo>
                  <a:cubicBezTo>
                    <a:pt x="0" y="31"/>
                    <a:pt x="0" y="23"/>
                    <a:pt x="8" y="15"/>
                  </a:cubicBezTo>
                  <a:cubicBezTo>
                    <a:pt x="8" y="15"/>
                    <a:pt x="16" y="8"/>
                    <a:pt x="24" y="8"/>
                  </a:cubicBezTo>
                  <a:cubicBezTo>
                    <a:pt x="24" y="8"/>
                    <a:pt x="32" y="0"/>
                    <a:pt x="40" y="0"/>
                  </a:cubicBezTo>
                  <a:cubicBezTo>
                    <a:pt x="48" y="0"/>
                    <a:pt x="56" y="8"/>
                    <a:pt x="64" y="8"/>
                  </a:cubicBezTo>
                  <a:cubicBezTo>
                    <a:pt x="71" y="8"/>
                    <a:pt x="71" y="15"/>
                    <a:pt x="79" y="15"/>
                  </a:cubicBezTo>
                  <a:cubicBezTo>
                    <a:pt x="79" y="23"/>
                    <a:pt x="79" y="31"/>
                    <a:pt x="79" y="31"/>
                  </a:cubicBezTo>
                  <a:cubicBezTo>
                    <a:pt x="87" y="39"/>
                    <a:pt x="87" y="47"/>
                    <a:pt x="87" y="63"/>
                  </a:cubicBezTo>
                  <a:lnTo>
                    <a:pt x="87" y="87"/>
                  </a:lnTo>
                  <a:close/>
                  <a:moveTo>
                    <a:pt x="48" y="39"/>
                  </a:moveTo>
                  <a:lnTo>
                    <a:pt x="48" y="39"/>
                  </a:lnTo>
                  <a:lnTo>
                    <a:pt x="48" y="31"/>
                  </a:lnTo>
                  <a:cubicBezTo>
                    <a:pt x="48" y="31"/>
                    <a:pt x="48" y="23"/>
                    <a:pt x="40" y="23"/>
                  </a:cubicBezTo>
                  <a:lnTo>
                    <a:pt x="40" y="31"/>
                  </a:lnTo>
                  <a:cubicBezTo>
                    <a:pt x="40" y="31"/>
                    <a:pt x="40" y="31"/>
                    <a:pt x="40" y="39"/>
                  </a:cubicBezTo>
                  <a:cubicBezTo>
                    <a:pt x="40" y="110"/>
                    <a:pt x="40" y="110"/>
                    <a:pt x="40" y="110"/>
                  </a:cubicBezTo>
                  <a:cubicBezTo>
                    <a:pt x="40" y="118"/>
                    <a:pt x="40" y="118"/>
                    <a:pt x="40" y="118"/>
                  </a:cubicBezTo>
                  <a:cubicBezTo>
                    <a:pt x="40" y="126"/>
                    <a:pt x="40" y="126"/>
                    <a:pt x="40" y="126"/>
                  </a:cubicBezTo>
                  <a:cubicBezTo>
                    <a:pt x="48" y="126"/>
                    <a:pt x="48" y="126"/>
                    <a:pt x="48" y="118"/>
                  </a:cubicBezTo>
                  <a:cubicBezTo>
                    <a:pt x="48" y="118"/>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8" name="Freeform 490"/>
            <p:cNvSpPr>
              <a:spLocks noChangeArrowheads="1"/>
            </p:cNvSpPr>
            <p:nvPr/>
          </p:nvSpPr>
          <p:spPr bwMode="auto">
            <a:xfrm>
              <a:off x="13615875" y="10333680"/>
              <a:ext cx="63523" cy="101637"/>
            </a:xfrm>
            <a:custGeom>
              <a:avLst/>
              <a:gdLst>
                <a:gd name="T0" fmla="*/ 87 w 88"/>
                <a:gd name="T1" fmla="*/ 0 h 143"/>
                <a:gd name="T2" fmla="*/ 87 w 88"/>
                <a:gd name="T3" fmla="*/ 0 h 143"/>
                <a:gd name="T4" fmla="*/ 87 w 88"/>
                <a:gd name="T5" fmla="*/ 94 h 143"/>
                <a:gd name="T6" fmla="*/ 87 w 88"/>
                <a:gd name="T7" fmla="*/ 110 h 143"/>
                <a:gd name="T8" fmla="*/ 79 w 88"/>
                <a:gd name="T9" fmla="*/ 126 h 143"/>
                <a:gd name="T10" fmla="*/ 63 w 88"/>
                <a:gd name="T11" fmla="*/ 134 h 143"/>
                <a:gd name="T12" fmla="*/ 48 w 88"/>
                <a:gd name="T13" fmla="*/ 142 h 143"/>
                <a:gd name="T14" fmla="*/ 24 w 88"/>
                <a:gd name="T15" fmla="*/ 134 h 143"/>
                <a:gd name="T16" fmla="*/ 8 w 88"/>
                <a:gd name="T17" fmla="*/ 126 h 143"/>
                <a:gd name="T18" fmla="*/ 0 w 88"/>
                <a:gd name="T19" fmla="*/ 110 h 143"/>
                <a:gd name="T20" fmla="*/ 0 w 88"/>
                <a:gd name="T21" fmla="*/ 79 h 143"/>
                <a:gd name="T22" fmla="*/ 0 w 88"/>
                <a:gd name="T23" fmla="*/ 0 h 143"/>
                <a:gd name="T24" fmla="*/ 40 w 88"/>
                <a:gd name="T25" fmla="*/ 0 h 143"/>
                <a:gd name="T26" fmla="*/ 40 w 88"/>
                <a:gd name="T27" fmla="*/ 102 h 143"/>
                <a:gd name="T28" fmla="*/ 40 w 88"/>
                <a:gd name="T29" fmla="*/ 110 h 143"/>
                <a:gd name="T30" fmla="*/ 40 w 88"/>
                <a:gd name="T31" fmla="*/ 118 h 143"/>
                <a:gd name="T32" fmla="*/ 48 w 88"/>
                <a:gd name="T33" fmla="*/ 110 h 143"/>
                <a:gd name="T34" fmla="*/ 48 w 88"/>
                <a:gd name="T35" fmla="*/ 102 h 143"/>
                <a:gd name="T36" fmla="*/ 48 w 88"/>
                <a:gd name="T37" fmla="*/ 0 h 143"/>
                <a:gd name="T38" fmla="*/ 87 w 88"/>
                <a:gd name="T3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3">
                  <a:moveTo>
                    <a:pt x="87" y="0"/>
                  </a:moveTo>
                  <a:lnTo>
                    <a:pt x="87" y="0"/>
                  </a:lnTo>
                  <a:cubicBezTo>
                    <a:pt x="87" y="94"/>
                    <a:pt x="87" y="94"/>
                    <a:pt x="87" y="94"/>
                  </a:cubicBezTo>
                  <a:cubicBezTo>
                    <a:pt x="87" y="102"/>
                    <a:pt x="87" y="110"/>
                    <a:pt x="87" y="110"/>
                  </a:cubicBezTo>
                  <a:cubicBezTo>
                    <a:pt x="79" y="118"/>
                    <a:pt x="79" y="118"/>
                    <a:pt x="79" y="126"/>
                  </a:cubicBezTo>
                  <a:cubicBezTo>
                    <a:pt x="71" y="134"/>
                    <a:pt x="71" y="134"/>
                    <a:pt x="63" y="134"/>
                  </a:cubicBezTo>
                  <a:cubicBezTo>
                    <a:pt x="56" y="142"/>
                    <a:pt x="56" y="142"/>
                    <a:pt x="48" y="142"/>
                  </a:cubicBezTo>
                  <a:cubicBezTo>
                    <a:pt x="40" y="142"/>
                    <a:pt x="32" y="142"/>
                    <a:pt x="24" y="134"/>
                  </a:cubicBezTo>
                  <a:cubicBezTo>
                    <a:pt x="16" y="134"/>
                    <a:pt x="8" y="126"/>
                    <a:pt x="8" y="126"/>
                  </a:cubicBezTo>
                  <a:cubicBezTo>
                    <a:pt x="8" y="118"/>
                    <a:pt x="0" y="118"/>
                    <a:pt x="0" y="110"/>
                  </a:cubicBezTo>
                  <a:cubicBezTo>
                    <a:pt x="0" y="102"/>
                    <a:pt x="0" y="94"/>
                    <a:pt x="0" y="79"/>
                  </a:cubicBezTo>
                  <a:cubicBezTo>
                    <a:pt x="0" y="0"/>
                    <a:pt x="0" y="0"/>
                    <a:pt x="0" y="0"/>
                  </a:cubicBezTo>
                  <a:cubicBezTo>
                    <a:pt x="40" y="0"/>
                    <a:pt x="40" y="0"/>
                    <a:pt x="40" y="0"/>
                  </a:cubicBezTo>
                  <a:cubicBezTo>
                    <a:pt x="40" y="102"/>
                    <a:pt x="40" y="102"/>
                    <a:pt x="40" y="102"/>
                  </a:cubicBezTo>
                  <a:cubicBezTo>
                    <a:pt x="40" y="110"/>
                    <a:pt x="40" y="110"/>
                    <a:pt x="40" y="110"/>
                  </a:cubicBezTo>
                  <a:cubicBezTo>
                    <a:pt x="40" y="118"/>
                    <a:pt x="40" y="118"/>
                    <a:pt x="40" y="118"/>
                  </a:cubicBezTo>
                  <a:cubicBezTo>
                    <a:pt x="48" y="118"/>
                    <a:pt x="48" y="118"/>
                    <a:pt x="48" y="110"/>
                  </a:cubicBezTo>
                  <a:cubicBezTo>
                    <a:pt x="48" y="110"/>
                    <a:pt x="48" y="110"/>
                    <a:pt x="48" y="102"/>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499" name="Freeform 491"/>
            <p:cNvSpPr>
              <a:spLocks noChangeArrowheads="1"/>
            </p:cNvSpPr>
            <p:nvPr/>
          </p:nvSpPr>
          <p:spPr bwMode="auto">
            <a:xfrm>
              <a:off x="13685750"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0" name="Freeform 492"/>
            <p:cNvSpPr>
              <a:spLocks noChangeArrowheads="1"/>
            </p:cNvSpPr>
            <p:nvPr/>
          </p:nvSpPr>
          <p:spPr bwMode="auto">
            <a:xfrm>
              <a:off x="13723864" y="10330502"/>
              <a:ext cx="57171" cy="107990"/>
            </a:xfrm>
            <a:custGeom>
              <a:avLst/>
              <a:gdLst>
                <a:gd name="T0" fmla="*/ 80 w 81"/>
                <a:gd name="T1" fmla="*/ 47 h 151"/>
                <a:gd name="T2" fmla="*/ 80 w 81"/>
                <a:gd name="T3" fmla="*/ 47 h 151"/>
                <a:gd name="T4" fmla="*/ 40 w 81"/>
                <a:gd name="T5" fmla="*/ 47 h 151"/>
                <a:gd name="T6" fmla="*/ 40 w 81"/>
                <a:gd name="T7" fmla="*/ 39 h 151"/>
                <a:gd name="T8" fmla="*/ 40 w 81"/>
                <a:gd name="T9" fmla="*/ 31 h 151"/>
                <a:gd name="T10" fmla="*/ 40 w 81"/>
                <a:gd name="T11" fmla="*/ 23 h 151"/>
                <a:gd name="T12" fmla="*/ 32 w 81"/>
                <a:gd name="T13" fmla="*/ 31 h 151"/>
                <a:gd name="T14" fmla="*/ 32 w 81"/>
                <a:gd name="T15" fmla="*/ 39 h 151"/>
                <a:gd name="T16" fmla="*/ 32 w 81"/>
                <a:gd name="T17" fmla="*/ 47 h 151"/>
                <a:gd name="T18" fmla="*/ 40 w 81"/>
                <a:gd name="T19" fmla="*/ 55 h 151"/>
                <a:gd name="T20" fmla="*/ 71 w 81"/>
                <a:gd name="T21" fmla="*/ 79 h 151"/>
                <a:gd name="T22" fmla="*/ 80 w 81"/>
                <a:gd name="T23" fmla="*/ 110 h 151"/>
                <a:gd name="T24" fmla="*/ 80 w 81"/>
                <a:gd name="T25" fmla="*/ 134 h 151"/>
                <a:gd name="T26" fmla="*/ 64 w 81"/>
                <a:gd name="T27" fmla="*/ 142 h 151"/>
                <a:gd name="T28" fmla="*/ 40 w 81"/>
                <a:gd name="T29" fmla="*/ 150 h 151"/>
                <a:gd name="T30" fmla="*/ 16 w 81"/>
                <a:gd name="T31" fmla="*/ 142 h 151"/>
                <a:gd name="T32" fmla="*/ 0 w 81"/>
                <a:gd name="T33" fmla="*/ 126 h 151"/>
                <a:gd name="T34" fmla="*/ 0 w 81"/>
                <a:gd name="T35" fmla="*/ 102 h 151"/>
                <a:gd name="T36" fmla="*/ 0 w 81"/>
                <a:gd name="T37" fmla="*/ 94 h 151"/>
                <a:gd name="T38" fmla="*/ 32 w 81"/>
                <a:gd name="T39" fmla="*/ 94 h 151"/>
                <a:gd name="T40" fmla="*/ 32 w 81"/>
                <a:gd name="T41" fmla="*/ 110 h 151"/>
                <a:gd name="T42" fmla="*/ 32 w 81"/>
                <a:gd name="T43" fmla="*/ 126 h 151"/>
                <a:gd name="T44" fmla="*/ 40 w 81"/>
                <a:gd name="T45" fmla="*/ 126 h 151"/>
                <a:gd name="T46" fmla="*/ 40 w 81"/>
                <a:gd name="T47" fmla="*/ 118 h 151"/>
                <a:gd name="T48" fmla="*/ 48 w 81"/>
                <a:gd name="T49" fmla="*/ 110 h 151"/>
                <a:gd name="T50" fmla="*/ 40 w 81"/>
                <a:gd name="T51" fmla="*/ 94 h 151"/>
                <a:gd name="T52" fmla="*/ 24 w 81"/>
                <a:gd name="T53" fmla="*/ 87 h 151"/>
                <a:gd name="T54" fmla="*/ 8 w 81"/>
                <a:gd name="T55" fmla="*/ 71 h 151"/>
                <a:gd name="T56" fmla="*/ 0 w 81"/>
                <a:gd name="T57" fmla="*/ 63 h 151"/>
                <a:gd name="T58" fmla="*/ 0 w 81"/>
                <a:gd name="T59" fmla="*/ 39 h 151"/>
                <a:gd name="T60" fmla="*/ 0 w 81"/>
                <a:gd name="T61" fmla="*/ 15 h 151"/>
                <a:gd name="T62" fmla="*/ 16 w 81"/>
                <a:gd name="T63" fmla="*/ 8 h 151"/>
                <a:gd name="T64" fmla="*/ 40 w 81"/>
                <a:gd name="T65" fmla="*/ 0 h 151"/>
                <a:gd name="T66" fmla="*/ 64 w 81"/>
                <a:gd name="T67" fmla="*/ 8 h 151"/>
                <a:gd name="T68" fmla="*/ 71 w 81"/>
                <a:gd name="T69" fmla="*/ 15 h 151"/>
                <a:gd name="T70" fmla="*/ 80 w 81"/>
                <a:gd name="T71" fmla="*/ 39 h 151"/>
                <a:gd name="T72" fmla="*/ 80 w 81"/>
                <a:gd name="T73" fmla="*/ 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51">
                  <a:moveTo>
                    <a:pt x="80" y="47"/>
                  </a:moveTo>
                  <a:lnTo>
                    <a:pt x="80" y="47"/>
                  </a:lnTo>
                  <a:cubicBezTo>
                    <a:pt x="40" y="47"/>
                    <a:pt x="40" y="47"/>
                    <a:pt x="40" y="47"/>
                  </a:cubicBezTo>
                  <a:cubicBezTo>
                    <a:pt x="40" y="39"/>
                    <a:pt x="40" y="39"/>
                    <a:pt x="40" y="39"/>
                  </a:cubicBezTo>
                  <a:cubicBezTo>
                    <a:pt x="40" y="31"/>
                    <a:pt x="40" y="31"/>
                    <a:pt x="40" y="31"/>
                  </a:cubicBezTo>
                  <a:lnTo>
                    <a:pt x="40" y="23"/>
                  </a:lnTo>
                  <a:cubicBezTo>
                    <a:pt x="32" y="23"/>
                    <a:pt x="32" y="31"/>
                    <a:pt x="32" y="31"/>
                  </a:cubicBezTo>
                  <a:cubicBezTo>
                    <a:pt x="32" y="31"/>
                    <a:pt x="32" y="31"/>
                    <a:pt x="32" y="39"/>
                  </a:cubicBezTo>
                  <a:lnTo>
                    <a:pt x="32" y="47"/>
                  </a:lnTo>
                  <a:lnTo>
                    <a:pt x="40" y="55"/>
                  </a:lnTo>
                  <a:cubicBezTo>
                    <a:pt x="56" y="63"/>
                    <a:pt x="71" y="71"/>
                    <a:pt x="71" y="79"/>
                  </a:cubicBezTo>
                  <a:cubicBezTo>
                    <a:pt x="80" y="87"/>
                    <a:pt x="80" y="94"/>
                    <a:pt x="80" y="110"/>
                  </a:cubicBezTo>
                  <a:cubicBezTo>
                    <a:pt x="80" y="118"/>
                    <a:pt x="80" y="126"/>
                    <a:pt x="80" y="134"/>
                  </a:cubicBezTo>
                  <a:cubicBezTo>
                    <a:pt x="71" y="134"/>
                    <a:pt x="71" y="142"/>
                    <a:pt x="64" y="142"/>
                  </a:cubicBezTo>
                  <a:cubicBezTo>
                    <a:pt x="56" y="150"/>
                    <a:pt x="48" y="150"/>
                    <a:pt x="40" y="150"/>
                  </a:cubicBezTo>
                  <a:cubicBezTo>
                    <a:pt x="32" y="150"/>
                    <a:pt x="24" y="150"/>
                    <a:pt x="16" y="142"/>
                  </a:cubicBezTo>
                  <a:cubicBezTo>
                    <a:pt x="8" y="142"/>
                    <a:pt x="0" y="134"/>
                    <a:pt x="0" y="126"/>
                  </a:cubicBezTo>
                  <a:cubicBezTo>
                    <a:pt x="0" y="126"/>
                    <a:pt x="0" y="118"/>
                    <a:pt x="0" y="102"/>
                  </a:cubicBezTo>
                  <a:cubicBezTo>
                    <a:pt x="0" y="94"/>
                    <a:pt x="0" y="94"/>
                    <a:pt x="0" y="94"/>
                  </a:cubicBezTo>
                  <a:cubicBezTo>
                    <a:pt x="32" y="94"/>
                    <a:pt x="32" y="94"/>
                    <a:pt x="32" y="94"/>
                  </a:cubicBezTo>
                  <a:cubicBezTo>
                    <a:pt x="32" y="110"/>
                    <a:pt x="32" y="110"/>
                    <a:pt x="32" y="110"/>
                  </a:cubicBezTo>
                  <a:cubicBezTo>
                    <a:pt x="32" y="118"/>
                    <a:pt x="32" y="118"/>
                    <a:pt x="32" y="126"/>
                  </a:cubicBezTo>
                  <a:cubicBezTo>
                    <a:pt x="32" y="126"/>
                    <a:pt x="32" y="126"/>
                    <a:pt x="40" y="126"/>
                  </a:cubicBezTo>
                  <a:cubicBezTo>
                    <a:pt x="40" y="126"/>
                    <a:pt x="40" y="126"/>
                    <a:pt x="40" y="118"/>
                  </a:cubicBezTo>
                  <a:cubicBezTo>
                    <a:pt x="48" y="118"/>
                    <a:pt x="48" y="118"/>
                    <a:pt x="48" y="110"/>
                  </a:cubicBezTo>
                  <a:cubicBezTo>
                    <a:pt x="48" y="102"/>
                    <a:pt x="48" y="102"/>
                    <a:pt x="40" y="94"/>
                  </a:cubicBezTo>
                  <a:cubicBezTo>
                    <a:pt x="40" y="94"/>
                    <a:pt x="32" y="87"/>
                    <a:pt x="24" y="87"/>
                  </a:cubicBezTo>
                  <a:cubicBezTo>
                    <a:pt x="16" y="79"/>
                    <a:pt x="8" y="71"/>
                    <a:pt x="8" y="71"/>
                  </a:cubicBezTo>
                  <a:cubicBezTo>
                    <a:pt x="0" y="71"/>
                    <a:pt x="0" y="63"/>
                    <a:pt x="0" y="63"/>
                  </a:cubicBezTo>
                  <a:cubicBezTo>
                    <a:pt x="0" y="55"/>
                    <a:pt x="0" y="47"/>
                    <a:pt x="0" y="39"/>
                  </a:cubicBezTo>
                  <a:cubicBezTo>
                    <a:pt x="0" y="31"/>
                    <a:pt x="0" y="23"/>
                    <a:pt x="0" y="15"/>
                  </a:cubicBezTo>
                  <a:cubicBezTo>
                    <a:pt x="0" y="15"/>
                    <a:pt x="8" y="8"/>
                    <a:pt x="16" y="8"/>
                  </a:cubicBezTo>
                  <a:cubicBezTo>
                    <a:pt x="16" y="8"/>
                    <a:pt x="24" y="0"/>
                    <a:pt x="40" y="0"/>
                  </a:cubicBezTo>
                  <a:cubicBezTo>
                    <a:pt x="48" y="0"/>
                    <a:pt x="56" y="8"/>
                    <a:pt x="64" y="8"/>
                  </a:cubicBezTo>
                  <a:lnTo>
                    <a:pt x="71" y="15"/>
                  </a:lnTo>
                  <a:cubicBezTo>
                    <a:pt x="71" y="23"/>
                    <a:pt x="80" y="31"/>
                    <a:pt x="80" y="39"/>
                  </a:cubicBezTo>
                  <a:lnTo>
                    <a:pt x="80"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1" name="Freeform 493"/>
            <p:cNvSpPr>
              <a:spLocks noChangeArrowheads="1"/>
            </p:cNvSpPr>
            <p:nvPr/>
          </p:nvSpPr>
          <p:spPr bwMode="auto">
            <a:xfrm>
              <a:off x="13787388" y="10333680"/>
              <a:ext cx="28584" cy="98460"/>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2" name="Freeform 494"/>
            <p:cNvSpPr>
              <a:spLocks noChangeArrowheads="1"/>
            </p:cNvSpPr>
            <p:nvPr/>
          </p:nvSpPr>
          <p:spPr bwMode="auto">
            <a:xfrm>
              <a:off x="13822324" y="10333680"/>
              <a:ext cx="63523" cy="98460"/>
            </a:xfrm>
            <a:custGeom>
              <a:avLst/>
              <a:gdLst>
                <a:gd name="T0" fmla="*/ 71 w 88"/>
                <a:gd name="T1" fmla="*/ 0 h 135"/>
                <a:gd name="T2" fmla="*/ 71 w 88"/>
                <a:gd name="T3" fmla="*/ 0 h 135"/>
                <a:gd name="T4" fmla="*/ 87 w 88"/>
                <a:gd name="T5" fmla="*/ 134 h 135"/>
                <a:gd name="T6" fmla="*/ 55 w 88"/>
                <a:gd name="T7" fmla="*/ 134 h 135"/>
                <a:gd name="T8" fmla="*/ 47 w 88"/>
                <a:gd name="T9" fmla="*/ 110 h 135"/>
                <a:gd name="T10" fmla="*/ 39 w 88"/>
                <a:gd name="T11" fmla="*/ 110 h 135"/>
                <a:gd name="T12" fmla="*/ 39 w 88"/>
                <a:gd name="T13" fmla="*/ 134 h 135"/>
                <a:gd name="T14" fmla="*/ 0 w 88"/>
                <a:gd name="T15" fmla="*/ 134 h 135"/>
                <a:gd name="T16" fmla="*/ 16 w 88"/>
                <a:gd name="T17" fmla="*/ 0 h 135"/>
                <a:gd name="T18" fmla="*/ 71 w 88"/>
                <a:gd name="T19" fmla="*/ 0 h 135"/>
                <a:gd name="T20" fmla="*/ 47 w 88"/>
                <a:gd name="T21" fmla="*/ 86 h 135"/>
                <a:gd name="T22" fmla="*/ 47 w 88"/>
                <a:gd name="T23" fmla="*/ 86 h 135"/>
                <a:gd name="T24" fmla="*/ 47 w 88"/>
                <a:gd name="T25" fmla="*/ 31 h 135"/>
                <a:gd name="T26" fmla="*/ 39 w 88"/>
                <a:gd name="T27" fmla="*/ 86 h 135"/>
                <a:gd name="T28" fmla="*/ 47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7" y="110"/>
                    <a:pt x="47" y="110"/>
                    <a:pt x="47" y="110"/>
                  </a:cubicBezTo>
                  <a:cubicBezTo>
                    <a:pt x="39" y="110"/>
                    <a:pt x="39" y="110"/>
                    <a:pt x="39" y="110"/>
                  </a:cubicBezTo>
                  <a:cubicBezTo>
                    <a:pt x="39" y="134"/>
                    <a:pt x="39" y="134"/>
                    <a:pt x="39" y="134"/>
                  </a:cubicBezTo>
                  <a:cubicBezTo>
                    <a:pt x="0" y="134"/>
                    <a:pt x="0" y="134"/>
                    <a:pt x="0" y="134"/>
                  </a:cubicBezTo>
                  <a:cubicBezTo>
                    <a:pt x="16" y="0"/>
                    <a:pt x="16" y="0"/>
                    <a:pt x="16" y="0"/>
                  </a:cubicBezTo>
                  <a:lnTo>
                    <a:pt x="71" y="0"/>
                  </a:lnTo>
                  <a:close/>
                  <a:moveTo>
                    <a:pt x="47" y="86"/>
                  </a:moveTo>
                  <a:lnTo>
                    <a:pt x="47" y="86"/>
                  </a:lnTo>
                  <a:cubicBezTo>
                    <a:pt x="47" y="71"/>
                    <a:pt x="47" y="55"/>
                    <a:pt x="47" y="31"/>
                  </a:cubicBezTo>
                  <a:cubicBezTo>
                    <a:pt x="39" y="55"/>
                    <a:pt x="39" y="79"/>
                    <a:pt x="39" y="86"/>
                  </a:cubicBezTo>
                  <a:lnTo>
                    <a:pt x="47"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3" name="Freeform 495"/>
            <p:cNvSpPr>
              <a:spLocks noChangeArrowheads="1"/>
            </p:cNvSpPr>
            <p:nvPr/>
          </p:nvSpPr>
          <p:spPr bwMode="auto">
            <a:xfrm>
              <a:off x="13889025" y="10333680"/>
              <a:ext cx="57171" cy="98460"/>
            </a:xfrm>
            <a:custGeom>
              <a:avLst/>
              <a:gdLst>
                <a:gd name="T0" fmla="*/ 79 w 80"/>
                <a:gd name="T1" fmla="*/ 0 h 135"/>
                <a:gd name="T2" fmla="*/ 79 w 80"/>
                <a:gd name="T3" fmla="*/ 134 h 135"/>
                <a:gd name="T4" fmla="*/ 47 w 80"/>
                <a:gd name="T5" fmla="*/ 134 h 135"/>
                <a:gd name="T6" fmla="*/ 31 w 80"/>
                <a:gd name="T7" fmla="*/ 71 h 135"/>
                <a:gd name="T8" fmla="*/ 31 w 80"/>
                <a:gd name="T9" fmla="*/ 134 h 135"/>
                <a:gd name="T10" fmla="*/ 0 w 80"/>
                <a:gd name="T11" fmla="*/ 134 h 135"/>
                <a:gd name="T12" fmla="*/ 0 w 80"/>
                <a:gd name="T13" fmla="*/ 0 h 135"/>
                <a:gd name="T14" fmla="*/ 31 w 80"/>
                <a:gd name="T15" fmla="*/ 0 h 135"/>
                <a:gd name="T16" fmla="*/ 55 w 80"/>
                <a:gd name="T17" fmla="*/ 63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1" y="71"/>
                  </a:lnTo>
                  <a:lnTo>
                    <a:pt x="31" y="134"/>
                  </a:lnTo>
                  <a:lnTo>
                    <a:pt x="0" y="134"/>
                  </a:lnTo>
                  <a:lnTo>
                    <a:pt x="0" y="0"/>
                  </a:lnTo>
                  <a:lnTo>
                    <a:pt x="31" y="0"/>
                  </a:lnTo>
                  <a:lnTo>
                    <a:pt x="55" y="63"/>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4" name="Freeform 496"/>
            <p:cNvSpPr>
              <a:spLocks noChangeArrowheads="1"/>
            </p:cNvSpPr>
            <p:nvPr/>
          </p:nvSpPr>
          <p:spPr bwMode="auto">
            <a:xfrm>
              <a:off x="13952548" y="10333680"/>
              <a:ext cx="69876" cy="98460"/>
            </a:xfrm>
            <a:custGeom>
              <a:avLst/>
              <a:gdLst>
                <a:gd name="T0" fmla="*/ 71 w 95"/>
                <a:gd name="T1" fmla="*/ 0 h 135"/>
                <a:gd name="T2" fmla="*/ 71 w 95"/>
                <a:gd name="T3" fmla="*/ 0 h 135"/>
                <a:gd name="T4" fmla="*/ 94 w 95"/>
                <a:gd name="T5" fmla="*/ 134 h 135"/>
                <a:gd name="T6" fmla="*/ 55 w 95"/>
                <a:gd name="T7" fmla="*/ 134 h 135"/>
                <a:gd name="T8" fmla="*/ 55 w 95"/>
                <a:gd name="T9" fmla="*/ 110 h 135"/>
                <a:gd name="T10" fmla="*/ 39 w 95"/>
                <a:gd name="T11" fmla="*/ 110 h 135"/>
                <a:gd name="T12" fmla="*/ 39 w 95"/>
                <a:gd name="T13" fmla="*/ 134 h 135"/>
                <a:gd name="T14" fmla="*/ 0 w 95"/>
                <a:gd name="T15" fmla="*/ 134 h 135"/>
                <a:gd name="T16" fmla="*/ 23 w 95"/>
                <a:gd name="T17" fmla="*/ 0 h 135"/>
                <a:gd name="T18" fmla="*/ 71 w 95"/>
                <a:gd name="T19" fmla="*/ 0 h 135"/>
                <a:gd name="T20" fmla="*/ 55 w 95"/>
                <a:gd name="T21" fmla="*/ 86 h 135"/>
                <a:gd name="T22" fmla="*/ 55 w 95"/>
                <a:gd name="T23" fmla="*/ 86 h 135"/>
                <a:gd name="T24" fmla="*/ 47 w 95"/>
                <a:gd name="T25" fmla="*/ 31 h 135"/>
                <a:gd name="T26" fmla="*/ 39 w 95"/>
                <a:gd name="T27" fmla="*/ 86 h 135"/>
                <a:gd name="T28" fmla="*/ 55 w 95"/>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35">
                  <a:moveTo>
                    <a:pt x="71" y="0"/>
                  </a:moveTo>
                  <a:lnTo>
                    <a:pt x="71" y="0"/>
                  </a:lnTo>
                  <a:cubicBezTo>
                    <a:pt x="94" y="134"/>
                    <a:pt x="94" y="134"/>
                    <a:pt x="94" y="134"/>
                  </a:cubicBezTo>
                  <a:cubicBezTo>
                    <a:pt x="55" y="134"/>
                    <a:pt x="55" y="134"/>
                    <a:pt x="55" y="134"/>
                  </a:cubicBezTo>
                  <a:cubicBezTo>
                    <a:pt x="55" y="110"/>
                    <a:pt x="55" y="110"/>
                    <a:pt x="55" y="110"/>
                  </a:cubicBezTo>
                  <a:cubicBezTo>
                    <a:pt x="39" y="110"/>
                    <a:pt x="39" y="110"/>
                    <a:pt x="39" y="110"/>
                  </a:cubicBezTo>
                  <a:cubicBezTo>
                    <a:pt x="39" y="134"/>
                    <a:pt x="39" y="134"/>
                    <a:pt x="39" y="134"/>
                  </a:cubicBezTo>
                  <a:cubicBezTo>
                    <a:pt x="0" y="134"/>
                    <a:pt x="0" y="134"/>
                    <a:pt x="0" y="134"/>
                  </a:cubicBezTo>
                  <a:cubicBezTo>
                    <a:pt x="23" y="0"/>
                    <a:pt x="23" y="0"/>
                    <a:pt x="23" y="0"/>
                  </a:cubicBezTo>
                  <a:lnTo>
                    <a:pt x="71" y="0"/>
                  </a:lnTo>
                  <a:close/>
                  <a:moveTo>
                    <a:pt x="55" y="86"/>
                  </a:moveTo>
                  <a:lnTo>
                    <a:pt x="55" y="86"/>
                  </a:lnTo>
                  <a:cubicBezTo>
                    <a:pt x="55" y="71"/>
                    <a:pt x="47" y="55"/>
                    <a:pt x="47" y="31"/>
                  </a:cubicBezTo>
                  <a:cubicBezTo>
                    <a:pt x="47" y="55"/>
                    <a:pt x="39" y="79"/>
                    <a:pt x="39" y="86"/>
                  </a:cubicBezTo>
                  <a:lnTo>
                    <a:pt x="55"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5" name="Freeform 497"/>
            <p:cNvSpPr>
              <a:spLocks noChangeArrowheads="1"/>
            </p:cNvSpPr>
            <p:nvPr/>
          </p:nvSpPr>
          <p:spPr bwMode="auto">
            <a:xfrm>
              <a:off x="14089122" y="10390850"/>
              <a:ext cx="171513" cy="165160"/>
            </a:xfrm>
            <a:custGeom>
              <a:avLst/>
              <a:gdLst>
                <a:gd name="T0" fmla="*/ 119 w 239"/>
                <a:gd name="T1" fmla="*/ 0 h 230"/>
                <a:gd name="T2" fmla="*/ 158 w 239"/>
                <a:gd name="T3" fmla="*/ 79 h 230"/>
                <a:gd name="T4" fmla="*/ 238 w 239"/>
                <a:gd name="T5" fmla="*/ 87 h 230"/>
                <a:gd name="T6" fmla="*/ 182 w 239"/>
                <a:gd name="T7" fmla="*/ 142 h 230"/>
                <a:gd name="T8" fmla="*/ 190 w 239"/>
                <a:gd name="T9" fmla="*/ 229 h 230"/>
                <a:gd name="T10" fmla="*/ 119 w 239"/>
                <a:gd name="T11" fmla="*/ 189 h 230"/>
                <a:gd name="T12" fmla="*/ 48 w 239"/>
                <a:gd name="T13" fmla="*/ 229 h 230"/>
                <a:gd name="T14" fmla="*/ 56 w 239"/>
                <a:gd name="T15" fmla="*/ 142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42"/>
                  </a:lnTo>
                  <a:lnTo>
                    <a:pt x="190" y="229"/>
                  </a:lnTo>
                  <a:lnTo>
                    <a:pt x="119" y="189"/>
                  </a:lnTo>
                  <a:lnTo>
                    <a:pt x="48" y="229"/>
                  </a:lnTo>
                  <a:lnTo>
                    <a:pt x="56" y="142"/>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6" name="Freeform 498"/>
            <p:cNvSpPr>
              <a:spLocks noChangeArrowheads="1"/>
            </p:cNvSpPr>
            <p:nvPr/>
          </p:nvSpPr>
          <p:spPr bwMode="auto">
            <a:xfrm>
              <a:off x="13803267" y="10575068"/>
              <a:ext cx="41291" cy="73051"/>
            </a:xfrm>
            <a:custGeom>
              <a:avLst/>
              <a:gdLst>
                <a:gd name="T0" fmla="*/ 0 w 56"/>
                <a:gd name="T1" fmla="*/ 0 h 103"/>
                <a:gd name="T2" fmla="*/ 0 w 56"/>
                <a:gd name="T3" fmla="*/ 0 h 103"/>
                <a:gd name="T4" fmla="*/ 24 w 56"/>
                <a:gd name="T5" fmla="*/ 0 h 103"/>
                <a:gd name="T6" fmla="*/ 40 w 56"/>
                <a:gd name="T7" fmla="*/ 0 h 103"/>
                <a:gd name="T8" fmla="*/ 55 w 56"/>
                <a:gd name="T9" fmla="*/ 7 h 103"/>
                <a:gd name="T10" fmla="*/ 55 w 56"/>
                <a:gd name="T11" fmla="*/ 31 h 103"/>
                <a:gd name="T12" fmla="*/ 55 w 56"/>
                <a:gd name="T13" fmla="*/ 39 h 103"/>
                <a:gd name="T14" fmla="*/ 40 w 56"/>
                <a:gd name="T15" fmla="*/ 47 h 103"/>
                <a:gd name="T16" fmla="*/ 55 w 56"/>
                <a:gd name="T17" fmla="*/ 55 h 103"/>
                <a:gd name="T18" fmla="*/ 55 w 56"/>
                <a:gd name="T19" fmla="*/ 71 h 103"/>
                <a:gd name="T20" fmla="*/ 55 w 56"/>
                <a:gd name="T21" fmla="*/ 78 h 103"/>
                <a:gd name="T22" fmla="*/ 55 w 56"/>
                <a:gd name="T23" fmla="*/ 94 h 103"/>
                <a:gd name="T24" fmla="*/ 48 w 56"/>
                <a:gd name="T25" fmla="*/ 102 h 103"/>
                <a:gd name="T26" fmla="*/ 24 w 56"/>
                <a:gd name="T27" fmla="*/ 102 h 103"/>
                <a:gd name="T28" fmla="*/ 0 w 56"/>
                <a:gd name="T29" fmla="*/ 102 h 103"/>
                <a:gd name="T30" fmla="*/ 0 w 56"/>
                <a:gd name="T31" fmla="*/ 0 h 103"/>
                <a:gd name="T32" fmla="*/ 24 w 56"/>
                <a:gd name="T33" fmla="*/ 15 h 103"/>
                <a:gd name="T34" fmla="*/ 24 w 56"/>
                <a:gd name="T35" fmla="*/ 15 h 103"/>
                <a:gd name="T36" fmla="*/ 24 w 56"/>
                <a:gd name="T37" fmla="*/ 39 h 103"/>
                <a:gd name="T38" fmla="*/ 24 w 56"/>
                <a:gd name="T39" fmla="*/ 39 h 103"/>
                <a:gd name="T40" fmla="*/ 32 w 56"/>
                <a:gd name="T41" fmla="*/ 39 h 103"/>
                <a:gd name="T42" fmla="*/ 32 w 56"/>
                <a:gd name="T43" fmla="*/ 23 h 103"/>
                <a:gd name="T44" fmla="*/ 32 w 56"/>
                <a:gd name="T45" fmla="*/ 23 h 103"/>
                <a:gd name="T46" fmla="*/ 32 w 56"/>
                <a:gd name="T47" fmla="*/ 15 h 103"/>
                <a:gd name="T48" fmla="*/ 24 w 56"/>
                <a:gd name="T49" fmla="*/ 15 h 103"/>
                <a:gd name="T50" fmla="*/ 24 w 56"/>
                <a:gd name="T51" fmla="*/ 55 h 103"/>
                <a:gd name="T52" fmla="*/ 24 w 56"/>
                <a:gd name="T53" fmla="*/ 55 h 103"/>
                <a:gd name="T54" fmla="*/ 24 w 56"/>
                <a:gd name="T55" fmla="*/ 87 h 103"/>
                <a:gd name="T56" fmla="*/ 32 w 56"/>
                <a:gd name="T57" fmla="*/ 78 h 103"/>
                <a:gd name="T58" fmla="*/ 32 w 56"/>
                <a:gd name="T59" fmla="*/ 71 h 103"/>
                <a:gd name="T60" fmla="*/ 32 w 56"/>
                <a:gd name="T61" fmla="*/ 63 h 103"/>
                <a:gd name="T62" fmla="*/ 32 w 56"/>
                <a:gd name="T63" fmla="*/ 55 h 103"/>
                <a:gd name="T64" fmla="*/ 24 w 56"/>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103">
                  <a:moveTo>
                    <a:pt x="0" y="0"/>
                  </a:moveTo>
                  <a:lnTo>
                    <a:pt x="0" y="0"/>
                  </a:lnTo>
                  <a:cubicBezTo>
                    <a:pt x="24" y="0"/>
                    <a:pt x="24" y="0"/>
                    <a:pt x="24" y="0"/>
                  </a:cubicBezTo>
                  <a:cubicBezTo>
                    <a:pt x="32" y="0"/>
                    <a:pt x="40" y="0"/>
                    <a:pt x="40" y="0"/>
                  </a:cubicBezTo>
                  <a:cubicBezTo>
                    <a:pt x="48" y="0"/>
                    <a:pt x="48" y="7"/>
                    <a:pt x="55" y="7"/>
                  </a:cubicBezTo>
                  <a:cubicBezTo>
                    <a:pt x="55" y="15"/>
                    <a:pt x="55" y="23"/>
                    <a:pt x="55" y="31"/>
                  </a:cubicBezTo>
                  <a:lnTo>
                    <a:pt x="55" y="39"/>
                  </a:lnTo>
                  <a:cubicBezTo>
                    <a:pt x="48" y="47"/>
                    <a:pt x="48" y="47"/>
                    <a:pt x="40" y="47"/>
                  </a:cubicBezTo>
                  <a:cubicBezTo>
                    <a:pt x="48" y="47"/>
                    <a:pt x="55" y="47"/>
                    <a:pt x="55" y="55"/>
                  </a:cubicBezTo>
                  <a:cubicBezTo>
                    <a:pt x="55" y="55"/>
                    <a:pt x="55" y="63"/>
                    <a:pt x="55" y="71"/>
                  </a:cubicBezTo>
                  <a:cubicBezTo>
                    <a:pt x="55" y="78"/>
                    <a:pt x="55" y="78"/>
                    <a:pt x="55" y="78"/>
                  </a:cubicBezTo>
                  <a:cubicBezTo>
                    <a:pt x="55" y="87"/>
                    <a:pt x="55" y="87"/>
                    <a:pt x="55" y="94"/>
                  </a:cubicBezTo>
                  <a:cubicBezTo>
                    <a:pt x="55" y="94"/>
                    <a:pt x="55" y="94"/>
                    <a:pt x="48" y="102"/>
                  </a:cubicBezTo>
                  <a:cubicBezTo>
                    <a:pt x="48" y="102"/>
                    <a:pt x="40" y="102"/>
                    <a:pt x="24" y="102"/>
                  </a:cubicBezTo>
                  <a:cubicBezTo>
                    <a:pt x="0" y="102"/>
                    <a:pt x="0" y="102"/>
                    <a:pt x="0" y="102"/>
                  </a:cubicBezTo>
                  <a:lnTo>
                    <a:pt x="0" y="0"/>
                  </a:lnTo>
                  <a:close/>
                  <a:moveTo>
                    <a:pt x="24" y="15"/>
                  </a:moveTo>
                  <a:lnTo>
                    <a:pt x="24" y="15"/>
                  </a:lnTo>
                  <a:cubicBezTo>
                    <a:pt x="24" y="39"/>
                    <a:pt x="24" y="39"/>
                    <a:pt x="24" y="39"/>
                  </a:cubicBezTo>
                  <a:lnTo>
                    <a:pt x="24" y="39"/>
                  </a:lnTo>
                  <a:cubicBezTo>
                    <a:pt x="32" y="39"/>
                    <a:pt x="32" y="39"/>
                    <a:pt x="32" y="39"/>
                  </a:cubicBezTo>
                  <a:cubicBezTo>
                    <a:pt x="32" y="39"/>
                    <a:pt x="32" y="31"/>
                    <a:pt x="32" y="23"/>
                  </a:cubicBezTo>
                  <a:lnTo>
                    <a:pt x="32" y="23"/>
                  </a:lnTo>
                  <a:cubicBezTo>
                    <a:pt x="32" y="15"/>
                    <a:pt x="32" y="15"/>
                    <a:pt x="32" y="15"/>
                  </a:cubicBezTo>
                  <a:cubicBezTo>
                    <a:pt x="24" y="15"/>
                    <a:pt x="24" y="15"/>
                    <a:pt x="24" y="15"/>
                  </a:cubicBezTo>
                  <a:close/>
                  <a:moveTo>
                    <a:pt x="24" y="55"/>
                  </a:moveTo>
                  <a:lnTo>
                    <a:pt x="24" y="55"/>
                  </a:lnTo>
                  <a:cubicBezTo>
                    <a:pt x="24" y="87"/>
                    <a:pt x="24" y="87"/>
                    <a:pt x="24" y="87"/>
                  </a:cubicBezTo>
                  <a:cubicBezTo>
                    <a:pt x="24" y="87"/>
                    <a:pt x="32" y="87"/>
                    <a:pt x="32" y="78"/>
                  </a:cubicBezTo>
                  <a:cubicBezTo>
                    <a:pt x="32" y="78"/>
                    <a:pt x="32" y="78"/>
                    <a:pt x="32" y="71"/>
                  </a:cubicBezTo>
                  <a:cubicBezTo>
                    <a:pt x="32" y="63"/>
                    <a:pt x="32" y="63"/>
                    <a:pt x="32" y="63"/>
                  </a:cubicBezTo>
                  <a:lnTo>
                    <a:pt x="32" y="55"/>
                  </a:lnTo>
                  <a:lnTo>
                    <a:pt x="24"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7" name="Freeform 499"/>
            <p:cNvSpPr>
              <a:spLocks noChangeArrowheads="1"/>
            </p:cNvSpPr>
            <p:nvPr/>
          </p:nvSpPr>
          <p:spPr bwMode="auto">
            <a:xfrm>
              <a:off x="13850911" y="10575068"/>
              <a:ext cx="47641" cy="73051"/>
            </a:xfrm>
            <a:custGeom>
              <a:avLst/>
              <a:gdLst>
                <a:gd name="T0" fmla="*/ 48 w 64"/>
                <a:gd name="T1" fmla="*/ 0 h 103"/>
                <a:gd name="T2" fmla="*/ 48 w 64"/>
                <a:gd name="T3" fmla="*/ 0 h 103"/>
                <a:gd name="T4" fmla="*/ 63 w 64"/>
                <a:gd name="T5" fmla="*/ 102 h 103"/>
                <a:gd name="T6" fmla="*/ 40 w 64"/>
                <a:gd name="T7" fmla="*/ 102 h 103"/>
                <a:gd name="T8" fmla="*/ 40 w 64"/>
                <a:gd name="T9" fmla="*/ 87 h 103"/>
                <a:gd name="T10" fmla="*/ 24 w 64"/>
                <a:gd name="T11" fmla="*/ 87 h 103"/>
                <a:gd name="T12" fmla="*/ 24 w 64"/>
                <a:gd name="T13" fmla="*/ 102 h 103"/>
                <a:gd name="T14" fmla="*/ 0 w 64"/>
                <a:gd name="T15" fmla="*/ 102 h 103"/>
                <a:gd name="T16" fmla="*/ 8 w 64"/>
                <a:gd name="T17" fmla="*/ 0 h 103"/>
                <a:gd name="T18" fmla="*/ 48 w 64"/>
                <a:gd name="T19" fmla="*/ 0 h 103"/>
                <a:gd name="T20" fmla="*/ 40 w 64"/>
                <a:gd name="T21" fmla="*/ 63 h 103"/>
                <a:gd name="T22" fmla="*/ 40 w 64"/>
                <a:gd name="T23" fmla="*/ 63 h 103"/>
                <a:gd name="T24" fmla="*/ 32 w 64"/>
                <a:gd name="T25" fmla="*/ 23 h 103"/>
                <a:gd name="T26" fmla="*/ 24 w 64"/>
                <a:gd name="T27" fmla="*/ 63 h 103"/>
                <a:gd name="T28" fmla="*/ 40 w 64"/>
                <a:gd name="T29"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3">
                  <a:moveTo>
                    <a:pt x="48" y="0"/>
                  </a:moveTo>
                  <a:lnTo>
                    <a:pt x="48" y="0"/>
                  </a:lnTo>
                  <a:cubicBezTo>
                    <a:pt x="63" y="102"/>
                    <a:pt x="63" y="102"/>
                    <a:pt x="63" y="102"/>
                  </a:cubicBezTo>
                  <a:cubicBezTo>
                    <a:pt x="40" y="102"/>
                    <a:pt x="40" y="102"/>
                    <a:pt x="40" y="102"/>
                  </a:cubicBezTo>
                  <a:cubicBezTo>
                    <a:pt x="40" y="87"/>
                    <a:pt x="40" y="87"/>
                    <a:pt x="40" y="87"/>
                  </a:cubicBezTo>
                  <a:cubicBezTo>
                    <a:pt x="24" y="87"/>
                    <a:pt x="24" y="87"/>
                    <a:pt x="24" y="87"/>
                  </a:cubicBezTo>
                  <a:cubicBezTo>
                    <a:pt x="24" y="102"/>
                    <a:pt x="24" y="102"/>
                    <a:pt x="24" y="102"/>
                  </a:cubicBezTo>
                  <a:cubicBezTo>
                    <a:pt x="0" y="102"/>
                    <a:pt x="0" y="102"/>
                    <a:pt x="0" y="102"/>
                  </a:cubicBezTo>
                  <a:cubicBezTo>
                    <a:pt x="8" y="0"/>
                    <a:pt x="8" y="0"/>
                    <a:pt x="8" y="0"/>
                  </a:cubicBezTo>
                  <a:lnTo>
                    <a:pt x="48" y="0"/>
                  </a:lnTo>
                  <a:close/>
                  <a:moveTo>
                    <a:pt x="40" y="63"/>
                  </a:moveTo>
                  <a:lnTo>
                    <a:pt x="40" y="63"/>
                  </a:lnTo>
                  <a:cubicBezTo>
                    <a:pt x="32" y="55"/>
                    <a:pt x="32" y="39"/>
                    <a:pt x="32" y="23"/>
                  </a:cubicBezTo>
                  <a:cubicBezTo>
                    <a:pt x="32" y="39"/>
                    <a:pt x="24" y="55"/>
                    <a:pt x="24"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8" name="Freeform 500"/>
            <p:cNvSpPr>
              <a:spLocks noChangeArrowheads="1"/>
            </p:cNvSpPr>
            <p:nvPr/>
          </p:nvSpPr>
          <p:spPr bwMode="auto">
            <a:xfrm>
              <a:off x="13889025" y="10575068"/>
              <a:ext cx="47641" cy="73051"/>
            </a:xfrm>
            <a:custGeom>
              <a:avLst/>
              <a:gdLst>
                <a:gd name="T0" fmla="*/ 63 w 64"/>
                <a:gd name="T1" fmla="*/ 0 h 103"/>
                <a:gd name="T2" fmla="*/ 63 w 64"/>
                <a:gd name="T3" fmla="*/ 23 h 103"/>
                <a:gd name="T4" fmla="*/ 47 w 64"/>
                <a:gd name="T5" fmla="*/ 23 h 103"/>
                <a:gd name="T6" fmla="*/ 47 w 64"/>
                <a:gd name="T7" fmla="*/ 102 h 103"/>
                <a:gd name="T8" fmla="*/ 16 w 64"/>
                <a:gd name="T9" fmla="*/ 102 h 103"/>
                <a:gd name="T10" fmla="*/ 16 w 64"/>
                <a:gd name="T11" fmla="*/ 23 h 103"/>
                <a:gd name="T12" fmla="*/ 0 w 64"/>
                <a:gd name="T13" fmla="*/ 23 h 103"/>
                <a:gd name="T14" fmla="*/ 0 w 64"/>
                <a:gd name="T15" fmla="*/ 0 h 103"/>
                <a:gd name="T16" fmla="*/ 63 w 6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03">
                  <a:moveTo>
                    <a:pt x="63" y="0"/>
                  </a:moveTo>
                  <a:lnTo>
                    <a:pt x="63" y="23"/>
                  </a:lnTo>
                  <a:lnTo>
                    <a:pt x="47" y="23"/>
                  </a:lnTo>
                  <a:lnTo>
                    <a:pt x="47" y="102"/>
                  </a:lnTo>
                  <a:lnTo>
                    <a:pt x="16" y="102"/>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09" name="Freeform 501"/>
            <p:cNvSpPr>
              <a:spLocks noChangeArrowheads="1"/>
            </p:cNvSpPr>
            <p:nvPr/>
          </p:nvSpPr>
          <p:spPr bwMode="auto">
            <a:xfrm>
              <a:off x="13936666" y="10575068"/>
              <a:ext cx="47643" cy="73051"/>
            </a:xfrm>
            <a:custGeom>
              <a:avLst/>
              <a:gdLst>
                <a:gd name="T0" fmla="*/ 63 w 64"/>
                <a:gd name="T1" fmla="*/ 63 h 103"/>
                <a:gd name="T2" fmla="*/ 63 w 64"/>
                <a:gd name="T3" fmla="*/ 63 h 103"/>
                <a:gd name="T4" fmla="*/ 63 w 64"/>
                <a:gd name="T5" fmla="*/ 78 h 103"/>
                <a:gd name="T6" fmla="*/ 55 w 64"/>
                <a:gd name="T7" fmla="*/ 94 h 103"/>
                <a:gd name="T8" fmla="*/ 47 w 64"/>
                <a:gd name="T9" fmla="*/ 102 h 103"/>
                <a:gd name="T10" fmla="*/ 31 w 64"/>
                <a:gd name="T11" fmla="*/ 102 h 103"/>
                <a:gd name="T12" fmla="*/ 16 w 64"/>
                <a:gd name="T13" fmla="*/ 102 h 103"/>
                <a:gd name="T14" fmla="*/ 8 w 64"/>
                <a:gd name="T15" fmla="*/ 94 h 103"/>
                <a:gd name="T16" fmla="*/ 0 w 64"/>
                <a:gd name="T17" fmla="*/ 78 h 103"/>
                <a:gd name="T18" fmla="*/ 0 w 64"/>
                <a:gd name="T19" fmla="*/ 63 h 103"/>
                <a:gd name="T20" fmla="*/ 0 w 64"/>
                <a:gd name="T21" fmla="*/ 39 h 103"/>
                <a:gd name="T22" fmla="*/ 0 w 64"/>
                <a:gd name="T23" fmla="*/ 23 h 103"/>
                <a:gd name="T24" fmla="*/ 8 w 64"/>
                <a:gd name="T25" fmla="*/ 7 h 103"/>
                <a:gd name="T26" fmla="*/ 16 w 64"/>
                <a:gd name="T27" fmla="*/ 0 h 103"/>
                <a:gd name="T28" fmla="*/ 31 w 64"/>
                <a:gd name="T29" fmla="*/ 0 h 103"/>
                <a:gd name="T30" fmla="*/ 47 w 64"/>
                <a:gd name="T31" fmla="*/ 0 h 103"/>
                <a:gd name="T32" fmla="*/ 55 w 64"/>
                <a:gd name="T33" fmla="*/ 7 h 103"/>
                <a:gd name="T34" fmla="*/ 63 w 64"/>
                <a:gd name="T35" fmla="*/ 23 h 103"/>
                <a:gd name="T36" fmla="*/ 63 w 64"/>
                <a:gd name="T37" fmla="*/ 39 h 103"/>
                <a:gd name="T38" fmla="*/ 63 w 64"/>
                <a:gd name="T39" fmla="*/ 63 h 103"/>
                <a:gd name="T40" fmla="*/ 40 w 64"/>
                <a:gd name="T41" fmla="*/ 23 h 103"/>
                <a:gd name="T42" fmla="*/ 40 w 64"/>
                <a:gd name="T43" fmla="*/ 23 h 103"/>
                <a:gd name="T44" fmla="*/ 40 w 64"/>
                <a:gd name="T45" fmla="*/ 15 h 103"/>
                <a:gd name="T46" fmla="*/ 31 w 64"/>
                <a:gd name="T47" fmla="*/ 15 h 103"/>
                <a:gd name="T48" fmla="*/ 31 w 64"/>
                <a:gd name="T49" fmla="*/ 15 h 103"/>
                <a:gd name="T50" fmla="*/ 31 w 64"/>
                <a:gd name="T51" fmla="*/ 23 h 103"/>
                <a:gd name="T52" fmla="*/ 31 w 64"/>
                <a:gd name="T53" fmla="*/ 71 h 103"/>
                <a:gd name="T54" fmla="*/ 31 w 64"/>
                <a:gd name="T55" fmla="*/ 87 h 103"/>
                <a:gd name="T56" fmla="*/ 31 w 64"/>
                <a:gd name="T57" fmla="*/ 87 h 103"/>
                <a:gd name="T58" fmla="*/ 40 w 64"/>
                <a:gd name="T59" fmla="*/ 87 h 103"/>
                <a:gd name="T60" fmla="*/ 40 w 64"/>
                <a:gd name="T61" fmla="*/ 71 h 103"/>
                <a:gd name="T62" fmla="*/ 40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63" y="78"/>
                  </a:cubicBezTo>
                  <a:cubicBezTo>
                    <a:pt x="63" y="87"/>
                    <a:pt x="63" y="87"/>
                    <a:pt x="55" y="94"/>
                  </a:cubicBezTo>
                  <a:cubicBezTo>
                    <a:pt x="55" y="94"/>
                    <a:pt x="55" y="102"/>
                    <a:pt x="47" y="102"/>
                  </a:cubicBezTo>
                  <a:cubicBezTo>
                    <a:pt x="47" y="102"/>
                    <a:pt x="40" y="102"/>
                    <a:pt x="31" y="102"/>
                  </a:cubicBezTo>
                  <a:cubicBezTo>
                    <a:pt x="31" y="102"/>
                    <a:pt x="24" y="102"/>
                    <a:pt x="16" y="102"/>
                  </a:cubicBezTo>
                  <a:lnTo>
                    <a:pt x="8" y="94"/>
                  </a:lnTo>
                  <a:cubicBezTo>
                    <a:pt x="8" y="87"/>
                    <a:pt x="8" y="87"/>
                    <a:pt x="0" y="78"/>
                  </a:cubicBezTo>
                  <a:cubicBezTo>
                    <a:pt x="0" y="78"/>
                    <a:pt x="0" y="71"/>
                    <a:pt x="0" y="63"/>
                  </a:cubicBezTo>
                  <a:cubicBezTo>
                    <a:pt x="0" y="39"/>
                    <a:pt x="0" y="39"/>
                    <a:pt x="0" y="39"/>
                  </a:cubicBezTo>
                  <a:cubicBezTo>
                    <a:pt x="0" y="31"/>
                    <a:pt x="0" y="23"/>
                    <a:pt x="0" y="23"/>
                  </a:cubicBezTo>
                  <a:cubicBezTo>
                    <a:pt x="8" y="15"/>
                    <a:pt x="8" y="15"/>
                    <a:pt x="8" y="7"/>
                  </a:cubicBezTo>
                  <a:lnTo>
                    <a:pt x="16" y="0"/>
                  </a:lnTo>
                  <a:cubicBezTo>
                    <a:pt x="24" y="0"/>
                    <a:pt x="24" y="0"/>
                    <a:pt x="31" y="0"/>
                  </a:cubicBezTo>
                  <a:cubicBezTo>
                    <a:pt x="40" y="0"/>
                    <a:pt x="47" y="0"/>
                    <a:pt x="47" y="0"/>
                  </a:cubicBezTo>
                  <a:cubicBezTo>
                    <a:pt x="55" y="0"/>
                    <a:pt x="55" y="7"/>
                    <a:pt x="55" y="7"/>
                  </a:cubicBezTo>
                  <a:cubicBezTo>
                    <a:pt x="63" y="15"/>
                    <a:pt x="63" y="15"/>
                    <a:pt x="63" y="23"/>
                  </a:cubicBezTo>
                  <a:cubicBezTo>
                    <a:pt x="63" y="23"/>
                    <a:pt x="63" y="31"/>
                    <a:pt x="63" y="39"/>
                  </a:cubicBezTo>
                  <a:lnTo>
                    <a:pt x="63" y="63"/>
                  </a:lnTo>
                  <a:close/>
                  <a:moveTo>
                    <a:pt x="40" y="23"/>
                  </a:moveTo>
                  <a:lnTo>
                    <a:pt x="40" y="23"/>
                  </a:lnTo>
                  <a:lnTo>
                    <a:pt x="40" y="15"/>
                  </a:lnTo>
                  <a:lnTo>
                    <a:pt x="31" y="15"/>
                  </a:lnTo>
                  <a:lnTo>
                    <a:pt x="31" y="15"/>
                  </a:lnTo>
                  <a:lnTo>
                    <a:pt x="31" y="23"/>
                  </a:lnTo>
                  <a:cubicBezTo>
                    <a:pt x="31" y="71"/>
                    <a:pt x="31" y="71"/>
                    <a:pt x="31" y="71"/>
                  </a:cubicBezTo>
                  <a:cubicBezTo>
                    <a:pt x="31" y="78"/>
                    <a:pt x="31" y="87"/>
                    <a:pt x="31" y="87"/>
                  </a:cubicBezTo>
                  <a:lnTo>
                    <a:pt x="31" y="87"/>
                  </a:lnTo>
                  <a:lnTo>
                    <a:pt x="40" y="87"/>
                  </a:lnTo>
                  <a:cubicBezTo>
                    <a:pt x="40" y="78"/>
                    <a:pt x="40" y="78"/>
                    <a:pt x="40" y="71"/>
                  </a:cubicBezTo>
                  <a:lnTo>
                    <a:pt x="40"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0" name="Freeform 502"/>
            <p:cNvSpPr>
              <a:spLocks noChangeArrowheads="1"/>
            </p:cNvSpPr>
            <p:nvPr/>
          </p:nvSpPr>
          <p:spPr bwMode="auto">
            <a:xfrm>
              <a:off x="13987485" y="10575068"/>
              <a:ext cx="47643" cy="73051"/>
            </a:xfrm>
            <a:custGeom>
              <a:avLst/>
              <a:gdLst>
                <a:gd name="T0" fmla="*/ 63 w 64"/>
                <a:gd name="T1" fmla="*/ 0 h 103"/>
                <a:gd name="T2" fmla="*/ 63 w 64"/>
                <a:gd name="T3" fmla="*/ 102 h 103"/>
                <a:gd name="T4" fmla="*/ 40 w 64"/>
                <a:gd name="T5" fmla="*/ 102 h 103"/>
                <a:gd name="T6" fmla="*/ 24 w 64"/>
                <a:gd name="T7" fmla="*/ 55 h 103"/>
                <a:gd name="T8" fmla="*/ 24 w 64"/>
                <a:gd name="T9" fmla="*/ 102 h 103"/>
                <a:gd name="T10" fmla="*/ 0 w 64"/>
                <a:gd name="T11" fmla="*/ 102 h 103"/>
                <a:gd name="T12" fmla="*/ 0 w 64"/>
                <a:gd name="T13" fmla="*/ 0 h 103"/>
                <a:gd name="T14" fmla="*/ 24 w 64"/>
                <a:gd name="T15" fmla="*/ 0 h 103"/>
                <a:gd name="T16" fmla="*/ 40 w 64"/>
                <a:gd name="T17" fmla="*/ 47 h 103"/>
                <a:gd name="T18" fmla="*/ 40 w 64"/>
                <a:gd name="T19" fmla="*/ 0 h 103"/>
                <a:gd name="T20" fmla="*/ 63 w 6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3">
                  <a:moveTo>
                    <a:pt x="63" y="0"/>
                  </a:moveTo>
                  <a:lnTo>
                    <a:pt x="63" y="102"/>
                  </a:lnTo>
                  <a:lnTo>
                    <a:pt x="40" y="102"/>
                  </a:lnTo>
                  <a:lnTo>
                    <a:pt x="24" y="55"/>
                  </a:lnTo>
                  <a:lnTo>
                    <a:pt x="24" y="102"/>
                  </a:lnTo>
                  <a:lnTo>
                    <a:pt x="0" y="102"/>
                  </a:lnTo>
                  <a:lnTo>
                    <a:pt x="0" y="0"/>
                  </a:lnTo>
                  <a:lnTo>
                    <a:pt x="24" y="0"/>
                  </a:lnTo>
                  <a:lnTo>
                    <a:pt x="40" y="47"/>
                  </a:lnTo>
                  <a:lnTo>
                    <a:pt x="4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1" name="Freeform 503"/>
            <p:cNvSpPr>
              <a:spLocks noChangeArrowheads="1"/>
            </p:cNvSpPr>
            <p:nvPr/>
          </p:nvSpPr>
          <p:spPr bwMode="auto">
            <a:xfrm>
              <a:off x="14054185" y="10575068"/>
              <a:ext cx="47641" cy="73051"/>
            </a:xfrm>
            <a:custGeom>
              <a:avLst/>
              <a:gdLst>
                <a:gd name="T0" fmla="*/ 0 w 64"/>
                <a:gd name="T1" fmla="*/ 0 h 103"/>
                <a:gd name="T2" fmla="*/ 0 w 64"/>
                <a:gd name="T3" fmla="*/ 0 h 103"/>
                <a:gd name="T4" fmla="*/ 16 w 64"/>
                <a:gd name="T5" fmla="*/ 0 h 103"/>
                <a:gd name="T6" fmla="*/ 47 w 64"/>
                <a:gd name="T7" fmla="*/ 0 h 103"/>
                <a:gd name="T8" fmla="*/ 55 w 64"/>
                <a:gd name="T9" fmla="*/ 7 h 103"/>
                <a:gd name="T10" fmla="*/ 63 w 64"/>
                <a:gd name="T11" fmla="*/ 31 h 103"/>
                <a:gd name="T12" fmla="*/ 55 w 64"/>
                <a:gd name="T13" fmla="*/ 47 h 103"/>
                <a:gd name="T14" fmla="*/ 47 w 64"/>
                <a:gd name="T15" fmla="*/ 47 h 103"/>
                <a:gd name="T16" fmla="*/ 55 w 64"/>
                <a:gd name="T17" fmla="*/ 55 h 103"/>
                <a:gd name="T18" fmla="*/ 55 w 64"/>
                <a:gd name="T19" fmla="*/ 63 h 103"/>
                <a:gd name="T20" fmla="*/ 63 w 64"/>
                <a:gd name="T21" fmla="*/ 71 h 103"/>
                <a:gd name="T22" fmla="*/ 63 w 64"/>
                <a:gd name="T23" fmla="*/ 102 h 103"/>
                <a:gd name="T24" fmla="*/ 32 w 64"/>
                <a:gd name="T25" fmla="*/ 102 h 103"/>
                <a:gd name="T26" fmla="*/ 32 w 64"/>
                <a:gd name="T27" fmla="*/ 71 h 103"/>
                <a:gd name="T28" fmla="*/ 32 w 64"/>
                <a:gd name="T29" fmla="*/ 55 h 103"/>
                <a:gd name="T30" fmla="*/ 24 w 64"/>
                <a:gd name="T31" fmla="*/ 55 h 103"/>
                <a:gd name="T32" fmla="*/ 24 w 64"/>
                <a:gd name="T33" fmla="*/ 102 h 103"/>
                <a:gd name="T34" fmla="*/ 0 w 64"/>
                <a:gd name="T35" fmla="*/ 102 h 103"/>
                <a:gd name="T36" fmla="*/ 0 w 64"/>
                <a:gd name="T37" fmla="*/ 0 h 103"/>
                <a:gd name="T38" fmla="*/ 24 w 64"/>
                <a:gd name="T39" fmla="*/ 15 h 103"/>
                <a:gd name="T40" fmla="*/ 24 w 64"/>
                <a:gd name="T41" fmla="*/ 15 h 103"/>
                <a:gd name="T42" fmla="*/ 24 w 64"/>
                <a:gd name="T43" fmla="*/ 39 h 103"/>
                <a:gd name="T44" fmla="*/ 32 w 64"/>
                <a:gd name="T45" fmla="*/ 39 h 103"/>
                <a:gd name="T46" fmla="*/ 32 w 64"/>
                <a:gd name="T47" fmla="*/ 31 h 103"/>
                <a:gd name="T48" fmla="*/ 32 w 64"/>
                <a:gd name="T49" fmla="*/ 23 h 103"/>
                <a:gd name="T50" fmla="*/ 32 w 64"/>
                <a:gd name="T51" fmla="*/ 15 h 103"/>
                <a:gd name="T52" fmla="*/ 24 w 64"/>
                <a:gd name="T53"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03">
                  <a:moveTo>
                    <a:pt x="0" y="0"/>
                  </a:moveTo>
                  <a:lnTo>
                    <a:pt x="0" y="0"/>
                  </a:lnTo>
                  <a:cubicBezTo>
                    <a:pt x="16" y="0"/>
                    <a:pt x="16" y="0"/>
                    <a:pt x="16" y="0"/>
                  </a:cubicBezTo>
                  <a:cubicBezTo>
                    <a:pt x="32" y="0"/>
                    <a:pt x="40" y="0"/>
                    <a:pt x="47" y="0"/>
                  </a:cubicBezTo>
                  <a:lnTo>
                    <a:pt x="55" y="7"/>
                  </a:lnTo>
                  <a:cubicBezTo>
                    <a:pt x="55" y="15"/>
                    <a:pt x="63" y="15"/>
                    <a:pt x="63" y="31"/>
                  </a:cubicBezTo>
                  <a:cubicBezTo>
                    <a:pt x="63" y="39"/>
                    <a:pt x="55" y="39"/>
                    <a:pt x="55" y="47"/>
                  </a:cubicBezTo>
                  <a:lnTo>
                    <a:pt x="47" y="47"/>
                  </a:lnTo>
                  <a:lnTo>
                    <a:pt x="55" y="55"/>
                  </a:lnTo>
                  <a:cubicBezTo>
                    <a:pt x="55" y="55"/>
                    <a:pt x="55" y="55"/>
                    <a:pt x="55" y="63"/>
                  </a:cubicBezTo>
                  <a:cubicBezTo>
                    <a:pt x="63" y="63"/>
                    <a:pt x="63" y="63"/>
                    <a:pt x="63" y="71"/>
                  </a:cubicBezTo>
                  <a:cubicBezTo>
                    <a:pt x="63" y="102"/>
                    <a:pt x="63" y="102"/>
                    <a:pt x="63" y="102"/>
                  </a:cubicBezTo>
                  <a:cubicBezTo>
                    <a:pt x="32" y="102"/>
                    <a:pt x="32" y="102"/>
                    <a:pt x="32" y="102"/>
                  </a:cubicBezTo>
                  <a:cubicBezTo>
                    <a:pt x="32" y="71"/>
                    <a:pt x="32" y="71"/>
                    <a:pt x="32" y="71"/>
                  </a:cubicBezTo>
                  <a:cubicBezTo>
                    <a:pt x="32" y="63"/>
                    <a:pt x="32" y="55"/>
                    <a:pt x="32" y="55"/>
                  </a:cubicBezTo>
                  <a:cubicBezTo>
                    <a:pt x="32" y="55"/>
                    <a:pt x="32" y="55"/>
                    <a:pt x="24" y="55"/>
                  </a:cubicBezTo>
                  <a:cubicBezTo>
                    <a:pt x="24" y="102"/>
                    <a:pt x="24" y="102"/>
                    <a:pt x="24" y="102"/>
                  </a:cubicBezTo>
                  <a:cubicBezTo>
                    <a:pt x="0" y="102"/>
                    <a:pt x="0" y="102"/>
                    <a:pt x="0" y="102"/>
                  </a:cubicBezTo>
                  <a:lnTo>
                    <a:pt x="0" y="0"/>
                  </a:lnTo>
                  <a:close/>
                  <a:moveTo>
                    <a:pt x="24" y="15"/>
                  </a:moveTo>
                  <a:lnTo>
                    <a:pt x="24" y="15"/>
                  </a:lnTo>
                  <a:cubicBezTo>
                    <a:pt x="24" y="39"/>
                    <a:pt x="24" y="39"/>
                    <a:pt x="24" y="39"/>
                  </a:cubicBezTo>
                  <a:cubicBezTo>
                    <a:pt x="32" y="39"/>
                    <a:pt x="32" y="39"/>
                    <a:pt x="32" y="39"/>
                  </a:cubicBezTo>
                  <a:lnTo>
                    <a:pt x="32" y="31"/>
                  </a:lnTo>
                  <a:cubicBezTo>
                    <a:pt x="32" y="23"/>
                    <a:pt x="32" y="23"/>
                    <a:pt x="32" y="23"/>
                  </a:cubicBezTo>
                  <a:cubicBezTo>
                    <a:pt x="32" y="23"/>
                    <a:pt x="32" y="23"/>
                    <a:pt x="32" y="15"/>
                  </a:cubicBez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2" name="Freeform 504"/>
            <p:cNvSpPr>
              <a:spLocks noChangeArrowheads="1"/>
            </p:cNvSpPr>
            <p:nvPr/>
          </p:nvSpPr>
          <p:spPr bwMode="auto">
            <a:xfrm>
              <a:off x="14105004" y="10575068"/>
              <a:ext cx="47641" cy="73051"/>
            </a:xfrm>
            <a:custGeom>
              <a:avLst/>
              <a:gdLst>
                <a:gd name="T0" fmla="*/ 63 w 64"/>
                <a:gd name="T1" fmla="*/ 63 h 103"/>
                <a:gd name="T2" fmla="*/ 63 w 64"/>
                <a:gd name="T3" fmla="*/ 63 h 103"/>
                <a:gd name="T4" fmla="*/ 56 w 64"/>
                <a:gd name="T5" fmla="*/ 78 h 103"/>
                <a:gd name="T6" fmla="*/ 56 w 64"/>
                <a:gd name="T7" fmla="*/ 94 h 103"/>
                <a:gd name="T8" fmla="*/ 47 w 64"/>
                <a:gd name="T9" fmla="*/ 102 h 103"/>
                <a:gd name="T10" fmla="*/ 32 w 64"/>
                <a:gd name="T11" fmla="*/ 102 h 103"/>
                <a:gd name="T12" fmla="*/ 16 w 64"/>
                <a:gd name="T13" fmla="*/ 102 h 103"/>
                <a:gd name="T14" fmla="*/ 0 w 64"/>
                <a:gd name="T15" fmla="*/ 94 h 103"/>
                <a:gd name="T16" fmla="*/ 0 w 64"/>
                <a:gd name="T17" fmla="*/ 78 h 103"/>
                <a:gd name="T18" fmla="*/ 0 w 64"/>
                <a:gd name="T19" fmla="*/ 63 h 103"/>
                <a:gd name="T20" fmla="*/ 0 w 64"/>
                <a:gd name="T21" fmla="*/ 39 h 103"/>
                <a:gd name="T22" fmla="*/ 0 w 64"/>
                <a:gd name="T23" fmla="*/ 23 h 103"/>
                <a:gd name="T24" fmla="*/ 0 w 64"/>
                <a:gd name="T25" fmla="*/ 7 h 103"/>
                <a:gd name="T26" fmla="*/ 16 w 64"/>
                <a:gd name="T27" fmla="*/ 0 h 103"/>
                <a:gd name="T28" fmla="*/ 32 w 64"/>
                <a:gd name="T29" fmla="*/ 0 h 103"/>
                <a:gd name="T30" fmla="*/ 47 w 64"/>
                <a:gd name="T31" fmla="*/ 0 h 103"/>
                <a:gd name="T32" fmla="*/ 56 w 64"/>
                <a:gd name="T33" fmla="*/ 7 h 103"/>
                <a:gd name="T34" fmla="*/ 56 w 64"/>
                <a:gd name="T35" fmla="*/ 23 h 103"/>
                <a:gd name="T36" fmla="*/ 63 w 64"/>
                <a:gd name="T37" fmla="*/ 39 h 103"/>
                <a:gd name="T38" fmla="*/ 63 w 64"/>
                <a:gd name="T39" fmla="*/ 63 h 103"/>
                <a:gd name="T40" fmla="*/ 32 w 64"/>
                <a:gd name="T41" fmla="*/ 23 h 103"/>
                <a:gd name="T42" fmla="*/ 32 w 64"/>
                <a:gd name="T43" fmla="*/ 23 h 103"/>
                <a:gd name="T44" fmla="*/ 32 w 64"/>
                <a:gd name="T45" fmla="*/ 15 h 103"/>
                <a:gd name="T46" fmla="*/ 32 w 64"/>
                <a:gd name="T47" fmla="*/ 15 h 103"/>
                <a:gd name="T48" fmla="*/ 24 w 64"/>
                <a:gd name="T49" fmla="*/ 15 h 103"/>
                <a:gd name="T50" fmla="*/ 24 w 64"/>
                <a:gd name="T51" fmla="*/ 23 h 103"/>
                <a:gd name="T52" fmla="*/ 24 w 64"/>
                <a:gd name="T53" fmla="*/ 71 h 103"/>
                <a:gd name="T54" fmla="*/ 24 w 64"/>
                <a:gd name="T55" fmla="*/ 87 h 103"/>
                <a:gd name="T56" fmla="*/ 32 w 64"/>
                <a:gd name="T57" fmla="*/ 87 h 103"/>
                <a:gd name="T58" fmla="*/ 32 w 64"/>
                <a:gd name="T59" fmla="*/ 87 h 103"/>
                <a:gd name="T60" fmla="*/ 32 w 64"/>
                <a:gd name="T61" fmla="*/ 71 h 103"/>
                <a:gd name="T62" fmla="*/ 32 w 64"/>
                <a:gd name="T63" fmla="*/ 2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03">
                  <a:moveTo>
                    <a:pt x="63" y="63"/>
                  </a:moveTo>
                  <a:lnTo>
                    <a:pt x="63" y="63"/>
                  </a:lnTo>
                  <a:cubicBezTo>
                    <a:pt x="63" y="71"/>
                    <a:pt x="63" y="78"/>
                    <a:pt x="56" y="78"/>
                  </a:cubicBezTo>
                  <a:cubicBezTo>
                    <a:pt x="56" y="87"/>
                    <a:pt x="56" y="87"/>
                    <a:pt x="56" y="94"/>
                  </a:cubicBezTo>
                  <a:lnTo>
                    <a:pt x="47" y="102"/>
                  </a:lnTo>
                  <a:cubicBezTo>
                    <a:pt x="40" y="102"/>
                    <a:pt x="32" y="102"/>
                    <a:pt x="32" y="102"/>
                  </a:cubicBezTo>
                  <a:cubicBezTo>
                    <a:pt x="24" y="102"/>
                    <a:pt x="16" y="102"/>
                    <a:pt x="16" y="102"/>
                  </a:cubicBezTo>
                  <a:cubicBezTo>
                    <a:pt x="8" y="102"/>
                    <a:pt x="8" y="94"/>
                    <a:pt x="0" y="94"/>
                  </a:cubicBezTo>
                  <a:cubicBezTo>
                    <a:pt x="0" y="87"/>
                    <a:pt x="0" y="87"/>
                    <a:pt x="0" y="78"/>
                  </a:cubicBezTo>
                  <a:cubicBezTo>
                    <a:pt x="0" y="78"/>
                    <a:pt x="0" y="71"/>
                    <a:pt x="0" y="63"/>
                  </a:cubicBezTo>
                  <a:cubicBezTo>
                    <a:pt x="0" y="39"/>
                    <a:pt x="0" y="39"/>
                    <a:pt x="0" y="39"/>
                  </a:cubicBezTo>
                  <a:cubicBezTo>
                    <a:pt x="0" y="31"/>
                    <a:pt x="0" y="23"/>
                    <a:pt x="0" y="23"/>
                  </a:cubicBezTo>
                  <a:cubicBezTo>
                    <a:pt x="0" y="15"/>
                    <a:pt x="0" y="15"/>
                    <a:pt x="0" y="7"/>
                  </a:cubicBezTo>
                  <a:cubicBezTo>
                    <a:pt x="8" y="7"/>
                    <a:pt x="8" y="0"/>
                    <a:pt x="16" y="0"/>
                  </a:cubicBezTo>
                  <a:cubicBezTo>
                    <a:pt x="16" y="0"/>
                    <a:pt x="24" y="0"/>
                    <a:pt x="32" y="0"/>
                  </a:cubicBezTo>
                  <a:cubicBezTo>
                    <a:pt x="32" y="0"/>
                    <a:pt x="40" y="0"/>
                    <a:pt x="47" y="0"/>
                  </a:cubicBezTo>
                  <a:lnTo>
                    <a:pt x="56" y="7"/>
                  </a:lnTo>
                  <a:cubicBezTo>
                    <a:pt x="56" y="15"/>
                    <a:pt x="56" y="15"/>
                    <a:pt x="56" y="23"/>
                  </a:cubicBezTo>
                  <a:cubicBezTo>
                    <a:pt x="63" y="23"/>
                    <a:pt x="63" y="31"/>
                    <a:pt x="63" y="39"/>
                  </a:cubicBezTo>
                  <a:lnTo>
                    <a:pt x="63" y="63"/>
                  </a:lnTo>
                  <a:close/>
                  <a:moveTo>
                    <a:pt x="32" y="23"/>
                  </a:moveTo>
                  <a:lnTo>
                    <a:pt x="32" y="23"/>
                  </a:lnTo>
                  <a:lnTo>
                    <a:pt x="32" y="15"/>
                  </a:lnTo>
                  <a:lnTo>
                    <a:pt x="32" y="15"/>
                  </a:lnTo>
                  <a:cubicBezTo>
                    <a:pt x="24" y="15"/>
                    <a:pt x="24" y="15"/>
                    <a:pt x="24" y="15"/>
                  </a:cubicBezTo>
                  <a:lnTo>
                    <a:pt x="24" y="23"/>
                  </a:lnTo>
                  <a:cubicBezTo>
                    <a:pt x="24" y="71"/>
                    <a:pt x="24" y="71"/>
                    <a:pt x="24" y="71"/>
                  </a:cubicBezTo>
                  <a:cubicBezTo>
                    <a:pt x="24" y="78"/>
                    <a:pt x="24" y="87"/>
                    <a:pt x="24" y="87"/>
                  </a:cubicBezTo>
                  <a:cubicBezTo>
                    <a:pt x="24" y="87"/>
                    <a:pt x="24" y="87"/>
                    <a:pt x="32" y="87"/>
                  </a:cubicBezTo>
                  <a:lnTo>
                    <a:pt x="32" y="87"/>
                  </a:lnTo>
                  <a:cubicBezTo>
                    <a:pt x="32" y="78"/>
                    <a:pt x="32" y="78"/>
                    <a:pt x="32" y="71"/>
                  </a:cubicBezTo>
                  <a:lnTo>
                    <a:pt x="32" y="2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3" name="Freeform 505"/>
            <p:cNvSpPr>
              <a:spLocks noChangeArrowheads="1"/>
            </p:cNvSpPr>
            <p:nvPr/>
          </p:nvSpPr>
          <p:spPr bwMode="auto">
            <a:xfrm>
              <a:off x="14158998" y="10575068"/>
              <a:ext cx="41291" cy="73051"/>
            </a:xfrm>
            <a:custGeom>
              <a:avLst/>
              <a:gdLst>
                <a:gd name="T0" fmla="*/ 56 w 57"/>
                <a:gd name="T1" fmla="*/ 0 h 103"/>
                <a:gd name="T2" fmla="*/ 56 w 57"/>
                <a:gd name="T3" fmla="*/ 0 h 103"/>
                <a:gd name="T4" fmla="*/ 56 w 57"/>
                <a:gd name="T5" fmla="*/ 71 h 103"/>
                <a:gd name="T6" fmla="*/ 56 w 57"/>
                <a:gd name="T7" fmla="*/ 87 h 103"/>
                <a:gd name="T8" fmla="*/ 56 w 57"/>
                <a:gd name="T9" fmla="*/ 94 h 103"/>
                <a:gd name="T10" fmla="*/ 48 w 57"/>
                <a:gd name="T11" fmla="*/ 102 h 103"/>
                <a:gd name="T12" fmla="*/ 32 w 57"/>
                <a:gd name="T13" fmla="*/ 102 h 103"/>
                <a:gd name="T14" fmla="*/ 16 w 57"/>
                <a:gd name="T15" fmla="*/ 102 h 103"/>
                <a:gd name="T16" fmla="*/ 0 w 57"/>
                <a:gd name="T17" fmla="*/ 94 h 103"/>
                <a:gd name="T18" fmla="*/ 0 w 57"/>
                <a:gd name="T19" fmla="*/ 78 h 103"/>
                <a:gd name="T20" fmla="*/ 0 w 57"/>
                <a:gd name="T21" fmla="*/ 63 h 103"/>
                <a:gd name="T22" fmla="*/ 0 w 57"/>
                <a:gd name="T23" fmla="*/ 0 h 103"/>
                <a:gd name="T24" fmla="*/ 24 w 57"/>
                <a:gd name="T25" fmla="*/ 0 h 103"/>
                <a:gd name="T26" fmla="*/ 24 w 57"/>
                <a:gd name="T27" fmla="*/ 78 h 103"/>
                <a:gd name="T28" fmla="*/ 24 w 57"/>
                <a:gd name="T29" fmla="*/ 87 h 103"/>
                <a:gd name="T30" fmla="*/ 32 w 57"/>
                <a:gd name="T31" fmla="*/ 87 h 103"/>
                <a:gd name="T32" fmla="*/ 32 w 57"/>
                <a:gd name="T33" fmla="*/ 87 h 103"/>
                <a:gd name="T34" fmla="*/ 32 w 57"/>
                <a:gd name="T35" fmla="*/ 71 h 103"/>
                <a:gd name="T36" fmla="*/ 32 w 57"/>
                <a:gd name="T37" fmla="*/ 0 h 103"/>
                <a:gd name="T38" fmla="*/ 56 w 57"/>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103">
                  <a:moveTo>
                    <a:pt x="56" y="0"/>
                  </a:moveTo>
                  <a:lnTo>
                    <a:pt x="56" y="0"/>
                  </a:lnTo>
                  <a:cubicBezTo>
                    <a:pt x="56" y="71"/>
                    <a:pt x="56" y="71"/>
                    <a:pt x="56" y="71"/>
                  </a:cubicBezTo>
                  <a:cubicBezTo>
                    <a:pt x="56" y="78"/>
                    <a:pt x="56" y="78"/>
                    <a:pt x="56" y="87"/>
                  </a:cubicBezTo>
                  <a:cubicBezTo>
                    <a:pt x="56" y="87"/>
                    <a:pt x="56" y="87"/>
                    <a:pt x="56" y="94"/>
                  </a:cubicBezTo>
                  <a:cubicBezTo>
                    <a:pt x="48" y="94"/>
                    <a:pt x="48" y="102"/>
                    <a:pt x="48" y="102"/>
                  </a:cubicBezTo>
                  <a:cubicBezTo>
                    <a:pt x="40" y="102"/>
                    <a:pt x="32" y="102"/>
                    <a:pt x="32" y="102"/>
                  </a:cubicBezTo>
                  <a:cubicBezTo>
                    <a:pt x="24" y="102"/>
                    <a:pt x="16" y="102"/>
                    <a:pt x="16" y="102"/>
                  </a:cubicBezTo>
                  <a:cubicBezTo>
                    <a:pt x="8" y="94"/>
                    <a:pt x="8" y="94"/>
                    <a:pt x="0" y="94"/>
                  </a:cubicBezTo>
                  <a:cubicBezTo>
                    <a:pt x="0" y="87"/>
                    <a:pt x="0" y="87"/>
                    <a:pt x="0" y="78"/>
                  </a:cubicBezTo>
                  <a:cubicBezTo>
                    <a:pt x="0" y="78"/>
                    <a:pt x="0" y="71"/>
                    <a:pt x="0" y="63"/>
                  </a:cubicBezTo>
                  <a:cubicBezTo>
                    <a:pt x="0" y="0"/>
                    <a:pt x="0" y="0"/>
                    <a:pt x="0" y="0"/>
                  </a:cubicBezTo>
                  <a:cubicBezTo>
                    <a:pt x="24" y="0"/>
                    <a:pt x="24" y="0"/>
                    <a:pt x="24" y="0"/>
                  </a:cubicBezTo>
                  <a:cubicBezTo>
                    <a:pt x="24" y="78"/>
                    <a:pt x="24" y="78"/>
                    <a:pt x="24" y="78"/>
                  </a:cubicBezTo>
                  <a:lnTo>
                    <a:pt x="24" y="87"/>
                  </a:lnTo>
                  <a:cubicBezTo>
                    <a:pt x="24" y="87"/>
                    <a:pt x="24" y="87"/>
                    <a:pt x="32" y="87"/>
                  </a:cubicBezTo>
                  <a:lnTo>
                    <a:pt x="32" y="87"/>
                  </a:lnTo>
                  <a:cubicBezTo>
                    <a:pt x="32" y="87"/>
                    <a:pt x="32" y="78"/>
                    <a:pt x="32" y="71"/>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4" name="Freeform 506"/>
            <p:cNvSpPr>
              <a:spLocks noChangeArrowheads="1"/>
            </p:cNvSpPr>
            <p:nvPr/>
          </p:nvSpPr>
          <p:spPr bwMode="auto">
            <a:xfrm>
              <a:off x="14209816" y="10575068"/>
              <a:ext cx="41291" cy="73051"/>
            </a:xfrm>
            <a:custGeom>
              <a:avLst/>
              <a:gdLst>
                <a:gd name="T0" fmla="*/ 56 w 57"/>
                <a:gd name="T1" fmla="*/ 39 h 103"/>
                <a:gd name="T2" fmla="*/ 56 w 57"/>
                <a:gd name="T3" fmla="*/ 39 h 103"/>
                <a:gd name="T4" fmla="*/ 32 w 57"/>
                <a:gd name="T5" fmla="*/ 39 h 103"/>
                <a:gd name="T6" fmla="*/ 32 w 57"/>
                <a:gd name="T7" fmla="*/ 31 h 103"/>
                <a:gd name="T8" fmla="*/ 32 w 57"/>
                <a:gd name="T9" fmla="*/ 15 h 103"/>
                <a:gd name="T10" fmla="*/ 24 w 57"/>
                <a:gd name="T11" fmla="*/ 15 h 103"/>
                <a:gd name="T12" fmla="*/ 24 w 57"/>
                <a:gd name="T13" fmla="*/ 15 h 103"/>
                <a:gd name="T14" fmla="*/ 24 w 57"/>
                <a:gd name="T15" fmla="*/ 23 h 103"/>
                <a:gd name="T16" fmla="*/ 24 w 57"/>
                <a:gd name="T17" fmla="*/ 78 h 103"/>
                <a:gd name="T18" fmla="*/ 24 w 57"/>
                <a:gd name="T19" fmla="*/ 87 h 103"/>
                <a:gd name="T20" fmla="*/ 32 w 57"/>
                <a:gd name="T21" fmla="*/ 87 h 103"/>
                <a:gd name="T22" fmla="*/ 32 w 57"/>
                <a:gd name="T23" fmla="*/ 87 h 103"/>
                <a:gd name="T24" fmla="*/ 32 w 57"/>
                <a:gd name="T25" fmla="*/ 71 h 103"/>
                <a:gd name="T26" fmla="*/ 32 w 57"/>
                <a:gd name="T27" fmla="*/ 63 h 103"/>
                <a:gd name="T28" fmla="*/ 24 w 57"/>
                <a:gd name="T29" fmla="*/ 63 h 103"/>
                <a:gd name="T30" fmla="*/ 24 w 57"/>
                <a:gd name="T31" fmla="*/ 47 h 103"/>
                <a:gd name="T32" fmla="*/ 56 w 57"/>
                <a:gd name="T33" fmla="*/ 47 h 103"/>
                <a:gd name="T34" fmla="*/ 56 w 57"/>
                <a:gd name="T35" fmla="*/ 102 h 103"/>
                <a:gd name="T36" fmla="*/ 40 w 57"/>
                <a:gd name="T37" fmla="*/ 102 h 103"/>
                <a:gd name="T38" fmla="*/ 40 w 57"/>
                <a:gd name="T39" fmla="*/ 94 h 103"/>
                <a:gd name="T40" fmla="*/ 32 w 57"/>
                <a:gd name="T41" fmla="*/ 102 h 103"/>
                <a:gd name="T42" fmla="*/ 24 w 57"/>
                <a:gd name="T43" fmla="*/ 102 h 103"/>
                <a:gd name="T44" fmla="*/ 8 w 57"/>
                <a:gd name="T45" fmla="*/ 102 h 103"/>
                <a:gd name="T46" fmla="*/ 0 w 57"/>
                <a:gd name="T47" fmla="*/ 94 h 103"/>
                <a:gd name="T48" fmla="*/ 0 w 57"/>
                <a:gd name="T49" fmla="*/ 78 h 103"/>
                <a:gd name="T50" fmla="*/ 0 w 57"/>
                <a:gd name="T51" fmla="*/ 63 h 103"/>
                <a:gd name="T52" fmla="*/ 0 w 57"/>
                <a:gd name="T53" fmla="*/ 39 h 103"/>
                <a:gd name="T54" fmla="*/ 0 w 57"/>
                <a:gd name="T55" fmla="*/ 15 h 103"/>
                <a:gd name="T56" fmla="*/ 8 w 57"/>
                <a:gd name="T57" fmla="*/ 0 h 103"/>
                <a:gd name="T58" fmla="*/ 24 w 57"/>
                <a:gd name="T59" fmla="*/ 0 h 103"/>
                <a:gd name="T60" fmla="*/ 48 w 57"/>
                <a:gd name="T61" fmla="*/ 0 h 103"/>
                <a:gd name="T62" fmla="*/ 56 w 57"/>
                <a:gd name="T63" fmla="*/ 15 h 103"/>
                <a:gd name="T64" fmla="*/ 56 w 57"/>
                <a:gd name="T65" fmla="*/ 31 h 103"/>
                <a:gd name="T66" fmla="*/ 56 w 57"/>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103">
                  <a:moveTo>
                    <a:pt x="56" y="39"/>
                  </a:moveTo>
                  <a:lnTo>
                    <a:pt x="56" y="39"/>
                  </a:lnTo>
                  <a:cubicBezTo>
                    <a:pt x="32" y="39"/>
                    <a:pt x="32" y="39"/>
                    <a:pt x="32" y="39"/>
                  </a:cubicBezTo>
                  <a:cubicBezTo>
                    <a:pt x="32" y="31"/>
                    <a:pt x="32" y="31"/>
                    <a:pt x="32" y="31"/>
                  </a:cubicBezTo>
                  <a:cubicBezTo>
                    <a:pt x="32" y="23"/>
                    <a:pt x="32" y="15"/>
                    <a:pt x="32" y="15"/>
                  </a:cubicBezTo>
                  <a:cubicBezTo>
                    <a:pt x="32" y="15"/>
                    <a:pt x="32" y="15"/>
                    <a:pt x="24" y="15"/>
                  </a:cubicBezTo>
                  <a:lnTo>
                    <a:pt x="24" y="15"/>
                  </a:lnTo>
                  <a:lnTo>
                    <a:pt x="24" y="23"/>
                  </a:lnTo>
                  <a:cubicBezTo>
                    <a:pt x="24" y="78"/>
                    <a:pt x="24" y="78"/>
                    <a:pt x="24" y="78"/>
                  </a:cubicBezTo>
                  <a:cubicBezTo>
                    <a:pt x="24" y="78"/>
                    <a:pt x="24" y="78"/>
                    <a:pt x="24" y="87"/>
                  </a:cubicBezTo>
                  <a:cubicBezTo>
                    <a:pt x="24" y="87"/>
                    <a:pt x="24" y="87"/>
                    <a:pt x="32" y="87"/>
                  </a:cubicBezTo>
                  <a:lnTo>
                    <a:pt x="32" y="87"/>
                  </a:lnTo>
                  <a:cubicBezTo>
                    <a:pt x="32" y="78"/>
                    <a:pt x="32" y="78"/>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2"/>
                    <a:pt x="56" y="102"/>
                    <a:pt x="56" y="102"/>
                  </a:cubicBezTo>
                  <a:cubicBezTo>
                    <a:pt x="40" y="102"/>
                    <a:pt x="40" y="102"/>
                    <a:pt x="40" y="102"/>
                  </a:cubicBezTo>
                  <a:cubicBezTo>
                    <a:pt x="40" y="94"/>
                    <a:pt x="40" y="94"/>
                    <a:pt x="40" y="94"/>
                  </a:cubicBezTo>
                  <a:lnTo>
                    <a:pt x="32" y="102"/>
                  </a:lnTo>
                  <a:lnTo>
                    <a:pt x="24" y="102"/>
                  </a:lnTo>
                  <a:cubicBezTo>
                    <a:pt x="16" y="102"/>
                    <a:pt x="16" y="102"/>
                    <a:pt x="8" y="102"/>
                  </a:cubicBezTo>
                  <a:cubicBezTo>
                    <a:pt x="8" y="94"/>
                    <a:pt x="0" y="94"/>
                    <a:pt x="0" y="94"/>
                  </a:cubicBezTo>
                  <a:cubicBezTo>
                    <a:pt x="0" y="87"/>
                    <a:pt x="0" y="87"/>
                    <a:pt x="0" y="78"/>
                  </a:cubicBezTo>
                  <a:cubicBezTo>
                    <a:pt x="0" y="78"/>
                    <a:pt x="0" y="71"/>
                    <a:pt x="0" y="63"/>
                  </a:cubicBezTo>
                  <a:cubicBezTo>
                    <a:pt x="0" y="39"/>
                    <a:pt x="0" y="39"/>
                    <a:pt x="0" y="39"/>
                  </a:cubicBezTo>
                  <a:cubicBezTo>
                    <a:pt x="0" y="23"/>
                    <a:pt x="0" y="23"/>
                    <a:pt x="0" y="15"/>
                  </a:cubicBezTo>
                  <a:cubicBezTo>
                    <a:pt x="0" y="7"/>
                    <a:pt x="0" y="7"/>
                    <a:pt x="8" y="0"/>
                  </a:cubicBezTo>
                  <a:cubicBezTo>
                    <a:pt x="16" y="0"/>
                    <a:pt x="16" y="0"/>
                    <a:pt x="24" y="0"/>
                  </a:cubicBezTo>
                  <a:cubicBezTo>
                    <a:pt x="32" y="0"/>
                    <a:pt x="40" y="0"/>
                    <a:pt x="48" y="0"/>
                  </a:cubicBezTo>
                  <a:cubicBezTo>
                    <a:pt x="48" y="7"/>
                    <a:pt x="56" y="7"/>
                    <a:pt x="56" y="15"/>
                  </a:cubicBezTo>
                  <a:cubicBezTo>
                    <a:pt x="56" y="15"/>
                    <a:pt x="56" y="23"/>
                    <a:pt x="56" y="31"/>
                  </a:cubicBezTo>
                  <a:lnTo>
                    <a:pt x="56"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5" name="Freeform 507"/>
            <p:cNvSpPr>
              <a:spLocks noChangeArrowheads="1"/>
            </p:cNvSpPr>
            <p:nvPr/>
          </p:nvSpPr>
          <p:spPr bwMode="auto">
            <a:xfrm>
              <a:off x="14260635" y="10575068"/>
              <a:ext cx="34939" cy="73051"/>
            </a:xfrm>
            <a:custGeom>
              <a:avLst/>
              <a:gdLst>
                <a:gd name="T0" fmla="*/ 0 w 48"/>
                <a:gd name="T1" fmla="*/ 0 h 103"/>
                <a:gd name="T2" fmla="*/ 39 w 48"/>
                <a:gd name="T3" fmla="*/ 0 h 103"/>
                <a:gd name="T4" fmla="*/ 39 w 48"/>
                <a:gd name="T5" fmla="*/ 23 h 103"/>
                <a:gd name="T6" fmla="*/ 23 w 48"/>
                <a:gd name="T7" fmla="*/ 23 h 103"/>
                <a:gd name="T8" fmla="*/ 23 w 48"/>
                <a:gd name="T9" fmla="*/ 39 h 103"/>
                <a:gd name="T10" fmla="*/ 39 w 48"/>
                <a:gd name="T11" fmla="*/ 39 h 103"/>
                <a:gd name="T12" fmla="*/ 39 w 48"/>
                <a:gd name="T13" fmla="*/ 55 h 103"/>
                <a:gd name="T14" fmla="*/ 23 w 48"/>
                <a:gd name="T15" fmla="*/ 55 h 103"/>
                <a:gd name="T16" fmla="*/ 23 w 48"/>
                <a:gd name="T17" fmla="*/ 78 h 103"/>
                <a:gd name="T18" fmla="*/ 47 w 48"/>
                <a:gd name="T19" fmla="*/ 78 h 103"/>
                <a:gd name="T20" fmla="*/ 47 w 48"/>
                <a:gd name="T21" fmla="*/ 102 h 103"/>
                <a:gd name="T22" fmla="*/ 0 w 48"/>
                <a:gd name="T23" fmla="*/ 102 h 103"/>
                <a:gd name="T24" fmla="*/ 0 w 48"/>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3">
                  <a:moveTo>
                    <a:pt x="0" y="0"/>
                  </a:moveTo>
                  <a:lnTo>
                    <a:pt x="39" y="0"/>
                  </a:lnTo>
                  <a:lnTo>
                    <a:pt x="39" y="23"/>
                  </a:lnTo>
                  <a:lnTo>
                    <a:pt x="23" y="23"/>
                  </a:lnTo>
                  <a:lnTo>
                    <a:pt x="23" y="39"/>
                  </a:lnTo>
                  <a:lnTo>
                    <a:pt x="39" y="39"/>
                  </a:lnTo>
                  <a:lnTo>
                    <a:pt x="39" y="55"/>
                  </a:lnTo>
                  <a:lnTo>
                    <a:pt x="23" y="55"/>
                  </a:lnTo>
                  <a:lnTo>
                    <a:pt x="23" y="78"/>
                  </a:lnTo>
                  <a:lnTo>
                    <a:pt x="47" y="78"/>
                  </a:lnTo>
                  <a:lnTo>
                    <a:pt x="47" y="102"/>
                  </a:lnTo>
                  <a:lnTo>
                    <a:pt x="0" y="10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6" name="Freeform 508"/>
            <p:cNvSpPr>
              <a:spLocks noChangeArrowheads="1"/>
            </p:cNvSpPr>
            <p:nvPr/>
          </p:nvSpPr>
          <p:spPr bwMode="auto">
            <a:xfrm>
              <a:off x="12408933" y="4102049"/>
              <a:ext cx="1765946" cy="2004157"/>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1"/>
            </a:solidFill>
            <a:ln>
              <a:noFill/>
            </a:ln>
            <a:effectLst/>
          </p:spPr>
          <p:txBody>
            <a:bodyPr wrap="none" anchor="ctr"/>
            <a:lstStyle/>
            <a:p>
              <a:endParaRPr lang="en-US" sz="2926" dirty="0">
                <a:latin typeface="Lato Light"/>
              </a:endParaRPr>
            </a:p>
          </p:txBody>
        </p:sp>
        <p:sp>
          <p:nvSpPr>
            <p:cNvPr id="517" name="Freeform 509"/>
            <p:cNvSpPr>
              <a:spLocks noChangeArrowheads="1"/>
            </p:cNvSpPr>
            <p:nvPr/>
          </p:nvSpPr>
          <p:spPr bwMode="auto">
            <a:xfrm>
              <a:off x="12405756" y="4102049"/>
              <a:ext cx="1775476" cy="2000982"/>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18" name="Freeform 510"/>
            <p:cNvSpPr>
              <a:spLocks noChangeArrowheads="1"/>
            </p:cNvSpPr>
            <p:nvPr/>
          </p:nvSpPr>
          <p:spPr bwMode="auto">
            <a:xfrm>
              <a:off x="12535980" y="6055388"/>
              <a:ext cx="1664309" cy="1076720"/>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1"/>
            </a:solidFill>
            <a:ln>
              <a:noFill/>
            </a:ln>
            <a:effectLst/>
          </p:spPr>
          <p:txBody>
            <a:bodyPr wrap="none" anchor="ctr"/>
            <a:lstStyle/>
            <a:p>
              <a:endParaRPr lang="en-US" sz="2926" dirty="0">
                <a:latin typeface="Lato Light"/>
              </a:endParaRPr>
            </a:p>
          </p:txBody>
        </p:sp>
        <p:sp>
          <p:nvSpPr>
            <p:cNvPr id="519" name="Freeform 511"/>
            <p:cNvSpPr>
              <a:spLocks noChangeArrowheads="1"/>
            </p:cNvSpPr>
            <p:nvPr/>
          </p:nvSpPr>
          <p:spPr bwMode="auto">
            <a:xfrm>
              <a:off x="12542332" y="6055388"/>
              <a:ext cx="1661132" cy="1076720"/>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0" name="Freeform 512"/>
            <p:cNvSpPr>
              <a:spLocks noChangeArrowheads="1"/>
            </p:cNvSpPr>
            <p:nvPr/>
          </p:nvSpPr>
          <p:spPr bwMode="auto">
            <a:xfrm>
              <a:off x="13110864" y="8434335"/>
              <a:ext cx="1349870" cy="1235526"/>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2"/>
            </a:solidFill>
            <a:ln>
              <a:noFill/>
            </a:ln>
            <a:effectLst/>
          </p:spPr>
          <p:txBody>
            <a:bodyPr wrap="none" anchor="ctr"/>
            <a:lstStyle/>
            <a:p>
              <a:endParaRPr lang="en-US" sz="2926" dirty="0">
                <a:latin typeface="Lato Light"/>
              </a:endParaRPr>
            </a:p>
          </p:txBody>
        </p:sp>
        <p:sp>
          <p:nvSpPr>
            <p:cNvPr id="521" name="Freeform 513"/>
            <p:cNvSpPr>
              <a:spLocks noChangeArrowheads="1"/>
            </p:cNvSpPr>
            <p:nvPr/>
          </p:nvSpPr>
          <p:spPr bwMode="auto">
            <a:xfrm>
              <a:off x="13110864" y="8427982"/>
              <a:ext cx="1349870" cy="124187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2" name="Freeform 514"/>
            <p:cNvSpPr>
              <a:spLocks noChangeArrowheads="1"/>
            </p:cNvSpPr>
            <p:nvPr/>
          </p:nvSpPr>
          <p:spPr bwMode="auto">
            <a:xfrm>
              <a:off x="12786896" y="7033646"/>
              <a:ext cx="1823117" cy="1581729"/>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2"/>
            </a:solidFill>
            <a:ln>
              <a:noFill/>
            </a:ln>
            <a:effectLst/>
          </p:spPr>
          <p:txBody>
            <a:bodyPr wrap="none" anchor="ctr"/>
            <a:lstStyle/>
            <a:p>
              <a:endParaRPr lang="en-US" sz="2926" dirty="0">
                <a:latin typeface="Lato Light"/>
              </a:endParaRPr>
            </a:p>
          </p:txBody>
        </p:sp>
        <p:sp>
          <p:nvSpPr>
            <p:cNvPr id="523" name="Freeform 515"/>
            <p:cNvSpPr>
              <a:spLocks noChangeArrowheads="1"/>
            </p:cNvSpPr>
            <p:nvPr/>
          </p:nvSpPr>
          <p:spPr bwMode="auto">
            <a:xfrm>
              <a:off x="14355920" y="9793732"/>
              <a:ext cx="171513" cy="165160"/>
            </a:xfrm>
            <a:custGeom>
              <a:avLst/>
              <a:gdLst>
                <a:gd name="T0" fmla="*/ 119 w 238"/>
                <a:gd name="T1" fmla="*/ 0 h 230"/>
                <a:gd name="T2" fmla="*/ 158 w 238"/>
                <a:gd name="T3" fmla="*/ 78 h 230"/>
                <a:gd name="T4" fmla="*/ 237 w 238"/>
                <a:gd name="T5" fmla="*/ 87 h 230"/>
                <a:gd name="T6" fmla="*/ 174 w 238"/>
                <a:gd name="T7" fmla="*/ 142 h 230"/>
                <a:gd name="T8" fmla="*/ 190 w 238"/>
                <a:gd name="T9" fmla="*/ 229 h 230"/>
                <a:gd name="T10" fmla="*/ 119 w 238"/>
                <a:gd name="T11" fmla="*/ 189 h 230"/>
                <a:gd name="T12" fmla="*/ 47 w 238"/>
                <a:gd name="T13" fmla="*/ 229 h 230"/>
                <a:gd name="T14" fmla="*/ 55 w 238"/>
                <a:gd name="T15" fmla="*/ 142 h 230"/>
                <a:gd name="T16" fmla="*/ 0 w 238"/>
                <a:gd name="T17" fmla="*/ 87 h 230"/>
                <a:gd name="T18" fmla="*/ 79 w 238"/>
                <a:gd name="T19" fmla="*/ 78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8"/>
                  </a:lnTo>
                  <a:lnTo>
                    <a:pt x="237" y="87"/>
                  </a:lnTo>
                  <a:lnTo>
                    <a:pt x="174" y="142"/>
                  </a:lnTo>
                  <a:lnTo>
                    <a:pt x="190" y="229"/>
                  </a:lnTo>
                  <a:lnTo>
                    <a:pt x="119" y="189"/>
                  </a:lnTo>
                  <a:lnTo>
                    <a:pt x="47" y="229"/>
                  </a:lnTo>
                  <a:lnTo>
                    <a:pt x="55" y="142"/>
                  </a:lnTo>
                  <a:lnTo>
                    <a:pt x="0" y="87"/>
                  </a:lnTo>
                  <a:lnTo>
                    <a:pt x="79" y="78"/>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4" name="Freeform 516"/>
            <p:cNvSpPr>
              <a:spLocks noChangeArrowheads="1"/>
            </p:cNvSpPr>
            <p:nvPr/>
          </p:nvSpPr>
          <p:spPr bwMode="auto">
            <a:xfrm>
              <a:off x="13650812" y="7643469"/>
              <a:ext cx="171513" cy="165160"/>
            </a:xfrm>
            <a:custGeom>
              <a:avLst/>
              <a:gdLst>
                <a:gd name="T0" fmla="*/ 118 w 238"/>
                <a:gd name="T1" fmla="*/ 0 h 230"/>
                <a:gd name="T2" fmla="*/ 158 w 238"/>
                <a:gd name="T3" fmla="*/ 79 h 230"/>
                <a:gd name="T4" fmla="*/ 237 w 238"/>
                <a:gd name="T5" fmla="*/ 87 h 230"/>
                <a:gd name="T6" fmla="*/ 182 w 238"/>
                <a:gd name="T7" fmla="*/ 151 h 230"/>
                <a:gd name="T8" fmla="*/ 189 w 238"/>
                <a:gd name="T9" fmla="*/ 229 h 230"/>
                <a:gd name="T10" fmla="*/ 118 w 238"/>
                <a:gd name="T11" fmla="*/ 190 h 230"/>
                <a:gd name="T12" fmla="*/ 47 w 238"/>
                <a:gd name="T13" fmla="*/ 229 h 230"/>
                <a:gd name="T14" fmla="*/ 55 w 238"/>
                <a:gd name="T15" fmla="*/ 151 h 230"/>
                <a:gd name="T16" fmla="*/ 0 w 238"/>
                <a:gd name="T17" fmla="*/ 87 h 230"/>
                <a:gd name="T18" fmla="*/ 79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2" y="151"/>
                  </a:lnTo>
                  <a:lnTo>
                    <a:pt x="189" y="229"/>
                  </a:lnTo>
                  <a:lnTo>
                    <a:pt x="118" y="190"/>
                  </a:lnTo>
                  <a:lnTo>
                    <a:pt x="47" y="229"/>
                  </a:lnTo>
                  <a:lnTo>
                    <a:pt x="55" y="151"/>
                  </a:lnTo>
                  <a:lnTo>
                    <a:pt x="0" y="87"/>
                  </a:lnTo>
                  <a:lnTo>
                    <a:pt x="79"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5" name="Freeform 517"/>
            <p:cNvSpPr>
              <a:spLocks noChangeArrowheads="1"/>
            </p:cNvSpPr>
            <p:nvPr/>
          </p:nvSpPr>
          <p:spPr bwMode="auto">
            <a:xfrm>
              <a:off x="13247440" y="6633450"/>
              <a:ext cx="171513" cy="165160"/>
            </a:xfrm>
            <a:custGeom>
              <a:avLst/>
              <a:gdLst>
                <a:gd name="T0" fmla="*/ 119 w 239"/>
                <a:gd name="T1" fmla="*/ 0 h 230"/>
                <a:gd name="T2" fmla="*/ 158 w 239"/>
                <a:gd name="T3" fmla="*/ 79 h 230"/>
                <a:gd name="T4" fmla="*/ 238 w 239"/>
                <a:gd name="T5" fmla="*/ 87 h 230"/>
                <a:gd name="T6" fmla="*/ 182 w 239"/>
                <a:gd name="T7" fmla="*/ 150 h 230"/>
                <a:gd name="T8" fmla="*/ 190 w 239"/>
                <a:gd name="T9" fmla="*/ 229 h 230"/>
                <a:gd name="T10" fmla="*/ 119 w 239"/>
                <a:gd name="T11" fmla="*/ 190 h 230"/>
                <a:gd name="T12" fmla="*/ 48 w 239"/>
                <a:gd name="T13" fmla="*/ 229 h 230"/>
                <a:gd name="T14" fmla="*/ 56 w 239"/>
                <a:gd name="T15" fmla="*/ 150 h 230"/>
                <a:gd name="T16" fmla="*/ 0 w 239"/>
                <a:gd name="T17" fmla="*/ 87 h 230"/>
                <a:gd name="T18" fmla="*/ 80 w 239"/>
                <a:gd name="T19" fmla="*/ 79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9"/>
                  </a:lnTo>
                  <a:lnTo>
                    <a:pt x="238" y="87"/>
                  </a:lnTo>
                  <a:lnTo>
                    <a:pt x="182" y="150"/>
                  </a:lnTo>
                  <a:lnTo>
                    <a:pt x="190" y="229"/>
                  </a:lnTo>
                  <a:lnTo>
                    <a:pt x="119" y="190"/>
                  </a:lnTo>
                  <a:lnTo>
                    <a:pt x="48" y="229"/>
                  </a:lnTo>
                  <a:lnTo>
                    <a:pt x="56" y="150"/>
                  </a:lnTo>
                  <a:lnTo>
                    <a:pt x="0" y="87"/>
                  </a:lnTo>
                  <a:lnTo>
                    <a:pt x="80"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6" name="Freeform 518"/>
            <p:cNvSpPr>
              <a:spLocks noChangeArrowheads="1"/>
            </p:cNvSpPr>
            <p:nvPr/>
          </p:nvSpPr>
          <p:spPr bwMode="auto">
            <a:xfrm>
              <a:off x="13606345" y="9145795"/>
              <a:ext cx="22234" cy="57171"/>
            </a:xfrm>
            <a:custGeom>
              <a:avLst/>
              <a:gdLst>
                <a:gd name="T0" fmla="*/ 16 w 33"/>
                <a:gd name="T1" fmla="*/ 0 h 80"/>
                <a:gd name="T2" fmla="*/ 16 w 33"/>
                <a:gd name="T3" fmla="*/ 63 h 80"/>
                <a:gd name="T4" fmla="*/ 32 w 33"/>
                <a:gd name="T5" fmla="*/ 63 h 80"/>
                <a:gd name="T6" fmla="*/ 32 w 33"/>
                <a:gd name="T7" fmla="*/ 79 h 80"/>
                <a:gd name="T8" fmla="*/ 0 w 33"/>
                <a:gd name="T9" fmla="*/ 79 h 80"/>
                <a:gd name="T10" fmla="*/ 0 w 33"/>
                <a:gd name="T11" fmla="*/ 0 h 80"/>
                <a:gd name="T12" fmla="*/ 16 w 33"/>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16" y="0"/>
                  </a:moveTo>
                  <a:lnTo>
                    <a:pt x="16" y="63"/>
                  </a:lnTo>
                  <a:lnTo>
                    <a:pt x="32" y="63"/>
                  </a:lnTo>
                  <a:lnTo>
                    <a:pt x="32"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7" name="Freeform 519"/>
            <p:cNvSpPr>
              <a:spLocks noChangeArrowheads="1"/>
            </p:cNvSpPr>
            <p:nvPr/>
          </p:nvSpPr>
          <p:spPr bwMode="auto">
            <a:xfrm>
              <a:off x="13634932" y="9145795"/>
              <a:ext cx="12705" cy="57171"/>
            </a:xfrm>
            <a:custGeom>
              <a:avLst/>
              <a:gdLst>
                <a:gd name="T0" fmla="*/ 16 w 17"/>
                <a:gd name="T1" fmla="*/ 0 h 80"/>
                <a:gd name="T2" fmla="*/ 16 w 17"/>
                <a:gd name="T3" fmla="*/ 79 h 80"/>
                <a:gd name="T4" fmla="*/ 0 w 17"/>
                <a:gd name="T5" fmla="*/ 79 h 80"/>
                <a:gd name="T6" fmla="*/ 0 w 17"/>
                <a:gd name="T7" fmla="*/ 0 h 80"/>
                <a:gd name="T8" fmla="*/ 16 w 17"/>
                <a:gd name="T9" fmla="*/ 0 h 80"/>
              </a:gdLst>
              <a:ahLst/>
              <a:cxnLst>
                <a:cxn ang="0">
                  <a:pos x="T0" y="T1"/>
                </a:cxn>
                <a:cxn ang="0">
                  <a:pos x="T2" y="T3"/>
                </a:cxn>
                <a:cxn ang="0">
                  <a:pos x="T4" y="T5"/>
                </a:cxn>
                <a:cxn ang="0">
                  <a:pos x="T6" y="T7"/>
                </a:cxn>
                <a:cxn ang="0">
                  <a:pos x="T8" y="T9"/>
                </a:cxn>
              </a:cxnLst>
              <a:rect l="0" t="0" r="r" b="b"/>
              <a:pathLst>
                <a:path w="17" h="80">
                  <a:moveTo>
                    <a:pt x="16" y="0"/>
                  </a:moveTo>
                  <a:lnTo>
                    <a:pt x="16" y="79"/>
                  </a:lnTo>
                  <a:lnTo>
                    <a:pt x="0" y="79"/>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8" name="Freeform 520"/>
            <p:cNvSpPr>
              <a:spLocks noChangeArrowheads="1"/>
            </p:cNvSpPr>
            <p:nvPr/>
          </p:nvSpPr>
          <p:spPr bwMode="auto">
            <a:xfrm>
              <a:off x="13650812" y="9145795"/>
              <a:ext cx="34939" cy="57171"/>
            </a:xfrm>
            <a:custGeom>
              <a:avLst/>
              <a:gdLst>
                <a:gd name="T0" fmla="*/ 47 w 48"/>
                <a:gd name="T1" fmla="*/ 0 h 80"/>
                <a:gd name="T2" fmla="*/ 47 w 48"/>
                <a:gd name="T3" fmla="*/ 16 h 80"/>
                <a:gd name="T4" fmla="*/ 31 w 48"/>
                <a:gd name="T5" fmla="*/ 16 h 80"/>
                <a:gd name="T6" fmla="*/ 31 w 48"/>
                <a:gd name="T7" fmla="*/ 79 h 80"/>
                <a:gd name="T8" fmla="*/ 15 w 48"/>
                <a:gd name="T9" fmla="*/ 79 h 80"/>
                <a:gd name="T10" fmla="*/ 15 w 48"/>
                <a:gd name="T11" fmla="*/ 16 h 80"/>
                <a:gd name="T12" fmla="*/ 0 w 48"/>
                <a:gd name="T13" fmla="*/ 16 h 80"/>
                <a:gd name="T14" fmla="*/ 0 w 48"/>
                <a:gd name="T15" fmla="*/ 0 h 80"/>
                <a:gd name="T16" fmla="*/ 47 w 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0">
                  <a:moveTo>
                    <a:pt x="47" y="0"/>
                  </a:moveTo>
                  <a:lnTo>
                    <a:pt x="47" y="16"/>
                  </a:lnTo>
                  <a:lnTo>
                    <a:pt x="31" y="16"/>
                  </a:lnTo>
                  <a:lnTo>
                    <a:pt x="31" y="79"/>
                  </a:lnTo>
                  <a:lnTo>
                    <a:pt x="15" y="79"/>
                  </a:lnTo>
                  <a:lnTo>
                    <a:pt x="15" y="16"/>
                  </a:lnTo>
                  <a:lnTo>
                    <a:pt x="0" y="16"/>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29" name="Freeform 521"/>
            <p:cNvSpPr>
              <a:spLocks noChangeArrowheads="1"/>
            </p:cNvSpPr>
            <p:nvPr/>
          </p:nvSpPr>
          <p:spPr bwMode="auto">
            <a:xfrm>
              <a:off x="13685750" y="9145795"/>
              <a:ext cx="34937" cy="57171"/>
            </a:xfrm>
            <a:custGeom>
              <a:avLst/>
              <a:gdLst>
                <a:gd name="T0" fmla="*/ 48 w 49"/>
                <a:gd name="T1" fmla="*/ 0 h 80"/>
                <a:gd name="T2" fmla="*/ 48 w 49"/>
                <a:gd name="T3" fmla="*/ 16 h 80"/>
                <a:gd name="T4" fmla="*/ 32 w 49"/>
                <a:gd name="T5" fmla="*/ 16 h 80"/>
                <a:gd name="T6" fmla="*/ 32 w 49"/>
                <a:gd name="T7" fmla="*/ 79 h 80"/>
                <a:gd name="T8" fmla="*/ 8 w 49"/>
                <a:gd name="T9" fmla="*/ 79 h 80"/>
                <a:gd name="T10" fmla="*/ 8 w 49"/>
                <a:gd name="T11" fmla="*/ 16 h 80"/>
                <a:gd name="T12" fmla="*/ 0 w 49"/>
                <a:gd name="T13" fmla="*/ 16 h 80"/>
                <a:gd name="T14" fmla="*/ 0 w 49"/>
                <a:gd name="T15" fmla="*/ 0 h 80"/>
                <a:gd name="T16" fmla="*/ 48 w 49"/>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80">
                  <a:moveTo>
                    <a:pt x="48" y="0"/>
                  </a:moveTo>
                  <a:lnTo>
                    <a:pt x="48" y="16"/>
                  </a:lnTo>
                  <a:lnTo>
                    <a:pt x="32" y="16"/>
                  </a:lnTo>
                  <a:lnTo>
                    <a:pt x="32" y="79"/>
                  </a:lnTo>
                  <a:lnTo>
                    <a:pt x="8" y="79"/>
                  </a:lnTo>
                  <a:lnTo>
                    <a:pt x="8" y="16"/>
                  </a:lnTo>
                  <a:lnTo>
                    <a:pt x="0" y="16"/>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0" name="Freeform 522"/>
            <p:cNvSpPr>
              <a:spLocks noChangeArrowheads="1"/>
            </p:cNvSpPr>
            <p:nvPr/>
          </p:nvSpPr>
          <p:spPr bwMode="auto">
            <a:xfrm>
              <a:off x="13720687" y="9145795"/>
              <a:ext cx="28586" cy="57171"/>
            </a:xfrm>
            <a:custGeom>
              <a:avLst/>
              <a:gdLst>
                <a:gd name="T0" fmla="*/ 23 w 40"/>
                <a:gd name="T1" fmla="*/ 0 h 80"/>
                <a:gd name="T2" fmla="*/ 23 w 40"/>
                <a:gd name="T3" fmla="*/ 63 h 80"/>
                <a:gd name="T4" fmla="*/ 39 w 40"/>
                <a:gd name="T5" fmla="*/ 63 h 80"/>
                <a:gd name="T6" fmla="*/ 39 w 40"/>
                <a:gd name="T7" fmla="*/ 79 h 80"/>
                <a:gd name="T8" fmla="*/ 0 w 40"/>
                <a:gd name="T9" fmla="*/ 79 h 80"/>
                <a:gd name="T10" fmla="*/ 0 w 40"/>
                <a:gd name="T11" fmla="*/ 0 h 80"/>
                <a:gd name="T12" fmla="*/ 23 w 40"/>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40" h="80">
                  <a:moveTo>
                    <a:pt x="23" y="0"/>
                  </a:moveTo>
                  <a:lnTo>
                    <a:pt x="23" y="63"/>
                  </a:lnTo>
                  <a:lnTo>
                    <a:pt x="39" y="63"/>
                  </a:lnTo>
                  <a:lnTo>
                    <a:pt x="39" y="79"/>
                  </a:lnTo>
                  <a:lnTo>
                    <a:pt x="0" y="79"/>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1" name="Freeform 523"/>
            <p:cNvSpPr>
              <a:spLocks noChangeArrowheads="1"/>
            </p:cNvSpPr>
            <p:nvPr/>
          </p:nvSpPr>
          <p:spPr bwMode="auto">
            <a:xfrm>
              <a:off x="13749274" y="9145795"/>
              <a:ext cx="28584" cy="57171"/>
            </a:xfrm>
            <a:custGeom>
              <a:avLst/>
              <a:gdLst>
                <a:gd name="T0" fmla="*/ 0 w 40"/>
                <a:gd name="T1" fmla="*/ 0 h 80"/>
                <a:gd name="T2" fmla="*/ 39 w 40"/>
                <a:gd name="T3" fmla="*/ 0 h 80"/>
                <a:gd name="T4" fmla="*/ 39 w 40"/>
                <a:gd name="T5" fmla="*/ 16 h 80"/>
                <a:gd name="T6" fmla="*/ 24 w 40"/>
                <a:gd name="T7" fmla="*/ 16 h 80"/>
                <a:gd name="T8" fmla="*/ 24 w 40"/>
                <a:gd name="T9" fmla="*/ 32 h 80"/>
                <a:gd name="T10" fmla="*/ 32 w 40"/>
                <a:gd name="T11" fmla="*/ 32 h 80"/>
                <a:gd name="T12" fmla="*/ 32 w 40"/>
                <a:gd name="T13" fmla="*/ 48 h 80"/>
                <a:gd name="T14" fmla="*/ 24 w 40"/>
                <a:gd name="T15" fmla="*/ 48 h 80"/>
                <a:gd name="T16" fmla="*/ 24 w 40"/>
                <a:gd name="T17" fmla="*/ 63 h 80"/>
                <a:gd name="T18" fmla="*/ 39 w 40"/>
                <a:gd name="T19" fmla="*/ 63 h 80"/>
                <a:gd name="T20" fmla="*/ 39 w 40"/>
                <a:gd name="T21" fmla="*/ 79 h 80"/>
                <a:gd name="T22" fmla="*/ 0 w 40"/>
                <a:gd name="T23" fmla="*/ 79 h 80"/>
                <a:gd name="T24" fmla="*/ 0 w 40"/>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80">
                  <a:moveTo>
                    <a:pt x="0" y="0"/>
                  </a:moveTo>
                  <a:lnTo>
                    <a:pt x="39" y="0"/>
                  </a:lnTo>
                  <a:lnTo>
                    <a:pt x="39" y="16"/>
                  </a:lnTo>
                  <a:lnTo>
                    <a:pt x="24" y="16"/>
                  </a:lnTo>
                  <a:lnTo>
                    <a:pt x="24" y="32"/>
                  </a:lnTo>
                  <a:lnTo>
                    <a:pt x="32" y="32"/>
                  </a:lnTo>
                  <a:lnTo>
                    <a:pt x="32" y="48"/>
                  </a:lnTo>
                  <a:lnTo>
                    <a:pt x="24" y="48"/>
                  </a:lnTo>
                  <a:lnTo>
                    <a:pt x="24" y="63"/>
                  </a:lnTo>
                  <a:lnTo>
                    <a:pt x="39" y="63"/>
                  </a:lnTo>
                  <a:lnTo>
                    <a:pt x="39" y="79"/>
                  </a:lnTo>
                  <a:lnTo>
                    <a:pt x="0" y="7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2" name="Freeform 524"/>
            <p:cNvSpPr>
              <a:spLocks noChangeArrowheads="1"/>
            </p:cNvSpPr>
            <p:nvPr/>
          </p:nvSpPr>
          <p:spPr bwMode="auto">
            <a:xfrm>
              <a:off x="13793740" y="9145795"/>
              <a:ext cx="34937" cy="57171"/>
            </a:xfrm>
            <a:custGeom>
              <a:avLst/>
              <a:gdLst>
                <a:gd name="T0" fmla="*/ 0 w 49"/>
                <a:gd name="T1" fmla="*/ 0 h 80"/>
                <a:gd name="T2" fmla="*/ 0 w 49"/>
                <a:gd name="T3" fmla="*/ 0 h 80"/>
                <a:gd name="T4" fmla="*/ 16 w 49"/>
                <a:gd name="T5" fmla="*/ 0 h 80"/>
                <a:gd name="T6" fmla="*/ 32 w 49"/>
                <a:gd name="T7" fmla="*/ 0 h 80"/>
                <a:gd name="T8" fmla="*/ 40 w 49"/>
                <a:gd name="T9" fmla="*/ 8 h 80"/>
                <a:gd name="T10" fmla="*/ 48 w 49"/>
                <a:gd name="T11" fmla="*/ 24 h 80"/>
                <a:gd name="T12" fmla="*/ 40 w 49"/>
                <a:gd name="T13" fmla="*/ 32 h 80"/>
                <a:gd name="T14" fmla="*/ 32 w 49"/>
                <a:gd name="T15" fmla="*/ 40 h 80"/>
                <a:gd name="T16" fmla="*/ 40 w 49"/>
                <a:gd name="T17" fmla="*/ 40 h 80"/>
                <a:gd name="T18" fmla="*/ 48 w 49"/>
                <a:gd name="T19" fmla="*/ 48 h 80"/>
                <a:gd name="T20" fmla="*/ 48 w 49"/>
                <a:gd name="T21" fmla="*/ 56 h 80"/>
                <a:gd name="T22" fmla="*/ 48 w 49"/>
                <a:gd name="T23" fmla="*/ 79 h 80"/>
                <a:gd name="T24" fmla="*/ 24 w 49"/>
                <a:gd name="T25" fmla="*/ 79 h 80"/>
                <a:gd name="T26" fmla="*/ 24 w 49"/>
                <a:gd name="T27" fmla="*/ 56 h 80"/>
                <a:gd name="T28" fmla="*/ 24 w 49"/>
                <a:gd name="T29" fmla="*/ 48 h 80"/>
                <a:gd name="T30" fmla="*/ 16 w 49"/>
                <a:gd name="T31" fmla="*/ 40 h 80"/>
                <a:gd name="T32" fmla="*/ 16 w 49"/>
                <a:gd name="T33" fmla="*/ 79 h 80"/>
                <a:gd name="T34" fmla="*/ 0 w 49"/>
                <a:gd name="T35" fmla="*/ 79 h 80"/>
                <a:gd name="T36" fmla="*/ 0 w 49"/>
                <a:gd name="T37" fmla="*/ 0 h 80"/>
                <a:gd name="T38" fmla="*/ 16 w 49"/>
                <a:gd name="T39" fmla="*/ 16 h 80"/>
                <a:gd name="T40" fmla="*/ 16 w 49"/>
                <a:gd name="T41" fmla="*/ 16 h 80"/>
                <a:gd name="T42" fmla="*/ 16 w 49"/>
                <a:gd name="T43" fmla="*/ 32 h 80"/>
                <a:gd name="T44" fmla="*/ 24 w 49"/>
                <a:gd name="T45" fmla="*/ 32 h 80"/>
                <a:gd name="T46" fmla="*/ 24 w 49"/>
                <a:gd name="T47" fmla="*/ 24 h 80"/>
                <a:gd name="T48" fmla="*/ 24 w 49"/>
                <a:gd name="T49" fmla="*/ 16 h 80"/>
                <a:gd name="T50" fmla="*/ 24 w 49"/>
                <a:gd name="T51" fmla="*/ 16 h 80"/>
                <a:gd name="T52" fmla="*/ 16 w 49"/>
                <a:gd name="T5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80">
                  <a:moveTo>
                    <a:pt x="0" y="0"/>
                  </a:moveTo>
                  <a:lnTo>
                    <a:pt x="0" y="0"/>
                  </a:lnTo>
                  <a:cubicBezTo>
                    <a:pt x="16" y="0"/>
                    <a:pt x="16" y="0"/>
                    <a:pt x="16" y="0"/>
                  </a:cubicBezTo>
                  <a:cubicBezTo>
                    <a:pt x="24" y="0"/>
                    <a:pt x="32" y="0"/>
                    <a:pt x="32" y="0"/>
                  </a:cubicBezTo>
                  <a:cubicBezTo>
                    <a:pt x="40" y="0"/>
                    <a:pt x="40" y="0"/>
                    <a:pt x="40" y="8"/>
                  </a:cubicBezTo>
                  <a:cubicBezTo>
                    <a:pt x="48" y="8"/>
                    <a:pt x="48" y="16"/>
                    <a:pt x="48" y="24"/>
                  </a:cubicBezTo>
                  <a:cubicBezTo>
                    <a:pt x="48" y="24"/>
                    <a:pt x="48" y="32"/>
                    <a:pt x="40" y="32"/>
                  </a:cubicBezTo>
                  <a:cubicBezTo>
                    <a:pt x="40" y="40"/>
                    <a:pt x="40" y="40"/>
                    <a:pt x="32" y="40"/>
                  </a:cubicBezTo>
                  <a:cubicBezTo>
                    <a:pt x="40" y="40"/>
                    <a:pt x="40" y="40"/>
                    <a:pt x="40" y="40"/>
                  </a:cubicBezTo>
                  <a:lnTo>
                    <a:pt x="48" y="48"/>
                  </a:lnTo>
                  <a:lnTo>
                    <a:pt x="48" y="56"/>
                  </a:lnTo>
                  <a:cubicBezTo>
                    <a:pt x="48" y="79"/>
                    <a:pt x="48" y="79"/>
                    <a:pt x="48" y="79"/>
                  </a:cubicBezTo>
                  <a:cubicBezTo>
                    <a:pt x="24" y="79"/>
                    <a:pt x="24" y="79"/>
                    <a:pt x="24" y="79"/>
                  </a:cubicBezTo>
                  <a:cubicBezTo>
                    <a:pt x="24" y="56"/>
                    <a:pt x="24" y="56"/>
                    <a:pt x="24" y="56"/>
                  </a:cubicBezTo>
                  <a:cubicBezTo>
                    <a:pt x="24" y="48"/>
                    <a:pt x="24" y="48"/>
                    <a:pt x="24" y="48"/>
                  </a:cubicBezTo>
                  <a:cubicBezTo>
                    <a:pt x="24" y="48"/>
                    <a:pt x="24" y="40"/>
                    <a:pt x="16" y="40"/>
                  </a:cubicBezTo>
                  <a:cubicBezTo>
                    <a:pt x="16" y="79"/>
                    <a:pt x="16" y="79"/>
                    <a:pt x="16" y="79"/>
                  </a:cubicBezTo>
                  <a:cubicBezTo>
                    <a:pt x="0" y="79"/>
                    <a:pt x="0" y="79"/>
                    <a:pt x="0" y="79"/>
                  </a:cubicBezTo>
                  <a:lnTo>
                    <a:pt x="0" y="0"/>
                  </a:lnTo>
                  <a:close/>
                  <a:moveTo>
                    <a:pt x="16" y="16"/>
                  </a:moveTo>
                  <a:lnTo>
                    <a:pt x="16" y="16"/>
                  </a:lnTo>
                  <a:cubicBezTo>
                    <a:pt x="16" y="32"/>
                    <a:pt x="16" y="32"/>
                    <a:pt x="16" y="32"/>
                  </a:cubicBezTo>
                  <a:cubicBezTo>
                    <a:pt x="24" y="32"/>
                    <a:pt x="24" y="32"/>
                    <a:pt x="24" y="32"/>
                  </a:cubicBezTo>
                  <a:lnTo>
                    <a:pt x="24" y="24"/>
                  </a:lnTo>
                  <a:cubicBezTo>
                    <a:pt x="24" y="16"/>
                    <a:pt x="24" y="16"/>
                    <a:pt x="24" y="16"/>
                  </a:cubicBezTo>
                  <a:lnTo>
                    <a:pt x="24" y="16"/>
                  </a:lnTo>
                  <a:cubicBezTo>
                    <a:pt x="24" y="16"/>
                    <a:pt x="24" y="16"/>
                    <a:pt x="16"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3" name="Freeform 525"/>
            <p:cNvSpPr>
              <a:spLocks noChangeArrowheads="1"/>
            </p:cNvSpPr>
            <p:nvPr/>
          </p:nvSpPr>
          <p:spPr bwMode="auto">
            <a:xfrm>
              <a:off x="13835029" y="9145795"/>
              <a:ext cx="34939" cy="57171"/>
            </a:xfrm>
            <a:custGeom>
              <a:avLst/>
              <a:gdLst>
                <a:gd name="T0" fmla="*/ 47 w 48"/>
                <a:gd name="T1" fmla="*/ 48 h 80"/>
                <a:gd name="T2" fmla="*/ 47 w 48"/>
                <a:gd name="T3" fmla="*/ 48 h 80"/>
                <a:gd name="T4" fmla="*/ 47 w 48"/>
                <a:gd name="T5" fmla="*/ 63 h 80"/>
                <a:gd name="T6" fmla="*/ 39 w 48"/>
                <a:gd name="T7" fmla="*/ 72 h 80"/>
                <a:gd name="T8" fmla="*/ 31 w 48"/>
                <a:gd name="T9" fmla="*/ 79 h 80"/>
                <a:gd name="T10" fmla="*/ 23 w 48"/>
                <a:gd name="T11" fmla="*/ 79 h 80"/>
                <a:gd name="T12" fmla="*/ 8 w 48"/>
                <a:gd name="T13" fmla="*/ 79 h 80"/>
                <a:gd name="T14" fmla="*/ 0 w 48"/>
                <a:gd name="T15" fmla="*/ 72 h 80"/>
                <a:gd name="T16" fmla="*/ 0 w 48"/>
                <a:gd name="T17" fmla="*/ 63 h 80"/>
                <a:gd name="T18" fmla="*/ 0 w 48"/>
                <a:gd name="T19" fmla="*/ 48 h 80"/>
                <a:gd name="T20" fmla="*/ 0 w 48"/>
                <a:gd name="T21" fmla="*/ 32 h 80"/>
                <a:gd name="T22" fmla="*/ 0 w 48"/>
                <a:gd name="T23" fmla="*/ 16 h 80"/>
                <a:gd name="T24" fmla="*/ 0 w 48"/>
                <a:gd name="T25" fmla="*/ 8 h 80"/>
                <a:gd name="T26" fmla="*/ 8 w 48"/>
                <a:gd name="T27" fmla="*/ 0 h 80"/>
                <a:gd name="T28" fmla="*/ 23 w 48"/>
                <a:gd name="T29" fmla="*/ 0 h 80"/>
                <a:gd name="T30" fmla="*/ 31 w 48"/>
                <a:gd name="T31" fmla="*/ 0 h 80"/>
                <a:gd name="T32" fmla="*/ 39 w 48"/>
                <a:gd name="T33" fmla="*/ 8 h 80"/>
                <a:gd name="T34" fmla="*/ 47 w 48"/>
                <a:gd name="T35" fmla="*/ 16 h 80"/>
                <a:gd name="T36" fmla="*/ 47 w 48"/>
                <a:gd name="T37" fmla="*/ 32 h 80"/>
                <a:gd name="T38" fmla="*/ 47 w 48"/>
                <a:gd name="T39" fmla="*/ 48 h 80"/>
                <a:gd name="T40" fmla="*/ 23 w 48"/>
                <a:gd name="T41" fmla="*/ 16 h 80"/>
                <a:gd name="T42" fmla="*/ 23 w 48"/>
                <a:gd name="T43" fmla="*/ 16 h 80"/>
                <a:gd name="T44" fmla="*/ 23 w 48"/>
                <a:gd name="T45" fmla="*/ 16 h 80"/>
                <a:gd name="T46" fmla="*/ 23 w 48"/>
                <a:gd name="T47" fmla="*/ 8 h 80"/>
                <a:gd name="T48" fmla="*/ 15 w 48"/>
                <a:gd name="T49" fmla="*/ 16 h 80"/>
                <a:gd name="T50" fmla="*/ 15 w 48"/>
                <a:gd name="T51" fmla="*/ 16 h 80"/>
                <a:gd name="T52" fmla="*/ 15 w 48"/>
                <a:gd name="T53" fmla="*/ 56 h 80"/>
                <a:gd name="T54" fmla="*/ 15 w 48"/>
                <a:gd name="T55" fmla="*/ 63 h 80"/>
                <a:gd name="T56" fmla="*/ 23 w 48"/>
                <a:gd name="T57" fmla="*/ 72 h 80"/>
                <a:gd name="T58" fmla="*/ 23 w 48"/>
                <a:gd name="T59" fmla="*/ 63 h 80"/>
                <a:gd name="T60" fmla="*/ 23 w 48"/>
                <a:gd name="T61" fmla="*/ 56 h 80"/>
                <a:gd name="T62" fmla="*/ 23 w 48"/>
                <a:gd name="T63"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80">
                  <a:moveTo>
                    <a:pt x="47" y="48"/>
                  </a:moveTo>
                  <a:lnTo>
                    <a:pt x="47" y="48"/>
                  </a:lnTo>
                  <a:cubicBezTo>
                    <a:pt x="47" y="56"/>
                    <a:pt x="47" y="63"/>
                    <a:pt x="47" y="63"/>
                  </a:cubicBezTo>
                  <a:lnTo>
                    <a:pt x="39" y="72"/>
                  </a:lnTo>
                  <a:cubicBezTo>
                    <a:pt x="39" y="72"/>
                    <a:pt x="39" y="79"/>
                    <a:pt x="31" y="79"/>
                  </a:cubicBezTo>
                  <a:lnTo>
                    <a:pt x="23" y="79"/>
                  </a:lnTo>
                  <a:cubicBezTo>
                    <a:pt x="15" y="79"/>
                    <a:pt x="15" y="79"/>
                    <a:pt x="8" y="79"/>
                  </a:cubicBezTo>
                  <a:cubicBezTo>
                    <a:pt x="8" y="79"/>
                    <a:pt x="0" y="79"/>
                    <a:pt x="0" y="72"/>
                  </a:cubicBezTo>
                  <a:lnTo>
                    <a:pt x="0" y="63"/>
                  </a:lnTo>
                  <a:cubicBezTo>
                    <a:pt x="0" y="63"/>
                    <a:pt x="0" y="56"/>
                    <a:pt x="0" y="48"/>
                  </a:cubicBezTo>
                  <a:cubicBezTo>
                    <a:pt x="0" y="32"/>
                    <a:pt x="0" y="32"/>
                    <a:pt x="0" y="32"/>
                  </a:cubicBezTo>
                  <a:cubicBezTo>
                    <a:pt x="0" y="24"/>
                    <a:pt x="0" y="16"/>
                    <a:pt x="0" y="16"/>
                  </a:cubicBezTo>
                  <a:cubicBezTo>
                    <a:pt x="0" y="8"/>
                    <a:pt x="0" y="8"/>
                    <a:pt x="0" y="8"/>
                  </a:cubicBezTo>
                  <a:cubicBezTo>
                    <a:pt x="0" y="0"/>
                    <a:pt x="8" y="0"/>
                    <a:pt x="8" y="0"/>
                  </a:cubicBezTo>
                  <a:cubicBezTo>
                    <a:pt x="15" y="0"/>
                    <a:pt x="15" y="0"/>
                    <a:pt x="23" y="0"/>
                  </a:cubicBezTo>
                  <a:lnTo>
                    <a:pt x="31" y="0"/>
                  </a:lnTo>
                  <a:cubicBezTo>
                    <a:pt x="39" y="0"/>
                    <a:pt x="39" y="0"/>
                    <a:pt x="39" y="8"/>
                  </a:cubicBezTo>
                  <a:cubicBezTo>
                    <a:pt x="39" y="8"/>
                    <a:pt x="47" y="8"/>
                    <a:pt x="47" y="16"/>
                  </a:cubicBezTo>
                  <a:cubicBezTo>
                    <a:pt x="47" y="16"/>
                    <a:pt x="47" y="24"/>
                    <a:pt x="47" y="32"/>
                  </a:cubicBezTo>
                  <a:lnTo>
                    <a:pt x="47" y="48"/>
                  </a:lnTo>
                  <a:close/>
                  <a:moveTo>
                    <a:pt x="23" y="16"/>
                  </a:moveTo>
                  <a:lnTo>
                    <a:pt x="23" y="16"/>
                  </a:lnTo>
                  <a:lnTo>
                    <a:pt x="23" y="16"/>
                  </a:lnTo>
                  <a:cubicBezTo>
                    <a:pt x="23" y="8"/>
                    <a:pt x="23" y="8"/>
                    <a:pt x="23" y="8"/>
                  </a:cubicBezTo>
                  <a:cubicBezTo>
                    <a:pt x="23" y="8"/>
                    <a:pt x="15" y="8"/>
                    <a:pt x="15" y="16"/>
                  </a:cubicBezTo>
                  <a:lnTo>
                    <a:pt x="15" y="16"/>
                  </a:lnTo>
                  <a:cubicBezTo>
                    <a:pt x="15" y="56"/>
                    <a:pt x="15" y="56"/>
                    <a:pt x="15" y="56"/>
                  </a:cubicBezTo>
                  <a:cubicBezTo>
                    <a:pt x="15" y="63"/>
                    <a:pt x="15" y="63"/>
                    <a:pt x="15" y="63"/>
                  </a:cubicBezTo>
                  <a:cubicBezTo>
                    <a:pt x="15" y="63"/>
                    <a:pt x="15" y="72"/>
                    <a:pt x="23" y="72"/>
                  </a:cubicBezTo>
                  <a:lnTo>
                    <a:pt x="23" y="63"/>
                  </a:lnTo>
                  <a:cubicBezTo>
                    <a:pt x="23" y="63"/>
                    <a:pt x="23" y="63"/>
                    <a:pt x="23" y="56"/>
                  </a:cubicBezTo>
                  <a:lnTo>
                    <a:pt x="23"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4" name="Freeform 526"/>
            <p:cNvSpPr>
              <a:spLocks noChangeArrowheads="1"/>
            </p:cNvSpPr>
            <p:nvPr/>
          </p:nvSpPr>
          <p:spPr bwMode="auto">
            <a:xfrm>
              <a:off x="13873143" y="9145795"/>
              <a:ext cx="34939" cy="57171"/>
            </a:xfrm>
            <a:custGeom>
              <a:avLst/>
              <a:gdLst>
                <a:gd name="T0" fmla="*/ 47 w 48"/>
                <a:gd name="T1" fmla="*/ 32 h 80"/>
                <a:gd name="T2" fmla="*/ 47 w 48"/>
                <a:gd name="T3" fmla="*/ 32 h 80"/>
                <a:gd name="T4" fmla="*/ 24 w 48"/>
                <a:gd name="T5" fmla="*/ 32 h 80"/>
                <a:gd name="T6" fmla="*/ 24 w 48"/>
                <a:gd name="T7" fmla="*/ 24 h 80"/>
                <a:gd name="T8" fmla="*/ 24 w 48"/>
                <a:gd name="T9" fmla="*/ 16 h 80"/>
                <a:gd name="T10" fmla="*/ 24 w 48"/>
                <a:gd name="T11" fmla="*/ 8 h 80"/>
                <a:gd name="T12" fmla="*/ 16 w 48"/>
                <a:gd name="T13" fmla="*/ 16 h 80"/>
                <a:gd name="T14" fmla="*/ 16 w 48"/>
                <a:gd name="T15" fmla="*/ 24 h 80"/>
                <a:gd name="T16" fmla="*/ 16 w 48"/>
                <a:gd name="T17" fmla="*/ 56 h 80"/>
                <a:gd name="T18" fmla="*/ 16 w 48"/>
                <a:gd name="T19" fmla="*/ 63 h 80"/>
                <a:gd name="T20" fmla="*/ 24 w 48"/>
                <a:gd name="T21" fmla="*/ 72 h 80"/>
                <a:gd name="T22" fmla="*/ 24 w 48"/>
                <a:gd name="T23" fmla="*/ 63 h 80"/>
                <a:gd name="T24" fmla="*/ 24 w 48"/>
                <a:gd name="T25" fmla="*/ 56 h 80"/>
                <a:gd name="T26" fmla="*/ 24 w 48"/>
                <a:gd name="T27" fmla="*/ 48 h 80"/>
                <a:gd name="T28" fmla="*/ 47 w 48"/>
                <a:gd name="T29" fmla="*/ 48 h 80"/>
                <a:gd name="T30" fmla="*/ 47 w 48"/>
                <a:gd name="T31" fmla="*/ 48 h 80"/>
                <a:gd name="T32" fmla="*/ 47 w 48"/>
                <a:gd name="T33" fmla="*/ 72 h 80"/>
                <a:gd name="T34" fmla="*/ 40 w 48"/>
                <a:gd name="T35" fmla="*/ 79 h 80"/>
                <a:gd name="T36" fmla="*/ 24 w 48"/>
                <a:gd name="T37" fmla="*/ 79 h 80"/>
                <a:gd name="T38" fmla="*/ 8 w 48"/>
                <a:gd name="T39" fmla="*/ 79 h 80"/>
                <a:gd name="T40" fmla="*/ 0 w 48"/>
                <a:gd name="T41" fmla="*/ 72 h 80"/>
                <a:gd name="T42" fmla="*/ 0 w 48"/>
                <a:gd name="T43" fmla="*/ 48 h 80"/>
                <a:gd name="T44" fmla="*/ 0 w 48"/>
                <a:gd name="T45" fmla="*/ 24 h 80"/>
                <a:gd name="T46" fmla="*/ 0 w 48"/>
                <a:gd name="T47" fmla="*/ 16 h 80"/>
                <a:gd name="T48" fmla="*/ 0 w 48"/>
                <a:gd name="T49" fmla="*/ 8 h 80"/>
                <a:gd name="T50" fmla="*/ 8 w 48"/>
                <a:gd name="T51" fmla="*/ 0 h 80"/>
                <a:gd name="T52" fmla="*/ 24 w 48"/>
                <a:gd name="T53" fmla="*/ 0 h 80"/>
                <a:gd name="T54" fmla="*/ 40 w 48"/>
                <a:gd name="T55" fmla="*/ 0 h 80"/>
                <a:gd name="T56" fmla="*/ 47 w 48"/>
                <a:gd name="T57" fmla="*/ 8 h 80"/>
                <a:gd name="T58" fmla="*/ 47 w 48"/>
                <a:gd name="T59" fmla="*/ 24 h 80"/>
                <a:gd name="T60" fmla="*/ 47 w 48"/>
                <a:gd name="T6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80">
                  <a:moveTo>
                    <a:pt x="47" y="32"/>
                  </a:moveTo>
                  <a:lnTo>
                    <a:pt x="47" y="32"/>
                  </a:lnTo>
                  <a:cubicBezTo>
                    <a:pt x="24" y="32"/>
                    <a:pt x="24" y="32"/>
                    <a:pt x="24" y="32"/>
                  </a:cubicBezTo>
                  <a:cubicBezTo>
                    <a:pt x="24" y="24"/>
                    <a:pt x="24" y="24"/>
                    <a:pt x="24" y="24"/>
                  </a:cubicBezTo>
                  <a:cubicBezTo>
                    <a:pt x="24" y="16"/>
                    <a:pt x="24" y="16"/>
                    <a:pt x="24" y="16"/>
                  </a:cubicBezTo>
                  <a:cubicBezTo>
                    <a:pt x="24" y="8"/>
                    <a:pt x="24" y="8"/>
                    <a:pt x="24" y="8"/>
                  </a:cubicBezTo>
                  <a:cubicBezTo>
                    <a:pt x="24" y="8"/>
                    <a:pt x="16" y="8"/>
                    <a:pt x="16" y="16"/>
                  </a:cubicBezTo>
                  <a:cubicBezTo>
                    <a:pt x="16" y="16"/>
                    <a:pt x="16" y="16"/>
                    <a:pt x="16" y="24"/>
                  </a:cubicBezTo>
                  <a:cubicBezTo>
                    <a:pt x="16" y="56"/>
                    <a:pt x="16" y="56"/>
                    <a:pt x="16" y="56"/>
                  </a:cubicBezTo>
                  <a:cubicBezTo>
                    <a:pt x="16" y="63"/>
                    <a:pt x="16" y="63"/>
                    <a:pt x="16" y="63"/>
                  </a:cubicBezTo>
                  <a:lnTo>
                    <a:pt x="24" y="72"/>
                  </a:lnTo>
                  <a:lnTo>
                    <a:pt x="24" y="63"/>
                  </a:lnTo>
                  <a:cubicBezTo>
                    <a:pt x="24" y="63"/>
                    <a:pt x="24" y="63"/>
                    <a:pt x="24" y="56"/>
                  </a:cubicBezTo>
                  <a:cubicBezTo>
                    <a:pt x="24" y="48"/>
                    <a:pt x="24" y="48"/>
                    <a:pt x="24" y="48"/>
                  </a:cubicBezTo>
                  <a:cubicBezTo>
                    <a:pt x="47" y="48"/>
                    <a:pt x="47" y="48"/>
                    <a:pt x="47" y="48"/>
                  </a:cubicBezTo>
                  <a:lnTo>
                    <a:pt x="47" y="48"/>
                  </a:lnTo>
                  <a:cubicBezTo>
                    <a:pt x="47" y="56"/>
                    <a:pt x="47" y="63"/>
                    <a:pt x="47" y="72"/>
                  </a:cubicBezTo>
                  <a:cubicBezTo>
                    <a:pt x="40" y="72"/>
                    <a:pt x="40" y="72"/>
                    <a:pt x="40" y="79"/>
                  </a:cubicBezTo>
                  <a:cubicBezTo>
                    <a:pt x="31" y="79"/>
                    <a:pt x="31" y="79"/>
                    <a:pt x="24" y="79"/>
                  </a:cubicBezTo>
                  <a:cubicBezTo>
                    <a:pt x="16" y="79"/>
                    <a:pt x="8" y="79"/>
                    <a:pt x="8" y="79"/>
                  </a:cubicBezTo>
                  <a:cubicBezTo>
                    <a:pt x="0" y="79"/>
                    <a:pt x="0" y="72"/>
                    <a:pt x="0" y="72"/>
                  </a:cubicBezTo>
                  <a:cubicBezTo>
                    <a:pt x="0" y="63"/>
                    <a:pt x="0" y="56"/>
                    <a:pt x="0" y="48"/>
                  </a:cubicBezTo>
                  <a:cubicBezTo>
                    <a:pt x="0" y="24"/>
                    <a:pt x="0" y="24"/>
                    <a:pt x="0" y="24"/>
                  </a:cubicBezTo>
                  <a:lnTo>
                    <a:pt x="0" y="16"/>
                  </a:lnTo>
                  <a:cubicBezTo>
                    <a:pt x="0" y="8"/>
                    <a:pt x="0" y="8"/>
                    <a:pt x="0" y="8"/>
                  </a:cubicBezTo>
                  <a:cubicBezTo>
                    <a:pt x="0" y="0"/>
                    <a:pt x="8" y="0"/>
                    <a:pt x="8" y="0"/>
                  </a:cubicBezTo>
                  <a:cubicBezTo>
                    <a:pt x="16" y="0"/>
                    <a:pt x="16" y="0"/>
                    <a:pt x="24" y="0"/>
                  </a:cubicBezTo>
                  <a:cubicBezTo>
                    <a:pt x="24" y="0"/>
                    <a:pt x="31" y="0"/>
                    <a:pt x="40" y="0"/>
                  </a:cubicBezTo>
                  <a:cubicBezTo>
                    <a:pt x="40" y="0"/>
                    <a:pt x="40" y="8"/>
                    <a:pt x="47" y="8"/>
                  </a:cubicBezTo>
                  <a:cubicBezTo>
                    <a:pt x="47" y="16"/>
                    <a:pt x="47" y="16"/>
                    <a:pt x="47" y="24"/>
                  </a:cubicBezTo>
                  <a:lnTo>
                    <a:pt x="47"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5" name="Freeform 527"/>
            <p:cNvSpPr>
              <a:spLocks noChangeArrowheads="1"/>
            </p:cNvSpPr>
            <p:nvPr/>
          </p:nvSpPr>
          <p:spPr bwMode="auto">
            <a:xfrm>
              <a:off x="13911257" y="9145795"/>
              <a:ext cx="34939" cy="57171"/>
            </a:xfrm>
            <a:custGeom>
              <a:avLst/>
              <a:gdLst>
                <a:gd name="T0" fmla="*/ 48 w 49"/>
                <a:gd name="T1" fmla="*/ 0 h 80"/>
                <a:gd name="T2" fmla="*/ 40 w 49"/>
                <a:gd name="T3" fmla="*/ 32 h 80"/>
                <a:gd name="T4" fmla="*/ 48 w 49"/>
                <a:gd name="T5" fmla="*/ 79 h 80"/>
                <a:gd name="T6" fmla="*/ 32 w 49"/>
                <a:gd name="T7" fmla="*/ 79 h 80"/>
                <a:gd name="T8" fmla="*/ 16 w 49"/>
                <a:gd name="T9" fmla="*/ 48 h 80"/>
                <a:gd name="T10" fmla="*/ 16 w 49"/>
                <a:gd name="T11" fmla="*/ 79 h 80"/>
                <a:gd name="T12" fmla="*/ 0 w 49"/>
                <a:gd name="T13" fmla="*/ 79 h 80"/>
                <a:gd name="T14" fmla="*/ 0 w 49"/>
                <a:gd name="T15" fmla="*/ 0 h 80"/>
                <a:gd name="T16" fmla="*/ 16 w 49"/>
                <a:gd name="T17" fmla="*/ 0 h 80"/>
                <a:gd name="T18" fmla="*/ 16 w 49"/>
                <a:gd name="T19" fmla="*/ 32 h 80"/>
                <a:gd name="T20" fmla="*/ 32 w 49"/>
                <a:gd name="T21" fmla="*/ 0 h 80"/>
                <a:gd name="T22" fmla="*/ 48 w 49"/>
                <a:gd name="T2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80">
                  <a:moveTo>
                    <a:pt x="48" y="0"/>
                  </a:moveTo>
                  <a:lnTo>
                    <a:pt x="40" y="32"/>
                  </a:lnTo>
                  <a:lnTo>
                    <a:pt x="48" y="79"/>
                  </a:lnTo>
                  <a:lnTo>
                    <a:pt x="32" y="79"/>
                  </a:lnTo>
                  <a:lnTo>
                    <a:pt x="16" y="48"/>
                  </a:lnTo>
                  <a:lnTo>
                    <a:pt x="16" y="79"/>
                  </a:lnTo>
                  <a:lnTo>
                    <a:pt x="0" y="79"/>
                  </a:lnTo>
                  <a:lnTo>
                    <a:pt x="0" y="0"/>
                  </a:lnTo>
                  <a:lnTo>
                    <a:pt x="16" y="0"/>
                  </a:lnTo>
                  <a:lnTo>
                    <a:pt x="16" y="32"/>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6" name="Freeform 528"/>
            <p:cNvSpPr>
              <a:spLocks noChangeArrowheads="1"/>
            </p:cNvSpPr>
            <p:nvPr/>
          </p:nvSpPr>
          <p:spPr bwMode="auto">
            <a:xfrm>
              <a:off x="13355430" y="7859448"/>
              <a:ext cx="34937" cy="98462"/>
            </a:xfrm>
            <a:custGeom>
              <a:avLst/>
              <a:gdLst>
                <a:gd name="T0" fmla="*/ 47 w 48"/>
                <a:gd name="T1" fmla="*/ 0 h 135"/>
                <a:gd name="T2" fmla="*/ 47 w 48"/>
                <a:gd name="T3" fmla="*/ 0 h 135"/>
                <a:gd name="T4" fmla="*/ 47 w 48"/>
                <a:gd name="T5" fmla="*/ 87 h 135"/>
                <a:gd name="T6" fmla="*/ 47 w 48"/>
                <a:gd name="T7" fmla="*/ 118 h 135"/>
                <a:gd name="T8" fmla="*/ 39 w 48"/>
                <a:gd name="T9" fmla="*/ 126 h 135"/>
                <a:gd name="T10" fmla="*/ 31 w 48"/>
                <a:gd name="T11" fmla="*/ 134 h 135"/>
                <a:gd name="T12" fmla="*/ 15 w 48"/>
                <a:gd name="T13" fmla="*/ 134 h 135"/>
                <a:gd name="T14" fmla="*/ 0 w 48"/>
                <a:gd name="T15" fmla="*/ 134 h 135"/>
                <a:gd name="T16" fmla="*/ 0 w 48"/>
                <a:gd name="T17" fmla="*/ 110 h 135"/>
                <a:gd name="T18" fmla="*/ 0 w 48"/>
                <a:gd name="T19" fmla="*/ 110 h 135"/>
                <a:gd name="T20" fmla="*/ 7 w 48"/>
                <a:gd name="T21" fmla="*/ 110 h 135"/>
                <a:gd name="T22" fmla="*/ 7 w 48"/>
                <a:gd name="T23" fmla="*/ 102 h 135"/>
                <a:gd name="T24" fmla="*/ 7 w 48"/>
                <a:gd name="T25" fmla="*/ 95 h 135"/>
                <a:gd name="T26" fmla="*/ 7 w 48"/>
                <a:gd name="T27" fmla="*/ 0 h 135"/>
                <a:gd name="T28" fmla="*/ 47 w 48"/>
                <a:gd name="T2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35">
                  <a:moveTo>
                    <a:pt x="47" y="0"/>
                  </a:moveTo>
                  <a:lnTo>
                    <a:pt x="47" y="0"/>
                  </a:lnTo>
                  <a:cubicBezTo>
                    <a:pt x="47" y="87"/>
                    <a:pt x="47" y="87"/>
                    <a:pt x="47" y="87"/>
                  </a:cubicBezTo>
                  <a:cubicBezTo>
                    <a:pt x="47" y="102"/>
                    <a:pt x="47" y="110"/>
                    <a:pt x="47" y="118"/>
                  </a:cubicBezTo>
                  <a:cubicBezTo>
                    <a:pt x="47" y="118"/>
                    <a:pt x="47" y="126"/>
                    <a:pt x="39" y="126"/>
                  </a:cubicBezTo>
                  <a:cubicBezTo>
                    <a:pt x="39" y="126"/>
                    <a:pt x="39" y="134"/>
                    <a:pt x="31" y="134"/>
                  </a:cubicBezTo>
                  <a:cubicBezTo>
                    <a:pt x="31" y="134"/>
                    <a:pt x="23" y="134"/>
                    <a:pt x="15" y="134"/>
                  </a:cubicBezTo>
                  <a:cubicBezTo>
                    <a:pt x="0" y="134"/>
                    <a:pt x="0" y="134"/>
                    <a:pt x="0" y="134"/>
                  </a:cubicBezTo>
                  <a:cubicBezTo>
                    <a:pt x="0" y="110"/>
                    <a:pt x="0" y="110"/>
                    <a:pt x="0" y="110"/>
                  </a:cubicBezTo>
                  <a:lnTo>
                    <a:pt x="0" y="110"/>
                  </a:lnTo>
                  <a:cubicBezTo>
                    <a:pt x="7" y="110"/>
                    <a:pt x="7" y="110"/>
                    <a:pt x="7" y="110"/>
                  </a:cubicBezTo>
                  <a:cubicBezTo>
                    <a:pt x="7" y="110"/>
                    <a:pt x="7" y="110"/>
                    <a:pt x="7" y="102"/>
                  </a:cubicBezTo>
                  <a:cubicBezTo>
                    <a:pt x="7" y="102"/>
                    <a:pt x="7" y="102"/>
                    <a:pt x="7" y="95"/>
                  </a:cubicBezTo>
                  <a:cubicBezTo>
                    <a:pt x="7" y="0"/>
                    <a:pt x="7" y="0"/>
                    <a:pt x="7" y="0"/>
                  </a:cubicBez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7" name="Freeform 529"/>
            <p:cNvSpPr>
              <a:spLocks noChangeArrowheads="1"/>
            </p:cNvSpPr>
            <p:nvPr/>
          </p:nvSpPr>
          <p:spPr bwMode="auto">
            <a:xfrm>
              <a:off x="13393543" y="7859448"/>
              <a:ext cx="47641" cy="98462"/>
            </a:xfrm>
            <a:custGeom>
              <a:avLst/>
              <a:gdLst>
                <a:gd name="T0" fmla="*/ 0 w 64"/>
                <a:gd name="T1" fmla="*/ 0 h 135"/>
                <a:gd name="T2" fmla="*/ 63 w 64"/>
                <a:gd name="T3" fmla="*/ 0 h 135"/>
                <a:gd name="T4" fmla="*/ 63 w 64"/>
                <a:gd name="T5" fmla="*/ 31 h 135"/>
                <a:gd name="T6" fmla="*/ 39 w 64"/>
                <a:gd name="T7" fmla="*/ 31 h 135"/>
                <a:gd name="T8" fmla="*/ 39 w 64"/>
                <a:gd name="T9" fmla="*/ 55 h 135"/>
                <a:gd name="T10" fmla="*/ 63 w 64"/>
                <a:gd name="T11" fmla="*/ 55 h 135"/>
                <a:gd name="T12" fmla="*/ 63 w 64"/>
                <a:gd name="T13" fmla="*/ 79 h 135"/>
                <a:gd name="T14" fmla="*/ 39 w 64"/>
                <a:gd name="T15" fmla="*/ 79 h 135"/>
                <a:gd name="T16" fmla="*/ 39 w 64"/>
                <a:gd name="T17" fmla="*/ 110 h 135"/>
                <a:gd name="T18" fmla="*/ 63 w 64"/>
                <a:gd name="T19" fmla="*/ 110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31"/>
                  </a:lnTo>
                  <a:lnTo>
                    <a:pt x="39" y="31"/>
                  </a:lnTo>
                  <a:lnTo>
                    <a:pt x="39" y="55"/>
                  </a:lnTo>
                  <a:lnTo>
                    <a:pt x="63" y="55"/>
                  </a:lnTo>
                  <a:lnTo>
                    <a:pt x="63" y="79"/>
                  </a:lnTo>
                  <a:lnTo>
                    <a:pt x="39" y="79"/>
                  </a:lnTo>
                  <a:lnTo>
                    <a:pt x="39" y="110"/>
                  </a:lnTo>
                  <a:lnTo>
                    <a:pt x="63" y="110"/>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8" name="Freeform 530"/>
            <p:cNvSpPr>
              <a:spLocks noChangeArrowheads="1"/>
            </p:cNvSpPr>
            <p:nvPr/>
          </p:nvSpPr>
          <p:spPr bwMode="auto">
            <a:xfrm>
              <a:off x="13447537" y="7859448"/>
              <a:ext cx="47643" cy="98462"/>
            </a:xfrm>
            <a:custGeom>
              <a:avLst/>
              <a:gdLst>
                <a:gd name="T0" fmla="*/ 0 w 64"/>
                <a:gd name="T1" fmla="*/ 0 h 135"/>
                <a:gd name="T2" fmla="*/ 63 w 64"/>
                <a:gd name="T3" fmla="*/ 0 h 135"/>
                <a:gd name="T4" fmla="*/ 63 w 64"/>
                <a:gd name="T5" fmla="*/ 31 h 135"/>
                <a:gd name="T6" fmla="*/ 40 w 64"/>
                <a:gd name="T7" fmla="*/ 31 h 135"/>
                <a:gd name="T8" fmla="*/ 40 w 64"/>
                <a:gd name="T9" fmla="*/ 55 h 135"/>
                <a:gd name="T10" fmla="*/ 63 w 64"/>
                <a:gd name="T11" fmla="*/ 55 h 135"/>
                <a:gd name="T12" fmla="*/ 63 w 64"/>
                <a:gd name="T13" fmla="*/ 79 h 135"/>
                <a:gd name="T14" fmla="*/ 40 w 64"/>
                <a:gd name="T15" fmla="*/ 79 h 135"/>
                <a:gd name="T16" fmla="*/ 40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40" y="31"/>
                  </a:lnTo>
                  <a:lnTo>
                    <a:pt x="40" y="55"/>
                  </a:lnTo>
                  <a:lnTo>
                    <a:pt x="63" y="55"/>
                  </a:lnTo>
                  <a:lnTo>
                    <a:pt x="63"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39" name="Freeform 531"/>
            <p:cNvSpPr>
              <a:spLocks noChangeArrowheads="1"/>
            </p:cNvSpPr>
            <p:nvPr/>
          </p:nvSpPr>
          <p:spPr bwMode="auto">
            <a:xfrm>
              <a:off x="13498356" y="7859448"/>
              <a:ext cx="47643" cy="98462"/>
            </a:xfrm>
            <a:custGeom>
              <a:avLst/>
              <a:gdLst>
                <a:gd name="T0" fmla="*/ 0 w 64"/>
                <a:gd name="T1" fmla="*/ 0 h 135"/>
                <a:gd name="T2" fmla="*/ 63 w 64"/>
                <a:gd name="T3" fmla="*/ 0 h 135"/>
                <a:gd name="T4" fmla="*/ 63 w 64"/>
                <a:gd name="T5" fmla="*/ 31 h 135"/>
                <a:gd name="T6" fmla="*/ 32 w 64"/>
                <a:gd name="T7" fmla="*/ 31 h 135"/>
                <a:gd name="T8" fmla="*/ 32 w 64"/>
                <a:gd name="T9" fmla="*/ 55 h 135"/>
                <a:gd name="T10" fmla="*/ 56 w 64"/>
                <a:gd name="T11" fmla="*/ 55 h 135"/>
                <a:gd name="T12" fmla="*/ 56 w 64"/>
                <a:gd name="T13" fmla="*/ 79 h 135"/>
                <a:gd name="T14" fmla="*/ 32 w 64"/>
                <a:gd name="T15" fmla="*/ 79 h 135"/>
                <a:gd name="T16" fmla="*/ 32 w 64"/>
                <a:gd name="T17" fmla="*/ 134 h 135"/>
                <a:gd name="T18" fmla="*/ 0 w 64"/>
                <a:gd name="T19" fmla="*/ 134 h 135"/>
                <a:gd name="T20" fmla="*/ 0 w 64"/>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5">
                  <a:moveTo>
                    <a:pt x="0" y="0"/>
                  </a:moveTo>
                  <a:lnTo>
                    <a:pt x="63" y="0"/>
                  </a:lnTo>
                  <a:lnTo>
                    <a:pt x="63" y="31"/>
                  </a:lnTo>
                  <a:lnTo>
                    <a:pt x="32" y="31"/>
                  </a:lnTo>
                  <a:lnTo>
                    <a:pt x="32" y="55"/>
                  </a:lnTo>
                  <a:lnTo>
                    <a:pt x="56" y="55"/>
                  </a:lnTo>
                  <a:lnTo>
                    <a:pt x="56" y="79"/>
                  </a:lnTo>
                  <a:lnTo>
                    <a:pt x="32" y="79"/>
                  </a:lnTo>
                  <a:lnTo>
                    <a:pt x="32"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0" name="Freeform 532"/>
            <p:cNvSpPr>
              <a:spLocks noChangeArrowheads="1"/>
            </p:cNvSpPr>
            <p:nvPr/>
          </p:nvSpPr>
          <p:spPr bwMode="auto">
            <a:xfrm>
              <a:off x="13549174" y="7859448"/>
              <a:ext cx="41291"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1" name="Freeform 533"/>
            <p:cNvSpPr>
              <a:spLocks noChangeArrowheads="1"/>
            </p:cNvSpPr>
            <p:nvPr/>
          </p:nvSpPr>
          <p:spPr bwMode="auto">
            <a:xfrm>
              <a:off x="13599993" y="7859448"/>
              <a:ext cx="53996" cy="98462"/>
            </a:xfrm>
            <a:custGeom>
              <a:avLst/>
              <a:gdLst>
                <a:gd name="T0" fmla="*/ 0 w 73"/>
                <a:gd name="T1" fmla="*/ 0 h 135"/>
                <a:gd name="T2" fmla="*/ 0 w 73"/>
                <a:gd name="T3" fmla="*/ 0 h 135"/>
                <a:gd name="T4" fmla="*/ 24 w 73"/>
                <a:gd name="T5" fmla="*/ 0 h 135"/>
                <a:gd name="T6" fmla="*/ 56 w 73"/>
                <a:gd name="T7" fmla="*/ 0 h 135"/>
                <a:gd name="T8" fmla="*/ 72 w 73"/>
                <a:gd name="T9" fmla="*/ 15 h 135"/>
                <a:gd name="T10" fmla="*/ 72 w 73"/>
                <a:gd name="T11" fmla="*/ 39 h 135"/>
                <a:gd name="T12" fmla="*/ 72 w 73"/>
                <a:gd name="T13" fmla="*/ 55 h 135"/>
                <a:gd name="T14" fmla="*/ 56 w 73"/>
                <a:gd name="T15" fmla="*/ 63 h 135"/>
                <a:gd name="T16" fmla="*/ 72 w 73"/>
                <a:gd name="T17" fmla="*/ 71 h 135"/>
                <a:gd name="T18" fmla="*/ 72 w 73"/>
                <a:gd name="T19" fmla="*/ 79 h 135"/>
                <a:gd name="T20" fmla="*/ 72 w 73"/>
                <a:gd name="T21" fmla="*/ 102 h 135"/>
                <a:gd name="T22" fmla="*/ 72 w 73"/>
                <a:gd name="T23" fmla="*/ 134 h 135"/>
                <a:gd name="T24" fmla="*/ 40 w 73"/>
                <a:gd name="T25" fmla="*/ 134 h 135"/>
                <a:gd name="T26" fmla="*/ 40 w 73"/>
                <a:gd name="T27" fmla="*/ 87 h 135"/>
                <a:gd name="T28" fmla="*/ 40 w 73"/>
                <a:gd name="T29" fmla="*/ 79 h 135"/>
                <a:gd name="T30" fmla="*/ 32 w 73"/>
                <a:gd name="T31" fmla="*/ 71 h 135"/>
                <a:gd name="T32" fmla="*/ 32 w 73"/>
                <a:gd name="T33" fmla="*/ 134 h 135"/>
                <a:gd name="T34" fmla="*/ 0 w 73"/>
                <a:gd name="T35" fmla="*/ 134 h 135"/>
                <a:gd name="T36" fmla="*/ 0 w 73"/>
                <a:gd name="T37" fmla="*/ 0 h 135"/>
                <a:gd name="T38" fmla="*/ 32 w 73"/>
                <a:gd name="T39" fmla="*/ 24 h 135"/>
                <a:gd name="T40" fmla="*/ 32 w 73"/>
                <a:gd name="T41" fmla="*/ 24 h 135"/>
                <a:gd name="T42" fmla="*/ 32 w 73"/>
                <a:gd name="T43" fmla="*/ 55 h 135"/>
                <a:gd name="T44" fmla="*/ 40 w 73"/>
                <a:gd name="T45" fmla="*/ 55 h 135"/>
                <a:gd name="T46" fmla="*/ 40 w 73"/>
                <a:gd name="T47" fmla="*/ 39 h 135"/>
                <a:gd name="T48" fmla="*/ 40 w 73"/>
                <a:gd name="T49" fmla="*/ 31 h 135"/>
                <a:gd name="T50" fmla="*/ 40 w 73"/>
                <a:gd name="T51" fmla="*/ 24 h 135"/>
                <a:gd name="T52" fmla="*/ 32 w 73"/>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5">
                  <a:moveTo>
                    <a:pt x="0" y="0"/>
                  </a:moveTo>
                  <a:lnTo>
                    <a:pt x="0" y="0"/>
                  </a:lnTo>
                  <a:cubicBezTo>
                    <a:pt x="24" y="0"/>
                    <a:pt x="24" y="0"/>
                    <a:pt x="24" y="0"/>
                  </a:cubicBezTo>
                  <a:cubicBezTo>
                    <a:pt x="40" y="0"/>
                    <a:pt x="48" y="0"/>
                    <a:pt x="56" y="0"/>
                  </a:cubicBezTo>
                  <a:cubicBezTo>
                    <a:pt x="64" y="8"/>
                    <a:pt x="64" y="8"/>
                    <a:pt x="72" y="15"/>
                  </a:cubicBezTo>
                  <a:cubicBezTo>
                    <a:pt x="72" y="15"/>
                    <a:pt x="72" y="24"/>
                    <a:pt x="72" y="39"/>
                  </a:cubicBezTo>
                  <a:cubicBezTo>
                    <a:pt x="72" y="47"/>
                    <a:pt x="72" y="55"/>
                    <a:pt x="72" y="55"/>
                  </a:cubicBezTo>
                  <a:cubicBezTo>
                    <a:pt x="72" y="63"/>
                    <a:pt x="64" y="63"/>
                    <a:pt x="56" y="63"/>
                  </a:cubicBezTo>
                  <a:cubicBezTo>
                    <a:pt x="64" y="63"/>
                    <a:pt x="64" y="71"/>
                    <a:pt x="72" y="71"/>
                  </a:cubicBezTo>
                  <a:cubicBezTo>
                    <a:pt x="72" y="79"/>
                    <a:pt x="72" y="79"/>
                    <a:pt x="72" y="79"/>
                  </a:cubicBezTo>
                  <a:cubicBezTo>
                    <a:pt x="72" y="79"/>
                    <a:pt x="72" y="87"/>
                    <a:pt x="72" y="102"/>
                  </a:cubicBezTo>
                  <a:cubicBezTo>
                    <a:pt x="72" y="134"/>
                    <a:pt x="72" y="134"/>
                    <a:pt x="72" y="134"/>
                  </a:cubicBezTo>
                  <a:cubicBezTo>
                    <a:pt x="40" y="134"/>
                    <a:pt x="40" y="134"/>
                    <a:pt x="40" y="134"/>
                  </a:cubicBezTo>
                  <a:cubicBezTo>
                    <a:pt x="40" y="87"/>
                    <a:pt x="40" y="87"/>
                    <a:pt x="40" y="87"/>
                  </a:cubicBezTo>
                  <a:lnTo>
                    <a:pt x="40" y="79"/>
                  </a:lnTo>
                  <a:cubicBezTo>
                    <a:pt x="40" y="79"/>
                    <a:pt x="40" y="71"/>
                    <a:pt x="32" y="71"/>
                  </a:cubicBezTo>
                  <a:cubicBezTo>
                    <a:pt x="32" y="134"/>
                    <a:pt x="32" y="134"/>
                    <a:pt x="32" y="134"/>
                  </a:cubicBezTo>
                  <a:cubicBezTo>
                    <a:pt x="0" y="134"/>
                    <a:pt x="0" y="134"/>
                    <a:pt x="0" y="134"/>
                  </a:cubicBezTo>
                  <a:lnTo>
                    <a:pt x="0" y="0"/>
                  </a:lnTo>
                  <a:close/>
                  <a:moveTo>
                    <a:pt x="32" y="24"/>
                  </a:moveTo>
                  <a:lnTo>
                    <a:pt x="32" y="24"/>
                  </a:lnTo>
                  <a:cubicBezTo>
                    <a:pt x="32" y="55"/>
                    <a:pt x="32" y="55"/>
                    <a:pt x="32" y="55"/>
                  </a:cubicBezTo>
                  <a:lnTo>
                    <a:pt x="40" y="55"/>
                  </a:lnTo>
                  <a:cubicBezTo>
                    <a:pt x="40" y="47"/>
                    <a:pt x="40" y="47"/>
                    <a:pt x="40" y="39"/>
                  </a:cubicBezTo>
                  <a:cubicBezTo>
                    <a:pt x="40" y="31"/>
                    <a:pt x="40" y="31"/>
                    <a:pt x="40" y="31"/>
                  </a:cubicBezTo>
                  <a:lnTo>
                    <a:pt x="40" y="24"/>
                  </a:lnTo>
                  <a:lnTo>
                    <a:pt x="32"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2" name="Freeform 534"/>
            <p:cNvSpPr>
              <a:spLocks noChangeArrowheads="1"/>
            </p:cNvSpPr>
            <p:nvPr/>
          </p:nvSpPr>
          <p:spPr bwMode="auto">
            <a:xfrm>
              <a:off x="13663516" y="7859448"/>
              <a:ext cx="57171" cy="98462"/>
            </a:xfrm>
            <a:custGeom>
              <a:avLst/>
              <a:gdLst>
                <a:gd name="T0" fmla="*/ 72 w 81"/>
                <a:gd name="T1" fmla="*/ 39 h 135"/>
                <a:gd name="T2" fmla="*/ 72 w 81"/>
                <a:gd name="T3" fmla="*/ 39 h 135"/>
                <a:gd name="T4" fmla="*/ 40 w 81"/>
                <a:gd name="T5" fmla="*/ 39 h 135"/>
                <a:gd name="T6" fmla="*/ 40 w 81"/>
                <a:gd name="T7" fmla="*/ 31 h 135"/>
                <a:gd name="T8" fmla="*/ 40 w 81"/>
                <a:gd name="T9" fmla="*/ 24 h 135"/>
                <a:gd name="T10" fmla="*/ 40 w 81"/>
                <a:gd name="T11" fmla="*/ 24 h 135"/>
                <a:gd name="T12" fmla="*/ 32 w 81"/>
                <a:gd name="T13" fmla="*/ 24 h 135"/>
                <a:gd name="T14" fmla="*/ 32 w 81"/>
                <a:gd name="T15" fmla="*/ 31 h 135"/>
                <a:gd name="T16" fmla="*/ 32 w 81"/>
                <a:gd name="T17" fmla="*/ 39 h 135"/>
                <a:gd name="T18" fmla="*/ 40 w 81"/>
                <a:gd name="T19" fmla="*/ 47 h 135"/>
                <a:gd name="T20" fmla="*/ 72 w 81"/>
                <a:gd name="T21" fmla="*/ 71 h 135"/>
                <a:gd name="T22" fmla="*/ 80 w 81"/>
                <a:gd name="T23" fmla="*/ 102 h 135"/>
                <a:gd name="T24" fmla="*/ 72 w 81"/>
                <a:gd name="T25" fmla="*/ 118 h 135"/>
                <a:gd name="T26" fmla="*/ 64 w 81"/>
                <a:gd name="T27" fmla="*/ 134 h 135"/>
                <a:gd name="T28" fmla="*/ 40 w 81"/>
                <a:gd name="T29" fmla="*/ 134 h 135"/>
                <a:gd name="T30" fmla="*/ 16 w 81"/>
                <a:gd name="T31" fmla="*/ 134 h 135"/>
                <a:gd name="T32" fmla="*/ 0 w 81"/>
                <a:gd name="T33" fmla="*/ 118 h 135"/>
                <a:gd name="T34" fmla="*/ 0 w 81"/>
                <a:gd name="T35" fmla="*/ 95 h 135"/>
                <a:gd name="T36" fmla="*/ 0 w 81"/>
                <a:gd name="T37" fmla="*/ 87 h 135"/>
                <a:gd name="T38" fmla="*/ 32 w 81"/>
                <a:gd name="T39" fmla="*/ 87 h 135"/>
                <a:gd name="T40" fmla="*/ 32 w 81"/>
                <a:gd name="T41" fmla="*/ 102 h 135"/>
                <a:gd name="T42" fmla="*/ 32 w 81"/>
                <a:gd name="T43" fmla="*/ 110 h 135"/>
                <a:gd name="T44" fmla="*/ 40 w 81"/>
                <a:gd name="T45" fmla="*/ 118 h 135"/>
                <a:gd name="T46" fmla="*/ 40 w 81"/>
                <a:gd name="T47" fmla="*/ 110 h 135"/>
                <a:gd name="T48" fmla="*/ 48 w 81"/>
                <a:gd name="T49" fmla="*/ 102 h 135"/>
                <a:gd name="T50" fmla="*/ 40 w 81"/>
                <a:gd name="T51" fmla="*/ 87 h 135"/>
                <a:gd name="T52" fmla="*/ 24 w 81"/>
                <a:gd name="T53" fmla="*/ 79 h 135"/>
                <a:gd name="T54" fmla="*/ 8 w 81"/>
                <a:gd name="T55" fmla="*/ 63 h 135"/>
                <a:gd name="T56" fmla="*/ 0 w 81"/>
                <a:gd name="T57" fmla="*/ 55 h 135"/>
                <a:gd name="T58" fmla="*/ 0 w 81"/>
                <a:gd name="T59" fmla="*/ 39 h 135"/>
                <a:gd name="T60" fmla="*/ 0 w 81"/>
                <a:gd name="T61" fmla="*/ 15 h 135"/>
                <a:gd name="T62" fmla="*/ 16 w 81"/>
                <a:gd name="T63" fmla="*/ 0 h 135"/>
                <a:gd name="T64" fmla="*/ 40 w 81"/>
                <a:gd name="T65" fmla="*/ 0 h 135"/>
                <a:gd name="T66" fmla="*/ 56 w 81"/>
                <a:gd name="T67" fmla="*/ 0 h 135"/>
                <a:gd name="T68" fmla="*/ 72 w 81"/>
                <a:gd name="T69" fmla="*/ 15 h 135"/>
                <a:gd name="T70" fmla="*/ 72 w 81"/>
                <a:gd name="T71"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135">
                  <a:moveTo>
                    <a:pt x="72" y="39"/>
                  </a:moveTo>
                  <a:lnTo>
                    <a:pt x="72" y="39"/>
                  </a:lnTo>
                  <a:cubicBezTo>
                    <a:pt x="40" y="39"/>
                    <a:pt x="40" y="39"/>
                    <a:pt x="40" y="39"/>
                  </a:cubicBezTo>
                  <a:cubicBezTo>
                    <a:pt x="40" y="31"/>
                    <a:pt x="40" y="31"/>
                    <a:pt x="40" y="31"/>
                  </a:cubicBezTo>
                  <a:cubicBezTo>
                    <a:pt x="40" y="24"/>
                    <a:pt x="40" y="24"/>
                    <a:pt x="40" y="24"/>
                  </a:cubicBezTo>
                  <a:lnTo>
                    <a:pt x="40" y="24"/>
                  </a:lnTo>
                  <a:cubicBezTo>
                    <a:pt x="32" y="24"/>
                    <a:pt x="32" y="24"/>
                    <a:pt x="32" y="24"/>
                  </a:cubicBezTo>
                  <a:lnTo>
                    <a:pt x="32" y="31"/>
                  </a:lnTo>
                  <a:cubicBezTo>
                    <a:pt x="32" y="39"/>
                    <a:pt x="32" y="39"/>
                    <a:pt x="32" y="39"/>
                  </a:cubicBezTo>
                  <a:cubicBezTo>
                    <a:pt x="32" y="47"/>
                    <a:pt x="40" y="47"/>
                    <a:pt x="40" y="47"/>
                  </a:cubicBezTo>
                  <a:cubicBezTo>
                    <a:pt x="56" y="55"/>
                    <a:pt x="72" y="63"/>
                    <a:pt x="72" y="71"/>
                  </a:cubicBezTo>
                  <a:cubicBezTo>
                    <a:pt x="80" y="79"/>
                    <a:pt x="80" y="87"/>
                    <a:pt x="80" y="102"/>
                  </a:cubicBezTo>
                  <a:cubicBezTo>
                    <a:pt x="80" y="110"/>
                    <a:pt x="80" y="118"/>
                    <a:pt x="72" y="118"/>
                  </a:cubicBezTo>
                  <a:cubicBezTo>
                    <a:pt x="72" y="126"/>
                    <a:pt x="72" y="134"/>
                    <a:pt x="64" y="134"/>
                  </a:cubicBezTo>
                  <a:cubicBezTo>
                    <a:pt x="56" y="134"/>
                    <a:pt x="48" y="134"/>
                    <a:pt x="40" y="134"/>
                  </a:cubicBezTo>
                  <a:cubicBezTo>
                    <a:pt x="32" y="134"/>
                    <a:pt x="24" y="134"/>
                    <a:pt x="16" y="134"/>
                  </a:cubicBezTo>
                  <a:cubicBezTo>
                    <a:pt x="8" y="126"/>
                    <a:pt x="8" y="126"/>
                    <a:pt x="0" y="118"/>
                  </a:cubicBezTo>
                  <a:cubicBezTo>
                    <a:pt x="0" y="110"/>
                    <a:pt x="0" y="102"/>
                    <a:pt x="0" y="95"/>
                  </a:cubicBezTo>
                  <a:cubicBezTo>
                    <a:pt x="0" y="87"/>
                    <a:pt x="0" y="87"/>
                    <a:pt x="0" y="87"/>
                  </a:cubicBezTo>
                  <a:cubicBezTo>
                    <a:pt x="32" y="87"/>
                    <a:pt x="32" y="87"/>
                    <a:pt x="32" y="87"/>
                  </a:cubicBezTo>
                  <a:cubicBezTo>
                    <a:pt x="32" y="102"/>
                    <a:pt x="32" y="102"/>
                    <a:pt x="32" y="102"/>
                  </a:cubicBezTo>
                  <a:cubicBezTo>
                    <a:pt x="32" y="110"/>
                    <a:pt x="32" y="110"/>
                    <a:pt x="32" y="110"/>
                  </a:cubicBezTo>
                  <a:cubicBezTo>
                    <a:pt x="32" y="118"/>
                    <a:pt x="32" y="118"/>
                    <a:pt x="40" y="118"/>
                  </a:cubicBezTo>
                  <a:lnTo>
                    <a:pt x="40" y="110"/>
                  </a:lnTo>
                  <a:cubicBezTo>
                    <a:pt x="48" y="110"/>
                    <a:pt x="48" y="110"/>
                    <a:pt x="48" y="102"/>
                  </a:cubicBezTo>
                  <a:cubicBezTo>
                    <a:pt x="48" y="95"/>
                    <a:pt x="48" y="95"/>
                    <a:pt x="40" y="87"/>
                  </a:cubicBezTo>
                  <a:cubicBezTo>
                    <a:pt x="40" y="87"/>
                    <a:pt x="32" y="79"/>
                    <a:pt x="24" y="79"/>
                  </a:cubicBezTo>
                  <a:cubicBezTo>
                    <a:pt x="16" y="71"/>
                    <a:pt x="8" y="63"/>
                    <a:pt x="8" y="63"/>
                  </a:cubicBezTo>
                  <a:lnTo>
                    <a:pt x="0" y="55"/>
                  </a:lnTo>
                  <a:cubicBezTo>
                    <a:pt x="0" y="47"/>
                    <a:pt x="0" y="39"/>
                    <a:pt x="0" y="39"/>
                  </a:cubicBezTo>
                  <a:cubicBezTo>
                    <a:pt x="0" y="24"/>
                    <a:pt x="0" y="15"/>
                    <a:pt x="0" y="15"/>
                  </a:cubicBezTo>
                  <a:cubicBezTo>
                    <a:pt x="8" y="8"/>
                    <a:pt x="8" y="8"/>
                    <a:pt x="16" y="0"/>
                  </a:cubicBezTo>
                  <a:cubicBezTo>
                    <a:pt x="24" y="0"/>
                    <a:pt x="32" y="0"/>
                    <a:pt x="40" y="0"/>
                  </a:cubicBezTo>
                  <a:cubicBezTo>
                    <a:pt x="48" y="0"/>
                    <a:pt x="56" y="0"/>
                    <a:pt x="56" y="0"/>
                  </a:cubicBezTo>
                  <a:cubicBezTo>
                    <a:pt x="64" y="8"/>
                    <a:pt x="72" y="8"/>
                    <a:pt x="72" y="15"/>
                  </a:cubicBezTo>
                  <a:cubicBezTo>
                    <a:pt x="72" y="15"/>
                    <a:pt x="72" y="24"/>
                    <a:pt x="72"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3" name="Freeform 535"/>
            <p:cNvSpPr>
              <a:spLocks noChangeArrowheads="1"/>
            </p:cNvSpPr>
            <p:nvPr/>
          </p:nvSpPr>
          <p:spPr bwMode="auto">
            <a:xfrm>
              <a:off x="13723864" y="7859448"/>
              <a:ext cx="57171" cy="98462"/>
            </a:xfrm>
            <a:custGeom>
              <a:avLst/>
              <a:gdLst>
                <a:gd name="T0" fmla="*/ 80 w 81"/>
                <a:gd name="T1" fmla="*/ 79 h 135"/>
                <a:gd name="T2" fmla="*/ 80 w 81"/>
                <a:gd name="T3" fmla="*/ 79 h 135"/>
                <a:gd name="T4" fmla="*/ 80 w 81"/>
                <a:gd name="T5" fmla="*/ 110 h 135"/>
                <a:gd name="T6" fmla="*/ 71 w 81"/>
                <a:gd name="T7" fmla="*/ 126 h 135"/>
                <a:gd name="T8" fmla="*/ 64 w 81"/>
                <a:gd name="T9" fmla="*/ 134 h 135"/>
                <a:gd name="T10" fmla="*/ 40 w 81"/>
                <a:gd name="T11" fmla="*/ 134 h 135"/>
                <a:gd name="T12" fmla="*/ 24 w 81"/>
                <a:gd name="T13" fmla="*/ 134 h 135"/>
                <a:gd name="T14" fmla="*/ 8 w 81"/>
                <a:gd name="T15" fmla="*/ 126 h 135"/>
                <a:gd name="T16" fmla="*/ 0 w 81"/>
                <a:gd name="T17" fmla="*/ 110 h 135"/>
                <a:gd name="T18" fmla="*/ 0 w 81"/>
                <a:gd name="T19" fmla="*/ 79 h 135"/>
                <a:gd name="T20" fmla="*/ 0 w 81"/>
                <a:gd name="T21" fmla="*/ 55 h 135"/>
                <a:gd name="T22" fmla="*/ 0 w 81"/>
                <a:gd name="T23" fmla="*/ 31 h 135"/>
                <a:gd name="T24" fmla="*/ 8 w 81"/>
                <a:gd name="T25" fmla="*/ 15 h 135"/>
                <a:gd name="T26" fmla="*/ 24 w 81"/>
                <a:gd name="T27" fmla="*/ 0 h 135"/>
                <a:gd name="T28" fmla="*/ 40 w 81"/>
                <a:gd name="T29" fmla="*/ 0 h 135"/>
                <a:gd name="T30" fmla="*/ 64 w 81"/>
                <a:gd name="T31" fmla="*/ 0 h 135"/>
                <a:gd name="T32" fmla="*/ 71 w 81"/>
                <a:gd name="T33" fmla="*/ 15 h 135"/>
                <a:gd name="T34" fmla="*/ 80 w 81"/>
                <a:gd name="T35" fmla="*/ 31 h 135"/>
                <a:gd name="T36" fmla="*/ 80 w 81"/>
                <a:gd name="T37" fmla="*/ 55 h 135"/>
                <a:gd name="T38" fmla="*/ 80 w 81"/>
                <a:gd name="T39" fmla="*/ 79 h 135"/>
                <a:gd name="T40" fmla="*/ 48 w 81"/>
                <a:gd name="T41" fmla="*/ 39 h 135"/>
                <a:gd name="T42" fmla="*/ 48 w 81"/>
                <a:gd name="T43" fmla="*/ 39 h 135"/>
                <a:gd name="T44" fmla="*/ 48 w 81"/>
                <a:gd name="T45" fmla="*/ 24 h 135"/>
                <a:gd name="T46" fmla="*/ 40 w 81"/>
                <a:gd name="T47" fmla="*/ 24 h 135"/>
                <a:gd name="T48" fmla="*/ 40 w 81"/>
                <a:gd name="T49" fmla="*/ 24 h 135"/>
                <a:gd name="T50" fmla="*/ 40 w 81"/>
                <a:gd name="T51" fmla="*/ 39 h 135"/>
                <a:gd name="T52" fmla="*/ 40 w 81"/>
                <a:gd name="T53" fmla="*/ 95 h 135"/>
                <a:gd name="T54" fmla="*/ 40 w 81"/>
                <a:gd name="T55" fmla="*/ 110 h 135"/>
                <a:gd name="T56" fmla="*/ 40 w 81"/>
                <a:gd name="T57" fmla="*/ 118 h 135"/>
                <a:gd name="T58" fmla="*/ 48 w 81"/>
                <a:gd name="T59" fmla="*/ 110 h 135"/>
                <a:gd name="T60" fmla="*/ 48 w 81"/>
                <a:gd name="T61" fmla="*/ 95 h 135"/>
                <a:gd name="T62" fmla="*/ 48 w 81"/>
                <a:gd name="T63" fmla="*/ 3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35">
                  <a:moveTo>
                    <a:pt x="80" y="79"/>
                  </a:moveTo>
                  <a:lnTo>
                    <a:pt x="80" y="79"/>
                  </a:lnTo>
                  <a:cubicBezTo>
                    <a:pt x="80" y="95"/>
                    <a:pt x="80" y="102"/>
                    <a:pt x="80" y="110"/>
                  </a:cubicBezTo>
                  <a:cubicBezTo>
                    <a:pt x="80" y="110"/>
                    <a:pt x="80" y="118"/>
                    <a:pt x="71" y="126"/>
                  </a:cubicBezTo>
                  <a:lnTo>
                    <a:pt x="64" y="134"/>
                  </a:lnTo>
                  <a:cubicBezTo>
                    <a:pt x="56" y="134"/>
                    <a:pt x="48" y="134"/>
                    <a:pt x="40" y="134"/>
                  </a:cubicBezTo>
                  <a:cubicBezTo>
                    <a:pt x="32" y="134"/>
                    <a:pt x="32" y="134"/>
                    <a:pt x="24" y="134"/>
                  </a:cubicBezTo>
                  <a:cubicBezTo>
                    <a:pt x="16" y="134"/>
                    <a:pt x="8" y="126"/>
                    <a:pt x="8" y="126"/>
                  </a:cubicBezTo>
                  <a:cubicBezTo>
                    <a:pt x="8" y="118"/>
                    <a:pt x="0" y="110"/>
                    <a:pt x="0" y="110"/>
                  </a:cubicBezTo>
                  <a:cubicBezTo>
                    <a:pt x="0" y="102"/>
                    <a:pt x="0" y="95"/>
                    <a:pt x="0" y="79"/>
                  </a:cubicBezTo>
                  <a:cubicBezTo>
                    <a:pt x="0" y="55"/>
                    <a:pt x="0" y="55"/>
                    <a:pt x="0" y="55"/>
                  </a:cubicBezTo>
                  <a:cubicBezTo>
                    <a:pt x="0" y="39"/>
                    <a:pt x="0" y="31"/>
                    <a:pt x="0" y="31"/>
                  </a:cubicBezTo>
                  <a:cubicBezTo>
                    <a:pt x="0" y="24"/>
                    <a:pt x="8" y="15"/>
                    <a:pt x="8" y="15"/>
                  </a:cubicBezTo>
                  <a:cubicBezTo>
                    <a:pt x="8" y="8"/>
                    <a:pt x="16" y="8"/>
                    <a:pt x="24" y="0"/>
                  </a:cubicBezTo>
                  <a:cubicBezTo>
                    <a:pt x="24" y="0"/>
                    <a:pt x="32" y="0"/>
                    <a:pt x="40" y="0"/>
                  </a:cubicBezTo>
                  <a:cubicBezTo>
                    <a:pt x="48" y="0"/>
                    <a:pt x="56" y="0"/>
                    <a:pt x="64" y="0"/>
                  </a:cubicBezTo>
                  <a:cubicBezTo>
                    <a:pt x="64" y="8"/>
                    <a:pt x="71" y="8"/>
                    <a:pt x="71" y="15"/>
                  </a:cubicBezTo>
                  <a:cubicBezTo>
                    <a:pt x="80" y="15"/>
                    <a:pt x="80" y="24"/>
                    <a:pt x="80" y="31"/>
                  </a:cubicBezTo>
                  <a:cubicBezTo>
                    <a:pt x="80" y="31"/>
                    <a:pt x="80" y="39"/>
                    <a:pt x="80" y="55"/>
                  </a:cubicBezTo>
                  <a:lnTo>
                    <a:pt x="80" y="79"/>
                  </a:lnTo>
                  <a:close/>
                  <a:moveTo>
                    <a:pt x="48" y="39"/>
                  </a:moveTo>
                  <a:lnTo>
                    <a:pt x="48" y="39"/>
                  </a:lnTo>
                  <a:cubicBezTo>
                    <a:pt x="48" y="31"/>
                    <a:pt x="48" y="24"/>
                    <a:pt x="48" y="24"/>
                  </a:cubicBezTo>
                  <a:cubicBezTo>
                    <a:pt x="48" y="24"/>
                    <a:pt x="48" y="24"/>
                    <a:pt x="40" y="24"/>
                  </a:cubicBezTo>
                  <a:lnTo>
                    <a:pt x="40" y="24"/>
                  </a:lnTo>
                  <a:cubicBezTo>
                    <a:pt x="40" y="24"/>
                    <a:pt x="40" y="31"/>
                    <a:pt x="40" y="39"/>
                  </a:cubicBezTo>
                  <a:cubicBezTo>
                    <a:pt x="40" y="95"/>
                    <a:pt x="40" y="95"/>
                    <a:pt x="40" y="95"/>
                  </a:cubicBezTo>
                  <a:cubicBezTo>
                    <a:pt x="40" y="102"/>
                    <a:pt x="40" y="110"/>
                    <a:pt x="40" y="110"/>
                  </a:cubicBezTo>
                  <a:lnTo>
                    <a:pt x="40" y="118"/>
                  </a:lnTo>
                  <a:cubicBezTo>
                    <a:pt x="48" y="118"/>
                    <a:pt x="48" y="110"/>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4" name="Freeform 536"/>
            <p:cNvSpPr>
              <a:spLocks noChangeArrowheads="1"/>
            </p:cNvSpPr>
            <p:nvPr/>
          </p:nvSpPr>
          <p:spPr bwMode="auto">
            <a:xfrm>
              <a:off x="13793740" y="785944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5" name="Freeform 537"/>
            <p:cNvSpPr>
              <a:spLocks noChangeArrowheads="1"/>
            </p:cNvSpPr>
            <p:nvPr/>
          </p:nvSpPr>
          <p:spPr bwMode="auto">
            <a:xfrm>
              <a:off x="13879495" y="7859448"/>
              <a:ext cx="63523" cy="98462"/>
            </a:xfrm>
            <a:custGeom>
              <a:avLst/>
              <a:gdLst>
                <a:gd name="T0" fmla="*/ 87 w 88"/>
                <a:gd name="T1" fmla="*/ 63 h 135"/>
                <a:gd name="T2" fmla="*/ 87 w 88"/>
                <a:gd name="T3" fmla="*/ 63 h 135"/>
                <a:gd name="T4" fmla="*/ 47 w 88"/>
                <a:gd name="T5" fmla="*/ 63 h 135"/>
                <a:gd name="T6" fmla="*/ 47 w 88"/>
                <a:gd name="T7" fmla="*/ 39 h 135"/>
                <a:gd name="T8" fmla="*/ 47 w 88"/>
                <a:gd name="T9" fmla="*/ 24 h 135"/>
                <a:gd name="T10" fmla="*/ 47 w 88"/>
                <a:gd name="T11" fmla="*/ 24 h 135"/>
                <a:gd name="T12" fmla="*/ 39 w 88"/>
                <a:gd name="T13" fmla="*/ 24 h 135"/>
                <a:gd name="T14" fmla="*/ 39 w 88"/>
                <a:gd name="T15" fmla="*/ 39 h 135"/>
                <a:gd name="T16" fmla="*/ 39 w 88"/>
                <a:gd name="T17" fmla="*/ 102 h 135"/>
                <a:gd name="T18" fmla="*/ 39 w 88"/>
                <a:gd name="T19" fmla="*/ 110 h 135"/>
                <a:gd name="T20" fmla="*/ 47 w 88"/>
                <a:gd name="T21" fmla="*/ 118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8 h 135"/>
                <a:gd name="T34" fmla="*/ 71 w 88"/>
                <a:gd name="T35" fmla="*/ 134 h 135"/>
                <a:gd name="T36" fmla="*/ 47 w 88"/>
                <a:gd name="T37" fmla="*/ 134 h 135"/>
                <a:gd name="T38" fmla="*/ 16 w 88"/>
                <a:gd name="T39" fmla="*/ 134 h 135"/>
                <a:gd name="T40" fmla="*/ 8 w 88"/>
                <a:gd name="T41" fmla="*/ 118 h 135"/>
                <a:gd name="T42" fmla="*/ 0 w 88"/>
                <a:gd name="T43" fmla="*/ 87 h 135"/>
                <a:gd name="T44" fmla="*/ 0 w 88"/>
                <a:gd name="T45" fmla="*/ 47 h 135"/>
                <a:gd name="T46" fmla="*/ 0 w 88"/>
                <a:gd name="T47" fmla="*/ 24 h 135"/>
                <a:gd name="T48" fmla="*/ 8 w 88"/>
                <a:gd name="T49" fmla="*/ 15 h 135"/>
                <a:gd name="T50" fmla="*/ 23 w 88"/>
                <a:gd name="T51" fmla="*/ 0 h 135"/>
                <a:gd name="T52" fmla="*/ 47 w 88"/>
                <a:gd name="T53" fmla="*/ 0 h 135"/>
                <a:gd name="T54" fmla="*/ 71 w 88"/>
                <a:gd name="T55" fmla="*/ 8 h 135"/>
                <a:gd name="T56" fmla="*/ 79 w 88"/>
                <a:gd name="T57" fmla="*/ 15 h 135"/>
                <a:gd name="T58" fmla="*/ 87 w 88"/>
                <a:gd name="T59" fmla="*/ 47 h 135"/>
                <a:gd name="T60" fmla="*/ 87 w 88"/>
                <a:gd name="T61" fmla="*/ 6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63"/>
                  </a:moveTo>
                  <a:lnTo>
                    <a:pt x="87" y="63"/>
                  </a:lnTo>
                  <a:cubicBezTo>
                    <a:pt x="47" y="63"/>
                    <a:pt x="47" y="63"/>
                    <a:pt x="47" y="63"/>
                  </a:cubicBezTo>
                  <a:cubicBezTo>
                    <a:pt x="47" y="39"/>
                    <a:pt x="47" y="39"/>
                    <a:pt x="47" y="39"/>
                  </a:cubicBezTo>
                  <a:cubicBezTo>
                    <a:pt x="47" y="31"/>
                    <a:pt x="47" y="24"/>
                    <a:pt x="47" y="24"/>
                  </a:cubicBezTo>
                  <a:lnTo>
                    <a:pt x="47" y="24"/>
                  </a:lnTo>
                  <a:cubicBezTo>
                    <a:pt x="39" y="24"/>
                    <a:pt x="39" y="24"/>
                    <a:pt x="39" y="24"/>
                  </a:cubicBezTo>
                  <a:cubicBezTo>
                    <a:pt x="39" y="24"/>
                    <a:pt x="39" y="31"/>
                    <a:pt x="39" y="39"/>
                  </a:cubicBezTo>
                  <a:cubicBezTo>
                    <a:pt x="39" y="102"/>
                    <a:pt x="39" y="102"/>
                    <a:pt x="39" y="102"/>
                  </a:cubicBezTo>
                  <a:lnTo>
                    <a:pt x="39" y="110"/>
                  </a:lnTo>
                  <a:cubicBezTo>
                    <a:pt x="39" y="110"/>
                    <a:pt x="39" y="118"/>
                    <a:pt x="47" y="118"/>
                  </a:cubicBezTo>
                  <a:lnTo>
                    <a:pt x="47" y="110"/>
                  </a:lnTo>
                  <a:cubicBezTo>
                    <a:pt x="47" y="110"/>
                    <a:pt x="47" y="102"/>
                    <a:pt x="47" y="95"/>
                  </a:cubicBezTo>
                  <a:cubicBezTo>
                    <a:pt x="47" y="79"/>
                    <a:pt x="47" y="79"/>
                    <a:pt x="47" y="79"/>
                  </a:cubicBezTo>
                  <a:cubicBezTo>
                    <a:pt x="87" y="79"/>
                    <a:pt x="87" y="79"/>
                    <a:pt x="87" y="79"/>
                  </a:cubicBezTo>
                  <a:cubicBezTo>
                    <a:pt x="87" y="87"/>
                    <a:pt x="87" y="87"/>
                    <a:pt x="87" y="87"/>
                  </a:cubicBezTo>
                  <a:cubicBezTo>
                    <a:pt x="87" y="102"/>
                    <a:pt x="87" y="110"/>
                    <a:pt x="79" y="118"/>
                  </a:cubicBezTo>
                  <a:cubicBezTo>
                    <a:pt x="79" y="118"/>
                    <a:pt x="79" y="126"/>
                    <a:pt x="71" y="134"/>
                  </a:cubicBezTo>
                  <a:cubicBezTo>
                    <a:pt x="63" y="134"/>
                    <a:pt x="55" y="134"/>
                    <a:pt x="47" y="134"/>
                  </a:cubicBezTo>
                  <a:cubicBezTo>
                    <a:pt x="32" y="134"/>
                    <a:pt x="23" y="134"/>
                    <a:pt x="16" y="134"/>
                  </a:cubicBezTo>
                  <a:cubicBezTo>
                    <a:pt x="16" y="126"/>
                    <a:pt x="8" y="126"/>
                    <a:pt x="8" y="118"/>
                  </a:cubicBezTo>
                  <a:cubicBezTo>
                    <a:pt x="0" y="110"/>
                    <a:pt x="0" y="102"/>
                    <a:pt x="0" y="87"/>
                  </a:cubicBezTo>
                  <a:cubicBezTo>
                    <a:pt x="0" y="47"/>
                    <a:pt x="0" y="47"/>
                    <a:pt x="0" y="47"/>
                  </a:cubicBezTo>
                  <a:cubicBezTo>
                    <a:pt x="0" y="39"/>
                    <a:pt x="0" y="31"/>
                    <a:pt x="0" y="24"/>
                  </a:cubicBezTo>
                  <a:cubicBezTo>
                    <a:pt x="8" y="24"/>
                    <a:pt x="8" y="15"/>
                    <a:pt x="8" y="15"/>
                  </a:cubicBezTo>
                  <a:cubicBezTo>
                    <a:pt x="16" y="8"/>
                    <a:pt x="16" y="8"/>
                    <a:pt x="23" y="0"/>
                  </a:cubicBezTo>
                  <a:cubicBezTo>
                    <a:pt x="32" y="0"/>
                    <a:pt x="39" y="0"/>
                    <a:pt x="47" y="0"/>
                  </a:cubicBezTo>
                  <a:cubicBezTo>
                    <a:pt x="55" y="0"/>
                    <a:pt x="63" y="0"/>
                    <a:pt x="71" y="8"/>
                  </a:cubicBezTo>
                  <a:cubicBezTo>
                    <a:pt x="79" y="8"/>
                    <a:pt x="79" y="15"/>
                    <a:pt x="79" y="15"/>
                  </a:cubicBezTo>
                  <a:cubicBezTo>
                    <a:pt x="87" y="24"/>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6" name="Freeform 538"/>
            <p:cNvSpPr>
              <a:spLocks noChangeArrowheads="1"/>
            </p:cNvSpPr>
            <p:nvPr/>
          </p:nvSpPr>
          <p:spPr bwMode="auto">
            <a:xfrm>
              <a:off x="13946196" y="7859448"/>
              <a:ext cx="28584" cy="98462"/>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7" name="Freeform 539"/>
            <p:cNvSpPr>
              <a:spLocks noChangeArrowheads="1"/>
            </p:cNvSpPr>
            <p:nvPr/>
          </p:nvSpPr>
          <p:spPr bwMode="auto">
            <a:xfrm>
              <a:off x="13981132" y="7859448"/>
              <a:ext cx="57171" cy="98462"/>
            </a:xfrm>
            <a:custGeom>
              <a:avLst/>
              <a:gdLst>
                <a:gd name="T0" fmla="*/ 79 w 80"/>
                <a:gd name="T1" fmla="*/ 0 h 135"/>
                <a:gd name="T2" fmla="*/ 79 w 80"/>
                <a:gd name="T3" fmla="*/ 31 h 135"/>
                <a:gd name="T4" fmla="*/ 55 w 80"/>
                <a:gd name="T5" fmla="*/ 31 h 135"/>
                <a:gd name="T6" fmla="*/ 55 w 80"/>
                <a:gd name="T7" fmla="*/ 134 h 135"/>
                <a:gd name="T8" fmla="*/ 16 w 80"/>
                <a:gd name="T9" fmla="*/ 134 h 135"/>
                <a:gd name="T10" fmla="*/ 16 w 80"/>
                <a:gd name="T11" fmla="*/ 31 h 135"/>
                <a:gd name="T12" fmla="*/ 0 w 80"/>
                <a:gd name="T13" fmla="*/ 31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31"/>
                  </a:lnTo>
                  <a:lnTo>
                    <a:pt x="55" y="31"/>
                  </a:lnTo>
                  <a:lnTo>
                    <a:pt x="55" y="134"/>
                  </a:lnTo>
                  <a:lnTo>
                    <a:pt x="16" y="134"/>
                  </a:lnTo>
                  <a:lnTo>
                    <a:pt x="16" y="31"/>
                  </a:lnTo>
                  <a:lnTo>
                    <a:pt x="0" y="31"/>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8" name="Freeform 540"/>
            <p:cNvSpPr>
              <a:spLocks noChangeArrowheads="1"/>
            </p:cNvSpPr>
            <p:nvPr/>
          </p:nvSpPr>
          <p:spPr bwMode="auto">
            <a:xfrm>
              <a:off x="14038303" y="7859448"/>
              <a:ext cx="57171" cy="98462"/>
            </a:xfrm>
            <a:custGeom>
              <a:avLst/>
              <a:gdLst>
                <a:gd name="T0" fmla="*/ 79 w 80"/>
                <a:gd name="T1" fmla="*/ 0 h 135"/>
                <a:gd name="T2" fmla="*/ 79 w 80"/>
                <a:gd name="T3" fmla="*/ 0 h 135"/>
                <a:gd name="T4" fmla="*/ 56 w 80"/>
                <a:gd name="T5" fmla="*/ 87 h 135"/>
                <a:gd name="T6" fmla="*/ 56 w 80"/>
                <a:gd name="T7" fmla="*/ 134 h 135"/>
                <a:gd name="T8" fmla="*/ 24 w 80"/>
                <a:gd name="T9" fmla="*/ 134 h 135"/>
                <a:gd name="T10" fmla="*/ 24 w 80"/>
                <a:gd name="T11" fmla="*/ 87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7"/>
                    <a:pt x="56" y="87"/>
                    <a:pt x="56" y="87"/>
                  </a:cubicBezTo>
                  <a:cubicBezTo>
                    <a:pt x="56" y="134"/>
                    <a:pt x="56" y="134"/>
                    <a:pt x="56" y="134"/>
                  </a:cubicBezTo>
                  <a:cubicBezTo>
                    <a:pt x="24" y="134"/>
                    <a:pt x="24" y="134"/>
                    <a:pt x="24" y="134"/>
                  </a:cubicBezTo>
                  <a:cubicBezTo>
                    <a:pt x="24" y="87"/>
                    <a:pt x="24" y="87"/>
                    <a:pt x="24" y="87"/>
                  </a:cubicBezTo>
                  <a:cubicBezTo>
                    <a:pt x="0" y="0"/>
                    <a:pt x="0" y="0"/>
                    <a:pt x="0" y="0"/>
                  </a:cubicBezTo>
                  <a:cubicBezTo>
                    <a:pt x="32" y="0"/>
                    <a:pt x="32" y="0"/>
                    <a:pt x="32" y="0"/>
                  </a:cubicBezTo>
                  <a:cubicBezTo>
                    <a:pt x="40" y="24"/>
                    <a:pt x="40" y="47"/>
                    <a:pt x="40" y="55"/>
                  </a:cubicBezTo>
                  <a:cubicBezTo>
                    <a:pt x="40" y="39"/>
                    <a:pt x="48" y="24"/>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49" name="Freeform 541"/>
            <p:cNvSpPr>
              <a:spLocks noChangeArrowheads="1"/>
            </p:cNvSpPr>
            <p:nvPr/>
          </p:nvSpPr>
          <p:spPr bwMode="auto">
            <a:xfrm>
              <a:off x="13298259" y="682084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16 h 104"/>
                <a:gd name="T12" fmla="*/ 64 w 65"/>
                <a:gd name="T13" fmla="*/ 32 h 104"/>
                <a:gd name="T14" fmla="*/ 64 w 65"/>
                <a:gd name="T15" fmla="*/ 71 h 104"/>
                <a:gd name="T16" fmla="*/ 64 w 65"/>
                <a:gd name="T17" fmla="*/ 87 h 104"/>
                <a:gd name="T18" fmla="*/ 56 w 65"/>
                <a:gd name="T19" fmla="*/ 95 h 104"/>
                <a:gd name="T20" fmla="*/ 48 w 65"/>
                <a:gd name="T21" fmla="*/ 103 h 104"/>
                <a:gd name="T22" fmla="*/ 32 w 65"/>
                <a:gd name="T23" fmla="*/ 103 h 104"/>
                <a:gd name="T24" fmla="*/ 0 w 65"/>
                <a:gd name="T25" fmla="*/ 103 h 104"/>
                <a:gd name="T26" fmla="*/ 0 w 65"/>
                <a:gd name="T27" fmla="*/ 0 h 104"/>
                <a:gd name="T28" fmla="*/ 24 w 65"/>
                <a:gd name="T29" fmla="*/ 16 h 104"/>
                <a:gd name="T30" fmla="*/ 24 w 65"/>
                <a:gd name="T31" fmla="*/ 16 h 104"/>
                <a:gd name="T32" fmla="*/ 24 w 65"/>
                <a:gd name="T33" fmla="*/ 87 h 104"/>
                <a:gd name="T34" fmla="*/ 32 w 65"/>
                <a:gd name="T35" fmla="*/ 79 h 104"/>
                <a:gd name="T36" fmla="*/ 32 w 65"/>
                <a:gd name="T37" fmla="*/ 71 h 104"/>
                <a:gd name="T38" fmla="*/ 32 w 65"/>
                <a:gd name="T39" fmla="*/ 32 h 104"/>
                <a:gd name="T40" fmla="*/ 32 w 65"/>
                <a:gd name="T41" fmla="*/ 16 h 104"/>
                <a:gd name="T42" fmla="*/ 32 w 65"/>
                <a:gd name="T43" fmla="*/ 16 h 104"/>
                <a:gd name="T44" fmla="*/ 24 w 65"/>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04">
                  <a:moveTo>
                    <a:pt x="0" y="0"/>
                  </a:moveTo>
                  <a:lnTo>
                    <a:pt x="0" y="0"/>
                  </a:lnTo>
                  <a:cubicBezTo>
                    <a:pt x="16" y="0"/>
                    <a:pt x="16" y="0"/>
                    <a:pt x="16" y="0"/>
                  </a:cubicBezTo>
                  <a:cubicBezTo>
                    <a:pt x="32" y="0"/>
                    <a:pt x="40" y="0"/>
                    <a:pt x="48" y="0"/>
                  </a:cubicBezTo>
                  <a:cubicBezTo>
                    <a:pt x="48" y="0"/>
                    <a:pt x="56" y="0"/>
                    <a:pt x="56" y="8"/>
                  </a:cubicBezTo>
                  <a:cubicBezTo>
                    <a:pt x="56" y="8"/>
                    <a:pt x="64" y="8"/>
                    <a:pt x="64" y="16"/>
                  </a:cubicBezTo>
                  <a:cubicBezTo>
                    <a:pt x="64" y="16"/>
                    <a:pt x="64" y="24"/>
                    <a:pt x="64" y="32"/>
                  </a:cubicBezTo>
                  <a:cubicBezTo>
                    <a:pt x="64" y="71"/>
                    <a:pt x="64" y="71"/>
                    <a:pt x="64" y="71"/>
                  </a:cubicBezTo>
                  <a:cubicBezTo>
                    <a:pt x="64" y="79"/>
                    <a:pt x="64" y="87"/>
                    <a:pt x="64" y="87"/>
                  </a:cubicBezTo>
                  <a:cubicBezTo>
                    <a:pt x="64" y="95"/>
                    <a:pt x="56" y="95"/>
                    <a:pt x="56" y="95"/>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79"/>
                    <a:pt x="32" y="79"/>
                  </a:cubicBezTo>
                  <a:cubicBezTo>
                    <a:pt x="32" y="79"/>
                    <a:pt x="32" y="79"/>
                    <a:pt x="32" y="71"/>
                  </a:cubicBezTo>
                  <a:cubicBezTo>
                    <a:pt x="32" y="32"/>
                    <a:pt x="32" y="32"/>
                    <a:pt x="32" y="32"/>
                  </a:cubicBezTo>
                  <a:cubicBezTo>
                    <a:pt x="32" y="24"/>
                    <a:pt x="32" y="24"/>
                    <a:pt x="32" y="16"/>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0" name="Freeform 542"/>
            <p:cNvSpPr>
              <a:spLocks noChangeArrowheads="1"/>
            </p:cNvSpPr>
            <p:nvPr/>
          </p:nvSpPr>
          <p:spPr bwMode="auto">
            <a:xfrm>
              <a:off x="13349077" y="6820844"/>
              <a:ext cx="34937" cy="76228"/>
            </a:xfrm>
            <a:custGeom>
              <a:avLst/>
              <a:gdLst>
                <a:gd name="T0" fmla="*/ 0 w 48"/>
                <a:gd name="T1" fmla="*/ 0 h 104"/>
                <a:gd name="T2" fmla="*/ 47 w 48"/>
                <a:gd name="T3" fmla="*/ 0 h 104"/>
                <a:gd name="T4" fmla="*/ 47 w 48"/>
                <a:gd name="T5" fmla="*/ 16 h 104"/>
                <a:gd name="T6" fmla="*/ 23 w 48"/>
                <a:gd name="T7" fmla="*/ 16 h 104"/>
                <a:gd name="T8" fmla="*/ 23 w 48"/>
                <a:gd name="T9" fmla="*/ 40 h 104"/>
                <a:gd name="T10" fmla="*/ 47 w 48"/>
                <a:gd name="T11" fmla="*/ 40 h 104"/>
                <a:gd name="T12" fmla="*/ 47 w 48"/>
                <a:gd name="T13" fmla="*/ 55 h 104"/>
                <a:gd name="T14" fmla="*/ 23 w 48"/>
                <a:gd name="T15" fmla="*/ 55 h 104"/>
                <a:gd name="T16" fmla="*/ 23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23" y="16"/>
                  </a:lnTo>
                  <a:lnTo>
                    <a:pt x="23" y="40"/>
                  </a:lnTo>
                  <a:lnTo>
                    <a:pt x="47" y="40"/>
                  </a:lnTo>
                  <a:lnTo>
                    <a:pt x="47" y="55"/>
                  </a:lnTo>
                  <a:lnTo>
                    <a:pt x="23" y="55"/>
                  </a:lnTo>
                  <a:lnTo>
                    <a:pt x="23"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1" name="Freeform 543"/>
            <p:cNvSpPr>
              <a:spLocks noChangeArrowheads="1"/>
            </p:cNvSpPr>
            <p:nvPr/>
          </p:nvSpPr>
          <p:spPr bwMode="auto">
            <a:xfrm>
              <a:off x="13390366" y="6817667"/>
              <a:ext cx="41291" cy="79405"/>
            </a:xfrm>
            <a:custGeom>
              <a:avLst/>
              <a:gdLst>
                <a:gd name="T0" fmla="*/ 55 w 56"/>
                <a:gd name="T1" fmla="*/ 40 h 112"/>
                <a:gd name="T2" fmla="*/ 55 w 56"/>
                <a:gd name="T3" fmla="*/ 40 h 112"/>
                <a:gd name="T4" fmla="*/ 32 w 56"/>
                <a:gd name="T5" fmla="*/ 40 h 112"/>
                <a:gd name="T6" fmla="*/ 32 w 56"/>
                <a:gd name="T7" fmla="*/ 32 h 112"/>
                <a:gd name="T8" fmla="*/ 32 w 56"/>
                <a:gd name="T9" fmla="*/ 24 h 112"/>
                <a:gd name="T10" fmla="*/ 32 w 56"/>
                <a:gd name="T11" fmla="*/ 24 h 112"/>
                <a:gd name="T12" fmla="*/ 24 w 56"/>
                <a:gd name="T13" fmla="*/ 24 h 112"/>
                <a:gd name="T14" fmla="*/ 24 w 56"/>
                <a:gd name="T15" fmla="*/ 32 h 112"/>
                <a:gd name="T16" fmla="*/ 24 w 56"/>
                <a:gd name="T17" fmla="*/ 40 h 112"/>
                <a:gd name="T18" fmla="*/ 32 w 56"/>
                <a:gd name="T19" fmla="*/ 40 h 112"/>
                <a:gd name="T20" fmla="*/ 55 w 56"/>
                <a:gd name="T21" fmla="*/ 63 h 112"/>
                <a:gd name="T22" fmla="*/ 55 w 56"/>
                <a:gd name="T23" fmla="*/ 79 h 112"/>
                <a:gd name="T24" fmla="*/ 55 w 56"/>
                <a:gd name="T25" fmla="*/ 103 h 112"/>
                <a:gd name="T26" fmla="*/ 47 w 56"/>
                <a:gd name="T27" fmla="*/ 111 h 112"/>
                <a:gd name="T28" fmla="*/ 32 w 56"/>
                <a:gd name="T29" fmla="*/ 111 h 112"/>
                <a:gd name="T30" fmla="*/ 8 w 56"/>
                <a:gd name="T31" fmla="*/ 111 h 112"/>
                <a:gd name="T32" fmla="*/ 0 w 56"/>
                <a:gd name="T33" fmla="*/ 95 h 112"/>
                <a:gd name="T34" fmla="*/ 0 w 56"/>
                <a:gd name="T35" fmla="*/ 79 h 112"/>
                <a:gd name="T36" fmla="*/ 0 w 56"/>
                <a:gd name="T37" fmla="*/ 71 h 112"/>
                <a:gd name="T38" fmla="*/ 24 w 56"/>
                <a:gd name="T39" fmla="*/ 71 h 112"/>
                <a:gd name="T40" fmla="*/ 24 w 56"/>
                <a:gd name="T41" fmla="*/ 87 h 112"/>
                <a:gd name="T42" fmla="*/ 24 w 56"/>
                <a:gd name="T43" fmla="*/ 95 h 112"/>
                <a:gd name="T44" fmla="*/ 32 w 56"/>
                <a:gd name="T45" fmla="*/ 95 h 112"/>
                <a:gd name="T46" fmla="*/ 32 w 56"/>
                <a:gd name="T47" fmla="*/ 95 h 112"/>
                <a:gd name="T48" fmla="*/ 32 w 56"/>
                <a:gd name="T49" fmla="*/ 87 h 112"/>
                <a:gd name="T50" fmla="*/ 32 w 56"/>
                <a:gd name="T51" fmla="*/ 71 h 112"/>
                <a:gd name="T52" fmla="*/ 16 w 56"/>
                <a:gd name="T53" fmla="*/ 63 h 112"/>
                <a:gd name="T54" fmla="*/ 8 w 56"/>
                <a:gd name="T55" fmla="*/ 55 h 112"/>
                <a:gd name="T56" fmla="*/ 0 w 56"/>
                <a:gd name="T57" fmla="*/ 48 h 112"/>
                <a:gd name="T58" fmla="*/ 0 w 56"/>
                <a:gd name="T59" fmla="*/ 32 h 112"/>
                <a:gd name="T60" fmla="*/ 0 w 56"/>
                <a:gd name="T61" fmla="*/ 16 h 112"/>
                <a:gd name="T62" fmla="*/ 8 w 56"/>
                <a:gd name="T63" fmla="*/ 8 h 112"/>
                <a:gd name="T64" fmla="*/ 24 w 56"/>
                <a:gd name="T65" fmla="*/ 0 h 112"/>
                <a:gd name="T66" fmla="*/ 47 w 56"/>
                <a:gd name="T67" fmla="*/ 8 h 112"/>
                <a:gd name="T68" fmla="*/ 55 w 56"/>
                <a:gd name="T69" fmla="*/ 16 h 112"/>
                <a:gd name="T70" fmla="*/ 55 w 56"/>
                <a:gd name="T71" fmla="*/ 32 h 112"/>
                <a:gd name="T72" fmla="*/ 55 w 56"/>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55" y="71"/>
                    <a:pt x="55" y="79"/>
                  </a:cubicBezTo>
                  <a:cubicBezTo>
                    <a:pt x="55" y="87"/>
                    <a:pt x="55"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cubicBezTo>
                    <a:pt x="8" y="63"/>
                    <a:pt x="8" y="55"/>
                    <a:pt x="8" y="55"/>
                  </a:cubicBezTo>
                  <a:cubicBezTo>
                    <a:pt x="0" y="55"/>
                    <a:pt x="0" y="48"/>
                    <a:pt x="0" y="48"/>
                  </a:cubicBezTo>
                  <a:cubicBezTo>
                    <a:pt x="0" y="40"/>
                    <a:pt x="0" y="40"/>
                    <a:pt x="0" y="32"/>
                  </a:cubicBezTo>
                  <a:cubicBezTo>
                    <a:pt x="0" y="24"/>
                    <a:pt x="0" y="16"/>
                    <a:pt x="0" y="16"/>
                  </a:cubicBezTo>
                  <a:cubicBezTo>
                    <a:pt x="0" y="8"/>
                    <a:pt x="8" y="8"/>
                    <a:pt x="8" y="8"/>
                  </a:cubicBezTo>
                  <a:cubicBezTo>
                    <a:pt x="16" y="8"/>
                    <a:pt x="24" y="0"/>
                    <a:pt x="24"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2" name="Freeform 544"/>
            <p:cNvSpPr>
              <a:spLocks noChangeArrowheads="1"/>
            </p:cNvSpPr>
            <p:nvPr/>
          </p:nvSpPr>
          <p:spPr bwMode="auto">
            <a:xfrm>
              <a:off x="13450714" y="6820844"/>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2 h 104"/>
                <a:gd name="T10" fmla="*/ 55 w 88"/>
                <a:gd name="T11" fmla="*/ 103 h 104"/>
                <a:gd name="T12" fmla="*/ 39 w 88"/>
                <a:gd name="T13" fmla="*/ 103 h 104"/>
                <a:gd name="T14" fmla="*/ 24 w 88"/>
                <a:gd name="T15" fmla="*/ 32 h 104"/>
                <a:gd name="T16" fmla="*/ 24 w 88"/>
                <a:gd name="T17" fmla="*/ 103 h 104"/>
                <a:gd name="T18" fmla="*/ 0 w 88"/>
                <a:gd name="T19" fmla="*/ 103 h 104"/>
                <a:gd name="T20" fmla="*/ 0 w 88"/>
                <a:gd name="T21" fmla="*/ 0 h 104"/>
                <a:gd name="T22" fmla="*/ 39 w 88"/>
                <a:gd name="T23" fmla="*/ 0 h 104"/>
                <a:gd name="T24" fmla="*/ 39 w 88"/>
                <a:gd name="T25" fmla="*/ 24 h 104"/>
                <a:gd name="T26" fmla="*/ 48 w 88"/>
                <a:gd name="T27" fmla="*/ 47 h 104"/>
                <a:gd name="T28" fmla="*/ 55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2"/>
                    <a:pt x="63" y="32"/>
                    <a:pt x="63" y="32"/>
                  </a:cubicBezTo>
                  <a:cubicBezTo>
                    <a:pt x="55" y="103"/>
                    <a:pt x="55" y="103"/>
                    <a:pt x="55" y="103"/>
                  </a:cubicBezTo>
                  <a:cubicBezTo>
                    <a:pt x="39" y="103"/>
                    <a:pt x="39" y="103"/>
                    <a:pt x="39" y="103"/>
                  </a:cubicBezTo>
                  <a:cubicBezTo>
                    <a:pt x="24" y="32"/>
                    <a:pt x="24" y="32"/>
                    <a:pt x="24" y="32"/>
                  </a:cubicBezTo>
                  <a:cubicBezTo>
                    <a:pt x="24" y="103"/>
                    <a:pt x="24" y="103"/>
                    <a:pt x="24" y="103"/>
                  </a:cubicBezTo>
                  <a:cubicBezTo>
                    <a:pt x="0" y="103"/>
                    <a:pt x="0" y="103"/>
                    <a:pt x="0" y="103"/>
                  </a:cubicBezTo>
                  <a:cubicBezTo>
                    <a:pt x="0" y="0"/>
                    <a:pt x="0" y="0"/>
                    <a:pt x="0" y="0"/>
                  </a:cubicBezTo>
                  <a:cubicBezTo>
                    <a:pt x="39" y="0"/>
                    <a:pt x="39" y="0"/>
                    <a:pt x="39" y="0"/>
                  </a:cubicBezTo>
                  <a:cubicBezTo>
                    <a:pt x="39" y="8"/>
                    <a:pt x="39" y="8"/>
                    <a:pt x="39" y="24"/>
                  </a:cubicBezTo>
                  <a:cubicBezTo>
                    <a:pt x="48" y="47"/>
                    <a:pt x="48" y="47"/>
                    <a:pt x="48" y="47"/>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3" name="Freeform 545"/>
            <p:cNvSpPr>
              <a:spLocks noChangeArrowheads="1"/>
            </p:cNvSpPr>
            <p:nvPr/>
          </p:nvSpPr>
          <p:spPr bwMode="auto">
            <a:xfrm>
              <a:off x="13520590" y="6817667"/>
              <a:ext cx="47641" cy="79405"/>
            </a:xfrm>
            <a:custGeom>
              <a:avLst/>
              <a:gdLst>
                <a:gd name="T0" fmla="*/ 63 w 64"/>
                <a:gd name="T1" fmla="*/ 63 h 112"/>
                <a:gd name="T2" fmla="*/ 63 w 64"/>
                <a:gd name="T3" fmla="*/ 63 h 112"/>
                <a:gd name="T4" fmla="*/ 63 w 64"/>
                <a:gd name="T5" fmla="*/ 87 h 112"/>
                <a:gd name="T6" fmla="*/ 55 w 64"/>
                <a:gd name="T7" fmla="*/ 103 h 112"/>
                <a:gd name="T8" fmla="*/ 47 w 64"/>
                <a:gd name="T9" fmla="*/ 111 h 112"/>
                <a:gd name="T10" fmla="*/ 31 w 64"/>
                <a:gd name="T11" fmla="*/ 111 h 112"/>
                <a:gd name="T12" fmla="*/ 16 w 64"/>
                <a:gd name="T13" fmla="*/ 111 h 112"/>
                <a:gd name="T14" fmla="*/ 8 w 64"/>
                <a:gd name="T15" fmla="*/ 103 h 112"/>
                <a:gd name="T16" fmla="*/ 0 w 64"/>
                <a:gd name="T17" fmla="*/ 87 h 112"/>
                <a:gd name="T18" fmla="*/ 0 w 64"/>
                <a:gd name="T19" fmla="*/ 63 h 112"/>
                <a:gd name="T20" fmla="*/ 0 w 64"/>
                <a:gd name="T21" fmla="*/ 48 h 112"/>
                <a:gd name="T22" fmla="*/ 0 w 64"/>
                <a:gd name="T23" fmla="*/ 24 h 112"/>
                <a:gd name="T24" fmla="*/ 8 w 64"/>
                <a:gd name="T25" fmla="*/ 16 h 112"/>
                <a:gd name="T26" fmla="*/ 16 w 64"/>
                <a:gd name="T27" fmla="*/ 8 h 112"/>
                <a:gd name="T28" fmla="*/ 31 w 64"/>
                <a:gd name="T29" fmla="*/ 0 h 112"/>
                <a:gd name="T30" fmla="*/ 47 w 64"/>
                <a:gd name="T31" fmla="*/ 8 h 112"/>
                <a:gd name="T32" fmla="*/ 55 w 64"/>
                <a:gd name="T33" fmla="*/ 16 h 112"/>
                <a:gd name="T34" fmla="*/ 63 w 64"/>
                <a:gd name="T35" fmla="*/ 24 h 112"/>
                <a:gd name="T36" fmla="*/ 63 w 64"/>
                <a:gd name="T37" fmla="*/ 48 h 112"/>
                <a:gd name="T38" fmla="*/ 63 w 64"/>
                <a:gd name="T39" fmla="*/ 63 h 112"/>
                <a:gd name="T40" fmla="*/ 39 w 64"/>
                <a:gd name="T41" fmla="*/ 32 h 112"/>
                <a:gd name="T42" fmla="*/ 39 w 64"/>
                <a:gd name="T43" fmla="*/ 32 h 112"/>
                <a:gd name="T44" fmla="*/ 39 w 64"/>
                <a:gd name="T45" fmla="*/ 24 h 112"/>
                <a:gd name="T46" fmla="*/ 31 w 64"/>
                <a:gd name="T47" fmla="*/ 24 h 112"/>
                <a:gd name="T48" fmla="*/ 31 w 64"/>
                <a:gd name="T49" fmla="*/ 24 h 112"/>
                <a:gd name="T50" fmla="*/ 31 w 64"/>
                <a:gd name="T51" fmla="*/ 32 h 112"/>
                <a:gd name="T52" fmla="*/ 31 w 64"/>
                <a:gd name="T53" fmla="*/ 79 h 112"/>
                <a:gd name="T54" fmla="*/ 31 w 64"/>
                <a:gd name="T55" fmla="*/ 95 h 112"/>
                <a:gd name="T56" fmla="*/ 31 w 64"/>
                <a:gd name="T57" fmla="*/ 95 h 112"/>
                <a:gd name="T58" fmla="*/ 39 w 64"/>
                <a:gd name="T59" fmla="*/ 95 h 112"/>
                <a:gd name="T60" fmla="*/ 39 w 64"/>
                <a:gd name="T61" fmla="*/ 79 h 112"/>
                <a:gd name="T62" fmla="*/ 39 w 64"/>
                <a:gd name="T63"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9"/>
                    <a:pt x="63" y="87"/>
                    <a:pt x="63" y="87"/>
                  </a:cubicBezTo>
                  <a:cubicBezTo>
                    <a:pt x="63" y="95"/>
                    <a:pt x="63" y="95"/>
                    <a:pt x="55" y="103"/>
                  </a:cubicBezTo>
                  <a:cubicBezTo>
                    <a:pt x="55" y="103"/>
                    <a:pt x="55" y="103"/>
                    <a:pt x="47" y="111"/>
                  </a:cubicBezTo>
                  <a:cubicBezTo>
                    <a:pt x="47" y="111"/>
                    <a:pt x="39" y="111"/>
                    <a:pt x="31" y="111"/>
                  </a:cubicBezTo>
                  <a:cubicBezTo>
                    <a:pt x="31" y="111"/>
                    <a:pt x="24" y="111"/>
                    <a:pt x="16" y="111"/>
                  </a:cubicBezTo>
                  <a:cubicBezTo>
                    <a:pt x="16" y="103"/>
                    <a:pt x="8" y="103"/>
                    <a:pt x="8" y="103"/>
                  </a:cubicBezTo>
                  <a:cubicBezTo>
                    <a:pt x="8" y="95"/>
                    <a:pt x="0" y="95"/>
                    <a:pt x="0" y="87"/>
                  </a:cubicBezTo>
                  <a:cubicBezTo>
                    <a:pt x="0" y="87"/>
                    <a:pt x="0" y="79"/>
                    <a:pt x="0" y="63"/>
                  </a:cubicBezTo>
                  <a:cubicBezTo>
                    <a:pt x="0" y="48"/>
                    <a:pt x="0" y="48"/>
                    <a:pt x="0" y="48"/>
                  </a:cubicBezTo>
                  <a:cubicBezTo>
                    <a:pt x="0" y="40"/>
                    <a:pt x="0" y="32"/>
                    <a:pt x="0" y="24"/>
                  </a:cubicBezTo>
                  <a:lnTo>
                    <a:pt x="8" y="16"/>
                  </a:lnTo>
                  <a:cubicBezTo>
                    <a:pt x="8" y="8"/>
                    <a:pt x="16" y="8"/>
                    <a:pt x="16" y="8"/>
                  </a:cubicBezTo>
                  <a:cubicBezTo>
                    <a:pt x="24" y="8"/>
                    <a:pt x="24" y="0"/>
                    <a:pt x="31" y="0"/>
                  </a:cubicBezTo>
                  <a:cubicBezTo>
                    <a:pt x="39" y="0"/>
                    <a:pt x="47" y="8"/>
                    <a:pt x="47" y="8"/>
                  </a:cubicBezTo>
                  <a:cubicBezTo>
                    <a:pt x="55" y="8"/>
                    <a:pt x="55" y="8"/>
                    <a:pt x="55" y="16"/>
                  </a:cubicBezTo>
                  <a:cubicBezTo>
                    <a:pt x="63" y="16"/>
                    <a:pt x="63" y="24"/>
                    <a:pt x="63" y="24"/>
                  </a:cubicBezTo>
                  <a:cubicBezTo>
                    <a:pt x="63" y="32"/>
                    <a:pt x="63" y="40"/>
                    <a:pt x="63" y="48"/>
                  </a:cubicBezTo>
                  <a:lnTo>
                    <a:pt x="63" y="63"/>
                  </a:lnTo>
                  <a:close/>
                  <a:moveTo>
                    <a:pt x="39" y="32"/>
                  </a:moveTo>
                  <a:lnTo>
                    <a:pt x="39" y="32"/>
                  </a:lnTo>
                  <a:cubicBezTo>
                    <a:pt x="39" y="24"/>
                    <a:pt x="39" y="24"/>
                    <a:pt x="39" y="24"/>
                  </a:cubicBezTo>
                  <a:lnTo>
                    <a:pt x="31" y="24"/>
                  </a:lnTo>
                  <a:lnTo>
                    <a:pt x="31" y="24"/>
                  </a:lnTo>
                  <a:cubicBezTo>
                    <a:pt x="31" y="24"/>
                    <a:pt x="31" y="24"/>
                    <a:pt x="31" y="32"/>
                  </a:cubicBezTo>
                  <a:cubicBezTo>
                    <a:pt x="31" y="79"/>
                    <a:pt x="31" y="79"/>
                    <a:pt x="31" y="79"/>
                  </a:cubicBezTo>
                  <a:cubicBezTo>
                    <a:pt x="31" y="87"/>
                    <a:pt x="31" y="87"/>
                    <a:pt x="31" y="95"/>
                  </a:cubicBezTo>
                  <a:lnTo>
                    <a:pt x="31" y="95"/>
                  </a:lnTo>
                  <a:lnTo>
                    <a:pt x="39" y="95"/>
                  </a:ln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4" name="Freeform 546"/>
            <p:cNvSpPr>
              <a:spLocks noChangeArrowheads="1"/>
            </p:cNvSpPr>
            <p:nvPr/>
          </p:nvSpPr>
          <p:spPr bwMode="auto">
            <a:xfrm>
              <a:off x="13571409" y="6820844"/>
              <a:ext cx="22232"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5" name="Freeform 547"/>
            <p:cNvSpPr>
              <a:spLocks noChangeArrowheads="1"/>
            </p:cNvSpPr>
            <p:nvPr/>
          </p:nvSpPr>
          <p:spPr bwMode="auto">
            <a:xfrm>
              <a:off x="13599993" y="6820844"/>
              <a:ext cx="47643" cy="76228"/>
            </a:xfrm>
            <a:custGeom>
              <a:avLst/>
              <a:gdLst>
                <a:gd name="T0" fmla="*/ 64 w 65"/>
                <a:gd name="T1" fmla="*/ 0 h 104"/>
                <a:gd name="T2" fmla="*/ 64 w 65"/>
                <a:gd name="T3" fmla="*/ 103 h 104"/>
                <a:gd name="T4" fmla="*/ 40 w 65"/>
                <a:gd name="T5" fmla="*/ 103 h 104"/>
                <a:gd name="T6" fmla="*/ 24 w 65"/>
                <a:gd name="T7" fmla="*/ 55 h 104"/>
                <a:gd name="T8" fmla="*/ 24 w 65"/>
                <a:gd name="T9" fmla="*/ 103 h 104"/>
                <a:gd name="T10" fmla="*/ 0 w 65"/>
                <a:gd name="T11" fmla="*/ 103 h 104"/>
                <a:gd name="T12" fmla="*/ 0 w 65"/>
                <a:gd name="T13" fmla="*/ 0 h 104"/>
                <a:gd name="T14" fmla="*/ 24 w 65"/>
                <a:gd name="T15" fmla="*/ 0 h 104"/>
                <a:gd name="T16" fmla="*/ 40 w 65"/>
                <a:gd name="T17" fmla="*/ 47 h 104"/>
                <a:gd name="T18" fmla="*/ 40 w 65"/>
                <a:gd name="T19" fmla="*/ 0 h 104"/>
                <a:gd name="T20" fmla="*/ 64 w 65"/>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04">
                  <a:moveTo>
                    <a:pt x="64" y="0"/>
                  </a:moveTo>
                  <a:lnTo>
                    <a:pt x="64" y="103"/>
                  </a:lnTo>
                  <a:lnTo>
                    <a:pt x="40" y="103"/>
                  </a:lnTo>
                  <a:lnTo>
                    <a:pt x="24" y="55"/>
                  </a:lnTo>
                  <a:lnTo>
                    <a:pt x="24" y="103"/>
                  </a:lnTo>
                  <a:lnTo>
                    <a:pt x="0" y="103"/>
                  </a:lnTo>
                  <a:lnTo>
                    <a:pt x="0" y="0"/>
                  </a:lnTo>
                  <a:lnTo>
                    <a:pt x="24" y="0"/>
                  </a:lnTo>
                  <a:lnTo>
                    <a:pt x="40" y="47"/>
                  </a:lnTo>
                  <a:lnTo>
                    <a:pt x="4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6" name="Freeform 548"/>
            <p:cNvSpPr>
              <a:spLocks noChangeArrowheads="1"/>
            </p:cNvSpPr>
            <p:nvPr/>
          </p:nvSpPr>
          <p:spPr bwMode="auto">
            <a:xfrm>
              <a:off x="13650812" y="6820844"/>
              <a:ext cx="34939" cy="76228"/>
            </a:xfrm>
            <a:custGeom>
              <a:avLst/>
              <a:gdLst>
                <a:gd name="T0" fmla="*/ 0 w 48"/>
                <a:gd name="T1" fmla="*/ 0 h 104"/>
                <a:gd name="T2" fmla="*/ 47 w 48"/>
                <a:gd name="T3" fmla="*/ 0 h 104"/>
                <a:gd name="T4" fmla="*/ 47 w 48"/>
                <a:gd name="T5" fmla="*/ 16 h 104"/>
                <a:gd name="T6" fmla="*/ 31 w 48"/>
                <a:gd name="T7" fmla="*/ 16 h 104"/>
                <a:gd name="T8" fmla="*/ 31 w 48"/>
                <a:gd name="T9" fmla="*/ 40 h 104"/>
                <a:gd name="T10" fmla="*/ 47 w 48"/>
                <a:gd name="T11" fmla="*/ 40 h 104"/>
                <a:gd name="T12" fmla="*/ 47 w 48"/>
                <a:gd name="T13" fmla="*/ 55 h 104"/>
                <a:gd name="T14" fmla="*/ 31 w 48"/>
                <a:gd name="T15" fmla="*/ 55 h 104"/>
                <a:gd name="T16" fmla="*/ 31 w 48"/>
                <a:gd name="T17" fmla="*/ 79 h 104"/>
                <a:gd name="T18" fmla="*/ 47 w 48"/>
                <a:gd name="T19" fmla="*/ 79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16"/>
                  </a:lnTo>
                  <a:lnTo>
                    <a:pt x="31" y="16"/>
                  </a:lnTo>
                  <a:lnTo>
                    <a:pt x="31" y="40"/>
                  </a:lnTo>
                  <a:lnTo>
                    <a:pt x="47" y="40"/>
                  </a:lnTo>
                  <a:lnTo>
                    <a:pt x="47" y="55"/>
                  </a:lnTo>
                  <a:lnTo>
                    <a:pt x="31" y="55"/>
                  </a:lnTo>
                  <a:lnTo>
                    <a:pt x="31" y="79"/>
                  </a:lnTo>
                  <a:lnTo>
                    <a:pt x="47" y="79"/>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7" name="Freeform 549"/>
            <p:cNvSpPr>
              <a:spLocks noChangeArrowheads="1"/>
            </p:cNvSpPr>
            <p:nvPr/>
          </p:nvSpPr>
          <p:spPr bwMode="auto">
            <a:xfrm>
              <a:off x="13692103" y="6817667"/>
              <a:ext cx="47641" cy="79405"/>
            </a:xfrm>
            <a:custGeom>
              <a:avLst/>
              <a:gdLst>
                <a:gd name="T0" fmla="*/ 55 w 64"/>
                <a:gd name="T1" fmla="*/ 40 h 112"/>
                <a:gd name="T2" fmla="*/ 55 w 64"/>
                <a:gd name="T3" fmla="*/ 40 h 112"/>
                <a:gd name="T4" fmla="*/ 32 w 64"/>
                <a:gd name="T5" fmla="*/ 40 h 112"/>
                <a:gd name="T6" fmla="*/ 32 w 64"/>
                <a:gd name="T7" fmla="*/ 32 h 112"/>
                <a:gd name="T8" fmla="*/ 32 w 64"/>
                <a:gd name="T9" fmla="*/ 24 h 112"/>
                <a:gd name="T10" fmla="*/ 32 w 64"/>
                <a:gd name="T11" fmla="*/ 24 h 112"/>
                <a:gd name="T12" fmla="*/ 24 w 64"/>
                <a:gd name="T13" fmla="*/ 24 h 112"/>
                <a:gd name="T14" fmla="*/ 24 w 64"/>
                <a:gd name="T15" fmla="*/ 32 h 112"/>
                <a:gd name="T16" fmla="*/ 24 w 64"/>
                <a:gd name="T17" fmla="*/ 40 h 112"/>
                <a:gd name="T18" fmla="*/ 32 w 64"/>
                <a:gd name="T19" fmla="*/ 40 h 112"/>
                <a:gd name="T20" fmla="*/ 55 w 64"/>
                <a:gd name="T21" fmla="*/ 63 h 112"/>
                <a:gd name="T22" fmla="*/ 63 w 64"/>
                <a:gd name="T23" fmla="*/ 79 h 112"/>
                <a:gd name="T24" fmla="*/ 55 w 64"/>
                <a:gd name="T25" fmla="*/ 103 h 112"/>
                <a:gd name="T26" fmla="*/ 47 w 64"/>
                <a:gd name="T27" fmla="*/ 111 h 112"/>
                <a:gd name="T28" fmla="*/ 32 w 64"/>
                <a:gd name="T29" fmla="*/ 111 h 112"/>
                <a:gd name="T30" fmla="*/ 8 w 64"/>
                <a:gd name="T31" fmla="*/ 111 h 112"/>
                <a:gd name="T32" fmla="*/ 0 w 64"/>
                <a:gd name="T33" fmla="*/ 95 h 112"/>
                <a:gd name="T34" fmla="*/ 0 w 64"/>
                <a:gd name="T35" fmla="*/ 79 h 112"/>
                <a:gd name="T36" fmla="*/ 0 w 64"/>
                <a:gd name="T37" fmla="*/ 71 h 112"/>
                <a:gd name="T38" fmla="*/ 24 w 64"/>
                <a:gd name="T39" fmla="*/ 71 h 112"/>
                <a:gd name="T40" fmla="*/ 24 w 64"/>
                <a:gd name="T41" fmla="*/ 87 h 112"/>
                <a:gd name="T42" fmla="*/ 24 w 64"/>
                <a:gd name="T43" fmla="*/ 95 h 112"/>
                <a:gd name="T44" fmla="*/ 32 w 64"/>
                <a:gd name="T45" fmla="*/ 95 h 112"/>
                <a:gd name="T46" fmla="*/ 32 w 64"/>
                <a:gd name="T47" fmla="*/ 95 h 112"/>
                <a:gd name="T48" fmla="*/ 32 w 64"/>
                <a:gd name="T49" fmla="*/ 87 h 112"/>
                <a:gd name="T50" fmla="*/ 32 w 64"/>
                <a:gd name="T51" fmla="*/ 71 h 112"/>
                <a:gd name="T52" fmla="*/ 16 w 64"/>
                <a:gd name="T53" fmla="*/ 63 h 112"/>
                <a:gd name="T54" fmla="*/ 8 w 64"/>
                <a:gd name="T55" fmla="*/ 55 h 112"/>
                <a:gd name="T56" fmla="*/ 0 w 64"/>
                <a:gd name="T57" fmla="*/ 48 h 112"/>
                <a:gd name="T58" fmla="*/ 0 w 64"/>
                <a:gd name="T59" fmla="*/ 32 h 112"/>
                <a:gd name="T60" fmla="*/ 0 w 64"/>
                <a:gd name="T61" fmla="*/ 16 h 112"/>
                <a:gd name="T62" fmla="*/ 8 w 64"/>
                <a:gd name="T63" fmla="*/ 8 h 112"/>
                <a:gd name="T64" fmla="*/ 32 w 64"/>
                <a:gd name="T65" fmla="*/ 0 h 112"/>
                <a:gd name="T66" fmla="*/ 47 w 64"/>
                <a:gd name="T67" fmla="*/ 8 h 112"/>
                <a:gd name="T68" fmla="*/ 55 w 64"/>
                <a:gd name="T69" fmla="*/ 16 h 112"/>
                <a:gd name="T70" fmla="*/ 55 w 64"/>
                <a:gd name="T71" fmla="*/ 32 h 112"/>
                <a:gd name="T72" fmla="*/ 55 w 64"/>
                <a:gd name="T7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40"/>
                  </a:moveTo>
                  <a:lnTo>
                    <a:pt x="55" y="40"/>
                  </a:lnTo>
                  <a:cubicBezTo>
                    <a:pt x="32" y="40"/>
                    <a:pt x="32" y="40"/>
                    <a:pt x="32" y="40"/>
                  </a:cubicBezTo>
                  <a:cubicBezTo>
                    <a:pt x="32" y="32"/>
                    <a:pt x="32" y="32"/>
                    <a:pt x="32" y="32"/>
                  </a:cubicBezTo>
                  <a:cubicBezTo>
                    <a:pt x="32" y="24"/>
                    <a:pt x="32" y="24"/>
                    <a:pt x="32" y="24"/>
                  </a:cubicBezTo>
                  <a:lnTo>
                    <a:pt x="32" y="24"/>
                  </a:lnTo>
                  <a:cubicBezTo>
                    <a:pt x="24" y="24"/>
                    <a:pt x="24" y="24"/>
                    <a:pt x="24" y="24"/>
                  </a:cubicBezTo>
                  <a:cubicBezTo>
                    <a:pt x="24" y="24"/>
                    <a:pt x="24" y="24"/>
                    <a:pt x="24" y="32"/>
                  </a:cubicBezTo>
                  <a:cubicBezTo>
                    <a:pt x="24" y="32"/>
                    <a:pt x="24" y="32"/>
                    <a:pt x="24" y="40"/>
                  </a:cubicBezTo>
                  <a:lnTo>
                    <a:pt x="32" y="40"/>
                  </a:lnTo>
                  <a:cubicBezTo>
                    <a:pt x="47" y="48"/>
                    <a:pt x="55" y="55"/>
                    <a:pt x="55" y="63"/>
                  </a:cubicBezTo>
                  <a:cubicBezTo>
                    <a:pt x="55" y="63"/>
                    <a:pt x="63" y="71"/>
                    <a:pt x="63" y="79"/>
                  </a:cubicBezTo>
                  <a:cubicBezTo>
                    <a:pt x="63" y="87"/>
                    <a:pt x="63" y="95"/>
                    <a:pt x="55" y="103"/>
                  </a:cubicBezTo>
                  <a:cubicBezTo>
                    <a:pt x="55" y="103"/>
                    <a:pt x="55" y="103"/>
                    <a:pt x="47" y="111"/>
                  </a:cubicBezTo>
                  <a:cubicBezTo>
                    <a:pt x="40" y="111"/>
                    <a:pt x="40" y="111"/>
                    <a:pt x="32" y="111"/>
                  </a:cubicBezTo>
                  <a:cubicBezTo>
                    <a:pt x="24" y="111"/>
                    <a:pt x="16" y="111"/>
                    <a:pt x="8" y="111"/>
                  </a:cubicBezTo>
                  <a:cubicBezTo>
                    <a:pt x="8" y="103"/>
                    <a:pt x="0"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24" y="95"/>
                    <a:pt x="24" y="95"/>
                    <a:pt x="32" y="95"/>
                  </a:cubicBezTo>
                  <a:lnTo>
                    <a:pt x="32" y="95"/>
                  </a:lnTo>
                  <a:cubicBezTo>
                    <a:pt x="32" y="87"/>
                    <a:pt x="32" y="87"/>
                    <a:pt x="32" y="87"/>
                  </a:cubicBezTo>
                  <a:cubicBezTo>
                    <a:pt x="32" y="79"/>
                    <a:pt x="32" y="79"/>
                    <a:pt x="32" y="71"/>
                  </a:cubicBezTo>
                  <a:cubicBezTo>
                    <a:pt x="32" y="71"/>
                    <a:pt x="24" y="71"/>
                    <a:pt x="16" y="63"/>
                  </a:cubicBezTo>
                  <a:lnTo>
                    <a:pt x="8" y="55"/>
                  </a:lnTo>
                  <a:lnTo>
                    <a:pt x="0" y="48"/>
                  </a:lnTo>
                  <a:cubicBezTo>
                    <a:pt x="0" y="40"/>
                    <a:pt x="0" y="40"/>
                    <a:pt x="0" y="32"/>
                  </a:cubicBezTo>
                  <a:cubicBezTo>
                    <a:pt x="0" y="24"/>
                    <a:pt x="0" y="16"/>
                    <a:pt x="0" y="16"/>
                  </a:cubicBezTo>
                  <a:cubicBezTo>
                    <a:pt x="0" y="8"/>
                    <a:pt x="8" y="8"/>
                    <a:pt x="8" y="8"/>
                  </a:cubicBezTo>
                  <a:cubicBezTo>
                    <a:pt x="16" y="8"/>
                    <a:pt x="24" y="0"/>
                    <a:pt x="32" y="0"/>
                  </a:cubicBezTo>
                  <a:cubicBezTo>
                    <a:pt x="32" y="0"/>
                    <a:pt x="40" y="8"/>
                    <a:pt x="47" y="8"/>
                  </a:cubicBezTo>
                  <a:lnTo>
                    <a:pt x="55" y="16"/>
                  </a:lnTo>
                  <a:cubicBezTo>
                    <a:pt x="55" y="16"/>
                    <a:pt x="55" y="24"/>
                    <a:pt x="55" y="32"/>
                  </a:cubicBezTo>
                  <a:lnTo>
                    <a:pt x="55"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8" name="Freeform 550"/>
            <p:cNvSpPr>
              <a:spLocks noChangeArrowheads="1"/>
            </p:cNvSpPr>
            <p:nvPr/>
          </p:nvSpPr>
          <p:spPr bwMode="auto">
            <a:xfrm>
              <a:off x="13133098" y="5683778"/>
              <a:ext cx="47641" cy="76228"/>
            </a:xfrm>
            <a:custGeom>
              <a:avLst/>
              <a:gdLst>
                <a:gd name="T0" fmla="*/ 56 w 64"/>
                <a:gd name="T1" fmla="*/ 31 h 104"/>
                <a:gd name="T2" fmla="*/ 56 w 64"/>
                <a:gd name="T3" fmla="*/ 31 h 104"/>
                <a:gd name="T4" fmla="*/ 32 w 64"/>
                <a:gd name="T5" fmla="*/ 31 h 104"/>
                <a:gd name="T6" fmla="*/ 32 w 64"/>
                <a:gd name="T7" fmla="*/ 24 h 104"/>
                <a:gd name="T8" fmla="*/ 32 w 64"/>
                <a:gd name="T9" fmla="*/ 16 h 104"/>
                <a:gd name="T10" fmla="*/ 32 w 64"/>
                <a:gd name="T11" fmla="*/ 16 h 104"/>
                <a:gd name="T12" fmla="*/ 24 w 64"/>
                <a:gd name="T13" fmla="*/ 16 h 104"/>
                <a:gd name="T14" fmla="*/ 24 w 64"/>
                <a:gd name="T15" fmla="*/ 24 h 104"/>
                <a:gd name="T16" fmla="*/ 24 w 64"/>
                <a:gd name="T17" fmla="*/ 31 h 104"/>
                <a:gd name="T18" fmla="*/ 32 w 64"/>
                <a:gd name="T19" fmla="*/ 40 h 104"/>
                <a:gd name="T20" fmla="*/ 56 w 64"/>
                <a:gd name="T21" fmla="*/ 55 h 104"/>
                <a:gd name="T22" fmla="*/ 63 w 64"/>
                <a:gd name="T23" fmla="*/ 79 h 104"/>
                <a:gd name="T24" fmla="*/ 56 w 64"/>
                <a:gd name="T25" fmla="*/ 95 h 104"/>
                <a:gd name="T26" fmla="*/ 48 w 64"/>
                <a:gd name="T27" fmla="*/ 103 h 104"/>
                <a:gd name="T28" fmla="*/ 32 w 64"/>
                <a:gd name="T29" fmla="*/ 103 h 104"/>
                <a:gd name="T30" fmla="*/ 16 w 64"/>
                <a:gd name="T31" fmla="*/ 103 h 104"/>
                <a:gd name="T32" fmla="*/ 0 w 64"/>
                <a:gd name="T33" fmla="*/ 95 h 104"/>
                <a:gd name="T34" fmla="*/ 0 w 64"/>
                <a:gd name="T35" fmla="*/ 71 h 104"/>
                <a:gd name="T36" fmla="*/ 0 w 64"/>
                <a:gd name="T37" fmla="*/ 63 h 104"/>
                <a:gd name="T38" fmla="*/ 24 w 64"/>
                <a:gd name="T39" fmla="*/ 63 h 104"/>
                <a:gd name="T40" fmla="*/ 24 w 64"/>
                <a:gd name="T41" fmla="*/ 79 h 104"/>
                <a:gd name="T42" fmla="*/ 24 w 64"/>
                <a:gd name="T43" fmla="*/ 87 h 104"/>
                <a:gd name="T44" fmla="*/ 32 w 64"/>
                <a:gd name="T45" fmla="*/ 87 h 104"/>
                <a:gd name="T46" fmla="*/ 32 w 64"/>
                <a:gd name="T47" fmla="*/ 87 h 104"/>
                <a:gd name="T48" fmla="*/ 32 w 64"/>
                <a:gd name="T49" fmla="*/ 79 h 104"/>
                <a:gd name="T50" fmla="*/ 32 w 64"/>
                <a:gd name="T51" fmla="*/ 71 h 104"/>
                <a:gd name="T52" fmla="*/ 24 w 64"/>
                <a:gd name="T53" fmla="*/ 55 h 104"/>
                <a:gd name="T54" fmla="*/ 8 w 64"/>
                <a:gd name="T55" fmla="*/ 47 h 104"/>
                <a:gd name="T56" fmla="*/ 0 w 64"/>
                <a:gd name="T57" fmla="*/ 40 h 104"/>
                <a:gd name="T58" fmla="*/ 0 w 64"/>
                <a:gd name="T59" fmla="*/ 24 h 104"/>
                <a:gd name="T60" fmla="*/ 0 w 64"/>
                <a:gd name="T61" fmla="*/ 8 h 104"/>
                <a:gd name="T62" fmla="*/ 8 w 64"/>
                <a:gd name="T63" fmla="*/ 0 h 104"/>
                <a:gd name="T64" fmla="*/ 32 w 64"/>
                <a:gd name="T65" fmla="*/ 0 h 104"/>
                <a:gd name="T66" fmla="*/ 48 w 64"/>
                <a:gd name="T67" fmla="*/ 0 h 104"/>
                <a:gd name="T68" fmla="*/ 56 w 64"/>
                <a:gd name="T69" fmla="*/ 8 h 104"/>
                <a:gd name="T70" fmla="*/ 56 w 64"/>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04">
                  <a:moveTo>
                    <a:pt x="56" y="31"/>
                  </a:moveTo>
                  <a:lnTo>
                    <a:pt x="56" y="31"/>
                  </a:lnTo>
                  <a:cubicBezTo>
                    <a:pt x="32" y="31"/>
                    <a:pt x="32" y="31"/>
                    <a:pt x="32" y="31"/>
                  </a:cubicBezTo>
                  <a:cubicBezTo>
                    <a:pt x="32" y="24"/>
                    <a:pt x="32" y="24"/>
                    <a:pt x="32" y="24"/>
                  </a:cubicBezTo>
                  <a:lnTo>
                    <a:pt x="32" y="16"/>
                  </a:lnTo>
                  <a:lnTo>
                    <a:pt x="32" y="16"/>
                  </a:lnTo>
                  <a:cubicBezTo>
                    <a:pt x="24" y="16"/>
                    <a:pt x="24" y="16"/>
                    <a:pt x="24" y="16"/>
                  </a:cubicBezTo>
                  <a:lnTo>
                    <a:pt x="24" y="24"/>
                  </a:lnTo>
                  <a:lnTo>
                    <a:pt x="24" y="31"/>
                  </a:lnTo>
                  <a:cubicBezTo>
                    <a:pt x="24" y="31"/>
                    <a:pt x="32" y="31"/>
                    <a:pt x="32" y="40"/>
                  </a:cubicBezTo>
                  <a:cubicBezTo>
                    <a:pt x="48" y="47"/>
                    <a:pt x="56" y="47"/>
                    <a:pt x="56" y="55"/>
                  </a:cubicBezTo>
                  <a:cubicBezTo>
                    <a:pt x="56" y="63"/>
                    <a:pt x="63" y="71"/>
                    <a:pt x="63" y="79"/>
                  </a:cubicBezTo>
                  <a:cubicBezTo>
                    <a:pt x="63" y="87"/>
                    <a:pt x="63" y="87"/>
                    <a:pt x="56" y="95"/>
                  </a:cubicBezTo>
                  <a:cubicBezTo>
                    <a:pt x="56" y="95"/>
                    <a:pt x="56" y="103"/>
                    <a:pt x="48" y="103"/>
                  </a:cubicBezTo>
                  <a:cubicBezTo>
                    <a:pt x="40" y="103"/>
                    <a:pt x="40" y="103"/>
                    <a:pt x="32" y="103"/>
                  </a:cubicBezTo>
                  <a:cubicBezTo>
                    <a:pt x="24" y="103"/>
                    <a:pt x="16" y="103"/>
                    <a:pt x="16" y="103"/>
                  </a:cubicBezTo>
                  <a:cubicBezTo>
                    <a:pt x="8" y="103"/>
                    <a:pt x="0" y="95"/>
                    <a:pt x="0" y="95"/>
                  </a:cubicBez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lnTo>
                    <a:pt x="32" y="87"/>
                  </a:lnTo>
                  <a:lnTo>
                    <a:pt x="32" y="87"/>
                  </a:lnTo>
                  <a:lnTo>
                    <a:pt x="32" y="79"/>
                  </a:lnTo>
                  <a:cubicBezTo>
                    <a:pt x="32" y="71"/>
                    <a:pt x="32" y="71"/>
                    <a:pt x="32" y="71"/>
                  </a:cubicBezTo>
                  <a:cubicBezTo>
                    <a:pt x="32" y="63"/>
                    <a:pt x="24" y="63"/>
                    <a:pt x="24" y="55"/>
                  </a:cubicBezTo>
                  <a:cubicBezTo>
                    <a:pt x="16" y="55"/>
                    <a:pt x="8" y="47"/>
                    <a:pt x="8" y="47"/>
                  </a:cubicBezTo>
                  <a:cubicBezTo>
                    <a:pt x="8" y="47"/>
                    <a:pt x="0" y="47"/>
                    <a:pt x="0" y="40"/>
                  </a:cubicBezTo>
                  <a:cubicBezTo>
                    <a:pt x="0" y="40"/>
                    <a:pt x="0" y="31"/>
                    <a:pt x="0" y="24"/>
                  </a:cubicBezTo>
                  <a:cubicBezTo>
                    <a:pt x="0" y="16"/>
                    <a:pt x="0" y="16"/>
                    <a:pt x="0" y="8"/>
                  </a:cubicBezTo>
                  <a:cubicBezTo>
                    <a:pt x="8" y="8"/>
                    <a:pt x="8" y="0"/>
                    <a:pt x="8" y="0"/>
                  </a:cubicBezTo>
                  <a:cubicBezTo>
                    <a:pt x="16" y="0"/>
                    <a:pt x="24" y="0"/>
                    <a:pt x="32" y="0"/>
                  </a:cubicBezTo>
                  <a:cubicBezTo>
                    <a:pt x="32" y="0"/>
                    <a:pt x="40" y="0"/>
                    <a:pt x="48" y="0"/>
                  </a:cubicBezTo>
                  <a:cubicBezTo>
                    <a:pt x="48" y="8"/>
                    <a:pt x="56" y="8"/>
                    <a:pt x="56" y="8"/>
                  </a:cubicBezTo>
                  <a:cubicBezTo>
                    <a:pt x="56" y="16"/>
                    <a:pt x="56" y="16"/>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59" name="Freeform 551"/>
            <p:cNvSpPr>
              <a:spLocks noChangeArrowheads="1"/>
            </p:cNvSpPr>
            <p:nvPr/>
          </p:nvSpPr>
          <p:spPr bwMode="auto">
            <a:xfrm>
              <a:off x="13177564" y="5683778"/>
              <a:ext cx="47641" cy="76228"/>
            </a:xfrm>
            <a:custGeom>
              <a:avLst/>
              <a:gdLst>
                <a:gd name="T0" fmla="*/ 64 w 65"/>
                <a:gd name="T1" fmla="*/ 0 h 104"/>
                <a:gd name="T2" fmla="*/ 64 w 65"/>
                <a:gd name="T3" fmla="*/ 24 h 104"/>
                <a:gd name="T4" fmla="*/ 48 w 65"/>
                <a:gd name="T5" fmla="*/ 24 h 104"/>
                <a:gd name="T6" fmla="*/ 48 w 65"/>
                <a:gd name="T7" fmla="*/ 103 h 104"/>
                <a:gd name="T8" fmla="*/ 16 w 65"/>
                <a:gd name="T9" fmla="*/ 103 h 104"/>
                <a:gd name="T10" fmla="*/ 16 w 65"/>
                <a:gd name="T11" fmla="*/ 24 h 104"/>
                <a:gd name="T12" fmla="*/ 0 w 65"/>
                <a:gd name="T13" fmla="*/ 24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4"/>
                  </a:lnTo>
                  <a:lnTo>
                    <a:pt x="48" y="24"/>
                  </a:lnTo>
                  <a:lnTo>
                    <a:pt x="48" y="103"/>
                  </a:lnTo>
                  <a:lnTo>
                    <a:pt x="16" y="103"/>
                  </a:lnTo>
                  <a:lnTo>
                    <a:pt x="16" y="24"/>
                  </a:lnTo>
                  <a:lnTo>
                    <a:pt x="0" y="24"/>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0" name="Freeform 552"/>
            <p:cNvSpPr>
              <a:spLocks noChangeArrowheads="1"/>
            </p:cNvSpPr>
            <p:nvPr/>
          </p:nvSpPr>
          <p:spPr bwMode="auto">
            <a:xfrm>
              <a:off x="13218854" y="5740949"/>
              <a:ext cx="12705" cy="19057"/>
            </a:xfrm>
            <a:custGeom>
              <a:avLst/>
              <a:gdLst>
                <a:gd name="T0" fmla="*/ 16 w 17"/>
                <a:gd name="T1" fmla="*/ 0 h 25"/>
                <a:gd name="T2" fmla="*/ 16 w 17"/>
                <a:gd name="T3" fmla="*/ 24 h 25"/>
                <a:gd name="T4" fmla="*/ 0 w 17"/>
                <a:gd name="T5" fmla="*/ 24 h 25"/>
                <a:gd name="T6" fmla="*/ 0 w 17"/>
                <a:gd name="T7" fmla="*/ 0 h 25"/>
                <a:gd name="T8" fmla="*/ 16 w 17"/>
                <a:gd name="T9" fmla="*/ 0 h 25"/>
              </a:gdLst>
              <a:ahLst/>
              <a:cxnLst>
                <a:cxn ang="0">
                  <a:pos x="T0" y="T1"/>
                </a:cxn>
                <a:cxn ang="0">
                  <a:pos x="T2" y="T3"/>
                </a:cxn>
                <a:cxn ang="0">
                  <a:pos x="T4" y="T5"/>
                </a:cxn>
                <a:cxn ang="0">
                  <a:pos x="T6" y="T7"/>
                </a:cxn>
                <a:cxn ang="0">
                  <a:pos x="T8" y="T9"/>
                </a:cxn>
              </a:cxnLst>
              <a:rect l="0" t="0" r="r" b="b"/>
              <a:pathLst>
                <a:path w="17" h="25">
                  <a:moveTo>
                    <a:pt x="16" y="0"/>
                  </a:moveTo>
                  <a:lnTo>
                    <a:pt x="16" y="24"/>
                  </a:lnTo>
                  <a:lnTo>
                    <a:pt x="0" y="24"/>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1" name="Freeform 553"/>
            <p:cNvSpPr>
              <a:spLocks noChangeArrowheads="1"/>
            </p:cNvSpPr>
            <p:nvPr/>
          </p:nvSpPr>
          <p:spPr bwMode="auto">
            <a:xfrm>
              <a:off x="13253792" y="5683778"/>
              <a:ext cx="41289" cy="76228"/>
            </a:xfrm>
            <a:custGeom>
              <a:avLst/>
              <a:gdLst>
                <a:gd name="T0" fmla="*/ 0 w 57"/>
                <a:gd name="T1" fmla="*/ 0 h 104"/>
                <a:gd name="T2" fmla="*/ 0 w 57"/>
                <a:gd name="T3" fmla="*/ 0 h 104"/>
                <a:gd name="T4" fmla="*/ 24 w 57"/>
                <a:gd name="T5" fmla="*/ 0 h 104"/>
                <a:gd name="T6" fmla="*/ 48 w 57"/>
                <a:gd name="T7" fmla="*/ 0 h 104"/>
                <a:gd name="T8" fmla="*/ 56 w 57"/>
                <a:gd name="T9" fmla="*/ 8 h 104"/>
                <a:gd name="T10" fmla="*/ 56 w 57"/>
                <a:gd name="T11" fmla="*/ 16 h 104"/>
                <a:gd name="T12" fmla="*/ 56 w 57"/>
                <a:gd name="T13" fmla="*/ 31 h 104"/>
                <a:gd name="T14" fmla="*/ 56 w 57"/>
                <a:gd name="T15" fmla="*/ 40 h 104"/>
                <a:gd name="T16" fmla="*/ 56 w 57"/>
                <a:gd name="T17" fmla="*/ 55 h 104"/>
                <a:gd name="T18" fmla="*/ 48 w 57"/>
                <a:gd name="T19" fmla="*/ 63 h 104"/>
                <a:gd name="T20" fmla="*/ 32 w 57"/>
                <a:gd name="T21" fmla="*/ 63 h 104"/>
                <a:gd name="T22" fmla="*/ 24 w 57"/>
                <a:gd name="T23" fmla="*/ 63 h 104"/>
                <a:gd name="T24" fmla="*/ 24 w 57"/>
                <a:gd name="T25" fmla="*/ 103 h 104"/>
                <a:gd name="T26" fmla="*/ 0 w 57"/>
                <a:gd name="T27" fmla="*/ 103 h 104"/>
                <a:gd name="T28" fmla="*/ 0 w 57"/>
                <a:gd name="T29" fmla="*/ 0 h 104"/>
                <a:gd name="T30" fmla="*/ 24 w 57"/>
                <a:gd name="T31" fmla="*/ 16 h 104"/>
                <a:gd name="T32" fmla="*/ 24 w 57"/>
                <a:gd name="T33" fmla="*/ 16 h 104"/>
                <a:gd name="T34" fmla="*/ 24 w 57"/>
                <a:gd name="T35" fmla="*/ 47 h 104"/>
                <a:gd name="T36" fmla="*/ 32 w 57"/>
                <a:gd name="T37" fmla="*/ 47 h 104"/>
                <a:gd name="T38" fmla="*/ 32 w 57"/>
                <a:gd name="T39" fmla="*/ 40 h 104"/>
                <a:gd name="T40" fmla="*/ 32 w 57"/>
                <a:gd name="T41" fmla="*/ 31 h 104"/>
                <a:gd name="T42" fmla="*/ 32 w 57"/>
                <a:gd name="T43" fmla="*/ 24 h 104"/>
                <a:gd name="T44" fmla="*/ 32 w 57"/>
                <a:gd name="T45" fmla="*/ 24 h 104"/>
                <a:gd name="T46" fmla="*/ 24 w 57"/>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104">
                  <a:moveTo>
                    <a:pt x="0" y="0"/>
                  </a:moveTo>
                  <a:lnTo>
                    <a:pt x="0" y="0"/>
                  </a:lnTo>
                  <a:cubicBezTo>
                    <a:pt x="24" y="0"/>
                    <a:pt x="24" y="0"/>
                    <a:pt x="24" y="0"/>
                  </a:cubicBezTo>
                  <a:cubicBezTo>
                    <a:pt x="32" y="0"/>
                    <a:pt x="40" y="0"/>
                    <a:pt x="48" y="0"/>
                  </a:cubicBezTo>
                  <a:cubicBezTo>
                    <a:pt x="48" y="0"/>
                    <a:pt x="48" y="8"/>
                    <a:pt x="56" y="8"/>
                  </a:cubicBezTo>
                  <a:lnTo>
                    <a:pt x="56" y="16"/>
                  </a:lnTo>
                  <a:cubicBezTo>
                    <a:pt x="56" y="16"/>
                    <a:pt x="56" y="24"/>
                    <a:pt x="56" y="31"/>
                  </a:cubicBezTo>
                  <a:cubicBezTo>
                    <a:pt x="56" y="40"/>
                    <a:pt x="56" y="40"/>
                    <a:pt x="56" y="40"/>
                  </a:cubicBezTo>
                  <a:cubicBezTo>
                    <a:pt x="56" y="47"/>
                    <a:pt x="56" y="47"/>
                    <a:pt x="56" y="55"/>
                  </a:cubicBezTo>
                  <a:cubicBezTo>
                    <a:pt x="56" y="55"/>
                    <a:pt x="56" y="55"/>
                    <a:pt x="48" y="63"/>
                  </a:cubicBezTo>
                  <a:cubicBezTo>
                    <a:pt x="48" y="63"/>
                    <a:pt x="40" y="63"/>
                    <a:pt x="32"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cubicBezTo>
                    <a:pt x="32" y="47"/>
                    <a:pt x="32" y="47"/>
                    <a:pt x="32" y="47"/>
                  </a:cubicBezTo>
                  <a:cubicBezTo>
                    <a:pt x="32" y="47"/>
                    <a:pt x="32" y="47"/>
                    <a:pt x="32" y="40"/>
                  </a:cubicBezTo>
                  <a:cubicBezTo>
                    <a:pt x="32" y="40"/>
                    <a:pt x="32" y="40"/>
                    <a:pt x="32" y="31"/>
                  </a:cubicBezTo>
                  <a:cubicBezTo>
                    <a:pt x="32" y="24"/>
                    <a:pt x="32" y="24"/>
                    <a:pt x="32" y="24"/>
                  </a:cubicBezTo>
                  <a:lnTo>
                    <a:pt x="32" y="24"/>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2" name="Freeform 554"/>
            <p:cNvSpPr>
              <a:spLocks noChangeArrowheads="1"/>
            </p:cNvSpPr>
            <p:nvPr/>
          </p:nvSpPr>
          <p:spPr bwMode="auto">
            <a:xfrm>
              <a:off x="13291906" y="5683778"/>
              <a:ext cx="50819" cy="76228"/>
            </a:xfrm>
            <a:custGeom>
              <a:avLst/>
              <a:gdLst>
                <a:gd name="T0" fmla="*/ 55 w 72"/>
                <a:gd name="T1" fmla="*/ 0 h 104"/>
                <a:gd name="T2" fmla="*/ 55 w 72"/>
                <a:gd name="T3" fmla="*/ 0 h 104"/>
                <a:gd name="T4" fmla="*/ 71 w 72"/>
                <a:gd name="T5" fmla="*/ 103 h 104"/>
                <a:gd name="T6" fmla="*/ 39 w 72"/>
                <a:gd name="T7" fmla="*/ 103 h 104"/>
                <a:gd name="T8" fmla="*/ 39 w 72"/>
                <a:gd name="T9" fmla="*/ 87 h 104"/>
                <a:gd name="T10" fmla="*/ 31 w 72"/>
                <a:gd name="T11" fmla="*/ 87 h 104"/>
                <a:gd name="T12" fmla="*/ 31 w 72"/>
                <a:gd name="T13" fmla="*/ 103 h 104"/>
                <a:gd name="T14" fmla="*/ 0 w 72"/>
                <a:gd name="T15" fmla="*/ 103 h 104"/>
                <a:gd name="T16" fmla="*/ 16 w 72"/>
                <a:gd name="T17" fmla="*/ 0 h 104"/>
                <a:gd name="T18" fmla="*/ 55 w 72"/>
                <a:gd name="T19" fmla="*/ 0 h 104"/>
                <a:gd name="T20" fmla="*/ 39 w 72"/>
                <a:gd name="T21" fmla="*/ 63 h 104"/>
                <a:gd name="T22" fmla="*/ 39 w 72"/>
                <a:gd name="T23" fmla="*/ 63 h 104"/>
                <a:gd name="T24" fmla="*/ 31 w 72"/>
                <a:gd name="T25" fmla="*/ 24 h 104"/>
                <a:gd name="T26" fmla="*/ 31 w 72"/>
                <a:gd name="T27" fmla="*/ 63 h 104"/>
                <a:gd name="T28" fmla="*/ 39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5" y="0"/>
                  </a:moveTo>
                  <a:lnTo>
                    <a:pt x="55" y="0"/>
                  </a:lnTo>
                  <a:cubicBezTo>
                    <a:pt x="71" y="103"/>
                    <a:pt x="71" y="103"/>
                    <a:pt x="71"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6" y="0"/>
                    <a:pt x="16" y="0"/>
                    <a:pt x="16" y="0"/>
                  </a:cubicBezTo>
                  <a:lnTo>
                    <a:pt x="55" y="0"/>
                  </a:lnTo>
                  <a:close/>
                  <a:moveTo>
                    <a:pt x="39" y="63"/>
                  </a:moveTo>
                  <a:lnTo>
                    <a:pt x="39" y="63"/>
                  </a:lnTo>
                  <a:cubicBezTo>
                    <a:pt x="39" y="55"/>
                    <a:pt x="39" y="40"/>
                    <a:pt x="31" y="24"/>
                  </a:cubicBezTo>
                  <a:cubicBezTo>
                    <a:pt x="31" y="40"/>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3" name="Freeform 555"/>
            <p:cNvSpPr>
              <a:spLocks noChangeArrowheads="1"/>
            </p:cNvSpPr>
            <p:nvPr/>
          </p:nvSpPr>
          <p:spPr bwMode="auto">
            <a:xfrm>
              <a:off x="13342725" y="5683778"/>
              <a:ext cx="47641" cy="76228"/>
            </a:xfrm>
            <a:custGeom>
              <a:avLst/>
              <a:gdLst>
                <a:gd name="T0" fmla="*/ 63 w 64"/>
                <a:gd name="T1" fmla="*/ 0 h 104"/>
                <a:gd name="T2" fmla="*/ 63 w 64"/>
                <a:gd name="T3" fmla="*/ 0 h 104"/>
                <a:gd name="T4" fmla="*/ 63 w 64"/>
                <a:gd name="T5" fmla="*/ 71 h 104"/>
                <a:gd name="T6" fmla="*/ 63 w 64"/>
                <a:gd name="T7" fmla="*/ 87 h 104"/>
                <a:gd name="T8" fmla="*/ 55 w 64"/>
                <a:gd name="T9" fmla="*/ 95 h 104"/>
                <a:gd name="T10" fmla="*/ 47 w 64"/>
                <a:gd name="T11" fmla="*/ 103 h 104"/>
                <a:gd name="T12" fmla="*/ 31 w 64"/>
                <a:gd name="T13" fmla="*/ 103 h 104"/>
                <a:gd name="T14" fmla="*/ 16 w 64"/>
                <a:gd name="T15" fmla="*/ 103 h 104"/>
                <a:gd name="T16" fmla="*/ 8 w 64"/>
                <a:gd name="T17" fmla="*/ 95 h 104"/>
                <a:gd name="T18" fmla="*/ 0 w 64"/>
                <a:gd name="T19" fmla="*/ 87 h 104"/>
                <a:gd name="T20" fmla="*/ 0 w 64"/>
                <a:gd name="T21" fmla="*/ 63 h 104"/>
                <a:gd name="T22" fmla="*/ 0 w 64"/>
                <a:gd name="T23" fmla="*/ 0 h 104"/>
                <a:gd name="T24" fmla="*/ 31 w 64"/>
                <a:gd name="T25" fmla="*/ 0 h 104"/>
                <a:gd name="T26" fmla="*/ 31 w 64"/>
                <a:gd name="T27" fmla="*/ 79 h 104"/>
                <a:gd name="T28" fmla="*/ 31 w 64"/>
                <a:gd name="T29" fmla="*/ 87 h 104"/>
                <a:gd name="T30" fmla="*/ 31 w 64"/>
                <a:gd name="T31" fmla="*/ 87 h 104"/>
                <a:gd name="T32" fmla="*/ 39 w 64"/>
                <a:gd name="T33" fmla="*/ 87 h 104"/>
                <a:gd name="T34" fmla="*/ 39 w 64"/>
                <a:gd name="T35" fmla="*/ 79 h 104"/>
                <a:gd name="T36" fmla="*/ 39 w 64"/>
                <a:gd name="T37" fmla="*/ 0 h 104"/>
                <a:gd name="T38" fmla="*/ 63 w 64"/>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4">
                  <a:moveTo>
                    <a:pt x="63" y="0"/>
                  </a:moveTo>
                  <a:lnTo>
                    <a:pt x="63" y="0"/>
                  </a:lnTo>
                  <a:cubicBezTo>
                    <a:pt x="63" y="71"/>
                    <a:pt x="63" y="71"/>
                    <a:pt x="63" y="71"/>
                  </a:cubicBezTo>
                  <a:cubicBezTo>
                    <a:pt x="63" y="79"/>
                    <a:pt x="63" y="79"/>
                    <a:pt x="63" y="87"/>
                  </a:cubicBezTo>
                  <a:cubicBezTo>
                    <a:pt x="63" y="87"/>
                    <a:pt x="63" y="95"/>
                    <a:pt x="55" y="95"/>
                  </a:cubicBezTo>
                  <a:cubicBezTo>
                    <a:pt x="55" y="103"/>
                    <a:pt x="55" y="103"/>
                    <a:pt x="47" y="103"/>
                  </a:cubicBezTo>
                  <a:cubicBezTo>
                    <a:pt x="47" y="103"/>
                    <a:pt x="39" y="103"/>
                    <a:pt x="31" y="103"/>
                  </a:cubicBezTo>
                  <a:cubicBezTo>
                    <a:pt x="23" y="103"/>
                    <a:pt x="23" y="103"/>
                    <a:pt x="16" y="103"/>
                  </a:cubicBezTo>
                  <a:lnTo>
                    <a:pt x="8" y="95"/>
                  </a:lnTo>
                  <a:lnTo>
                    <a:pt x="0" y="87"/>
                  </a:lnTo>
                  <a:cubicBezTo>
                    <a:pt x="0" y="79"/>
                    <a:pt x="0" y="71"/>
                    <a:pt x="0" y="63"/>
                  </a:cubicBezTo>
                  <a:cubicBezTo>
                    <a:pt x="0" y="0"/>
                    <a:pt x="0" y="0"/>
                    <a:pt x="0" y="0"/>
                  </a:cubicBezTo>
                  <a:cubicBezTo>
                    <a:pt x="31" y="0"/>
                    <a:pt x="31" y="0"/>
                    <a:pt x="31" y="0"/>
                  </a:cubicBezTo>
                  <a:cubicBezTo>
                    <a:pt x="31" y="79"/>
                    <a:pt x="31" y="79"/>
                    <a:pt x="31" y="79"/>
                  </a:cubicBezTo>
                  <a:lnTo>
                    <a:pt x="31" y="87"/>
                  </a:lnTo>
                  <a:lnTo>
                    <a:pt x="31" y="87"/>
                  </a:lnTo>
                  <a:cubicBezTo>
                    <a:pt x="31" y="87"/>
                    <a:pt x="31" y="87"/>
                    <a:pt x="39" y="87"/>
                  </a:cubicBezTo>
                  <a:lnTo>
                    <a:pt x="39" y="79"/>
                  </a:lnTo>
                  <a:cubicBezTo>
                    <a:pt x="39" y="0"/>
                    <a:pt x="39" y="0"/>
                    <a:pt x="39"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4" name="Freeform 556"/>
            <p:cNvSpPr>
              <a:spLocks noChangeArrowheads="1"/>
            </p:cNvSpPr>
            <p:nvPr/>
          </p:nvSpPr>
          <p:spPr bwMode="auto">
            <a:xfrm>
              <a:off x="13393543" y="5683778"/>
              <a:ext cx="34937" cy="76228"/>
            </a:xfrm>
            <a:custGeom>
              <a:avLst/>
              <a:gdLst>
                <a:gd name="T0" fmla="*/ 32 w 48"/>
                <a:gd name="T1" fmla="*/ 0 h 104"/>
                <a:gd name="T2" fmla="*/ 32 w 48"/>
                <a:gd name="T3" fmla="*/ 87 h 104"/>
                <a:gd name="T4" fmla="*/ 47 w 48"/>
                <a:gd name="T5" fmla="*/ 87 h 104"/>
                <a:gd name="T6" fmla="*/ 47 w 48"/>
                <a:gd name="T7" fmla="*/ 103 h 104"/>
                <a:gd name="T8" fmla="*/ 0 w 48"/>
                <a:gd name="T9" fmla="*/ 103 h 104"/>
                <a:gd name="T10" fmla="*/ 0 w 48"/>
                <a:gd name="T11" fmla="*/ 0 h 104"/>
                <a:gd name="T12" fmla="*/ 32 w 48"/>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8" h="104">
                  <a:moveTo>
                    <a:pt x="32" y="0"/>
                  </a:moveTo>
                  <a:lnTo>
                    <a:pt x="32" y="87"/>
                  </a:lnTo>
                  <a:lnTo>
                    <a:pt x="47" y="87"/>
                  </a:lnTo>
                  <a:lnTo>
                    <a:pt x="47"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5" name="Freeform 557"/>
            <p:cNvSpPr>
              <a:spLocks noChangeArrowheads="1"/>
            </p:cNvSpPr>
            <p:nvPr/>
          </p:nvSpPr>
          <p:spPr bwMode="auto">
            <a:xfrm>
              <a:off x="12739254" y="5073955"/>
              <a:ext cx="101637" cy="130222"/>
            </a:xfrm>
            <a:custGeom>
              <a:avLst/>
              <a:gdLst>
                <a:gd name="T0" fmla="*/ 142 w 143"/>
                <a:gd name="T1" fmla="*/ 0 h 183"/>
                <a:gd name="T2" fmla="*/ 142 w 143"/>
                <a:gd name="T3" fmla="*/ 0 h 183"/>
                <a:gd name="T4" fmla="*/ 142 w 143"/>
                <a:gd name="T5" fmla="*/ 182 h 183"/>
                <a:gd name="T6" fmla="*/ 103 w 143"/>
                <a:gd name="T7" fmla="*/ 182 h 183"/>
                <a:gd name="T8" fmla="*/ 103 w 143"/>
                <a:gd name="T9" fmla="*/ 63 h 183"/>
                <a:gd name="T10" fmla="*/ 87 w 143"/>
                <a:gd name="T11" fmla="*/ 182 h 183"/>
                <a:gd name="T12" fmla="*/ 55 w 143"/>
                <a:gd name="T13" fmla="*/ 182 h 183"/>
                <a:gd name="T14" fmla="*/ 39 w 143"/>
                <a:gd name="T15" fmla="*/ 63 h 183"/>
                <a:gd name="T16" fmla="*/ 39 w 143"/>
                <a:gd name="T17" fmla="*/ 182 h 183"/>
                <a:gd name="T18" fmla="*/ 0 w 143"/>
                <a:gd name="T19" fmla="*/ 182 h 183"/>
                <a:gd name="T20" fmla="*/ 0 w 143"/>
                <a:gd name="T21" fmla="*/ 0 h 183"/>
                <a:gd name="T22" fmla="*/ 55 w 143"/>
                <a:gd name="T23" fmla="*/ 0 h 183"/>
                <a:gd name="T24" fmla="*/ 63 w 143"/>
                <a:gd name="T25" fmla="*/ 40 h 183"/>
                <a:gd name="T26" fmla="*/ 71 w 143"/>
                <a:gd name="T27" fmla="*/ 87 h 183"/>
                <a:gd name="T28" fmla="*/ 79 w 143"/>
                <a:gd name="T29" fmla="*/ 0 h 183"/>
                <a:gd name="T30" fmla="*/ 142 w 143"/>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83">
                  <a:moveTo>
                    <a:pt x="142" y="0"/>
                  </a:moveTo>
                  <a:lnTo>
                    <a:pt x="142" y="0"/>
                  </a:lnTo>
                  <a:cubicBezTo>
                    <a:pt x="142" y="182"/>
                    <a:pt x="142" y="182"/>
                    <a:pt x="142" y="182"/>
                  </a:cubicBezTo>
                  <a:cubicBezTo>
                    <a:pt x="103" y="182"/>
                    <a:pt x="103" y="182"/>
                    <a:pt x="103" y="182"/>
                  </a:cubicBezTo>
                  <a:cubicBezTo>
                    <a:pt x="103" y="63"/>
                    <a:pt x="103" y="63"/>
                    <a:pt x="103" y="63"/>
                  </a:cubicBezTo>
                  <a:cubicBezTo>
                    <a:pt x="87" y="182"/>
                    <a:pt x="87" y="182"/>
                    <a:pt x="87" y="182"/>
                  </a:cubicBezTo>
                  <a:cubicBezTo>
                    <a:pt x="55" y="182"/>
                    <a:pt x="55" y="182"/>
                    <a:pt x="55" y="182"/>
                  </a:cubicBezTo>
                  <a:cubicBezTo>
                    <a:pt x="39" y="63"/>
                    <a:pt x="39" y="63"/>
                    <a:pt x="39" y="63"/>
                  </a:cubicBezTo>
                  <a:cubicBezTo>
                    <a:pt x="39" y="182"/>
                    <a:pt x="39" y="182"/>
                    <a:pt x="39" y="182"/>
                  </a:cubicBezTo>
                  <a:cubicBezTo>
                    <a:pt x="0" y="182"/>
                    <a:pt x="0" y="182"/>
                    <a:pt x="0" y="182"/>
                  </a:cubicBezTo>
                  <a:cubicBezTo>
                    <a:pt x="0" y="0"/>
                    <a:pt x="0" y="0"/>
                    <a:pt x="0" y="0"/>
                  </a:cubicBezTo>
                  <a:cubicBezTo>
                    <a:pt x="55" y="0"/>
                    <a:pt x="55" y="0"/>
                    <a:pt x="55" y="0"/>
                  </a:cubicBezTo>
                  <a:cubicBezTo>
                    <a:pt x="55" y="16"/>
                    <a:pt x="63" y="24"/>
                    <a:pt x="63" y="40"/>
                  </a:cubicBezTo>
                  <a:cubicBezTo>
                    <a:pt x="71" y="87"/>
                    <a:pt x="71" y="87"/>
                    <a:pt x="71" y="87"/>
                  </a:cubicBezTo>
                  <a:cubicBezTo>
                    <a:pt x="79" y="0"/>
                    <a:pt x="79" y="0"/>
                    <a:pt x="79"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6" name="Freeform 558"/>
            <p:cNvSpPr>
              <a:spLocks noChangeArrowheads="1"/>
            </p:cNvSpPr>
            <p:nvPr/>
          </p:nvSpPr>
          <p:spPr bwMode="auto">
            <a:xfrm>
              <a:off x="12853596" y="5073955"/>
              <a:ext cx="34937" cy="130222"/>
            </a:xfrm>
            <a:custGeom>
              <a:avLst/>
              <a:gdLst>
                <a:gd name="T0" fmla="*/ 47 w 48"/>
                <a:gd name="T1" fmla="*/ 0 h 183"/>
                <a:gd name="T2" fmla="*/ 47 w 48"/>
                <a:gd name="T3" fmla="*/ 182 h 183"/>
                <a:gd name="T4" fmla="*/ 0 w 48"/>
                <a:gd name="T5" fmla="*/ 182 h 183"/>
                <a:gd name="T6" fmla="*/ 0 w 48"/>
                <a:gd name="T7" fmla="*/ 0 h 183"/>
                <a:gd name="T8" fmla="*/ 47 w 48"/>
                <a:gd name="T9" fmla="*/ 0 h 183"/>
              </a:gdLst>
              <a:ahLst/>
              <a:cxnLst>
                <a:cxn ang="0">
                  <a:pos x="T0" y="T1"/>
                </a:cxn>
                <a:cxn ang="0">
                  <a:pos x="T2" y="T3"/>
                </a:cxn>
                <a:cxn ang="0">
                  <a:pos x="T4" y="T5"/>
                </a:cxn>
                <a:cxn ang="0">
                  <a:pos x="T6" y="T7"/>
                </a:cxn>
                <a:cxn ang="0">
                  <a:pos x="T8" y="T9"/>
                </a:cxn>
              </a:cxnLst>
              <a:rect l="0" t="0" r="r" b="b"/>
              <a:pathLst>
                <a:path w="48" h="183">
                  <a:moveTo>
                    <a:pt x="47" y="0"/>
                  </a:moveTo>
                  <a:lnTo>
                    <a:pt x="47" y="182"/>
                  </a:lnTo>
                  <a:lnTo>
                    <a:pt x="0" y="182"/>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7" name="Freeform 559"/>
            <p:cNvSpPr>
              <a:spLocks noChangeArrowheads="1"/>
            </p:cNvSpPr>
            <p:nvPr/>
          </p:nvSpPr>
          <p:spPr bwMode="auto">
            <a:xfrm>
              <a:off x="12898062" y="5073955"/>
              <a:ext cx="79403" cy="130222"/>
            </a:xfrm>
            <a:custGeom>
              <a:avLst/>
              <a:gdLst>
                <a:gd name="T0" fmla="*/ 111 w 112"/>
                <a:gd name="T1" fmla="*/ 0 h 183"/>
                <a:gd name="T2" fmla="*/ 111 w 112"/>
                <a:gd name="T3" fmla="*/ 182 h 183"/>
                <a:gd name="T4" fmla="*/ 63 w 112"/>
                <a:gd name="T5" fmla="*/ 182 h 183"/>
                <a:gd name="T6" fmla="*/ 40 w 112"/>
                <a:gd name="T7" fmla="*/ 103 h 183"/>
                <a:gd name="T8" fmla="*/ 40 w 112"/>
                <a:gd name="T9" fmla="*/ 182 h 183"/>
                <a:gd name="T10" fmla="*/ 0 w 112"/>
                <a:gd name="T11" fmla="*/ 182 h 183"/>
                <a:gd name="T12" fmla="*/ 0 w 112"/>
                <a:gd name="T13" fmla="*/ 0 h 183"/>
                <a:gd name="T14" fmla="*/ 40 w 112"/>
                <a:gd name="T15" fmla="*/ 0 h 183"/>
                <a:gd name="T16" fmla="*/ 71 w 112"/>
                <a:gd name="T17" fmla="*/ 87 h 183"/>
                <a:gd name="T18" fmla="*/ 71 w 112"/>
                <a:gd name="T19" fmla="*/ 0 h 183"/>
                <a:gd name="T20" fmla="*/ 111 w 112"/>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83">
                  <a:moveTo>
                    <a:pt x="111" y="0"/>
                  </a:moveTo>
                  <a:lnTo>
                    <a:pt x="111" y="182"/>
                  </a:lnTo>
                  <a:lnTo>
                    <a:pt x="63" y="182"/>
                  </a:lnTo>
                  <a:lnTo>
                    <a:pt x="40" y="103"/>
                  </a:lnTo>
                  <a:lnTo>
                    <a:pt x="40" y="182"/>
                  </a:lnTo>
                  <a:lnTo>
                    <a:pt x="0" y="182"/>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8" name="Freeform 560"/>
            <p:cNvSpPr>
              <a:spLocks noChangeArrowheads="1"/>
            </p:cNvSpPr>
            <p:nvPr/>
          </p:nvSpPr>
          <p:spPr bwMode="auto">
            <a:xfrm>
              <a:off x="12990170" y="5073955"/>
              <a:ext cx="73053" cy="130222"/>
            </a:xfrm>
            <a:custGeom>
              <a:avLst/>
              <a:gdLst>
                <a:gd name="T0" fmla="*/ 102 w 103"/>
                <a:gd name="T1" fmla="*/ 0 h 183"/>
                <a:gd name="T2" fmla="*/ 102 w 103"/>
                <a:gd name="T3" fmla="*/ 182 h 183"/>
                <a:gd name="T4" fmla="*/ 63 w 103"/>
                <a:gd name="T5" fmla="*/ 182 h 183"/>
                <a:gd name="T6" fmla="*/ 39 w 103"/>
                <a:gd name="T7" fmla="*/ 103 h 183"/>
                <a:gd name="T8" fmla="*/ 39 w 103"/>
                <a:gd name="T9" fmla="*/ 182 h 183"/>
                <a:gd name="T10" fmla="*/ 0 w 103"/>
                <a:gd name="T11" fmla="*/ 182 h 183"/>
                <a:gd name="T12" fmla="*/ 0 w 103"/>
                <a:gd name="T13" fmla="*/ 0 h 183"/>
                <a:gd name="T14" fmla="*/ 39 w 103"/>
                <a:gd name="T15" fmla="*/ 0 h 183"/>
                <a:gd name="T16" fmla="*/ 63 w 103"/>
                <a:gd name="T17" fmla="*/ 87 h 183"/>
                <a:gd name="T18" fmla="*/ 63 w 103"/>
                <a:gd name="T19" fmla="*/ 0 h 183"/>
                <a:gd name="T20" fmla="*/ 102 w 103"/>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83">
                  <a:moveTo>
                    <a:pt x="102" y="0"/>
                  </a:moveTo>
                  <a:lnTo>
                    <a:pt x="102" y="182"/>
                  </a:lnTo>
                  <a:lnTo>
                    <a:pt x="63" y="182"/>
                  </a:lnTo>
                  <a:lnTo>
                    <a:pt x="39" y="103"/>
                  </a:lnTo>
                  <a:lnTo>
                    <a:pt x="39" y="182"/>
                  </a:lnTo>
                  <a:lnTo>
                    <a:pt x="0" y="182"/>
                  </a:lnTo>
                  <a:lnTo>
                    <a:pt x="0" y="0"/>
                  </a:lnTo>
                  <a:lnTo>
                    <a:pt x="39" y="0"/>
                  </a:lnTo>
                  <a:lnTo>
                    <a:pt x="63" y="87"/>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69" name="Freeform 561"/>
            <p:cNvSpPr>
              <a:spLocks noChangeArrowheads="1"/>
            </p:cNvSpPr>
            <p:nvPr/>
          </p:nvSpPr>
          <p:spPr bwMode="auto">
            <a:xfrm>
              <a:off x="13075927" y="5073955"/>
              <a:ext cx="63523" cy="130222"/>
            </a:xfrm>
            <a:custGeom>
              <a:avLst/>
              <a:gdLst>
                <a:gd name="T0" fmla="*/ 0 w 88"/>
                <a:gd name="T1" fmla="*/ 0 h 183"/>
                <a:gd name="T2" fmla="*/ 79 w 88"/>
                <a:gd name="T3" fmla="*/ 0 h 183"/>
                <a:gd name="T4" fmla="*/ 79 w 88"/>
                <a:gd name="T5" fmla="*/ 40 h 183"/>
                <a:gd name="T6" fmla="*/ 48 w 88"/>
                <a:gd name="T7" fmla="*/ 40 h 183"/>
                <a:gd name="T8" fmla="*/ 48 w 88"/>
                <a:gd name="T9" fmla="*/ 71 h 183"/>
                <a:gd name="T10" fmla="*/ 79 w 88"/>
                <a:gd name="T11" fmla="*/ 71 h 183"/>
                <a:gd name="T12" fmla="*/ 79 w 88"/>
                <a:gd name="T13" fmla="*/ 111 h 183"/>
                <a:gd name="T14" fmla="*/ 48 w 88"/>
                <a:gd name="T15" fmla="*/ 111 h 183"/>
                <a:gd name="T16" fmla="*/ 48 w 88"/>
                <a:gd name="T17" fmla="*/ 150 h 183"/>
                <a:gd name="T18" fmla="*/ 87 w 88"/>
                <a:gd name="T19" fmla="*/ 150 h 183"/>
                <a:gd name="T20" fmla="*/ 87 w 88"/>
                <a:gd name="T21" fmla="*/ 182 h 183"/>
                <a:gd name="T22" fmla="*/ 0 w 88"/>
                <a:gd name="T23" fmla="*/ 182 h 183"/>
                <a:gd name="T24" fmla="*/ 0 w 88"/>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83">
                  <a:moveTo>
                    <a:pt x="0" y="0"/>
                  </a:moveTo>
                  <a:lnTo>
                    <a:pt x="79" y="0"/>
                  </a:lnTo>
                  <a:lnTo>
                    <a:pt x="79" y="40"/>
                  </a:lnTo>
                  <a:lnTo>
                    <a:pt x="48" y="40"/>
                  </a:lnTo>
                  <a:lnTo>
                    <a:pt x="48" y="71"/>
                  </a:lnTo>
                  <a:lnTo>
                    <a:pt x="79" y="71"/>
                  </a:lnTo>
                  <a:lnTo>
                    <a:pt x="79" y="111"/>
                  </a:lnTo>
                  <a:lnTo>
                    <a:pt x="48" y="111"/>
                  </a:lnTo>
                  <a:lnTo>
                    <a:pt x="48" y="150"/>
                  </a:lnTo>
                  <a:lnTo>
                    <a:pt x="87" y="150"/>
                  </a:lnTo>
                  <a:lnTo>
                    <a:pt x="87" y="182"/>
                  </a:lnTo>
                  <a:lnTo>
                    <a:pt x="0" y="182"/>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0" name="Freeform 562"/>
            <p:cNvSpPr>
              <a:spLocks noChangeArrowheads="1"/>
            </p:cNvSpPr>
            <p:nvPr/>
          </p:nvSpPr>
          <p:spPr bwMode="auto">
            <a:xfrm>
              <a:off x="13142626" y="5073955"/>
              <a:ext cx="76228" cy="136574"/>
            </a:xfrm>
            <a:custGeom>
              <a:avLst/>
              <a:gdLst>
                <a:gd name="T0" fmla="*/ 103 w 104"/>
                <a:gd name="T1" fmla="*/ 55 h 191"/>
                <a:gd name="T2" fmla="*/ 103 w 104"/>
                <a:gd name="T3" fmla="*/ 55 h 191"/>
                <a:gd name="T4" fmla="*/ 55 w 104"/>
                <a:gd name="T5" fmla="*/ 55 h 191"/>
                <a:gd name="T6" fmla="*/ 55 w 104"/>
                <a:gd name="T7" fmla="*/ 47 h 191"/>
                <a:gd name="T8" fmla="*/ 55 w 104"/>
                <a:gd name="T9" fmla="*/ 32 h 191"/>
                <a:gd name="T10" fmla="*/ 47 w 104"/>
                <a:gd name="T11" fmla="*/ 32 h 191"/>
                <a:gd name="T12" fmla="*/ 47 w 104"/>
                <a:gd name="T13" fmla="*/ 32 h 191"/>
                <a:gd name="T14" fmla="*/ 40 w 104"/>
                <a:gd name="T15" fmla="*/ 47 h 191"/>
                <a:gd name="T16" fmla="*/ 47 w 104"/>
                <a:gd name="T17" fmla="*/ 55 h 191"/>
                <a:gd name="T18" fmla="*/ 55 w 104"/>
                <a:gd name="T19" fmla="*/ 71 h 191"/>
                <a:gd name="T20" fmla="*/ 95 w 104"/>
                <a:gd name="T21" fmla="*/ 95 h 191"/>
                <a:gd name="T22" fmla="*/ 103 w 104"/>
                <a:gd name="T23" fmla="*/ 135 h 191"/>
                <a:gd name="T24" fmla="*/ 103 w 104"/>
                <a:gd name="T25" fmla="*/ 166 h 191"/>
                <a:gd name="T26" fmla="*/ 87 w 104"/>
                <a:gd name="T27" fmla="*/ 182 h 191"/>
                <a:gd name="T28" fmla="*/ 55 w 104"/>
                <a:gd name="T29" fmla="*/ 190 h 191"/>
                <a:gd name="T30" fmla="*/ 24 w 104"/>
                <a:gd name="T31" fmla="*/ 182 h 191"/>
                <a:gd name="T32" fmla="*/ 8 w 104"/>
                <a:gd name="T33" fmla="*/ 158 h 191"/>
                <a:gd name="T34" fmla="*/ 0 w 104"/>
                <a:gd name="T35" fmla="*/ 126 h 191"/>
                <a:gd name="T36" fmla="*/ 0 w 104"/>
                <a:gd name="T37" fmla="*/ 119 h 191"/>
                <a:gd name="T38" fmla="*/ 47 w 104"/>
                <a:gd name="T39" fmla="*/ 119 h 191"/>
                <a:gd name="T40" fmla="*/ 47 w 104"/>
                <a:gd name="T41" fmla="*/ 142 h 191"/>
                <a:gd name="T42" fmla="*/ 47 w 104"/>
                <a:gd name="T43" fmla="*/ 150 h 191"/>
                <a:gd name="T44" fmla="*/ 55 w 104"/>
                <a:gd name="T45" fmla="*/ 158 h 191"/>
                <a:gd name="T46" fmla="*/ 55 w 104"/>
                <a:gd name="T47" fmla="*/ 150 h 191"/>
                <a:gd name="T48" fmla="*/ 63 w 104"/>
                <a:gd name="T49" fmla="*/ 142 h 191"/>
                <a:gd name="T50" fmla="*/ 55 w 104"/>
                <a:gd name="T51" fmla="*/ 119 h 191"/>
                <a:gd name="T52" fmla="*/ 32 w 104"/>
                <a:gd name="T53" fmla="*/ 103 h 191"/>
                <a:gd name="T54" fmla="*/ 16 w 104"/>
                <a:gd name="T55" fmla="*/ 87 h 191"/>
                <a:gd name="T56" fmla="*/ 0 w 104"/>
                <a:gd name="T57" fmla="*/ 71 h 191"/>
                <a:gd name="T58" fmla="*/ 0 w 104"/>
                <a:gd name="T59" fmla="*/ 47 h 191"/>
                <a:gd name="T60" fmla="*/ 8 w 104"/>
                <a:gd name="T61" fmla="*/ 24 h 191"/>
                <a:gd name="T62" fmla="*/ 24 w 104"/>
                <a:gd name="T63" fmla="*/ 8 h 191"/>
                <a:gd name="T64" fmla="*/ 47 w 104"/>
                <a:gd name="T65" fmla="*/ 0 h 191"/>
                <a:gd name="T66" fmla="*/ 79 w 104"/>
                <a:gd name="T67" fmla="*/ 8 h 191"/>
                <a:gd name="T68" fmla="*/ 95 w 104"/>
                <a:gd name="T69" fmla="*/ 24 h 191"/>
                <a:gd name="T70" fmla="*/ 103 w 104"/>
                <a:gd name="T71" fmla="*/ 47 h 191"/>
                <a:gd name="T72" fmla="*/ 103 w 104"/>
                <a:gd name="T7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91">
                  <a:moveTo>
                    <a:pt x="103" y="55"/>
                  </a:moveTo>
                  <a:lnTo>
                    <a:pt x="103" y="55"/>
                  </a:lnTo>
                  <a:cubicBezTo>
                    <a:pt x="55" y="55"/>
                    <a:pt x="55" y="55"/>
                    <a:pt x="55" y="55"/>
                  </a:cubicBezTo>
                  <a:cubicBezTo>
                    <a:pt x="55" y="47"/>
                    <a:pt x="55" y="47"/>
                    <a:pt x="55" y="47"/>
                  </a:cubicBezTo>
                  <a:cubicBezTo>
                    <a:pt x="55" y="40"/>
                    <a:pt x="55" y="32"/>
                    <a:pt x="55" y="32"/>
                  </a:cubicBezTo>
                  <a:cubicBezTo>
                    <a:pt x="55" y="32"/>
                    <a:pt x="55" y="32"/>
                    <a:pt x="47" y="32"/>
                  </a:cubicBezTo>
                  <a:lnTo>
                    <a:pt x="47" y="32"/>
                  </a:lnTo>
                  <a:cubicBezTo>
                    <a:pt x="40" y="40"/>
                    <a:pt x="40" y="40"/>
                    <a:pt x="40" y="47"/>
                  </a:cubicBezTo>
                  <a:cubicBezTo>
                    <a:pt x="40" y="47"/>
                    <a:pt x="40" y="55"/>
                    <a:pt x="47" y="55"/>
                  </a:cubicBezTo>
                  <a:cubicBezTo>
                    <a:pt x="47" y="63"/>
                    <a:pt x="47" y="63"/>
                    <a:pt x="55" y="71"/>
                  </a:cubicBezTo>
                  <a:cubicBezTo>
                    <a:pt x="79" y="79"/>
                    <a:pt x="95" y="87"/>
                    <a:pt x="95" y="95"/>
                  </a:cubicBezTo>
                  <a:cubicBezTo>
                    <a:pt x="103" y="103"/>
                    <a:pt x="103" y="119"/>
                    <a:pt x="103" y="135"/>
                  </a:cubicBezTo>
                  <a:cubicBezTo>
                    <a:pt x="103" y="150"/>
                    <a:pt x="103" y="158"/>
                    <a:pt x="103" y="166"/>
                  </a:cubicBezTo>
                  <a:cubicBezTo>
                    <a:pt x="95" y="174"/>
                    <a:pt x="95" y="174"/>
                    <a:pt x="87" y="182"/>
                  </a:cubicBezTo>
                  <a:cubicBezTo>
                    <a:pt x="79" y="182"/>
                    <a:pt x="63" y="190"/>
                    <a:pt x="55" y="190"/>
                  </a:cubicBezTo>
                  <a:cubicBezTo>
                    <a:pt x="40" y="190"/>
                    <a:pt x="32" y="182"/>
                    <a:pt x="24" y="182"/>
                  </a:cubicBezTo>
                  <a:cubicBezTo>
                    <a:pt x="16" y="174"/>
                    <a:pt x="8" y="166"/>
                    <a:pt x="8" y="158"/>
                  </a:cubicBezTo>
                  <a:cubicBezTo>
                    <a:pt x="0" y="150"/>
                    <a:pt x="0" y="142"/>
                    <a:pt x="0" y="126"/>
                  </a:cubicBezTo>
                  <a:cubicBezTo>
                    <a:pt x="0" y="119"/>
                    <a:pt x="0" y="119"/>
                    <a:pt x="0" y="119"/>
                  </a:cubicBezTo>
                  <a:cubicBezTo>
                    <a:pt x="47" y="119"/>
                    <a:pt x="47" y="119"/>
                    <a:pt x="47" y="119"/>
                  </a:cubicBezTo>
                  <a:cubicBezTo>
                    <a:pt x="47" y="142"/>
                    <a:pt x="47" y="142"/>
                    <a:pt x="47" y="142"/>
                  </a:cubicBezTo>
                  <a:cubicBezTo>
                    <a:pt x="47" y="150"/>
                    <a:pt x="47" y="150"/>
                    <a:pt x="47" y="150"/>
                  </a:cubicBezTo>
                  <a:cubicBezTo>
                    <a:pt x="47" y="158"/>
                    <a:pt x="47" y="158"/>
                    <a:pt x="55" y="158"/>
                  </a:cubicBezTo>
                  <a:cubicBezTo>
                    <a:pt x="55" y="158"/>
                    <a:pt x="55" y="158"/>
                    <a:pt x="55" y="150"/>
                  </a:cubicBezTo>
                  <a:cubicBezTo>
                    <a:pt x="63" y="150"/>
                    <a:pt x="63" y="142"/>
                    <a:pt x="63" y="142"/>
                  </a:cubicBezTo>
                  <a:cubicBezTo>
                    <a:pt x="63" y="135"/>
                    <a:pt x="63" y="126"/>
                    <a:pt x="55" y="119"/>
                  </a:cubicBezTo>
                  <a:cubicBezTo>
                    <a:pt x="55" y="119"/>
                    <a:pt x="47" y="111"/>
                    <a:pt x="32" y="103"/>
                  </a:cubicBezTo>
                  <a:cubicBezTo>
                    <a:pt x="24" y="95"/>
                    <a:pt x="16" y="95"/>
                    <a:pt x="16" y="87"/>
                  </a:cubicBezTo>
                  <a:cubicBezTo>
                    <a:pt x="8" y="87"/>
                    <a:pt x="8" y="79"/>
                    <a:pt x="0" y="71"/>
                  </a:cubicBezTo>
                  <a:cubicBezTo>
                    <a:pt x="0" y="71"/>
                    <a:pt x="0" y="63"/>
                    <a:pt x="0" y="47"/>
                  </a:cubicBezTo>
                  <a:cubicBezTo>
                    <a:pt x="0" y="40"/>
                    <a:pt x="0" y="24"/>
                    <a:pt x="8" y="24"/>
                  </a:cubicBezTo>
                  <a:cubicBezTo>
                    <a:pt x="8" y="16"/>
                    <a:pt x="16" y="8"/>
                    <a:pt x="24" y="8"/>
                  </a:cubicBezTo>
                  <a:cubicBezTo>
                    <a:pt x="32" y="0"/>
                    <a:pt x="40" y="0"/>
                    <a:pt x="47" y="0"/>
                  </a:cubicBezTo>
                  <a:cubicBezTo>
                    <a:pt x="63" y="0"/>
                    <a:pt x="71" y="0"/>
                    <a:pt x="79" y="8"/>
                  </a:cubicBezTo>
                  <a:cubicBezTo>
                    <a:pt x="87" y="8"/>
                    <a:pt x="95" y="16"/>
                    <a:pt x="95" y="24"/>
                  </a:cubicBezTo>
                  <a:cubicBezTo>
                    <a:pt x="103" y="24"/>
                    <a:pt x="103" y="40"/>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1" name="Freeform 563"/>
            <p:cNvSpPr>
              <a:spLocks noChangeArrowheads="1"/>
            </p:cNvSpPr>
            <p:nvPr/>
          </p:nvSpPr>
          <p:spPr bwMode="auto">
            <a:xfrm>
              <a:off x="13228383" y="5073955"/>
              <a:ext cx="79403" cy="136574"/>
            </a:xfrm>
            <a:custGeom>
              <a:avLst/>
              <a:gdLst>
                <a:gd name="T0" fmla="*/ 110 w 111"/>
                <a:gd name="T1" fmla="*/ 111 h 191"/>
                <a:gd name="T2" fmla="*/ 110 w 111"/>
                <a:gd name="T3" fmla="*/ 111 h 191"/>
                <a:gd name="T4" fmla="*/ 110 w 111"/>
                <a:gd name="T5" fmla="*/ 150 h 191"/>
                <a:gd name="T6" fmla="*/ 103 w 111"/>
                <a:gd name="T7" fmla="*/ 166 h 191"/>
                <a:gd name="T8" fmla="*/ 79 w 111"/>
                <a:gd name="T9" fmla="*/ 182 h 191"/>
                <a:gd name="T10" fmla="*/ 55 w 111"/>
                <a:gd name="T11" fmla="*/ 190 h 191"/>
                <a:gd name="T12" fmla="*/ 31 w 111"/>
                <a:gd name="T13" fmla="*/ 182 h 191"/>
                <a:gd name="T14" fmla="*/ 8 w 111"/>
                <a:gd name="T15" fmla="*/ 166 h 191"/>
                <a:gd name="T16" fmla="*/ 0 w 111"/>
                <a:gd name="T17" fmla="*/ 150 h 191"/>
                <a:gd name="T18" fmla="*/ 0 w 111"/>
                <a:gd name="T19" fmla="*/ 111 h 191"/>
                <a:gd name="T20" fmla="*/ 0 w 111"/>
                <a:gd name="T21" fmla="*/ 79 h 191"/>
                <a:gd name="T22" fmla="*/ 0 w 111"/>
                <a:gd name="T23" fmla="*/ 40 h 191"/>
                <a:gd name="T24" fmla="*/ 8 w 111"/>
                <a:gd name="T25" fmla="*/ 16 h 191"/>
                <a:gd name="T26" fmla="*/ 23 w 111"/>
                <a:gd name="T27" fmla="*/ 8 h 191"/>
                <a:gd name="T28" fmla="*/ 55 w 111"/>
                <a:gd name="T29" fmla="*/ 0 h 191"/>
                <a:gd name="T30" fmla="*/ 79 w 111"/>
                <a:gd name="T31" fmla="*/ 8 h 191"/>
                <a:gd name="T32" fmla="*/ 94 w 111"/>
                <a:gd name="T33" fmla="*/ 16 h 191"/>
                <a:gd name="T34" fmla="*/ 110 w 111"/>
                <a:gd name="T35" fmla="*/ 40 h 191"/>
                <a:gd name="T36" fmla="*/ 110 w 111"/>
                <a:gd name="T37" fmla="*/ 79 h 191"/>
                <a:gd name="T38" fmla="*/ 110 w 111"/>
                <a:gd name="T39" fmla="*/ 111 h 191"/>
                <a:gd name="T40" fmla="*/ 63 w 111"/>
                <a:gd name="T41" fmla="*/ 47 h 191"/>
                <a:gd name="T42" fmla="*/ 63 w 111"/>
                <a:gd name="T43" fmla="*/ 47 h 191"/>
                <a:gd name="T44" fmla="*/ 63 w 111"/>
                <a:gd name="T45" fmla="*/ 32 h 191"/>
                <a:gd name="T46" fmla="*/ 55 w 111"/>
                <a:gd name="T47" fmla="*/ 32 h 191"/>
                <a:gd name="T48" fmla="*/ 47 w 111"/>
                <a:gd name="T49" fmla="*/ 32 h 191"/>
                <a:gd name="T50" fmla="*/ 47 w 111"/>
                <a:gd name="T51" fmla="*/ 47 h 191"/>
                <a:gd name="T52" fmla="*/ 47 w 111"/>
                <a:gd name="T53" fmla="*/ 135 h 191"/>
                <a:gd name="T54" fmla="*/ 47 w 111"/>
                <a:gd name="T55" fmla="*/ 150 h 191"/>
                <a:gd name="T56" fmla="*/ 55 w 111"/>
                <a:gd name="T57" fmla="*/ 158 h 191"/>
                <a:gd name="T58" fmla="*/ 63 w 111"/>
                <a:gd name="T59" fmla="*/ 150 h 191"/>
                <a:gd name="T60" fmla="*/ 63 w 111"/>
                <a:gd name="T61" fmla="*/ 135 h 191"/>
                <a:gd name="T62" fmla="*/ 63 w 111"/>
                <a:gd name="T63" fmla="*/ 4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91">
                  <a:moveTo>
                    <a:pt x="110" y="111"/>
                  </a:moveTo>
                  <a:lnTo>
                    <a:pt x="110" y="111"/>
                  </a:lnTo>
                  <a:cubicBezTo>
                    <a:pt x="110" y="126"/>
                    <a:pt x="110" y="142"/>
                    <a:pt x="110" y="150"/>
                  </a:cubicBezTo>
                  <a:cubicBezTo>
                    <a:pt x="103" y="150"/>
                    <a:pt x="103" y="158"/>
                    <a:pt x="103" y="166"/>
                  </a:cubicBezTo>
                  <a:cubicBezTo>
                    <a:pt x="94" y="174"/>
                    <a:pt x="87" y="174"/>
                    <a:pt x="79" y="182"/>
                  </a:cubicBezTo>
                  <a:cubicBezTo>
                    <a:pt x="71" y="182"/>
                    <a:pt x="63" y="190"/>
                    <a:pt x="55" y="190"/>
                  </a:cubicBezTo>
                  <a:cubicBezTo>
                    <a:pt x="47" y="190"/>
                    <a:pt x="39" y="182"/>
                    <a:pt x="31" y="182"/>
                  </a:cubicBezTo>
                  <a:cubicBezTo>
                    <a:pt x="23" y="182"/>
                    <a:pt x="16" y="174"/>
                    <a:pt x="8" y="166"/>
                  </a:cubicBezTo>
                  <a:cubicBezTo>
                    <a:pt x="8" y="158"/>
                    <a:pt x="0" y="150"/>
                    <a:pt x="0" y="150"/>
                  </a:cubicBezTo>
                  <a:cubicBezTo>
                    <a:pt x="0" y="142"/>
                    <a:pt x="0" y="126"/>
                    <a:pt x="0" y="111"/>
                  </a:cubicBezTo>
                  <a:cubicBezTo>
                    <a:pt x="0" y="79"/>
                    <a:pt x="0" y="79"/>
                    <a:pt x="0" y="79"/>
                  </a:cubicBezTo>
                  <a:cubicBezTo>
                    <a:pt x="0" y="63"/>
                    <a:pt x="0" y="47"/>
                    <a:pt x="0" y="40"/>
                  </a:cubicBezTo>
                  <a:cubicBezTo>
                    <a:pt x="0" y="32"/>
                    <a:pt x="8" y="24"/>
                    <a:pt x="8" y="16"/>
                  </a:cubicBezTo>
                  <a:cubicBezTo>
                    <a:pt x="16" y="16"/>
                    <a:pt x="23" y="8"/>
                    <a:pt x="23" y="8"/>
                  </a:cubicBezTo>
                  <a:cubicBezTo>
                    <a:pt x="31" y="0"/>
                    <a:pt x="47" y="0"/>
                    <a:pt x="55" y="0"/>
                  </a:cubicBezTo>
                  <a:cubicBezTo>
                    <a:pt x="63" y="0"/>
                    <a:pt x="71" y="0"/>
                    <a:pt x="79" y="8"/>
                  </a:cubicBezTo>
                  <a:cubicBezTo>
                    <a:pt x="87" y="8"/>
                    <a:pt x="94" y="16"/>
                    <a:pt x="94" y="16"/>
                  </a:cubicBezTo>
                  <a:cubicBezTo>
                    <a:pt x="103" y="24"/>
                    <a:pt x="103" y="32"/>
                    <a:pt x="110" y="40"/>
                  </a:cubicBezTo>
                  <a:cubicBezTo>
                    <a:pt x="110" y="47"/>
                    <a:pt x="110" y="63"/>
                    <a:pt x="110" y="79"/>
                  </a:cubicBezTo>
                  <a:lnTo>
                    <a:pt x="110" y="111"/>
                  </a:lnTo>
                  <a:close/>
                  <a:moveTo>
                    <a:pt x="63" y="47"/>
                  </a:moveTo>
                  <a:lnTo>
                    <a:pt x="63" y="47"/>
                  </a:lnTo>
                  <a:cubicBezTo>
                    <a:pt x="63" y="40"/>
                    <a:pt x="63" y="40"/>
                    <a:pt x="63" y="32"/>
                  </a:cubicBezTo>
                  <a:cubicBezTo>
                    <a:pt x="55" y="32"/>
                    <a:pt x="55" y="32"/>
                    <a:pt x="55" y="32"/>
                  </a:cubicBezTo>
                  <a:lnTo>
                    <a:pt x="47" y="32"/>
                  </a:lnTo>
                  <a:cubicBezTo>
                    <a:pt x="47" y="32"/>
                    <a:pt x="47" y="40"/>
                    <a:pt x="47" y="47"/>
                  </a:cubicBezTo>
                  <a:cubicBezTo>
                    <a:pt x="47" y="135"/>
                    <a:pt x="47" y="135"/>
                    <a:pt x="47" y="135"/>
                  </a:cubicBezTo>
                  <a:cubicBezTo>
                    <a:pt x="47" y="142"/>
                    <a:pt x="47" y="150"/>
                    <a:pt x="47" y="150"/>
                  </a:cubicBezTo>
                  <a:cubicBezTo>
                    <a:pt x="47" y="158"/>
                    <a:pt x="47" y="158"/>
                    <a:pt x="55" y="158"/>
                  </a:cubicBezTo>
                  <a:cubicBezTo>
                    <a:pt x="55" y="158"/>
                    <a:pt x="55" y="158"/>
                    <a:pt x="63" y="150"/>
                  </a:cubicBezTo>
                  <a:cubicBezTo>
                    <a:pt x="63" y="150"/>
                    <a:pt x="63" y="142"/>
                    <a:pt x="63" y="135"/>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2" name="Freeform 564"/>
            <p:cNvSpPr>
              <a:spLocks noChangeArrowheads="1"/>
            </p:cNvSpPr>
            <p:nvPr/>
          </p:nvSpPr>
          <p:spPr bwMode="auto">
            <a:xfrm>
              <a:off x="13314138" y="5073955"/>
              <a:ext cx="76228" cy="130222"/>
            </a:xfrm>
            <a:custGeom>
              <a:avLst/>
              <a:gdLst>
                <a:gd name="T0" fmla="*/ 103 w 104"/>
                <a:gd name="T1" fmla="*/ 0 h 183"/>
                <a:gd name="T2" fmla="*/ 103 w 104"/>
                <a:gd name="T3" fmla="*/ 40 h 183"/>
                <a:gd name="T4" fmla="*/ 71 w 104"/>
                <a:gd name="T5" fmla="*/ 40 h 183"/>
                <a:gd name="T6" fmla="*/ 71 w 104"/>
                <a:gd name="T7" fmla="*/ 182 h 183"/>
                <a:gd name="T8" fmla="*/ 24 w 104"/>
                <a:gd name="T9" fmla="*/ 182 h 183"/>
                <a:gd name="T10" fmla="*/ 24 w 104"/>
                <a:gd name="T11" fmla="*/ 40 h 183"/>
                <a:gd name="T12" fmla="*/ 0 w 104"/>
                <a:gd name="T13" fmla="*/ 40 h 183"/>
                <a:gd name="T14" fmla="*/ 0 w 104"/>
                <a:gd name="T15" fmla="*/ 0 h 183"/>
                <a:gd name="T16" fmla="*/ 103 w 10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83">
                  <a:moveTo>
                    <a:pt x="103" y="0"/>
                  </a:moveTo>
                  <a:lnTo>
                    <a:pt x="103" y="40"/>
                  </a:lnTo>
                  <a:lnTo>
                    <a:pt x="71" y="40"/>
                  </a:lnTo>
                  <a:lnTo>
                    <a:pt x="71" y="182"/>
                  </a:lnTo>
                  <a:lnTo>
                    <a:pt x="24" y="182"/>
                  </a:lnTo>
                  <a:lnTo>
                    <a:pt x="24" y="40"/>
                  </a:lnTo>
                  <a:lnTo>
                    <a:pt x="0" y="40"/>
                  </a:lnTo>
                  <a:lnTo>
                    <a:pt x="0"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3" name="Freeform 565"/>
            <p:cNvSpPr>
              <a:spLocks noChangeArrowheads="1"/>
            </p:cNvSpPr>
            <p:nvPr/>
          </p:nvSpPr>
          <p:spPr bwMode="auto">
            <a:xfrm>
              <a:off x="13384014" y="5073955"/>
              <a:ext cx="85757" cy="130222"/>
            </a:xfrm>
            <a:custGeom>
              <a:avLst/>
              <a:gdLst>
                <a:gd name="T0" fmla="*/ 87 w 120"/>
                <a:gd name="T1" fmla="*/ 0 h 183"/>
                <a:gd name="T2" fmla="*/ 87 w 120"/>
                <a:gd name="T3" fmla="*/ 0 h 183"/>
                <a:gd name="T4" fmla="*/ 119 w 120"/>
                <a:gd name="T5" fmla="*/ 182 h 183"/>
                <a:gd name="T6" fmla="*/ 63 w 120"/>
                <a:gd name="T7" fmla="*/ 182 h 183"/>
                <a:gd name="T8" fmla="*/ 63 w 120"/>
                <a:gd name="T9" fmla="*/ 150 h 183"/>
                <a:gd name="T10" fmla="*/ 48 w 120"/>
                <a:gd name="T11" fmla="*/ 150 h 183"/>
                <a:gd name="T12" fmla="*/ 48 w 120"/>
                <a:gd name="T13" fmla="*/ 182 h 183"/>
                <a:gd name="T14" fmla="*/ 0 w 120"/>
                <a:gd name="T15" fmla="*/ 182 h 183"/>
                <a:gd name="T16" fmla="*/ 24 w 120"/>
                <a:gd name="T17" fmla="*/ 0 h 183"/>
                <a:gd name="T18" fmla="*/ 87 w 120"/>
                <a:gd name="T19" fmla="*/ 0 h 183"/>
                <a:gd name="T20" fmla="*/ 63 w 120"/>
                <a:gd name="T21" fmla="*/ 119 h 183"/>
                <a:gd name="T22" fmla="*/ 63 w 120"/>
                <a:gd name="T23" fmla="*/ 119 h 183"/>
                <a:gd name="T24" fmla="*/ 55 w 120"/>
                <a:gd name="T25" fmla="*/ 47 h 183"/>
                <a:gd name="T26" fmla="*/ 48 w 120"/>
                <a:gd name="T27" fmla="*/ 119 h 183"/>
                <a:gd name="T28" fmla="*/ 63 w 120"/>
                <a:gd name="T29" fmla="*/ 11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83">
                  <a:moveTo>
                    <a:pt x="87" y="0"/>
                  </a:moveTo>
                  <a:lnTo>
                    <a:pt x="87" y="0"/>
                  </a:lnTo>
                  <a:cubicBezTo>
                    <a:pt x="119" y="182"/>
                    <a:pt x="119" y="182"/>
                    <a:pt x="119" y="182"/>
                  </a:cubicBezTo>
                  <a:cubicBezTo>
                    <a:pt x="63" y="182"/>
                    <a:pt x="63" y="182"/>
                    <a:pt x="63" y="182"/>
                  </a:cubicBezTo>
                  <a:cubicBezTo>
                    <a:pt x="63" y="150"/>
                    <a:pt x="63" y="150"/>
                    <a:pt x="63" y="150"/>
                  </a:cubicBezTo>
                  <a:cubicBezTo>
                    <a:pt x="48" y="150"/>
                    <a:pt x="48" y="150"/>
                    <a:pt x="48" y="150"/>
                  </a:cubicBezTo>
                  <a:cubicBezTo>
                    <a:pt x="48" y="182"/>
                    <a:pt x="48" y="182"/>
                    <a:pt x="48" y="182"/>
                  </a:cubicBezTo>
                  <a:cubicBezTo>
                    <a:pt x="0" y="182"/>
                    <a:pt x="0" y="182"/>
                    <a:pt x="0" y="182"/>
                  </a:cubicBezTo>
                  <a:cubicBezTo>
                    <a:pt x="24" y="0"/>
                    <a:pt x="24" y="0"/>
                    <a:pt x="24" y="0"/>
                  </a:cubicBezTo>
                  <a:lnTo>
                    <a:pt x="87" y="0"/>
                  </a:lnTo>
                  <a:close/>
                  <a:moveTo>
                    <a:pt x="63" y="119"/>
                  </a:moveTo>
                  <a:lnTo>
                    <a:pt x="63" y="119"/>
                  </a:lnTo>
                  <a:cubicBezTo>
                    <a:pt x="63" y="95"/>
                    <a:pt x="55" y="71"/>
                    <a:pt x="55" y="47"/>
                  </a:cubicBezTo>
                  <a:cubicBezTo>
                    <a:pt x="55" y="79"/>
                    <a:pt x="48" y="103"/>
                    <a:pt x="48" y="119"/>
                  </a:cubicBezTo>
                  <a:lnTo>
                    <a:pt x="63"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4" name="Freeform 566"/>
            <p:cNvSpPr>
              <a:spLocks noChangeArrowheads="1"/>
            </p:cNvSpPr>
            <p:nvPr/>
          </p:nvSpPr>
          <p:spPr bwMode="auto">
            <a:xfrm>
              <a:off x="13088632" y="6401591"/>
              <a:ext cx="28584" cy="120694"/>
            </a:xfrm>
            <a:custGeom>
              <a:avLst/>
              <a:gdLst>
                <a:gd name="T0" fmla="*/ 39 w 40"/>
                <a:gd name="T1" fmla="*/ 0 h 167"/>
                <a:gd name="T2" fmla="*/ 39 w 40"/>
                <a:gd name="T3" fmla="*/ 166 h 167"/>
                <a:gd name="T4" fmla="*/ 0 w 40"/>
                <a:gd name="T5" fmla="*/ 166 h 167"/>
                <a:gd name="T6" fmla="*/ 0 w 40"/>
                <a:gd name="T7" fmla="*/ 0 h 167"/>
                <a:gd name="T8" fmla="*/ 39 w 40"/>
                <a:gd name="T9" fmla="*/ 0 h 167"/>
              </a:gdLst>
              <a:ahLst/>
              <a:cxnLst>
                <a:cxn ang="0">
                  <a:pos x="T0" y="T1"/>
                </a:cxn>
                <a:cxn ang="0">
                  <a:pos x="T2" y="T3"/>
                </a:cxn>
                <a:cxn ang="0">
                  <a:pos x="T4" y="T5"/>
                </a:cxn>
                <a:cxn ang="0">
                  <a:pos x="T6" y="T7"/>
                </a:cxn>
                <a:cxn ang="0">
                  <a:pos x="T8" y="T9"/>
                </a:cxn>
              </a:cxnLst>
              <a:rect l="0" t="0" r="r" b="b"/>
              <a:pathLst>
                <a:path w="40" h="167">
                  <a:moveTo>
                    <a:pt x="39" y="0"/>
                  </a:moveTo>
                  <a:lnTo>
                    <a:pt x="39" y="166"/>
                  </a:lnTo>
                  <a:lnTo>
                    <a:pt x="0" y="166"/>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5" name="Freeform 567"/>
            <p:cNvSpPr>
              <a:spLocks noChangeArrowheads="1"/>
            </p:cNvSpPr>
            <p:nvPr/>
          </p:nvSpPr>
          <p:spPr bwMode="auto">
            <a:xfrm>
              <a:off x="13126746" y="6401591"/>
              <a:ext cx="69876" cy="120694"/>
            </a:xfrm>
            <a:custGeom>
              <a:avLst/>
              <a:gdLst>
                <a:gd name="T0" fmla="*/ 95 w 96"/>
                <a:gd name="T1" fmla="*/ 95 h 167"/>
                <a:gd name="T2" fmla="*/ 95 w 96"/>
                <a:gd name="T3" fmla="*/ 95 h 167"/>
                <a:gd name="T4" fmla="*/ 95 w 96"/>
                <a:gd name="T5" fmla="*/ 127 h 167"/>
                <a:gd name="T6" fmla="*/ 87 w 96"/>
                <a:gd name="T7" fmla="*/ 150 h 167"/>
                <a:gd name="T8" fmla="*/ 71 w 96"/>
                <a:gd name="T9" fmla="*/ 158 h 167"/>
                <a:gd name="T10" fmla="*/ 48 w 96"/>
                <a:gd name="T11" fmla="*/ 166 h 167"/>
                <a:gd name="T12" fmla="*/ 24 w 96"/>
                <a:gd name="T13" fmla="*/ 158 h 167"/>
                <a:gd name="T14" fmla="*/ 8 w 96"/>
                <a:gd name="T15" fmla="*/ 150 h 167"/>
                <a:gd name="T16" fmla="*/ 0 w 96"/>
                <a:gd name="T17" fmla="*/ 134 h 167"/>
                <a:gd name="T18" fmla="*/ 0 w 96"/>
                <a:gd name="T19" fmla="*/ 95 h 167"/>
                <a:gd name="T20" fmla="*/ 0 w 96"/>
                <a:gd name="T21" fmla="*/ 71 h 167"/>
                <a:gd name="T22" fmla="*/ 0 w 96"/>
                <a:gd name="T23" fmla="*/ 32 h 167"/>
                <a:gd name="T24" fmla="*/ 8 w 96"/>
                <a:gd name="T25" fmla="*/ 16 h 167"/>
                <a:gd name="T26" fmla="*/ 24 w 96"/>
                <a:gd name="T27" fmla="*/ 0 h 167"/>
                <a:gd name="T28" fmla="*/ 48 w 96"/>
                <a:gd name="T29" fmla="*/ 0 h 167"/>
                <a:gd name="T30" fmla="*/ 71 w 96"/>
                <a:gd name="T31" fmla="*/ 0 h 167"/>
                <a:gd name="T32" fmla="*/ 87 w 96"/>
                <a:gd name="T33" fmla="*/ 16 h 167"/>
                <a:gd name="T34" fmla="*/ 95 w 96"/>
                <a:gd name="T35" fmla="*/ 32 h 167"/>
                <a:gd name="T36" fmla="*/ 95 w 96"/>
                <a:gd name="T37" fmla="*/ 71 h 167"/>
                <a:gd name="T38" fmla="*/ 95 w 96"/>
                <a:gd name="T39" fmla="*/ 95 h 167"/>
                <a:gd name="T40" fmla="*/ 56 w 96"/>
                <a:gd name="T41" fmla="*/ 40 h 167"/>
                <a:gd name="T42" fmla="*/ 56 w 96"/>
                <a:gd name="T43" fmla="*/ 40 h 167"/>
                <a:gd name="T44" fmla="*/ 56 w 96"/>
                <a:gd name="T45" fmla="*/ 32 h 167"/>
                <a:gd name="T46" fmla="*/ 48 w 96"/>
                <a:gd name="T47" fmla="*/ 24 h 167"/>
                <a:gd name="T48" fmla="*/ 48 w 96"/>
                <a:gd name="T49" fmla="*/ 32 h 167"/>
                <a:gd name="T50" fmla="*/ 40 w 96"/>
                <a:gd name="T51" fmla="*/ 40 h 167"/>
                <a:gd name="T52" fmla="*/ 40 w 96"/>
                <a:gd name="T53" fmla="*/ 119 h 167"/>
                <a:gd name="T54" fmla="*/ 40 w 96"/>
                <a:gd name="T55" fmla="*/ 134 h 167"/>
                <a:gd name="T56" fmla="*/ 48 w 96"/>
                <a:gd name="T57" fmla="*/ 142 h 167"/>
                <a:gd name="T58" fmla="*/ 56 w 96"/>
                <a:gd name="T59" fmla="*/ 134 h 167"/>
                <a:gd name="T60" fmla="*/ 56 w 96"/>
                <a:gd name="T61" fmla="*/ 119 h 167"/>
                <a:gd name="T62" fmla="*/ 56 w 96"/>
                <a:gd name="T63" fmla="*/ 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67">
                  <a:moveTo>
                    <a:pt x="95" y="95"/>
                  </a:moveTo>
                  <a:lnTo>
                    <a:pt x="95" y="95"/>
                  </a:lnTo>
                  <a:cubicBezTo>
                    <a:pt x="95" y="111"/>
                    <a:pt x="95" y="127"/>
                    <a:pt x="95" y="127"/>
                  </a:cubicBezTo>
                  <a:cubicBezTo>
                    <a:pt x="95" y="134"/>
                    <a:pt x="95" y="142"/>
                    <a:pt x="87" y="150"/>
                  </a:cubicBezTo>
                  <a:cubicBezTo>
                    <a:pt x="87" y="158"/>
                    <a:pt x="79" y="158"/>
                    <a:pt x="71" y="158"/>
                  </a:cubicBezTo>
                  <a:cubicBezTo>
                    <a:pt x="64" y="166"/>
                    <a:pt x="56" y="166"/>
                    <a:pt x="48" y="166"/>
                  </a:cubicBezTo>
                  <a:cubicBezTo>
                    <a:pt x="40" y="166"/>
                    <a:pt x="32" y="166"/>
                    <a:pt x="24" y="158"/>
                  </a:cubicBezTo>
                  <a:cubicBezTo>
                    <a:pt x="16" y="158"/>
                    <a:pt x="16" y="158"/>
                    <a:pt x="8" y="150"/>
                  </a:cubicBezTo>
                  <a:cubicBezTo>
                    <a:pt x="8" y="142"/>
                    <a:pt x="0" y="134"/>
                    <a:pt x="0" y="134"/>
                  </a:cubicBezTo>
                  <a:cubicBezTo>
                    <a:pt x="0" y="127"/>
                    <a:pt x="0" y="111"/>
                    <a:pt x="0" y="95"/>
                  </a:cubicBezTo>
                  <a:cubicBezTo>
                    <a:pt x="0" y="71"/>
                    <a:pt x="0" y="71"/>
                    <a:pt x="0" y="71"/>
                  </a:cubicBezTo>
                  <a:cubicBezTo>
                    <a:pt x="0" y="55"/>
                    <a:pt x="0" y="40"/>
                    <a:pt x="0" y="32"/>
                  </a:cubicBezTo>
                  <a:cubicBezTo>
                    <a:pt x="0" y="32"/>
                    <a:pt x="8" y="24"/>
                    <a:pt x="8" y="16"/>
                  </a:cubicBezTo>
                  <a:cubicBezTo>
                    <a:pt x="16" y="8"/>
                    <a:pt x="16" y="8"/>
                    <a:pt x="24" y="0"/>
                  </a:cubicBezTo>
                  <a:cubicBezTo>
                    <a:pt x="32" y="0"/>
                    <a:pt x="40" y="0"/>
                    <a:pt x="48" y="0"/>
                  </a:cubicBezTo>
                  <a:cubicBezTo>
                    <a:pt x="56" y="0"/>
                    <a:pt x="64" y="0"/>
                    <a:pt x="71" y="0"/>
                  </a:cubicBezTo>
                  <a:cubicBezTo>
                    <a:pt x="79" y="8"/>
                    <a:pt x="87" y="8"/>
                    <a:pt x="87" y="16"/>
                  </a:cubicBezTo>
                  <a:cubicBezTo>
                    <a:pt x="95" y="24"/>
                    <a:pt x="95" y="24"/>
                    <a:pt x="95" y="32"/>
                  </a:cubicBezTo>
                  <a:cubicBezTo>
                    <a:pt x="95" y="40"/>
                    <a:pt x="95" y="55"/>
                    <a:pt x="95" y="71"/>
                  </a:cubicBezTo>
                  <a:lnTo>
                    <a:pt x="95" y="95"/>
                  </a:lnTo>
                  <a:close/>
                  <a:moveTo>
                    <a:pt x="56" y="40"/>
                  </a:moveTo>
                  <a:lnTo>
                    <a:pt x="56" y="40"/>
                  </a:lnTo>
                  <a:lnTo>
                    <a:pt x="56" y="32"/>
                  </a:lnTo>
                  <a:cubicBezTo>
                    <a:pt x="56" y="24"/>
                    <a:pt x="56" y="24"/>
                    <a:pt x="48" y="24"/>
                  </a:cubicBezTo>
                  <a:cubicBezTo>
                    <a:pt x="48" y="24"/>
                    <a:pt x="48" y="24"/>
                    <a:pt x="48" y="32"/>
                  </a:cubicBezTo>
                  <a:cubicBezTo>
                    <a:pt x="40" y="32"/>
                    <a:pt x="40" y="32"/>
                    <a:pt x="40" y="40"/>
                  </a:cubicBezTo>
                  <a:cubicBezTo>
                    <a:pt x="40" y="119"/>
                    <a:pt x="40" y="119"/>
                    <a:pt x="40" y="119"/>
                  </a:cubicBezTo>
                  <a:cubicBezTo>
                    <a:pt x="40" y="127"/>
                    <a:pt x="40" y="134"/>
                    <a:pt x="40" y="134"/>
                  </a:cubicBezTo>
                  <a:cubicBezTo>
                    <a:pt x="48" y="134"/>
                    <a:pt x="48" y="142"/>
                    <a:pt x="48" y="142"/>
                  </a:cubicBezTo>
                  <a:cubicBezTo>
                    <a:pt x="56" y="142"/>
                    <a:pt x="56" y="134"/>
                    <a:pt x="56" y="134"/>
                  </a:cubicBezTo>
                  <a:cubicBezTo>
                    <a:pt x="56" y="134"/>
                    <a:pt x="56" y="127"/>
                    <a:pt x="56" y="119"/>
                  </a:cubicBezTo>
                  <a:lnTo>
                    <a:pt x="56"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6" name="Freeform 568"/>
            <p:cNvSpPr>
              <a:spLocks noChangeArrowheads="1"/>
            </p:cNvSpPr>
            <p:nvPr/>
          </p:nvSpPr>
          <p:spPr bwMode="auto">
            <a:xfrm>
              <a:off x="13199797" y="6401591"/>
              <a:ext cx="120694" cy="120694"/>
            </a:xfrm>
            <a:custGeom>
              <a:avLst/>
              <a:gdLst>
                <a:gd name="T0" fmla="*/ 166 w 167"/>
                <a:gd name="T1" fmla="*/ 0 h 167"/>
                <a:gd name="T2" fmla="*/ 166 w 167"/>
                <a:gd name="T3" fmla="*/ 0 h 167"/>
                <a:gd name="T4" fmla="*/ 150 w 167"/>
                <a:gd name="T5" fmla="*/ 166 h 167"/>
                <a:gd name="T6" fmla="*/ 95 w 167"/>
                <a:gd name="T7" fmla="*/ 166 h 167"/>
                <a:gd name="T8" fmla="*/ 87 w 167"/>
                <a:gd name="T9" fmla="*/ 79 h 167"/>
                <a:gd name="T10" fmla="*/ 71 w 167"/>
                <a:gd name="T11" fmla="*/ 166 h 167"/>
                <a:gd name="T12" fmla="*/ 24 w 167"/>
                <a:gd name="T13" fmla="*/ 166 h 167"/>
                <a:gd name="T14" fmla="*/ 0 w 167"/>
                <a:gd name="T15" fmla="*/ 0 h 167"/>
                <a:gd name="T16" fmla="*/ 40 w 167"/>
                <a:gd name="T17" fmla="*/ 0 h 167"/>
                <a:gd name="T18" fmla="*/ 48 w 167"/>
                <a:gd name="T19" fmla="*/ 55 h 167"/>
                <a:gd name="T20" fmla="*/ 48 w 167"/>
                <a:gd name="T21" fmla="*/ 111 h 167"/>
                <a:gd name="T22" fmla="*/ 63 w 167"/>
                <a:gd name="T23" fmla="*/ 0 h 167"/>
                <a:gd name="T24" fmla="*/ 103 w 167"/>
                <a:gd name="T25" fmla="*/ 0 h 167"/>
                <a:gd name="T26" fmla="*/ 111 w 167"/>
                <a:gd name="T27" fmla="*/ 55 h 167"/>
                <a:gd name="T28" fmla="*/ 119 w 167"/>
                <a:gd name="T29" fmla="*/ 119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0" y="166"/>
                    <a:pt x="150" y="166"/>
                    <a:pt x="150" y="166"/>
                  </a:cubicBezTo>
                  <a:cubicBezTo>
                    <a:pt x="95" y="166"/>
                    <a:pt x="95" y="166"/>
                    <a:pt x="95" y="166"/>
                  </a:cubicBezTo>
                  <a:cubicBezTo>
                    <a:pt x="95" y="134"/>
                    <a:pt x="87" y="111"/>
                    <a:pt x="87" y="79"/>
                  </a:cubicBezTo>
                  <a:cubicBezTo>
                    <a:pt x="79" y="95"/>
                    <a:pt x="79" y="119"/>
                    <a:pt x="71" y="166"/>
                  </a:cubicBezTo>
                  <a:cubicBezTo>
                    <a:pt x="24" y="166"/>
                    <a:pt x="24" y="166"/>
                    <a:pt x="24"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3" y="0"/>
                  </a:cubicBezTo>
                  <a:cubicBezTo>
                    <a:pt x="103" y="0"/>
                    <a:pt x="103" y="0"/>
                    <a:pt x="103" y="0"/>
                  </a:cubicBezTo>
                  <a:cubicBezTo>
                    <a:pt x="111" y="8"/>
                    <a:pt x="111" y="24"/>
                    <a:pt x="111" y="55"/>
                  </a:cubicBezTo>
                  <a:cubicBezTo>
                    <a:pt x="119" y="119"/>
                    <a:pt x="119" y="119"/>
                    <a:pt x="119" y="119"/>
                  </a:cubicBezTo>
                  <a:cubicBezTo>
                    <a:pt x="119" y="79"/>
                    <a:pt x="119" y="40"/>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7" name="Freeform 569"/>
            <p:cNvSpPr>
              <a:spLocks noChangeArrowheads="1"/>
            </p:cNvSpPr>
            <p:nvPr/>
          </p:nvSpPr>
          <p:spPr bwMode="auto">
            <a:xfrm>
              <a:off x="13320491" y="6401591"/>
              <a:ext cx="76228" cy="120694"/>
            </a:xfrm>
            <a:custGeom>
              <a:avLst/>
              <a:gdLst>
                <a:gd name="T0" fmla="*/ 79 w 104"/>
                <a:gd name="T1" fmla="*/ 0 h 167"/>
                <a:gd name="T2" fmla="*/ 79 w 104"/>
                <a:gd name="T3" fmla="*/ 0 h 167"/>
                <a:gd name="T4" fmla="*/ 103 w 104"/>
                <a:gd name="T5" fmla="*/ 166 h 167"/>
                <a:gd name="T6" fmla="*/ 63 w 104"/>
                <a:gd name="T7" fmla="*/ 166 h 167"/>
                <a:gd name="T8" fmla="*/ 63 w 104"/>
                <a:gd name="T9" fmla="*/ 134 h 167"/>
                <a:gd name="T10" fmla="*/ 48 w 104"/>
                <a:gd name="T11" fmla="*/ 134 h 167"/>
                <a:gd name="T12" fmla="*/ 40 w 104"/>
                <a:gd name="T13" fmla="*/ 166 h 167"/>
                <a:gd name="T14" fmla="*/ 0 w 104"/>
                <a:gd name="T15" fmla="*/ 166 h 167"/>
                <a:gd name="T16" fmla="*/ 24 w 104"/>
                <a:gd name="T17" fmla="*/ 0 h 167"/>
                <a:gd name="T18" fmla="*/ 79 w 104"/>
                <a:gd name="T19" fmla="*/ 0 h 167"/>
                <a:gd name="T20" fmla="*/ 55 w 104"/>
                <a:gd name="T21" fmla="*/ 103 h 167"/>
                <a:gd name="T22" fmla="*/ 55 w 104"/>
                <a:gd name="T23" fmla="*/ 103 h 167"/>
                <a:gd name="T24" fmla="*/ 55 w 104"/>
                <a:gd name="T25" fmla="*/ 40 h 167"/>
                <a:gd name="T26" fmla="*/ 48 w 104"/>
                <a:gd name="T27" fmla="*/ 103 h 167"/>
                <a:gd name="T28" fmla="*/ 55 w 104"/>
                <a:gd name="T29" fmla="*/ 10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7">
                  <a:moveTo>
                    <a:pt x="79" y="0"/>
                  </a:moveTo>
                  <a:lnTo>
                    <a:pt x="79" y="0"/>
                  </a:lnTo>
                  <a:cubicBezTo>
                    <a:pt x="103" y="166"/>
                    <a:pt x="103" y="166"/>
                    <a:pt x="103" y="166"/>
                  </a:cubicBezTo>
                  <a:cubicBezTo>
                    <a:pt x="63" y="166"/>
                    <a:pt x="63" y="166"/>
                    <a:pt x="63" y="166"/>
                  </a:cubicBezTo>
                  <a:cubicBezTo>
                    <a:pt x="63" y="134"/>
                    <a:pt x="63" y="134"/>
                    <a:pt x="63" y="134"/>
                  </a:cubicBezTo>
                  <a:cubicBezTo>
                    <a:pt x="48" y="134"/>
                    <a:pt x="48" y="134"/>
                    <a:pt x="48" y="134"/>
                  </a:cubicBezTo>
                  <a:cubicBezTo>
                    <a:pt x="40" y="166"/>
                    <a:pt x="40" y="166"/>
                    <a:pt x="40" y="166"/>
                  </a:cubicBezTo>
                  <a:cubicBezTo>
                    <a:pt x="0" y="166"/>
                    <a:pt x="0" y="166"/>
                    <a:pt x="0" y="166"/>
                  </a:cubicBezTo>
                  <a:cubicBezTo>
                    <a:pt x="24" y="0"/>
                    <a:pt x="24" y="0"/>
                    <a:pt x="24" y="0"/>
                  </a:cubicBezTo>
                  <a:lnTo>
                    <a:pt x="79" y="0"/>
                  </a:lnTo>
                  <a:close/>
                  <a:moveTo>
                    <a:pt x="55" y="103"/>
                  </a:moveTo>
                  <a:lnTo>
                    <a:pt x="55" y="103"/>
                  </a:lnTo>
                  <a:cubicBezTo>
                    <a:pt x="55" y="87"/>
                    <a:pt x="55" y="63"/>
                    <a:pt x="55" y="40"/>
                  </a:cubicBezTo>
                  <a:cubicBezTo>
                    <a:pt x="48" y="71"/>
                    <a:pt x="48" y="95"/>
                    <a:pt x="48"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8" name="Freeform 570"/>
            <p:cNvSpPr>
              <a:spLocks noChangeArrowheads="1"/>
            </p:cNvSpPr>
            <p:nvPr/>
          </p:nvSpPr>
          <p:spPr bwMode="auto">
            <a:xfrm>
              <a:off x="13457067" y="8161185"/>
              <a:ext cx="127046" cy="155631"/>
            </a:xfrm>
            <a:custGeom>
              <a:avLst/>
              <a:gdLst>
                <a:gd name="T0" fmla="*/ 174 w 175"/>
                <a:gd name="T1" fmla="*/ 0 h 214"/>
                <a:gd name="T2" fmla="*/ 174 w 175"/>
                <a:gd name="T3" fmla="*/ 0 h 214"/>
                <a:gd name="T4" fmla="*/ 174 w 175"/>
                <a:gd name="T5" fmla="*/ 213 h 214"/>
                <a:gd name="T6" fmla="*/ 126 w 175"/>
                <a:gd name="T7" fmla="*/ 213 h 214"/>
                <a:gd name="T8" fmla="*/ 126 w 175"/>
                <a:gd name="T9" fmla="*/ 71 h 214"/>
                <a:gd name="T10" fmla="*/ 111 w 175"/>
                <a:gd name="T11" fmla="*/ 213 h 214"/>
                <a:gd name="T12" fmla="*/ 71 w 175"/>
                <a:gd name="T13" fmla="*/ 213 h 214"/>
                <a:gd name="T14" fmla="*/ 55 w 175"/>
                <a:gd name="T15" fmla="*/ 79 h 214"/>
                <a:gd name="T16" fmla="*/ 55 w 175"/>
                <a:gd name="T17" fmla="*/ 213 h 214"/>
                <a:gd name="T18" fmla="*/ 0 w 175"/>
                <a:gd name="T19" fmla="*/ 213 h 214"/>
                <a:gd name="T20" fmla="*/ 0 w 175"/>
                <a:gd name="T21" fmla="*/ 0 h 214"/>
                <a:gd name="T22" fmla="*/ 79 w 175"/>
                <a:gd name="T23" fmla="*/ 0 h 214"/>
                <a:gd name="T24" fmla="*/ 79 w 175"/>
                <a:gd name="T25" fmla="*/ 47 h 214"/>
                <a:gd name="T26" fmla="*/ 87 w 175"/>
                <a:gd name="T27" fmla="*/ 102 h 214"/>
                <a:gd name="T28" fmla="*/ 103 w 175"/>
                <a:gd name="T29" fmla="*/ 0 h 214"/>
                <a:gd name="T30" fmla="*/ 174 w 175"/>
                <a:gd name="T31"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214">
                  <a:moveTo>
                    <a:pt x="174" y="0"/>
                  </a:moveTo>
                  <a:lnTo>
                    <a:pt x="174" y="0"/>
                  </a:lnTo>
                  <a:cubicBezTo>
                    <a:pt x="174" y="213"/>
                    <a:pt x="174" y="213"/>
                    <a:pt x="174" y="213"/>
                  </a:cubicBezTo>
                  <a:cubicBezTo>
                    <a:pt x="126" y="213"/>
                    <a:pt x="126" y="213"/>
                    <a:pt x="126" y="213"/>
                  </a:cubicBezTo>
                  <a:cubicBezTo>
                    <a:pt x="126" y="71"/>
                    <a:pt x="126" y="71"/>
                    <a:pt x="126" y="71"/>
                  </a:cubicBezTo>
                  <a:cubicBezTo>
                    <a:pt x="111" y="213"/>
                    <a:pt x="111" y="213"/>
                    <a:pt x="111" y="213"/>
                  </a:cubicBezTo>
                  <a:cubicBezTo>
                    <a:pt x="71" y="213"/>
                    <a:pt x="71" y="213"/>
                    <a:pt x="71" y="213"/>
                  </a:cubicBezTo>
                  <a:cubicBezTo>
                    <a:pt x="55" y="79"/>
                    <a:pt x="55" y="79"/>
                    <a:pt x="55" y="79"/>
                  </a:cubicBezTo>
                  <a:cubicBezTo>
                    <a:pt x="55" y="213"/>
                    <a:pt x="55" y="213"/>
                    <a:pt x="55" y="213"/>
                  </a:cubicBezTo>
                  <a:cubicBezTo>
                    <a:pt x="0" y="213"/>
                    <a:pt x="0" y="213"/>
                    <a:pt x="0" y="213"/>
                  </a:cubicBezTo>
                  <a:cubicBezTo>
                    <a:pt x="0" y="0"/>
                    <a:pt x="0" y="0"/>
                    <a:pt x="0" y="0"/>
                  </a:cubicBezTo>
                  <a:cubicBezTo>
                    <a:pt x="79" y="0"/>
                    <a:pt x="79" y="0"/>
                    <a:pt x="79" y="0"/>
                  </a:cubicBezTo>
                  <a:cubicBezTo>
                    <a:pt x="79" y="16"/>
                    <a:pt x="79" y="31"/>
                    <a:pt x="79" y="47"/>
                  </a:cubicBezTo>
                  <a:cubicBezTo>
                    <a:pt x="87" y="102"/>
                    <a:pt x="87" y="102"/>
                    <a:pt x="87" y="102"/>
                  </a:cubicBezTo>
                  <a:cubicBezTo>
                    <a:pt x="103" y="0"/>
                    <a:pt x="103" y="0"/>
                    <a:pt x="103"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79" name="Freeform 571"/>
            <p:cNvSpPr>
              <a:spLocks noChangeArrowheads="1"/>
            </p:cNvSpPr>
            <p:nvPr/>
          </p:nvSpPr>
          <p:spPr bwMode="auto">
            <a:xfrm>
              <a:off x="13599993" y="8161185"/>
              <a:ext cx="41291" cy="155631"/>
            </a:xfrm>
            <a:custGeom>
              <a:avLst/>
              <a:gdLst>
                <a:gd name="T0" fmla="*/ 56 w 57"/>
                <a:gd name="T1" fmla="*/ 0 h 214"/>
                <a:gd name="T2" fmla="*/ 56 w 57"/>
                <a:gd name="T3" fmla="*/ 213 h 214"/>
                <a:gd name="T4" fmla="*/ 0 w 57"/>
                <a:gd name="T5" fmla="*/ 213 h 214"/>
                <a:gd name="T6" fmla="*/ 0 w 57"/>
                <a:gd name="T7" fmla="*/ 0 h 214"/>
                <a:gd name="T8" fmla="*/ 56 w 57"/>
                <a:gd name="T9" fmla="*/ 0 h 214"/>
              </a:gdLst>
              <a:ahLst/>
              <a:cxnLst>
                <a:cxn ang="0">
                  <a:pos x="T0" y="T1"/>
                </a:cxn>
                <a:cxn ang="0">
                  <a:pos x="T2" y="T3"/>
                </a:cxn>
                <a:cxn ang="0">
                  <a:pos x="T4" y="T5"/>
                </a:cxn>
                <a:cxn ang="0">
                  <a:pos x="T6" y="T7"/>
                </a:cxn>
                <a:cxn ang="0">
                  <a:pos x="T8" y="T9"/>
                </a:cxn>
              </a:cxnLst>
              <a:rect l="0" t="0" r="r" b="b"/>
              <a:pathLst>
                <a:path w="57" h="214">
                  <a:moveTo>
                    <a:pt x="56" y="0"/>
                  </a:moveTo>
                  <a:lnTo>
                    <a:pt x="56" y="213"/>
                  </a:lnTo>
                  <a:lnTo>
                    <a:pt x="0" y="213"/>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0" name="Freeform 572"/>
            <p:cNvSpPr>
              <a:spLocks noChangeArrowheads="1"/>
            </p:cNvSpPr>
            <p:nvPr/>
          </p:nvSpPr>
          <p:spPr bwMode="auto">
            <a:xfrm>
              <a:off x="13650812" y="8161185"/>
              <a:ext cx="98462" cy="158808"/>
            </a:xfrm>
            <a:custGeom>
              <a:avLst/>
              <a:gdLst>
                <a:gd name="T0" fmla="*/ 126 w 135"/>
                <a:gd name="T1" fmla="*/ 71 h 222"/>
                <a:gd name="T2" fmla="*/ 126 w 135"/>
                <a:gd name="T3" fmla="*/ 71 h 222"/>
                <a:gd name="T4" fmla="*/ 71 w 135"/>
                <a:gd name="T5" fmla="*/ 71 h 222"/>
                <a:gd name="T6" fmla="*/ 71 w 135"/>
                <a:gd name="T7" fmla="*/ 47 h 222"/>
                <a:gd name="T8" fmla="*/ 71 w 135"/>
                <a:gd name="T9" fmla="*/ 39 h 222"/>
                <a:gd name="T10" fmla="*/ 63 w 135"/>
                <a:gd name="T11" fmla="*/ 31 h 222"/>
                <a:gd name="T12" fmla="*/ 55 w 135"/>
                <a:gd name="T13" fmla="*/ 39 h 222"/>
                <a:gd name="T14" fmla="*/ 55 w 135"/>
                <a:gd name="T15" fmla="*/ 47 h 222"/>
                <a:gd name="T16" fmla="*/ 55 w 135"/>
                <a:gd name="T17" fmla="*/ 63 h 222"/>
                <a:gd name="T18" fmla="*/ 71 w 135"/>
                <a:gd name="T19" fmla="*/ 79 h 222"/>
                <a:gd name="T20" fmla="*/ 118 w 135"/>
                <a:gd name="T21" fmla="*/ 118 h 222"/>
                <a:gd name="T22" fmla="*/ 134 w 135"/>
                <a:gd name="T23" fmla="*/ 158 h 222"/>
                <a:gd name="T24" fmla="*/ 126 w 135"/>
                <a:gd name="T25" fmla="*/ 197 h 222"/>
                <a:gd name="T26" fmla="*/ 102 w 135"/>
                <a:gd name="T27" fmla="*/ 213 h 222"/>
                <a:gd name="T28" fmla="*/ 71 w 135"/>
                <a:gd name="T29" fmla="*/ 221 h 222"/>
                <a:gd name="T30" fmla="*/ 31 w 135"/>
                <a:gd name="T31" fmla="*/ 213 h 222"/>
                <a:gd name="T32" fmla="*/ 8 w 135"/>
                <a:gd name="T33" fmla="*/ 189 h 222"/>
                <a:gd name="T34" fmla="*/ 8 w 135"/>
                <a:gd name="T35" fmla="*/ 150 h 222"/>
                <a:gd name="T36" fmla="*/ 8 w 135"/>
                <a:gd name="T37" fmla="*/ 142 h 222"/>
                <a:gd name="T38" fmla="*/ 55 w 135"/>
                <a:gd name="T39" fmla="*/ 142 h 222"/>
                <a:gd name="T40" fmla="*/ 55 w 135"/>
                <a:gd name="T41" fmla="*/ 166 h 222"/>
                <a:gd name="T42" fmla="*/ 55 w 135"/>
                <a:gd name="T43" fmla="*/ 182 h 222"/>
                <a:gd name="T44" fmla="*/ 63 w 135"/>
                <a:gd name="T45" fmla="*/ 182 h 222"/>
                <a:gd name="T46" fmla="*/ 71 w 135"/>
                <a:gd name="T47" fmla="*/ 182 h 222"/>
                <a:gd name="T48" fmla="*/ 79 w 135"/>
                <a:gd name="T49" fmla="*/ 166 h 222"/>
                <a:gd name="T50" fmla="*/ 71 w 135"/>
                <a:gd name="T51" fmla="*/ 142 h 222"/>
                <a:gd name="T52" fmla="*/ 47 w 135"/>
                <a:gd name="T53" fmla="*/ 126 h 222"/>
                <a:gd name="T54" fmla="*/ 15 w 135"/>
                <a:gd name="T55" fmla="*/ 102 h 222"/>
                <a:gd name="T56" fmla="*/ 8 w 135"/>
                <a:gd name="T57" fmla="*/ 87 h 222"/>
                <a:gd name="T58" fmla="*/ 0 w 135"/>
                <a:gd name="T59" fmla="*/ 55 h 222"/>
                <a:gd name="T60" fmla="*/ 8 w 135"/>
                <a:gd name="T61" fmla="*/ 23 h 222"/>
                <a:gd name="T62" fmla="*/ 31 w 135"/>
                <a:gd name="T63" fmla="*/ 8 h 222"/>
                <a:gd name="T64" fmla="*/ 63 w 135"/>
                <a:gd name="T65" fmla="*/ 0 h 222"/>
                <a:gd name="T66" fmla="*/ 102 w 135"/>
                <a:gd name="T67" fmla="*/ 8 h 222"/>
                <a:gd name="T68" fmla="*/ 118 w 135"/>
                <a:gd name="T69" fmla="*/ 23 h 222"/>
                <a:gd name="T70" fmla="*/ 126 w 135"/>
                <a:gd name="T71" fmla="*/ 55 h 222"/>
                <a:gd name="T72" fmla="*/ 126 w 135"/>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222">
                  <a:moveTo>
                    <a:pt x="126" y="71"/>
                  </a:moveTo>
                  <a:lnTo>
                    <a:pt x="126" y="71"/>
                  </a:lnTo>
                  <a:cubicBezTo>
                    <a:pt x="71" y="71"/>
                    <a:pt x="71" y="71"/>
                    <a:pt x="71" y="71"/>
                  </a:cubicBezTo>
                  <a:cubicBezTo>
                    <a:pt x="71" y="47"/>
                    <a:pt x="71" y="47"/>
                    <a:pt x="71" y="47"/>
                  </a:cubicBezTo>
                  <a:lnTo>
                    <a:pt x="71" y="39"/>
                  </a:lnTo>
                  <a:cubicBezTo>
                    <a:pt x="71" y="31"/>
                    <a:pt x="71" y="31"/>
                    <a:pt x="63" y="31"/>
                  </a:cubicBezTo>
                  <a:cubicBezTo>
                    <a:pt x="63" y="31"/>
                    <a:pt x="63" y="39"/>
                    <a:pt x="55" y="39"/>
                  </a:cubicBezTo>
                  <a:lnTo>
                    <a:pt x="55" y="47"/>
                  </a:lnTo>
                  <a:cubicBezTo>
                    <a:pt x="55" y="55"/>
                    <a:pt x="55" y="63"/>
                    <a:pt x="55" y="63"/>
                  </a:cubicBezTo>
                  <a:cubicBezTo>
                    <a:pt x="63" y="71"/>
                    <a:pt x="63" y="71"/>
                    <a:pt x="71" y="79"/>
                  </a:cubicBezTo>
                  <a:cubicBezTo>
                    <a:pt x="95" y="95"/>
                    <a:pt x="110" y="102"/>
                    <a:pt x="118" y="118"/>
                  </a:cubicBezTo>
                  <a:cubicBezTo>
                    <a:pt x="126" y="126"/>
                    <a:pt x="134" y="142"/>
                    <a:pt x="134" y="158"/>
                  </a:cubicBezTo>
                  <a:cubicBezTo>
                    <a:pt x="134" y="174"/>
                    <a:pt x="126" y="189"/>
                    <a:pt x="126" y="197"/>
                  </a:cubicBezTo>
                  <a:cubicBezTo>
                    <a:pt x="118" y="205"/>
                    <a:pt x="110" y="205"/>
                    <a:pt x="102" y="213"/>
                  </a:cubicBezTo>
                  <a:cubicBezTo>
                    <a:pt x="95" y="221"/>
                    <a:pt x="79" y="221"/>
                    <a:pt x="71" y="221"/>
                  </a:cubicBezTo>
                  <a:cubicBezTo>
                    <a:pt x="55" y="221"/>
                    <a:pt x="39" y="221"/>
                    <a:pt x="31" y="213"/>
                  </a:cubicBezTo>
                  <a:cubicBezTo>
                    <a:pt x="23" y="205"/>
                    <a:pt x="15" y="197"/>
                    <a:pt x="8" y="189"/>
                  </a:cubicBezTo>
                  <a:cubicBezTo>
                    <a:pt x="8" y="182"/>
                    <a:pt x="8" y="166"/>
                    <a:pt x="8" y="150"/>
                  </a:cubicBezTo>
                  <a:cubicBezTo>
                    <a:pt x="8" y="142"/>
                    <a:pt x="8" y="142"/>
                    <a:pt x="8" y="142"/>
                  </a:cubicBezTo>
                  <a:cubicBezTo>
                    <a:pt x="55" y="142"/>
                    <a:pt x="55" y="142"/>
                    <a:pt x="55" y="142"/>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9" y="174"/>
                    <a:pt x="79" y="174"/>
                    <a:pt x="79" y="166"/>
                  </a:cubicBezTo>
                  <a:cubicBezTo>
                    <a:pt x="79" y="158"/>
                    <a:pt x="79" y="150"/>
                    <a:pt x="71" y="142"/>
                  </a:cubicBezTo>
                  <a:cubicBezTo>
                    <a:pt x="71" y="142"/>
                    <a:pt x="63" y="134"/>
                    <a:pt x="47" y="126"/>
                  </a:cubicBezTo>
                  <a:cubicBezTo>
                    <a:pt x="31" y="110"/>
                    <a:pt x="23" y="110"/>
                    <a:pt x="15" y="102"/>
                  </a:cubicBezTo>
                  <a:cubicBezTo>
                    <a:pt x="15" y="102"/>
                    <a:pt x="8" y="95"/>
                    <a:pt x="8" y="87"/>
                  </a:cubicBezTo>
                  <a:cubicBezTo>
                    <a:pt x="8" y="79"/>
                    <a:pt x="0" y="71"/>
                    <a:pt x="0" y="55"/>
                  </a:cubicBezTo>
                  <a:cubicBezTo>
                    <a:pt x="0" y="39"/>
                    <a:pt x="8" y="31"/>
                    <a:pt x="8" y="23"/>
                  </a:cubicBezTo>
                  <a:cubicBezTo>
                    <a:pt x="15" y="16"/>
                    <a:pt x="23" y="8"/>
                    <a:pt x="31" y="8"/>
                  </a:cubicBezTo>
                  <a:cubicBezTo>
                    <a:pt x="39" y="0"/>
                    <a:pt x="47" y="0"/>
                    <a:pt x="63" y="0"/>
                  </a:cubicBezTo>
                  <a:cubicBezTo>
                    <a:pt x="79" y="0"/>
                    <a:pt x="87" y="0"/>
                    <a:pt x="102" y="8"/>
                  </a:cubicBezTo>
                  <a:cubicBezTo>
                    <a:pt x="110" y="8"/>
                    <a:pt x="118" y="16"/>
                    <a:pt x="118" y="23"/>
                  </a:cubicBezTo>
                  <a:cubicBezTo>
                    <a:pt x="126"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1" name="Freeform 573"/>
            <p:cNvSpPr>
              <a:spLocks noChangeArrowheads="1"/>
            </p:cNvSpPr>
            <p:nvPr/>
          </p:nvSpPr>
          <p:spPr bwMode="auto">
            <a:xfrm>
              <a:off x="13752449" y="8161185"/>
              <a:ext cx="92110" cy="158808"/>
            </a:xfrm>
            <a:custGeom>
              <a:avLst/>
              <a:gdLst>
                <a:gd name="T0" fmla="*/ 126 w 127"/>
                <a:gd name="T1" fmla="*/ 71 h 222"/>
                <a:gd name="T2" fmla="*/ 126 w 127"/>
                <a:gd name="T3" fmla="*/ 71 h 222"/>
                <a:gd name="T4" fmla="*/ 71 w 127"/>
                <a:gd name="T5" fmla="*/ 71 h 222"/>
                <a:gd name="T6" fmla="*/ 71 w 127"/>
                <a:gd name="T7" fmla="*/ 47 h 222"/>
                <a:gd name="T8" fmla="*/ 71 w 127"/>
                <a:gd name="T9" fmla="*/ 39 h 222"/>
                <a:gd name="T10" fmla="*/ 63 w 127"/>
                <a:gd name="T11" fmla="*/ 31 h 222"/>
                <a:gd name="T12" fmla="*/ 55 w 127"/>
                <a:gd name="T13" fmla="*/ 39 h 222"/>
                <a:gd name="T14" fmla="*/ 55 w 127"/>
                <a:gd name="T15" fmla="*/ 47 h 222"/>
                <a:gd name="T16" fmla="*/ 55 w 127"/>
                <a:gd name="T17" fmla="*/ 63 h 222"/>
                <a:gd name="T18" fmla="*/ 71 w 127"/>
                <a:gd name="T19" fmla="*/ 79 h 222"/>
                <a:gd name="T20" fmla="*/ 119 w 127"/>
                <a:gd name="T21" fmla="*/ 118 h 222"/>
                <a:gd name="T22" fmla="*/ 126 w 127"/>
                <a:gd name="T23" fmla="*/ 158 h 222"/>
                <a:gd name="T24" fmla="*/ 126 w 127"/>
                <a:gd name="T25" fmla="*/ 197 h 222"/>
                <a:gd name="T26" fmla="*/ 103 w 127"/>
                <a:gd name="T27" fmla="*/ 213 h 222"/>
                <a:gd name="T28" fmla="*/ 63 w 127"/>
                <a:gd name="T29" fmla="*/ 221 h 222"/>
                <a:gd name="T30" fmla="*/ 31 w 127"/>
                <a:gd name="T31" fmla="*/ 213 h 222"/>
                <a:gd name="T32" fmla="*/ 8 w 127"/>
                <a:gd name="T33" fmla="*/ 189 h 222"/>
                <a:gd name="T34" fmla="*/ 0 w 127"/>
                <a:gd name="T35" fmla="*/ 150 h 222"/>
                <a:gd name="T36" fmla="*/ 0 w 127"/>
                <a:gd name="T37" fmla="*/ 142 h 222"/>
                <a:gd name="T38" fmla="*/ 55 w 127"/>
                <a:gd name="T39" fmla="*/ 142 h 222"/>
                <a:gd name="T40" fmla="*/ 55 w 127"/>
                <a:gd name="T41" fmla="*/ 166 h 222"/>
                <a:gd name="T42" fmla="*/ 55 w 127"/>
                <a:gd name="T43" fmla="*/ 182 h 222"/>
                <a:gd name="T44" fmla="*/ 63 w 127"/>
                <a:gd name="T45" fmla="*/ 182 h 222"/>
                <a:gd name="T46" fmla="*/ 71 w 127"/>
                <a:gd name="T47" fmla="*/ 182 h 222"/>
                <a:gd name="T48" fmla="*/ 79 w 127"/>
                <a:gd name="T49" fmla="*/ 166 h 222"/>
                <a:gd name="T50" fmla="*/ 71 w 127"/>
                <a:gd name="T51" fmla="*/ 142 h 222"/>
                <a:gd name="T52" fmla="*/ 47 w 127"/>
                <a:gd name="T53" fmla="*/ 126 h 222"/>
                <a:gd name="T54" fmla="*/ 16 w 127"/>
                <a:gd name="T55" fmla="*/ 102 h 222"/>
                <a:gd name="T56" fmla="*/ 8 w 127"/>
                <a:gd name="T57" fmla="*/ 87 h 222"/>
                <a:gd name="T58" fmla="*/ 0 w 127"/>
                <a:gd name="T59" fmla="*/ 55 h 222"/>
                <a:gd name="T60" fmla="*/ 8 w 127"/>
                <a:gd name="T61" fmla="*/ 23 h 222"/>
                <a:gd name="T62" fmla="*/ 24 w 127"/>
                <a:gd name="T63" fmla="*/ 8 h 222"/>
                <a:gd name="T64" fmla="*/ 63 w 127"/>
                <a:gd name="T65" fmla="*/ 0 h 222"/>
                <a:gd name="T66" fmla="*/ 95 w 127"/>
                <a:gd name="T67" fmla="*/ 8 h 222"/>
                <a:gd name="T68" fmla="*/ 119 w 127"/>
                <a:gd name="T69" fmla="*/ 23 h 222"/>
                <a:gd name="T70" fmla="*/ 126 w 127"/>
                <a:gd name="T71" fmla="*/ 55 h 222"/>
                <a:gd name="T72" fmla="*/ 126 w 127"/>
                <a:gd name="T73" fmla="*/ 7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22">
                  <a:moveTo>
                    <a:pt x="126" y="71"/>
                  </a:moveTo>
                  <a:lnTo>
                    <a:pt x="126" y="71"/>
                  </a:lnTo>
                  <a:cubicBezTo>
                    <a:pt x="71" y="71"/>
                    <a:pt x="71" y="71"/>
                    <a:pt x="71" y="71"/>
                  </a:cubicBezTo>
                  <a:cubicBezTo>
                    <a:pt x="71" y="47"/>
                    <a:pt x="71" y="47"/>
                    <a:pt x="71" y="47"/>
                  </a:cubicBezTo>
                  <a:lnTo>
                    <a:pt x="71" y="39"/>
                  </a:lnTo>
                  <a:cubicBezTo>
                    <a:pt x="71" y="31"/>
                    <a:pt x="63" y="31"/>
                    <a:pt x="63" y="31"/>
                  </a:cubicBezTo>
                  <a:lnTo>
                    <a:pt x="55" y="39"/>
                  </a:lnTo>
                  <a:lnTo>
                    <a:pt x="55" y="47"/>
                  </a:lnTo>
                  <a:cubicBezTo>
                    <a:pt x="55" y="55"/>
                    <a:pt x="55" y="63"/>
                    <a:pt x="55" y="63"/>
                  </a:cubicBezTo>
                  <a:cubicBezTo>
                    <a:pt x="55" y="71"/>
                    <a:pt x="63" y="71"/>
                    <a:pt x="71" y="79"/>
                  </a:cubicBezTo>
                  <a:cubicBezTo>
                    <a:pt x="95" y="95"/>
                    <a:pt x="111" y="102"/>
                    <a:pt x="119" y="118"/>
                  </a:cubicBezTo>
                  <a:cubicBezTo>
                    <a:pt x="126" y="126"/>
                    <a:pt x="126" y="142"/>
                    <a:pt x="126" y="158"/>
                  </a:cubicBezTo>
                  <a:cubicBezTo>
                    <a:pt x="126" y="174"/>
                    <a:pt x="126" y="189"/>
                    <a:pt x="126" y="197"/>
                  </a:cubicBezTo>
                  <a:cubicBezTo>
                    <a:pt x="119" y="205"/>
                    <a:pt x="111" y="205"/>
                    <a:pt x="103" y="213"/>
                  </a:cubicBezTo>
                  <a:cubicBezTo>
                    <a:pt x="95" y="221"/>
                    <a:pt x="79" y="221"/>
                    <a:pt x="63" y="221"/>
                  </a:cubicBezTo>
                  <a:cubicBezTo>
                    <a:pt x="55" y="221"/>
                    <a:pt x="40" y="221"/>
                    <a:pt x="31" y="213"/>
                  </a:cubicBezTo>
                  <a:cubicBezTo>
                    <a:pt x="16" y="205"/>
                    <a:pt x="8" y="197"/>
                    <a:pt x="8" y="189"/>
                  </a:cubicBezTo>
                  <a:cubicBezTo>
                    <a:pt x="8" y="182"/>
                    <a:pt x="0" y="166"/>
                    <a:pt x="0" y="150"/>
                  </a:cubicBezTo>
                  <a:cubicBezTo>
                    <a:pt x="0" y="142"/>
                    <a:pt x="0" y="142"/>
                    <a:pt x="0" y="142"/>
                  </a:cubicBezTo>
                  <a:cubicBezTo>
                    <a:pt x="55" y="142"/>
                    <a:pt x="55" y="142"/>
                    <a:pt x="55" y="142"/>
                  </a:cubicBezTo>
                  <a:cubicBezTo>
                    <a:pt x="55" y="166"/>
                    <a:pt x="55" y="166"/>
                    <a:pt x="55" y="166"/>
                  </a:cubicBezTo>
                  <a:cubicBezTo>
                    <a:pt x="55" y="174"/>
                    <a:pt x="55" y="182"/>
                    <a:pt x="55" y="182"/>
                  </a:cubicBezTo>
                  <a:lnTo>
                    <a:pt x="63" y="182"/>
                  </a:lnTo>
                  <a:cubicBezTo>
                    <a:pt x="71" y="182"/>
                    <a:pt x="71" y="182"/>
                    <a:pt x="71" y="182"/>
                  </a:cubicBezTo>
                  <a:cubicBezTo>
                    <a:pt x="71" y="174"/>
                    <a:pt x="79" y="174"/>
                    <a:pt x="79" y="166"/>
                  </a:cubicBezTo>
                  <a:cubicBezTo>
                    <a:pt x="79" y="158"/>
                    <a:pt x="71" y="150"/>
                    <a:pt x="71" y="142"/>
                  </a:cubicBezTo>
                  <a:cubicBezTo>
                    <a:pt x="63" y="142"/>
                    <a:pt x="55" y="134"/>
                    <a:pt x="47" y="126"/>
                  </a:cubicBezTo>
                  <a:cubicBezTo>
                    <a:pt x="31" y="110"/>
                    <a:pt x="24" y="110"/>
                    <a:pt x="16" y="102"/>
                  </a:cubicBezTo>
                  <a:cubicBezTo>
                    <a:pt x="16" y="102"/>
                    <a:pt x="8" y="95"/>
                    <a:pt x="8" y="87"/>
                  </a:cubicBezTo>
                  <a:cubicBezTo>
                    <a:pt x="0" y="79"/>
                    <a:pt x="0" y="71"/>
                    <a:pt x="0" y="55"/>
                  </a:cubicBezTo>
                  <a:cubicBezTo>
                    <a:pt x="0" y="39"/>
                    <a:pt x="0" y="31"/>
                    <a:pt x="8" y="23"/>
                  </a:cubicBezTo>
                  <a:cubicBezTo>
                    <a:pt x="8" y="16"/>
                    <a:pt x="16" y="8"/>
                    <a:pt x="24" y="8"/>
                  </a:cubicBezTo>
                  <a:cubicBezTo>
                    <a:pt x="40" y="0"/>
                    <a:pt x="47" y="0"/>
                    <a:pt x="63" y="0"/>
                  </a:cubicBezTo>
                  <a:cubicBezTo>
                    <a:pt x="79" y="0"/>
                    <a:pt x="87" y="0"/>
                    <a:pt x="95" y="8"/>
                  </a:cubicBezTo>
                  <a:cubicBezTo>
                    <a:pt x="111" y="8"/>
                    <a:pt x="119" y="16"/>
                    <a:pt x="119" y="23"/>
                  </a:cubicBezTo>
                  <a:cubicBezTo>
                    <a:pt x="119" y="31"/>
                    <a:pt x="126" y="39"/>
                    <a:pt x="126" y="55"/>
                  </a:cubicBezTo>
                  <a:lnTo>
                    <a:pt x="126"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2" name="Freeform 574"/>
            <p:cNvSpPr>
              <a:spLocks noChangeArrowheads="1"/>
            </p:cNvSpPr>
            <p:nvPr/>
          </p:nvSpPr>
          <p:spPr bwMode="auto">
            <a:xfrm>
              <a:off x="13857263" y="8161185"/>
              <a:ext cx="98460" cy="158808"/>
            </a:xfrm>
            <a:custGeom>
              <a:avLst/>
              <a:gdLst>
                <a:gd name="T0" fmla="*/ 135 w 136"/>
                <a:gd name="T1" fmla="*/ 126 h 222"/>
                <a:gd name="T2" fmla="*/ 135 w 136"/>
                <a:gd name="T3" fmla="*/ 126 h 222"/>
                <a:gd name="T4" fmla="*/ 127 w 136"/>
                <a:gd name="T5" fmla="*/ 174 h 222"/>
                <a:gd name="T6" fmla="*/ 119 w 136"/>
                <a:gd name="T7" fmla="*/ 197 h 222"/>
                <a:gd name="T8" fmla="*/ 95 w 136"/>
                <a:gd name="T9" fmla="*/ 213 h 222"/>
                <a:gd name="T10" fmla="*/ 64 w 136"/>
                <a:gd name="T11" fmla="*/ 221 h 222"/>
                <a:gd name="T12" fmla="*/ 40 w 136"/>
                <a:gd name="T13" fmla="*/ 213 h 222"/>
                <a:gd name="T14" fmla="*/ 16 w 136"/>
                <a:gd name="T15" fmla="*/ 197 h 222"/>
                <a:gd name="T16" fmla="*/ 0 w 136"/>
                <a:gd name="T17" fmla="*/ 174 h 222"/>
                <a:gd name="T18" fmla="*/ 0 w 136"/>
                <a:gd name="T19" fmla="*/ 126 h 222"/>
                <a:gd name="T20" fmla="*/ 0 w 136"/>
                <a:gd name="T21" fmla="*/ 95 h 222"/>
                <a:gd name="T22" fmla="*/ 0 w 136"/>
                <a:gd name="T23" fmla="*/ 47 h 222"/>
                <a:gd name="T24" fmla="*/ 16 w 136"/>
                <a:gd name="T25" fmla="*/ 23 h 222"/>
                <a:gd name="T26" fmla="*/ 32 w 136"/>
                <a:gd name="T27" fmla="*/ 8 h 222"/>
                <a:gd name="T28" fmla="*/ 64 w 136"/>
                <a:gd name="T29" fmla="*/ 0 h 222"/>
                <a:gd name="T30" fmla="*/ 95 w 136"/>
                <a:gd name="T31" fmla="*/ 0 h 222"/>
                <a:gd name="T32" fmla="*/ 119 w 136"/>
                <a:gd name="T33" fmla="*/ 23 h 222"/>
                <a:gd name="T34" fmla="*/ 127 w 136"/>
                <a:gd name="T35" fmla="*/ 47 h 222"/>
                <a:gd name="T36" fmla="*/ 135 w 136"/>
                <a:gd name="T37" fmla="*/ 95 h 222"/>
                <a:gd name="T38" fmla="*/ 135 w 136"/>
                <a:gd name="T39" fmla="*/ 126 h 222"/>
                <a:gd name="T40" fmla="*/ 79 w 136"/>
                <a:gd name="T41" fmla="*/ 55 h 222"/>
                <a:gd name="T42" fmla="*/ 79 w 136"/>
                <a:gd name="T43" fmla="*/ 55 h 222"/>
                <a:gd name="T44" fmla="*/ 71 w 136"/>
                <a:gd name="T45" fmla="*/ 39 h 222"/>
                <a:gd name="T46" fmla="*/ 64 w 136"/>
                <a:gd name="T47" fmla="*/ 31 h 222"/>
                <a:gd name="T48" fmla="*/ 64 w 136"/>
                <a:gd name="T49" fmla="*/ 39 h 222"/>
                <a:gd name="T50" fmla="*/ 55 w 136"/>
                <a:gd name="T51" fmla="*/ 55 h 222"/>
                <a:gd name="T52" fmla="*/ 55 w 136"/>
                <a:gd name="T53" fmla="*/ 158 h 222"/>
                <a:gd name="T54" fmla="*/ 64 w 136"/>
                <a:gd name="T55" fmla="*/ 182 h 222"/>
                <a:gd name="T56" fmla="*/ 64 w 136"/>
                <a:gd name="T57" fmla="*/ 182 h 222"/>
                <a:gd name="T58" fmla="*/ 71 w 136"/>
                <a:gd name="T59" fmla="*/ 182 h 222"/>
                <a:gd name="T60" fmla="*/ 79 w 136"/>
                <a:gd name="T61" fmla="*/ 158 h 222"/>
                <a:gd name="T62" fmla="*/ 79 w 136"/>
                <a:gd name="T63" fmla="*/ 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222">
                  <a:moveTo>
                    <a:pt x="135" y="126"/>
                  </a:moveTo>
                  <a:lnTo>
                    <a:pt x="135" y="126"/>
                  </a:lnTo>
                  <a:cubicBezTo>
                    <a:pt x="135" y="150"/>
                    <a:pt x="135" y="166"/>
                    <a:pt x="127" y="174"/>
                  </a:cubicBezTo>
                  <a:cubicBezTo>
                    <a:pt x="127" y="182"/>
                    <a:pt x="127" y="189"/>
                    <a:pt x="119" y="197"/>
                  </a:cubicBezTo>
                  <a:cubicBezTo>
                    <a:pt x="119" y="205"/>
                    <a:pt x="111" y="213"/>
                    <a:pt x="95" y="213"/>
                  </a:cubicBezTo>
                  <a:cubicBezTo>
                    <a:pt x="87" y="221"/>
                    <a:pt x="79" y="221"/>
                    <a:pt x="64" y="221"/>
                  </a:cubicBezTo>
                  <a:cubicBezTo>
                    <a:pt x="55" y="221"/>
                    <a:pt x="48" y="221"/>
                    <a:pt x="40" y="213"/>
                  </a:cubicBezTo>
                  <a:cubicBezTo>
                    <a:pt x="24" y="213"/>
                    <a:pt x="16" y="205"/>
                    <a:pt x="16" y="197"/>
                  </a:cubicBezTo>
                  <a:cubicBezTo>
                    <a:pt x="8" y="189"/>
                    <a:pt x="8" y="182"/>
                    <a:pt x="0" y="174"/>
                  </a:cubicBezTo>
                  <a:cubicBezTo>
                    <a:pt x="0" y="166"/>
                    <a:pt x="0" y="150"/>
                    <a:pt x="0" y="126"/>
                  </a:cubicBezTo>
                  <a:cubicBezTo>
                    <a:pt x="0" y="95"/>
                    <a:pt x="0" y="95"/>
                    <a:pt x="0" y="95"/>
                  </a:cubicBezTo>
                  <a:cubicBezTo>
                    <a:pt x="0" y="71"/>
                    <a:pt x="0" y="55"/>
                    <a:pt x="0" y="47"/>
                  </a:cubicBezTo>
                  <a:cubicBezTo>
                    <a:pt x="8" y="39"/>
                    <a:pt x="8" y="31"/>
                    <a:pt x="16" y="23"/>
                  </a:cubicBezTo>
                  <a:cubicBezTo>
                    <a:pt x="16" y="16"/>
                    <a:pt x="24" y="8"/>
                    <a:pt x="32" y="8"/>
                  </a:cubicBezTo>
                  <a:cubicBezTo>
                    <a:pt x="48" y="0"/>
                    <a:pt x="55" y="0"/>
                    <a:pt x="64" y="0"/>
                  </a:cubicBezTo>
                  <a:cubicBezTo>
                    <a:pt x="79" y="0"/>
                    <a:pt x="87" y="0"/>
                    <a:pt x="95" y="0"/>
                  </a:cubicBezTo>
                  <a:cubicBezTo>
                    <a:pt x="111" y="8"/>
                    <a:pt x="111" y="16"/>
                    <a:pt x="119" y="23"/>
                  </a:cubicBezTo>
                  <a:cubicBezTo>
                    <a:pt x="127" y="31"/>
                    <a:pt x="127" y="39"/>
                    <a:pt x="127" y="47"/>
                  </a:cubicBezTo>
                  <a:cubicBezTo>
                    <a:pt x="135" y="55"/>
                    <a:pt x="135" y="71"/>
                    <a:pt x="135" y="95"/>
                  </a:cubicBezTo>
                  <a:lnTo>
                    <a:pt x="135" y="126"/>
                  </a:lnTo>
                  <a:close/>
                  <a:moveTo>
                    <a:pt x="79" y="55"/>
                  </a:moveTo>
                  <a:lnTo>
                    <a:pt x="79" y="55"/>
                  </a:lnTo>
                  <a:cubicBezTo>
                    <a:pt x="79" y="47"/>
                    <a:pt x="71" y="39"/>
                    <a:pt x="71" y="39"/>
                  </a:cubicBezTo>
                  <a:cubicBezTo>
                    <a:pt x="71" y="39"/>
                    <a:pt x="71" y="31"/>
                    <a:pt x="64" y="31"/>
                  </a:cubicBezTo>
                  <a:cubicBezTo>
                    <a:pt x="64" y="31"/>
                    <a:pt x="64" y="31"/>
                    <a:pt x="64" y="39"/>
                  </a:cubicBezTo>
                  <a:cubicBezTo>
                    <a:pt x="55" y="39"/>
                    <a:pt x="55" y="47"/>
                    <a:pt x="55" y="55"/>
                  </a:cubicBezTo>
                  <a:cubicBezTo>
                    <a:pt x="55" y="158"/>
                    <a:pt x="55" y="158"/>
                    <a:pt x="55" y="158"/>
                  </a:cubicBezTo>
                  <a:cubicBezTo>
                    <a:pt x="55" y="166"/>
                    <a:pt x="55" y="174"/>
                    <a:pt x="64" y="182"/>
                  </a:cubicBezTo>
                  <a:lnTo>
                    <a:pt x="64" y="182"/>
                  </a:lnTo>
                  <a:cubicBezTo>
                    <a:pt x="71" y="182"/>
                    <a:pt x="71" y="182"/>
                    <a:pt x="71" y="182"/>
                  </a:cubicBezTo>
                  <a:cubicBezTo>
                    <a:pt x="71" y="174"/>
                    <a:pt x="79" y="166"/>
                    <a:pt x="79" y="158"/>
                  </a:cubicBezTo>
                  <a:lnTo>
                    <a:pt x="7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3" name="Freeform 575"/>
            <p:cNvSpPr>
              <a:spLocks noChangeArrowheads="1"/>
            </p:cNvSpPr>
            <p:nvPr/>
          </p:nvSpPr>
          <p:spPr bwMode="auto">
            <a:xfrm>
              <a:off x="13965253" y="8161185"/>
              <a:ext cx="92108" cy="158808"/>
            </a:xfrm>
            <a:custGeom>
              <a:avLst/>
              <a:gdLst>
                <a:gd name="T0" fmla="*/ 126 w 127"/>
                <a:gd name="T1" fmla="*/ 0 h 222"/>
                <a:gd name="T2" fmla="*/ 126 w 127"/>
                <a:gd name="T3" fmla="*/ 0 h 222"/>
                <a:gd name="T4" fmla="*/ 126 w 127"/>
                <a:gd name="T5" fmla="*/ 142 h 222"/>
                <a:gd name="T6" fmla="*/ 126 w 127"/>
                <a:gd name="T7" fmla="*/ 182 h 222"/>
                <a:gd name="T8" fmla="*/ 118 w 127"/>
                <a:gd name="T9" fmla="*/ 197 h 222"/>
                <a:gd name="T10" fmla="*/ 94 w 127"/>
                <a:gd name="T11" fmla="*/ 213 h 222"/>
                <a:gd name="T12" fmla="*/ 63 w 127"/>
                <a:gd name="T13" fmla="*/ 221 h 222"/>
                <a:gd name="T14" fmla="*/ 31 w 127"/>
                <a:gd name="T15" fmla="*/ 213 h 222"/>
                <a:gd name="T16" fmla="*/ 7 w 127"/>
                <a:gd name="T17" fmla="*/ 197 h 222"/>
                <a:gd name="T18" fmla="*/ 0 w 127"/>
                <a:gd name="T19" fmla="*/ 174 h 222"/>
                <a:gd name="T20" fmla="*/ 0 w 127"/>
                <a:gd name="T21" fmla="*/ 126 h 222"/>
                <a:gd name="T22" fmla="*/ 0 w 127"/>
                <a:gd name="T23" fmla="*/ 0 h 222"/>
                <a:gd name="T24" fmla="*/ 55 w 127"/>
                <a:gd name="T25" fmla="*/ 0 h 222"/>
                <a:gd name="T26" fmla="*/ 55 w 127"/>
                <a:gd name="T27" fmla="*/ 166 h 222"/>
                <a:gd name="T28" fmla="*/ 55 w 127"/>
                <a:gd name="T29" fmla="*/ 182 h 222"/>
                <a:gd name="T30" fmla="*/ 63 w 127"/>
                <a:gd name="T31" fmla="*/ 182 h 222"/>
                <a:gd name="T32" fmla="*/ 71 w 127"/>
                <a:gd name="T33" fmla="*/ 182 h 222"/>
                <a:gd name="T34" fmla="*/ 71 w 127"/>
                <a:gd name="T35" fmla="*/ 158 h 222"/>
                <a:gd name="T36" fmla="*/ 71 w 127"/>
                <a:gd name="T37" fmla="*/ 0 h 222"/>
                <a:gd name="T38" fmla="*/ 126 w 127"/>
                <a:gd name="T3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222">
                  <a:moveTo>
                    <a:pt x="126" y="0"/>
                  </a:moveTo>
                  <a:lnTo>
                    <a:pt x="126" y="0"/>
                  </a:lnTo>
                  <a:cubicBezTo>
                    <a:pt x="126" y="142"/>
                    <a:pt x="126" y="142"/>
                    <a:pt x="126" y="142"/>
                  </a:cubicBezTo>
                  <a:cubicBezTo>
                    <a:pt x="126" y="158"/>
                    <a:pt x="126" y="174"/>
                    <a:pt x="126" y="182"/>
                  </a:cubicBezTo>
                  <a:cubicBezTo>
                    <a:pt x="126" y="189"/>
                    <a:pt x="126" y="189"/>
                    <a:pt x="118" y="197"/>
                  </a:cubicBezTo>
                  <a:cubicBezTo>
                    <a:pt x="110" y="205"/>
                    <a:pt x="102" y="213"/>
                    <a:pt x="94" y="213"/>
                  </a:cubicBezTo>
                  <a:cubicBezTo>
                    <a:pt x="86" y="221"/>
                    <a:pt x="78" y="221"/>
                    <a:pt x="63" y="221"/>
                  </a:cubicBezTo>
                  <a:cubicBezTo>
                    <a:pt x="55" y="221"/>
                    <a:pt x="39" y="221"/>
                    <a:pt x="31" y="213"/>
                  </a:cubicBezTo>
                  <a:cubicBezTo>
                    <a:pt x="23" y="213"/>
                    <a:pt x="15" y="205"/>
                    <a:pt x="7" y="197"/>
                  </a:cubicBezTo>
                  <a:cubicBezTo>
                    <a:pt x="7" y="189"/>
                    <a:pt x="0" y="182"/>
                    <a:pt x="0" y="174"/>
                  </a:cubicBezTo>
                  <a:cubicBezTo>
                    <a:pt x="0" y="166"/>
                    <a:pt x="0" y="150"/>
                    <a:pt x="0" y="126"/>
                  </a:cubicBezTo>
                  <a:cubicBezTo>
                    <a:pt x="0" y="0"/>
                    <a:pt x="0" y="0"/>
                    <a:pt x="0" y="0"/>
                  </a:cubicBezTo>
                  <a:cubicBezTo>
                    <a:pt x="55" y="0"/>
                    <a:pt x="55" y="0"/>
                    <a:pt x="55" y="0"/>
                  </a:cubicBezTo>
                  <a:cubicBezTo>
                    <a:pt x="55" y="166"/>
                    <a:pt x="55" y="166"/>
                    <a:pt x="55" y="166"/>
                  </a:cubicBezTo>
                  <a:cubicBezTo>
                    <a:pt x="55" y="174"/>
                    <a:pt x="55" y="182"/>
                    <a:pt x="55" y="182"/>
                  </a:cubicBezTo>
                  <a:cubicBezTo>
                    <a:pt x="63" y="182"/>
                    <a:pt x="63" y="182"/>
                    <a:pt x="63" y="182"/>
                  </a:cubicBezTo>
                  <a:cubicBezTo>
                    <a:pt x="71" y="182"/>
                    <a:pt x="71" y="182"/>
                    <a:pt x="71" y="182"/>
                  </a:cubicBezTo>
                  <a:cubicBezTo>
                    <a:pt x="71" y="174"/>
                    <a:pt x="71" y="174"/>
                    <a:pt x="71" y="158"/>
                  </a:cubicBezTo>
                  <a:cubicBezTo>
                    <a:pt x="71" y="0"/>
                    <a:pt x="71" y="0"/>
                    <a:pt x="71" y="0"/>
                  </a:cubicBezTo>
                  <a:lnTo>
                    <a:pt x="12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4" name="Freeform 576"/>
            <p:cNvSpPr>
              <a:spLocks noChangeArrowheads="1"/>
            </p:cNvSpPr>
            <p:nvPr/>
          </p:nvSpPr>
          <p:spPr bwMode="auto">
            <a:xfrm>
              <a:off x="14073242" y="8161185"/>
              <a:ext cx="92108" cy="155631"/>
            </a:xfrm>
            <a:custGeom>
              <a:avLst/>
              <a:gdLst>
                <a:gd name="T0" fmla="*/ 0 w 127"/>
                <a:gd name="T1" fmla="*/ 0 h 214"/>
                <a:gd name="T2" fmla="*/ 0 w 127"/>
                <a:gd name="T3" fmla="*/ 0 h 214"/>
                <a:gd name="T4" fmla="*/ 39 w 127"/>
                <a:gd name="T5" fmla="*/ 0 h 214"/>
                <a:gd name="T6" fmla="*/ 94 w 127"/>
                <a:gd name="T7" fmla="*/ 8 h 214"/>
                <a:gd name="T8" fmla="*/ 118 w 127"/>
                <a:gd name="T9" fmla="*/ 23 h 214"/>
                <a:gd name="T10" fmla="*/ 126 w 127"/>
                <a:gd name="T11" fmla="*/ 63 h 214"/>
                <a:gd name="T12" fmla="*/ 118 w 127"/>
                <a:gd name="T13" fmla="*/ 95 h 214"/>
                <a:gd name="T14" fmla="*/ 94 w 127"/>
                <a:gd name="T15" fmla="*/ 102 h 214"/>
                <a:gd name="T16" fmla="*/ 118 w 127"/>
                <a:gd name="T17" fmla="*/ 118 h 214"/>
                <a:gd name="T18" fmla="*/ 126 w 127"/>
                <a:gd name="T19" fmla="*/ 126 h 214"/>
                <a:gd name="T20" fmla="*/ 126 w 127"/>
                <a:gd name="T21" fmla="*/ 158 h 214"/>
                <a:gd name="T22" fmla="*/ 126 w 127"/>
                <a:gd name="T23" fmla="*/ 213 h 214"/>
                <a:gd name="T24" fmla="*/ 71 w 127"/>
                <a:gd name="T25" fmla="*/ 213 h 214"/>
                <a:gd name="T26" fmla="*/ 71 w 127"/>
                <a:gd name="T27" fmla="*/ 142 h 214"/>
                <a:gd name="T28" fmla="*/ 71 w 127"/>
                <a:gd name="T29" fmla="*/ 126 h 214"/>
                <a:gd name="T30" fmla="*/ 55 w 127"/>
                <a:gd name="T31" fmla="*/ 118 h 214"/>
                <a:gd name="T32" fmla="*/ 55 w 127"/>
                <a:gd name="T33" fmla="*/ 213 h 214"/>
                <a:gd name="T34" fmla="*/ 0 w 127"/>
                <a:gd name="T35" fmla="*/ 213 h 214"/>
                <a:gd name="T36" fmla="*/ 0 w 127"/>
                <a:gd name="T37" fmla="*/ 0 h 214"/>
                <a:gd name="T38" fmla="*/ 55 w 127"/>
                <a:gd name="T39" fmla="*/ 39 h 214"/>
                <a:gd name="T40" fmla="*/ 55 w 127"/>
                <a:gd name="T41" fmla="*/ 39 h 214"/>
                <a:gd name="T42" fmla="*/ 55 w 127"/>
                <a:gd name="T43" fmla="*/ 87 h 214"/>
                <a:gd name="T44" fmla="*/ 71 w 127"/>
                <a:gd name="T45" fmla="*/ 87 h 214"/>
                <a:gd name="T46" fmla="*/ 71 w 127"/>
                <a:gd name="T47" fmla="*/ 71 h 214"/>
                <a:gd name="T48" fmla="*/ 71 w 127"/>
                <a:gd name="T49" fmla="*/ 55 h 214"/>
                <a:gd name="T50" fmla="*/ 71 w 127"/>
                <a:gd name="T51" fmla="*/ 39 h 214"/>
                <a:gd name="T52" fmla="*/ 55 w 127"/>
                <a:gd name="T53" fmla="*/ 3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214">
                  <a:moveTo>
                    <a:pt x="0" y="0"/>
                  </a:moveTo>
                  <a:lnTo>
                    <a:pt x="0" y="0"/>
                  </a:lnTo>
                  <a:cubicBezTo>
                    <a:pt x="39" y="0"/>
                    <a:pt x="39" y="0"/>
                    <a:pt x="39" y="0"/>
                  </a:cubicBezTo>
                  <a:cubicBezTo>
                    <a:pt x="63" y="0"/>
                    <a:pt x="87" y="0"/>
                    <a:pt x="94" y="8"/>
                  </a:cubicBezTo>
                  <a:cubicBezTo>
                    <a:pt x="103" y="8"/>
                    <a:pt x="110" y="16"/>
                    <a:pt x="118" y="23"/>
                  </a:cubicBezTo>
                  <a:cubicBezTo>
                    <a:pt x="118" y="31"/>
                    <a:pt x="126" y="39"/>
                    <a:pt x="126" y="63"/>
                  </a:cubicBezTo>
                  <a:cubicBezTo>
                    <a:pt x="126" y="79"/>
                    <a:pt x="126" y="87"/>
                    <a:pt x="118" y="95"/>
                  </a:cubicBezTo>
                  <a:cubicBezTo>
                    <a:pt x="110" y="102"/>
                    <a:pt x="103" y="102"/>
                    <a:pt x="94" y="102"/>
                  </a:cubicBezTo>
                  <a:cubicBezTo>
                    <a:pt x="103" y="110"/>
                    <a:pt x="110" y="110"/>
                    <a:pt x="118" y="118"/>
                  </a:cubicBezTo>
                  <a:cubicBezTo>
                    <a:pt x="118" y="118"/>
                    <a:pt x="118" y="126"/>
                    <a:pt x="126" y="126"/>
                  </a:cubicBezTo>
                  <a:cubicBezTo>
                    <a:pt x="126" y="134"/>
                    <a:pt x="126" y="142"/>
                    <a:pt x="126" y="158"/>
                  </a:cubicBezTo>
                  <a:cubicBezTo>
                    <a:pt x="126" y="213"/>
                    <a:pt x="126" y="213"/>
                    <a:pt x="126" y="213"/>
                  </a:cubicBezTo>
                  <a:cubicBezTo>
                    <a:pt x="71" y="213"/>
                    <a:pt x="71" y="213"/>
                    <a:pt x="71" y="213"/>
                  </a:cubicBezTo>
                  <a:cubicBezTo>
                    <a:pt x="71" y="142"/>
                    <a:pt x="71" y="142"/>
                    <a:pt x="71" y="142"/>
                  </a:cubicBezTo>
                  <a:cubicBezTo>
                    <a:pt x="71" y="134"/>
                    <a:pt x="71" y="126"/>
                    <a:pt x="71" y="126"/>
                  </a:cubicBezTo>
                  <a:cubicBezTo>
                    <a:pt x="71" y="118"/>
                    <a:pt x="63" y="118"/>
                    <a:pt x="55" y="118"/>
                  </a:cubicBezTo>
                  <a:cubicBezTo>
                    <a:pt x="55" y="213"/>
                    <a:pt x="55" y="213"/>
                    <a:pt x="55" y="213"/>
                  </a:cubicBezTo>
                  <a:cubicBezTo>
                    <a:pt x="0" y="213"/>
                    <a:pt x="0" y="213"/>
                    <a:pt x="0" y="213"/>
                  </a:cubicBezTo>
                  <a:lnTo>
                    <a:pt x="0" y="0"/>
                  </a:lnTo>
                  <a:close/>
                  <a:moveTo>
                    <a:pt x="55" y="39"/>
                  </a:moveTo>
                  <a:lnTo>
                    <a:pt x="55" y="39"/>
                  </a:lnTo>
                  <a:cubicBezTo>
                    <a:pt x="55" y="87"/>
                    <a:pt x="55" y="87"/>
                    <a:pt x="55" y="87"/>
                  </a:cubicBezTo>
                  <a:cubicBezTo>
                    <a:pt x="63" y="87"/>
                    <a:pt x="63" y="87"/>
                    <a:pt x="71" y="87"/>
                  </a:cubicBezTo>
                  <a:cubicBezTo>
                    <a:pt x="71" y="79"/>
                    <a:pt x="71" y="79"/>
                    <a:pt x="71" y="71"/>
                  </a:cubicBezTo>
                  <a:cubicBezTo>
                    <a:pt x="71" y="55"/>
                    <a:pt x="71" y="55"/>
                    <a:pt x="71" y="55"/>
                  </a:cubicBezTo>
                  <a:cubicBezTo>
                    <a:pt x="71" y="47"/>
                    <a:pt x="71" y="47"/>
                    <a:pt x="71" y="39"/>
                  </a:cubicBezTo>
                  <a:cubicBezTo>
                    <a:pt x="63" y="39"/>
                    <a:pt x="63" y="39"/>
                    <a:pt x="55" y="39"/>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5" name="Freeform 577"/>
            <p:cNvSpPr>
              <a:spLocks noChangeArrowheads="1"/>
            </p:cNvSpPr>
            <p:nvPr/>
          </p:nvSpPr>
          <p:spPr bwMode="auto">
            <a:xfrm>
              <a:off x="14181232" y="8161185"/>
              <a:ext cx="41289" cy="155631"/>
            </a:xfrm>
            <a:custGeom>
              <a:avLst/>
              <a:gdLst>
                <a:gd name="T0" fmla="*/ 55 w 56"/>
                <a:gd name="T1" fmla="*/ 0 h 214"/>
                <a:gd name="T2" fmla="*/ 55 w 56"/>
                <a:gd name="T3" fmla="*/ 213 h 214"/>
                <a:gd name="T4" fmla="*/ 0 w 56"/>
                <a:gd name="T5" fmla="*/ 213 h 214"/>
                <a:gd name="T6" fmla="*/ 0 w 56"/>
                <a:gd name="T7" fmla="*/ 0 h 214"/>
                <a:gd name="T8" fmla="*/ 55 w 56"/>
                <a:gd name="T9" fmla="*/ 0 h 214"/>
              </a:gdLst>
              <a:ahLst/>
              <a:cxnLst>
                <a:cxn ang="0">
                  <a:pos x="T0" y="T1"/>
                </a:cxn>
                <a:cxn ang="0">
                  <a:pos x="T2" y="T3"/>
                </a:cxn>
                <a:cxn ang="0">
                  <a:pos x="T4" y="T5"/>
                </a:cxn>
                <a:cxn ang="0">
                  <a:pos x="T6" y="T7"/>
                </a:cxn>
                <a:cxn ang="0">
                  <a:pos x="T8" y="T9"/>
                </a:cxn>
              </a:cxnLst>
              <a:rect l="0" t="0" r="r" b="b"/>
              <a:pathLst>
                <a:path w="56" h="214">
                  <a:moveTo>
                    <a:pt x="55" y="0"/>
                  </a:moveTo>
                  <a:lnTo>
                    <a:pt x="55" y="213"/>
                  </a:lnTo>
                  <a:lnTo>
                    <a:pt x="0" y="21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6" name="Freeform 578"/>
            <p:cNvSpPr>
              <a:spLocks noChangeArrowheads="1"/>
            </p:cNvSpPr>
            <p:nvPr/>
          </p:nvSpPr>
          <p:spPr bwMode="auto">
            <a:xfrm>
              <a:off x="13447537"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6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6" y="63"/>
                    <a:pt x="56"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7" name="Freeform 579"/>
            <p:cNvSpPr>
              <a:spLocks noChangeArrowheads="1"/>
            </p:cNvSpPr>
            <p:nvPr/>
          </p:nvSpPr>
          <p:spPr bwMode="auto">
            <a:xfrm>
              <a:off x="13530117" y="8767831"/>
              <a:ext cx="69876" cy="120694"/>
            </a:xfrm>
            <a:custGeom>
              <a:avLst/>
              <a:gdLst>
                <a:gd name="T0" fmla="*/ 0 w 95"/>
                <a:gd name="T1" fmla="*/ 0 h 167"/>
                <a:gd name="T2" fmla="*/ 0 w 95"/>
                <a:gd name="T3" fmla="*/ 0 h 167"/>
                <a:gd name="T4" fmla="*/ 31 w 95"/>
                <a:gd name="T5" fmla="*/ 0 h 167"/>
                <a:gd name="T6" fmla="*/ 71 w 95"/>
                <a:gd name="T7" fmla="*/ 0 h 167"/>
                <a:gd name="T8" fmla="*/ 94 w 95"/>
                <a:gd name="T9" fmla="*/ 15 h 167"/>
                <a:gd name="T10" fmla="*/ 94 w 95"/>
                <a:gd name="T11" fmla="*/ 47 h 167"/>
                <a:gd name="T12" fmla="*/ 94 w 95"/>
                <a:gd name="T13" fmla="*/ 71 h 167"/>
                <a:gd name="T14" fmla="*/ 71 w 95"/>
                <a:gd name="T15" fmla="*/ 79 h 167"/>
                <a:gd name="T16" fmla="*/ 94 w 95"/>
                <a:gd name="T17" fmla="*/ 87 h 167"/>
                <a:gd name="T18" fmla="*/ 94 w 95"/>
                <a:gd name="T19" fmla="*/ 102 h 167"/>
                <a:gd name="T20" fmla="*/ 94 w 95"/>
                <a:gd name="T21" fmla="*/ 126 h 167"/>
                <a:gd name="T22" fmla="*/ 94 w 95"/>
                <a:gd name="T23" fmla="*/ 166 h 167"/>
                <a:gd name="T24" fmla="*/ 55 w 95"/>
                <a:gd name="T25" fmla="*/ 166 h 167"/>
                <a:gd name="T26" fmla="*/ 55 w 95"/>
                <a:gd name="T27" fmla="*/ 110 h 167"/>
                <a:gd name="T28" fmla="*/ 55 w 95"/>
                <a:gd name="T29" fmla="*/ 94 h 167"/>
                <a:gd name="T30" fmla="*/ 47 w 95"/>
                <a:gd name="T31" fmla="*/ 94 h 167"/>
                <a:gd name="T32" fmla="*/ 47 w 95"/>
                <a:gd name="T33" fmla="*/ 166 h 167"/>
                <a:gd name="T34" fmla="*/ 0 w 95"/>
                <a:gd name="T35" fmla="*/ 166 h 167"/>
                <a:gd name="T36" fmla="*/ 0 w 95"/>
                <a:gd name="T37" fmla="*/ 0 h 167"/>
                <a:gd name="T38" fmla="*/ 47 w 95"/>
                <a:gd name="T39" fmla="*/ 31 h 167"/>
                <a:gd name="T40" fmla="*/ 47 w 95"/>
                <a:gd name="T41" fmla="*/ 31 h 167"/>
                <a:gd name="T42" fmla="*/ 47 w 95"/>
                <a:gd name="T43" fmla="*/ 63 h 167"/>
                <a:gd name="T44" fmla="*/ 55 w 95"/>
                <a:gd name="T45" fmla="*/ 63 h 167"/>
                <a:gd name="T46" fmla="*/ 55 w 95"/>
                <a:gd name="T47" fmla="*/ 47 h 167"/>
                <a:gd name="T48" fmla="*/ 55 w 95"/>
                <a:gd name="T49" fmla="*/ 39 h 167"/>
                <a:gd name="T50" fmla="*/ 55 w 95"/>
                <a:gd name="T51" fmla="*/ 31 h 167"/>
                <a:gd name="T52" fmla="*/ 47 w 95"/>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167">
                  <a:moveTo>
                    <a:pt x="0" y="0"/>
                  </a:moveTo>
                  <a:lnTo>
                    <a:pt x="0" y="0"/>
                  </a:lnTo>
                  <a:cubicBezTo>
                    <a:pt x="31" y="0"/>
                    <a:pt x="31" y="0"/>
                    <a:pt x="31" y="0"/>
                  </a:cubicBezTo>
                  <a:cubicBezTo>
                    <a:pt x="55" y="0"/>
                    <a:pt x="63" y="0"/>
                    <a:pt x="71" y="0"/>
                  </a:cubicBezTo>
                  <a:cubicBezTo>
                    <a:pt x="79" y="0"/>
                    <a:pt x="87" y="7"/>
                    <a:pt x="94" y="15"/>
                  </a:cubicBezTo>
                  <a:cubicBezTo>
                    <a:pt x="94" y="23"/>
                    <a:pt x="94" y="31"/>
                    <a:pt x="94" y="47"/>
                  </a:cubicBezTo>
                  <a:cubicBezTo>
                    <a:pt x="94" y="55"/>
                    <a:pt x="94" y="71"/>
                    <a:pt x="94" y="71"/>
                  </a:cubicBezTo>
                  <a:cubicBezTo>
                    <a:pt x="87" y="79"/>
                    <a:pt x="87" y="79"/>
                    <a:pt x="71" y="79"/>
                  </a:cubicBezTo>
                  <a:cubicBezTo>
                    <a:pt x="87" y="79"/>
                    <a:pt x="87" y="87"/>
                    <a:pt x="94" y="87"/>
                  </a:cubicBezTo>
                  <a:cubicBezTo>
                    <a:pt x="94" y="94"/>
                    <a:pt x="94" y="94"/>
                    <a:pt x="94" y="102"/>
                  </a:cubicBezTo>
                  <a:cubicBezTo>
                    <a:pt x="94" y="102"/>
                    <a:pt x="94" y="110"/>
                    <a:pt x="94" y="126"/>
                  </a:cubicBezTo>
                  <a:cubicBezTo>
                    <a:pt x="94" y="166"/>
                    <a:pt x="94" y="166"/>
                    <a:pt x="94" y="166"/>
                  </a:cubicBezTo>
                  <a:cubicBezTo>
                    <a:pt x="55" y="166"/>
                    <a:pt x="55" y="166"/>
                    <a:pt x="55" y="166"/>
                  </a:cubicBezTo>
                  <a:cubicBezTo>
                    <a:pt x="55" y="110"/>
                    <a:pt x="55" y="110"/>
                    <a:pt x="55" y="110"/>
                  </a:cubicBezTo>
                  <a:cubicBezTo>
                    <a:pt x="55" y="102"/>
                    <a:pt x="55" y="94"/>
                    <a:pt x="55" y="94"/>
                  </a:cubicBezTo>
                  <a:lnTo>
                    <a:pt x="47" y="94"/>
                  </a:lnTo>
                  <a:cubicBezTo>
                    <a:pt x="47" y="166"/>
                    <a:pt x="47" y="166"/>
                    <a:pt x="47" y="166"/>
                  </a:cubicBezTo>
                  <a:cubicBezTo>
                    <a:pt x="0" y="166"/>
                    <a:pt x="0" y="166"/>
                    <a:pt x="0" y="166"/>
                  </a:cubicBezTo>
                  <a:lnTo>
                    <a:pt x="0" y="0"/>
                  </a:lnTo>
                  <a:close/>
                  <a:moveTo>
                    <a:pt x="47" y="31"/>
                  </a:moveTo>
                  <a:lnTo>
                    <a:pt x="47" y="31"/>
                  </a:lnTo>
                  <a:cubicBezTo>
                    <a:pt x="47" y="63"/>
                    <a:pt x="47" y="63"/>
                    <a:pt x="47" y="63"/>
                  </a:cubicBezTo>
                  <a:lnTo>
                    <a:pt x="55" y="63"/>
                  </a:lnTo>
                  <a:cubicBezTo>
                    <a:pt x="55" y="63"/>
                    <a:pt x="55" y="55"/>
                    <a:pt x="55" y="47"/>
                  </a:cubicBezTo>
                  <a:cubicBezTo>
                    <a:pt x="55" y="39"/>
                    <a:pt x="55" y="39"/>
                    <a:pt x="55" y="39"/>
                  </a:cubicBezTo>
                  <a:lnTo>
                    <a:pt x="55" y="31"/>
                  </a:ln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8" name="Freeform 580"/>
            <p:cNvSpPr>
              <a:spLocks noChangeArrowheads="1"/>
            </p:cNvSpPr>
            <p:nvPr/>
          </p:nvSpPr>
          <p:spPr bwMode="auto">
            <a:xfrm>
              <a:off x="13615875" y="8767831"/>
              <a:ext cx="76228" cy="120694"/>
            </a:xfrm>
            <a:custGeom>
              <a:avLst/>
              <a:gdLst>
                <a:gd name="T0" fmla="*/ 103 w 104"/>
                <a:gd name="T1" fmla="*/ 0 h 167"/>
                <a:gd name="T2" fmla="*/ 79 w 104"/>
                <a:gd name="T3" fmla="*/ 79 h 167"/>
                <a:gd name="T4" fmla="*/ 103 w 104"/>
                <a:gd name="T5" fmla="*/ 166 h 167"/>
                <a:gd name="T6" fmla="*/ 56 w 104"/>
                <a:gd name="T7" fmla="*/ 166 h 167"/>
                <a:gd name="T8" fmla="*/ 40 w 104"/>
                <a:gd name="T9" fmla="*/ 94 h 167"/>
                <a:gd name="T10" fmla="*/ 40 w 104"/>
                <a:gd name="T11" fmla="*/ 166 h 167"/>
                <a:gd name="T12" fmla="*/ 0 w 104"/>
                <a:gd name="T13" fmla="*/ 166 h 167"/>
                <a:gd name="T14" fmla="*/ 0 w 104"/>
                <a:gd name="T15" fmla="*/ 0 h 167"/>
                <a:gd name="T16" fmla="*/ 40 w 104"/>
                <a:gd name="T17" fmla="*/ 0 h 167"/>
                <a:gd name="T18" fmla="*/ 40 w 104"/>
                <a:gd name="T19" fmla="*/ 63 h 167"/>
                <a:gd name="T20" fmla="*/ 63 w 104"/>
                <a:gd name="T21" fmla="*/ 0 h 167"/>
                <a:gd name="T22" fmla="*/ 103 w 104"/>
                <a:gd name="T2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67">
                  <a:moveTo>
                    <a:pt x="103" y="0"/>
                  </a:moveTo>
                  <a:lnTo>
                    <a:pt x="79" y="79"/>
                  </a:lnTo>
                  <a:lnTo>
                    <a:pt x="103" y="166"/>
                  </a:lnTo>
                  <a:lnTo>
                    <a:pt x="56" y="166"/>
                  </a:lnTo>
                  <a:lnTo>
                    <a:pt x="40" y="94"/>
                  </a:lnTo>
                  <a:lnTo>
                    <a:pt x="40" y="166"/>
                  </a:lnTo>
                  <a:lnTo>
                    <a:pt x="0" y="166"/>
                  </a:lnTo>
                  <a:lnTo>
                    <a:pt x="0" y="0"/>
                  </a:lnTo>
                  <a:lnTo>
                    <a:pt x="40" y="0"/>
                  </a:lnTo>
                  <a:lnTo>
                    <a:pt x="40" y="63"/>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89" name="Freeform 581"/>
            <p:cNvSpPr>
              <a:spLocks noChangeArrowheads="1"/>
            </p:cNvSpPr>
            <p:nvPr/>
          </p:nvSpPr>
          <p:spPr bwMode="auto">
            <a:xfrm>
              <a:off x="13692103" y="8767831"/>
              <a:ext cx="85755" cy="120694"/>
            </a:xfrm>
            <a:custGeom>
              <a:avLst/>
              <a:gdLst>
                <a:gd name="T0" fmla="*/ 87 w 119"/>
                <a:gd name="T1" fmla="*/ 0 h 167"/>
                <a:gd name="T2" fmla="*/ 87 w 119"/>
                <a:gd name="T3" fmla="*/ 0 h 167"/>
                <a:gd name="T4" fmla="*/ 118 w 119"/>
                <a:gd name="T5" fmla="*/ 166 h 167"/>
                <a:gd name="T6" fmla="*/ 71 w 119"/>
                <a:gd name="T7" fmla="*/ 166 h 167"/>
                <a:gd name="T8" fmla="*/ 71 w 119"/>
                <a:gd name="T9" fmla="*/ 134 h 167"/>
                <a:gd name="T10" fmla="*/ 55 w 119"/>
                <a:gd name="T11" fmla="*/ 134 h 167"/>
                <a:gd name="T12" fmla="*/ 47 w 119"/>
                <a:gd name="T13" fmla="*/ 166 h 167"/>
                <a:gd name="T14" fmla="*/ 0 w 119"/>
                <a:gd name="T15" fmla="*/ 166 h 167"/>
                <a:gd name="T16" fmla="*/ 24 w 119"/>
                <a:gd name="T17" fmla="*/ 0 h 167"/>
                <a:gd name="T18" fmla="*/ 87 w 119"/>
                <a:gd name="T19" fmla="*/ 0 h 167"/>
                <a:gd name="T20" fmla="*/ 63 w 119"/>
                <a:gd name="T21" fmla="*/ 110 h 167"/>
                <a:gd name="T22" fmla="*/ 63 w 119"/>
                <a:gd name="T23" fmla="*/ 110 h 167"/>
                <a:gd name="T24" fmla="*/ 63 w 119"/>
                <a:gd name="T25" fmla="*/ 39 h 167"/>
                <a:gd name="T26" fmla="*/ 55 w 119"/>
                <a:gd name="T27" fmla="*/ 110 h 167"/>
                <a:gd name="T28" fmla="*/ 63 w 119"/>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67">
                  <a:moveTo>
                    <a:pt x="87" y="0"/>
                  </a:moveTo>
                  <a:lnTo>
                    <a:pt x="87" y="0"/>
                  </a:lnTo>
                  <a:cubicBezTo>
                    <a:pt x="118" y="166"/>
                    <a:pt x="118" y="166"/>
                    <a:pt x="118" y="166"/>
                  </a:cubicBezTo>
                  <a:cubicBezTo>
                    <a:pt x="71" y="166"/>
                    <a:pt x="71" y="166"/>
                    <a:pt x="71" y="166"/>
                  </a:cubicBezTo>
                  <a:cubicBezTo>
                    <a:pt x="71" y="134"/>
                    <a:pt x="71" y="134"/>
                    <a:pt x="71" y="134"/>
                  </a:cubicBezTo>
                  <a:cubicBezTo>
                    <a:pt x="55" y="134"/>
                    <a:pt x="55" y="134"/>
                    <a:pt x="55"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63" y="63"/>
                    <a:pt x="63" y="39"/>
                  </a:cubicBezTo>
                  <a:cubicBezTo>
                    <a:pt x="55" y="71"/>
                    <a:pt x="55" y="94"/>
                    <a:pt x="55"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0" name="Freeform 582"/>
            <p:cNvSpPr>
              <a:spLocks noChangeArrowheads="1"/>
            </p:cNvSpPr>
            <p:nvPr/>
          </p:nvSpPr>
          <p:spPr bwMode="auto">
            <a:xfrm>
              <a:off x="13781035" y="8767831"/>
              <a:ext cx="69876" cy="120694"/>
            </a:xfrm>
            <a:custGeom>
              <a:avLst/>
              <a:gdLst>
                <a:gd name="T0" fmla="*/ 94 w 95"/>
                <a:gd name="T1" fmla="*/ 0 h 167"/>
                <a:gd name="T2" fmla="*/ 94 w 95"/>
                <a:gd name="T3" fmla="*/ 166 h 167"/>
                <a:gd name="T4" fmla="*/ 55 w 95"/>
                <a:gd name="T5" fmla="*/ 166 h 167"/>
                <a:gd name="T6" fmla="*/ 31 w 95"/>
                <a:gd name="T7" fmla="*/ 94 h 167"/>
                <a:gd name="T8" fmla="*/ 31 w 95"/>
                <a:gd name="T9" fmla="*/ 166 h 167"/>
                <a:gd name="T10" fmla="*/ 0 w 95"/>
                <a:gd name="T11" fmla="*/ 166 h 167"/>
                <a:gd name="T12" fmla="*/ 0 w 95"/>
                <a:gd name="T13" fmla="*/ 0 h 167"/>
                <a:gd name="T14" fmla="*/ 31 w 95"/>
                <a:gd name="T15" fmla="*/ 0 h 167"/>
                <a:gd name="T16" fmla="*/ 55 w 95"/>
                <a:gd name="T17" fmla="*/ 79 h 167"/>
                <a:gd name="T18" fmla="*/ 55 w 95"/>
                <a:gd name="T19" fmla="*/ 0 h 167"/>
                <a:gd name="T20" fmla="*/ 94 w 95"/>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67">
                  <a:moveTo>
                    <a:pt x="94" y="0"/>
                  </a:moveTo>
                  <a:lnTo>
                    <a:pt x="94" y="166"/>
                  </a:lnTo>
                  <a:lnTo>
                    <a:pt x="55" y="166"/>
                  </a:lnTo>
                  <a:lnTo>
                    <a:pt x="31" y="94"/>
                  </a:lnTo>
                  <a:lnTo>
                    <a:pt x="31" y="166"/>
                  </a:lnTo>
                  <a:lnTo>
                    <a:pt x="0" y="166"/>
                  </a:lnTo>
                  <a:lnTo>
                    <a:pt x="0" y="0"/>
                  </a:lnTo>
                  <a:lnTo>
                    <a:pt x="31" y="0"/>
                  </a:lnTo>
                  <a:lnTo>
                    <a:pt x="55" y="79"/>
                  </a:lnTo>
                  <a:lnTo>
                    <a:pt x="55"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1" name="Freeform 583"/>
            <p:cNvSpPr>
              <a:spLocks noChangeArrowheads="1"/>
            </p:cNvSpPr>
            <p:nvPr/>
          </p:nvSpPr>
          <p:spPr bwMode="auto">
            <a:xfrm>
              <a:off x="13860438" y="8764655"/>
              <a:ext cx="76228" cy="130222"/>
            </a:xfrm>
            <a:custGeom>
              <a:avLst/>
              <a:gdLst>
                <a:gd name="T0" fmla="*/ 95 w 104"/>
                <a:gd name="T1" fmla="*/ 55 h 182"/>
                <a:gd name="T2" fmla="*/ 95 w 104"/>
                <a:gd name="T3" fmla="*/ 55 h 182"/>
                <a:gd name="T4" fmla="*/ 56 w 104"/>
                <a:gd name="T5" fmla="*/ 55 h 182"/>
                <a:gd name="T6" fmla="*/ 56 w 104"/>
                <a:gd name="T7" fmla="*/ 47 h 182"/>
                <a:gd name="T8" fmla="*/ 56 w 104"/>
                <a:gd name="T9" fmla="*/ 31 h 182"/>
                <a:gd name="T10" fmla="*/ 47 w 104"/>
                <a:gd name="T11" fmla="*/ 31 h 182"/>
                <a:gd name="T12" fmla="*/ 40 w 104"/>
                <a:gd name="T13" fmla="*/ 39 h 182"/>
                <a:gd name="T14" fmla="*/ 40 w 104"/>
                <a:gd name="T15" fmla="*/ 47 h 182"/>
                <a:gd name="T16" fmla="*/ 40 w 104"/>
                <a:gd name="T17" fmla="*/ 55 h 182"/>
                <a:gd name="T18" fmla="*/ 56 w 104"/>
                <a:gd name="T19" fmla="*/ 71 h 182"/>
                <a:gd name="T20" fmla="*/ 95 w 104"/>
                <a:gd name="T21" fmla="*/ 95 h 182"/>
                <a:gd name="T22" fmla="*/ 103 w 104"/>
                <a:gd name="T23" fmla="*/ 134 h 182"/>
                <a:gd name="T24" fmla="*/ 95 w 104"/>
                <a:gd name="T25" fmla="*/ 158 h 182"/>
                <a:gd name="T26" fmla="*/ 79 w 104"/>
                <a:gd name="T27" fmla="*/ 174 h 182"/>
                <a:gd name="T28" fmla="*/ 47 w 104"/>
                <a:gd name="T29" fmla="*/ 181 h 182"/>
                <a:gd name="T30" fmla="*/ 24 w 104"/>
                <a:gd name="T31" fmla="*/ 174 h 182"/>
                <a:gd name="T32" fmla="*/ 0 w 104"/>
                <a:gd name="T33" fmla="*/ 158 h 182"/>
                <a:gd name="T34" fmla="*/ 0 w 104"/>
                <a:gd name="T35" fmla="*/ 126 h 182"/>
                <a:gd name="T36" fmla="*/ 0 w 104"/>
                <a:gd name="T37" fmla="*/ 118 h 182"/>
                <a:gd name="T38" fmla="*/ 40 w 104"/>
                <a:gd name="T39" fmla="*/ 118 h 182"/>
                <a:gd name="T40" fmla="*/ 40 w 104"/>
                <a:gd name="T41" fmla="*/ 134 h 182"/>
                <a:gd name="T42" fmla="*/ 40 w 104"/>
                <a:gd name="T43" fmla="*/ 150 h 182"/>
                <a:gd name="T44" fmla="*/ 47 w 104"/>
                <a:gd name="T45" fmla="*/ 150 h 182"/>
                <a:gd name="T46" fmla="*/ 56 w 104"/>
                <a:gd name="T47" fmla="*/ 150 h 182"/>
                <a:gd name="T48" fmla="*/ 56 w 104"/>
                <a:gd name="T49" fmla="*/ 134 h 182"/>
                <a:gd name="T50" fmla="*/ 56 w 104"/>
                <a:gd name="T51" fmla="*/ 118 h 182"/>
                <a:gd name="T52" fmla="*/ 32 w 104"/>
                <a:gd name="T53" fmla="*/ 102 h 182"/>
                <a:gd name="T54" fmla="*/ 8 w 104"/>
                <a:gd name="T55" fmla="*/ 87 h 182"/>
                <a:gd name="T56" fmla="*/ 0 w 104"/>
                <a:gd name="T57" fmla="*/ 71 h 182"/>
                <a:gd name="T58" fmla="*/ 0 w 104"/>
                <a:gd name="T59" fmla="*/ 47 h 182"/>
                <a:gd name="T60" fmla="*/ 0 w 104"/>
                <a:gd name="T61" fmla="*/ 23 h 182"/>
                <a:gd name="T62" fmla="*/ 16 w 104"/>
                <a:gd name="T63" fmla="*/ 8 h 182"/>
                <a:gd name="T64" fmla="*/ 47 w 104"/>
                <a:gd name="T65" fmla="*/ 0 h 182"/>
                <a:gd name="T66" fmla="*/ 79 w 104"/>
                <a:gd name="T67" fmla="*/ 8 h 182"/>
                <a:gd name="T68" fmla="*/ 95 w 104"/>
                <a:gd name="T69" fmla="*/ 23 h 182"/>
                <a:gd name="T70" fmla="*/ 95 w 104"/>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82">
                  <a:moveTo>
                    <a:pt x="95" y="55"/>
                  </a:moveTo>
                  <a:lnTo>
                    <a:pt x="95" y="55"/>
                  </a:lnTo>
                  <a:cubicBezTo>
                    <a:pt x="56" y="55"/>
                    <a:pt x="56" y="55"/>
                    <a:pt x="56" y="55"/>
                  </a:cubicBezTo>
                  <a:cubicBezTo>
                    <a:pt x="56" y="47"/>
                    <a:pt x="56" y="47"/>
                    <a:pt x="56" y="47"/>
                  </a:cubicBezTo>
                  <a:cubicBezTo>
                    <a:pt x="56" y="39"/>
                    <a:pt x="56" y="39"/>
                    <a:pt x="56" y="31"/>
                  </a:cubicBezTo>
                  <a:lnTo>
                    <a:pt x="47" y="31"/>
                  </a:lnTo>
                  <a:cubicBezTo>
                    <a:pt x="47" y="31"/>
                    <a:pt x="40" y="31"/>
                    <a:pt x="40" y="39"/>
                  </a:cubicBezTo>
                  <a:cubicBezTo>
                    <a:pt x="40" y="39"/>
                    <a:pt x="40" y="39"/>
                    <a:pt x="40" y="47"/>
                  </a:cubicBezTo>
                  <a:lnTo>
                    <a:pt x="40" y="55"/>
                  </a:lnTo>
                  <a:cubicBezTo>
                    <a:pt x="40" y="63"/>
                    <a:pt x="47" y="63"/>
                    <a:pt x="56" y="71"/>
                  </a:cubicBezTo>
                  <a:cubicBezTo>
                    <a:pt x="71" y="79"/>
                    <a:pt x="87" y="87"/>
                    <a:pt x="95" y="95"/>
                  </a:cubicBezTo>
                  <a:cubicBezTo>
                    <a:pt x="95" y="102"/>
                    <a:pt x="103" y="118"/>
                    <a:pt x="103" y="134"/>
                  </a:cubicBezTo>
                  <a:cubicBezTo>
                    <a:pt x="103" y="142"/>
                    <a:pt x="95" y="150"/>
                    <a:pt x="95" y="158"/>
                  </a:cubicBezTo>
                  <a:cubicBezTo>
                    <a:pt x="95" y="166"/>
                    <a:pt x="87" y="174"/>
                    <a:pt x="79" y="174"/>
                  </a:cubicBezTo>
                  <a:cubicBezTo>
                    <a:pt x="71" y="181"/>
                    <a:pt x="63" y="181"/>
                    <a:pt x="47" y="181"/>
                  </a:cubicBezTo>
                  <a:cubicBezTo>
                    <a:pt x="40" y="181"/>
                    <a:pt x="32" y="174"/>
                    <a:pt x="24"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cubicBezTo>
                    <a:pt x="47" y="150"/>
                    <a:pt x="47" y="150"/>
                    <a:pt x="47" y="150"/>
                  </a:cubicBezTo>
                  <a:cubicBezTo>
                    <a:pt x="56" y="150"/>
                    <a:pt x="56" y="150"/>
                    <a:pt x="56" y="150"/>
                  </a:cubicBezTo>
                  <a:cubicBezTo>
                    <a:pt x="56" y="142"/>
                    <a:pt x="56" y="142"/>
                    <a:pt x="56" y="134"/>
                  </a:cubicBezTo>
                  <a:cubicBezTo>
                    <a:pt x="56" y="126"/>
                    <a:pt x="56" y="118"/>
                    <a:pt x="56" y="118"/>
                  </a:cubicBezTo>
                  <a:cubicBezTo>
                    <a:pt x="47" y="118"/>
                    <a:pt x="40" y="110"/>
                    <a:pt x="32" y="102"/>
                  </a:cubicBezTo>
                  <a:cubicBezTo>
                    <a:pt x="24" y="95"/>
                    <a:pt x="16" y="87"/>
                    <a:pt x="8" y="87"/>
                  </a:cubicBezTo>
                  <a:cubicBezTo>
                    <a:pt x="8" y="87"/>
                    <a:pt x="8" y="79"/>
                    <a:pt x="0" y="71"/>
                  </a:cubicBezTo>
                  <a:cubicBezTo>
                    <a:pt x="0" y="71"/>
                    <a:pt x="0" y="63"/>
                    <a:pt x="0" y="47"/>
                  </a:cubicBezTo>
                  <a:cubicBezTo>
                    <a:pt x="0" y="39"/>
                    <a:pt x="0" y="31"/>
                    <a:pt x="0" y="23"/>
                  </a:cubicBezTo>
                  <a:cubicBezTo>
                    <a:pt x="8" y="15"/>
                    <a:pt x="16" y="15"/>
                    <a:pt x="16" y="8"/>
                  </a:cubicBezTo>
                  <a:cubicBezTo>
                    <a:pt x="24" y="8"/>
                    <a:pt x="40" y="0"/>
                    <a:pt x="47" y="0"/>
                  </a:cubicBezTo>
                  <a:cubicBezTo>
                    <a:pt x="56" y="0"/>
                    <a:pt x="71" y="8"/>
                    <a:pt x="79" y="8"/>
                  </a:cubicBezTo>
                  <a:cubicBezTo>
                    <a:pt x="87" y="15"/>
                    <a:pt x="87" y="15"/>
                    <a:pt x="95"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2" name="Freeform 584"/>
            <p:cNvSpPr>
              <a:spLocks noChangeArrowheads="1"/>
            </p:cNvSpPr>
            <p:nvPr/>
          </p:nvSpPr>
          <p:spPr bwMode="auto">
            <a:xfrm>
              <a:off x="13936666" y="8767831"/>
              <a:ext cx="79405" cy="120694"/>
            </a:xfrm>
            <a:custGeom>
              <a:avLst/>
              <a:gdLst>
                <a:gd name="T0" fmla="*/ 87 w 112"/>
                <a:gd name="T1" fmla="*/ 0 h 167"/>
                <a:gd name="T2" fmla="*/ 87 w 112"/>
                <a:gd name="T3" fmla="*/ 0 h 167"/>
                <a:gd name="T4" fmla="*/ 111 w 112"/>
                <a:gd name="T5" fmla="*/ 166 h 167"/>
                <a:gd name="T6" fmla="*/ 63 w 112"/>
                <a:gd name="T7" fmla="*/ 166 h 167"/>
                <a:gd name="T8" fmla="*/ 63 w 112"/>
                <a:gd name="T9" fmla="*/ 134 h 167"/>
                <a:gd name="T10" fmla="*/ 47 w 112"/>
                <a:gd name="T11" fmla="*/ 134 h 167"/>
                <a:gd name="T12" fmla="*/ 47 w 112"/>
                <a:gd name="T13" fmla="*/ 166 h 167"/>
                <a:gd name="T14" fmla="*/ 0 w 112"/>
                <a:gd name="T15" fmla="*/ 166 h 167"/>
                <a:gd name="T16" fmla="*/ 24 w 112"/>
                <a:gd name="T17" fmla="*/ 0 h 167"/>
                <a:gd name="T18" fmla="*/ 87 w 112"/>
                <a:gd name="T19" fmla="*/ 0 h 167"/>
                <a:gd name="T20" fmla="*/ 63 w 112"/>
                <a:gd name="T21" fmla="*/ 110 h 167"/>
                <a:gd name="T22" fmla="*/ 63 w 112"/>
                <a:gd name="T23" fmla="*/ 110 h 167"/>
                <a:gd name="T24" fmla="*/ 55 w 112"/>
                <a:gd name="T25" fmla="*/ 39 h 167"/>
                <a:gd name="T26" fmla="*/ 47 w 112"/>
                <a:gd name="T27" fmla="*/ 110 h 167"/>
                <a:gd name="T28" fmla="*/ 63 w 112"/>
                <a:gd name="T29" fmla="*/ 1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67">
                  <a:moveTo>
                    <a:pt x="87" y="0"/>
                  </a:moveTo>
                  <a:lnTo>
                    <a:pt x="87" y="0"/>
                  </a:lnTo>
                  <a:cubicBezTo>
                    <a:pt x="111" y="166"/>
                    <a:pt x="111" y="166"/>
                    <a:pt x="111" y="166"/>
                  </a:cubicBezTo>
                  <a:cubicBezTo>
                    <a:pt x="63" y="166"/>
                    <a:pt x="63" y="166"/>
                    <a:pt x="63" y="166"/>
                  </a:cubicBezTo>
                  <a:cubicBezTo>
                    <a:pt x="63" y="134"/>
                    <a:pt x="63" y="134"/>
                    <a:pt x="63" y="134"/>
                  </a:cubicBezTo>
                  <a:cubicBezTo>
                    <a:pt x="47" y="134"/>
                    <a:pt x="47" y="134"/>
                    <a:pt x="47" y="134"/>
                  </a:cubicBezTo>
                  <a:cubicBezTo>
                    <a:pt x="47" y="166"/>
                    <a:pt x="47" y="166"/>
                    <a:pt x="47" y="166"/>
                  </a:cubicBezTo>
                  <a:cubicBezTo>
                    <a:pt x="0" y="166"/>
                    <a:pt x="0" y="166"/>
                    <a:pt x="0" y="166"/>
                  </a:cubicBezTo>
                  <a:cubicBezTo>
                    <a:pt x="24" y="0"/>
                    <a:pt x="24" y="0"/>
                    <a:pt x="24" y="0"/>
                  </a:cubicBezTo>
                  <a:lnTo>
                    <a:pt x="87" y="0"/>
                  </a:lnTo>
                  <a:close/>
                  <a:moveTo>
                    <a:pt x="63" y="110"/>
                  </a:moveTo>
                  <a:lnTo>
                    <a:pt x="63" y="110"/>
                  </a:lnTo>
                  <a:cubicBezTo>
                    <a:pt x="63" y="87"/>
                    <a:pt x="55" y="63"/>
                    <a:pt x="55" y="39"/>
                  </a:cubicBezTo>
                  <a:cubicBezTo>
                    <a:pt x="55"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3" name="Freeform 585"/>
            <p:cNvSpPr>
              <a:spLocks noChangeArrowheads="1"/>
            </p:cNvSpPr>
            <p:nvPr/>
          </p:nvSpPr>
          <p:spPr bwMode="auto">
            <a:xfrm>
              <a:off x="14019246" y="8764655"/>
              <a:ext cx="69876" cy="130222"/>
            </a:xfrm>
            <a:custGeom>
              <a:avLst/>
              <a:gdLst>
                <a:gd name="T0" fmla="*/ 95 w 96"/>
                <a:gd name="T1" fmla="*/ 55 h 182"/>
                <a:gd name="T2" fmla="*/ 95 w 96"/>
                <a:gd name="T3" fmla="*/ 55 h 182"/>
                <a:gd name="T4" fmla="*/ 56 w 96"/>
                <a:gd name="T5" fmla="*/ 55 h 182"/>
                <a:gd name="T6" fmla="*/ 56 w 96"/>
                <a:gd name="T7" fmla="*/ 47 h 182"/>
                <a:gd name="T8" fmla="*/ 56 w 96"/>
                <a:gd name="T9" fmla="*/ 31 h 182"/>
                <a:gd name="T10" fmla="*/ 48 w 96"/>
                <a:gd name="T11" fmla="*/ 31 h 182"/>
                <a:gd name="T12" fmla="*/ 40 w 96"/>
                <a:gd name="T13" fmla="*/ 39 h 182"/>
                <a:gd name="T14" fmla="*/ 40 w 96"/>
                <a:gd name="T15" fmla="*/ 47 h 182"/>
                <a:gd name="T16" fmla="*/ 40 w 96"/>
                <a:gd name="T17" fmla="*/ 55 h 182"/>
                <a:gd name="T18" fmla="*/ 56 w 96"/>
                <a:gd name="T19" fmla="*/ 71 h 182"/>
                <a:gd name="T20" fmla="*/ 88 w 96"/>
                <a:gd name="T21" fmla="*/ 95 h 182"/>
                <a:gd name="T22" fmla="*/ 95 w 96"/>
                <a:gd name="T23" fmla="*/ 134 h 182"/>
                <a:gd name="T24" fmla="*/ 95 w 96"/>
                <a:gd name="T25" fmla="*/ 158 h 182"/>
                <a:gd name="T26" fmla="*/ 80 w 96"/>
                <a:gd name="T27" fmla="*/ 174 h 182"/>
                <a:gd name="T28" fmla="*/ 48 w 96"/>
                <a:gd name="T29" fmla="*/ 181 h 182"/>
                <a:gd name="T30" fmla="*/ 16 w 96"/>
                <a:gd name="T31" fmla="*/ 174 h 182"/>
                <a:gd name="T32" fmla="*/ 0 w 96"/>
                <a:gd name="T33" fmla="*/ 158 h 182"/>
                <a:gd name="T34" fmla="*/ 0 w 96"/>
                <a:gd name="T35" fmla="*/ 126 h 182"/>
                <a:gd name="T36" fmla="*/ 0 w 96"/>
                <a:gd name="T37" fmla="*/ 118 h 182"/>
                <a:gd name="T38" fmla="*/ 40 w 96"/>
                <a:gd name="T39" fmla="*/ 118 h 182"/>
                <a:gd name="T40" fmla="*/ 40 w 96"/>
                <a:gd name="T41" fmla="*/ 134 h 182"/>
                <a:gd name="T42" fmla="*/ 40 w 96"/>
                <a:gd name="T43" fmla="*/ 150 h 182"/>
                <a:gd name="T44" fmla="*/ 48 w 96"/>
                <a:gd name="T45" fmla="*/ 150 h 182"/>
                <a:gd name="T46" fmla="*/ 56 w 96"/>
                <a:gd name="T47" fmla="*/ 150 h 182"/>
                <a:gd name="T48" fmla="*/ 56 w 96"/>
                <a:gd name="T49" fmla="*/ 134 h 182"/>
                <a:gd name="T50" fmla="*/ 56 w 96"/>
                <a:gd name="T51" fmla="*/ 118 h 182"/>
                <a:gd name="T52" fmla="*/ 32 w 96"/>
                <a:gd name="T53" fmla="*/ 102 h 182"/>
                <a:gd name="T54" fmla="*/ 8 w 96"/>
                <a:gd name="T55" fmla="*/ 87 h 182"/>
                <a:gd name="T56" fmla="*/ 0 w 96"/>
                <a:gd name="T57" fmla="*/ 71 h 182"/>
                <a:gd name="T58" fmla="*/ 0 w 96"/>
                <a:gd name="T59" fmla="*/ 47 h 182"/>
                <a:gd name="T60" fmla="*/ 0 w 96"/>
                <a:gd name="T61" fmla="*/ 23 h 182"/>
                <a:gd name="T62" fmla="*/ 16 w 96"/>
                <a:gd name="T63" fmla="*/ 8 h 182"/>
                <a:gd name="T64" fmla="*/ 48 w 96"/>
                <a:gd name="T65" fmla="*/ 0 h 182"/>
                <a:gd name="T66" fmla="*/ 72 w 96"/>
                <a:gd name="T67" fmla="*/ 8 h 182"/>
                <a:gd name="T68" fmla="*/ 88 w 96"/>
                <a:gd name="T69" fmla="*/ 23 h 182"/>
                <a:gd name="T70" fmla="*/ 95 w 96"/>
                <a:gd name="T71"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82">
                  <a:moveTo>
                    <a:pt x="95" y="55"/>
                  </a:moveTo>
                  <a:lnTo>
                    <a:pt x="95" y="55"/>
                  </a:lnTo>
                  <a:cubicBezTo>
                    <a:pt x="56" y="55"/>
                    <a:pt x="56" y="55"/>
                    <a:pt x="56" y="55"/>
                  </a:cubicBezTo>
                  <a:cubicBezTo>
                    <a:pt x="56" y="47"/>
                    <a:pt x="56" y="47"/>
                    <a:pt x="56" y="47"/>
                  </a:cubicBezTo>
                  <a:cubicBezTo>
                    <a:pt x="56" y="39"/>
                    <a:pt x="56" y="39"/>
                    <a:pt x="56" y="31"/>
                  </a:cubicBezTo>
                  <a:cubicBezTo>
                    <a:pt x="48" y="31"/>
                    <a:pt x="48" y="31"/>
                    <a:pt x="48" y="31"/>
                  </a:cubicBezTo>
                  <a:cubicBezTo>
                    <a:pt x="48" y="31"/>
                    <a:pt x="40" y="31"/>
                    <a:pt x="40" y="39"/>
                  </a:cubicBezTo>
                  <a:cubicBezTo>
                    <a:pt x="40" y="39"/>
                    <a:pt x="40" y="39"/>
                    <a:pt x="40" y="47"/>
                  </a:cubicBezTo>
                  <a:lnTo>
                    <a:pt x="40" y="55"/>
                  </a:lnTo>
                  <a:cubicBezTo>
                    <a:pt x="40" y="63"/>
                    <a:pt x="48" y="63"/>
                    <a:pt x="56" y="71"/>
                  </a:cubicBezTo>
                  <a:cubicBezTo>
                    <a:pt x="72" y="79"/>
                    <a:pt x="88" y="87"/>
                    <a:pt x="88" y="95"/>
                  </a:cubicBezTo>
                  <a:cubicBezTo>
                    <a:pt x="95" y="102"/>
                    <a:pt x="95" y="118"/>
                    <a:pt x="95" y="134"/>
                  </a:cubicBezTo>
                  <a:cubicBezTo>
                    <a:pt x="95" y="142"/>
                    <a:pt x="95" y="150"/>
                    <a:pt x="95" y="158"/>
                  </a:cubicBezTo>
                  <a:cubicBezTo>
                    <a:pt x="88" y="166"/>
                    <a:pt x="88" y="174"/>
                    <a:pt x="80" y="174"/>
                  </a:cubicBezTo>
                  <a:cubicBezTo>
                    <a:pt x="72" y="181"/>
                    <a:pt x="64" y="181"/>
                    <a:pt x="48" y="181"/>
                  </a:cubicBezTo>
                  <a:cubicBezTo>
                    <a:pt x="40" y="181"/>
                    <a:pt x="24" y="174"/>
                    <a:pt x="16" y="174"/>
                  </a:cubicBezTo>
                  <a:cubicBezTo>
                    <a:pt x="8" y="166"/>
                    <a:pt x="8" y="166"/>
                    <a:pt x="0" y="158"/>
                  </a:cubicBezTo>
                  <a:cubicBezTo>
                    <a:pt x="0" y="150"/>
                    <a:pt x="0" y="142"/>
                    <a:pt x="0" y="126"/>
                  </a:cubicBezTo>
                  <a:cubicBezTo>
                    <a:pt x="0" y="118"/>
                    <a:pt x="0" y="118"/>
                    <a:pt x="0" y="118"/>
                  </a:cubicBezTo>
                  <a:cubicBezTo>
                    <a:pt x="40" y="118"/>
                    <a:pt x="40" y="118"/>
                    <a:pt x="40" y="118"/>
                  </a:cubicBezTo>
                  <a:cubicBezTo>
                    <a:pt x="40" y="134"/>
                    <a:pt x="40" y="134"/>
                    <a:pt x="40" y="134"/>
                  </a:cubicBezTo>
                  <a:cubicBezTo>
                    <a:pt x="40" y="142"/>
                    <a:pt x="40" y="150"/>
                    <a:pt x="40" y="150"/>
                  </a:cubicBezTo>
                  <a:lnTo>
                    <a:pt x="48" y="150"/>
                  </a:lnTo>
                  <a:lnTo>
                    <a:pt x="56" y="150"/>
                  </a:lnTo>
                  <a:cubicBezTo>
                    <a:pt x="56" y="142"/>
                    <a:pt x="56" y="142"/>
                    <a:pt x="56" y="134"/>
                  </a:cubicBezTo>
                  <a:cubicBezTo>
                    <a:pt x="56" y="126"/>
                    <a:pt x="56" y="118"/>
                    <a:pt x="56" y="118"/>
                  </a:cubicBezTo>
                  <a:cubicBezTo>
                    <a:pt x="48" y="118"/>
                    <a:pt x="40" y="110"/>
                    <a:pt x="32" y="102"/>
                  </a:cubicBezTo>
                  <a:cubicBezTo>
                    <a:pt x="24" y="95"/>
                    <a:pt x="16" y="87"/>
                    <a:pt x="8" y="87"/>
                  </a:cubicBezTo>
                  <a:cubicBezTo>
                    <a:pt x="8" y="87"/>
                    <a:pt x="0" y="79"/>
                    <a:pt x="0" y="71"/>
                  </a:cubicBezTo>
                  <a:cubicBezTo>
                    <a:pt x="0" y="71"/>
                    <a:pt x="0" y="63"/>
                    <a:pt x="0" y="47"/>
                  </a:cubicBezTo>
                  <a:cubicBezTo>
                    <a:pt x="0" y="39"/>
                    <a:pt x="0" y="31"/>
                    <a:pt x="0" y="23"/>
                  </a:cubicBezTo>
                  <a:cubicBezTo>
                    <a:pt x="8" y="15"/>
                    <a:pt x="8" y="15"/>
                    <a:pt x="16" y="8"/>
                  </a:cubicBezTo>
                  <a:cubicBezTo>
                    <a:pt x="24" y="8"/>
                    <a:pt x="32" y="0"/>
                    <a:pt x="48" y="0"/>
                  </a:cubicBezTo>
                  <a:cubicBezTo>
                    <a:pt x="56" y="0"/>
                    <a:pt x="64" y="8"/>
                    <a:pt x="72" y="8"/>
                  </a:cubicBezTo>
                  <a:cubicBezTo>
                    <a:pt x="80" y="15"/>
                    <a:pt x="88" y="15"/>
                    <a:pt x="88" y="23"/>
                  </a:cubicBezTo>
                  <a:cubicBezTo>
                    <a:pt x="95" y="31"/>
                    <a:pt x="95" y="39"/>
                    <a:pt x="95" y="55"/>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4" name="Freeform 586"/>
            <p:cNvSpPr>
              <a:spLocks noChangeArrowheads="1"/>
            </p:cNvSpPr>
            <p:nvPr/>
          </p:nvSpPr>
          <p:spPr bwMode="auto">
            <a:xfrm>
              <a:off x="14333687" y="8132598"/>
              <a:ext cx="2267780" cy="797218"/>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2"/>
            </a:solidFill>
            <a:ln>
              <a:noFill/>
            </a:ln>
            <a:effectLst/>
          </p:spPr>
          <p:txBody>
            <a:bodyPr wrap="none" anchor="ctr"/>
            <a:lstStyle/>
            <a:p>
              <a:endParaRPr lang="en-US" sz="2926" dirty="0">
                <a:latin typeface="Lato Light"/>
              </a:endParaRPr>
            </a:p>
          </p:txBody>
        </p:sp>
        <p:sp>
          <p:nvSpPr>
            <p:cNvPr id="595" name="Freeform 587"/>
            <p:cNvSpPr>
              <a:spLocks noChangeArrowheads="1"/>
            </p:cNvSpPr>
            <p:nvPr/>
          </p:nvSpPr>
          <p:spPr bwMode="auto">
            <a:xfrm>
              <a:off x="14330510" y="8126246"/>
              <a:ext cx="2270957" cy="803570"/>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6" name="Freeform 588"/>
            <p:cNvSpPr>
              <a:spLocks noChangeArrowheads="1"/>
            </p:cNvSpPr>
            <p:nvPr/>
          </p:nvSpPr>
          <p:spPr bwMode="auto">
            <a:xfrm>
              <a:off x="15950353" y="7840391"/>
              <a:ext cx="2356712" cy="106083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2"/>
            </a:solidFill>
            <a:ln>
              <a:noFill/>
            </a:ln>
            <a:effectLst/>
          </p:spPr>
          <p:txBody>
            <a:bodyPr wrap="none" anchor="ctr"/>
            <a:lstStyle/>
            <a:p>
              <a:endParaRPr lang="en-US" sz="2926" dirty="0">
                <a:latin typeface="Lato Light"/>
              </a:endParaRPr>
            </a:p>
          </p:txBody>
        </p:sp>
        <p:sp>
          <p:nvSpPr>
            <p:cNvPr id="597" name="Freeform 589"/>
            <p:cNvSpPr>
              <a:spLocks noChangeArrowheads="1"/>
            </p:cNvSpPr>
            <p:nvPr/>
          </p:nvSpPr>
          <p:spPr bwMode="auto">
            <a:xfrm>
              <a:off x="15950353" y="7840391"/>
              <a:ext cx="2350360" cy="1064015"/>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8" name="Freeform 590"/>
            <p:cNvSpPr>
              <a:spLocks noChangeArrowheads="1"/>
            </p:cNvSpPr>
            <p:nvPr/>
          </p:nvSpPr>
          <p:spPr bwMode="auto">
            <a:xfrm>
              <a:off x="14460734" y="8739246"/>
              <a:ext cx="57171" cy="63523"/>
            </a:xfrm>
            <a:custGeom>
              <a:avLst/>
              <a:gdLst>
                <a:gd name="T0" fmla="*/ 79 w 80"/>
                <a:gd name="T1" fmla="*/ 0 h 88"/>
                <a:gd name="T2" fmla="*/ 79 w 80"/>
                <a:gd name="T3" fmla="*/ 0 h 88"/>
                <a:gd name="T4" fmla="*/ 79 w 80"/>
                <a:gd name="T5" fmla="*/ 87 h 88"/>
                <a:gd name="T6" fmla="*/ 56 w 80"/>
                <a:gd name="T7" fmla="*/ 87 h 88"/>
                <a:gd name="T8" fmla="*/ 56 w 80"/>
                <a:gd name="T9" fmla="*/ 24 h 88"/>
                <a:gd name="T10" fmla="*/ 48 w 80"/>
                <a:gd name="T11" fmla="*/ 87 h 88"/>
                <a:gd name="T12" fmla="*/ 32 w 80"/>
                <a:gd name="T13" fmla="*/ 87 h 88"/>
                <a:gd name="T14" fmla="*/ 24 w 80"/>
                <a:gd name="T15" fmla="*/ 32 h 88"/>
                <a:gd name="T16" fmla="*/ 24 w 80"/>
                <a:gd name="T17" fmla="*/ 87 h 88"/>
                <a:gd name="T18" fmla="*/ 0 w 80"/>
                <a:gd name="T19" fmla="*/ 87 h 88"/>
                <a:gd name="T20" fmla="*/ 0 w 80"/>
                <a:gd name="T21" fmla="*/ 0 h 88"/>
                <a:gd name="T22" fmla="*/ 32 w 80"/>
                <a:gd name="T23" fmla="*/ 0 h 88"/>
                <a:gd name="T24" fmla="*/ 32 w 80"/>
                <a:gd name="T25" fmla="*/ 16 h 88"/>
                <a:gd name="T26" fmla="*/ 40 w 80"/>
                <a:gd name="T27" fmla="*/ 40 h 88"/>
                <a:gd name="T28" fmla="*/ 48 w 80"/>
                <a:gd name="T29" fmla="*/ 0 h 88"/>
                <a:gd name="T30" fmla="*/ 79 w 80"/>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88">
                  <a:moveTo>
                    <a:pt x="79" y="0"/>
                  </a:moveTo>
                  <a:lnTo>
                    <a:pt x="79" y="0"/>
                  </a:lnTo>
                  <a:cubicBezTo>
                    <a:pt x="79" y="87"/>
                    <a:pt x="79" y="87"/>
                    <a:pt x="79" y="87"/>
                  </a:cubicBezTo>
                  <a:cubicBezTo>
                    <a:pt x="56" y="87"/>
                    <a:pt x="56" y="87"/>
                    <a:pt x="56" y="87"/>
                  </a:cubicBezTo>
                  <a:cubicBezTo>
                    <a:pt x="56" y="24"/>
                    <a:pt x="56" y="24"/>
                    <a:pt x="56" y="24"/>
                  </a:cubicBezTo>
                  <a:cubicBezTo>
                    <a:pt x="48" y="87"/>
                    <a:pt x="48" y="87"/>
                    <a:pt x="48" y="87"/>
                  </a:cubicBezTo>
                  <a:cubicBezTo>
                    <a:pt x="32" y="87"/>
                    <a:pt x="32" y="87"/>
                    <a:pt x="32" y="87"/>
                  </a:cubicBezTo>
                  <a:cubicBezTo>
                    <a:pt x="24" y="32"/>
                    <a:pt x="24" y="32"/>
                    <a:pt x="24" y="32"/>
                  </a:cubicBezTo>
                  <a:cubicBezTo>
                    <a:pt x="24" y="87"/>
                    <a:pt x="24" y="87"/>
                    <a:pt x="24" y="87"/>
                  </a:cubicBezTo>
                  <a:cubicBezTo>
                    <a:pt x="0" y="87"/>
                    <a:pt x="0" y="87"/>
                    <a:pt x="0" y="87"/>
                  </a:cubicBezTo>
                  <a:cubicBezTo>
                    <a:pt x="0" y="0"/>
                    <a:pt x="0" y="0"/>
                    <a:pt x="0" y="0"/>
                  </a:cubicBezTo>
                  <a:cubicBezTo>
                    <a:pt x="32" y="0"/>
                    <a:pt x="32" y="0"/>
                    <a:pt x="32" y="0"/>
                  </a:cubicBezTo>
                  <a:cubicBezTo>
                    <a:pt x="32" y="0"/>
                    <a:pt x="32" y="8"/>
                    <a:pt x="32" y="16"/>
                  </a:cubicBezTo>
                  <a:cubicBezTo>
                    <a:pt x="40" y="40"/>
                    <a:pt x="40" y="40"/>
                    <a:pt x="40" y="40"/>
                  </a:cubicBezTo>
                  <a:cubicBezTo>
                    <a:pt x="48" y="0"/>
                    <a:pt x="48" y="0"/>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599" name="Freeform 591"/>
            <p:cNvSpPr>
              <a:spLocks noChangeArrowheads="1"/>
            </p:cNvSpPr>
            <p:nvPr/>
          </p:nvSpPr>
          <p:spPr bwMode="auto">
            <a:xfrm>
              <a:off x="14521080" y="8739246"/>
              <a:ext cx="28586" cy="63523"/>
            </a:xfrm>
            <a:custGeom>
              <a:avLst/>
              <a:gdLst>
                <a:gd name="T0" fmla="*/ 0 w 41"/>
                <a:gd name="T1" fmla="*/ 0 h 88"/>
                <a:gd name="T2" fmla="*/ 40 w 41"/>
                <a:gd name="T3" fmla="*/ 0 h 88"/>
                <a:gd name="T4" fmla="*/ 40 w 41"/>
                <a:gd name="T5" fmla="*/ 16 h 88"/>
                <a:gd name="T6" fmla="*/ 24 w 41"/>
                <a:gd name="T7" fmla="*/ 16 h 88"/>
                <a:gd name="T8" fmla="*/ 24 w 41"/>
                <a:gd name="T9" fmla="*/ 32 h 88"/>
                <a:gd name="T10" fmla="*/ 40 w 41"/>
                <a:gd name="T11" fmla="*/ 32 h 88"/>
                <a:gd name="T12" fmla="*/ 40 w 41"/>
                <a:gd name="T13" fmla="*/ 47 h 88"/>
                <a:gd name="T14" fmla="*/ 24 w 41"/>
                <a:gd name="T15" fmla="*/ 47 h 88"/>
                <a:gd name="T16" fmla="*/ 24 w 41"/>
                <a:gd name="T17" fmla="*/ 71 h 88"/>
                <a:gd name="T18" fmla="*/ 40 w 41"/>
                <a:gd name="T19" fmla="*/ 71 h 88"/>
                <a:gd name="T20" fmla="*/ 40 w 41"/>
                <a:gd name="T21" fmla="*/ 87 h 88"/>
                <a:gd name="T22" fmla="*/ 0 w 41"/>
                <a:gd name="T23" fmla="*/ 87 h 88"/>
                <a:gd name="T24" fmla="*/ 0 w 41"/>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8">
                  <a:moveTo>
                    <a:pt x="0" y="0"/>
                  </a:moveTo>
                  <a:lnTo>
                    <a:pt x="40" y="0"/>
                  </a:lnTo>
                  <a:lnTo>
                    <a:pt x="40" y="16"/>
                  </a:lnTo>
                  <a:lnTo>
                    <a:pt x="24" y="16"/>
                  </a:lnTo>
                  <a:lnTo>
                    <a:pt x="24" y="32"/>
                  </a:lnTo>
                  <a:lnTo>
                    <a:pt x="40" y="32"/>
                  </a:lnTo>
                  <a:lnTo>
                    <a:pt x="40" y="47"/>
                  </a:lnTo>
                  <a:lnTo>
                    <a:pt x="24" y="47"/>
                  </a:lnTo>
                  <a:lnTo>
                    <a:pt x="24" y="71"/>
                  </a:lnTo>
                  <a:lnTo>
                    <a:pt x="40" y="71"/>
                  </a:lnTo>
                  <a:lnTo>
                    <a:pt x="40" y="87"/>
                  </a:lnTo>
                  <a:lnTo>
                    <a:pt x="0" y="8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0" name="Freeform 592"/>
            <p:cNvSpPr>
              <a:spLocks noChangeArrowheads="1"/>
            </p:cNvSpPr>
            <p:nvPr/>
          </p:nvSpPr>
          <p:spPr bwMode="auto">
            <a:xfrm>
              <a:off x="14556019" y="8739246"/>
              <a:ext cx="50819" cy="63523"/>
            </a:xfrm>
            <a:custGeom>
              <a:avLst/>
              <a:gdLst>
                <a:gd name="T0" fmla="*/ 71 w 72"/>
                <a:gd name="T1" fmla="*/ 0 h 88"/>
                <a:gd name="T2" fmla="*/ 71 w 72"/>
                <a:gd name="T3" fmla="*/ 0 h 88"/>
                <a:gd name="T4" fmla="*/ 71 w 72"/>
                <a:gd name="T5" fmla="*/ 87 h 88"/>
                <a:gd name="T6" fmla="*/ 55 w 72"/>
                <a:gd name="T7" fmla="*/ 87 h 88"/>
                <a:gd name="T8" fmla="*/ 55 w 72"/>
                <a:gd name="T9" fmla="*/ 24 h 88"/>
                <a:gd name="T10" fmla="*/ 39 w 72"/>
                <a:gd name="T11" fmla="*/ 87 h 88"/>
                <a:gd name="T12" fmla="*/ 31 w 72"/>
                <a:gd name="T13" fmla="*/ 87 h 88"/>
                <a:gd name="T14" fmla="*/ 15 w 72"/>
                <a:gd name="T15" fmla="*/ 32 h 88"/>
                <a:gd name="T16" fmla="*/ 15 w 72"/>
                <a:gd name="T17" fmla="*/ 87 h 88"/>
                <a:gd name="T18" fmla="*/ 0 w 72"/>
                <a:gd name="T19" fmla="*/ 87 h 88"/>
                <a:gd name="T20" fmla="*/ 0 w 72"/>
                <a:gd name="T21" fmla="*/ 0 h 88"/>
                <a:gd name="T22" fmla="*/ 31 w 72"/>
                <a:gd name="T23" fmla="*/ 0 h 88"/>
                <a:gd name="T24" fmla="*/ 31 w 72"/>
                <a:gd name="T25" fmla="*/ 16 h 88"/>
                <a:gd name="T26" fmla="*/ 39 w 72"/>
                <a:gd name="T27" fmla="*/ 40 h 88"/>
                <a:gd name="T28" fmla="*/ 39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55" y="87"/>
                    <a:pt x="55" y="87"/>
                    <a:pt x="55" y="87"/>
                  </a:cubicBezTo>
                  <a:cubicBezTo>
                    <a:pt x="55" y="24"/>
                    <a:pt x="55" y="24"/>
                    <a:pt x="55" y="24"/>
                  </a:cubicBezTo>
                  <a:cubicBezTo>
                    <a:pt x="39" y="87"/>
                    <a:pt x="39" y="87"/>
                    <a:pt x="39" y="87"/>
                  </a:cubicBezTo>
                  <a:cubicBezTo>
                    <a:pt x="31" y="87"/>
                    <a:pt x="31" y="87"/>
                    <a:pt x="31" y="87"/>
                  </a:cubicBezTo>
                  <a:cubicBezTo>
                    <a:pt x="15" y="32"/>
                    <a:pt x="15" y="32"/>
                    <a:pt x="15" y="32"/>
                  </a:cubicBezTo>
                  <a:cubicBezTo>
                    <a:pt x="15" y="87"/>
                    <a:pt x="15" y="87"/>
                    <a:pt x="15" y="87"/>
                  </a:cubicBezTo>
                  <a:cubicBezTo>
                    <a:pt x="0" y="87"/>
                    <a:pt x="0" y="87"/>
                    <a:pt x="0" y="87"/>
                  </a:cubicBezTo>
                  <a:cubicBezTo>
                    <a:pt x="0" y="0"/>
                    <a:pt x="0" y="0"/>
                    <a:pt x="0" y="0"/>
                  </a:cubicBezTo>
                  <a:cubicBezTo>
                    <a:pt x="31" y="0"/>
                    <a:pt x="31" y="0"/>
                    <a:pt x="31" y="0"/>
                  </a:cubicBezTo>
                  <a:cubicBezTo>
                    <a:pt x="31" y="0"/>
                    <a:pt x="31" y="8"/>
                    <a:pt x="31" y="16"/>
                  </a:cubicBezTo>
                  <a:cubicBezTo>
                    <a:pt x="39" y="40"/>
                    <a:pt x="39" y="40"/>
                    <a:pt x="39" y="40"/>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1" name="Freeform 593"/>
            <p:cNvSpPr>
              <a:spLocks noChangeArrowheads="1"/>
            </p:cNvSpPr>
            <p:nvPr/>
          </p:nvSpPr>
          <p:spPr bwMode="auto">
            <a:xfrm>
              <a:off x="14613190" y="8739246"/>
              <a:ext cx="41289" cy="63523"/>
            </a:xfrm>
            <a:custGeom>
              <a:avLst/>
              <a:gdLst>
                <a:gd name="T0" fmla="*/ 0 w 56"/>
                <a:gd name="T1" fmla="*/ 0 h 88"/>
                <a:gd name="T2" fmla="*/ 0 w 56"/>
                <a:gd name="T3" fmla="*/ 0 h 88"/>
                <a:gd name="T4" fmla="*/ 23 w 56"/>
                <a:gd name="T5" fmla="*/ 0 h 88"/>
                <a:gd name="T6" fmla="*/ 39 w 56"/>
                <a:gd name="T7" fmla="*/ 0 h 88"/>
                <a:gd name="T8" fmla="*/ 47 w 56"/>
                <a:gd name="T9" fmla="*/ 0 h 88"/>
                <a:gd name="T10" fmla="*/ 55 w 56"/>
                <a:gd name="T11" fmla="*/ 8 h 88"/>
                <a:gd name="T12" fmla="*/ 55 w 56"/>
                <a:gd name="T13" fmla="*/ 24 h 88"/>
                <a:gd name="T14" fmla="*/ 55 w 56"/>
                <a:gd name="T15" fmla="*/ 32 h 88"/>
                <a:gd name="T16" fmla="*/ 55 w 56"/>
                <a:gd name="T17" fmla="*/ 47 h 88"/>
                <a:gd name="T18" fmla="*/ 47 w 56"/>
                <a:gd name="T19" fmla="*/ 47 h 88"/>
                <a:gd name="T20" fmla="*/ 31 w 56"/>
                <a:gd name="T21" fmla="*/ 55 h 88"/>
                <a:gd name="T22" fmla="*/ 23 w 56"/>
                <a:gd name="T23" fmla="*/ 55 h 88"/>
                <a:gd name="T24" fmla="*/ 23 w 56"/>
                <a:gd name="T25" fmla="*/ 87 h 88"/>
                <a:gd name="T26" fmla="*/ 0 w 56"/>
                <a:gd name="T27" fmla="*/ 87 h 88"/>
                <a:gd name="T28" fmla="*/ 0 w 56"/>
                <a:gd name="T29" fmla="*/ 0 h 88"/>
                <a:gd name="T30" fmla="*/ 23 w 56"/>
                <a:gd name="T31" fmla="*/ 16 h 88"/>
                <a:gd name="T32" fmla="*/ 23 w 56"/>
                <a:gd name="T33" fmla="*/ 16 h 88"/>
                <a:gd name="T34" fmla="*/ 23 w 56"/>
                <a:gd name="T35" fmla="*/ 40 h 88"/>
                <a:gd name="T36" fmla="*/ 31 w 56"/>
                <a:gd name="T37" fmla="*/ 40 h 88"/>
                <a:gd name="T38" fmla="*/ 31 w 56"/>
                <a:gd name="T39" fmla="*/ 32 h 88"/>
                <a:gd name="T40" fmla="*/ 31 w 56"/>
                <a:gd name="T41" fmla="*/ 32 h 88"/>
                <a:gd name="T42" fmla="*/ 31 w 56"/>
                <a:gd name="T43" fmla="*/ 24 h 88"/>
                <a:gd name="T44" fmla="*/ 31 w 56"/>
                <a:gd name="T45" fmla="*/ 16 h 88"/>
                <a:gd name="T46" fmla="*/ 23 w 56"/>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88">
                  <a:moveTo>
                    <a:pt x="0" y="0"/>
                  </a:moveTo>
                  <a:lnTo>
                    <a:pt x="0" y="0"/>
                  </a:lnTo>
                  <a:cubicBezTo>
                    <a:pt x="23" y="0"/>
                    <a:pt x="23" y="0"/>
                    <a:pt x="23" y="0"/>
                  </a:cubicBezTo>
                  <a:cubicBezTo>
                    <a:pt x="31" y="0"/>
                    <a:pt x="39" y="0"/>
                    <a:pt x="39" y="0"/>
                  </a:cubicBezTo>
                  <a:cubicBezTo>
                    <a:pt x="47" y="0"/>
                    <a:pt x="47" y="0"/>
                    <a:pt x="47" y="0"/>
                  </a:cubicBezTo>
                  <a:cubicBezTo>
                    <a:pt x="55" y="8"/>
                    <a:pt x="55" y="8"/>
                    <a:pt x="55" y="8"/>
                  </a:cubicBezTo>
                  <a:cubicBezTo>
                    <a:pt x="55" y="16"/>
                    <a:pt x="55" y="16"/>
                    <a:pt x="55" y="24"/>
                  </a:cubicBezTo>
                  <a:cubicBezTo>
                    <a:pt x="55" y="32"/>
                    <a:pt x="55" y="32"/>
                    <a:pt x="55" y="32"/>
                  </a:cubicBezTo>
                  <a:cubicBezTo>
                    <a:pt x="55" y="40"/>
                    <a:pt x="55" y="40"/>
                    <a:pt x="55" y="47"/>
                  </a:cubicBezTo>
                  <a:lnTo>
                    <a:pt x="47" y="47"/>
                  </a:lnTo>
                  <a:cubicBezTo>
                    <a:pt x="39" y="55"/>
                    <a:pt x="39" y="55"/>
                    <a:pt x="31" y="55"/>
                  </a:cubicBezTo>
                  <a:cubicBezTo>
                    <a:pt x="23" y="55"/>
                    <a:pt x="23" y="55"/>
                    <a:pt x="23" y="55"/>
                  </a:cubicBezTo>
                  <a:cubicBezTo>
                    <a:pt x="23" y="87"/>
                    <a:pt x="23" y="87"/>
                    <a:pt x="23" y="87"/>
                  </a:cubicBezTo>
                  <a:cubicBezTo>
                    <a:pt x="0" y="87"/>
                    <a:pt x="0" y="87"/>
                    <a:pt x="0" y="87"/>
                  </a:cubicBezTo>
                  <a:lnTo>
                    <a:pt x="0" y="0"/>
                  </a:lnTo>
                  <a:close/>
                  <a:moveTo>
                    <a:pt x="23" y="16"/>
                  </a:moveTo>
                  <a:lnTo>
                    <a:pt x="23" y="16"/>
                  </a:lnTo>
                  <a:cubicBezTo>
                    <a:pt x="23" y="40"/>
                    <a:pt x="23" y="40"/>
                    <a:pt x="23" y="40"/>
                  </a:cubicBezTo>
                  <a:cubicBezTo>
                    <a:pt x="31" y="40"/>
                    <a:pt x="31" y="40"/>
                    <a:pt x="31" y="40"/>
                  </a:cubicBezTo>
                  <a:cubicBezTo>
                    <a:pt x="31" y="40"/>
                    <a:pt x="31" y="40"/>
                    <a:pt x="31" y="32"/>
                  </a:cubicBezTo>
                  <a:lnTo>
                    <a:pt x="31" y="32"/>
                  </a:lnTo>
                  <a:cubicBezTo>
                    <a:pt x="31" y="24"/>
                    <a:pt x="31" y="24"/>
                    <a:pt x="31" y="24"/>
                  </a:cubicBezTo>
                  <a:cubicBezTo>
                    <a:pt x="31" y="16"/>
                    <a:pt x="31" y="16"/>
                    <a:pt x="31" y="16"/>
                  </a:cubicBez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2" name="Freeform 594"/>
            <p:cNvSpPr>
              <a:spLocks noChangeArrowheads="1"/>
            </p:cNvSpPr>
            <p:nvPr/>
          </p:nvSpPr>
          <p:spPr bwMode="auto">
            <a:xfrm>
              <a:off x="14657656" y="8739246"/>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2 h 88"/>
                <a:gd name="T20" fmla="*/ 32 w 56"/>
                <a:gd name="T21" fmla="*/ 32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2"/>
                  </a:lnTo>
                  <a:lnTo>
                    <a:pt x="32" y="32"/>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3" name="Freeform 595"/>
            <p:cNvSpPr>
              <a:spLocks noChangeArrowheads="1"/>
            </p:cNvSpPr>
            <p:nvPr/>
          </p:nvSpPr>
          <p:spPr bwMode="auto">
            <a:xfrm>
              <a:off x="14705297" y="8739246"/>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4" name="Freeform 596"/>
            <p:cNvSpPr>
              <a:spLocks noChangeArrowheads="1"/>
            </p:cNvSpPr>
            <p:nvPr/>
          </p:nvSpPr>
          <p:spPr bwMode="auto">
            <a:xfrm>
              <a:off x="14727532" y="8736069"/>
              <a:ext cx="41289" cy="76228"/>
            </a:xfrm>
            <a:custGeom>
              <a:avLst/>
              <a:gdLst>
                <a:gd name="T0" fmla="*/ 55 w 56"/>
                <a:gd name="T1" fmla="*/ 32 h 104"/>
                <a:gd name="T2" fmla="*/ 55 w 56"/>
                <a:gd name="T3" fmla="*/ 32 h 104"/>
                <a:gd name="T4" fmla="*/ 31 w 56"/>
                <a:gd name="T5" fmla="*/ 32 h 104"/>
                <a:gd name="T6" fmla="*/ 31 w 56"/>
                <a:gd name="T7" fmla="*/ 24 h 104"/>
                <a:gd name="T8" fmla="*/ 31 w 56"/>
                <a:gd name="T9" fmla="*/ 24 h 104"/>
                <a:gd name="T10" fmla="*/ 24 w 56"/>
                <a:gd name="T11" fmla="*/ 16 h 104"/>
                <a:gd name="T12" fmla="*/ 24 w 56"/>
                <a:gd name="T13" fmla="*/ 24 h 104"/>
                <a:gd name="T14" fmla="*/ 24 w 56"/>
                <a:gd name="T15" fmla="*/ 24 h 104"/>
                <a:gd name="T16" fmla="*/ 24 w 56"/>
                <a:gd name="T17" fmla="*/ 32 h 104"/>
                <a:gd name="T18" fmla="*/ 31 w 56"/>
                <a:gd name="T19" fmla="*/ 40 h 104"/>
                <a:gd name="T20" fmla="*/ 47 w 56"/>
                <a:gd name="T21" fmla="*/ 55 h 104"/>
                <a:gd name="T22" fmla="*/ 55 w 56"/>
                <a:gd name="T23" fmla="*/ 71 h 104"/>
                <a:gd name="T24" fmla="*/ 55 w 56"/>
                <a:gd name="T25" fmla="*/ 87 h 104"/>
                <a:gd name="T26" fmla="*/ 39 w 56"/>
                <a:gd name="T27" fmla="*/ 95 h 104"/>
                <a:gd name="T28" fmla="*/ 24 w 56"/>
                <a:gd name="T29" fmla="*/ 103 h 104"/>
                <a:gd name="T30" fmla="*/ 8 w 56"/>
                <a:gd name="T31" fmla="*/ 95 h 104"/>
                <a:gd name="T32" fmla="*/ 0 w 56"/>
                <a:gd name="T33" fmla="*/ 87 h 104"/>
                <a:gd name="T34" fmla="*/ 0 w 56"/>
                <a:gd name="T35" fmla="*/ 71 h 104"/>
                <a:gd name="T36" fmla="*/ 0 w 56"/>
                <a:gd name="T37" fmla="*/ 63 h 104"/>
                <a:gd name="T38" fmla="*/ 24 w 56"/>
                <a:gd name="T39" fmla="*/ 63 h 104"/>
                <a:gd name="T40" fmla="*/ 24 w 56"/>
                <a:gd name="T41" fmla="*/ 79 h 104"/>
                <a:gd name="T42" fmla="*/ 24 w 56"/>
                <a:gd name="T43" fmla="*/ 79 h 104"/>
                <a:gd name="T44" fmla="*/ 24 w 56"/>
                <a:gd name="T45" fmla="*/ 87 h 104"/>
                <a:gd name="T46" fmla="*/ 31 w 56"/>
                <a:gd name="T47" fmla="*/ 79 h 104"/>
                <a:gd name="T48" fmla="*/ 31 w 56"/>
                <a:gd name="T49" fmla="*/ 79 h 104"/>
                <a:gd name="T50" fmla="*/ 31 w 56"/>
                <a:gd name="T51" fmla="*/ 63 h 104"/>
                <a:gd name="T52" fmla="*/ 16 w 56"/>
                <a:gd name="T53" fmla="*/ 55 h 104"/>
                <a:gd name="T54" fmla="*/ 8 w 56"/>
                <a:gd name="T55" fmla="*/ 48 h 104"/>
                <a:gd name="T56" fmla="*/ 0 w 56"/>
                <a:gd name="T57" fmla="*/ 40 h 104"/>
                <a:gd name="T58" fmla="*/ 0 w 56"/>
                <a:gd name="T59" fmla="*/ 32 h 104"/>
                <a:gd name="T60" fmla="*/ 0 w 56"/>
                <a:gd name="T61" fmla="*/ 16 h 104"/>
                <a:gd name="T62" fmla="*/ 8 w 56"/>
                <a:gd name="T63" fmla="*/ 8 h 104"/>
                <a:gd name="T64" fmla="*/ 24 w 56"/>
                <a:gd name="T65" fmla="*/ 0 h 104"/>
                <a:gd name="T66" fmla="*/ 39 w 56"/>
                <a:gd name="T67" fmla="*/ 8 h 104"/>
                <a:gd name="T68" fmla="*/ 47 w 56"/>
                <a:gd name="T69" fmla="*/ 16 h 104"/>
                <a:gd name="T70" fmla="*/ 55 w 56"/>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4">
                  <a:moveTo>
                    <a:pt x="55" y="32"/>
                  </a:moveTo>
                  <a:lnTo>
                    <a:pt x="55" y="32"/>
                  </a:lnTo>
                  <a:cubicBezTo>
                    <a:pt x="31" y="32"/>
                    <a:pt x="31" y="32"/>
                    <a:pt x="31" y="32"/>
                  </a:cubicBezTo>
                  <a:cubicBezTo>
                    <a:pt x="31" y="24"/>
                    <a:pt x="31" y="24"/>
                    <a:pt x="31" y="24"/>
                  </a:cubicBezTo>
                  <a:lnTo>
                    <a:pt x="31" y="24"/>
                  </a:lnTo>
                  <a:cubicBezTo>
                    <a:pt x="31" y="16"/>
                    <a:pt x="24" y="16"/>
                    <a:pt x="24" y="16"/>
                  </a:cubicBezTo>
                  <a:cubicBezTo>
                    <a:pt x="24" y="16"/>
                    <a:pt x="24" y="16"/>
                    <a:pt x="24" y="24"/>
                  </a:cubicBezTo>
                  <a:lnTo>
                    <a:pt x="24" y="24"/>
                  </a:lnTo>
                  <a:cubicBezTo>
                    <a:pt x="24" y="32"/>
                    <a:pt x="24" y="32"/>
                    <a:pt x="24" y="32"/>
                  </a:cubicBezTo>
                  <a:cubicBezTo>
                    <a:pt x="24" y="32"/>
                    <a:pt x="24" y="40"/>
                    <a:pt x="31" y="40"/>
                  </a:cubicBezTo>
                  <a:cubicBezTo>
                    <a:pt x="39" y="48"/>
                    <a:pt x="47" y="48"/>
                    <a:pt x="47" y="55"/>
                  </a:cubicBezTo>
                  <a:cubicBezTo>
                    <a:pt x="55" y="55"/>
                    <a:pt x="55" y="63"/>
                    <a:pt x="55" y="71"/>
                  </a:cubicBezTo>
                  <a:cubicBezTo>
                    <a:pt x="55" y="79"/>
                    <a:pt x="55" y="87"/>
                    <a:pt x="55" y="87"/>
                  </a:cubicBezTo>
                  <a:cubicBezTo>
                    <a:pt x="47" y="95"/>
                    <a:pt x="47" y="95"/>
                    <a:pt x="39" y="95"/>
                  </a:cubicBezTo>
                  <a:cubicBezTo>
                    <a:pt x="39" y="95"/>
                    <a:pt x="31" y="103"/>
                    <a:pt x="24" y="103"/>
                  </a:cubicBezTo>
                  <a:cubicBezTo>
                    <a:pt x="24" y="103"/>
                    <a:pt x="16" y="95"/>
                    <a:pt x="8" y="95"/>
                  </a:cubicBezTo>
                  <a:lnTo>
                    <a:pt x="0" y="87"/>
                  </a:lnTo>
                  <a:cubicBezTo>
                    <a:pt x="0" y="79"/>
                    <a:pt x="0" y="79"/>
                    <a:pt x="0" y="71"/>
                  </a:cubicBezTo>
                  <a:cubicBezTo>
                    <a:pt x="0" y="63"/>
                    <a:pt x="0" y="63"/>
                    <a:pt x="0" y="63"/>
                  </a:cubicBezTo>
                  <a:cubicBezTo>
                    <a:pt x="24" y="63"/>
                    <a:pt x="24" y="63"/>
                    <a:pt x="24" y="63"/>
                  </a:cubicBezTo>
                  <a:cubicBezTo>
                    <a:pt x="24" y="79"/>
                    <a:pt x="24" y="79"/>
                    <a:pt x="24" y="79"/>
                  </a:cubicBezTo>
                  <a:lnTo>
                    <a:pt x="24" y="79"/>
                  </a:lnTo>
                  <a:lnTo>
                    <a:pt x="24" y="87"/>
                  </a:lnTo>
                  <a:cubicBezTo>
                    <a:pt x="31" y="87"/>
                    <a:pt x="31" y="79"/>
                    <a:pt x="31" y="79"/>
                  </a:cubicBezTo>
                  <a:lnTo>
                    <a:pt x="31" y="79"/>
                  </a:lnTo>
                  <a:cubicBezTo>
                    <a:pt x="31" y="71"/>
                    <a:pt x="31" y="63"/>
                    <a:pt x="31" y="63"/>
                  </a:cubicBezTo>
                  <a:cubicBezTo>
                    <a:pt x="24" y="63"/>
                    <a:pt x="24" y="63"/>
                    <a:pt x="16" y="55"/>
                  </a:cubicBezTo>
                  <a:lnTo>
                    <a:pt x="8" y="48"/>
                  </a:lnTo>
                  <a:cubicBezTo>
                    <a:pt x="8" y="48"/>
                    <a:pt x="0" y="48"/>
                    <a:pt x="0" y="40"/>
                  </a:cubicBezTo>
                  <a:lnTo>
                    <a:pt x="0" y="32"/>
                  </a:lnTo>
                  <a:cubicBezTo>
                    <a:pt x="0" y="24"/>
                    <a:pt x="0" y="16"/>
                    <a:pt x="0" y="16"/>
                  </a:cubicBezTo>
                  <a:cubicBezTo>
                    <a:pt x="0" y="8"/>
                    <a:pt x="8" y="8"/>
                    <a:pt x="8" y="8"/>
                  </a:cubicBezTo>
                  <a:cubicBezTo>
                    <a:pt x="16" y="8"/>
                    <a:pt x="16" y="0"/>
                    <a:pt x="24" y="0"/>
                  </a:cubicBezTo>
                  <a:cubicBezTo>
                    <a:pt x="31" y="0"/>
                    <a:pt x="39" y="8"/>
                    <a:pt x="39" y="8"/>
                  </a:cubicBezTo>
                  <a:cubicBezTo>
                    <a:pt x="47" y="8"/>
                    <a:pt x="47" y="8"/>
                    <a:pt x="47" y="16"/>
                  </a:cubicBezTo>
                  <a:cubicBezTo>
                    <a:pt x="47" y="16"/>
                    <a:pt x="55" y="24"/>
                    <a:pt x="55"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5" name="Freeform 597"/>
            <p:cNvSpPr>
              <a:spLocks noChangeArrowheads="1"/>
            </p:cNvSpPr>
            <p:nvPr/>
          </p:nvSpPr>
          <p:spPr bwMode="auto">
            <a:xfrm>
              <a:off x="15369116" y="8319993"/>
              <a:ext cx="57171" cy="98460"/>
            </a:xfrm>
            <a:custGeom>
              <a:avLst/>
              <a:gdLst>
                <a:gd name="T0" fmla="*/ 79 w 80"/>
                <a:gd name="T1" fmla="*/ 0 h 135"/>
                <a:gd name="T2" fmla="*/ 79 w 80"/>
                <a:gd name="T3" fmla="*/ 134 h 135"/>
                <a:gd name="T4" fmla="*/ 48 w 80"/>
                <a:gd name="T5" fmla="*/ 134 h 135"/>
                <a:gd name="T6" fmla="*/ 32 w 80"/>
                <a:gd name="T7" fmla="*/ 79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9"/>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6" name="Freeform 598"/>
            <p:cNvSpPr>
              <a:spLocks noChangeArrowheads="1"/>
            </p:cNvSpPr>
            <p:nvPr/>
          </p:nvSpPr>
          <p:spPr bwMode="auto">
            <a:xfrm>
              <a:off x="15432640" y="8319993"/>
              <a:ext cx="63523" cy="98460"/>
            </a:xfrm>
            <a:custGeom>
              <a:avLst/>
              <a:gdLst>
                <a:gd name="T0" fmla="*/ 71 w 88"/>
                <a:gd name="T1" fmla="*/ 0 h 135"/>
                <a:gd name="T2" fmla="*/ 71 w 88"/>
                <a:gd name="T3" fmla="*/ 0 h 135"/>
                <a:gd name="T4" fmla="*/ 87 w 88"/>
                <a:gd name="T5" fmla="*/ 134 h 135"/>
                <a:gd name="T6" fmla="*/ 55 w 88"/>
                <a:gd name="T7" fmla="*/ 134 h 135"/>
                <a:gd name="T8" fmla="*/ 48 w 88"/>
                <a:gd name="T9" fmla="*/ 111 h 135"/>
                <a:gd name="T10" fmla="*/ 40 w 88"/>
                <a:gd name="T11" fmla="*/ 111 h 135"/>
                <a:gd name="T12" fmla="*/ 40 w 88"/>
                <a:gd name="T13" fmla="*/ 134 h 135"/>
                <a:gd name="T14" fmla="*/ 0 w 88"/>
                <a:gd name="T15" fmla="*/ 134 h 135"/>
                <a:gd name="T16" fmla="*/ 16 w 88"/>
                <a:gd name="T17" fmla="*/ 0 h 135"/>
                <a:gd name="T18" fmla="*/ 71 w 88"/>
                <a:gd name="T19" fmla="*/ 0 h 135"/>
                <a:gd name="T20" fmla="*/ 48 w 88"/>
                <a:gd name="T21" fmla="*/ 87 h 135"/>
                <a:gd name="T22" fmla="*/ 48 w 88"/>
                <a:gd name="T23" fmla="*/ 87 h 135"/>
                <a:gd name="T24" fmla="*/ 48 w 88"/>
                <a:gd name="T25" fmla="*/ 32 h 135"/>
                <a:gd name="T26" fmla="*/ 40 w 88"/>
                <a:gd name="T27" fmla="*/ 87 h 135"/>
                <a:gd name="T28" fmla="*/ 48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5" y="134"/>
                    <a:pt x="55" y="134"/>
                    <a:pt x="55" y="134"/>
                  </a:cubicBezTo>
                  <a:cubicBezTo>
                    <a:pt x="48" y="111"/>
                    <a:pt x="48" y="111"/>
                    <a:pt x="48" y="111"/>
                  </a:cubicBezTo>
                  <a:cubicBezTo>
                    <a:pt x="40" y="111"/>
                    <a:pt x="40" y="111"/>
                    <a:pt x="40" y="111"/>
                  </a:cubicBezTo>
                  <a:cubicBezTo>
                    <a:pt x="40" y="134"/>
                    <a:pt x="40" y="134"/>
                    <a:pt x="40" y="134"/>
                  </a:cubicBezTo>
                  <a:cubicBezTo>
                    <a:pt x="0" y="134"/>
                    <a:pt x="0" y="134"/>
                    <a:pt x="0" y="134"/>
                  </a:cubicBezTo>
                  <a:cubicBezTo>
                    <a:pt x="16" y="0"/>
                    <a:pt x="16" y="0"/>
                    <a:pt x="16" y="0"/>
                  </a:cubicBezTo>
                  <a:lnTo>
                    <a:pt x="71" y="0"/>
                  </a:lnTo>
                  <a:close/>
                  <a:moveTo>
                    <a:pt x="48" y="87"/>
                  </a:moveTo>
                  <a:lnTo>
                    <a:pt x="48" y="87"/>
                  </a:lnTo>
                  <a:cubicBezTo>
                    <a:pt x="48" y="71"/>
                    <a:pt x="48" y="55"/>
                    <a:pt x="48" y="32"/>
                  </a:cubicBezTo>
                  <a:cubicBezTo>
                    <a:pt x="40" y="55"/>
                    <a:pt x="40" y="79"/>
                    <a:pt x="40" y="87"/>
                  </a:cubicBezTo>
                  <a:lnTo>
                    <a:pt x="48"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7" name="Freeform 599"/>
            <p:cNvSpPr>
              <a:spLocks noChangeArrowheads="1"/>
            </p:cNvSpPr>
            <p:nvPr/>
          </p:nvSpPr>
          <p:spPr bwMode="auto">
            <a:xfrm>
              <a:off x="15496163" y="8319993"/>
              <a:ext cx="63523" cy="101637"/>
            </a:xfrm>
            <a:custGeom>
              <a:avLst/>
              <a:gdLst>
                <a:gd name="T0" fmla="*/ 79 w 88"/>
                <a:gd name="T1" fmla="*/ 40 h 143"/>
                <a:gd name="T2" fmla="*/ 79 w 88"/>
                <a:gd name="T3" fmla="*/ 40 h 143"/>
                <a:gd name="T4" fmla="*/ 47 w 88"/>
                <a:gd name="T5" fmla="*/ 40 h 143"/>
                <a:gd name="T6" fmla="*/ 47 w 88"/>
                <a:gd name="T7" fmla="*/ 32 h 143"/>
                <a:gd name="T8" fmla="*/ 47 w 88"/>
                <a:gd name="T9" fmla="*/ 24 h 143"/>
                <a:gd name="T10" fmla="*/ 40 w 88"/>
                <a:gd name="T11" fmla="*/ 24 h 143"/>
                <a:gd name="T12" fmla="*/ 40 w 88"/>
                <a:gd name="T13" fmla="*/ 24 h 143"/>
                <a:gd name="T14" fmla="*/ 40 w 88"/>
                <a:gd name="T15" fmla="*/ 32 h 143"/>
                <a:gd name="T16" fmla="*/ 40 w 88"/>
                <a:gd name="T17" fmla="*/ 40 h 143"/>
                <a:gd name="T18" fmla="*/ 47 w 88"/>
                <a:gd name="T19" fmla="*/ 48 h 143"/>
                <a:gd name="T20" fmla="*/ 79 w 88"/>
                <a:gd name="T21" fmla="*/ 71 h 143"/>
                <a:gd name="T22" fmla="*/ 87 w 88"/>
                <a:gd name="T23" fmla="*/ 103 h 143"/>
                <a:gd name="T24" fmla="*/ 79 w 88"/>
                <a:gd name="T25" fmla="*/ 127 h 143"/>
                <a:gd name="T26" fmla="*/ 71 w 88"/>
                <a:gd name="T27" fmla="*/ 134 h 143"/>
                <a:gd name="T28" fmla="*/ 47 w 88"/>
                <a:gd name="T29" fmla="*/ 142 h 143"/>
                <a:gd name="T30" fmla="*/ 24 w 88"/>
                <a:gd name="T31" fmla="*/ 134 h 143"/>
                <a:gd name="T32" fmla="*/ 8 w 88"/>
                <a:gd name="T33" fmla="*/ 119 h 143"/>
                <a:gd name="T34" fmla="*/ 8 w 88"/>
                <a:gd name="T35" fmla="*/ 95 h 143"/>
                <a:gd name="T36" fmla="*/ 8 w 88"/>
                <a:gd name="T37" fmla="*/ 87 h 143"/>
                <a:gd name="T38" fmla="*/ 40 w 88"/>
                <a:gd name="T39" fmla="*/ 87 h 143"/>
                <a:gd name="T40" fmla="*/ 40 w 88"/>
                <a:gd name="T41" fmla="*/ 103 h 143"/>
                <a:gd name="T42" fmla="*/ 40 w 88"/>
                <a:gd name="T43" fmla="*/ 111 h 143"/>
                <a:gd name="T44" fmla="*/ 47 w 88"/>
                <a:gd name="T45" fmla="*/ 119 h 143"/>
                <a:gd name="T46" fmla="*/ 47 w 88"/>
                <a:gd name="T47" fmla="*/ 111 h 143"/>
                <a:gd name="T48" fmla="*/ 47 w 88"/>
                <a:gd name="T49" fmla="*/ 103 h 143"/>
                <a:gd name="T50" fmla="*/ 47 w 88"/>
                <a:gd name="T51" fmla="*/ 87 h 143"/>
                <a:gd name="T52" fmla="*/ 32 w 88"/>
                <a:gd name="T53" fmla="*/ 79 h 143"/>
                <a:gd name="T54" fmla="*/ 16 w 88"/>
                <a:gd name="T55" fmla="*/ 63 h 143"/>
                <a:gd name="T56" fmla="*/ 8 w 88"/>
                <a:gd name="T57" fmla="*/ 55 h 143"/>
                <a:gd name="T58" fmla="*/ 0 w 88"/>
                <a:gd name="T59" fmla="*/ 40 h 143"/>
                <a:gd name="T60" fmla="*/ 8 w 88"/>
                <a:gd name="T61" fmla="*/ 16 h 143"/>
                <a:gd name="T62" fmla="*/ 24 w 88"/>
                <a:gd name="T63" fmla="*/ 0 h 143"/>
                <a:gd name="T64" fmla="*/ 40 w 88"/>
                <a:gd name="T65" fmla="*/ 0 h 143"/>
                <a:gd name="T66" fmla="*/ 63 w 88"/>
                <a:gd name="T67" fmla="*/ 0 h 143"/>
                <a:gd name="T68" fmla="*/ 79 w 88"/>
                <a:gd name="T69" fmla="*/ 16 h 143"/>
                <a:gd name="T70" fmla="*/ 79 w 88"/>
                <a:gd name="T7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43">
                  <a:moveTo>
                    <a:pt x="79" y="40"/>
                  </a:moveTo>
                  <a:lnTo>
                    <a:pt x="79" y="40"/>
                  </a:lnTo>
                  <a:cubicBezTo>
                    <a:pt x="47" y="40"/>
                    <a:pt x="47" y="40"/>
                    <a:pt x="47" y="40"/>
                  </a:cubicBezTo>
                  <a:cubicBezTo>
                    <a:pt x="47" y="32"/>
                    <a:pt x="47" y="32"/>
                    <a:pt x="47" y="32"/>
                  </a:cubicBezTo>
                  <a:lnTo>
                    <a:pt x="47" y="24"/>
                  </a:lnTo>
                  <a:cubicBezTo>
                    <a:pt x="47" y="24"/>
                    <a:pt x="47" y="24"/>
                    <a:pt x="40" y="24"/>
                  </a:cubicBezTo>
                  <a:lnTo>
                    <a:pt x="40" y="24"/>
                  </a:lnTo>
                  <a:lnTo>
                    <a:pt x="40" y="32"/>
                  </a:lnTo>
                  <a:cubicBezTo>
                    <a:pt x="40" y="40"/>
                    <a:pt x="40" y="40"/>
                    <a:pt x="40" y="40"/>
                  </a:cubicBezTo>
                  <a:cubicBezTo>
                    <a:pt x="40" y="48"/>
                    <a:pt x="40" y="48"/>
                    <a:pt x="47" y="48"/>
                  </a:cubicBezTo>
                  <a:cubicBezTo>
                    <a:pt x="63" y="63"/>
                    <a:pt x="71" y="71"/>
                    <a:pt x="79" y="71"/>
                  </a:cubicBezTo>
                  <a:cubicBezTo>
                    <a:pt x="79" y="79"/>
                    <a:pt x="87" y="87"/>
                    <a:pt x="87" y="103"/>
                  </a:cubicBezTo>
                  <a:cubicBezTo>
                    <a:pt x="87" y="111"/>
                    <a:pt x="79" y="119"/>
                    <a:pt x="79" y="127"/>
                  </a:cubicBezTo>
                  <a:lnTo>
                    <a:pt x="71" y="134"/>
                  </a:lnTo>
                  <a:cubicBezTo>
                    <a:pt x="63" y="134"/>
                    <a:pt x="55" y="142"/>
                    <a:pt x="47" y="142"/>
                  </a:cubicBezTo>
                  <a:cubicBezTo>
                    <a:pt x="40" y="142"/>
                    <a:pt x="24" y="134"/>
                    <a:pt x="24" y="134"/>
                  </a:cubicBezTo>
                  <a:cubicBezTo>
                    <a:pt x="16" y="127"/>
                    <a:pt x="8" y="127"/>
                    <a:pt x="8" y="119"/>
                  </a:cubicBezTo>
                  <a:cubicBezTo>
                    <a:pt x="8" y="119"/>
                    <a:pt x="8" y="111"/>
                    <a:pt x="8" y="95"/>
                  </a:cubicBezTo>
                  <a:cubicBezTo>
                    <a:pt x="8" y="87"/>
                    <a:pt x="8" y="87"/>
                    <a:pt x="8" y="87"/>
                  </a:cubicBezTo>
                  <a:cubicBezTo>
                    <a:pt x="40" y="87"/>
                    <a:pt x="40" y="87"/>
                    <a:pt x="40" y="87"/>
                  </a:cubicBezTo>
                  <a:cubicBezTo>
                    <a:pt x="40" y="103"/>
                    <a:pt x="40" y="103"/>
                    <a:pt x="40" y="103"/>
                  </a:cubicBezTo>
                  <a:cubicBezTo>
                    <a:pt x="40" y="111"/>
                    <a:pt x="40" y="111"/>
                    <a:pt x="40" y="111"/>
                  </a:cubicBezTo>
                  <a:cubicBezTo>
                    <a:pt x="40" y="119"/>
                    <a:pt x="40" y="119"/>
                    <a:pt x="47" y="119"/>
                  </a:cubicBezTo>
                  <a:cubicBezTo>
                    <a:pt x="47" y="119"/>
                    <a:pt x="47" y="119"/>
                    <a:pt x="47" y="111"/>
                  </a:cubicBezTo>
                  <a:cubicBezTo>
                    <a:pt x="47" y="111"/>
                    <a:pt x="47" y="111"/>
                    <a:pt x="47" y="103"/>
                  </a:cubicBezTo>
                  <a:cubicBezTo>
                    <a:pt x="47" y="95"/>
                    <a:pt x="47" y="95"/>
                    <a:pt x="47" y="87"/>
                  </a:cubicBezTo>
                  <a:cubicBezTo>
                    <a:pt x="47" y="87"/>
                    <a:pt x="40" y="87"/>
                    <a:pt x="32" y="79"/>
                  </a:cubicBezTo>
                  <a:cubicBezTo>
                    <a:pt x="24" y="71"/>
                    <a:pt x="16" y="71"/>
                    <a:pt x="16" y="63"/>
                  </a:cubicBezTo>
                  <a:cubicBezTo>
                    <a:pt x="8" y="63"/>
                    <a:pt x="8" y="63"/>
                    <a:pt x="8" y="55"/>
                  </a:cubicBezTo>
                  <a:cubicBezTo>
                    <a:pt x="8" y="48"/>
                    <a:pt x="0" y="48"/>
                    <a:pt x="0" y="40"/>
                  </a:cubicBezTo>
                  <a:cubicBezTo>
                    <a:pt x="0" y="24"/>
                    <a:pt x="8" y="16"/>
                    <a:pt x="8" y="16"/>
                  </a:cubicBezTo>
                  <a:cubicBezTo>
                    <a:pt x="8" y="8"/>
                    <a:pt x="16" y="8"/>
                    <a:pt x="24" y="0"/>
                  </a:cubicBezTo>
                  <a:cubicBezTo>
                    <a:pt x="24" y="0"/>
                    <a:pt x="32" y="0"/>
                    <a:pt x="40" y="0"/>
                  </a:cubicBezTo>
                  <a:cubicBezTo>
                    <a:pt x="47" y="0"/>
                    <a:pt x="55" y="0"/>
                    <a:pt x="63" y="0"/>
                  </a:cubicBezTo>
                  <a:cubicBezTo>
                    <a:pt x="71" y="8"/>
                    <a:pt x="79" y="8"/>
                    <a:pt x="79" y="16"/>
                  </a:cubicBezTo>
                  <a:cubicBezTo>
                    <a:pt x="79" y="16"/>
                    <a:pt x="79" y="24"/>
                    <a:pt x="79" y="40"/>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8" name="Freeform 600"/>
            <p:cNvSpPr>
              <a:spLocks noChangeArrowheads="1"/>
            </p:cNvSpPr>
            <p:nvPr/>
          </p:nvSpPr>
          <p:spPr bwMode="auto">
            <a:xfrm>
              <a:off x="15562861" y="8319993"/>
              <a:ext cx="57171" cy="98460"/>
            </a:xfrm>
            <a:custGeom>
              <a:avLst/>
              <a:gdLst>
                <a:gd name="T0" fmla="*/ 79 w 80"/>
                <a:gd name="T1" fmla="*/ 0 h 135"/>
                <a:gd name="T2" fmla="*/ 79 w 80"/>
                <a:gd name="T3" fmla="*/ 134 h 135"/>
                <a:gd name="T4" fmla="*/ 47 w 80"/>
                <a:gd name="T5" fmla="*/ 134 h 135"/>
                <a:gd name="T6" fmla="*/ 47 w 80"/>
                <a:gd name="T7" fmla="*/ 79 h 135"/>
                <a:gd name="T8" fmla="*/ 32 w 80"/>
                <a:gd name="T9" fmla="*/ 79 h 135"/>
                <a:gd name="T10" fmla="*/ 32 w 80"/>
                <a:gd name="T11" fmla="*/ 134 h 135"/>
                <a:gd name="T12" fmla="*/ 0 w 80"/>
                <a:gd name="T13" fmla="*/ 134 h 135"/>
                <a:gd name="T14" fmla="*/ 0 w 80"/>
                <a:gd name="T15" fmla="*/ 0 h 135"/>
                <a:gd name="T16" fmla="*/ 32 w 80"/>
                <a:gd name="T17" fmla="*/ 0 h 135"/>
                <a:gd name="T18" fmla="*/ 32 w 80"/>
                <a:gd name="T19" fmla="*/ 48 h 135"/>
                <a:gd name="T20" fmla="*/ 47 w 80"/>
                <a:gd name="T21" fmla="*/ 48 h 135"/>
                <a:gd name="T22" fmla="*/ 47 w 80"/>
                <a:gd name="T23" fmla="*/ 0 h 135"/>
                <a:gd name="T24" fmla="*/ 79 w 80"/>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5">
                  <a:moveTo>
                    <a:pt x="79" y="0"/>
                  </a:moveTo>
                  <a:lnTo>
                    <a:pt x="79" y="134"/>
                  </a:lnTo>
                  <a:lnTo>
                    <a:pt x="47" y="134"/>
                  </a:lnTo>
                  <a:lnTo>
                    <a:pt x="47" y="79"/>
                  </a:lnTo>
                  <a:lnTo>
                    <a:pt x="32" y="79"/>
                  </a:lnTo>
                  <a:lnTo>
                    <a:pt x="32" y="134"/>
                  </a:lnTo>
                  <a:lnTo>
                    <a:pt x="0" y="134"/>
                  </a:lnTo>
                  <a:lnTo>
                    <a:pt x="0" y="0"/>
                  </a:lnTo>
                  <a:lnTo>
                    <a:pt x="32" y="0"/>
                  </a:lnTo>
                  <a:lnTo>
                    <a:pt x="32" y="48"/>
                  </a:lnTo>
                  <a:lnTo>
                    <a:pt x="47" y="48"/>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09" name="Freeform 601"/>
            <p:cNvSpPr>
              <a:spLocks noChangeArrowheads="1"/>
            </p:cNvSpPr>
            <p:nvPr/>
          </p:nvSpPr>
          <p:spPr bwMode="auto">
            <a:xfrm>
              <a:off x="15626384" y="8319993"/>
              <a:ext cx="63523" cy="98460"/>
            </a:xfrm>
            <a:custGeom>
              <a:avLst/>
              <a:gdLst>
                <a:gd name="T0" fmla="*/ 87 w 88"/>
                <a:gd name="T1" fmla="*/ 0 h 135"/>
                <a:gd name="T2" fmla="*/ 87 w 88"/>
                <a:gd name="T3" fmla="*/ 0 h 135"/>
                <a:gd name="T4" fmla="*/ 71 w 88"/>
                <a:gd name="T5" fmla="*/ 134 h 135"/>
                <a:gd name="T6" fmla="*/ 24 w 88"/>
                <a:gd name="T7" fmla="*/ 134 h 135"/>
                <a:gd name="T8" fmla="*/ 0 w 88"/>
                <a:gd name="T9" fmla="*/ 0 h 135"/>
                <a:gd name="T10" fmla="*/ 39 w 88"/>
                <a:gd name="T11" fmla="*/ 0 h 135"/>
                <a:gd name="T12" fmla="*/ 47 w 88"/>
                <a:gd name="T13" fmla="*/ 95 h 135"/>
                <a:gd name="T14" fmla="*/ 47 w 88"/>
                <a:gd name="T15" fmla="*/ 24 h 135"/>
                <a:gd name="T16" fmla="*/ 55 w 88"/>
                <a:gd name="T17" fmla="*/ 0 h 135"/>
                <a:gd name="T18" fmla="*/ 87 w 88"/>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35">
                  <a:moveTo>
                    <a:pt x="87" y="0"/>
                  </a:moveTo>
                  <a:lnTo>
                    <a:pt x="87" y="0"/>
                  </a:lnTo>
                  <a:cubicBezTo>
                    <a:pt x="71" y="134"/>
                    <a:pt x="71" y="134"/>
                    <a:pt x="71" y="134"/>
                  </a:cubicBezTo>
                  <a:cubicBezTo>
                    <a:pt x="24" y="134"/>
                    <a:pt x="24" y="134"/>
                    <a:pt x="24" y="134"/>
                  </a:cubicBezTo>
                  <a:cubicBezTo>
                    <a:pt x="0" y="0"/>
                    <a:pt x="0" y="0"/>
                    <a:pt x="0" y="0"/>
                  </a:cubicBezTo>
                  <a:cubicBezTo>
                    <a:pt x="39" y="0"/>
                    <a:pt x="39" y="0"/>
                    <a:pt x="39" y="0"/>
                  </a:cubicBezTo>
                  <a:cubicBezTo>
                    <a:pt x="39" y="40"/>
                    <a:pt x="47" y="71"/>
                    <a:pt x="47" y="95"/>
                  </a:cubicBezTo>
                  <a:cubicBezTo>
                    <a:pt x="47" y="71"/>
                    <a:pt x="47" y="48"/>
                    <a:pt x="47" y="24"/>
                  </a:cubicBezTo>
                  <a:cubicBezTo>
                    <a:pt x="55" y="0"/>
                    <a:pt x="55" y="0"/>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0" name="Freeform 602"/>
            <p:cNvSpPr>
              <a:spLocks noChangeArrowheads="1"/>
            </p:cNvSpPr>
            <p:nvPr/>
          </p:nvSpPr>
          <p:spPr bwMode="auto">
            <a:xfrm>
              <a:off x="15696260" y="8319993"/>
              <a:ext cx="28586" cy="98460"/>
            </a:xfrm>
            <a:custGeom>
              <a:avLst/>
              <a:gdLst>
                <a:gd name="T0" fmla="*/ 39 w 40"/>
                <a:gd name="T1" fmla="*/ 0 h 135"/>
                <a:gd name="T2" fmla="*/ 39 w 40"/>
                <a:gd name="T3" fmla="*/ 134 h 135"/>
                <a:gd name="T4" fmla="*/ 0 w 40"/>
                <a:gd name="T5" fmla="*/ 134 h 135"/>
                <a:gd name="T6" fmla="*/ 0 w 40"/>
                <a:gd name="T7" fmla="*/ 0 h 135"/>
                <a:gd name="T8" fmla="*/ 39 w 40"/>
                <a:gd name="T9" fmla="*/ 0 h 135"/>
              </a:gdLst>
              <a:ahLst/>
              <a:cxnLst>
                <a:cxn ang="0">
                  <a:pos x="T0" y="T1"/>
                </a:cxn>
                <a:cxn ang="0">
                  <a:pos x="T2" y="T3"/>
                </a:cxn>
                <a:cxn ang="0">
                  <a:pos x="T4" y="T5"/>
                </a:cxn>
                <a:cxn ang="0">
                  <a:pos x="T6" y="T7"/>
                </a:cxn>
                <a:cxn ang="0">
                  <a:pos x="T8" y="T9"/>
                </a:cxn>
              </a:cxnLst>
              <a:rect l="0" t="0" r="r" b="b"/>
              <a:pathLst>
                <a:path w="40" h="135">
                  <a:moveTo>
                    <a:pt x="39" y="0"/>
                  </a:moveTo>
                  <a:lnTo>
                    <a:pt x="39" y="134"/>
                  </a:lnTo>
                  <a:lnTo>
                    <a:pt x="0" y="13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1" name="Freeform 603"/>
            <p:cNvSpPr>
              <a:spLocks noChangeArrowheads="1"/>
            </p:cNvSpPr>
            <p:nvPr/>
          </p:nvSpPr>
          <p:spPr bwMode="auto">
            <a:xfrm>
              <a:off x="15728022" y="8319993"/>
              <a:ext cx="47643" cy="98460"/>
            </a:xfrm>
            <a:custGeom>
              <a:avLst/>
              <a:gdLst>
                <a:gd name="T0" fmla="*/ 40 w 64"/>
                <a:gd name="T1" fmla="*/ 0 h 135"/>
                <a:gd name="T2" fmla="*/ 40 w 64"/>
                <a:gd name="T3" fmla="*/ 111 h 135"/>
                <a:gd name="T4" fmla="*/ 63 w 64"/>
                <a:gd name="T5" fmla="*/ 111 h 135"/>
                <a:gd name="T6" fmla="*/ 63 w 64"/>
                <a:gd name="T7" fmla="*/ 134 h 135"/>
                <a:gd name="T8" fmla="*/ 0 w 64"/>
                <a:gd name="T9" fmla="*/ 134 h 135"/>
                <a:gd name="T10" fmla="*/ 0 w 64"/>
                <a:gd name="T11" fmla="*/ 0 h 135"/>
                <a:gd name="T12" fmla="*/ 40 w 64"/>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64" h="135">
                  <a:moveTo>
                    <a:pt x="40" y="0"/>
                  </a:moveTo>
                  <a:lnTo>
                    <a:pt x="40" y="111"/>
                  </a:lnTo>
                  <a:lnTo>
                    <a:pt x="63" y="111"/>
                  </a:lnTo>
                  <a:lnTo>
                    <a:pt x="63"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2" name="Freeform 604"/>
            <p:cNvSpPr>
              <a:spLocks noChangeArrowheads="1"/>
            </p:cNvSpPr>
            <p:nvPr/>
          </p:nvSpPr>
          <p:spPr bwMode="auto">
            <a:xfrm>
              <a:off x="15778840" y="8319993"/>
              <a:ext cx="41291" cy="98460"/>
            </a:xfrm>
            <a:custGeom>
              <a:avLst/>
              <a:gdLst>
                <a:gd name="T0" fmla="*/ 32 w 57"/>
                <a:gd name="T1" fmla="*/ 0 h 135"/>
                <a:gd name="T2" fmla="*/ 32 w 57"/>
                <a:gd name="T3" fmla="*/ 111 h 135"/>
                <a:gd name="T4" fmla="*/ 56 w 57"/>
                <a:gd name="T5" fmla="*/ 111 h 135"/>
                <a:gd name="T6" fmla="*/ 56 w 57"/>
                <a:gd name="T7" fmla="*/ 134 h 135"/>
                <a:gd name="T8" fmla="*/ 0 w 57"/>
                <a:gd name="T9" fmla="*/ 134 h 135"/>
                <a:gd name="T10" fmla="*/ 0 w 57"/>
                <a:gd name="T11" fmla="*/ 0 h 135"/>
                <a:gd name="T12" fmla="*/ 32 w 57"/>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7" h="135">
                  <a:moveTo>
                    <a:pt x="32" y="0"/>
                  </a:moveTo>
                  <a:lnTo>
                    <a:pt x="32" y="111"/>
                  </a:lnTo>
                  <a:lnTo>
                    <a:pt x="56" y="111"/>
                  </a:lnTo>
                  <a:lnTo>
                    <a:pt x="56"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3" name="Freeform 605"/>
            <p:cNvSpPr>
              <a:spLocks noChangeArrowheads="1"/>
            </p:cNvSpPr>
            <p:nvPr/>
          </p:nvSpPr>
          <p:spPr bwMode="auto">
            <a:xfrm>
              <a:off x="15826484" y="8319993"/>
              <a:ext cx="41289" cy="98460"/>
            </a:xfrm>
            <a:custGeom>
              <a:avLst/>
              <a:gdLst>
                <a:gd name="T0" fmla="*/ 0 w 57"/>
                <a:gd name="T1" fmla="*/ 0 h 135"/>
                <a:gd name="T2" fmla="*/ 56 w 57"/>
                <a:gd name="T3" fmla="*/ 0 h 135"/>
                <a:gd name="T4" fmla="*/ 56 w 57"/>
                <a:gd name="T5" fmla="*/ 32 h 135"/>
                <a:gd name="T6" fmla="*/ 32 w 57"/>
                <a:gd name="T7" fmla="*/ 32 h 135"/>
                <a:gd name="T8" fmla="*/ 32 w 57"/>
                <a:gd name="T9" fmla="*/ 55 h 135"/>
                <a:gd name="T10" fmla="*/ 56 w 57"/>
                <a:gd name="T11" fmla="*/ 55 h 135"/>
                <a:gd name="T12" fmla="*/ 56 w 57"/>
                <a:gd name="T13" fmla="*/ 79 h 135"/>
                <a:gd name="T14" fmla="*/ 32 w 57"/>
                <a:gd name="T15" fmla="*/ 79 h 135"/>
                <a:gd name="T16" fmla="*/ 32 w 57"/>
                <a:gd name="T17" fmla="*/ 111 h 135"/>
                <a:gd name="T18" fmla="*/ 56 w 57"/>
                <a:gd name="T19" fmla="*/ 111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2"/>
                  </a:lnTo>
                  <a:lnTo>
                    <a:pt x="32" y="32"/>
                  </a:lnTo>
                  <a:lnTo>
                    <a:pt x="32" y="55"/>
                  </a:lnTo>
                  <a:lnTo>
                    <a:pt x="56" y="55"/>
                  </a:lnTo>
                  <a:lnTo>
                    <a:pt x="56" y="79"/>
                  </a:lnTo>
                  <a:lnTo>
                    <a:pt x="32" y="79"/>
                  </a:lnTo>
                  <a:lnTo>
                    <a:pt x="32" y="111"/>
                  </a:lnTo>
                  <a:lnTo>
                    <a:pt x="56" y="111"/>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4" name="Freeform 606"/>
            <p:cNvSpPr>
              <a:spLocks noChangeArrowheads="1"/>
            </p:cNvSpPr>
            <p:nvPr/>
          </p:nvSpPr>
          <p:spPr bwMode="auto">
            <a:xfrm>
              <a:off x="14987977" y="8472448"/>
              <a:ext cx="69876" cy="120694"/>
            </a:xfrm>
            <a:custGeom>
              <a:avLst/>
              <a:gdLst>
                <a:gd name="T0" fmla="*/ 94 w 95"/>
                <a:gd name="T1" fmla="*/ 0 h 166"/>
                <a:gd name="T2" fmla="*/ 94 w 95"/>
                <a:gd name="T3" fmla="*/ 31 h 166"/>
                <a:gd name="T4" fmla="*/ 71 w 95"/>
                <a:gd name="T5" fmla="*/ 31 h 166"/>
                <a:gd name="T6" fmla="*/ 71 w 95"/>
                <a:gd name="T7" fmla="*/ 165 h 166"/>
                <a:gd name="T8" fmla="*/ 31 w 95"/>
                <a:gd name="T9" fmla="*/ 165 h 166"/>
                <a:gd name="T10" fmla="*/ 31 w 95"/>
                <a:gd name="T11" fmla="*/ 31 h 166"/>
                <a:gd name="T12" fmla="*/ 0 w 95"/>
                <a:gd name="T13" fmla="*/ 31 h 166"/>
                <a:gd name="T14" fmla="*/ 0 w 95"/>
                <a:gd name="T15" fmla="*/ 0 h 166"/>
                <a:gd name="T16" fmla="*/ 94 w 95"/>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66">
                  <a:moveTo>
                    <a:pt x="94" y="0"/>
                  </a:moveTo>
                  <a:lnTo>
                    <a:pt x="94" y="31"/>
                  </a:lnTo>
                  <a:lnTo>
                    <a:pt x="71" y="31"/>
                  </a:lnTo>
                  <a:lnTo>
                    <a:pt x="71" y="165"/>
                  </a:lnTo>
                  <a:lnTo>
                    <a:pt x="31" y="165"/>
                  </a:lnTo>
                  <a:lnTo>
                    <a:pt x="31" y="31"/>
                  </a:lnTo>
                  <a:lnTo>
                    <a:pt x="0" y="31"/>
                  </a:lnTo>
                  <a:lnTo>
                    <a:pt x="0" y="0"/>
                  </a:lnTo>
                  <a:lnTo>
                    <a:pt x="9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5" name="Freeform 607"/>
            <p:cNvSpPr>
              <a:spLocks noChangeArrowheads="1"/>
            </p:cNvSpPr>
            <p:nvPr/>
          </p:nvSpPr>
          <p:spPr bwMode="auto">
            <a:xfrm>
              <a:off x="15064205" y="8472448"/>
              <a:ext cx="57171" cy="120694"/>
            </a:xfrm>
            <a:custGeom>
              <a:avLst/>
              <a:gdLst>
                <a:gd name="T0" fmla="*/ 0 w 80"/>
                <a:gd name="T1" fmla="*/ 0 h 166"/>
                <a:gd name="T2" fmla="*/ 79 w 80"/>
                <a:gd name="T3" fmla="*/ 0 h 166"/>
                <a:gd name="T4" fmla="*/ 79 w 80"/>
                <a:gd name="T5" fmla="*/ 31 h 166"/>
                <a:gd name="T6" fmla="*/ 48 w 80"/>
                <a:gd name="T7" fmla="*/ 31 h 166"/>
                <a:gd name="T8" fmla="*/ 48 w 80"/>
                <a:gd name="T9" fmla="*/ 63 h 166"/>
                <a:gd name="T10" fmla="*/ 71 w 80"/>
                <a:gd name="T11" fmla="*/ 63 h 166"/>
                <a:gd name="T12" fmla="*/ 71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8" y="31"/>
                  </a:lnTo>
                  <a:lnTo>
                    <a:pt x="48" y="63"/>
                  </a:lnTo>
                  <a:lnTo>
                    <a:pt x="71" y="63"/>
                  </a:lnTo>
                  <a:lnTo>
                    <a:pt x="71"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6" name="Freeform 608"/>
            <p:cNvSpPr>
              <a:spLocks noChangeArrowheads="1"/>
            </p:cNvSpPr>
            <p:nvPr/>
          </p:nvSpPr>
          <p:spPr bwMode="auto">
            <a:xfrm>
              <a:off x="15124551" y="8472448"/>
              <a:ext cx="76228" cy="120694"/>
            </a:xfrm>
            <a:custGeom>
              <a:avLst/>
              <a:gdLst>
                <a:gd name="T0" fmla="*/ 103 w 104"/>
                <a:gd name="T1" fmla="*/ 0 h 166"/>
                <a:gd name="T2" fmla="*/ 103 w 104"/>
                <a:gd name="T3" fmla="*/ 165 h 166"/>
                <a:gd name="T4" fmla="*/ 64 w 104"/>
                <a:gd name="T5" fmla="*/ 165 h 166"/>
                <a:gd name="T6" fmla="*/ 40 w 104"/>
                <a:gd name="T7" fmla="*/ 87 h 166"/>
                <a:gd name="T8" fmla="*/ 40 w 104"/>
                <a:gd name="T9" fmla="*/ 165 h 166"/>
                <a:gd name="T10" fmla="*/ 0 w 104"/>
                <a:gd name="T11" fmla="*/ 165 h 166"/>
                <a:gd name="T12" fmla="*/ 0 w 104"/>
                <a:gd name="T13" fmla="*/ 0 h 166"/>
                <a:gd name="T14" fmla="*/ 40 w 104"/>
                <a:gd name="T15" fmla="*/ 0 h 166"/>
                <a:gd name="T16" fmla="*/ 64 w 104"/>
                <a:gd name="T17" fmla="*/ 71 h 166"/>
                <a:gd name="T18" fmla="*/ 64 w 104"/>
                <a:gd name="T19" fmla="*/ 0 h 166"/>
                <a:gd name="T20" fmla="*/ 103 w 104"/>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6">
                  <a:moveTo>
                    <a:pt x="103" y="0"/>
                  </a:moveTo>
                  <a:lnTo>
                    <a:pt x="103" y="165"/>
                  </a:lnTo>
                  <a:lnTo>
                    <a:pt x="64" y="165"/>
                  </a:lnTo>
                  <a:lnTo>
                    <a:pt x="40" y="87"/>
                  </a:lnTo>
                  <a:lnTo>
                    <a:pt x="40" y="165"/>
                  </a:lnTo>
                  <a:lnTo>
                    <a:pt x="0" y="165"/>
                  </a:lnTo>
                  <a:lnTo>
                    <a:pt x="0" y="0"/>
                  </a:lnTo>
                  <a:lnTo>
                    <a:pt x="40" y="0"/>
                  </a:lnTo>
                  <a:lnTo>
                    <a:pt x="64" y="71"/>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7" name="Freeform 609"/>
            <p:cNvSpPr>
              <a:spLocks noChangeArrowheads="1"/>
            </p:cNvSpPr>
            <p:nvPr/>
          </p:nvSpPr>
          <p:spPr bwMode="auto">
            <a:xfrm>
              <a:off x="15210308" y="8472448"/>
              <a:ext cx="69876" cy="120694"/>
            </a:xfrm>
            <a:custGeom>
              <a:avLst/>
              <a:gdLst>
                <a:gd name="T0" fmla="*/ 95 w 96"/>
                <a:gd name="T1" fmla="*/ 0 h 166"/>
                <a:gd name="T2" fmla="*/ 95 w 96"/>
                <a:gd name="T3" fmla="*/ 165 h 166"/>
                <a:gd name="T4" fmla="*/ 55 w 96"/>
                <a:gd name="T5" fmla="*/ 165 h 166"/>
                <a:gd name="T6" fmla="*/ 31 w 96"/>
                <a:gd name="T7" fmla="*/ 87 h 166"/>
                <a:gd name="T8" fmla="*/ 31 w 96"/>
                <a:gd name="T9" fmla="*/ 165 h 166"/>
                <a:gd name="T10" fmla="*/ 0 w 96"/>
                <a:gd name="T11" fmla="*/ 165 h 166"/>
                <a:gd name="T12" fmla="*/ 0 w 96"/>
                <a:gd name="T13" fmla="*/ 0 h 166"/>
                <a:gd name="T14" fmla="*/ 31 w 96"/>
                <a:gd name="T15" fmla="*/ 0 h 166"/>
                <a:gd name="T16" fmla="*/ 55 w 96"/>
                <a:gd name="T17" fmla="*/ 71 h 166"/>
                <a:gd name="T18" fmla="*/ 55 w 96"/>
                <a:gd name="T19" fmla="*/ 0 h 166"/>
                <a:gd name="T20" fmla="*/ 95 w 96"/>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6">
                  <a:moveTo>
                    <a:pt x="95" y="0"/>
                  </a:moveTo>
                  <a:lnTo>
                    <a:pt x="95" y="165"/>
                  </a:lnTo>
                  <a:lnTo>
                    <a:pt x="55" y="165"/>
                  </a:lnTo>
                  <a:lnTo>
                    <a:pt x="31" y="87"/>
                  </a:lnTo>
                  <a:lnTo>
                    <a:pt x="31" y="165"/>
                  </a:lnTo>
                  <a:lnTo>
                    <a:pt x="0" y="165"/>
                  </a:lnTo>
                  <a:lnTo>
                    <a:pt x="0" y="0"/>
                  </a:lnTo>
                  <a:lnTo>
                    <a:pt x="31" y="0"/>
                  </a:lnTo>
                  <a:lnTo>
                    <a:pt x="55" y="71"/>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8" name="Freeform 610"/>
            <p:cNvSpPr>
              <a:spLocks noChangeArrowheads="1"/>
            </p:cNvSpPr>
            <p:nvPr/>
          </p:nvSpPr>
          <p:spPr bwMode="auto">
            <a:xfrm>
              <a:off x="15289711" y="8472448"/>
              <a:ext cx="57171" cy="120694"/>
            </a:xfrm>
            <a:custGeom>
              <a:avLst/>
              <a:gdLst>
                <a:gd name="T0" fmla="*/ 0 w 80"/>
                <a:gd name="T1" fmla="*/ 0 h 166"/>
                <a:gd name="T2" fmla="*/ 72 w 80"/>
                <a:gd name="T3" fmla="*/ 0 h 166"/>
                <a:gd name="T4" fmla="*/ 72 w 80"/>
                <a:gd name="T5" fmla="*/ 31 h 166"/>
                <a:gd name="T6" fmla="*/ 48 w 80"/>
                <a:gd name="T7" fmla="*/ 31 h 166"/>
                <a:gd name="T8" fmla="*/ 48 w 80"/>
                <a:gd name="T9" fmla="*/ 63 h 166"/>
                <a:gd name="T10" fmla="*/ 72 w 80"/>
                <a:gd name="T11" fmla="*/ 63 h 166"/>
                <a:gd name="T12" fmla="*/ 72 w 80"/>
                <a:gd name="T13" fmla="*/ 94 h 166"/>
                <a:gd name="T14" fmla="*/ 48 w 80"/>
                <a:gd name="T15" fmla="*/ 94 h 166"/>
                <a:gd name="T16" fmla="*/ 48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2" y="0"/>
                  </a:lnTo>
                  <a:lnTo>
                    <a:pt x="72" y="31"/>
                  </a:lnTo>
                  <a:lnTo>
                    <a:pt x="48" y="31"/>
                  </a:lnTo>
                  <a:lnTo>
                    <a:pt x="48" y="63"/>
                  </a:lnTo>
                  <a:lnTo>
                    <a:pt x="72" y="63"/>
                  </a:lnTo>
                  <a:lnTo>
                    <a:pt x="72" y="94"/>
                  </a:lnTo>
                  <a:lnTo>
                    <a:pt x="48" y="94"/>
                  </a:lnTo>
                  <a:lnTo>
                    <a:pt x="48"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19" name="Freeform 611"/>
            <p:cNvSpPr>
              <a:spLocks noChangeArrowheads="1"/>
            </p:cNvSpPr>
            <p:nvPr/>
          </p:nvSpPr>
          <p:spPr bwMode="auto">
            <a:xfrm>
              <a:off x="15353235" y="8466096"/>
              <a:ext cx="69876" cy="123869"/>
            </a:xfrm>
            <a:custGeom>
              <a:avLst/>
              <a:gdLst>
                <a:gd name="T0" fmla="*/ 94 w 95"/>
                <a:gd name="T1" fmla="*/ 55 h 174"/>
                <a:gd name="T2" fmla="*/ 94 w 95"/>
                <a:gd name="T3" fmla="*/ 55 h 174"/>
                <a:gd name="T4" fmla="*/ 55 w 95"/>
                <a:gd name="T5" fmla="*/ 55 h 174"/>
                <a:gd name="T6" fmla="*/ 55 w 95"/>
                <a:gd name="T7" fmla="*/ 47 h 174"/>
                <a:gd name="T8" fmla="*/ 47 w 95"/>
                <a:gd name="T9" fmla="*/ 31 h 174"/>
                <a:gd name="T10" fmla="*/ 47 w 95"/>
                <a:gd name="T11" fmla="*/ 31 h 174"/>
                <a:gd name="T12" fmla="*/ 39 w 95"/>
                <a:gd name="T13" fmla="*/ 31 h 174"/>
                <a:gd name="T14" fmla="*/ 39 w 95"/>
                <a:gd name="T15" fmla="*/ 47 h 174"/>
                <a:gd name="T16" fmla="*/ 39 w 95"/>
                <a:gd name="T17" fmla="*/ 55 h 174"/>
                <a:gd name="T18" fmla="*/ 55 w 95"/>
                <a:gd name="T19" fmla="*/ 63 h 174"/>
                <a:gd name="T20" fmla="*/ 86 w 95"/>
                <a:gd name="T21" fmla="*/ 95 h 174"/>
                <a:gd name="T22" fmla="*/ 94 w 95"/>
                <a:gd name="T23" fmla="*/ 126 h 174"/>
                <a:gd name="T24" fmla="*/ 94 w 95"/>
                <a:gd name="T25" fmla="*/ 158 h 174"/>
                <a:gd name="T26" fmla="*/ 78 w 95"/>
                <a:gd name="T27" fmla="*/ 166 h 174"/>
                <a:gd name="T28" fmla="*/ 47 w 95"/>
                <a:gd name="T29" fmla="*/ 173 h 174"/>
                <a:gd name="T30" fmla="*/ 15 w 95"/>
                <a:gd name="T31" fmla="*/ 166 h 174"/>
                <a:gd name="T32" fmla="*/ 0 w 95"/>
                <a:gd name="T33" fmla="*/ 150 h 174"/>
                <a:gd name="T34" fmla="*/ 0 w 95"/>
                <a:gd name="T35" fmla="*/ 126 h 174"/>
                <a:gd name="T36" fmla="*/ 0 w 95"/>
                <a:gd name="T37" fmla="*/ 110 h 174"/>
                <a:gd name="T38" fmla="*/ 39 w 95"/>
                <a:gd name="T39" fmla="*/ 110 h 174"/>
                <a:gd name="T40" fmla="*/ 39 w 95"/>
                <a:gd name="T41" fmla="*/ 134 h 174"/>
                <a:gd name="T42" fmla="*/ 39 w 95"/>
                <a:gd name="T43" fmla="*/ 142 h 174"/>
                <a:gd name="T44" fmla="*/ 47 w 95"/>
                <a:gd name="T45" fmla="*/ 150 h 174"/>
                <a:gd name="T46" fmla="*/ 55 w 95"/>
                <a:gd name="T47" fmla="*/ 142 h 174"/>
                <a:gd name="T48" fmla="*/ 55 w 95"/>
                <a:gd name="T49" fmla="*/ 134 h 174"/>
                <a:gd name="T50" fmla="*/ 47 w 95"/>
                <a:gd name="T51" fmla="*/ 110 h 174"/>
                <a:gd name="T52" fmla="*/ 31 w 95"/>
                <a:gd name="T53" fmla="*/ 102 h 174"/>
                <a:gd name="T54" fmla="*/ 7 w 95"/>
                <a:gd name="T55" fmla="*/ 86 h 174"/>
                <a:gd name="T56" fmla="*/ 0 w 95"/>
                <a:gd name="T57" fmla="*/ 71 h 174"/>
                <a:gd name="T58" fmla="*/ 0 w 95"/>
                <a:gd name="T59" fmla="*/ 47 h 174"/>
                <a:gd name="T60" fmla="*/ 0 w 95"/>
                <a:gd name="T61" fmla="*/ 23 h 174"/>
                <a:gd name="T62" fmla="*/ 15 w 95"/>
                <a:gd name="T63" fmla="*/ 8 h 174"/>
                <a:gd name="T64" fmla="*/ 47 w 95"/>
                <a:gd name="T65" fmla="*/ 0 h 174"/>
                <a:gd name="T66" fmla="*/ 71 w 95"/>
                <a:gd name="T67" fmla="*/ 8 h 174"/>
                <a:gd name="T68" fmla="*/ 86 w 95"/>
                <a:gd name="T69" fmla="*/ 23 h 174"/>
                <a:gd name="T70" fmla="*/ 94 w 95"/>
                <a:gd name="T71" fmla="*/ 47 h 174"/>
                <a:gd name="T72" fmla="*/ 94 w 95"/>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74">
                  <a:moveTo>
                    <a:pt x="94" y="55"/>
                  </a:moveTo>
                  <a:lnTo>
                    <a:pt x="94" y="55"/>
                  </a:lnTo>
                  <a:cubicBezTo>
                    <a:pt x="55" y="55"/>
                    <a:pt x="55" y="55"/>
                    <a:pt x="55" y="55"/>
                  </a:cubicBezTo>
                  <a:cubicBezTo>
                    <a:pt x="55" y="47"/>
                    <a:pt x="55" y="47"/>
                    <a:pt x="55" y="47"/>
                  </a:cubicBezTo>
                  <a:cubicBezTo>
                    <a:pt x="55" y="39"/>
                    <a:pt x="55" y="31"/>
                    <a:pt x="47" y="31"/>
                  </a:cubicBezTo>
                  <a:lnTo>
                    <a:pt x="47" y="31"/>
                  </a:lnTo>
                  <a:cubicBezTo>
                    <a:pt x="39" y="31"/>
                    <a:pt x="39" y="31"/>
                    <a:pt x="39" y="31"/>
                  </a:cubicBezTo>
                  <a:cubicBezTo>
                    <a:pt x="39" y="39"/>
                    <a:pt x="39" y="39"/>
                    <a:pt x="39" y="47"/>
                  </a:cubicBezTo>
                  <a:lnTo>
                    <a:pt x="39" y="55"/>
                  </a:lnTo>
                  <a:cubicBezTo>
                    <a:pt x="39" y="55"/>
                    <a:pt x="47" y="63"/>
                    <a:pt x="55" y="63"/>
                  </a:cubicBezTo>
                  <a:cubicBezTo>
                    <a:pt x="71" y="79"/>
                    <a:pt x="86" y="86"/>
                    <a:pt x="86" y="95"/>
                  </a:cubicBezTo>
                  <a:cubicBezTo>
                    <a:pt x="94" y="102"/>
                    <a:pt x="94" y="110"/>
                    <a:pt x="94" y="126"/>
                  </a:cubicBezTo>
                  <a:cubicBezTo>
                    <a:pt x="94" y="142"/>
                    <a:pt x="94" y="150"/>
                    <a:pt x="94" y="158"/>
                  </a:cubicBezTo>
                  <a:cubicBezTo>
                    <a:pt x="86" y="158"/>
                    <a:pt x="86" y="166"/>
                    <a:pt x="78" y="166"/>
                  </a:cubicBezTo>
                  <a:cubicBezTo>
                    <a:pt x="71" y="173"/>
                    <a:pt x="55" y="173"/>
                    <a:pt x="47" y="173"/>
                  </a:cubicBezTo>
                  <a:cubicBezTo>
                    <a:pt x="39" y="173"/>
                    <a:pt x="23" y="173"/>
                    <a:pt x="15" y="166"/>
                  </a:cubicBezTo>
                  <a:cubicBezTo>
                    <a:pt x="7" y="166"/>
                    <a:pt x="7" y="158"/>
                    <a:pt x="0" y="150"/>
                  </a:cubicBezTo>
                  <a:cubicBezTo>
                    <a:pt x="0" y="142"/>
                    <a:pt x="0" y="134"/>
                    <a:pt x="0" y="126"/>
                  </a:cubicBezTo>
                  <a:cubicBezTo>
                    <a:pt x="0" y="110"/>
                    <a:pt x="0" y="110"/>
                    <a:pt x="0" y="110"/>
                  </a:cubicBezTo>
                  <a:cubicBezTo>
                    <a:pt x="39" y="110"/>
                    <a:pt x="39" y="110"/>
                    <a:pt x="39" y="110"/>
                  </a:cubicBezTo>
                  <a:cubicBezTo>
                    <a:pt x="39" y="134"/>
                    <a:pt x="39" y="134"/>
                    <a:pt x="39" y="134"/>
                  </a:cubicBezTo>
                  <a:cubicBezTo>
                    <a:pt x="39" y="142"/>
                    <a:pt x="39" y="142"/>
                    <a:pt x="39" y="142"/>
                  </a:cubicBezTo>
                  <a:cubicBezTo>
                    <a:pt x="39" y="142"/>
                    <a:pt x="39" y="150"/>
                    <a:pt x="47" y="150"/>
                  </a:cubicBezTo>
                  <a:cubicBezTo>
                    <a:pt x="47" y="150"/>
                    <a:pt x="47" y="142"/>
                    <a:pt x="55" y="142"/>
                  </a:cubicBezTo>
                  <a:lnTo>
                    <a:pt x="55" y="134"/>
                  </a:lnTo>
                  <a:cubicBezTo>
                    <a:pt x="55" y="126"/>
                    <a:pt x="55" y="118"/>
                    <a:pt x="47" y="110"/>
                  </a:cubicBezTo>
                  <a:cubicBezTo>
                    <a:pt x="47" y="110"/>
                    <a:pt x="39" y="102"/>
                    <a:pt x="31" y="102"/>
                  </a:cubicBezTo>
                  <a:cubicBezTo>
                    <a:pt x="23" y="95"/>
                    <a:pt x="15" y="86"/>
                    <a:pt x="7" y="86"/>
                  </a:cubicBezTo>
                  <a:cubicBezTo>
                    <a:pt x="7" y="79"/>
                    <a:pt x="0" y="79"/>
                    <a:pt x="0" y="71"/>
                  </a:cubicBezTo>
                  <a:cubicBezTo>
                    <a:pt x="0" y="63"/>
                    <a:pt x="0" y="55"/>
                    <a:pt x="0" y="47"/>
                  </a:cubicBezTo>
                  <a:cubicBezTo>
                    <a:pt x="0" y="39"/>
                    <a:pt x="0" y="31"/>
                    <a:pt x="0" y="23"/>
                  </a:cubicBezTo>
                  <a:cubicBezTo>
                    <a:pt x="7" y="15"/>
                    <a:pt x="7" y="8"/>
                    <a:pt x="15" y="8"/>
                  </a:cubicBezTo>
                  <a:cubicBezTo>
                    <a:pt x="23" y="8"/>
                    <a:pt x="31" y="0"/>
                    <a:pt x="47" y="0"/>
                  </a:cubicBezTo>
                  <a:cubicBezTo>
                    <a:pt x="55" y="0"/>
                    <a:pt x="63" y="8"/>
                    <a:pt x="71" y="8"/>
                  </a:cubicBezTo>
                  <a:cubicBezTo>
                    <a:pt x="78" y="15"/>
                    <a:pt x="86" y="15"/>
                    <a:pt x="86" y="23"/>
                  </a:cubicBezTo>
                  <a:cubicBezTo>
                    <a:pt x="86" y="31"/>
                    <a:pt x="94" y="39"/>
                    <a:pt x="94" y="47"/>
                  </a:cubicBezTo>
                  <a:lnTo>
                    <a:pt x="94"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0" name="Freeform 612"/>
            <p:cNvSpPr>
              <a:spLocks noChangeArrowheads="1"/>
            </p:cNvSpPr>
            <p:nvPr/>
          </p:nvSpPr>
          <p:spPr bwMode="auto">
            <a:xfrm>
              <a:off x="15426287" y="8466096"/>
              <a:ext cx="76228" cy="123869"/>
            </a:xfrm>
            <a:custGeom>
              <a:avLst/>
              <a:gdLst>
                <a:gd name="T0" fmla="*/ 95 w 104"/>
                <a:gd name="T1" fmla="*/ 55 h 174"/>
                <a:gd name="T2" fmla="*/ 95 w 104"/>
                <a:gd name="T3" fmla="*/ 55 h 174"/>
                <a:gd name="T4" fmla="*/ 56 w 104"/>
                <a:gd name="T5" fmla="*/ 55 h 174"/>
                <a:gd name="T6" fmla="*/ 56 w 104"/>
                <a:gd name="T7" fmla="*/ 47 h 174"/>
                <a:gd name="T8" fmla="*/ 56 w 104"/>
                <a:gd name="T9" fmla="*/ 31 h 174"/>
                <a:gd name="T10" fmla="*/ 48 w 104"/>
                <a:gd name="T11" fmla="*/ 31 h 174"/>
                <a:gd name="T12" fmla="*/ 48 w 104"/>
                <a:gd name="T13" fmla="*/ 31 h 174"/>
                <a:gd name="T14" fmla="*/ 40 w 104"/>
                <a:gd name="T15" fmla="*/ 47 h 174"/>
                <a:gd name="T16" fmla="*/ 48 w 104"/>
                <a:gd name="T17" fmla="*/ 55 h 174"/>
                <a:gd name="T18" fmla="*/ 56 w 104"/>
                <a:gd name="T19" fmla="*/ 63 h 174"/>
                <a:gd name="T20" fmla="*/ 95 w 104"/>
                <a:gd name="T21" fmla="*/ 95 h 174"/>
                <a:gd name="T22" fmla="*/ 103 w 104"/>
                <a:gd name="T23" fmla="*/ 126 h 174"/>
                <a:gd name="T24" fmla="*/ 95 w 104"/>
                <a:gd name="T25" fmla="*/ 158 h 174"/>
                <a:gd name="T26" fmla="*/ 79 w 104"/>
                <a:gd name="T27" fmla="*/ 166 h 174"/>
                <a:gd name="T28" fmla="*/ 56 w 104"/>
                <a:gd name="T29" fmla="*/ 173 h 174"/>
                <a:gd name="T30" fmla="*/ 24 w 104"/>
                <a:gd name="T31" fmla="*/ 166 h 174"/>
                <a:gd name="T32" fmla="*/ 8 w 104"/>
                <a:gd name="T33" fmla="*/ 150 h 174"/>
                <a:gd name="T34" fmla="*/ 8 w 104"/>
                <a:gd name="T35" fmla="*/ 126 h 174"/>
                <a:gd name="T36" fmla="*/ 8 w 104"/>
                <a:gd name="T37" fmla="*/ 110 h 174"/>
                <a:gd name="T38" fmla="*/ 48 w 104"/>
                <a:gd name="T39" fmla="*/ 110 h 174"/>
                <a:gd name="T40" fmla="*/ 48 w 104"/>
                <a:gd name="T41" fmla="*/ 134 h 174"/>
                <a:gd name="T42" fmla="*/ 48 w 104"/>
                <a:gd name="T43" fmla="*/ 142 h 174"/>
                <a:gd name="T44" fmla="*/ 56 w 104"/>
                <a:gd name="T45" fmla="*/ 150 h 174"/>
                <a:gd name="T46" fmla="*/ 56 w 104"/>
                <a:gd name="T47" fmla="*/ 142 h 174"/>
                <a:gd name="T48" fmla="*/ 63 w 104"/>
                <a:gd name="T49" fmla="*/ 134 h 174"/>
                <a:gd name="T50" fmla="*/ 56 w 104"/>
                <a:gd name="T51" fmla="*/ 110 h 174"/>
                <a:gd name="T52" fmla="*/ 40 w 104"/>
                <a:gd name="T53" fmla="*/ 102 h 174"/>
                <a:gd name="T54" fmla="*/ 16 w 104"/>
                <a:gd name="T55" fmla="*/ 86 h 174"/>
                <a:gd name="T56" fmla="*/ 8 w 104"/>
                <a:gd name="T57" fmla="*/ 71 h 174"/>
                <a:gd name="T58" fmla="*/ 0 w 104"/>
                <a:gd name="T59" fmla="*/ 47 h 174"/>
                <a:gd name="T60" fmla="*/ 8 w 104"/>
                <a:gd name="T61" fmla="*/ 23 h 174"/>
                <a:gd name="T62" fmla="*/ 24 w 104"/>
                <a:gd name="T63" fmla="*/ 8 h 174"/>
                <a:gd name="T64" fmla="*/ 48 w 104"/>
                <a:gd name="T65" fmla="*/ 0 h 174"/>
                <a:gd name="T66" fmla="*/ 79 w 104"/>
                <a:gd name="T67" fmla="*/ 8 h 174"/>
                <a:gd name="T68" fmla="*/ 95 w 104"/>
                <a:gd name="T69" fmla="*/ 23 h 174"/>
                <a:gd name="T70" fmla="*/ 95 w 104"/>
                <a:gd name="T71" fmla="*/ 47 h 174"/>
                <a:gd name="T72" fmla="*/ 95 w 104"/>
                <a:gd name="T73" fmla="*/ 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74">
                  <a:moveTo>
                    <a:pt x="95" y="55"/>
                  </a:moveTo>
                  <a:lnTo>
                    <a:pt x="95" y="55"/>
                  </a:lnTo>
                  <a:cubicBezTo>
                    <a:pt x="56" y="55"/>
                    <a:pt x="56" y="55"/>
                    <a:pt x="56" y="55"/>
                  </a:cubicBezTo>
                  <a:cubicBezTo>
                    <a:pt x="56" y="47"/>
                    <a:pt x="56" y="47"/>
                    <a:pt x="56" y="47"/>
                  </a:cubicBezTo>
                  <a:cubicBezTo>
                    <a:pt x="56" y="39"/>
                    <a:pt x="56" y="31"/>
                    <a:pt x="56" y="31"/>
                  </a:cubicBezTo>
                  <a:cubicBezTo>
                    <a:pt x="56" y="31"/>
                    <a:pt x="56" y="31"/>
                    <a:pt x="48" y="31"/>
                  </a:cubicBezTo>
                  <a:lnTo>
                    <a:pt x="48" y="31"/>
                  </a:lnTo>
                  <a:cubicBezTo>
                    <a:pt x="48" y="39"/>
                    <a:pt x="40" y="39"/>
                    <a:pt x="40" y="47"/>
                  </a:cubicBezTo>
                  <a:lnTo>
                    <a:pt x="48" y="55"/>
                  </a:lnTo>
                  <a:cubicBezTo>
                    <a:pt x="48" y="55"/>
                    <a:pt x="48" y="63"/>
                    <a:pt x="56" y="63"/>
                  </a:cubicBezTo>
                  <a:cubicBezTo>
                    <a:pt x="79" y="79"/>
                    <a:pt x="87" y="86"/>
                    <a:pt x="95" y="95"/>
                  </a:cubicBezTo>
                  <a:cubicBezTo>
                    <a:pt x="95" y="102"/>
                    <a:pt x="103" y="110"/>
                    <a:pt x="103" y="126"/>
                  </a:cubicBezTo>
                  <a:cubicBezTo>
                    <a:pt x="103" y="142"/>
                    <a:pt x="103" y="150"/>
                    <a:pt x="95" y="158"/>
                  </a:cubicBezTo>
                  <a:cubicBezTo>
                    <a:pt x="95" y="158"/>
                    <a:pt x="87" y="166"/>
                    <a:pt x="79" y="166"/>
                  </a:cubicBezTo>
                  <a:cubicBezTo>
                    <a:pt x="71" y="173"/>
                    <a:pt x="63" y="173"/>
                    <a:pt x="56" y="173"/>
                  </a:cubicBezTo>
                  <a:cubicBezTo>
                    <a:pt x="40" y="173"/>
                    <a:pt x="32" y="173"/>
                    <a:pt x="24" y="166"/>
                  </a:cubicBezTo>
                  <a:cubicBezTo>
                    <a:pt x="16" y="166"/>
                    <a:pt x="8" y="158"/>
                    <a:pt x="8" y="150"/>
                  </a:cubicBezTo>
                  <a:cubicBezTo>
                    <a:pt x="8" y="142"/>
                    <a:pt x="8" y="134"/>
                    <a:pt x="8" y="126"/>
                  </a:cubicBezTo>
                  <a:cubicBezTo>
                    <a:pt x="8" y="110"/>
                    <a:pt x="8" y="110"/>
                    <a:pt x="8" y="110"/>
                  </a:cubicBezTo>
                  <a:cubicBezTo>
                    <a:pt x="48" y="110"/>
                    <a:pt x="48" y="110"/>
                    <a:pt x="48" y="110"/>
                  </a:cubicBezTo>
                  <a:cubicBezTo>
                    <a:pt x="48" y="134"/>
                    <a:pt x="48" y="134"/>
                    <a:pt x="48" y="134"/>
                  </a:cubicBezTo>
                  <a:cubicBezTo>
                    <a:pt x="48" y="142"/>
                    <a:pt x="48" y="142"/>
                    <a:pt x="48" y="142"/>
                  </a:cubicBezTo>
                  <a:cubicBezTo>
                    <a:pt x="48" y="142"/>
                    <a:pt x="48" y="150"/>
                    <a:pt x="56" y="150"/>
                  </a:cubicBezTo>
                  <a:lnTo>
                    <a:pt x="56" y="142"/>
                  </a:lnTo>
                  <a:lnTo>
                    <a:pt x="63" y="134"/>
                  </a:lnTo>
                  <a:cubicBezTo>
                    <a:pt x="63" y="126"/>
                    <a:pt x="56" y="118"/>
                    <a:pt x="56" y="110"/>
                  </a:cubicBezTo>
                  <a:cubicBezTo>
                    <a:pt x="56" y="110"/>
                    <a:pt x="48" y="102"/>
                    <a:pt x="40" y="102"/>
                  </a:cubicBezTo>
                  <a:cubicBezTo>
                    <a:pt x="24" y="95"/>
                    <a:pt x="16" y="86"/>
                    <a:pt x="16" y="86"/>
                  </a:cubicBezTo>
                  <a:cubicBezTo>
                    <a:pt x="8" y="79"/>
                    <a:pt x="8" y="79"/>
                    <a:pt x="8" y="71"/>
                  </a:cubicBezTo>
                  <a:cubicBezTo>
                    <a:pt x="0" y="63"/>
                    <a:pt x="0" y="55"/>
                    <a:pt x="0" y="47"/>
                  </a:cubicBezTo>
                  <a:cubicBezTo>
                    <a:pt x="0" y="39"/>
                    <a:pt x="8" y="31"/>
                    <a:pt x="8" y="23"/>
                  </a:cubicBezTo>
                  <a:cubicBezTo>
                    <a:pt x="8" y="15"/>
                    <a:pt x="16" y="8"/>
                    <a:pt x="24" y="8"/>
                  </a:cubicBezTo>
                  <a:cubicBezTo>
                    <a:pt x="32" y="8"/>
                    <a:pt x="40" y="0"/>
                    <a:pt x="48" y="0"/>
                  </a:cubicBezTo>
                  <a:cubicBezTo>
                    <a:pt x="63" y="0"/>
                    <a:pt x="71" y="8"/>
                    <a:pt x="79" y="8"/>
                  </a:cubicBezTo>
                  <a:cubicBezTo>
                    <a:pt x="87" y="15"/>
                    <a:pt x="87" y="15"/>
                    <a:pt x="95" y="23"/>
                  </a:cubicBezTo>
                  <a:cubicBezTo>
                    <a:pt x="95" y="31"/>
                    <a:pt x="95" y="39"/>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1" name="Freeform 613"/>
            <p:cNvSpPr>
              <a:spLocks noChangeArrowheads="1"/>
            </p:cNvSpPr>
            <p:nvPr/>
          </p:nvSpPr>
          <p:spPr bwMode="auto">
            <a:xfrm>
              <a:off x="15508867"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2" name="Freeform 614"/>
            <p:cNvSpPr>
              <a:spLocks noChangeArrowheads="1"/>
            </p:cNvSpPr>
            <p:nvPr/>
          </p:nvSpPr>
          <p:spPr bwMode="auto">
            <a:xfrm>
              <a:off x="15569214" y="8472448"/>
              <a:ext cx="57171" cy="120694"/>
            </a:xfrm>
            <a:custGeom>
              <a:avLst/>
              <a:gdLst>
                <a:gd name="T0" fmla="*/ 0 w 80"/>
                <a:gd name="T1" fmla="*/ 0 h 166"/>
                <a:gd name="T2" fmla="*/ 79 w 80"/>
                <a:gd name="T3" fmla="*/ 0 h 166"/>
                <a:gd name="T4" fmla="*/ 79 w 80"/>
                <a:gd name="T5" fmla="*/ 31 h 166"/>
                <a:gd name="T6" fmla="*/ 47 w 80"/>
                <a:gd name="T7" fmla="*/ 31 h 166"/>
                <a:gd name="T8" fmla="*/ 47 w 80"/>
                <a:gd name="T9" fmla="*/ 63 h 166"/>
                <a:gd name="T10" fmla="*/ 71 w 80"/>
                <a:gd name="T11" fmla="*/ 63 h 166"/>
                <a:gd name="T12" fmla="*/ 71 w 80"/>
                <a:gd name="T13" fmla="*/ 94 h 166"/>
                <a:gd name="T14" fmla="*/ 47 w 80"/>
                <a:gd name="T15" fmla="*/ 94 h 166"/>
                <a:gd name="T16" fmla="*/ 47 w 80"/>
                <a:gd name="T17" fmla="*/ 134 h 166"/>
                <a:gd name="T18" fmla="*/ 79 w 80"/>
                <a:gd name="T19" fmla="*/ 134 h 166"/>
                <a:gd name="T20" fmla="*/ 79 w 80"/>
                <a:gd name="T21" fmla="*/ 165 h 166"/>
                <a:gd name="T22" fmla="*/ 0 w 80"/>
                <a:gd name="T23" fmla="*/ 165 h 166"/>
                <a:gd name="T24" fmla="*/ 0 w 80"/>
                <a:gd name="T2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6">
                  <a:moveTo>
                    <a:pt x="0" y="0"/>
                  </a:moveTo>
                  <a:lnTo>
                    <a:pt x="79" y="0"/>
                  </a:lnTo>
                  <a:lnTo>
                    <a:pt x="79" y="31"/>
                  </a:lnTo>
                  <a:lnTo>
                    <a:pt x="47" y="31"/>
                  </a:lnTo>
                  <a:lnTo>
                    <a:pt x="47" y="63"/>
                  </a:lnTo>
                  <a:lnTo>
                    <a:pt x="71" y="63"/>
                  </a:lnTo>
                  <a:lnTo>
                    <a:pt x="71" y="94"/>
                  </a:lnTo>
                  <a:lnTo>
                    <a:pt x="47" y="94"/>
                  </a:lnTo>
                  <a:lnTo>
                    <a:pt x="47" y="134"/>
                  </a:lnTo>
                  <a:lnTo>
                    <a:pt x="79" y="134"/>
                  </a:lnTo>
                  <a:lnTo>
                    <a:pt x="79" y="165"/>
                  </a:lnTo>
                  <a:lnTo>
                    <a:pt x="0" y="16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3" name="Freeform 615"/>
            <p:cNvSpPr>
              <a:spLocks noChangeArrowheads="1"/>
            </p:cNvSpPr>
            <p:nvPr/>
          </p:nvSpPr>
          <p:spPr bwMode="auto">
            <a:xfrm>
              <a:off x="15820131" y="6191964"/>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0"/>
                    <a:pt x="110" y="142"/>
                    <a:pt x="71" y="142"/>
                  </a:cubicBezTo>
                  <a:cubicBezTo>
                    <a:pt x="31" y="142"/>
                    <a:pt x="0" y="110"/>
                    <a:pt x="0" y="71"/>
                  </a:cubicBezTo>
                  <a:cubicBezTo>
                    <a:pt x="0" y="31"/>
                    <a:pt x="31" y="0"/>
                    <a:pt x="71" y="0"/>
                  </a:cubicBezTo>
                  <a:cubicBezTo>
                    <a:pt x="110" y="0"/>
                    <a:pt x="142" y="31"/>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4" name="Freeform 616"/>
            <p:cNvSpPr>
              <a:spLocks noChangeArrowheads="1"/>
            </p:cNvSpPr>
            <p:nvPr/>
          </p:nvSpPr>
          <p:spPr bwMode="auto">
            <a:xfrm>
              <a:off x="14352744" y="8729717"/>
              <a:ext cx="101637" cy="98462"/>
            </a:xfrm>
            <a:custGeom>
              <a:avLst/>
              <a:gdLst>
                <a:gd name="T0" fmla="*/ 142 w 143"/>
                <a:gd name="T1" fmla="*/ 71 h 136"/>
                <a:gd name="T2" fmla="*/ 142 w 143"/>
                <a:gd name="T3" fmla="*/ 71 h 136"/>
                <a:gd name="T4" fmla="*/ 71 w 143"/>
                <a:gd name="T5" fmla="*/ 135 h 136"/>
                <a:gd name="T6" fmla="*/ 0 w 143"/>
                <a:gd name="T7" fmla="*/ 71 h 136"/>
                <a:gd name="T8" fmla="*/ 71 w 143"/>
                <a:gd name="T9" fmla="*/ 0 h 136"/>
                <a:gd name="T10" fmla="*/ 142 w 143"/>
                <a:gd name="T11" fmla="*/ 71 h 136"/>
              </a:gdLst>
              <a:ahLst/>
              <a:cxnLst>
                <a:cxn ang="0">
                  <a:pos x="T0" y="T1"/>
                </a:cxn>
                <a:cxn ang="0">
                  <a:pos x="T2" y="T3"/>
                </a:cxn>
                <a:cxn ang="0">
                  <a:pos x="T4" y="T5"/>
                </a:cxn>
                <a:cxn ang="0">
                  <a:pos x="T6" y="T7"/>
                </a:cxn>
                <a:cxn ang="0">
                  <a:pos x="T8" y="T9"/>
                </a:cxn>
                <a:cxn ang="0">
                  <a:pos x="T10" y="T11"/>
                </a:cxn>
              </a:cxnLst>
              <a:rect l="0" t="0" r="r" b="b"/>
              <a:pathLst>
                <a:path w="143" h="136">
                  <a:moveTo>
                    <a:pt x="142" y="71"/>
                  </a:moveTo>
                  <a:lnTo>
                    <a:pt x="142" y="71"/>
                  </a:lnTo>
                  <a:cubicBezTo>
                    <a:pt x="142" y="103"/>
                    <a:pt x="111" y="135"/>
                    <a:pt x="71" y="135"/>
                  </a:cubicBezTo>
                  <a:cubicBezTo>
                    <a:pt x="32" y="135"/>
                    <a:pt x="0" y="103"/>
                    <a:pt x="0" y="71"/>
                  </a:cubicBezTo>
                  <a:cubicBezTo>
                    <a:pt x="0" y="32"/>
                    <a:pt x="32" y="0"/>
                    <a:pt x="71" y="0"/>
                  </a:cubicBezTo>
                  <a:cubicBezTo>
                    <a:pt x="111"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5" name="Freeform 617"/>
            <p:cNvSpPr>
              <a:spLocks noChangeArrowheads="1"/>
            </p:cNvSpPr>
            <p:nvPr/>
          </p:nvSpPr>
          <p:spPr bwMode="auto">
            <a:xfrm>
              <a:off x="13663516" y="8952048"/>
              <a:ext cx="177865" cy="165160"/>
            </a:xfrm>
            <a:custGeom>
              <a:avLst/>
              <a:gdLst>
                <a:gd name="T0" fmla="*/ 127 w 247"/>
                <a:gd name="T1" fmla="*/ 0 h 230"/>
                <a:gd name="T2" fmla="*/ 158 w 247"/>
                <a:gd name="T3" fmla="*/ 79 h 230"/>
                <a:gd name="T4" fmla="*/ 246 w 247"/>
                <a:gd name="T5" fmla="*/ 87 h 230"/>
                <a:gd name="T6" fmla="*/ 182 w 247"/>
                <a:gd name="T7" fmla="*/ 142 h 230"/>
                <a:gd name="T8" fmla="*/ 198 w 247"/>
                <a:gd name="T9" fmla="*/ 229 h 230"/>
                <a:gd name="T10" fmla="*/ 127 w 247"/>
                <a:gd name="T11" fmla="*/ 189 h 230"/>
                <a:gd name="T12" fmla="*/ 48 w 247"/>
                <a:gd name="T13" fmla="*/ 229 h 230"/>
                <a:gd name="T14" fmla="*/ 64 w 247"/>
                <a:gd name="T15" fmla="*/ 142 h 230"/>
                <a:gd name="T16" fmla="*/ 0 w 247"/>
                <a:gd name="T17" fmla="*/ 87 h 230"/>
                <a:gd name="T18" fmla="*/ 87 w 247"/>
                <a:gd name="T19" fmla="*/ 79 h 230"/>
                <a:gd name="T20" fmla="*/ 127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27" y="0"/>
                  </a:moveTo>
                  <a:lnTo>
                    <a:pt x="158" y="79"/>
                  </a:lnTo>
                  <a:lnTo>
                    <a:pt x="246"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6" name="Freeform 618"/>
            <p:cNvSpPr>
              <a:spLocks noChangeArrowheads="1"/>
            </p:cNvSpPr>
            <p:nvPr/>
          </p:nvSpPr>
          <p:spPr bwMode="auto">
            <a:xfrm>
              <a:off x="16766628" y="8412100"/>
              <a:ext cx="63523" cy="107990"/>
            </a:xfrm>
            <a:custGeom>
              <a:avLst/>
              <a:gdLst>
                <a:gd name="T0" fmla="*/ 87 w 88"/>
                <a:gd name="T1" fmla="*/ 0 h 151"/>
                <a:gd name="T2" fmla="*/ 87 w 88"/>
                <a:gd name="T3" fmla="*/ 150 h 151"/>
                <a:gd name="T4" fmla="*/ 47 w 88"/>
                <a:gd name="T5" fmla="*/ 150 h 151"/>
                <a:gd name="T6" fmla="*/ 32 w 88"/>
                <a:gd name="T7" fmla="*/ 87 h 151"/>
                <a:gd name="T8" fmla="*/ 32 w 88"/>
                <a:gd name="T9" fmla="*/ 150 h 151"/>
                <a:gd name="T10" fmla="*/ 0 w 88"/>
                <a:gd name="T11" fmla="*/ 150 h 151"/>
                <a:gd name="T12" fmla="*/ 0 w 88"/>
                <a:gd name="T13" fmla="*/ 0 h 151"/>
                <a:gd name="T14" fmla="*/ 32 w 88"/>
                <a:gd name="T15" fmla="*/ 0 h 151"/>
                <a:gd name="T16" fmla="*/ 55 w 88"/>
                <a:gd name="T17" fmla="*/ 71 h 151"/>
                <a:gd name="T18" fmla="*/ 55 w 88"/>
                <a:gd name="T19" fmla="*/ 0 h 151"/>
                <a:gd name="T20" fmla="*/ 87 w 88"/>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1">
                  <a:moveTo>
                    <a:pt x="87" y="0"/>
                  </a:moveTo>
                  <a:lnTo>
                    <a:pt x="87" y="150"/>
                  </a:lnTo>
                  <a:lnTo>
                    <a:pt x="47" y="150"/>
                  </a:lnTo>
                  <a:lnTo>
                    <a:pt x="32" y="87"/>
                  </a:lnTo>
                  <a:lnTo>
                    <a:pt x="32" y="150"/>
                  </a:lnTo>
                  <a:lnTo>
                    <a:pt x="0" y="150"/>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7" name="Freeform 619"/>
            <p:cNvSpPr>
              <a:spLocks noChangeArrowheads="1"/>
            </p:cNvSpPr>
            <p:nvPr/>
          </p:nvSpPr>
          <p:spPr bwMode="auto">
            <a:xfrm>
              <a:off x="16833326" y="8412100"/>
              <a:ext cx="69876" cy="107990"/>
            </a:xfrm>
            <a:custGeom>
              <a:avLst/>
              <a:gdLst>
                <a:gd name="T0" fmla="*/ 95 w 96"/>
                <a:gd name="T1" fmla="*/ 87 h 151"/>
                <a:gd name="T2" fmla="*/ 95 w 96"/>
                <a:gd name="T3" fmla="*/ 87 h 151"/>
                <a:gd name="T4" fmla="*/ 95 w 96"/>
                <a:gd name="T5" fmla="*/ 118 h 151"/>
                <a:gd name="T6" fmla="*/ 87 w 96"/>
                <a:gd name="T7" fmla="*/ 134 h 151"/>
                <a:gd name="T8" fmla="*/ 71 w 96"/>
                <a:gd name="T9" fmla="*/ 150 h 151"/>
                <a:gd name="T10" fmla="*/ 47 w 96"/>
                <a:gd name="T11" fmla="*/ 150 h 151"/>
                <a:gd name="T12" fmla="*/ 23 w 96"/>
                <a:gd name="T13" fmla="*/ 150 h 151"/>
                <a:gd name="T14" fmla="*/ 8 w 96"/>
                <a:gd name="T15" fmla="*/ 134 h 151"/>
                <a:gd name="T16" fmla="*/ 8 w 96"/>
                <a:gd name="T17" fmla="*/ 118 h 151"/>
                <a:gd name="T18" fmla="*/ 0 w 96"/>
                <a:gd name="T19" fmla="*/ 87 h 151"/>
                <a:gd name="T20" fmla="*/ 0 w 96"/>
                <a:gd name="T21" fmla="*/ 63 h 151"/>
                <a:gd name="T22" fmla="*/ 8 w 96"/>
                <a:gd name="T23" fmla="*/ 31 h 151"/>
                <a:gd name="T24" fmla="*/ 8 w 96"/>
                <a:gd name="T25" fmla="*/ 15 h 151"/>
                <a:gd name="T26" fmla="*/ 23 w 96"/>
                <a:gd name="T27" fmla="*/ 7 h 151"/>
                <a:gd name="T28" fmla="*/ 47 w 96"/>
                <a:gd name="T29" fmla="*/ 0 h 151"/>
                <a:gd name="T30" fmla="*/ 71 w 96"/>
                <a:gd name="T31" fmla="*/ 7 h 151"/>
                <a:gd name="T32" fmla="*/ 87 w 96"/>
                <a:gd name="T33" fmla="*/ 15 h 151"/>
                <a:gd name="T34" fmla="*/ 95 w 96"/>
                <a:gd name="T35" fmla="*/ 31 h 151"/>
                <a:gd name="T36" fmla="*/ 95 w 96"/>
                <a:gd name="T37" fmla="*/ 63 h 151"/>
                <a:gd name="T38" fmla="*/ 95 w 96"/>
                <a:gd name="T39" fmla="*/ 87 h 151"/>
                <a:gd name="T40" fmla="*/ 55 w 96"/>
                <a:gd name="T41" fmla="*/ 39 h 151"/>
                <a:gd name="T42" fmla="*/ 55 w 96"/>
                <a:gd name="T43" fmla="*/ 39 h 151"/>
                <a:gd name="T44" fmla="*/ 55 w 96"/>
                <a:gd name="T45" fmla="*/ 31 h 151"/>
                <a:gd name="T46" fmla="*/ 47 w 96"/>
                <a:gd name="T47" fmla="*/ 23 h 151"/>
                <a:gd name="T48" fmla="*/ 47 w 96"/>
                <a:gd name="T49" fmla="*/ 31 h 151"/>
                <a:gd name="T50" fmla="*/ 39 w 96"/>
                <a:gd name="T51" fmla="*/ 39 h 151"/>
                <a:gd name="T52" fmla="*/ 39 w 96"/>
                <a:gd name="T53" fmla="*/ 110 h 151"/>
                <a:gd name="T54" fmla="*/ 39 w 96"/>
                <a:gd name="T55" fmla="*/ 126 h 151"/>
                <a:gd name="T56" fmla="*/ 47 w 96"/>
                <a:gd name="T57" fmla="*/ 126 h 151"/>
                <a:gd name="T58" fmla="*/ 55 w 96"/>
                <a:gd name="T59" fmla="*/ 126 h 151"/>
                <a:gd name="T60" fmla="*/ 55 w 96"/>
                <a:gd name="T61" fmla="*/ 110 h 151"/>
                <a:gd name="T62" fmla="*/ 55 w 96"/>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51">
                  <a:moveTo>
                    <a:pt x="95" y="87"/>
                  </a:moveTo>
                  <a:lnTo>
                    <a:pt x="95" y="87"/>
                  </a:lnTo>
                  <a:cubicBezTo>
                    <a:pt x="95" y="102"/>
                    <a:pt x="95" y="118"/>
                    <a:pt x="95" y="118"/>
                  </a:cubicBezTo>
                  <a:cubicBezTo>
                    <a:pt x="87" y="126"/>
                    <a:pt x="87" y="134"/>
                    <a:pt x="87" y="134"/>
                  </a:cubicBezTo>
                  <a:cubicBezTo>
                    <a:pt x="79" y="142"/>
                    <a:pt x="79" y="150"/>
                    <a:pt x="71" y="150"/>
                  </a:cubicBezTo>
                  <a:cubicBezTo>
                    <a:pt x="63" y="150"/>
                    <a:pt x="55" y="150"/>
                    <a:pt x="47" y="150"/>
                  </a:cubicBezTo>
                  <a:cubicBezTo>
                    <a:pt x="39" y="150"/>
                    <a:pt x="32" y="150"/>
                    <a:pt x="23" y="150"/>
                  </a:cubicBezTo>
                  <a:cubicBezTo>
                    <a:pt x="23" y="150"/>
                    <a:pt x="16" y="142"/>
                    <a:pt x="8" y="134"/>
                  </a:cubicBezTo>
                  <a:cubicBezTo>
                    <a:pt x="8" y="134"/>
                    <a:pt x="8" y="126"/>
                    <a:pt x="8" y="118"/>
                  </a:cubicBezTo>
                  <a:cubicBezTo>
                    <a:pt x="8" y="118"/>
                    <a:pt x="0" y="102"/>
                    <a:pt x="0" y="87"/>
                  </a:cubicBezTo>
                  <a:cubicBezTo>
                    <a:pt x="0" y="63"/>
                    <a:pt x="0" y="63"/>
                    <a:pt x="0" y="63"/>
                  </a:cubicBezTo>
                  <a:cubicBezTo>
                    <a:pt x="0" y="47"/>
                    <a:pt x="8" y="39"/>
                    <a:pt x="8" y="31"/>
                  </a:cubicBezTo>
                  <a:cubicBezTo>
                    <a:pt x="8" y="23"/>
                    <a:pt x="8" y="23"/>
                    <a:pt x="8" y="15"/>
                  </a:cubicBezTo>
                  <a:cubicBezTo>
                    <a:pt x="16" y="7"/>
                    <a:pt x="23" y="7"/>
                    <a:pt x="23" y="7"/>
                  </a:cubicBezTo>
                  <a:cubicBezTo>
                    <a:pt x="32" y="0"/>
                    <a:pt x="39" y="0"/>
                    <a:pt x="47" y="0"/>
                  </a:cubicBezTo>
                  <a:cubicBezTo>
                    <a:pt x="55" y="0"/>
                    <a:pt x="63" y="0"/>
                    <a:pt x="71" y="7"/>
                  </a:cubicBezTo>
                  <a:cubicBezTo>
                    <a:pt x="79" y="7"/>
                    <a:pt x="79" y="7"/>
                    <a:pt x="87" y="15"/>
                  </a:cubicBezTo>
                  <a:cubicBezTo>
                    <a:pt x="87" y="23"/>
                    <a:pt x="87" y="23"/>
                    <a:pt x="95" y="31"/>
                  </a:cubicBezTo>
                  <a:cubicBezTo>
                    <a:pt x="95" y="39"/>
                    <a:pt x="95" y="47"/>
                    <a:pt x="95" y="63"/>
                  </a:cubicBezTo>
                  <a:lnTo>
                    <a:pt x="95" y="87"/>
                  </a:lnTo>
                  <a:close/>
                  <a:moveTo>
                    <a:pt x="55" y="39"/>
                  </a:moveTo>
                  <a:lnTo>
                    <a:pt x="55" y="39"/>
                  </a:lnTo>
                  <a:cubicBezTo>
                    <a:pt x="55" y="31"/>
                    <a:pt x="55" y="31"/>
                    <a:pt x="55" y="31"/>
                  </a:cubicBezTo>
                  <a:cubicBezTo>
                    <a:pt x="55" y="23"/>
                    <a:pt x="47" y="23"/>
                    <a:pt x="47" y="23"/>
                  </a:cubicBezTo>
                  <a:cubicBezTo>
                    <a:pt x="47" y="23"/>
                    <a:pt x="47" y="23"/>
                    <a:pt x="47" y="31"/>
                  </a:cubicBezTo>
                  <a:cubicBezTo>
                    <a:pt x="39" y="31"/>
                    <a:pt x="39" y="31"/>
                    <a:pt x="39" y="39"/>
                  </a:cubicBezTo>
                  <a:cubicBezTo>
                    <a:pt x="39" y="110"/>
                    <a:pt x="39" y="110"/>
                    <a:pt x="39" y="110"/>
                  </a:cubicBezTo>
                  <a:cubicBezTo>
                    <a:pt x="39" y="118"/>
                    <a:pt x="39" y="126"/>
                    <a:pt x="39" y="126"/>
                  </a:cubicBezTo>
                  <a:cubicBezTo>
                    <a:pt x="47" y="126"/>
                    <a:pt x="47" y="126"/>
                    <a:pt x="47" y="126"/>
                  </a:cubicBezTo>
                  <a:lnTo>
                    <a:pt x="55" y="126"/>
                  </a:lnTo>
                  <a:cubicBezTo>
                    <a:pt x="55" y="126"/>
                    <a:pt x="55" y="118"/>
                    <a:pt x="55" y="110"/>
                  </a:cubicBezTo>
                  <a:lnTo>
                    <a:pt x="55"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8" name="Freeform 620"/>
            <p:cNvSpPr>
              <a:spLocks noChangeArrowheads="1"/>
            </p:cNvSpPr>
            <p:nvPr/>
          </p:nvSpPr>
          <p:spPr bwMode="auto">
            <a:xfrm>
              <a:off x="16909554" y="8412100"/>
              <a:ext cx="63523" cy="107990"/>
            </a:xfrm>
            <a:custGeom>
              <a:avLst/>
              <a:gdLst>
                <a:gd name="T0" fmla="*/ 0 w 88"/>
                <a:gd name="T1" fmla="*/ 0 h 151"/>
                <a:gd name="T2" fmla="*/ 0 w 88"/>
                <a:gd name="T3" fmla="*/ 0 h 151"/>
                <a:gd name="T4" fmla="*/ 31 w 88"/>
                <a:gd name="T5" fmla="*/ 0 h 151"/>
                <a:gd name="T6" fmla="*/ 71 w 88"/>
                <a:gd name="T7" fmla="*/ 7 h 151"/>
                <a:gd name="T8" fmla="*/ 87 w 88"/>
                <a:gd name="T9" fmla="*/ 15 h 151"/>
                <a:gd name="T10" fmla="*/ 87 w 88"/>
                <a:gd name="T11" fmla="*/ 47 h 151"/>
                <a:gd name="T12" fmla="*/ 87 w 88"/>
                <a:gd name="T13" fmla="*/ 63 h 151"/>
                <a:gd name="T14" fmla="*/ 71 w 88"/>
                <a:gd name="T15" fmla="*/ 71 h 151"/>
                <a:gd name="T16" fmla="*/ 87 w 88"/>
                <a:gd name="T17" fmla="*/ 79 h 151"/>
                <a:gd name="T18" fmla="*/ 87 w 88"/>
                <a:gd name="T19" fmla="*/ 87 h 151"/>
                <a:gd name="T20" fmla="*/ 87 w 88"/>
                <a:gd name="T21" fmla="*/ 110 h 151"/>
                <a:gd name="T22" fmla="*/ 87 w 88"/>
                <a:gd name="T23" fmla="*/ 150 h 151"/>
                <a:gd name="T24" fmla="*/ 55 w 88"/>
                <a:gd name="T25" fmla="*/ 150 h 151"/>
                <a:gd name="T26" fmla="*/ 55 w 88"/>
                <a:gd name="T27" fmla="*/ 102 h 151"/>
                <a:gd name="T28" fmla="*/ 55 w 88"/>
                <a:gd name="T29" fmla="*/ 87 h 151"/>
                <a:gd name="T30" fmla="*/ 39 w 88"/>
                <a:gd name="T31" fmla="*/ 87 h 151"/>
                <a:gd name="T32" fmla="*/ 39 w 88"/>
                <a:gd name="T33" fmla="*/ 150 h 151"/>
                <a:gd name="T34" fmla="*/ 0 w 88"/>
                <a:gd name="T35" fmla="*/ 150 h 151"/>
                <a:gd name="T36" fmla="*/ 0 w 88"/>
                <a:gd name="T37" fmla="*/ 0 h 151"/>
                <a:gd name="T38" fmla="*/ 39 w 88"/>
                <a:gd name="T39" fmla="*/ 31 h 151"/>
                <a:gd name="T40" fmla="*/ 39 w 88"/>
                <a:gd name="T41" fmla="*/ 31 h 151"/>
                <a:gd name="T42" fmla="*/ 39 w 88"/>
                <a:gd name="T43" fmla="*/ 63 h 151"/>
                <a:gd name="T44" fmla="*/ 47 w 88"/>
                <a:gd name="T45" fmla="*/ 63 h 151"/>
                <a:gd name="T46" fmla="*/ 55 w 88"/>
                <a:gd name="T47" fmla="*/ 47 h 151"/>
                <a:gd name="T48" fmla="*/ 55 w 88"/>
                <a:gd name="T49" fmla="*/ 39 h 151"/>
                <a:gd name="T50" fmla="*/ 47 w 88"/>
                <a:gd name="T51" fmla="*/ 31 h 151"/>
                <a:gd name="T52" fmla="*/ 39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1" y="0"/>
                    <a:pt x="31" y="0"/>
                    <a:pt x="31" y="0"/>
                  </a:cubicBezTo>
                  <a:cubicBezTo>
                    <a:pt x="47" y="0"/>
                    <a:pt x="63" y="7"/>
                    <a:pt x="71" y="7"/>
                  </a:cubicBezTo>
                  <a:cubicBezTo>
                    <a:pt x="71" y="7"/>
                    <a:pt x="79" y="7"/>
                    <a:pt x="87" y="15"/>
                  </a:cubicBezTo>
                  <a:cubicBezTo>
                    <a:pt x="87" y="23"/>
                    <a:pt x="87" y="31"/>
                    <a:pt x="87" y="47"/>
                  </a:cubicBezTo>
                  <a:cubicBezTo>
                    <a:pt x="87" y="55"/>
                    <a:pt x="87" y="63"/>
                    <a:pt x="87" y="63"/>
                  </a:cubicBezTo>
                  <a:cubicBezTo>
                    <a:pt x="79" y="71"/>
                    <a:pt x="79" y="71"/>
                    <a:pt x="71" y="71"/>
                  </a:cubicBezTo>
                  <a:cubicBezTo>
                    <a:pt x="79" y="79"/>
                    <a:pt x="79" y="79"/>
                    <a:pt x="87" y="79"/>
                  </a:cubicBezTo>
                  <a:cubicBezTo>
                    <a:pt x="87" y="87"/>
                    <a:pt x="87" y="87"/>
                    <a:pt x="87" y="87"/>
                  </a:cubicBezTo>
                  <a:cubicBezTo>
                    <a:pt x="87" y="94"/>
                    <a:pt x="87" y="102"/>
                    <a:pt x="87" y="110"/>
                  </a:cubicBezTo>
                  <a:cubicBezTo>
                    <a:pt x="87" y="150"/>
                    <a:pt x="87" y="150"/>
                    <a:pt x="87" y="150"/>
                  </a:cubicBezTo>
                  <a:cubicBezTo>
                    <a:pt x="55" y="150"/>
                    <a:pt x="55" y="150"/>
                    <a:pt x="55" y="150"/>
                  </a:cubicBezTo>
                  <a:cubicBezTo>
                    <a:pt x="55" y="102"/>
                    <a:pt x="55" y="102"/>
                    <a:pt x="55" y="102"/>
                  </a:cubicBezTo>
                  <a:cubicBezTo>
                    <a:pt x="55" y="94"/>
                    <a:pt x="55" y="87"/>
                    <a:pt x="55" y="87"/>
                  </a:cubicBezTo>
                  <a:cubicBezTo>
                    <a:pt x="47" y="87"/>
                    <a:pt x="47" y="87"/>
                    <a:pt x="39" y="87"/>
                  </a:cubicBezTo>
                  <a:cubicBezTo>
                    <a:pt x="39" y="150"/>
                    <a:pt x="39" y="150"/>
                    <a:pt x="39" y="150"/>
                  </a:cubicBezTo>
                  <a:cubicBezTo>
                    <a:pt x="0" y="150"/>
                    <a:pt x="0" y="150"/>
                    <a:pt x="0" y="150"/>
                  </a:cubicBezTo>
                  <a:lnTo>
                    <a:pt x="0" y="0"/>
                  </a:lnTo>
                  <a:close/>
                  <a:moveTo>
                    <a:pt x="39" y="31"/>
                  </a:moveTo>
                  <a:lnTo>
                    <a:pt x="39" y="31"/>
                  </a:lnTo>
                  <a:cubicBezTo>
                    <a:pt x="39" y="63"/>
                    <a:pt x="39" y="63"/>
                    <a:pt x="39" y="63"/>
                  </a:cubicBezTo>
                  <a:cubicBezTo>
                    <a:pt x="47" y="63"/>
                    <a:pt x="47" y="63"/>
                    <a:pt x="47" y="63"/>
                  </a:cubicBezTo>
                  <a:cubicBezTo>
                    <a:pt x="55" y="55"/>
                    <a:pt x="55" y="55"/>
                    <a:pt x="55" y="47"/>
                  </a:cubicBezTo>
                  <a:cubicBezTo>
                    <a:pt x="55" y="39"/>
                    <a:pt x="55" y="39"/>
                    <a:pt x="55" y="39"/>
                  </a:cubicBezTo>
                  <a:cubicBezTo>
                    <a:pt x="55" y="31"/>
                    <a:pt x="55" y="31"/>
                    <a:pt x="47" y="31"/>
                  </a:cubicBezTo>
                  <a:cubicBezTo>
                    <a:pt x="47" y="31"/>
                    <a:pt x="47" y="31"/>
                    <a:pt x="39"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29" name="Freeform 621"/>
            <p:cNvSpPr>
              <a:spLocks noChangeArrowheads="1"/>
            </p:cNvSpPr>
            <p:nvPr/>
          </p:nvSpPr>
          <p:spPr bwMode="auto">
            <a:xfrm>
              <a:off x="16976254" y="8412100"/>
              <a:ext cx="63523" cy="107990"/>
            </a:xfrm>
            <a:custGeom>
              <a:avLst/>
              <a:gdLst>
                <a:gd name="T0" fmla="*/ 87 w 88"/>
                <a:gd name="T1" fmla="*/ 0 h 151"/>
                <a:gd name="T2" fmla="*/ 87 w 88"/>
                <a:gd name="T3" fmla="*/ 31 h 151"/>
                <a:gd name="T4" fmla="*/ 63 w 88"/>
                <a:gd name="T5" fmla="*/ 31 h 151"/>
                <a:gd name="T6" fmla="*/ 63 w 88"/>
                <a:gd name="T7" fmla="*/ 150 h 151"/>
                <a:gd name="T8" fmla="*/ 23 w 88"/>
                <a:gd name="T9" fmla="*/ 150 h 151"/>
                <a:gd name="T10" fmla="*/ 23 w 88"/>
                <a:gd name="T11" fmla="*/ 31 h 151"/>
                <a:gd name="T12" fmla="*/ 0 w 88"/>
                <a:gd name="T13" fmla="*/ 31 h 151"/>
                <a:gd name="T14" fmla="*/ 0 w 88"/>
                <a:gd name="T15" fmla="*/ 0 h 151"/>
                <a:gd name="T16" fmla="*/ 87 w 88"/>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1">
                  <a:moveTo>
                    <a:pt x="87" y="0"/>
                  </a:moveTo>
                  <a:lnTo>
                    <a:pt x="87" y="31"/>
                  </a:lnTo>
                  <a:lnTo>
                    <a:pt x="63" y="31"/>
                  </a:lnTo>
                  <a:lnTo>
                    <a:pt x="63" y="150"/>
                  </a:lnTo>
                  <a:lnTo>
                    <a:pt x="23" y="150"/>
                  </a:lnTo>
                  <a:lnTo>
                    <a:pt x="23" y="31"/>
                  </a:lnTo>
                  <a:lnTo>
                    <a:pt x="0" y="31"/>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0" name="Freeform 622"/>
            <p:cNvSpPr>
              <a:spLocks noChangeArrowheads="1"/>
            </p:cNvSpPr>
            <p:nvPr/>
          </p:nvSpPr>
          <p:spPr bwMode="auto">
            <a:xfrm>
              <a:off x="17042953" y="8412100"/>
              <a:ext cx="63523" cy="107990"/>
            </a:xfrm>
            <a:custGeom>
              <a:avLst/>
              <a:gdLst>
                <a:gd name="T0" fmla="*/ 87 w 88"/>
                <a:gd name="T1" fmla="*/ 0 h 151"/>
                <a:gd name="T2" fmla="*/ 87 w 88"/>
                <a:gd name="T3" fmla="*/ 150 h 151"/>
                <a:gd name="T4" fmla="*/ 48 w 88"/>
                <a:gd name="T5" fmla="*/ 150 h 151"/>
                <a:gd name="T6" fmla="*/ 48 w 88"/>
                <a:gd name="T7" fmla="*/ 87 h 151"/>
                <a:gd name="T8" fmla="*/ 40 w 88"/>
                <a:gd name="T9" fmla="*/ 87 h 151"/>
                <a:gd name="T10" fmla="*/ 40 w 88"/>
                <a:gd name="T11" fmla="*/ 150 h 151"/>
                <a:gd name="T12" fmla="*/ 0 w 88"/>
                <a:gd name="T13" fmla="*/ 150 h 151"/>
                <a:gd name="T14" fmla="*/ 0 w 88"/>
                <a:gd name="T15" fmla="*/ 0 h 151"/>
                <a:gd name="T16" fmla="*/ 40 w 88"/>
                <a:gd name="T17" fmla="*/ 0 h 151"/>
                <a:gd name="T18" fmla="*/ 40 w 88"/>
                <a:gd name="T19" fmla="*/ 55 h 151"/>
                <a:gd name="T20" fmla="*/ 48 w 88"/>
                <a:gd name="T21" fmla="*/ 55 h 151"/>
                <a:gd name="T22" fmla="*/ 48 w 88"/>
                <a:gd name="T23" fmla="*/ 0 h 151"/>
                <a:gd name="T24" fmla="*/ 87 w 88"/>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1">
                  <a:moveTo>
                    <a:pt x="87" y="0"/>
                  </a:moveTo>
                  <a:lnTo>
                    <a:pt x="87" y="150"/>
                  </a:lnTo>
                  <a:lnTo>
                    <a:pt x="48" y="150"/>
                  </a:lnTo>
                  <a:lnTo>
                    <a:pt x="48" y="87"/>
                  </a:lnTo>
                  <a:lnTo>
                    <a:pt x="40" y="87"/>
                  </a:lnTo>
                  <a:lnTo>
                    <a:pt x="40" y="150"/>
                  </a:lnTo>
                  <a:lnTo>
                    <a:pt x="0" y="150"/>
                  </a:lnTo>
                  <a:lnTo>
                    <a:pt x="0" y="0"/>
                  </a:lnTo>
                  <a:lnTo>
                    <a:pt x="40" y="0"/>
                  </a:lnTo>
                  <a:lnTo>
                    <a:pt x="40" y="55"/>
                  </a:lnTo>
                  <a:lnTo>
                    <a:pt x="48" y="55"/>
                  </a:lnTo>
                  <a:lnTo>
                    <a:pt x="48"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1" name="Freeform 623"/>
            <p:cNvSpPr>
              <a:spLocks noChangeArrowheads="1"/>
            </p:cNvSpPr>
            <p:nvPr/>
          </p:nvSpPr>
          <p:spPr bwMode="auto">
            <a:xfrm>
              <a:off x="17141415" y="8412100"/>
              <a:ext cx="69876" cy="107990"/>
            </a:xfrm>
            <a:custGeom>
              <a:avLst/>
              <a:gdLst>
                <a:gd name="T0" fmla="*/ 95 w 96"/>
                <a:gd name="T1" fmla="*/ 71 h 151"/>
                <a:gd name="T2" fmla="*/ 95 w 96"/>
                <a:gd name="T3" fmla="*/ 71 h 151"/>
                <a:gd name="T4" fmla="*/ 55 w 96"/>
                <a:gd name="T5" fmla="*/ 71 h 151"/>
                <a:gd name="T6" fmla="*/ 55 w 96"/>
                <a:gd name="T7" fmla="*/ 39 h 151"/>
                <a:gd name="T8" fmla="*/ 55 w 96"/>
                <a:gd name="T9" fmla="*/ 31 h 151"/>
                <a:gd name="T10" fmla="*/ 47 w 96"/>
                <a:gd name="T11" fmla="*/ 23 h 151"/>
                <a:gd name="T12" fmla="*/ 39 w 96"/>
                <a:gd name="T13" fmla="*/ 31 h 151"/>
                <a:gd name="T14" fmla="*/ 39 w 96"/>
                <a:gd name="T15" fmla="*/ 39 h 151"/>
                <a:gd name="T16" fmla="*/ 39 w 96"/>
                <a:gd name="T17" fmla="*/ 110 h 151"/>
                <a:gd name="T18" fmla="*/ 39 w 96"/>
                <a:gd name="T19" fmla="*/ 126 h 151"/>
                <a:gd name="T20" fmla="*/ 47 w 96"/>
                <a:gd name="T21" fmla="*/ 126 h 151"/>
                <a:gd name="T22" fmla="*/ 55 w 96"/>
                <a:gd name="T23" fmla="*/ 126 h 151"/>
                <a:gd name="T24" fmla="*/ 55 w 96"/>
                <a:gd name="T25" fmla="*/ 110 h 151"/>
                <a:gd name="T26" fmla="*/ 55 w 96"/>
                <a:gd name="T27" fmla="*/ 94 h 151"/>
                <a:gd name="T28" fmla="*/ 95 w 96"/>
                <a:gd name="T29" fmla="*/ 94 h 151"/>
                <a:gd name="T30" fmla="*/ 95 w 96"/>
                <a:gd name="T31" fmla="*/ 94 h 151"/>
                <a:gd name="T32" fmla="*/ 87 w 96"/>
                <a:gd name="T33" fmla="*/ 126 h 151"/>
                <a:gd name="T34" fmla="*/ 71 w 96"/>
                <a:gd name="T35" fmla="*/ 142 h 151"/>
                <a:gd name="T36" fmla="*/ 47 w 96"/>
                <a:gd name="T37" fmla="*/ 150 h 151"/>
                <a:gd name="T38" fmla="*/ 16 w 96"/>
                <a:gd name="T39" fmla="*/ 150 h 151"/>
                <a:gd name="T40" fmla="*/ 8 w 96"/>
                <a:gd name="T41" fmla="*/ 134 h 151"/>
                <a:gd name="T42" fmla="*/ 0 w 96"/>
                <a:gd name="T43" fmla="*/ 94 h 151"/>
                <a:gd name="T44" fmla="*/ 0 w 96"/>
                <a:gd name="T45" fmla="*/ 55 h 151"/>
                <a:gd name="T46" fmla="*/ 0 w 96"/>
                <a:gd name="T47" fmla="*/ 31 h 151"/>
                <a:gd name="T48" fmla="*/ 8 w 96"/>
                <a:gd name="T49" fmla="*/ 15 h 151"/>
                <a:gd name="T50" fmla="*/ 24 w 96"/>
                <a:gd name="T51" fmla="*/ 7 h 151"/>
                <a:gd name="T52" fmla="*/ 47 w 96"/>
                <a:gd name="T53" fmla="*/ 0 h 151"/>
                <a:gd name="T54" fmla="*/ 71 w 96"/>
                <a:gd name="T55" fmla="*/ 7 h 151"/>
                <a:gd name="T56" fmla="*/ 87 w 96"/>
                <a:gd name="T57" fmla="*/ 23 h 151"/>
                <a:gd name="T58" fmla="*/ 95 w 96"/>
                <a:gd name="T59" fmla="*/ 55 h 151"/>
                <a:gd name="T60" fmla="*/ 95 w 96"/>
                <a:gd name="T61" fmla="*/ 7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151">
                  <a:moveTo>
                    <a:pt x="95" y="71"/>
                  </a:moveTo>
                  <a:lnTo>
                    <a:pt x="95" y="71"/>
                  </a:lnTo>
                  <a:cubicBezTo>
                    <a:pt x="55" y="71"/>
                    <a:pt x="55" y="71"/>
                    <a:pt x="55" y="71"/>
                  </a:cubicBezTo>
                  <a:cubicBezTo>
                    <a:pt x="55" y="39"/>
                    <a:pt x="55" y="39"/>
                    <a:pt x="55" y="39"/>
                  </a:cubicBezTo>
                  <a:cubicBezTo>
                    <a:pt x="55" y="31"/>
                    <a:pt x="55" y="31"/>
                    <a:pt x="55" y="31"/>
                  </a:cubicBezTo>
                  <a:cubicBezTo>
                    <a:pt x="47" y="23"/>
                    <a:pt x="47" y="23"/>
                    <a:pt x="47" y="23"/>
                  </a:cubicBezTo>
                  <a:cubicBezTo>
                    <a:pt x="39" y="23"/>
                    <a:pt x="39" y="23"/>
                    <a:pt x="39" y="31"/>
                  </a:cubicBezTo>
                  <a:lnTo>
                    <a:pt x="39" y="39"/>
                  </a:lnTo>
                  <a:cubicBezTo>
                    <a:pt x="39" y="110"/>
                    <a:pt x="39" y="110"/>
                    <a:pt x="39" y="110"/>
                  </a:cubicBezTo>
                  <a:cubicBezTo>
                    <a:pt x="39" y="118"/>
                    <a:pt x="39" y="126"/>
                    <a:pt x="39" y="126"/>
                  </a:cubicBezTo>
                  <a:cubicBezTo>
                    <a:pt x="39" y="126"/>
                    <a:pt x="39" y="126"/>
                    <a:pt x="47" y="126"/>
                  </a:cubicBezTo>
                  <a:cubicBezTo>
                    <a:pt x="47" y="126"/>
                    <a:pt x="47" y="126"/>
                    <a:pt x="55" y="126"/>
                  </a:cubicBezTo>
                  <a:cubicBezTo>
                    <a:pt x="55" y="126"/>
                    <a:pt x="55" y="118"/>
                    <a:pt x="55" y="110"/>
                  </a:cubicBezTo>
                  <a:cubicBezTo>
                    <a:pt x="55" y="94"/>
                    <a:pt x="55" y="94"/>
                    <a:pt x="55" y="94"/>
                  </a:cubicBezTo>
                  <a:cubicBezTo>
                    <a:pt x="95" y="94"/>
                    <a:pt x="95" y="94"/>
                    <a:pt x="95" y="94"/>
                  </a:cubicBezTo>
                  <a:lnTo>
                    <a:pt x="95" y="94"/>
                  </a:lnTo>
                  <a:cubicBezTo>
                    <a:pt x="95" y="110"/>
                    <a:pt x="87" y="126"/>
                    <a:pt x="87" y="126"/>
                  </a:cubicBezTo>
                  <a:cubicBezTo>
                    <a:pt x="87" y="134"/>
                    <a:pt x="79" y="142"/>
                    <a:pt x="71" y="142"/>
                  </a:cubicBezTo>
                  <a:cubicBezTo>
                    <a:pt x="63" y="150"/>
                    <a:pt x="55" y="150"/>
                    <a:pt x="47" y="150"/>
                  </a:cubicBezTo>
                  <a:cubicBezTo>
                    <a:pt x="31" y="150"/>
                    <a:pt x="24" y="150"/>
                    <a:pt x="16" y="150"/>
                  </a:cubicBezTo>
                  <a:cubicBezTo>
                    <a:pt x="8" y="142"/>
                    <a:pt x="8" y="134"/>
                    <a:pt x="8" y="134"/>
                  </a:cubicBezTo>
                  <a:cubicBezTo>
                    <a:pt x="0" y="126"/>
                    <a:pt x="0" y="110"/>
                    <a:pt x="0" y="94"/>
                  </a:cubicBezTo>
                  <a:cubicBezTo>
                    <a:pt x="0" y="55"/>
                    <a:pt x="0" y="55"/>
                    <a:pt x="0" y="55"/>
                  </a:cubicBezTo>
                  <a:cubicBezTo>
                    <a:pt x="0" y="47"/>
                    <a:pt x="0" y="39"/>
                    <a:pt x="0" y="31"/>
                  </a:cubicBezTo>
                  <a:cubicBezTo>
                    <a:pt x="0" y="23"/>
                    <a:pt x="8" y="23"/>
                    <a:pt x="8" y="15"/>
                  </a:cubicBezTo>
                  <a:cubicBezTo>
                    <a:pt x="8" y="7"/>
                    <a:pt x="16" y="7"/>
                    <a:pt x="24" y="7"/>
                  </a:cubicBezTo>
                  <a:cubicBezTo>
                    <a:pt x="31" y="0"/>
                    <a:pt x="39" y="0"/>
                    <a:pt x="47" y="0"/>
                  </a:cubicBezTo>
                  <a:cubicBezTo>
                    <a:pt x="55" y="0"/>
                    <a:pt x="63" y="0"/>
                    <a:pt x="71" y="7"/>
                  </a:cubicBezTo>
                  <a:cubicBezTo>
                    <a:pt x="79" y="7"/>
                    <a:pt x="87" y="15"/>
                    <a:pt x="87" y="23"/>
                  </a:cubicBezTo>
                  <a:cubicBezTo>
                    <a:pt x="87" y="31"/>
                    <a:pt x="95" y="39"/>
                    <a:pt x="95" y="55"/>
                  </a:cubicBezTo>
                  <a:lnTo>
                    <a:pt x="95"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2" name="Freeform 624"/>
            <p:cNvSpPr>
              <a:spLocks noChangeArrowheads="1"/>
            </p:cNvSpPr>
            <p:nvPr/>
          </p:nvSpPr>
          <p:spPr bwMode="auto">
            <a:xfrm>
              <a:off x="17211290" y="8412100"/>
              <a:ext cx="69876" cy="107990"/>
            </a:xfrm>
            <a:custGeom>
              <a:avLst/>
              <a:gdLst>
                <a:gd name="T0" fmla="*/ 79 w 95"/>
                <a:gd name="T1" fmla="*/ 0 h 151"/>
                <a:gd name="T2" fmla="*/ 79 w 95"/>
                <a:gd name="T3" fmla="*/ 0 h 151"/>
                <a:gd name="T4" fmla="*/ 94 w 95"/>
                <a:gd name="T5" fmla="*/ 150 h 151"/>
                <a:gd name="T6" fmla="*/ 55 w 95"/>
                <a:gd name="T7" fmla="*/ 150 h 151"/>
                <a:gd name="T8" fmla="*/ 55 w 95"/>
                <a:gd name="T9" fmla="*/ 126 h 151"/>
                <a:gd name="T10" fmla="*/ 39 w 95"/>
                <a:gd name="T11" fmla="*/ 126 h 151"/>
                <a:gd name="T12" fmla="*/ 39 w 95"/>
                <a:gd name="T13" fmla="*/ 150 h 151"/>
                <a:gd name="T14" fmla="*/ 0 w 95"/>
                <a:gd name="T15" fmla="*/ 150 h 151"/>
                <a:gd name="T16" fmla="*/ 23 w 95"/>
                <a:gd name="T17" fmla="*/ 0 h 151"/>
                <a:gd name="T18" fmla="*/ 79 w 95"/>
                <a:gd name="T19" fmla="*/ 0 h 151"/>
                <a:gd name="T20" fmla="*/ 55 w 95"/>
                <a:gd name="T21" fmla="*/ 94 h 151"/>
                <a:gd name="T22" fmla="*/ 55 w 95"/>
                <a:gd name="T23" fmla="*/ 94 h 151"/>
                <a:gd name="T24" fmla="*/ 47 w 95"/>
                <a:gd name="T25" fmla="*/ 39 h 151"/>
                <a:gd name="T26" fmla="*/ 39 w 95"/>
                <a:gd name="T27" fmla="*/ 94 h 151"/>
                <a:gd name="T28" fmla="*/ 55 w 95"/>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51">
                  <a:moveTo>
                    <a:pt x="79" y="0"/>
                  </a:moveTo>
                  <a:lnTo>
                    <a:pt x="79" y="0"/>
                  </a:lnTo>
                  <a:cubicBezTo>
                    <a:pt x="94" y="150"/>
                    <a:pt x="94" y="150"/>
                    <a:pt x="94" y="150"/>
                  </a:cubicBezTo>
                  <a:cubicBezTo>
                    <a:pt x="55" y="150"/>
                    <a:pt x="55" y="150"/>
                    <a:pt x="55" y="150"/>
                  </a:cubicBezTo>
                  <a:cubicBezTo>
                    <a:pt x="55" y="126"/>
                    <a:pt x="55" y="126"/>
                    <a:pt x="55" y="126"/>
                  </a:cubicBezTo>
                  <a:cubicBezTo>
                    <a:pt x="39" y="126"/>
                    <a:pt x="39" y="126"/>
                    <a:pt x="39" y="126"/>
                  </a:cubicBezTo>
                  <a:cubicBezTo>
                    <a:pt x="39" y="150"/>
                    <a:pt x="39" y="150"/>
                    <a:pt x="39" y="150"/>
                  </a:cubicBezTo>
                  <a:cubicBezTo>
                    <a:pt x="0" y="150"/>
                    <a:pt x="0" y="150"/>
                    <a:pt x="0" y="150"/>
                  </a:cubicBezTo>
                  <a:cubicBezTo>
                    <a:pt x="23" y="0"/>
                    <a:pt x="23" y="0"/>
                    <a:pt x="23" y="0"/>
                  </a:cubicBezTo>
                  <a:lnTo>
                    <a:pt x="79" y="0"/>
                  </a:lnTo>
                  <a:close/>
                  <a:moveTo>
                    <a:pt x="55" y="94"/>
                  </a:moveTo>
                  <a:lnTo>
                    <a:pt x="55" y="94"/>
                  </a:lnTo>
                  <a:cubicBezTo>
                    <a:pt x="55" y="79"/>
                    <a:pt x="55" y="63"/>
                    <a:pt x="47" y="39"/>
                  </a:cubicBezTo>
                  <a:cubicBezTo>
                    <a:pt x="47" y="63"/>
                    <a:pt x="39" y="87"/>
                    <a:pt x="39" y="94"/>
                  </a:cubicBezTo>
                  <a:lnTo>
                    <a:pt x="55"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3" name="Freeform 625"/>
            <p:cNvSpPr>
              <a:spLocks noChangeArrowheads="1"/>
            </p:cNvSpPr>
            <p:nvPr/>
          </p:nvSpPr>
          <p:spPr bwMode="auto">
            <a:xfrm>
              <a:off x="17284341" y="8412100"/>
              <a:ext cx="63523" cy="107990"/>
            </a:xfrm>
            <a:custGeom>
              <a:avLst/>
              <a:gdLst>
                <a:gd name="T0" fmla="*/ 0 w 88"/>
                <a:gd name="T1" fmla="*/ 0 h 151"/>
                <a:gd name="T2" fmla="*/ 0 w 88"/>
                <a:gd name="T3" fmla="*/ 0 h 151"/>
                <a:gd name="T4" fmla="*/ 32 w 88"/>
                <a:gd name="T5" fmla="*/ 0 h 151"/>
                <a:gd name="T6" fmla="*/ 64 w 88"/>
                <a:gd name="T7" fmla="*/ 7 h 151"/>
                <a:gd name="T8" fmla="*/ 79 w 88"/>
                <a:gd name="T9" fmla="*/ 15 h 151"/>
                <a:gd name="T10" fmla="*/ 87 w 88"/>
                <a:gd name="T11" fmla="*/ 47 h 151"/>
                <a:gd name="T12" fmla="*/ 79 w 88"/>
                <a:gd name="T13" fmla="*/ 63 h 151"/>
                <a:gd name="T14" fmla="*/ 64 w 88"/>
                <a:gd name="T15" fmla="*/ 71 h 151"/>
                <a:gd name="T16" fmla="*/ 79 w 88"/>
                <a:gd name="T17" fmla="*/ 79 h 151"/>
                <a:gd name="T18" fmla="*/ 87 w 88"/>
                <a:gd name="T19" fmla="*/ 87 h 151"/>
                <a:gd name="T20" fmla="*/ 87 w 88"/>
                <a:gd name="T21" fmla="*/ 110 h 151"/>
                <a:gd name="T22" fmla="*/ 87 w 88"/>
                <a:gd name="T23" fmla="*/ 150 h 151"/>
                <a:gd name="T24" fmla="*/ 48 w 88"/>
                <a:gd name="T25" fmla="*/ 150 h 151"/>
                <a:gd name="T26" fmla="*/ 48 w 88"/>
                <a:gd name="T27" fmla="*/ 102 h 151"/>
                <a:gd name="T28" fmla="*/ 48 w 88"/>
                <a:gd name="T29" fmla="*/ 87 h 151"/>
                <a:gd name="T30" fmla="*/ 40 w 88"/>
                <a:gd name="T31" fmla="*/ 87 h 151"/>
                <a:gd name="T32" fmla="*/ 40 w 88"/>
                <a:gd name="T33" fmla="*/ 150 h 151"/>
                <a:gd name="T34" fmla="*/ 0 w 88"/>
                <a:gd name="T35" fmla="*/ 150 h 151"/>
                <a:gd name="T36" fmla="*/ 0 w 88"/>
                <a:gd name="T37" fmla="*/ 0 h 151"/>
                <a:gd name="T38" fmla="*/ 40 w 88"/>
                <a:gd name="T39" fmla="*/ 31 h 151"/>
                <a:gd name="T40" fmla="*/ 40 w 88"/>
                <a:gd name="T41" fmla="*/ 31 h 151"/>
                <a:gd name="T42" fmla="*/ 40 w 88"/>
                <a:gd name="T43" fmla="*/ 63 h 151"/>
                <a:gd name="T44" fmla="*/ 48 w 88"/>
                <a:gd name="T45" fmla="*/ 63 h 151"/>
                <a:gd name="T46" fmla="*/ 48 w 88"/>
                <a:gd name="T47" fmla="*/ 47 h 151"/>
                <a:gd name="T48" fmla="*/ 48 w 88"/>
                <a:gd name="T49" fmla="*/ 39 h 151"/>
                <a:gd name="T50" fmla="*/ 48 w 88"/>
                <a:gd name="T51" fmla="*/ 31 h 151"/>
                <a:gd name="T52" fmla="*/ 40 w 88"/>
                <a:gd name="T5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32" y="0"/>
                    <a:pt x="32" y="0"/>
                    <a:pt x="32" y="0"/>
                  </a:cubicBezTo>
                  <a:cubicBezTo>
                    <a:pt x="48" y="0"/>
                    <a:pt x="56" y="7"/>
                    <a:pt x="64" y="7"/>
                  </a:cubicBezTo>
                  <a:cubicBezTo>
                    <a:pt x="72" y="7"/>
                    <a:pt x="79" y="7"/>
                    <a:pt x="79" y="15"/>
                  </a:cubicBezTo>
                  <a:cubicBezTo>
                    <a:pt x="87" y="23"/>
                    <a:pt x="87" y="31"/>
                    <a:pt x="87" y="47"/>
                  </a:cubicBezTo>
                  <a:cubicBezTo>
                    <a:pt x="87" y="55"/>
                    <a:pt x="87" y="63"/>
                    <a:pt x="79" y="63"/>
                  </a:cubicBezTo>
                  <a:cubicBezTo>
                    <a:pt x="79" y="71"/>
                    <a:pt x="72" y="71"/>
                    <a:pt x="64" y="71"/>
                  </a:cubicBezTo>
                  <a:cubicBezTo>
                    <a:pt x="72" y="79"/>
                    <a:pt x="79" y="79"/>
                    <a:pt x="79" y="79"/>
                  </a:cubicBezTo>
                  <a:cubicBezTo>
                    <a:pt x="87" y="87"/>
                    <a:pt x="87" y="87"/>
                    <a:pt x="87" y="87"/>
                  </a:cubicBezTo>
                  <a:cubicBezTo>
                    <a:pt x="87" y="94"/>
                    <a:pt x="87" y="102"/>
                    <a:pt x="87" y="110"/>
                  </a:cubicBezTo>
                  <a:cubicBezTo>
                    <a:pt x="87" y="150"/>
                    <a:pt x="87" y="150"/>
                    <a:pt x="87" y="150"/>
                  </a:cubicBezTo>
                  <a:cubicBezTo>
                    <a:pt x="48" y="150"/>
                    <a:pt x="48" y="150"/>
                    <a:pt x="48" y="150"/>
                  </a:cubicBezTo>
                  <a:cubicBezTo>
                    <a:pt x="48" y="102"/>
                    <a:pt x="48" y="102"/>
                    <a:pt x="48" y="102"/>
                  </a:cubicBezTo>
                  <a:cubicBezTo>
                    <a:pt x="48" y="94"/>
                    <a:pt x="48" y="87"/>
                    <a:pt x="48" y="87"/>
                  </a:cubicBezTo>
                  <a:cubicBezTo>
                    <a:pt x="48" y="87"/>
                    <a:pt x="48" y="87"/>
                    <a:pt x="40" y="87"/>
                  </a:cubicBezTo>
                  <a:cubicBezTo>
                    <a:pt x="40" y="150"/>
                    <a:pt x="40" y="150"/>
                    <a:pt x="40" y="150"/>
                  </a:cubicBezTo>
                  <a:cubicBezTo>
                    <a:pt x="0" y="150"/>
                    <a:pt x="0" y="150"/>
                    <a:pt x="0" y="150"/>
                  </a:cubicBezTo>
                  <a:lnTo>
                    <a:pt x="0" y="0"/>
                  </a:lnTo>
                  <a:close/>
                  <a:moveTo>
                    <a:pt x="40" y="31"/>
                  </a:moveTo>
                  <a:lnTo>
                    <a:pt x="40" y="31"/>
                  </a:lnTo>
                  <a:cubicBezTo>
                    <a:pt x="40" y="63"/>
                    <a:pt x="40" y="63"/>
                    <a:pt x="40" y="63"/>
                  </a:cubicBezTo>
                  <a:cubicBezTo>
                    <a:pt x="48" y="63"/>
                    <a:pt x="48" y="63"/>
                    <a:pt x="48" y="63"/>
                  </a:cubicBezTo>
                  <a:cubicBezTo>
                    <a:pt x="48" y="55"/>
                    <a:pt x="48" y="55"/>
                    <a:pt x="48" y="47"/>
                  </a:cubicBezTo>
                  <a:cubicBezTo>
                    <a:pt x="48" y="39"/>
                    <a:pt x="48" y="39"/>
                    <a:pt x="48" y="39"/>
                  </a:cubicBezTo>
                  <a:cubicBezTo>
                    <a:pt x="48" y="31"/>
                    <a:pt x="48" y="31"/>
                    <a:pt x="48" y="31"/>
                  </a:cubicBez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4" name="Freeform 626"/>
            <p:cNvSpPr>
              <a:spLocks noChangeArrowheads="1"/>
            </p:cNvSpPr>
            <p:nvPr/>
          </p:nvSpPr>
          <p:spPr bwMode="auto">
            <a:xfrm>
              <a:off x="17357394" y="8412100"/>
              <a:ext cx="63523" cy="107990"/>
            </a:xfrm>
            <a:custGeom>
              <a:avLst/>
              <a:gdLst>
                <a:gd name="T0" fmla="*/ 87 w 88"/>
                <a:gd name="T1" fmla="*/ 87 h 151"/>
                <a:gd name="T2" fmla="*/ 87 w 88"/>
                <a:gd name="T3" fmla="*/ 87 h 151"/>
                <a:gd name="T4" fmla="*/ 87 w 88"/>
                <a:gd name="T5" fmla="*/ 118 h 151"/>
                <a:gd name="T6" fmla="*/ 79 w 88"/>
                <a:gd name="T7" fmla="*/ 134 h 151"/>
                <a:gd name="T8" fmla="*/ 64 w 88"/>
                <a:gd name="T9" fmla="*/ 150 h 151"/>
                <a:gd name="T10" fmla="*/ 40 w 88"/>
                <a:gd name="T11" fmla="*/ 150 h 151"/>
                <a:gd name="T12" fmla="*/ 24 w 88"/>
                <a:gd name="T13" fmla="*/ 150 h 151"/>
                <a:gd name="T14" fmla="*/ 8 w 88"/>
                <a:gd name="T15" fmla="*/ 134 h 151"/>
                <a:gd name="T16" fmla="*/ 0 w 88"/>
                <a:gd name="T17" fmla="*/ 118 h 151"/>
                <a:gd name="T18" fmla="*/ 0 w 88"/>
                <a:gd name="T19" fmla="*/ 87 h 151"/>
                <a:gd name="T20" fmla="*/ 0 w 88"/>
                <a:gd name="T21" fmla="*/ 63 h 151"/>
                <a:gd name="T22" fmla="*/ 0 w 88"/>
                <a:gd name="T23" fmla="*/ 31 h 151"/>
                <a:gd name="T24" fmla="*/ 8 w 88"/>
                <a:gd name="T25" fmla="*/ 15 h 151"/>
                <a:gd name="T26" fmla="*/ 24 w 88"/>
                <a:gd name="T27" fmla="*/ 7 h 151"/>
                <a:gd name="T28" fmla="*/ 40 w 88"/>
                <a:gd name="T29" fmla="*/ 0 h 151"/>
                <a:gd name="T30" fmla="*/ 64 w 88"/>
                <a:gd name="T31" fmla="*/ 7 h 151"/>
                <a:gd name="T32" fmla="*/ 79 w 88"/>
                <a:gd name="T33" fmla="*/ 15 h 151"/>
                <a:gd name="T34" fmla="*/ 87 w 88"/>
                <a:gd name="T35" fmla="*/ 31 h 151"/>
                <a:gd name="T36" fmla="*/ 87 w 88"/>
                <a:gd name="T37" fmla="*/ 63 h 151"/>
                <a:gd name="T38" fmla="*/ 87 w 88"/>
                <a:gd name="T39" fmla="*/ 87 h 151"/>
                <a:gd name="T40" fmla="*/ 48 w 88"/>
                <a:gd name="T41" fmla="*/ 39 h 151"/>
                <a:gd name="T42" fmla="*/ 48 w 88"/>
                <a:gd name="T43" fmla="*/ 39 h 151"/>
                <a:gd name="T44" fmla="*/ 48 w 88"/>
                <a:gd name="T45" fmla="*/ 31 h 151"/>
                <a:gd name="T46" fmla="*/ 40 w 88"/>
                <a:gd name="T47" fmla="*/ 23 h 151"/>
                <a:gd name="T48" fmla="*/ 40 w 88"/>
                <a:gd name="T49" fmla="*/ 31 h 151"/>
                <a:gd name="T50" fmla="*/ 40 w 88"/>
                <a:gd name="T51" fmla="*/ 39 h 151"/>
                <a:gd name="T52" fmla="*/ 40 w 88"/>
                <a:gd name="T53" fmla="*/ 110 h 151"/>
                <a:gd name="T54" fmla="*/ 40 w 88"/>
                <a:gd name="T55" fmla="*/ 126 h 151"/>
                <a:gd name="T56" fmla="*/ 40 w 88"/>
                <a:gd name="T57" fmla="*/ 126 h 151"/>
                <a:gd name="T58" fmla="*/ 48 w 88"/>
                <a:gd name="T59" fmla="*/ 126 h 151"/>
                <a:gd name="T60" fmla="*/ 48 w 88"/>
                <a:gd name="T61" fmla="*/ 110 h 151"/>
                <a:gd name="T62" fmla="*/ 48 w 88"/>
                <a:gd name="T63"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87" y="87"/>
                  </a:moveTo>
                  <a:lnTo>
                    <a:pt x="87" y="87"/>
                  </a:lnTo>
                  <a:cubicBezTo>
                    <a:pt x="87" y="102"/>
                    <a:pt x="87" y="118"/>
                    <a:pt x="87" y="118"/>
                  </a:cubicBezTo>
                  <a:cubicBezTo>
                    <a:pt x="87" y="126"/>
                    <a:pt x="79" y="134"/>
                    <a:pt x="79" y="134"/>
                  </a:cubicBezTo>
                  <a:cubicBezTo>
                    <a:pt x="71" y="142"/>
                    <a:pt x="71" y="150"/>
                    <a:pt x="64" y="150"/>
                  </a:cubicBezTo>
                  <a:cubicBezTo>
                    <a:pt x="55" y="150"/>
                    <a:pt x="48" y="150"/>
                    <a:pt x="40" y="150"/>
                  </a:cubicBezTo>
                  <a:cubicBezTo>
                    <a:pt x="32" y="150"/>
                    <a:pt x="24" y="150"/>
                    <a:pt x="24" y="150"/>
                  </a:cubicBezTo>
                  <a:cubicBezTo>
                    <a:pt x="16" y="150"/>
                    <a:pt x="8" y="142"/>
                    <a:pt x="8" y="134"/>
                  </a:cubicBezTo>
                  <a:cubicBezTo>
                    <a:pt x="0" y="134"/>
                    <a:pt x="0" y="126"/>
                    <a:pt x="0" y="118"/>
                  </a:cubicBezTo>
                  <a:cubicBezTo>
                    <a:pt x="0" y="118"/>
                    <a:pt x="0" y="102"/>
                    <a:pt x="0" y="87"/>
                  </a:cubicBezTo>
                  <a:cubicBezTo>
                    <a:pt x="0" y="63"/>
                    <a:pt x="0" y="63"/>
                    <a:pt x="0" y="63"/>
                  </a:cubicBezTo>
                  <a:cubicBezTo>
                    <a:pt x="0" y="47"/>
                    <a:pt x="0" y="39"/>
                    <a:pt x="0" y="31"/>
                  </a:cubicBezTo>
                  <a:cubicBezTo>
                    <a:pt x="0" y="23"/>
                    <a:pt x="0" y="23"/>
                    <a:pt x="8" y="15"/>
                  </a:cubicBezTo>
                  <a:cubicBezTo>
                    <a:pt x="8" y="7"/>
                    <a:pt x="16" y="7"/>
                    <a:pt x="24" y="7"/>
                  </a:cubicBezTo>
                  <a:cubicBezTo>
                    <a:pt x="24" y="0"/>
                    <a:pt x="32" y="0"/>
                    <a:pt x="40" y="0"/>
                  </a:cubicBezTo>
                  <a:cubicBezTo>
                    <a:pt x="48" y="0"/>
                    <a:pt x="55" y="0"/>
                    <a:pt x="64" y="7"/>
                  </a:cubicBezTo>
                  <a:cubicBezTo>
                    <a:pt x="71" y="7"/>
                    <a:pt x="71" y="7"/>
                    <a:pt x="79" y="15"/>
                  </a:cubicBezTo>
                  <a:cubicBezTo>
                    <a:pt x="79" y="23"/>
                    <a:pt x="87" y="23"/>
                    <a:pt x="87" y="31"/>
                  </a:cubicBezTo>
                  <a:cubicBezTo>
                    <a:pt x="87" y="39"/>
                    <a:pt x="87" y="47"/>
                    <a:pt x="87" y="63"/>
                  </a:cubicBezTo>
                  <a:lnTo>
                    <a:pt x="87" y="87"/>
                  </a:lnTo>
                  <a:close/>
                  <a:moveTo>
                    <a:pt x="48" y="39"/>
                  </a:moveTo>
                  <a:lnTo>
                    <a:pt x="48" y="39"/>
                  </a:lnTo>
                  <a:cubicBezTo>
                    <a:pt x="48" y="31"/>
                    <a:pt x="48" y="31"/>
                    <a:pt x="48" y="31"/>
                  </a:cubicBezTo>
                  <a:cubicBezTo>
                    <a:pt x="48" y="23"/>
                    <a:pt x="48" y="23"/>
                    <a:pt x="40" y="23"/>
                  </a:cubicBezTo>
                  <a:cubicBezTo>
                    <a:pt x="40" y="23"/>
                    <a:pt x="40" y="23"/>
                    <a:pt x="40" y="31"/>
                  </a:cubicBezTo>
                  <a:cubicBezTo>
                    <a:pt x="40" y="31"/>
                    <a:pt x="40" y="31"/>
                    <a:pt x="40" y="39"/>
                  </a:cubicBezTo>
                  <a:cubicBezTo>
                    <a:pt x="40" y="110"/>
                    <a:pt x="40" y="110"/>
                    <a:pt x="40" y="110"/>
                  </a:cubicBezTo>
                  <a:cubicBezTo>
                    <a:pt x="40" y="118"/>
                    <a:pt x="40" y="126"/>
                    <a:pt x="40" y="126"/>
                  </a:cubicBezTo>
                  <a:lnTo>
                    <a:pt x="40" y="126"/>
                  </a:lnTo>
                  <a:cubicBezTo>
                    <a:pt x="48" y="126"/>
                    <a:pt x="48" y="126"/>
                    <a:pt x="48" y="126"/>
                  </a:cubicBezTo>
                  <a:cubicBezTo>
                    <a:pt x="48" y="126"/>
                    <a:pt x="48" y="118"/>
                    <a:pt x="48" y="110"/>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5" name="Freeform 627"/>
            <p:cNvSpPr>
              <a:spLocks noChangeArrowheads="1"/>
            </p:cNvSpPr>
            <p:nvPr/>
          </p:nvSpPr>
          <p:spPr bwMode="auto">
            <a:xfrm>
              <a:off x="17430445" y="8412100"/>
              <a:ext cx="41291" cy="107990"/>
            </a:xfrm>
            <a:custGeom>
              <a:avLst/>
              <a:gdLst>
                <a:gd name="T0" fmla="*/ 39 w 56"/>
                <a:gd name="T1" fmla="*/ 0 h 151"/>
                <a:gd name="T2" fmla="*/ 39 w 56"/>
                <a:gd name="T3" fmla="*/ 118 h 151"/>
                <a:gd name="T4" fmla="*/ 55 w 56"/>
                <a:gd name="T5" fmla="*/ 118 h 151"/>
                <a:gd name="T6" fmla="*/ 55 w 56"/>
                <a:gd name="T7" fmla="*/ 150 h 151"/>
                <a:gd name="T8" fmla="*/ 0 w 56"/>
                <a:gd name="T9" fmla="*/ 150 h 151"/>
                <a:gd name="T10" fmla="*/ 0 w 56"/>
                <a:gd name="T11" fmla="*/ 0 h 151"/>
                <a:gd name="T12" fmla="*/ 39 w 5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56" h="151">
                  <a:moveTo>
                    <a:pt x="39" y="0"/>
                  </a:moveTo>
                  <a:lnTo>
                    <a:pt x="39" y="118"/>
                  </a:lnTo>
                  <a:lnTo>
                    <a:pt x="55" y="118"/>
                  </a:lnTo>
                  <a:lnTo>
                    <a:pt x="55"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6" name="Freeform 628"/>
            <p:cNvSpPr>
              <a:spLocks noChangeArrowheads="1"/>
            </p:cNvSpPr>
            <p:nvPr/>
          </p:nvSpPr>
          <p:spPr bwMode="auto">
            <a:xfrm>
              <a:off x="17484440" y="8412100"/>
              <a:ext cx="22232" cy="107990"/>
            </a:xfrm>
            <a:custGeom>
              <a:avLst/>
              <a:gdLst>
                <a:gd name="T0" fmla="*/ 32 w 33"/>
                <a:gd name="T1" fmla="*/ 0 h 151"/>
                <a:gd name="T2" fmla="*/ 32 w 33"/>
                <a:gd name="T3" fmla="*/ 150 h 151"/>
                <a:gd name="T4" fmla="*/ 0 w 33"/>
                <a:gd name="T5" fmla="*/ 150 h 151"/>
                <a:gd name="T6" fmla="*/ 0 w 33"/>
                <a:gd name="T7" fmla="*/ 0 h 151"/>
                <a:gd name="T8" fmla="*/ 32 w 33"/>
                <a:gd name="T9" fmla="*/ 0 h 151"/>
              </a:gdLst>
              <a:ahLst/>
              <a:cxnLst>
                <a:cxn ang="0">
                  <a:pos x="T0" y="T1"/>
                </a:cxn>
                <a:cxn ang="0">
                  <a:pos x="T2" y="T3"/>
                </a:cxn>
                <a:cxn ang="0">
                  <a:pos x="T4" y="T5"/>
                </a:cxn>
                <a:cxn ang="0">
                  <a:pos x="T6" y="T7"/>
                </a:cxn>
                <a:cxn ang="0">
                  <a:pos x="T8" y="T9"/>
                </a:cxn>
              </a:cxnLst>
              <a:rect l="0" t="0" r="r" b="b"/>
              <a:pathLst>
                <a:path w="33" h="151">
                  <a:moveTo>
                    <a:pt x="32" y="0"/>
                  </a:moveTo>
                  <a:lnTo>
                    <a:pt x="32" y="150"/>
                  </a:lnTo>
                  <a:lnTo>
                    <a:pt x="0" y="15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7" name="Freeform 629"/>
            <p:cNvSpPr>
              <a:spLocks noChangeArrowheads="1"/>
            </p:cNvSpPr>
            <p:nvPr/>
          </p:nvSpPr>
          <p:spPr bwMode="auto">
            <a:xfrm>
              <a:off x="17516202" y="8412100"/>
              <a:ext cx="63523" cy="107990"/>
            </a:xfrm>
            <a:custGeom>
              <a:avLst/>
              <a:gdLst>
                <a:gd name="T0" fmla="*/ 86 w 87"/>
                <a:gd name="T1" fmla="*/ 0 h 151"/>
                <a:gd name="T2" fmla="*/ 86 w 87"/>
                <a:gd name="T3" fmla="*/ 150 h 151"/>
                <a:gd name="T4" fmla="*/ 55 w 87"/>
                <a:gd name="T5" fmla="*/ 150 h 151"/>
                <a:gd name="T6" fmla="*/ 31 w 87"/>
                <a:gd name="T7" fmla="*/ 87 h 151"/>
                <a:gd name="T8" fmla="*/ 31 w 87"/>
                <a:gd name="T9" fmla="*/ 150 h 151"/>
                <a:gd name="T10" fmla="*/ 0 w 87"/>
                <a:gd name="T11" fmla="*/ 150 h 151"/>
                <a:gd name="T12" fmla="*/ 0 w 87"/>
                <a:gd name="T13" fmla="*/ 0 h 151"/>
                <a:gd name="T14" fmla="*/ 31 w 87"/>
                <a:gd name="T15" fmla="*/ 0 h 151"/>
                <a:gd name="T16" fmla="*/ 55 w 87"/>
                <a:gd name="T17" fmla="*/ 71 h 151"/>
                <a:gd name="T18" fmla="*/ 55 w 87"/>
                <a:gd name="T19" fmla="*/ 0 h 151"/>
                <a:gd name="T20" fmla="*/ 86 w 87"/>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51">
                  <a:moveTo>
                    <a:pt x="86" y="0"/>
                  </a:moveTo>
                  <a:lnTo>
                    <a:pt x="86" y="150"/>
                  </a:lnTo>
                  <a:lnTo>
                    <a:pt x="55" y="150"/>
                  </a:lnTo>
                  <a:lnTo>
                    <a:pt x="31" y="87"/>
                  </a:lnTo>
                  <a:lnTo>
                    <a:pt x="31" y="150"/>
                  </a:lnTo>
                  <a:lnTo>
                    <a:pt x="0" y="150"/>
                  </a:lnTo>
                  <a:lnTo>
                    <a:pt x="0" y="0"/>
                  </a:lnTo>
                  <a:lnTo>
                    <a:pt x="31" y="0"/>
                  </a:lnTo>
                  <a:lnTo>
                    <a:pt x="55" y="71"/>
                  </a:lnTo>
                  <a:lnTo>
                    <a:pt x="55" y="0"/>
                  </a:lnTo>
                  <a:lnTo>
                    <a:pt x="8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8" name="Freeform 630"/>
            <p:cNvSpPr>
              <a:spLocks noChangeArrowheads="1"/>
            </p:cNvSpPr>
            <p:nvPr/>
          </p:nvSpPr>
          <p:spPr bwMode="auto">
            <a:xfrm>
              <a:off x="17586078" y="8412100"/>
              <a:ext cx="69876" cy="107990"/>
            </a:xfrm>
            <a:custGeom>
              <a:avLst/>
              <a:gdLst>
                <a:gd name="T0" fmla="*/ 79 w 96"/>
                <a:gd name="T1" fmla="*/ 0 h 151"/>
                <a:gd name="T2" fmla="*/ 79 w 96"/>
                <a:gd name="T3" fmla="*/ 0 h 151"/>
                <a:gd name="T4" fmla="*/ 95 w 96"/>
                <a:gd name="T5" fmla="*/ 150 h 151"/>
                <a:gd name="T6" fmla="*/ 56 w 96"/>
                <a:gd name="T7" fmla="*/ 150 h 151"/>
                <a:gd name="T8" fmla="*/ 56 w 96"/>
                <a:gd name="T9" fmla="*/ 126 h 151"/>
                <a:gd name="T10" fmla="*/ 40 w 96"/>
                <a:gd name="T11" fmla="*/ 126 h 151"/>
                <a:gd name="T12" fmla="*/ 40 w 96"/>
                <a:gd name="T13" fmla="*/ 150 h 151"/>
                <a:gd name="T14" fmla="*/ 0 w 96"/>
                <a:gd name="T15" fmla="*/ 150 h 151"/>
                <a:gd name="T16" fmla="*/ 24 w 96"/>
                <a:gd name="T17" fmla="*/ 0 h 151"/>
                <a:gd name="T18" fmla="*/ 79 w 96"/>
                <a:gd name="T19" fmla="*/ 0 h 151"/>
                <a:gd name="T20" fmla="*/ 56 w 96"/>
                <a:gd name="T21" fmla="*/ 94 h 151"/>
                <a:gd name="T22" fmla="*/ 56 w 96"/>
                <a:gd name="T23" fmla="*/ 94 h 151"/>
                <a:gd name="T24" fmla="*/ 48 w 96"/>
                <a:gd name="T25" fmla="*/ 39 h 151"/>
                <a:gd name="T26" fmla="*/ 40 w 96"/>
                <a:gd name="T27" fmla="*/ 94 h 151"/>
                <a:gd name="T28" fmla="*/ 56 w 96"/>
                <a:gd name="T29"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1">
                  <a:moveTo>
                    <a:pt x="79" y="0"/>
                  </a:moveTo>
                  <a:lnTo>
                    <a:pt x="79" y="0"/>
                  </a:lnTo>
                  <a:cubicBezTo>
                    <a:pt x="95" y="150"/>
                    <a:pt x="95" y="150"/>
                    <a:pt x="95" y="150"/>
                  </a:cubicBezTo>
                  <a:cubicBezTo>
                    <a:pt x="56" y="150"/>
                    <a:pt x="56" y="150"/>
                    <a:pt x="56" y="150"/>
                  </a:cubicBezTo>
                  <a:cubicBezTo>
                    <a:pt x="56" y="126"/>
                    <a:pt x="56" y="126"/>
                    <a:pt x="56" y="126"/>
                  </a:cubicBezTo>
                  <a:cubicBezTo>
                    <a:pt x="40" y="126"/>
                    <a:pt x="40" y="126"/>
                    <a:pt x="40" y="126"/>
                  </a:cubicBezTo>
                  <a:cubicBezTo>
                    <a:pt x="40" y="150"/>
                    <a:pt x="40" y="150"/>
                    <a:pt x="40" y="150"/>
                  </a:cubicBezTo>
                  <a:cubicBezTo>
                    <a:pt x="0" y="150"/>
                    <a:pt x="0" y="150"/>
                    <a:pt x="0" y="150"/>
                  </a:cubicBezTo>
                  <a:cubicBezTo>
                    <a:pt x="24" y="0"/>
                    <a:pt x="24" y="0"/>
                    <a:pt x="24" y="0"/>
                  </a:cubicBezTo>
                  <a:lnTo>
                    <a:pt x="79" y="0"/>
                  </a:lnTo>
                  <a:close/>
                  <a:moveTo>
                    <a:pt x="56" y="94"/>
                  </a:moveTo>
                  <a:lnTo>
                    <a:pt x="56" y="94"/>
                  </a:lnTo>
                  <a:cubicBezTo>
                    <a:pt x="56" y="79"/>
                    <a:pt x="48" y="63"/>
                    <a:pt x="48" y="39"/>
                  </a:cubicBezTo>
                  <a:cubicBezTo>
                    <a:pt x="48" y="63"/>
                    <a:pt x="40" y="87"/>
                    <a:pt x="40" y="94"/>
                  </a:cubicBezTo>
                  <a:lnTo>
                    <a:pt x="56" y="9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39" name="Freeform 631"/>
            <p:cNvSpPr>
              <a:spLocks noChangeArrowheads="1"/>
            </p:cNvSpPr>
            <p:nvPr/>
          </p:nvSpPr>
          <p:spPr bwMode="auto">
            <a:xfrm>
              <a:off x="17357394" y="8161185"/>
              <a:ext cx="171513" cy="158808"/>
            </a:xfrm>
            <a:custGeom>
              <a:avLst/>
              <a:gdLst>
                <a:gd name="T0" fmla="*/ 119 w 238"/>
                <a:gd name="T1" fmla="*/ 0 h 222"/>
                <a:gd name="T2" fmla="*/ 150 w 238"/>
                <a:gd name="T3" fmla="*/ 71 h 222"/>
                <a:gd name="T4" fmla="*/ 237 w 238"/>
                <a:gd name="T5" fmla="*/ 87 h 222"/>
                <a:gd name="T6" fmla="*/ 174 w 238"/>
                <a:gd name="T7" fmla="*/ 142 h 222"/>
                <a:gd name="T8" fmla="*/ 190 w 238"/>
                <a:gd name="T9" fmla="*/ 221 h 222"/>
                <a:gd name="T10" fmla="*/ 119 w 238"/>
                <a:gd name="T11" fmla="*/ 189 h 222"/>
                <a:gd name="T12" fmla="*/ 40 w 238"/>
                <a:gd name="T13" fmla="*/ 221 h 222"/>
                <a:gd name="T14" fmla="*/ 55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0" y="71"/>
                  </a:lnTo>
                  <a:lnTo>
                    <a:pt x="237" y="87"/>
                  </a:lnTo>
                  <a:lnTo>
                    <a:pt x="174" y="142"/>
                  </a:lnTo>
                  <a:lnTo>
                    <a:pt x="190" y="221"/>
                  </a:lnTo>
                  <a:lnTo>
                    <a:pt x="119" y="189"/>
                  </a:lnTo>
                  <a:lnTo>
                    <a:pt x="40" y="221"/>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0" name="Freeform 632"/>
            <p:cNvSpPr>
              <a:spLocks noChangeArrowheads="1"/>
            </p:cNvSpPr>
            <p:nvPr/>
          </p:nvSpPr>
          <p:spPr bwMode="auto">
            <a:xfrm>
              <a:off x="17506672" y="8069075"/>
              <a:ext cx="57171" cy="98462"/>
            </a:xfrm>
            <a:custGeom>
              <a:avLst/>
              <a:gdLst>
                <a:gd name="T0" fmla="*/ 0 w 80"/>
                <a:gd name="T1" fmla="*/ 0 h 136"/>
                <a:gd name="T2" fmla="*/ 0 w 80"/>
                <a:gd name="T3" fmla="*/ 0 h 136"/>
                <a:gd name="T4" fmla="*/ 31 w 80"/>
                <a:gd name="T5" fmla="*/ 0 h 136"/>
                <a:gd name="T6" fmla="*/ 63 w 80"/>
                <a:gd name="T7" fmla="*/ 8 h 136"/>
                <a:gd name="T8" fmla="*/ 79 w 80"/>
                <a:gd name="T9" fmla="*/ 16 h 136"/>
                <a:gd name="T10" fmla="*/ 79 w 80"/>
                <a:gd name="T11" fmla="*/ 40 h 136"/>
                <a:gd name="T12" fmla="*/ 79 w 80"/>
                <a:gd name="T13" fmla="*/ 63 h 136"/>
                <a:gd name="T14" fmla="*/ 63 w 80"/>
                <a:gd name="T15" fmla="*/ 63 h 136"/>
                <a:gd name="T16" fmla="*/ 79 w 80"/>
                <a:gd name="T17" fmla="*/ 71 h 136"/>
                <a:gd name="T18" fmla="*/ 79 w 80"/>
                <a:gd name="T19" fmla="*/ 79 h 136"/>
                <a:gd name="T20" fmla="*/ 79 w 80"/>
                <a:gd name="T21" fmla="*/ 103 h 136"/>
                <a:gd name="T22" fmla="*/ 79 w 80"/>
                <a:gd name="T23" fmla="*/ 135 h 136"/>
                <a:gd name="T24" fmla="*/ 47 w 80"/>
                <a:gd name="T25" fmla="*/ 135 h 136"/>
                <a:gd name="T26" fmla="*/ 47 w 80"/>
                <a:gd name="T27" fmla="*/ 95 h 136"/>
                <a:gd name="T28" fmla="*/ 47 w 80"/>
                <a:gd name="T29" fmla="*/ 79 h 136"/>
                <a:gd name="T30" fmla="*/ 39 w 80"/>
                <a:gd name="T31" fmla="*/ 79 h 136"/>
                <a:gd name="T32" fmla="*/ 39 w 80"/>
                <a:gd name="T33" fmla="*/ 135 h 136"/>
                <a:gd name="T34" fmla="*/ 0 w 80"/>
                <a:gd name="T35" fmla="*/ 135 h 136"/>
                <a:gd name="T36" fmla="*/ 0 w 80"/>
                <a:gd name="T37" fmla="*/ 0 h 136"/>
                <a:gd name="T38" fmla="*/ 39 w 80"/>
                <a:gd name="T39" fmla="*/ 24 h 136"/>
                <a:gd name="T40" fmla="*/ 39 w 80"/>
                <a:gd name="T41" fmla="*/ 24 h 136"/>
                <a:gd name="T42" fmla="*/ 39 w 80"/>
                <a:gd name="T43" fmla="*/ 56 h 136"/>
                <a:gd name="T44" fmla="*/ 47 w 80"/>
                <a:gd name="T45" fmla="*/ 56 h 136"/>
                <a:gd name="T46" fmla="*/ 47 w 80"/>
                <a:gd name="T47" fmla="*/ 40 h 136"/>
                <a:gd name="T48" fmla="*/ 47 w 80"/>
                <a:gd name="T49" fmla="*/ 40 h 136"/>
                <a:gd name="T50" fmla="*/ 47 w 80"/>
                <a:gd name="T51" fmla="*/ 24 h 136"/>
                <a:gd name="T52" fmla="*/ 39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31" y="0"/>
                    <a:pt x="31" y="0"/>
                    <a:pt x="31" y="0"/>
                  </a:cubicBezTo>
                  <a:cubicBezTo>
                    <a:pt x="47" y="0"/>
                    <a:pt x="55" y="0"/>
                    <a:pt x="63" y="8"/>
                  </a:cubicBezTo>
                  <a:cubicBezTo>
                    <a:pt x="71" y="8"/>
                    <a:pt x="71" y="8"/>
                    <a:pt x="79" y="16"/>
                  </a:cubicBezTo>
                  <a:cubicBezTo>
                    <a:pt x="79" y="16"/>
                    <a:pt x="79" y="32"/>
                    <a:pt x="79" y="40"/>
                  </a:cubicBezTo>
                  <a:cubicBezTo>
                    <a:pt x="79" y="48"/>
                    <a:pt x="79" y="56"/>
                    <a:pt x="79" y="63"/>
                  </a:cubicBezTo>
                  <a:cubicBezTo>
                    <a:pt x="71" y="63"/>
                    <a:pt x="71" y="63"/>
                    <a:pt x="63" y="63"/>
                  </a:cubicBezTo>
                  <a:cubicBezTo>
                    <a:pt x="71" y="71"/>
                    <a:pt x="71" y="71"/>
                    <a:pt x="79" y="71"/>
                  </a:cubicBezTo>
                  <a:cubicBezTo>
                    <a:pt x="79" y="79"/>
                    <a:pt x="79" y="79"/>
                    <a:pt x="79" y="79"/>
                  </a:cubicBezTo>
                  <a:cubicBezTo>
                    <a:pt x="79" y="87"/>
                    <a:pt x="79" y="87"/>
                    <a:pt x="79" y="103"/>
                  </a:cubicBezTo>
                  <a:cubicBezTo>
                    <a:pt x="79" y="135"/>
                    <a:pt x="79" y="135"/>
                    <a:pt x="79" y="135"/>
                  </a:cubicBezTo>
                  <a:cubicBezTo>
                    <a:pt x="47" y="135"/>
                    <a:pt x="47" y="135"/>
                    <a:pt x="47" y="135"/>
                  </a:cubicBezTo>
                  <a:cubicBezTo>
                    <a:pt x="47" y="95"/>
                    <a:pt x="47" y="95"/>
                    <a:pt x="47" y="95"/>
                  </a:cubicBezTo>
                  <a:cubicBezTo>
                    <a:pt x="47" y="87"/>
                    <a:pt x="47" y="79"/>
                    <a:pt x="47" y="79"/>
                  </a:cubicBezTo>
                  <a:lnTo>
                    <a:pt x="39" y="79"/>
                  </a:lnTo>
                  <a:cubicBezTo>
                    <a:pt x="39" y="135"/>
                    <a:pt x="39" y="135"/>
                    <a:pt x="39" y="135"/>
                  </a:cubicBezTo>
                  <a:cubicBezTo>
                    <a:pt x="0" y="135"/>
                    <a:pt x="0" y="135"/>
                    <a:pt x="0" y="135"/>
                  </a:cubicBezTo>
                  <a:lnTo>
                    <a:pt x="0" y="0"/>
                  </a:lnTo>
                  <a:close/>
                  <a:moveTo>
                    <a:pt x="39" y="24"/>
                  </a:moveTo>
                  <a:lnTo>
                    <a:pt x="39" y="24"/>
                  </a:lnTo>
                  <a:cubicBezTo>
                    <a:pt x="39" y="56"/>
                    <a:pt x="39" y="56"/>
                    <a:pt x="39" y="56"/>
                  </a:cubicBezTo>
                  <a:lnTo>
                    <a:pt x="47" y="56"/>
                  </a:lnTo>
                  <a:cubicBezTo>
                    <a:pt x="47" y="56"/>
                    <a:pt x="47" y="48"/>
                    <a:pt x="47" y="40"/>
                  </a:cubicBezTo>
                  <a:lnTo>
                    <a:pt x="47" y="40"/>
                  </a:lnTo>
                  <a:cubicBezTo>
                    <a:pt x="47" y="32"/>
                    <a:pt x="47" y="32"/>
                    <a:pt x="47" y="24"/>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1" name="Freeform 633"/>
            <p:cNvSpPr>
              <a:spLocks noChangeArrowheads="1"/>
            </p:cNvSpPr>
            <p:nvPr/>
          </p:nvSpPr>
          <p:spPr bwMode="auto">
            <a:xfrm>
              <a:off x="17570196" y="8069075"/>
              <a:ext cx="63523" cy="98462"/>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7 h 136"/>
                <a:gd name="T22" fmla="*/ 47 w 88"/>
                <a:gd name="T23" fmla="*/ 87 h 136"/>
                <a:gd name="T24" fmla="*/ 47 w 88"/>
                <a:gd name="T25" fmla="*/ 32 h 136"/>
                <a:gd name="T26" fmla="*/ 39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7"/>
                  </a:moveTo>
                  <a:lnTo>
                    <a:pt x="47" y="87"/>
                  </a:lnTo>
                  <a:cubicBezTo>
                    <a:pt x="47" y="71"/>
                    <a:pt x="47" y="56"/>
                    <a:pt x="47" y="32"/>
                  </a:cubicBezTo>
                  <a:cubicBezTo>
                    <a:pt x="39" y="56"/>
                    <a:pt x="39" y="79"/>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2" name="Freeform 634"/>
            <p:cNvSpPr>
              <a:spLocks noChangeArrowheads="1"/>
            </p:cNvSpPr>
            <p:nvPr/>
          </p:nvSpPr>
          <p:spPr bwMode="auto">
            <a:xfrm>
              <a:off x="17636896" y="8069075"/>
              <a:ext cx="41289" cy="98462"/>
            </a:xfrm>
            <a:custGeom>
              <a:avLst/>
              <a:gdLst>
                <a:gd name="T0" fmla="*/ 31 w 56"/>
                <a:gd name="T1" fmla="*/ 0 h 136"/>
                <a:gd name="T2" fmla="*/ 31 w 56"/>
                <a:gd name="T3" fmla="*/ 111 h 136"/>
                <a:gd name="T4" fmla="*/ 55 w 56"/>
                <a:gd name="T5" fmla="*/ 111 h 136"/>
                <a:gd name="T6" fmla="*/ 55 w 56"/>
                <a:gd name="T7" fmla="*/ 135 h 136"/>
                <a:gd name="T8" fmla="*/ 0 w 56"/>
                <a:gd name="T9" fmla="*/ 135 h 136"/>
                <a:gd name="T10" fmla="*/ 0 w 56"/>
                <a:gd name="T11" fmla="*/ 0 h 136"/>
                <a:gd name="T12" fmla="*/ 31 w 56"/>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6" h="136">
                  <a:moveTo>
                    <a:pt x="31" y="0"/>
                  </a:moveTo>
                  <a:lnTo>
                    <a:pt x="31" y="111"/>
                  </a:lnTo>
                  <a:lnTo>
                    <a:pt x="55" y="111"/>
                  </a:lnTo>
                  <a:lnTo>
                    <a:pt x="55" y="135"/>
                  </a:lnTo>
                  <a:lnTo>
                    <a:pt x="0" y="135"/>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3" name="Freeform 635"/>
            <p:cNvSpPr>
              <a:spLocks noChangeArrowheads="1"/>
            </p:cNvSpPr>
            <p:nvPr/>
          </p:nvSpPr>
          <p:spPr bwMode="auto">
            <a:xfrm>
              <a:off x="17681362" y="8069075"/>
              <a:ext cx="47641" cy="98462"/>
            </a:xfrm>
            <a:custGeom>
              <a:avLst/>
              <a:gdLst>
                <a:gd name="T0" fmla="*/ 0 w 64"/>
                <a:gd name="T1" fmla="*/ 0 h 136"/>
                <a:gd name="T2" fmla="*/ 55 w 64"/>
                <a:gd name="T3" fmla="*/ 0 h 136"/>
                <a:gd name="T4" fmla="*/ 55 w 64"/>
                <a:gd name="T5" fmla="*/ 32 h 136"/>
                <a:gd name="T6" fmla="*/ 39 w 64"/>
                <a:gd name="T7" fmla="*/ 32 h 136"/>
                <a:gd name="T8" fmla="*/ 39 w 64"/>
                <a:gd name="T9" fmla="*/ 56 h 136"/>
                <a:gd name="T10" fmla="*/ 55 w 64"/>
                <a:gd name="T11" fmla="*/ 56 h 136"/>
                <a:gd name="T12" fmla="*/ 55 w 64"/>
                <a:gd name="T13" fmla="*/ 79 h 136"/>
                <a:gd name="T14" fmla="*/ 39 w 64"/>
                <a:gd name="T15" fmla="*/ 79 h 136"/>
                <a:gd name="T16" fmla="*/ 39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55" y="0"/>
                  </a:lnTo>
                  <a:lnTo>
                    <a:pt x="55" y="32"/>
                  </a:lnTo>
                  <a:lnTo>
                    <a:pt x="39" y="32"/>
                  </a:lnTo>
                  <a:lnTo>
                    <a:pt x="39" y="56"/>
                  </a:lnTo>
                  <a:lnTo>
                    <a:pt x="55" y="56"/>
                  </a:lnTo>
                  <a:lnTo>
                    <a:pt x="55" y="79"/>
                  </a:lnTo>
                  <a:lnTo>
                    <a:pt x="39" y="79"/>
                  </a:lnTo>
                  <a:lnTo>
                    <a:pt x="39"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4" name="Freeform 636"/>
            <p:cNvSpPr>
              <a:spLocks noChangeArrowheads="1"/>
            </p:cNvSpPr>
            <p:nvPr/>
          </p:nvSpPr>
          <p:spPr bwMode="auto">
            <a:xfrm>
              <a:off x="17732181" y="8069075"/>
              <a:ext cx="22232" cy="98462"/>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5" name="Freeform 637"/>
            <p:cNvSpPr>
              <a:spLocks noChangeArrowheads="1"/>
            </p:cNvSpPr>
            <p:nvPr/>
          </p:nvSpPr>
          <p:spPr bwMode="auto">
            <a:xfrm>
              <a:off x="17767118" y="8069075"/>
              <a:ext cx="57171" cy="104814"/>
            </a:xfrm>
            <a:custGeom>
              <a:avLst/>
              <a:gdLst>
                <a:gd name="T0" fmla="*/ 79 w 80"/>
                <a:gd name="T1" fmla="*/ 56 h 144"/>
                <a:gd name="T2" fmla="*/ 79 w 80"/>
                <a:gd name="T3" fmla="*/ 56 h 144"/>
                <a:gd name="T4" fmla="*/ 48 w 80"/>
                <a:gd name="T5" fmla="*/ 56 h 144"/>
                <a:gd name="T6" fmla="*/ 48 w 80"/>
                <a:gd name="T7" fmla="*/ 40 h 144"/>
                <a:gd name="T8" fmla="*/ 48 w 80"/>
                <a:gd name="T9" fmla="*/ 24 h 144"/>
                <a:gd name="T10" fmla="*/ 40 w 80"/>
                <a:gd name="T11" fmla="*/ 24 h 144"/>
                <a:gd name="T12" fmla="*/ 40 w 80"/>
                <a:gd name="T13" fmla="*/ 24 h 144"/>
                <a:gd name="T14" fmla="*/ 40 w 80"/>
                <a:gd name="T15" fmla="*/ 40 h 144"/>
                <a:gd name="T16" fmla="*/ 40 w 80"/>
                <a:gd name="T17" fmla="*/ 103 h 144"/>
                <a:gd name="T18" fmla="*/ 40 w 80"/>
                <a:gd name="T19" fmla="*/ 111 h 144"/>
                <a:gd name="T20" fmla="*/ 40 w 80"/>
                <a:gd name="T21" fmla="*/ 119 h 144"/>
                <a:gd name="T22" fmla="*/ 48 w 80"/>
                <a:gd name="T23" fmla="*/ 111 h 144"/>
                <a:gd name="T24" fmla="*/ 48 w 80"/>
                <a:gd name="T25" fmla="*/ 103 h 144"/>
                <a:gd name="T26" fmla="*/ 48 w 80"/>
                <a:gd name="T27" fmla="*/ 87 h 144"/>
                <a:gd name="T28" fmla="*/ 40 w 80"/>
                <a:gd name="T29" fmla="*/ 87 h 144"/>
                <a:gd name="T30" fmla="*/ 40 w 80"/>
                <a:gd name="T31" fmla="*/ 63 h 144"/>
                <a:gd name="T32" fmla="*/ 79 w 80"/>
                <a:gd name="T33" fmla="*/ 63 h 144"/>
                <a:gd name="T34" fmla="*/ 79 w 80"/>
                <a:gd name="T35" fmla="*/ 135 h 144"/>
                <a:gd name="T36" fmla="*/ 64 w 80"/>
                <a:gd name="T37" fmla="*/ 135 h 144"/>
                <a:gd name="T38" fmla="*/ 56 w 80"/>
                <a:gd name="T39" fmla="*/ 127 h 144"/>
                <a:gd name="T40" fmla="*/ 48 w 80"/>
                <a:gd name="T41" fmla="*/ 135 h 144"/>
                <a:gd name="T42" fmla="*/ 32 w 80"/>
                <a:gd name="T43" fmla="*/ 143 h 144"/>
                <a:gd name="T44" fmla="*/ 16 w 80"/>
                <a:gd name="T45" fmla="*/ 135 h 144"/>
                <a:gd name="T46" fmla="*/ 8 w 80"/>
                <a:gd name="T47" fmla="*/ 127 h 144"/>
                <a:gd name="T48" fmla="*/ 0 w 80"/>
                <a:gd name="T49" fmla="*/ 111 h 144"/>
                <a:gd name="T50" fmla="*/ 0 w 80"/>
                <a:gd name="T51" fmla="*/ 87 h 144"/>
                <a:gd name="T52" fmla="*/ 0 w 80"/>
                <a:gd name="T53" fmla="*/ 48 h 144"/>
                <a:gd name="T54" fmla="*/ 0 w 80"/>
                <a:gd name="T55" fmla="*/ 24 h 144"/>
                <a:gd name="T56" fmla="*/ 16 w 80"/>
                <a:gd name="T57" fmla="*/ 8 h 144"/>
                <a:gd name="T58" fmla="*/ 40 w 80"/>
                <a:gd name="T59" fmla="*/ 0 h 144"/>
                <a:gd name="T60" fmla="*/ 64 w 80"/>
                <a:gd name="T61" fmla="*/ 8 h 144"/>
                <a:gd name="T62" fmla="*/ 79 w 80"/>
                <a:gd name="T63" fmla="*/ 24 h 144"/>
                <a:gd name="T64" fmla="*/ 79 w 80"/>
                <a:gd name="T65" fmla="*/ 48 h 144"/>
                <a:gd name="T66" fmla="*/ 79 w 80"/>
                <a:gd name="T67" fmla="*/ 5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44">
                  <a:moveTo>
                    <a:pt x="79" y="56"/>
                  </a:moveTo>
                  <a:lnTo>
                    <a:pt x="79" y="56"/>
                  </a:lnTo>
                  <a:cubicBezTo>
                    <a:pt x="48" y="56"/>
                    <a:pt x="48" y="56"/>
                    <a:pt x="48" y="56"/>
                  </a:cubicBezTo>
                  <a:cubicBezTo>
                    <a:pt x="48" y="40"/>
                    <a:pt x="48" y="40"/>
                    <a:pt x="48" y="40"/>
                  </a:cubicBezTo>
                  <a:cubicBezTo>
                    <a:pt x="48" y="32"/>
                    <a:pt x="48" y="24"/>
                    <a:pt x="48" y="24"/>
                  </a:cubicBezTo>
                  <a:cubicBezTo>
                    <a:pt x="48" y="24"/>
                    <a:pt x="48" y="24"/>
                    <a:pt x="40" y="24"/>
                  </a:cubicBezTo>
                  <a:lnTo>
                    <a:pt x="40" y="24"/>
                  </a:lnTo>
                  <a:cubicBezTo>
                    <a:pt x="40" y="24"/>
                    <a:pt x="40" y="32"/>
                    <a:pt x="40" y="4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87"/>
                    <a:pt x="48" y="87"/>
                    <a:pt x="48" y="87"/>
                  </a:cubicBezTo>
                  <a:cubicBezTo>
                    <a:pt x="40" y="87"/>
                    <a:pt x="40" y="87"/>
                    <a:pt x="40" y="87"/>
                  </a:cubicBezTo>
                  <a:cubicBezTo>
                    <a:pt x="40" y="63"/>
                    <a:pt x="40" y="63"/>
                    <a:pt x="40" y="63"/>
                  </a:cubicBezTo>
                  <a:cubicBezTo>
                    <a:pt x="79" y="63"/>
                    <a:pt x="79" y="63"/>
                    <a:pt x="79" y="63"/>
                  </a:cubicBezTo>
                  <a:cubicBezTo>
                    <a:pt x="79" y="135"/>
                    <a:pt x="79" y="135"/>
                    <a:pt x="79" y="135"/>
                  </a:cubicBezTo>
                  <a:cubicBezTo>
                    <a:pt x="64" y="135"/>
                    <a:pt x="64" y="135"/>
                    <a:pt x="64" y="135"/>
                  </a:cubicBezTo>
                  <a:cubicBezTo>
                    <a:pt x="56" y="127"/>
                    <a:pt x="56" y="127"/>
                    <a:pt x="56" y="127"/>
                  </a:cubicBezTo>
                  <a:cubicBezTo>
                    <a:pt x="56" y="135"/>
                    <a:pt x="56" y="135"/>
                    <a:pt x="48" y="135"/>
                  </a:cubicBezTo>
                  <a:cubicBezTo>
                    <a:pt x="48" y="143"/>
                    <a:pt x="40" y="143"/>
                    <a:pt x="32" y="143"/>
                  </a:cubicBezTo>
                  <a:cubicBezTo>
                    <a:pt x="32" y="143"/>
                    <a:pt x="24" y="135"/>
                    <a:pt x="16" y="135"/>
                  </a:cubicBezTo>
                  <a:lnTo>
                    <a:pt x="8" y="127"/>
                  </a:lnTo>
                  <a:cubicBezTo>
                    <a:pt x="8" y="119"/>
                    <a:pt x="0" y="119"/>
                    <a:pt x="0" y="111"/>
                  </a:cubicBezTo>
                  <a:cubicBezTo>
                    <a:pt x="0" y="111"/>
                    <a:pt x="0" y="103"/>
                    <a:pt x="0" y="87"/>
                  </a:cubicBezTo>
                  <a:cubicBezTo>
                    <a:pt x="0" y="48"/>
                    <a:pt x="0" y="48"/>
                    <a:pt x="0" y="48"/>
                  </a:cubicBezTo>
                  <a:cubicBezTo>
                    <a:pt x="0" y="40"/>
                    <a:pt x="0" y="32"/>
                    <a:pt x="0" y="24"/>
                  </a:cubicBezTo>
                  <a:cubicBezTo>
                    <a:pt x="8" y="16"/>
                    <a:pt x="8" y="16"/>
                    <a:pt x="16" y="8"/>
                  </a:cubicBezTo>
                  <a:cubicBezTo>
                    <a:pt x="24" y="0"/>
                    <a:pt x="32" y="0"/>
                    <a:pt x="40" y="0"/>
                  </a:cubicBezTo>
                  <a:cubicBezTo>
                    <a:pt x="48" y="0"/>
                    <a:pt x="64" y="0"/>
                    <a:pt x="64" y="8"/>
                  </a:cubicBezTo>
                  <a:cubicBezTo>
                    <a:pt x="72" y="8"/>
                    <a:pt x="79" y="16"/>
                    <a:pt x="79" y="24"/>
                  </a:cubicBezTo>
                  <a:cubicBezTo>
                    <a:pt x="79" y="24"/>
                    <a:pt x="79" y="32"/>
                    <a:pt x="79" y="48"/>
                  </a:cubicBezTo>
                  <a:lnTo>
                    <a:pt x="79"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6" name="Freeform 638"/>
            <p:cNvSpPr>
              <a:spLocks noChangeArrowheads="1"/>
            </p:cNvSpPr>
            <p:nvPr/>
          </p:nvSpPr>
          <p:spPr bwMode="auto">
            <a:xfrm>
              <a:off x="17836993" y="8069075"/>
              <a:ext cx="57171" cy="98462"/>
            </a:xfrm>
            <a:custGeom>
              <a:avLst/>
              <a:gdLst>
                <a:gd name="T0" fmla="*/ 79 w 80"/>
                <a:gd name="T1" fmla="*/ 0 h 136"/>
                <a:gd name="T2" fmla="*/ 79 w 80"/>
                <a:gd name="T3" fmla="*/ 135 h 136"/>
                <a:gd name="T4" fmla="*/ 48 w 80"/>
                <a:gd name="T5" fmla="*/ 135 h 136"/>
                <a:gd name="T6" fmla="*/ 48 w 80"/>
                <a:gd name="T7" fmla="*/ 79 h 136"/>
                <a:gd name="T8" fmla="*/ 40 w 80"/>
                <a:gd name="T9" fmla="*/ 79 h 136"/>
                <a:gd name="T10" fmla="*/ 40 w 80"/>
                <a:gd name="T11" fmla="*/ 135 h 136"/>
                <a:gd name="T12" fmla="*/ 0 w 80"/>
                <a:gd name="T13" fmla="*/ 135 h 136"/>
                <a:gd name="T14" fmla="*/ 0 w 80"/>
                <a:gd name="T15" fmla="*/ 0 h 136"/>
                <a:gd name="T16" fmla="*/ 40 w 80"/>
                <a:gd name="T17" fmla="*/ 0 h 136"/>
                <a:gd name="T18" fmla="*/ 40 w 80"/>
                <a:gd name="T19" fmla="*/ 48 h 136"/>
                <a:gd name="T20" fmla="*/ 48 w 80"/>
                <a:gd name="T21" fmla="*/ 48 h 136"/>
                <a:gd name="T22" fmla="*/ 48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8" y="135"/>
                  </a:lnTo>
                  <a:lnTo>
                    <a:pt x="48" y="79"/>
                  </a:lnTo>
                  <a:lnTo>
                    <a:pt x="40" y="79"/>
                  </a:lnTo>
                  <a:lnTo>
                    <a:pt x="40" y="135"/>
                  </a:lnTo>
                  <a:lnTo>
                    <a:pt x="0" y="135"/>
                  </a:lnTo>
                  <a:lnTo>
                    <a:pt x="0" y="0"/>
                  </a:lnTo>
                  <a:lnTo>
                    <a:pt x="40" y="0"/>
                  </a:lnTo>
                  <a:lnTo>
                    <a:pt x="40" y="48"/>
                  </a:lnTo>
                  <a:lnTo>
                    <a:pt x="48" y="48"/>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7" name="Freeform 639"/>
            <p:cNvSpPr>
              <a:spLocks noChangeArrowheads="1"/>
            </p:cNvSpPr>
            <p:nvPr/>
          </p:nvSpPr>
          <p:spPr bwMode="auto">
            <a:xfrm>
              <a:off x="15000682" y="5131126"/>
              <a:ext cx="1076718" cy="1429273"/>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2"/>
            </a:solidFill>
            <a:ln>
              <a:noFill/>
            </a:ln>
            <a:effectLst/>
          </p:spPr>
          <p:txBody>
            <a:bodyPr wrap="none" anchor="ctr"/>
            <a:lstStyle/>
            <a:p>
              <a:endParaRPr lang="en-US" sz="2926" dirty="0">
                <a:latin typeface="Lato Light"/>
              </a:endParaRPr>
            </a:p>
          </p:txBody>
        </p:sp>
        <p:sp>
          <p:nvSpPr>
            <p:cNvPr id="648" name="Freeform 640"/>
            <p:cNvSpPr>
              <a:spLocks noChangeArrowheads="1"/>
            </p:cNvSpPr>
            <p:nvPr/>
          </p:nvSpPr>
          <p:spPr bwMode="auto">
            <a:xfrm>
              <a:off x="15000682" y="5137478"/>
              <a:ext cx="1076718" cy="1422921"/>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49" name="Freeform 641"/>
            <p:cNvSpPr>
              <a:spLocks noChangeArrowheads="1"/>
            </p:cNvSpPr>
            <p:nvPr/>
          </p:nvSpPr>
          <p:spPr bwMode="auto">
            <a:xfrm>
              <a:off x="14019246" y="4641997"/>
              <a:ext cx="1629372" cy="803568"/>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2"/>
            </a:solidFill>
            <a:ln>
              <a:noFill/>
            </a:ln>
            <a:effectLst/>
          </p:spPr>
          <p:txBody>
            <a:bodyPr wrap="none" anchor="ctr"/>
            <a:lstStyle/>
            <a:p>
              <a:endParaRPr lang="en-US" sz="2926" dirty="0">
                <a:latin typeface="Lato Light"/>
              </a:endParaRPr>
            </a:p>
          </p:txBody>
        </p:sp>
        <p:sp>
          <p:nvSpPr>
            <p:cNvPr id="650" name="Freeform 642"/>
            <p:cNvSpPr>
              <a:spLocks noChangeArrowheads="1"/>
            </p:cNvSpPr>
            <p:nvPr/>
          </p:nvSpPr>
          <p:spPr bwMode="auto">
            <a:xfrm>
              <a:off x="14016071" y="4648349"/>
              <a:ext cx="1635723" cy="803568"/>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1" name="Freeform 643"/>
            <p:cNvSpPr>
              <a:spLocks noChangeArrowheads="1"/>
            </p:cNvSpPr>
            <p:nvPr/>
          </p:nvSpPr>
          <p:spPr bwMode="auto">
            <a:xfrm>
              <a:off x="15165842" y="6058565"/>
              <a:ext cx="34937" cy="69876"/>
            </a:xfrm>
            <a:custGeom>
              <a:avLst/>
              <a:gdLst>
                <a:gd name="T0" fmla="*/ 32 w 49"/>
                <a:gd name="T1" fmla="*/ 0 h 96"/>
                <a:gd name="T2" fmla="*/ 32 w 49"/>
                <a:gd name="T3" fmla="*/ 71 h 96"/>
                <a:gd name="T4" fmla="*/ 48 w 49"/>
                <a:gd name="T5" fmla="*/ 71 h 96"/>
                <a:gd name="T6" fmla="*/ 48 w 49"/>
                <a:gd name="T7" fmla="*/ 95 h 96"/>
                <a:gd name="T8" fmla="*/ 0 w 49"/>
                <a:gd name="T9" fmla="*/ 95 h 96"/>
                <a:gd name="T10" fmla="*/ 0 w 49"/>
                <a:gd name="T11" fmla="*/ 0 h 96"/>
                <a:gd name="T12" fmla="*/ 32 w 49"/>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49" h="96">
                  <a:moveTo>
                    <a:pt x="32" y="0"/>
                  </a:moveTo>
                  <a:lnTo>
                    <a:pt x="32" y="71"/>
                  </a:lnTo>
                  <a:lnTo>
                    <a:pt x="48" y="71"/>
                  </a:lnTo>
                  <a:lnTo>
                    <a:pt x="48" y="95"/>
                  </a:lnTo>
                  <a:lnTo>
                    <a:pt x="0" y="9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2" name="Freeform 644"/>
            <p:cNvSpPr>
              <a:spLocks noChangeArrowheads="1"/>
            </p:cNvSpPr>
            <p:nvPr/>
          </p:nvSpPr>
          <p:spPr bwMode="auto">
            <a:xfrm>
              <a:off x="15200779" y="6058565"/>
              <a:ext cx="47643" cy="69876"/>
            </a:xfrm>
            <a:custGeom>
              <a:avLst/>
              <a:gdLst>
                <a:gd name="T0" fmla="*/ 47 w 64"/>
                <a:gd name="T1" fmla="*/ 0 h 96"/>
                <a:gd name="T2" fmla="*/ 47 w 64"/>
                <a:gd name="T3" fmla="*/ 0 h 96"/>
                <a:gd name="T4" fmla="*/ 63 w 64"/>
                <a:gd name="T5" fmla="*/ 95 h 96"/>
                <a:gd name="T6" fmla="*/ 39 w 64"/>
                <a:gd name="T7" fmla="*/ 95 h 96"/>
                <a:gd name="T8" fmla="*/ 39 w 64"/>
                <a:gd name="T9" fmla="*/ 79 h 96"/>
                <a:gd name="T10" fmla="*/ 24 w 64"/>
                <a:gd name="T11" fmla="*/ 79 h 96"/>
                <a:gd name="T12" fmla="*/ 24 w 64"/>
                <a:gd name="T13" fmla="*/ 95 h 96"/>
                <a:gd name="T14" fmla="*/ 0 w 64"/>
                <a:gd name="T15" fmla="*/ 95 h 96"/>
                <a:gd name="T16" fmla="*/ 16 w 64"/>
                <a:gd name="T17" fmla="*/ 0 h 96"/>
                <a:gd name="T18" fmla="*/ 47 w 64"/>
                <a:gd name="T19" fmla="*/ 0 h 96"/>
                <a:gd name="T20" fmla="*/ 39 w 64"/>
                <a:gd name="T21" fmla="*/ 55 h 96"/>
                <a:gd name="T22" fmla="*/ 39 w 64"/>
                <a:gd name="T23" fmla="*/ 55 h 96"/>
                <a:gd name="T24" fmla="*/ 32 w 64"/>
                <a:gd name="T25" fmla="*/ 15 h 96"/>
                <a:gd name="T26" fmla="*/ 24 w 64"/>
                <a:gd name="T27" fmla="*/ 55 h 96"/>
                <a:gd name="T28" fmla="*/ 39 w 64"/>
                <a:gd name="T29" fmla="*/ 5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96">
                  <a:moveTo>
                    <a:pt x="47" y="0"/>
                  </a:moveTo>
                  <a:lnTo>
                    <a:pt x="47" y="0"/>
                  </a:lnTo>
                  <a:cubicBezTo>
                    <a:pt x="63" y="95"/>
                    <a:pt x="63" y="95"/>
                    <a:pt x="63" y="95"/>
                  </a:cubicBezTo>
                  <a:cubicBezTo>
                    <a:pt x="39" y="95"/>
                    <a:pt x="39" y="95"/>
                    <a:pt x="39" y="95"/>
                  </a:cubicBezTo>
                  <a:cubicBezTo>
                    <a:pt x="39" y="79"/>
                    <a:pt x="39" y="79"/>
                    <a:pt x="39" y="79"/>
                  </a:cubicBezTo>
                  <a:cubicBezTo>
                    <a:pt x="24" y="79"/>
                    <a:pt x="24" y="79"/>
                    <a:pt x="24" y="79"/>
                  </a:cubicBezTo>
                  <a:cubicBezTo>
                    <a:pt x="24" y="95"/>
                    <a:pt x="24" y="95"/>
                    <a:pt x="24" y="95"/>
                  </a:cubicBezTo>
                  <a:cubicBezTo>
                    <a:pt x="0" y="95"/>
                    <a:pt x="0" y="95"/>
                    <a:pt x="0" y="95"/>
                  </a:cubicBezTo>
                  <a:cubicBezTo>
                    <a:pt x="16" y="0"/>
                    <a:pt x="16" y="0"/>
                    <a:pt x="16" y="0"/>
                  </a:cubicBezTo>
                  <a:lnTo>
                    <a:pt x="47" y="0"/>
                  </a:lnTo>
                  <a:close/>
                  <a:moveTo>
                    <a:pt x="39" y="55"/>
                  </a:moveTo>
                  <a:lnTo>
                    <a:pt x="39" y="55"/>
                  </a:lnTo>
                  <a:cubicBezTo>
                    <a:pt x="32" y="47"/>
                    <a:pt x="32" y="31"/>
                    <a:pt x="32" y="15"/>
                  </a:cubicBezTo>
                  <a:cubicBezTo>
                    <a:pt x="32" y="39"/>
                    <a:pt x="32" y="47"/>
                    <a:pt x="24" y="55"/>
                  </a:cubicBezTo>
                  <a:lnTo>
                    <a:pt x="39"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3" name="Freeform 645"/>
            <p:cNvSpPr>
              <a:spLocks noChangeArrowheads="1"/>
            </p:cNvSpPr>
            <p:nvPr/>
          </p:nvSpPr>
          <p:spPr bwMode="auto">
            <a:xfrm>
              <a:off x="15251597" y="6058565"/>
              <a:ext cx="41291" cy="69876"/>
            </a:xfrm>
            <a:custGeom>
              <a:avLst/>
              <a:gdLst>
                <a:gd name="T0" fmla="*/ 55 w 56"/>
                <a:gd name="T1" fmla="*/ 0 h 96"/>
                <a:gd name="T2" fmla="*/ 55 w 56"/>
                <a:gd name="T3" fmla="*/ 95 h 96"/>
                <a:gd name="T4" fmla="*/ 32 w 56"/>
                <a:gd name="T5" fmla="*/ 95 h 96"/>
                <a:gd name="T6" fmla="*/ 16 w 56"/>
                <a:gd name="T7" fmla="*/ 47 h 96"/>
                <a:gd name="T8" fmla="*/ 16 w 56"/>
                <a:gd name="T9" fmla="*/ 95 h 96"/>
                <a:gd name="T10" fmla="*/ 0 w 56"/>
                <a:gd name="T11" fmla="*/ 95 h 96"/>
                <a:gd name="T12" fmla="*/ 0 w 56"/>
                <a:gd name="T13" fmla="*/ 0 h 96"/>
                <a:gd name="T14" fmla="*/ 16 w 56"/>
                <a:gd name="T15" fmla="*/ 0 h 96"/>
                <a:gd name="T16" fmla="*/ 32 w 56"/>
                <a:gd name="T17" fmla="*/ 39 h 96"/>
                <a:gd name="T18" fmla="*/ 32 w 56"/>
                <a:gd name="T19" fmla="*/ 0 h 96"/>
                <a:gd name="T20" fmla="*/ 55 w 56"/>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96">
                  <a:moveTo>
                    <a:pt x="55" y="0"/>
                  </a:moveTo>
                  <a:lnTo>
                    <a:pt x="55" y="95"/>
                  </a:lnTo>
                  <a:lnTo>
                    <a:pt x="32" y="95"/>
                  </a:lnTo>
                  <a:lnTo>
                    <a:pt x="16" y="47"/>
                  </a:lnTo>
                  <a:lnTo>
                    <a:pt x="16" y="95"/>
                  </a:lnTo>
                  <a:lnTo>
                    <a:pt x="0" y="95"/>
                  </a:lnTo>
                  <a:lnTo>
                    <a:pt x="0" y="0"/>
                  </a:lnTo>
                  <a:lnTo>
                    <a:pt x="16" y="0"/>
                  </a:lnTo>
                  <a:lnTo>
                    <a:pt x="32" y="39"/>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4" name="Freeform 646"/>
            <p:cNvSpPr>
              <a:spLocks noChangeArrowheads="1"/>
            </p:cNvSpPr>
            <p:nvPr/>
          </p:nvSpPr>
          <p:spPr bwMode="auto">
            <a:xfrm>
              <a:off x="15296064" y="6055388"/>
              <a:ext cx="41291" cy="76228"/>
            </a:xfrm>
            <a:custGeom>
              <a:avLst/>
              <a:gdLst>
                <a:gd name="T0" fmla="*/ 56 w 57"/>
                <a:gd name="T1" fmla="*/ 32 h 104"/>
                <a:gd name="T2" fmla="*/ 56 w 57"/>
                <a:gd name="T3" fmla="*/ 32 h 104"/>
                <a:gd name="T4" fmla="*/ 32 w 57"/>
                <a:gd name="T5" fmla="*/ 32 h 104"/>
                <a:gd name="T6" fmla="*/ 32 w 57"/>
                <a:gd name="T7" fmla="*/ 23 h 104"/>
                <a:gd name="T8" fmla="*/ 32 w 57"/>
                <a:gd name="T9" fmla="*/ 23 h 104"/>
                <a:gd name="T10" fmla="*/ 24 w 57"/>
                <a:gd name="T11" fmla="*/ 16 h 104"/>
                <a:gd name="T12" fmla="*/ 24 w 57"/>
                <a:gd name="T13" fmla="*/ 23 h 104"/>
                <a:gd name="T14" fmla="*/ 24 w 57"/>
                <a:gd name="T15" fmla="*/ 23 h 104"/>
                <a:gd name="T16" fmla="*/ 24 w 57"/>
                <a:gd name="T17" fmla="*/ 32 h 104"/>
                <a:gd name="T18" fmla="*/ 32 w 57"/>
                <a:gd name="T19" fmla="*/ 39 h 104"/>
                <a:gd name="T20" fmla="*/ 48 w 57"/>
                <a:gd name="T21" fmla="*/ 55 h 104"/>
                <a:gd name="T22" fmla="*/ 56 w 57"/>
                <a:gd name="T23" fmla="*/ 79 h 104"/>
                <a:gd name="T24" fmla="*/ 56 w 57"/>
                <a:gd name="T25" fmla="*/ 95 h 104"/>
                <a:gd name="T26" fmla="*/ 40 w 57"/>
                <a:gd name="T27" fmla="*/ 103 h 104"/>
                <a:gd name="T28" fmla="*/ 24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71 h 104"/>
                <a:gd name="T52" fmla="*/ 16 w 57"/>
                <a:gd name="T53" fmla="*/ 55 h 104"/>
                <a:gd name="T54" fmla="*/ 8 w 57"/>
                <a:gd name="T55" fmla="*/ 47 h 104"/>
                <a:gd name="T56" fmla="*/ 0 w 57"/>
                <a:gd name="T57" fmla="*/ 39 h 104"/>
                <a:gd name="T58" fmla="*/ 0 w 57"/>
                <a:gd name="T59" fmla="*/ 32 h 104"/>
                <a:gd name="T60" fmla="*/ 0 w 57"/>
                <a:gd name="T61" fmla="*/ 16 h 104"/>
                <a:gd name="T62" fmla="*/ 8 w 57"/>
                <a:gd name="T63" fmla="*/ 8 h 104"/>
                <a:gd name="T64" fmla="*/ 24 w 57"/>
                <a:gd name="T65" fmla="*/ 0 h 104"/>
                <a:gd name="T66" fmla="*/ 40 w 57"/>
                <a:gd name="T67" fmla="*/ 8 h 104"/>
                <a:gd name="T68" fmla="*/ 48 w 57"/>
                <a:gd name="T69" fmla="*/ 16 h 104"/>
                <a:gd name="T70" fmla="*/ 56 w 57"/>
                <a:gd name="T71"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2"/>
                  </a:moveTo>
                  <a:lnTo>
                    <a:pt x="56" y="32"/>
                  </a:lnTo>
                  <a:cubicBezTo>
                    <a:pt x="32" y="32"/>
                    <a:pt x="32" y="32"/>
                    <a:pt x="32" y="32"/>
                  </a:cubicBezTo>
                  <a:cubicBezTo>
                    <a:pt x="32" y="23"/>
                    <a:pt x="32" y="23"/>
                    <a:pt x="32" y="23"/>
                  </a:cubicBezTo>
                  <a:lnTo>
                    <a:pt x="32" y="23"/>
                  </a:lnTo>
                  <a:cubicBezTo>
                    <a:pt x="32" y="16"/>
                    <a:pt x="24" y="16"/>
                    <a:pt x="24" y="16"/>
                  </a:cubicBezTo>
                  <a:cubicBezTo>
                    <a:pt x="24" y="16"/>
                    <a:pt x="24" y="16"/>
                    <a:pt x="24" y="23"/>
                  </a:cubicBezTo>
                  <a:lnTo>
                    <a:pt x="24" y="23"/>
                  </a:lnTo>
                  <a:cubicBezTo>
                    <a:pt x="24" y="32"/>
                    <a:pt x="24" y="32"/>
                    <a:pt x="24" y="32"/>
                  </a:cubicBezTo>
                  <a:cubicBezTo>
                    <a:pt x="24" y="32"/>
                    <a:pt x="24" y="39"/>
                    <a:pt x="32" y="39"/>
                  </a:cubicBezTo>
                  <a:cubicBezTo>
                    <a:pt x="40" y="47"/>
                    <a:pt x="48" y="47"/>
                    <a:pt x="48" y="55"/>
                  </a:cubicBezTo>
                  <a:cubicBezTo>
                    <a:pt x="56" y="63"/>
                    <a:pt x="56" y="63"/>
                    <a:pt x="56" y="79"/>
                  </a:cubicBezTo>
                  <a:cubicBezTo>
                    <a:pt x="56" y="79"/>
                    <a:pt x="56" y="87"/>
                    <a:pt x="56" y="95"/>
                  </a:cubicBezTo>
                  <a:cubicBezTo>
                    <a:pt x="48" y="95"/>
                    <a:pt x="48" y="95"/>
                    <a:pt x="40" y="103"/>
                  </a:cubicBezTo>
                  <a:cubicBezTo>
                    <a:pt x="40" y="103"/>
                    <a:pt x="32" y="103"/>
                    <a:pt x="24" y="103"/>
                  </a:cubicBezTo>
                  <a:cubicBezTo>
                    <a:pt x="24" y="103"/>
                    <a:pt x="16" y="103"/>
                    <a:pt x="8" y="103"/>
                  </a:cubicBezTo>
                  <a:cubicBezTo>
                    <a:pt x="8" y="95"/>
                    <a:pt x="0" y="95"/>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71"/>
                  </a:cubicBezTo>
                  <a:cubicBezTo>
                    <a:pt x="24" y="63"/>
                    <a:pt x="24" y="63"/>
                    <a:pt x="16" y="55"/>
                  </a:cubicBezTo>
                  <a:cubicBezTo>
                    <a:pt x="8" y="55"/>
                    <a:pt x="8" y="55"/>
                    <a:pt x="8" y="47"/>
                  </a:cubicBezTo>
                  <a:cubicBezTo>
                    <a:pt x="0" y="47"/>
                    <a:pt x="0" y="47"/>
                    <a:pt x="0" y="39"/>
                  </a:cubicBezTo>
                  <a:lnTo>
                    <a:pt x="0" y="32"/>
                  </a:lnTo>
                  <a:cubicBezTo>
                    <a:pt x="0" y="23"/>
                    <a:pt x="0" y="16"/>
                    <a:pt x="0" y="16"/>
                  </a:cubicBezTo>
                  <a:cubicBezTo>
                    <a:pt x="0" y="8"/>
                    <a:pt x="8" y="8"/>
                    <a:pt x="8" y="8"/>
                  </a:cubicBezTo>
                  <a:cubicBezTo>
                    <a:pt x="16" y="0"/>
                    <a:pt x="16" y="0"/>
                    <a:pt x="24" y="0"/>
                  </a:cubicBezTo>
                  <a:cubicBezTo>
                    <a:pt x="32" y="0"/>
                    <a:pt x="40" y="0"/>
                    <a:pt x="40" y="8"/>
                  </a:cubicBezTo>
                  <a:cubicBezTo>
                    <a:pt x="48" y="8"/>
                    <a:pt x="48" y="8"/>
                    <a:pt x="48" y="16"/>
                  </a:cubicBezTo>
                  <a:cubicBezTo>
                    <a:pt x="56" y="16"/>
                    <a:pt x="56" y="23"/>
                    <a:pt x="56" y="32"/>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5" name="Freeform 647"/>
            <p:cNvSpPr>
              <a:spLocks noChangeArrowheads="1"/>
            </p:cNvSpPr>
            <p:nvPr/>
          </p:nvSpPr>
          <p:spPr bwMode="auto">
            <a:xfrm>
              <a:off x="15343707" y="6058565"/>
              <a:ext cx="15880" cy="69876"/>
            </a:xfrm>
            <a:custGeom>
              <a:avLst/>
              <a:gdLst>
                <a:gd name="T0" fmla="*/ 23 w 24"/>
                <a:gd name="T1" fmla="*/ 0 h 96"/>
                <a:gd name="T2" fmla="*/ 23 w 24"/>
                <a:gd name="T3" fmla="*/ 95 h 96"/>
                <a:gd name="T4" fmla="*/ 0 w 24"/>
                <a:gd name="T5" fmla="*/ 95 h 96"/>
                <a:gd name="T6" fmla="*/ 0 w 24"/>
                <a:gd name="T7" fmla="*/ 0 h 96"/>
                <a:gd name="T8" fmla="*/ 23 w 24"/>
                <a:gd name="T9" fmla="*/ 0 h 96"/>
              </a:gdLst>
              <a:ahLst/>
              <a:cxnLst>
                <a:cxn ang="0">
                  <a:pos x="T0" y="T1"/>
                </a:cxn>
                <a:cxn ang="0">
                  <a:pos x="T2" y="T3"/>
                </a:cxn>
                <a:cxn ang="0">
                  <a:pos x="T4" y="T5"/>
                </a:cxn>
                <a:cxn ang="0">
                  <a:pos x="T6" y="T7"/>
                </a:cxn>
                <a:cxn ang="0">
                  <a:pos x="T8" y="T9"/>
                </a:cxn>
              </a:cxnLst>
              <a:rect l="0" t="0" r="r" b="b"/>
              <a:pathLst>
                <a:path w="24" h="96">
                  <a:moveTo>
                    <a:pt x="23" y="0"/>
                  </a:moveTo>
                  <a:lnTo>
                    <a:pt x="23" y="95"/>
                  </a:lnTo>
                  <a:lnTo>
                    <a:pt x="0" y="95"/>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6" name="Freeform 648"/>
            <p:cNvSpPr>
              <a:spLocks noChangeArrowheads="1"/>
            </p:cNvSpPr>
            <p:nvPr/>
          </p:nvSpPr>
          <p:spPr bwMode="auto">
            <a:xfrm>
              <a:off x="15365939" y="6058565"/>
              <a:ext cx="41291" cy="69876"/>
            </a:xfrm>
            <a:custGeom>
              <a:avLst/>
              <a:gdLst>
                <a:gd name="T0" fmla="*/ 56 w 57"/>
                <a:gd name="T1" fmla="*/ 0 h 96"/>
                <a:gd name="T2" fmla="*/ 56 w 57"/>
                <a:gd name="T3" fmla="*/ 95 h 96"/>
                <a:gd name="T4" fmla="*/ 40 w 57"/>
                <a:gd name="T5" fmla="*/ 95 h 96"/>
                <a:gd name="T6" fmla="*/ 24 w 57"/>
                <a:gd name="T7" fmla="*/ 47 h 96"/>
                <a:gd name="T8" fmla="*/ 24 w 57"/>
                <a:gd name="T9" fmla="*/ 95 h 96"/>
                <a:gd name="T10" fmla="*/ 0 w 57"/>
                <a:gd name="T11" fmla="*/ 95 h 96"/>
                <a:gd name="T12" fmla="*/ 0 w 57"/>
                <a:gd name="T13" fmla="*/ 0 h 96"/>
                <a:gd name="T14" fmla="*/ 24 w 57"/>
                <a:gd name="T15" fmla="*/ 0 h 96"/>
                <a:gd name="T16" fmla="*/ 40 w 57"/>
                <a:gd name="T17" fmla="*/ 39 h 96"/>
                <a:gd name="T18" fmla="*/ 40 w 57"/>
                <a:gd name="T19" fmla="*/ 0 h 96"/>
                <a:gd name="T20" fmla="*/ 56 w 57"/>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96">
                  <a:moveTo>
                    <a:pt x="56" y="0"/>
                  </a:moveTo>
                  <a:lnTo>
                    <a:pt x="56" y="95"/>
                  </a:lnTo>
                  <a:lnTo>
                    <a:pt x="40" y="95"/>
                  </a:lnTo>
                  <a:lnTo>
                    <a:pt x="24" y="47"/>
                  </a:lnTo>
                  <a:lnTo>
                    <a:pt x="24" y="95"/>
                  </a:lnTo>
                  <a:lnTo>
                    <a:pt x="0" y="95"/>
                  </a:lnTo>
                  <a:lnTo>
                    <a:pt x="0" y="0"/>
                  </a:lnTo>
                  <a:lnTo>
                    <a:pt x="24" y="0"/>
                  </a:lnTo>
                  <a:lnTo>
                    <a:pt x="40" y="39"/>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7" name="Freeform 649"/>
            <p:cNvSpPr>
              <a:spLocks noChangeArrowheads="1"/>
            </p:cNvSpPr>
            <p:nvPr/>
          </p:nvSpPr>
          <p:spPr bwMode="auto">
            <a:xfrm>
              <a:off x="15416758" y="6055388"/>
              <a:ext cx="41291" cy="76228"/>
            </a:xfrm>
            <a:custGeom>
              <a:avLst/>
              <a:gdLst>
                <a:gd name="T0" fmla="*/ 56 w 57"/>
                <a:gd name="T1" fmla="*/ 39 h 104"/>
                <a:gd name="T2" fmla="*/ 56 w 57"/>
                <a:gd name="T3" fmla="*/ 39 h 104"/>
                <a:gd name="T4" fmla="*/ 32 w 57"/>
                <a:gd name="T5" fmla="*/ 39 h 104"/>
                <a:gd name="T6" fmla="*/ 32 w 57"/>
                <a:gd name="T7" fmla="*/ 32 h 104"/>
                <a:gd name="T8" fmla="*/ 32 w 57"/>
                <a:gd name="T9" fmla="*/ 23 h 104"/>
                <a:gd name="T10" fmla="*/ 24 w 57"/>
                <a:gd name="T11" fmla="*/ 16 h 104"/>
                <a:gd name="T12" fmla="*/ 24 w 57"/>
                <a:gd name="T13" fmla="*/ 23 h 104"/>
                <a:gd name="T14" fmla="*/ 24 w 57"/>
                <a:gd name="T15" fmla="*/ 32 h 104"/>
                <a:gd name="T16" fmla="*/ 24 w 57"/>
                <a:gd name="T17" fmla="*/ 79 h 104"/>
                <a:gd name="T18" fmla="*/ 24 w 57"/>
                <a:gd name="T19" fmla="*/ 87 h 104"/>
                <a:gd name="T20" fmla="*/ 24 w 57"/>
                <a:gd name="T21" fmla="*/ 87 h 104"/>
                <a:gd name="T22" fmla="*/ 32 w 57"/>
                <a:gd name="T23" fmla="*/ 87 h 104"/>
                <a:gd name="T24" fmla="*/ 32 w 57"/>
                <a:gd name="T25" fmla="*/ 71 h 104"/>
                <a:gd name="T26" fmla="*/ 32 w 57"/>
                <a:gd name="T27" fmla="*/ 63 h 104"/>
                <a:gd name="T28" fmla="*/ 24 w 57"/>
                <a:gd name="T29" fmla="*/ 63 h 104"/>
                <a:gd name="T30" fmla="*/ 24 w 57"/>
                <a:gd name="T31" fmla="*/ 47 h 104"/>
                <a:gd name="T32" fmla="*/ 56 w 57"/>
                <a:gd name="T33" fmla="*/ 47 h 104"/>
                <a:gd name="T34" fmla="*/ 56 w 57"/>
                <a:gd name="T35" fmla="*/ 103 h 104"/>
                <a:gd name="T36" fmla="*/ 40 w 57"/>
                <a:gd name="T37" fmla="*/ 103 h 104"/>
                <a:gd name="T38" fmla="*/ 40 w 57"/>
                <a:gd name="T39" fmla="*/ 95 h 104"/>
                <a:gd name="T40" fmla="*/ 32 w 57"/>
                <a:gd name="T41" fmla="*/ 103 h 104"/>
                <a:gd name="T42" fmla="*/ 24 w 57"/>
                <a:gd name="T43" fmla="*/ 103 h 104"/>
                <a:gd name="T44" fmla="*/ 8 w 57"/>
                <a:gd name="T45" fmla="*/ 103 h 104"/>
                <a:gd name="T46" fmla="*/ 0 w 57"/>
                <a:gd name="T47" fmla="*/ 95 h 104"/>
                <a:gd name="T48" fmla="*/ 0 w 57"/>
                <a:gd name="T49" fmla="*/ 79 h 104"/>
                <a:gd name="T50" fmla="*/ 0 w 57"/>
                <a:gd name="T51" fmla="*/ 71 h 104"/>
                <a:gd name="T52" fmla="*/ 0 w 57"/>
                <a:gd name="T53" fmla="*/ 39 h 104"/>
                <a:gd name="T54" fmla="*/ 0 w 57"/>
                <a:gd name="T55" fmla="*/ 16 h 104"/>
                <a:gd name="T56" fmla="*/ 8 w 57"/>
                <a:gd name="T57" fmla="*/ 8 h 104"/>
                <a:gd name="T58" fmla="*/ 24 w 57"/>
                <a:gd name="T59" fmla="*/ 0 h 104"/>
                <a:gd name="T60" fmla="*/ 48 w 57"/>
                <a:gd name="T61" fmla="*/ 8 h 104"/>
                <a:gd name="T62" fmla="*/ 56 w 57"/>
                <a:gd name="T63" fmla="*/ 16 h 104"/>
                <a:gd name="T64" fmla="*/ 56 w 57"/>
                <a:gd name="T65"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104">
                  <a:moveTo>
                    <a:pt x="56" y="39"/>
                  </a:moveTo>
                  <a:lnTo>
                    <a:pt x="56" y="39"/>
                  </a:lnTo>
                  <a:cubicBezTo>
                    <a:pt x="32" y="39"/>
                    <a:pt x="32" y="39"/>
                    <a:pt x="32" y="39"/>
                  </a:cubicBezTo>
                  <a:cubicBezTo>
                    <a:pt x="32" y="32"/>
                    <a:pt x="32" y="32"/>
                    <a:pt x="32" y="32"/>
                  </a:cubicBezTo>
                  <a:cubicBezTo>
                    <a:pt x="32" y="23"/>
                    <a:pt x="32" y="23"/>
                    <a:pt x="32" y="23"/>
                  </a:cubicBezTo>
                  <a:cubicBezTo>
                    <a:pt x="32" y="16"/>
                    <a:pt x="32" y="16"/>
                    <a:pt x="24" y="16"/>
                  </a:cubicBezTo>
                  <a:cubicBezTo>
                    <a:pt x="24" y="16"/>
                    <a:pt x="24" y="16"/>
                    <a:pt x="24" y="23"/>
                  </a:cubicBezTo>
                  <a:cubicBezTo>
                    <a:pt x="24" y="23"/>
                    <a:pt x="24" y="23"/>
                    <a:pt x="24" y="32"/>
                  </a:cubicBezTo>
                  <a:cubicBezTo>
                    <a:pt x="24" y="79"/>
                    <a:pt x="24" y="79"/>
                    <a:pt x="24" y="79"/>
                  </a:cubicBezTo>
                  <a:cubicBezTo>
                    <a:pt x="24" y="79"/>
                    <a:pt x="24" y="79"/>
                    <a:pt x="24" y="87"/>
                  </a:cubicBezTo>
                  <a:lnTo>
                    <a:pt x="24" y="87"/>
                  </a:lnTo>
                  <a:cubicBezTo>
                    <a:pt x="32" y="87"/>
                    <a:pt x="32" y="87"/>
                    <a:pt x="32" y="87"/>
                  </a:cubicBezTo>
                  <a:cubicBezTo>
                    <a:pt x="32" y="79"/>
                    <a:pt x="32" y="79"/>
                    <a:pt x="32" y="71"/>
                  </a:cubicBezTo>
                  <a:cubicBezTo>
                    <a:pt x="32" y="63"/>
                    <a:pt x="32" y="63"/>
                    <a:pt x="32" y="63"/>
                  </a:cubicBezTo>
                  <a:cubicBezTo>
                    <a:pt x="24" y="63"/>
                    <a:pt x="24" y="63"/>
                    <a:pt x="24" y="63"/>
                  </a:cubicBezTo>
                  <a:cubicBezTo>
                    <a:pt x="24" y="47"/>
                    <a:pt x="24" y="47"/>
                    <a:pt x="24" y="47"/>
                  </a:cubicBezTo>
                  <a:cubicBezTo>
                    <a:pt x="56" y="47"/>
                    <a:pt x="56" y="47"/>
                    <a:pt x="56" y="47"/>
                  </a:cubicBezTo>
                  <a:cubicBezTo>
                    <a:pt x="56" y="103"/>
                    <a:pt x="56" y="103"/>
                    <a:pt x="56" y="103"/>
                  </a:cubicBezTo>
                  <a:cubicBezTo>
                    <a:pt x="40" y="103"/>
                    <a:pt x="40" y="103"/>
                    <a:pt x="40" y="103"/>
                  </a:cubicBezTo>
                  <a:cubicBezTo>
                    <a:pt x="40" y="95"/>
                    <a:pt x="40" y="95"/>
                    <a:pt x="40" y="95"/>
                  </a:cubicBezTo>
                  <a:lnTo>
                    <a:pt x="32" y="103"/>
                  </a:lnTo>
                  <a:lnTo>
                    <a:pt x="24" y="103"/>
                  </a:lnTo>
                  <a:cubicBezTo>
                    <a:pt x="16" y="103"/>
                    <a:pt x="16" y="103"/>
                    <a:pt x="8" y="103"/>
                  </a:cubicBezTo>
                  <a:cubicBezTo>
                    <a:pt x="8" y="95"/>
                    <a:pt x="0" y="95"/>
                    <a:pt x="0" y="95"/>
                  </a:cubicBezTo>
                  <a:cubicBezTo>
                    <a:pt x="0" y="87"/>
                    <a:pt x="0" y="87"/>
                    <a:pt x="0" y="79"/>
                  </a:cubicBezTo>
                  <a:lnTo>
                    <a:pt x="0" y="71"/>
                  </a:lnTo>
                  <a:cubicBezTo>
                    <a:pt x="0" y="39"/>
                    <a:pt x="0" y="39"/>
                    <a:pt x="0" y="39"/>
                  </a:cubicBezTo>
                  <a:cubicBezTo>
                    <a:pt x="0" y="32"/>
                    <a:pt x="0" y="23"/>
                    <a:pt x="0" y="16"/>
                  </a:cubicBezTo>
                  <a:cubicBezTo>
                    <a:pt x="0" y="16"/>
                    <a:pt x="0" y="8"/>
                    <a:pt x="8" y="8"/>
                  </a:cubicBezTo>
                  <a:cubicBezTo>
                    <a:pt x="16" y="8"/>
                    <a:pt x="16" y="0"/>
                    <a:pt x="24" y="0"/>
                  </a:cubicBezTo>
                  <a:cubicBezTo>
                    <a:pt x="32" y="0"/>
                    <a:pt x="40" y="0"/>
                    <a:pt x="48" y="8"/>
                  </a:cubicBezTo>
                  <a:lnTo>
                    <a:pt x="56" y="16"/>
                  </a:lnTo>
                  <a:cubicBezTo>
                    <a:pt x="56" y="23"/>
                    <a:pt x="56" y="32"/>
                    <a:pt x="56" y="39"/>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8" name="Freeform 650"/>
            <p:cNvSpPr>
              <a:spLocks noChangeArrowheads="1"/>
            </p:cNvSpPr>
            <p:nvPr/>
          </p:nvSpPr>
          <p:spPr bwMode="auto">
            <a:xfrm>
              <a:off x="15473929" y="6331715"/>
              <a:ext cx="53996" cy="79403"/>
            </a:xfrm>
            <a:custGeom>
              <a:avLst/>
              <a:gdLst>
                <a:gd name="T0" fmla="*/ 0 w 73"/>
                <a:gd name="T1" fmla="*/ 0 h 112"/>
                <a:gd name="T2" fmla="*/ 0 w 73"/>
                <a:gd name="T3" fmla="*/ 0 h 112"/>
                <a:gd name="T4" fmla="*/ 16 w 73"/>
                <a:gd name="T5" fmla="*/ 0 h 112"/>
                <a:gd name="T6" fmla="*/ 48 w 73"/>
                <a:gd name="T7" fmla="*/ 0 h 112"/>
                <a:gd name="T8" fmla="*/ 64 w 73"/>
                <a:gd name="T9" fmla="*/ 8 h 112"/>
                <a:gd name="T10" fmla="*/ 64 w 73"/>
                <a:gd name="T11" fmla="*/ 16 h 112"/>
                <a:gd name="T12" fmla="*/ 72 w 73"/>
                <a:gd name="T13" fmla="*/ 40 h 112"/>
                <a:gd name="T14" fmla="*/ 72 w 73"/>
                <a:gd name="T15" fmla="*/ 79 h 112"/>
                <a:gd name="T16" fmla="*/ 64 w 73"/>
                <a:gd name="T17" fmla="*/ 103 h 112"/>
                <a:gd name="T18" fmla="*/ 64 w 73"/>
                <a:gd name="T19" fmla="*/ 111 h 112"/>
                <a:gd name="T20" fmla="*/ 56 w 73"/>
                <a:gd name="T21" fmla="*/ 111 h 112"/>
                <a:gd name="T22" fmla="*/ 32 w 73"/>
                <a:gd name="T23" fmla="*/ 111 h 112"/>
                <a:gd name="T24" fmla="*/ 0 w 73"/>
                <a:gd name="T25" fmla="*/ 111 h 112"/>
                <a:gd name="T26" fmla="*/ 0 w 73"/>
                <a:gd name="T27" fmla="*/ 0 h 112"/>
                <a:gd name="T28" fmla="*/ 24 w 73"/>
                <a:gd name="T29" fmla="*/ 16 h 112"/>
                <a:gd name="T30" fmla="*/ 24 w 73"/>
                <a:gd name="T31" fmla="*/ 16 h 112"/>
                <a:gd name="T32" fmla="*/ 24 w 73"/>
                <a:gd name="T33" fmla="*/ 95 h 112"/>
                <a:gd name="T34" fmla="*/ 32 w 73"/>
                <a:gd name="T35" fmla="*/ 87 h 112"/>
                <a:gd name="T36" fmla="*/ 40 w 73"/>
                <a:gd name="T37" fmla="*/ 79 h 112"/>
                <a:gd name="T38" fmla="*/ 40 w 73"/>
                <a:gd name="T39" fmla="*/ 32 h 112"/>
                <a:gd name="T40" fmla="*/ 40 w 73"/>
                <a:gd name="T41" fmla="*/ 24 h 112"/>
                <a:gd name="T42" fmla="*/ 32 w 73"/>
                <a:gd name="T43" fmla="*/ 16 h 112"/>
                <a:gd name="T44" fmla="*/ 24 w 73"/>
                <a:gd name="T45"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112">
                  <a:moveTo>
                    <a:pt x="0" y="0"/>
                  </a:moveTo>
                  <a:lnTo>
                    <a:pt x="0" y="0"/>
                  </a:lnTo>
                  <a:cubicBezTo>
                    <a:pt x="16" y="0"/>
                    <a:pt x="16" y="0"/>
                    <a:pt x="16" y="0"/>
                  </a:cubicBezTo>
                  <a:cubicBezTo>
                    <a:pt x="32" y="0"/>
                    <a:pt x="48" y="0"/>
                    <a:pt x="48" y="0"/>
                  </a:cubicBezTo>
                  <a:cubicBezTo>
                    <a:pt x="56" y="0"/>
                    <a:pt x="56" y="0"/>
                    <a:pt x="64" y="8"/>
                  </a:cubicBezTo>
                  <a:cubicBezTo>
                    <a:pt x="64" y="8"/>
                    <a:pt x="64" y="8"/>
                    <a:pt x="64" y="16"/>
                  </a:cubicBezTo>
                  <a:cubicBezTo>
                    <a:pt x="64" y="16"/>
                    <a:pt x="72" y="24"/>
                    <a:pt x="72" y="40"/>
                  </a:cubicBezTo>
                  <a:cubicBezTo>
                    <a:pt x="72" y="79"/>
                    <a:pt x="72" y="79"/>
                    <a:pt x="72" y="79"/>
                  </a:cubicBezTo>
                  <a:cubicBezTo>
                    <a:pt x="72" y="87"/>
                    <a:pt x="64" y="95"/>
                    <a:pt x="64" y="103"/>
                  </a:cubicBezTo>
                  <a:cubicBezTo>
                    <a:pt x="64" y="103"/>
                    <a:pt x="64" y="103"/>
                    <a:pt x="64" y="111"/>
                  </a:cubicBezTo>
                  <a:cubicBezTo>
                    <a:pt x="56" y="111"/>
                    <a:pt x="56" y="111"/>
                    <a:pt x="56" y="111"/>
                  </a:cubicBezTo>
                  <a:cubicBezTo>
                    <a:pt x="48" y="111"/>
                    <a:pt x="40" y="111"/>
                    <a:pt x="32" y="111"/>
                  </a:cubicBezTo>
                  <a:cubicBezTo>
                    <a:pt x="0" y="111"/>
                    <a:pt x="0" y="111"/>
                    <a:pt x="0" y="111"/>
                  </a:cubicBezTo>
                  <a:lnTo>
                    <a:pt x="0" y="0"/>
                  </a:lnTo>
                  <a:close/>
                  <a:moveTo>
                    <a:pt x="24" y="16"/>
                  </a:moveTo>
                  <a:lnTo>
                    <a:pt x="24" y="16"/>
                  </a:lnTo>
                  <a:cubicBezTo>
                    <a:pt x="24" y="95"/>
                    <a:pt x="24" y="95"/>
                    <a:pt x="24" y="95"/>
                  </a:cubicBezTo>
                  <a:cubicBezTo>
                    <a:pt x="32" y="95"/>
                    <a:pt x="32" y="95"/>
                    <a:pt x="32" y="87"/>
                  </a:cubicBezTo>
                  <a:cubicBezTo>
                    <a:pt x="40" y="87"/>
                    <a:pt x="40" y="87"/>
                    <a:pt x="40" y="79"/>
                  </a:cubicBezTo>
                  <a:cubicBezTo>
                    <a:pt x="40" y="32"/>
                    <a:pt x="40" y="32"/>
                    <a:pt x="40" y="32"/>
                  </a:cubicBezTo>
                  <a:cubicBezTo>
                    <a:pt x="40" y="24"/>
                    <a:pt x="40" y="24"/>
                    <a:pt x="40" y="24"/>
                  </a:cubicBezTo>
                  <a:cubicBezTo>
                    <a:pt x="40"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59" name="Freeform 651"/>
            <p:cNvSpPr>
              <a:spLocks noChangeArrowheads="1"/>
            </p:cNvSpPr>
            <p:nvPr/>
          </p:nvSpPr>
          <p:spPr bwMode="auto">
            <a:xfrm>
              <a:off x="15531100" y="6331715"/>
              <a:ext cx="41291" cy="79403"/>
            </a:xfrm>
            <a:custGeom>
              <a:avLst/>
              <a:gdLst>
                <a:gd name="T0" fmla="*/ 0 w 57"/>
                <a:gd name="T1" fmla="*/ 0 h 112"/>
                <a:gd name="T2" fmla="*/ 48 w 57"/>
                <a:gd name="T3" fmla="*/ 0 h 112"/>
                <a:gd name="T4" fmla="*/ 48 w 57"/>
                <a:gd name="T5" fmla="*/ 16 h 112"/>
                <a:gd name="T6" fmla="*/ 32 w 57"/>
                <a:gd name="T7" fmla="*/ 16 h 112"/>
                <a:gd name="T8" fmla="*/ 32 w 57"/>
                <a:gd name="T9" fmla="*/ 40 h 112"/>
                <a:gd name="T10" fmla="*/ 48 w 57"/>
                <a:gd name="T11" fmla="*/ 40 h 112"/>
                <a:gd name="T12" fmla="*/ 48 w 57"/>
                <a:gd name="T13" fmla="*/ 63 h 112"/>
                <a:gd name="T14" fmla="*/ 32 w 57"/>
                <a:gd name="T15" fmla="*/ 63 h 112"/>
                <a:gd name="T16" fmla="*/ 32 w 57"/>
                <a:gd name="T17" fmla="*/ 87 h 112"/>
                <a:gd name="T18" fmla="*/ 56 w 57"/>
                <a:gd name="T19" fmla="*/ 87 h 112"/>
                <a:gd name="T20" fmla="*/ 56 w 57"/>
                <a:gd name="T21" fmla="*/ 111 h 112"/>
                <a:gd name="T22" fmla="*/ 0 w 57"/>
                <a:gd name="T23" fmla="*/ 111 h 112"/>
                <a:gd name="T24" fmla="*/ 0 w 57"/>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12">
                  <a:moveTo>
                    <a:pt x="0" y="0"/>
                  </a:moveTo>
                  <a:lnTo>
                    <a:pt x="48" y="0"/>
                  </a:lnTo>
                  <a:lnTo>
                    <a:pt x="48" y="16"/>
                  </a:lnTo>
                  <a:lnTo>
                    <a:pt x="32" y="16"/>
                  </a:lnTo>
                  <a:lnTo>
                    <a:pt x="32" y="40"/>
                  </a:lnTo>
                  <a:lnTo>
                    <a:pt x="48" y="40"/>
                  </a:lnTo>
                  <a:lnTo>
                    <a:pt x="48" y="63"/>
                  </a:lnTo>
                  <a:lnTo>
                    <a:pt x="32" y="63"/>
                  </a:lnTo>
                  <a:lnTo>
                    <a:pt x="32" y="87"/>
                  </a:lnTo>
                  <a:lnTo>
                    <a:pt x="56" y="87"/>
                  </a:lnTo>
                  <a:lnTo>
                    <a:pt x="56" y="111"/>
                  </a:lnTo>
                  <a:lnTo>
                    <a:pt x="0" y="111"/>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0" name="Freeform 652"/>
            <p:cNvSpPr>
              <a:spLocks noChangeArrowheads="1"/>
            </p:cNvSpPr>
            <p:nvPr/>
          </p:nvSpPr>
          <p:spPr bwMode="auto">
            <a:xfrm>
              <a:off x="15569214" y="6331715"/>
              <a:ext cx="47643" cy="79403"/>
            </a:xfrm>
            <a:custGeom>
              <a:avLst/>
              <a:gdLst>
                <a:gd name="T0" fmla="*/ 63 w 64"/>
                <a:gd name="T1" fmla="*/ 0 h 112"/>
                <a:gd name="T2" fmla="*/ 63 w 64"/>
                <a:gd name="T3" fmla="*/ 16 h 112"/>
                <a:gd name="T4" fmla="*/ 47 w 64"/>
                <a:gd name="T5" fmla="*/ 16 h 112"/>
                <a:gd name="T6" fmla="*/ 47 w 64"/>
                <a:gd name="T7" fmla="*/ 111 h 112"/>
                <a:gd name="T8" fmla="*/ 16 w 64"/>
                <a:gd name="T9" fmla="*/ 111 h 112"/>
                <a:gd name="T10" fmla="*/ 16 w 64"/>
                <a:gd name="T11" fmla="*/ 16 h 112"/>
                <a:gd name="T12" fmla="*/ 0 w 64"/>
                <a:gd name="T13" fmla="*/ 16 h 112"/>
                <a:gd name="T14" fmla="*/ 0 w 64"/>
                <a:gd name="T15" fmla="*/ 0 h 112"/>
                <a:gd name="T16" fmla="*/ 63 w 64"/>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2">
                  <a:moveTo>
                    <a:pt x="63" y="0"/>
                  </a:moveTo>
                  <a:lnTo>
                    <a:pt x="63" y="16"/>
                  </a:lnTo>
                  <a:lnTo>
                    <a:pt x="47" y="16"/>
                  </a:lnTo>
                  <a:lnTo>
                    <a:pt x="47" y="111"/>
                  </a:lnTo>
                  <a:lnTo>
                    <a:pt x="16" y="111"/>
                  </a:lnTo>
                  <a:lnTo>
                    <a:pt x="16" y="16"/>
                  </a:lnTo>
                  <a:lnTo>
                    <a:pt x="0" y="16"/>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1" name="Freeform 653"/>
            <p:cNvSpPr>
              <a:spLocks noChangeArrowheads="1"/>
            </p:cNvSpPr>
            <p:nvPr/>
          </p:nvSpPr>
          <p:spPr bwMode="auto">
            <a:xfrm>
              <a:off x="15620032" y="6331715"/>
              <a:ext cx="50819" cy="79403"/>
            </a:xfrm>
            <a:custGeom>
              <a:avLst/>
              <a:gdLst>
                <a:gd name="T0" fmla="*/ 0 w 72"/>
                <a:gd name="T1" fmla="*/ 0 h 112"/>
                <a:gd name="T2" fmla="*/ 0 w 72"/>
                <a:gd name="T3" fmla="*/ 0 h 112"/>
                <a:gd name="T4" fmla="*/ 24 w 72"/>
                <a:gd name="T5" fmla="*/ 0 h 112"/>
                <a:gd name="T6" fmla="*/ 55 w 72"/>
                <a:gd name="T7" fmla="*/ 0 h 112"/>
                <a:gd name="T8" fmla="*/ 63 w 72"/>
                <a:gd name="T9" fmla="*/ 8 h 112"/>
                <a:gd name="T10" fmla="*/ 71 w 72"/>
                <a:gd name="T11" fmla="*/ 32 h 112"/>
                <a:gd name="T12" fmla="*/ 63 w 72"/>
                <a:gd name="T13" fmla="*/ 47 h 112"/>
                <a:gd name="T14" fmla="*/ 55 w 72"/>
                <a:gd name="T15" fmla="*/ 56 h 112"/>
                <a:gd name="T16" fmla="*/ 63 w 72"/>
                <a:gd name="T17" fmla="*/ 56 h 112"/>
                <a:gd name="T18" fmla="*/ 71 w 72"/>
                <a:gd name="T19" fmla="*/ 63 h 112"/>
                <a:gd name="T20" fmla="*/ 71 w 72"/>
                <a:gd name="T21" fmla="*/ 79 h 112"/>
                <a:gd name="T22" fmla="*/ 71 w 72"/>
                <a:gd name="T23" fmla="*/ 111 h 112"/>
                <a:gd name="T24" fmla="*/ 40 w 72"/>
                <a:gd name="T25" fmla="*/ 111 h 112"/>
                <a:gd name="T26" fmla="*/ 40 w 72"/>
                <a:gd name="T27" fmla="*/ 71 h 112"/>
                <a:gd name="T28" fmla="*/ 40 w 72"/>
                <a:gd name="T29" fmla="*/ 63 h 112"/>
                <a:gd name="T30" fmla="*/ 32 w 72"/>
                <a:gd name="T31" fmla="*/ 63 h 112"/>
                <a:gd name="T32" fmla="*/ 32 w 72"/>
                <a:gd name="T33" fmla="*/ 111 h 112"/>
                <a:gd name="T34" fmla="*/ 0 w 72"/>
                <a:gd name="T35" fmla="*/ 111 h 112"/>
                <a:gd name="T36" fmla="*/ 0 w 72"/>
                <a:gd name="T37" fmla="*/ 0 h 112"/>
                <a:gd name="T38" fmla="*/ 32 w 72"/>
                <a:gd name="T39" fmla="*/ 16 h 112"/>
                <a:gd name="T40" fmla="*/ 32 w 72"/>
                <a:gd name="T41" fmla="*/ 16 h 112"/>
                <a:gd name="T42" fmla="*/ 32 w 72"/>
                <a:gd name="T43" fmla="*/ 40 h 112"/>
                <a:gd name="T44" fmla="*/ 40 w 72"/>
                <a:gd name="T45" fmla="*/ 40 h 112"/>
                <a:gd name="T46" fmla="*/ 40 w 72"/>
                <a:gd name="T47" fmla="*/ 32 h 112"/>
                <a:gd name="T48" fmla="*/ 40 w 72"/>
                <a:gd name="T49" fmla="*/ 24 h 112"/>
                <a:gd name="T50" fmla="*/ 40 w 72"/>
                <a:gd name="T51" fmla="*/ 16 h 112"/>
                <a:gd name="T52" fmla="*/ 32 w 72"/>
                <a:gd name="T53"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112">
                  <a:moveTo>
                    <a:pt x="0" y="0"/>
                  </a:moveTo>
                  <a:lnTo>
                    <a:pt x="0" y="0"/>
                  </a:lnTo>
                  <a:cubicBezTo>
                    <a:pt x="24" y="0"/>
                    <a:pt x="24" y="0"/>
                    <a:pt x="24" y="0"/>
                  </a:cubicBezTo>
                  <a:cubicBezTo>
                    <a:pt x="40" y="0"/>
                    <a:pt x="47" y="0"/>
                    <a:pt x="55" y="0"/>
                  </a:cubicBezTo>
                  <a:cubicBezTo>
                    <a:pt x="55" y="0"/>
                    <a:pt x="63" y="0"/>
                    <a:pt x="63" y="8"/>
                  </a:cubicBezTo>
                  <a:cubicBezTo>
                    <a:pt x="71" y="8"/>
                    <a:pt x="71" y="16"/>
                    <a:pt x="71" y="32"/>
                  </a:cubicBezTo>
                  <a:cubicBezTo>
                    <a:pt x="71" y="40"/>
                    <a:pt x="71" y="40"/>
                    <a:pt x="63" y="47"/>
                  </a:cubicBezTo>
                  <a:cubicBezTo>
                    <a:pt x="63" y="47"/>
                    <a:pt x="55" y="47"/>
                    <a:pt x="55" y="56"/>
                  </a:cubicBezTo>
                  <a:lnTo>
                    <a:pt x="63" y="56"/>
                  </a:lnTo>
                  <a:cubicBezTo>
                    <a:pt x="63" y="63"/>
                    <a:pt x="71" y="63"/>
                    <a:pt x="71" y="63"/>
                  </a:cubicBezTo>
                  <a:cubicBezTo>
                    <a:pt x="71" y="63"/>
                    <a:pt x="71" y="71"/>
                    <a:pt x="71" y="79"/>
                  </a:cubicBezTo>
                  <a:cubicBezTo>
                    <a:pt x="71" y="111"/>
                    <a:pt x="71" y="111"/>
                    <a:pt x="71" y="111"/>
                  </a:cubicBezTo>
                  <a:cubicBezTo>
                    <a:pt x="40" y="111"/>
                    <a:pt x="40" y="111"/>
                    <a:pt x="40" y="111"/>
                  </a:cubicBezTo>
                  <a:cubicBezTo>
                    <a:pt x="40" y="71"/>
                    <a:pt x="40" y="71"/>
                    <a:pt x="40" y="71"/>
                  </a:cubicBezTo>
                  <a:lnTo>
                    <a:pt x="40" y="63"/>
                  </a:lnTo>
                  <a:cubicBezTo>
                    <a:pt x="40" y="63"/>
                    <a:pt x="40" y="63"/>
                    <a:pt x="32" y="63"/>
                  </a:cubicBezTo>
                  <a:cubicBezTo>
                    <a:pt x="32" y="111"/>
                    <a:pt x="32" y="111"/>
                    <a:pt x="32" y="111"/>
                  </a:cubicBezTo>
                  <a:cubicBezTo>
                    <a:pt x="0" y="111"/>
                    <a:pt x="0" y="111"/>
                    <a:pt x="0" y="111"/>
                  </a:cubicBezTo>
                  <a:lnTo>
                    <a:pt x="0" y="0"/>
                  </a:lnTo>
                  <a:close/>
                  <a:moveTo>
                    <a:pt x="32" y="16"/>
                  </a:moveTo>
                  <a:lnTo>
                    <a:pt x="32" y="16"/>
                  </a:lnTo>
                  <a:cubicBezTo>
                    <a:pt x="32" y="40"/>
                    <a:pt x="32" y="40"/>
                    <a:pt x="32" y="40"/>
                  </a:cubicBezTo>
                  <a:lnTo>
                    <a:pt x="40" y="40"/>
                  </a:lnTo>
                  <a:cubicBezTo>
                    <a:pt x="40" y="40"/>
                    <a:pt x="40" y="40"/>
                    <a:pt x="40" y="32"/>
                  </a:cubicBezTo>
                  <a:cubicBezTo>
                    <a:pt x="40" y="24"/>
                    <a:pt x="40" y="24"/>
                    <a:pt x="40" y="24"/>
                  </a:cubicBezTo>
                  <a:lnTo>
                    <a:pt x="40" y="16"/>
                  </a:lnTo>
                  <a:lnTo>
                    <a:pt x="32"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2" name="Freeform 654"/>
            <p:cNvSpPr>
              <a:spLocks noChangeArrowheads="1"/>
            </p:cNvSpPr>
            <p:nvPr/>
          </p:nvSpPr>
          <p:spPr bwMode="auto">
            <a:xfrm>
              <a:off x="15677203" y="6325363"/>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9 h 128"/>
                <a:gd name="T10" fmla="*/ 40 w 72"/>
                <a:gd name="T11" fmla="*/ 127 h 128"/>
                <a:gd name="T12" fmla="*/ 16 w 72"/>
                <a:gd name="T13" fmla="*/ 119 h 128"/>
                <a:gd name="T14" fmla="*/ 8 w 72"/>
                <a:gd name="T15" fmla="*/ 111 h 128"/>
                <a:gd name="T16" fmla="*/ 0 w 72"/>
                <a:gd name="T17" fmla="*/ 95 h 128"/>
                <a:gd name="T18" fmla="*/ 0 w 72"/>
                <a:gd name="T19" fmla="*/ 71 h 128"/>
                <a:gd name="T20" fmla="*/ 0 w 72"/>
                <a:gd name="T21" fmla="*/ 55 h 128"/>
                <a:gd name="T22" fmla="*/ 0 w 72"/>
                <a:gd name="T23" fmla="*/ 24 h 128"/>
                <a:gd name="T24" fmla="*/ 8 w 72"/>
                <a:gd name="T25" fmla="*/ 16 h 128"/>
                <a:gd name="T26" fmla="*/ 16 w 72"/>
                <a:gd name="T27" fmla="*/ 8 h 128"/>
                <a:gd name="T28" fmla="*/ 40 w 72"/>
                <a:gd name="T29" fmla="*/ 0 h 128"/>
                <a:gd name="T30" fmla="*/ 55 w 72"/>
                <a:gd name="T31" fmla="*/ 8 h 128"/>
                <a:gd name="T32" fmla="*/ 63 w 72"/>
                <a:gd name="T33" fmla="*/ 16 h 128"/>
                <a:gd name="T34" fmla="*/ 71 w 72"/>
                <a:gd name="T35" fmla="*/ 24 h 128"/>
                <a:gd name="T36" fmla="*/ 71 w 72"/>
                <a:gd name="T37" fmla="*/ 55 h 128"/>
                <a:gd name="T38" fmla="*/ 71 w 72"/>
                <a:gd name="T39" fmla="*/ 71 h 128"/>
                <a:gd name="T40" fmla="*/ 40 w 72"/>
                <a:gd name="T41" fmla="*/ 32 h 128"/>
                <a:gd name="T42" fmla="*/ 40 w 72"/>
                <a:gd name="T43" fmla="*/ 32 h 128"/>
                <a:gd name="T44" fmla="*/ 40 w 72"/>
                <a:gd name="T45" fmla="*/ 24 h 128"/>
                <a:gd name="T46" fmla="*/ 40 w 72"/>
                <a:gd name="T47" fmla="*/ 24 h 128"/>
                <a:gd name="T48" fmla="*/ 32 w 72"/>
                <a:gd name="T49" fmla="*/ 24 h 128"/>
                <a:gd name="T50" fmla="*/ 32 w 72"/>
                <a:gd name="T51" fmla="*/ 32 h 128"/>
                <a:gd name="T52" fmla="*/ 32 w 72"/>
                <a:gd name="T53" fmla="*/ 87 h 128"/>
                <a:gd name="T54" fmla="*/ 32 w 72"/>
                <a:gd name="T55" fmla="*/ 103 h 128"/>
                <a:gd name="T56" fmla="*/ 40 w 72"/>
                <a:gd name="T57" fmla="*/ 103 h 128"/>
                <a:gd name="T58" fmla="*/ 40 w 72"/>
                <a:gd name="T59" fmla="*/ 103 h 128"/>
                <a:gd name="T60" fmla="*/ 40 w 72"/>
                <a:gd name="T61" fmla="*/ 87 h 128"/>
                <a:gd name="T62" fmla="*/ 40 w 72"/>
                <a:gd name="T63"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03"/>
                    <a:pt x="63" y="111"/>
                  </a:cubicBezTo>
                  <a:cubicBezTo>
                    <a:pt x="63" y="119"/>
                    <a:pt x="55" y="119"/>
                    <a:pt x="55" y="119"/>
                  </a:cubicBezTo>
                  <a:cubicBezTo>
                    <a:pt x="47" y="119"/>
                    <a:pt x="40" y="127"/>
                    <a:pt x="40" y="127"/>
                  </a:cubicBezTo>
                  <a:cubicBezTo>
                    <a:pt x="32" y="127"/>
                    <a:pt x="24" y="119"/>
                    <a:pt x="16" y="119"/>
                  </a:cubicBezTo>
                  <a:cubicBezTo>
                    <a:pt x="16" y="119"/>
                    <a:pt x="8" y="119"/>
                    <a:pt x="8" y="111"/>
                  </a:cubicBezTo>
                  <a:cubicBezTo>
                    <a:pt x="8" y="111"/>
                    <a:pt x="0" y="103"/>
                    <a:pt x="0" y="95"/>
                  </a:cubicBezTo>
                  <a:cubicBezTo>
                    <a:pt x="0" y="95"/>
                    <a:pt x="0" y="87"/>
                    <a:pt x="0" y="71"/>
                  </a:cubicBezTo>
                  <a:cubicBezTo>
                    <a:pt x="0" y="55"/>
                    <a:pt x="0" y="55"/>
                    <a:pt x="0" y="55"/>
                  </a:cubicBezTo>
                  <a:cubicBezTo>
                    <a:pt x="0" y="40"/>
                    <a:pt x="0" y="32"/>
                    <a:pt x="0" y="24"/>
                  </a:cubicBezTo>
                  <a:lnTo>
                    <a:pt x="8" y="16"/>
                  </a:lnTo>
                  <a:cubicBezTo>
                    <a:pt x="8" y="8"/>
                    <a:pt x="16" y="8"/>
                    <a:pt x="16" y="8"/>
                  </a:cubicBezTo>
                  <a:cubicBezTo>
                    <a:pt x="24" y="0"/>
                    <a:pt x="32" y="0"/>
                    <a:pt x="40" y="0"/>
                  </a:cubicBezTo>
                  <a:cubicBezTo>
                    <a:pt x="40" y="0"/>
                    <a:pt x="47" y="0"/>
                    <a:pt x="55" y="8"/>
                  </a:cubicBezTo>
                  <a:cubicBezTo>
                    <a:pt x="55" y="8"/>
                    <a:pt x="63" y="8"/>
                    <a:pt x="63" y="16"/>
                  </a:cubicBezTo>
                  <a:cubicBezTo>
                    <a:pt x="71" y="16"/>
                    <a:pt x="71" y="24"/>
                    <a:pt x="71" y="24"/>
                  </a:cubicBezTo>
                  <a:cubicBezTo>
                    <a:pt x="71" y="32"/>
                    <a:pt x="71" y="40"/>
                    <a:pt x="71" y="55"/>
                  </a:cubicBezTo>
                  <a:lnTo>
                    <a:pt x="71" y="71"/>
                  </a:lnTo>
                  <a:close/>
                  <a:moveTo>
                    <a:pt x="40" y="32"/>
                  </a:moveTo>
                  <a:lnTo>
                    <a:pt x="40" y="32"/>
                  </a:lnTo>
                  <a:lnTo>
                    <a:pt x="40" y="24"/>
                  </a:lnTo>
                  <a:lnTo>
                    <a:pt x="40" y="24"/>
                  </a:lnTo>
                  <a:cubicBezTo>
                    <a:pt x="32" y="24"/>
                    <a:pt x="32" y="24"/>
                    <a:pt x="32" y="24"/>
                  </a:cubicBezTo>
                  <a:lnTo>
                    <a:pt x="32" y="32"/>
                  </a:lnTo>
                  <a:cubicBezTo>
                    <a:pt x="32" y="87"/>
                    <a:pt x="32" y="87"/>
                    <a:pt x="32" y="87"/>
                  </a:cubicBezTo>
                  <a:cubicBezTo>
                    <a:pt x="32" y="95"/>
                    <a:pt x="32" y="103"/>
                    <a:pt x="32" y="103"/>
                  </a:cubicBezTo>
                  <a:cubicBezTo>
                    <a:pt x="32" y="103"/>
                    <a:pt x="32" y="103"/>
                    <a:pt x="40" y="103"/>
                  </a:cubicBezTo>
                  <a:lnTo>
                    <a:pt x="40" y="103"/>
                  </a:lnTo>
                  <a:cubicBezTo>
                    <a:pt x="40" y="103"/>
                    <a:pt x="40" y="95"/>
                    <a:pt x="40" y="87"/>
                  </a:cubicBezTo>
                  <a:lnTo>
                    <a:pt x="40"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3" name="Freeform 655"/>
            <p:cNvSpPr>
              <a:spLocks noChangeArrowheads="1"/>
            </p:cNvSpPr>
            <p:nvPr/>
          </p:nvSpPr>
          <p:spPr bwMode="auto">
            <a:xfrm>
              <a:off x="15734374" y="6331715"/>
              <a:ext cx="22234" cy="79403"/>
            </a:xfrm>
            <a:custGeom>
              <a:avLst/>
              <a:gdLst>
                <a:gd name="T0" fmla="*/ 32 w 33"/>
                <a:gd name="T1" fmla="*/ 0 h 112"/>
                <a:gd name="T2" fmla="*/ 32 w 33"/>
                <a:gd name="T3" fmla="*/ 111 h 112"/>
                <a:gd name="T4" fmla="*/ 0 w 33"/>
                <a:gd name="T5" fmla="*/ 111 h 112"/>
                <a:gd name="T6" fmla="*/ 0 w 33"/>
                <a:gd name="T7" fmla="*/ 0 h 112"/>
                <a:gd name="T8" fmla="*/ 32 w 33"/>
                <a:gd name="T9" fmla="*/ 0 h 112"/>
              </a:gdLst>
              <a:ahLst/>
              <a:cxnLst>
                <a:cxn ang="0">
                  <a:pos x="T0" y="T1"/>
                </a:cxn>
                <a:cxn ang="0">
                  <a:pos x="T2" y="T3"/>
                </a:cxn>
                <a:cxn ang="0">
                  <a:pos x="T4" y="T5"/>
                </a:cxn>
                <a:cxn ang="0">
                  <a:pos x="T6" y="T7"/>
                </a:cxn>
                <a:cxn ang="0">
                  <a:pos x="T8" y="T9"/>
                </a:cxn>
              </a:cxnLst>
              <a:rect l="0" t="0" r="r" b="b"/>
              <a:pathLst>
                <a:path w="33" h="112">
                  <a:moveTo>
                    <a:pt x="32" y="0"/>
                  </a:moveTo>
                  <a:lnTo>
                    <a:pt x="32" y="111"/>
                  </a:lnTo>
                  <a:lnTo>
                    <a:pt x="0" y="111"/>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4" name="Freeform 656"/>
            <p:cNvSpPr>
              <a:spLocks noChangeArrowheads="1"/>
            </p:cNvSpPr>
            <p:nvPr/>
          </p:nvSpPr>
          <p:spPr bwMode="auto">
            <a:xfrm>
              <a:off x="15762960" y="6331715"/>
              <a:ext cx="50819" cy="79403"/>
            </a:xfrm>
            <a:custGeom>
              <a:avLst/>
              <a:gdLst>
                <a:gd name="T0" fmla="*/ 71 w 72"/>
                <a:gd name="T1" fmla="*/ 0 h 112"/>
                <a:gd name="T2" fmla="*/ 71 w 72"/>
                <a:gd name="T3" fmla="*/ 16 h 112"/>
                <a:gd name="T4" fmla="*/ 47 w 72"/>
                <a:gd name="T5" fmla="*/ 16 h 112"/>
                <a:gd name="T6" fmla="*/ 47 w 72"/>
                <a:gd name="T7" fmla="*/ 111 h 112"/>
                <a:gd name="T8" fmla="*/ 15 w 72"/>
                <a:gd name="T9" fmla="*/ 111 h 112"/>
                <a:gd name="T10" fmla="*/ 15 w 72"/>
                <a:gd name="T11" fmla="*/ 16 h 112"/>
                <a:gd name="T12" fmla="*/ 0 w 72"/>
                <a:gd name="T13" fmla="*/ 16 h 112"/>
                <a:gd name="T14" fmla="*/ 0 w 72"/>
                <a:gd name="T15" fmla="*/ 0 h 112"/>
                <a:gd name="T16" fmla="*/ 71 w 72"/>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12">
                  <a:moveTo>
                    <a:pt x="71" y="0"/>
                  </a:moveTo>
                  <a:lnTo>
                    <a:pt x="71" y="16"/>
                  </a:lnTo>
                  <a:lnTo>
                    <a:pt x="47" y="16"/>
                  </a:lnTo>
                  <a:lnTo>
                    <a:pt x="47" y="111"/>
                  </a:lnTo>
                  <a:lnTo>
                    <a:pt x="15" y="111"/>
                  </a:lnTo>
                  <a:lnTo>
                    <a:pt x="15" y="16"/>
                  </a:lnTo>
                  <a:lnTo>
                    <a:pt x="0" y="16"/>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5" name="Freeform 657"/>
            <p:cNvSpPr>
              <a:spLocks noChangeArrowheads="1"/>
            </p:cNvSpPr>
            <p:nvPr/>
          </p:nvSpPr>
          <p:spPr bwMode="auto">
            <a:xfrm>
              <a:off x="15124551" y="5855291"/>
              <a:ext cx="107990" cy="136574"/>
            </a:xfrm>
            <a:custGeom>
              <a:avLst/>
              <a:gdLst>
                <a:gd name="T0" fmla="*/ 150 w 151"/>
                <a:gd name="T1" fmla="*/ 0 h 191"/>
                <a:gd name="T2" fmla="*/ 150 w 151"/>
                <a:gd name="T3" fmla="*/ 0 h 191"/>
                <a:gd name="T4" fmla="*/ 150 w 151"/>
                <a:gd name="T5" fmla="*/ 190 h 191"/>
                <a:gd name="T6" fmla="*/ 111 w 151"/>
                <a:gd name="T7" fmla="*/ 190 h 191"/>
                <a:gd name="T8" fmla="*/ 111 w 151"/>
                <a:gd name="T9" fmla="*/ 63 h 191"/>
                <a:gd name="T10" fmla="*/ 95 w 151"/>
                <a:gd name="T11" fmla="*/ 190 h 191"/>
                <a:gd name="T12" fmla="*/ 64 w 151"/>
                <a:gd name="T13" fmla="*/ 190 h 191"/>
                <a:gd name="T14" fmla="*/ 48 w 151"/>
                <a:gd name="T15" fmla="*/ 63 h 191"/>
                <a:gd name="T16" fmla="*/ 48 w 151"/>
                <a:gd name="T17" fmla="*/ 190 h 191"/>
                <a:gd name="T18" fmla="*/ 0 w 151"/>
                <a:gd name="T19" fmla="*/ 190 h 191"/>
                <a:gd name="T20" fmla="*/ 0 w 151"/>
                <a:gd name="T21" fmla="*/ 0 h 191"/>
                <a:gd name="T22" fmla="*/ 64 w 151"/>
                <a:gd name="T23" fmla="*/ 0 h 191"/>
                <a:gd name="T24" fmla="*/ 71 w 151"/>
                <a:gd name="T25" fmla="*/ 40 h 191"/>
                <a:gd name="T26" fmla="*/ 79 w 151"/>
                <a:gd name="T27" fmla="*/ 87 h 191"/>
                <a:gd name="T28" fmla="*/ 87 w 151"/>
                <a:gd name="T29" fmla="*/ 0 h 191"/>
                <a:gd name="T30" fmla="*/ 150 w 151"/>
                <a:gd name="T3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91">
                  <a:moveTo>
                    <a:pt x="150" y="0"/>
                  </a:moveTo>
                  <a:lnTo>
                    <a:pt x="150" y="0"/>
                  </a:lnTo>
                  <a:cubicBezTo>
                    <a:pt x="150" y="190"/>
                    <a:pt x="150" y="190"/>
                    <a:pt x="150" y="190"/>
                  </a:cubicBezTo>
                  <a:cubicBezTo>
                    <a:pt x="111" y="190"/>
                    <a:pt x="111" y="190"/>
                    <a:pt x="111" y="190"/>
                  </a:cubicBezTo>
                  <a:cubicBezTo>
                    <a:pt x="111" y="63"/>
                    <a:pt x="111" y="63"/>
                    <a:pt x="111" y="63"/>
                  </a:cubicBezTo>
                  <a:cubicBezTo>
                    <a:pt x="95" y="190"/>
                    <a:pt x="95" y="190"/>
                    <a:pt x="95" y="190"/>
                  </a:cubicBezTo>
                  <a:cubicBezTo>
                    <a:pt x="64" y="190"/>
                    <a:pt x="64" y="190"/>
                    <a:pt x="64" y="190"/>
                  </a:cubicBezTo>
                  <a:cubicBezTo>
                    <a:pt x="48" y="63"/>
                    <a:pt x="48" y="63"/>
                    <a:pt x="48" y="63"/>
                  </a:cubicBezTo>
                  <a:cubicBezTo>
                    <a:pt x="48" y="190"/>
                    <a:pt x="48" y="190"/>
                    <a:pt x="48" y="190"/>
                  </a:cubicBezTo>
                  <a:cubicBezTo>
                    <a:pt x="0" y="190"/>
                    <a:pt x="0" y="190"/>
                    <a:pt x="0" y="190"/>
                  </a:cubicBezTo>
                  <a:cubicBezTo>
                    <a:pt x="0" y="0"/>
                    <a:pt x="0" y="0"/>
                    <a:pt x="0" y="0"/>
                  </a:cubicBezTo>
                  <a:cubicBezTo>
                    <a:pt x="64" y="0"/>
                    <a:pt x="64" y="0"/>
                    <a:pt x="64" y="0"/>
                  </a:cubicBezTo>
                  <a:cubicBezTo>
                    <a:pt x="64" y="8"/>
                    <a:pt x="71" y="24"/>
                    <a:pt x="71" y="40"/>
                  </a:cubicBezTo>
                  <a:cubicBezTo>
                    <a:pt x="79" y="87"/>
                    <a:pt x="79" y="87"/>
                    <a:pt x="79" y="87"/>
                  </a:cubicBezTo>
                  <a:cubicBezTo>
                    <a:pt x="87" y="0"/>
                    <a:pt x="87" y="0"/>
                    <a:pt x="87"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6" name="Freeform 658"/>
            <p:cNvSpPr>
              <a:spLocks noChangeArrowheads="1"/>
            </p:cNvSpPr>
            <p:nvPr/>
          </p:nvSpPr>
          <p:spPr bwMode="auto">
            <a:xfrm>
              <a:off x="15251597" y="5855291"/>
              <a:ext cx="34939" cy="136574"/>
            </a:xfrm>
            <a:custGeom>
              <a:avLst/>
              <a:gdLst>
                <a:gd name="T0" fmla="*/ 48 w 49"/>
                <a:gd name="T1" fmla="*/ 0 h 191"/>
                <a:gd name="T2" fmla="*/ 48 w 49"/>
                <a:gd name="T3" fmla="*/ 190 h 191"/>
                <a:gd name="T4" fmla="*/ 0 w 49"/>
                <a:gd name="T5" fmla="*/ 190 h 191"/>
                <a:gd name="T6" fmla="*/ 0 w 49"/>
                <a:gd name="T7" fmla="*/ 0 h 191"/>
                <a:gd name="T8" fmla="*/ 48 w 49"/>
                <a:gd name="T9" fmla="*/ 0 h 191"/>
              </a:gdLst>
              <a:ahLst/>
              <a:cxnLst>
                <a:cxn ang="0">
                  <a:pos x="T0" y="T1"/>
                </a:cxn>
                <a:cxn ang="0">
                  <a:pos x="T2" y="T3"/>
                </a:cxn>
                <a:cxn ang="0">
                  <a:pos x="T4" y="T5"/>
                </a:cxn>
                <a:cxn ang="0">
                  <a:pos x="T6" y="T7"/>
                </a:cxn>
                <a:cxn ang="0">
                  <a:pos x="T8" y="T9"/>
                </a:cxn>
              </a:cxnLst>
              <a:rect l="0" t="0" r="r" b="b"/>
              <a:pathLst>
                <a:path w="49" h="191">
                  <a:moveTo>
                    <a:pt x="48" y="0"/>
                  </a:moveTo>
                  <a:lnTo>
                    <a:pt x="48" y="190"/>
                  </a:lnTo>
                  <a:lnTo>
                    <a:pt x="0" y="190"/>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7" name="Freeform 659"/>
            <p:cNvSpPr>
              <a:spLocks noChangeArrowheads="1"/>
            </p:cNvSpPr>
            <p:nvPr/>
          </p:nvSpPr>
          <p:spPr bwMode="auto">
            <a:xfrm>
              <a:off x="15296064" y="5855291"/>
              <a:ext cx="85757" cy="136574"/>
            </a:xfrm>
            <a:custGeom>
              <a:avLst/>
              <a:gdLst>
                <a:gd name="T0" fmla="*/ 119 w 120"/>
                <a:gd name="T1" fmla="*/ 79 h 191"/>
                <a:gd name="T2" fmla="*/ 119 w 120"/>
                <a:gd name="T3" fmla="*/ 79 h 191"/>
                <a:gd name="T4" fmla="*/ 71 w 120"/>
                <a:gd name="T5" fmla="*/ 79 h 191"/>
                <a:gd name="T6" fmla="*/ 71 w 120"/>
                <a:gd name="T7" fmla="*/ 47 h 191"/>
                <a:gd name="T8" fmla="*/ 71 w 120"/>
                <a:gd name="T9" fmla="*/ 32 h 191"/>
                <a:gd name="T10" fmla="*/ 64 w 120"/>
                <a:gd name="T11" fmla="*/ 32 h 191"/>
                <a:gd name="T12" fmla="*/ 56 w 120"/>
                <a:gd name="T13" fmla="*/ 32 h 191"/>
                <a:gd name="T14" fmla="*/ 56 w 120"/>
                <a:gd name="T15" fmla="*/ 56 h 191"/>
                <a:gd name="T16" fmla="*/ 56 w 120"/>
                <a:gd name="T17" fmla="*/ 142 h 191"/>
                <a:gd name="T18" fmla="*/ 56 w 120"/>
                <a:gd name="T19" fmla="*/ 158 h 191"/>
                <a:gd name="T20" fmla="*/ 64 w 120"/>
                <a:gd name="T21" fmla="*/ 158 h 191"/>
                <a:gd name="T22" fmla="*/ 71 w 120"/>
                <a:gd name="T23" fmla="*/ 158 h 191"/>
                <a:gd name="T24" fmla="*/ 71 w 120"/>
                <a:gd name="T25" fmla="*/ 134 h 191"/>
                <a:gd name="T26" fmla="*/ 71 w 120"/>
                <a:gd name="T27" fmla="*/ 111 h 191"/>
                <a:gd name="T28" fmla="*/ 119 w 120"/>
                <a:gd name="T29" fmla="*/ 111 h 191"/>
                <a:gd name="T30" fmla="*/ 119 w 120"/>
                <a:gd name="T31" fmla="*/ 119 h 191"/>
                <a:gd name="T32" fmla="*/ 119 w 120"/>
                <a:gd name="T33" fmla="*/ 166 h 191"/>
                <a:gd name="T34" fmla="*/ 95 w 120"/>
                <a:gd name="T35" fmla="*/ 182 h 191"/>
                <a:gd name="T36" fmla="*/ 64 w 120"/>
                <a:gd name="T37" fmla="*/ 190 h 191"/>
                <a:gd name="T38" fmla="*/ 24 w 120"/>
                <a:gd name="T39" fmla="*/ 182 h 191"/>
                <a:gd name="T40" fmla="*/ 8 w 120"/>
                <a:gd name="T41" fmla="*/ 166 h 191"/>
                <a:gd name="T42" fmla="*/ 0 w 120"/>
                <a:gd name="T43" fmla="*/ 119 h 191"/>
                <a:gd name="T44" fmla="*/ 0 w 120"/>
                <a:gd name="T45" fmla="*/ 63 h 191"/>
                <a:gd name="T46" fmla="*/ 8 w 120"/>
                <a:gd name="T47" fmla="*/ 40 h 191"/>
                <a:gd name="T48" fmla="*/ 16 w 120"/>
                <a:gd name="T49" fmla="*/ 16 h 191"/>
                <a:gd name="T50" fmla="*/ 32 w 120"/>
                <a:gd name="T51" fmla="*/ 0 h 191"/>
                <a:gd name="T52" fmla="*/ 64 w 120"/>
                <a:gd name="T53" fmla="*/ 0 h 191"/>
                <a:gd name="T54" fmla="*/ 95 w 120"/>
                <a:gd name="T55" fmla="*/ 8 h 191"/>
                <a:gd name="T56" fmla="*/ 119 w 120"/>
                <a:gd name="T57" fmla="*/ 24 h 191"/>
                <a:gd name="T58" fmla="*/ 119 w 120"/>
                <a:gd name="T59" fmla="*/ 63 h 191"/>
                <a:gd name="T60" fmla="*/ 119 w 120"/>
                <a:gd name="T61" fmla="*/ 7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 h="191">
                  <a:moveTo>
                    <a:pt x="119" y="79"/>
                  </a:moveTo>
                  <a:lnTo>
                    <a:pt x="119" y="79"/>
                  </a:lnTo>
                  <a:cubicBezTo>
                    <a:pt x="71" y="79"/>
                    <a:pt x="71" y="79"/>
                    <a:pt x="71" y="79"/>
                  </a:cubicBezTo>
                  <a:cubicBezTo>
                    <a:pt x="71" y="47"/>
                    <a:pt x="71" y="47"/>
                    <a:pt x="71" y="47"/>
                  </a:cubicBezTo>
                  <a:cubicBezTo>
                    <a:pt x="71" y="40"/>
                    <a:pt x="71" y="32"/>
                    <a:pt x="71" y="32"/>
                  </a:cubicBezTo>
                  <a:lnTo>
                    <a:pt x="64" y="32"/>
                  </a:lnTo>
                  <a:cubicBezTo>
                    <a:pt x="56" y="32"/>
                    <a:pt x="56" y="32"/>
                    <a:pt x="56" y="32"/>
                  </a:cubicBezTo>
                  <a:cubicBezTo>
                    <a:pt x="56" y="40"/>
                    <a:pt x="56" y="40"/>
                    <a:pt x="56" y="56"/>
                  </a:cubicBezTo>
                  <a:cubicBezTo>
                    <a:pt x="56" y="142"/>
                    <a:pt x="56" y="142"/>
                    <a:pt x="56" y="142"/>
                  </a:cubicBezTo>
                  <a:cubicBezTo>
                    <a:pt x="56" y="150"/>
                    <a:pt x="56" y="158"/>
                    <a:pt x="56" y="158"/>
                  </a:cubicBezTo>
                  <a:cubicBezTo>
                    <a:pt x="56" y="158"/>
                    <a:pt x="56" y="158"/>
                    <a:pt x="64" y="158"/>
                  </a:cubicBezTo>
                  <a:lnTo>
                    <a:pt x="71" y="158"/>
                  </a:lnTo>
                  <a:cubicBezTo>
                    <a:pt x="71" y="150"/>
                    <a:pt x="71" y="150"/>
                    <a:pt x="71" y="134"/>
                  </a:cubicBezTo>
                  <a:cubicBezTo>
                    <a:pt x="71" y="111"/>
                    <a:pt x="71" y="111"/>
                    <a:pt x="71" y="111"/>
                  </a:cubicBezTo>
                  <a:cubicBezTo>
                    <a:pt x="119" y="111"/>
                    <a:pt x="119" y="111"/>
                    <a:pt x="119" y="111"/>
                  </a:cubicBezTo>
                  <a:cubicBezTo>
                    <a:pt x="119" y="119"/>
                    <a:pt x="119" y="119"/>
                    <a:pt x="119" y="119"/>
                  </a:cubicBezTo>
                  <a:cubicBezTo>
                    <a:pt x="119" y="142"/>
                    <a:pt x="119" y="158"/>
                    <a:pt x="119" y="166"/>
                  </a:cubicBezTo>
                  <a:cubicBezTo>
                    <a:pt x="111" y="174"/>
                    <a:pt x="111" y="174"/>
                    <a:pt x="95" y="182"/>
                  </a:cubicBezTo>
                  <a:cubicBezTo>
                    <a:pt x="87" y="190"/>
                    <a:pt x="80" y="190"/>
                    <a:pt x="64" y="190"/>
                  </a:cubicBezTo>
                  <a:cubicBezTo>
                    <a:pt x="48" y="190"/>
                    <a:pt x="40" y="190"/>
                    <a:pt x="24" y="182"/>
                  </a:cubicBezTo>
                  <a:cubicBezTo>
                    <a:pt x="16" y="182"/>
                    <a:pt x="8" y="174"/>
                    <a:pt x="8" y="166"/>
                  </a:cubicBezTo>
                  <a:cubicBezTo>
                    <a:pt x="8" y="158"/>
                    <a:pt x="0" y="142"/>
                    <a:pt x="0" y="119"/>
                  </a:cubicBezTo>
                  <a:cubicBezTo>
                    <a:pt x="0" y="63"/>
                    <a:pt x="0" y="63"/>
                    <a:pt x="0" y="63"/>
                  </a:cubicBezTo>
                  <a:cubicBezTo>
                    <a:pt x="0" y="56"/>
                    <a:pt x="8" y="40"/>
                    <a:pt x="8" y="40"/>
                  </a:cubicBezTo>
                  <a:cubicBezTo>
                    <a:pt x="8" y="32"/>
                    <a:pt x="8" y="24"/>
                    <a:pt x="16" y="16"/>
                  </a:cubicBezTo>
                  <a:cubicBezTo>
                    <a:pt x="16" y="8"/>
                    <a:pt x="24" y="8"/>
                    <a:pt x="32" y="0"/>
                  </a:cubicBezTo>
                  <a:cubicBezTo>
                    <a:pt x="40" y="0"/>
                    <a:pt x="48" y="0"/>
                    <a:pt x="64" y="0"/>
                  </a:cubicBezTo>
                  <a:cubicBezTo>
                    <a:pt x="80" y="0"/>
                    <a:pt x="87" y="0"/>
                    <a:pt x="95" y="8"/>
                  </a:cubicBezTo>
                  <a:cubicBezTo>
                    <a:pt x="103" y="8"/>
                    <a:pt x="111" y="16"/>
                    <a:pt x="119" y="24"/>
                  </a:cubicBezTo>
                  <a:cubicBezTo>
                    <a:pt x="119" y="32"/>
                    <a:pt x="119" y="47"/>
                    <a:pt x="119" y="63"/>
                  </a:cubicBezTo>
                  <a:lnTo>
                    <a:pt x="119"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8" name="Freeform 660"/>
            <p:cNvSpPr>
              <a:spLocks noChangeArrowheads="1"/>
            </p:cNvSpPr>
            <p:nvPr/>
          </p:nvSpPr>
          <p:spPr bwMode="auto">
            <a:xfrm>
              <a:off x="15394526" y="5855291"/>
              <a:ext cx="85755" cy="136574"/>
            </a:xfrm>
            <a:custGeom>
              <a:avLst/>
              <a:gdLst>
                <a:gd name="T0" fmla="*/ 118 w 119"/>
                <a:gd name="T1" fmla="*/ 0 h 191"/>
                <a:gd name="T2" fmla="*/ 118 w 119"/>
                <a:gd name="T3" fmla="*/ 190 h 191"/>
                <a:gd name="T4" fmla="*/ 71 w 119"/>
                <a:gd name="T5" fmla="*/ 190 h 191"/>
                <a:gd name="T6" fmla="*/ 71 w 119"/>
                <a:gd name="T7" fmla="*/ 111 h 191"/>
                <a:gd name="T8" fmla="*/ 55 w 119"/>
                <a:gd name="T9" fmla="*/ 111 h 191"/>
                <a:gd name="T10" fmla="*/ 55 w 119"/>
                <a:gd name="T11" fmla="*/ 190 h 191"/>
                <a:gd name="T12" fmla="*/ 0 w 119"/>
                <a:gd name="T13" fmla="*/ 190 h 191"/>
                <a:gd name="T14" fmla="*/ 0 w 119"/>
                <a:gd name="T15" fmla="*/ 0 h 191"/>
                <a:gd name="T16" fmla="*/ 55 w 119"/>
                <a:gd name="T17" fmla="*/ 0 h 191"/>
                <a:gd name="T18" fmla="*/ 55 w 119"/>
                <a:gd name="T19" fmla="*/ 71 h 191"/>
                <a:gd name="T20" fmla="*/ 71 w 119"/>
                <a:gd name="T21" fmla="*/ 71 h 191"/>
                <a:gd name="T22" fmla="*/ 71 w 119"/>
                <a:gd name="T23" fmla="*/ 0 h 191"/>
                <a:gd name="T24" fmla="*/ 118 w 119"/>
                <a:gd name="T2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191">
                  <a:moveTo>
                    <a:pt x="118" y="0"/>
                  </a:moveTo>
                  <a:lnTo>
                    <a:pt x="118" y="190"/>
                  </a:lnTo>
                  <a:lnTo>
                    <a:pt x="71" y="190"/>
                  </a:lnTo>
                  <a:lnTo>
                    <a:pt x="71" y="111"/>
                  </a:lnTo>
                  <a:lnTo>
                    <a:pt x="55" y="111"/>
                  </a:lnTo>
                  <a:lnTo>
                    <a:pt x="55" y="190"/>
                  </a:lnTo>
                  <a:lnTo>
                    <a:pt x="0" y="190"/>
                  </a:lnTo>
                  <a:lnTo>
                    <a:pt x="0" y="0"/>
                  </a:lnTo>
                  <a:lnTo>
                    <a:pt x="55" y="0"/>
                  </a:lnTo>
                  <a:lnTo>
                    <a:pt x="55" y="71"/>
                  </a:lnTo>
                  <a:lnTo>
                    <a:pt x="71" y="71"/>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69" name="Freeform 661"/>
            <p:cNvSpPr>
              <a:spLocks noChangeArrowheads="1"/>
            </p:cNvSpPr>
            <p:nvPr/>
          </p:nvSpPr>
          <p:spPr bwMode="auto">
            <a:xfrm>
              <a:off x="15489811" y="5855291"/>
              <a:ext cx="41289" cy="136574"/>
            </a:xfrm>
            <a:custGeom>
              <a:avLst/>
              <a:gdLst>
                <a:gd name="T0" fmla="*/ 55 w 56"/>
                <a:gd name="T1" fmla="*/ 0 h 191"/>
                <a:gd name="T2" fmla="*/ 55 w 56"/>
                <a:gd name="T3" fmla="*/ 190 h 191"/>
                <a:gd name="T4" fmla="*/ 0 w 56"/>
                <a:gd name="T5" fmla="*/ 190 h 191"/>
                <a:gd name="T6" fmla="*/ 0 w 56"/>
                <a:gd name="T7" fmla="*/ 0 h 191"/>
                <a:gd name="T8" fmla="*/ 55 w 56"/>
                <a:gd name="T9" fmla="*/ 0 h 191"/>
              </a:gdLst>
              <a:ahLst/>
              <a:cxnLst>
                <a:cxn ang="0">
                  <a:pos x="T0" y="T1"/>
                </a:cxn>
                <a:cxn ang="0">
                  <a:pos x="T2" y="T3"/>
                </a:cxn>
                <a:cxn ang="0">
                  <a:pos x="T4" y="T5"/>
                </a:cxn>
                <a:cxn ang="0">
                  <a:pos x="T6" y="T7"/>
                </a:cxn>
                <a:cxn ang="0">
                  <a:pos x="T8" y="T9"/>
                </a:cxn>
              </a:cxnLst>
              <a:rect l="0" t="0" r="r" b="b"/>
              <a:pathLst>
                <a:path w="56" h="191">
                  <a:moveTo>
                    <a:pt x="55" y="0"/>
                  </a:moveTo>
                  <a:lnTo>
                    <a:pt x="55" y="190"/>
                  </a:lnTo>
                  <a:lnTo>
                    <a:pt x="0" y="190"/>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0" name="Freeform 662"/>
            <p:cNvSpPr>
              <a:spLocks noChangeArrowheads="1"/>
            </p:cNvSpPr>
            <p:nvPr/>
          </p:nvSpPr>
          <p:spPr bwMode="auto">
            <a:xfrm>
              <a:off x="15540629" y="5855291"/>
              <a:ext cx="79403" cy="136574"/>
            </a:xfrm>
            <a:custGeom>
              <a:avLst/>
              <a:gdLst>
                <a:gd name="T0" fmla="*/ 111 w 112"/>
                <a:gd name="T1" fmla="*/ 71 h 191"/>
                <a:gd name="T2" fmla="*/ 111 w 112"/>
                <a:gd name="T3" fmla="*/ 71 h 191"/>
                <a:gd name="T4" fmla="*/ 64 w 112"/>
                <a:gd name="T5" fmla="*/ 71 h 191"/>
                <a:gd name="T6" fmla="*/ 64 w 112"/>
                <a:gd name="T7" fmla="*/ 56 h 191"/>
                <a:gd name="T8" fmla="*/ 64 w 112"/>
                <a:gd name="T9" fmla="*/ 32 h 191"/>
                <a:gd name="T10" fmla="*/ 56 w 112"/>
                <a:gd name="T11" fmla="*/ 32 h 191"/>
                <a:gd name="T12" fmla="*/ 48 w 112"/>
                <a:gd name="T13" fmla="*/ 32 h 191"/>
                <a:gd name="T14" fmla="*/ 48 w 112"/>
                <a:gd name="T15" fmla="*/ 47 h 191"/>
                <a:gd name="T16" fmla="*/ 48 w 112"/>
                <a:gd name="T17" fmla="*/ 142 h 191"/>
                <a:gd name="T18" fmla="*/ 48 w 112"/>
                <a:gd name="T19" fmla="*/ 158 h 191"/>
                <a:gd name="T20" fmla="*/ 56 w 112"/>
                <a:gd name="T21" fmla="*/ 158 h 191"/>
                <a:gd name="T22" fmla="*/ 64 w 112"/>
                <a:gd name="T23" fmla="*/ 158 h 191"/>
                <a:gd name="T24" fmla="*/ 64 w 112"/>
                <a:gd name="T25" fmla="*/ 142 h 191"/>
                <a:gd name="T26" fmla="*/ 64 w 112"/>
                <a:gd name="T27" fmla="*/ 119 h 191"/>
                <a:gd name="T28" fmla="*/ 56 w 112"/>
                <a:gd name="T29" fmla="*/ 119 h 191"/>
                <a:gd name="T30" fmla="*/ 56 w 112"/>
                <a:gd name="T31" fmla="*/ 87 h 191"/>
                <a:gd name="T32" fmla="*/ 111 w 112"/>
                <a:gd name="T33" fmla="*/ 87 h 191"/>
                <a:gd name="T34" fmla="*/ 111 w 112"/>
                <a:gd name="T35" fmla="*/ 190 h 191"/>
                <a:gd name="T36" fmla="*/ 79 w 112"/>
                <a:gd name="T37" fmla="*/ 190 h 191"/>
                <a:gd name="T38" fmla="*/ 79 w 112"/>
                <a:gd name="T39" fmla="*/ 174 h 191"/>
                <a:gd name="T40" fmla="*/ 64 w 112"/>
                <a:gd name="T41" fmla="*/ 190 h 191"/>
                <a:gd name="T42" fmla="*/ 48 w 112"/>
                <a:gd name="T43" fmla="*/ 190 h 191"/>
                <a:gd name="T44" fmla="*/ 24 w 112"/>
                <a:gd name="T45" fmla="*/ 190 h 191"/>
                <a:gd name="T46" fmla="*/ 8 w 112"/>
                <a:gd name="T47" fmla="*/ 174 h 191"/>
                <a:gd name="T48" fmla="*/ 0 w 112"/>
                <a:gd name="T49" fmla="*/ 150 h 191"/>
                <a:gd name="T50" fmla="*/ 0 w 112"/>
                <a:gd name="T51" fmla="*/ 127 h 191"/>
                <a:gd name="T52" fmla="*/ 0 w 112"/>
                <a:gd name="T53" fmla="*/ 71 h 191"/>
                <a:gd name="T54" fmla="*/ 0 w 112"/>
                <a:gd name="T55" fmla="*/ 32 h 191"/>
                <a:gd name="T56" fmla="*/ 16 w 112"/>
                <a:gd name="T57" fmla="*/ 8 h 191"/>
                <a:gd name="T58" fmla="*/ 56 w 112"/>
                <a:gd name="T59" fmla="*/ 0 h 191"/>
                <a:gd name="T60" fmla="*/ 87 w 112"/>
                <a:gd name="T61" fmla="*/ 8 h 191"/>
                <a:gd name="T62" fmla="*/ 111 w 112"/>
                <a:gd name="T63" fmla="*/ 24 h 191"/>
                <a:gd name="T64" fmla="*/ 111 w 112"/>
                <a:gd name="T65" fmla="*/ 63 h 191"/>
                <a:gd name="T66" fmla="*/ 111 w 112"/>
                <a:gd name="T67"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91">
                  <a:moveTo>
                    <a:pt x="111" y="71"/>
                  </a:moveTo>
                  <a:lnTo>
                    <a:pt x="111" y="71"/>
                  </a:lnTo>
                  <a:cubicBezTo>
                    <a:pt x="64" y="71"/>
                    <a:pt x="64" y="71"/>
                    <a:pt x="64" y="71"/>
                  </a:cubicBezTo>
                  <a:cubicBezTo>
                    <a:pt x="64" y="56"/>
                    <a:pt x="64" y="56"/>
                    <a:pt x="64" y="56"/>
                  </a:cubicBezTo>
                  <a:cubicBezTo>
                    <a:pt x="64" y="40"/>
                    <a:pt x="64" y="32"/>
                    <a:pt x="64" y="32"/>
                  </a:cubicBezTo>
                  <a:cubicBezTo>
                    <a:pt x="64" y="32"/>
                    <a:pt x="64" y="32"/>
                    <a:pt x="56" y="32"/>
                  </a:cubicBezTo>
                  <a:lnTo>
                    <a:pt x="48" y="32"/>
                  </a:lnTo>
                  <a:cubicBezTo>
                    <a:pt x="48" y="32"/>
                    <a:pt x="48" y="40"/>
                    <a:pt x="48" y="47"/>
                  </a:cubicBezTo>
                  <a:cubicBezTo>
                    <a:pt x="48" y="142"/>
                    <a:pt x="48" y="142"/>
                    <a:pt x="48" y="142"/>
                  </a:cubicBezTo>
                  <a:cubicBezTo>
                    <a:pt x="48" y="150"/>
                    <a:pt x="48" y="158"/>
                    <a:pt x="48" y="158"/>
                  </a:cubicBezTo>
                  <a:lnTo>
                    <a:pt x="56" y="158"/>
                  </a:lnTo>
                  <a:cubicBezTo>
                    <a:pt x="64" y="158"/>
                    <a:pt x="64" y="158"/>
                    <a:pt x="64" y="158"/>
                  </a:cubicBezTo>
                  <a:cubicBezTo>
                    <a:pt x="64" y="150"/>
                    <a:pt x="64" y="150"/>
                    <a:pt x="64" y="142"/>
                  </a:cubicBezTo>
                  <a:cubicBezTo>
                    <a:pt x="64" y="119"/>
                    <a:pt x="64" y="119"/>
                    <a:pt x="64" y="119"/>
                  </a:cubicBezTo>
                  <a:cubicBezTo>
                    <a:pt x="56" y="119"/>
                    <a:pt x="56" y="119"/>
                    <a:pt x="56" y="119"/>
                  </a:cubicBezTo>
                  <a:cubicBezTo>
                    <a:pt x="56" y="87"/>
                    <a:pt x="56" y="87"/>
                    <a:pt x="56" y="87"/>
                  </a:cubicBezTo>
                  <a:cubicBezTo>
                    <a:pt x="111" y="87"/>
                    <a:pt x="111" y="87"/>
                    <a:pt x="111" y="87"/>
                  </a:cubicBezTo>
                  <a:cubicBezTo>
                    <a:pt x="111" y="190"/>
                    <a:pt x="111" y="190"/>
                    <a:pt x="111" y="190"/>
                  </a:cubicBezTo>
                  <a:cubicBezTo>
                    <a:pt x="79" y="190"/>
                    <a:pt x="79" y="190"/>
                    <a:pt x="79" y="190"/>
                  </a:cubicBezTo>
                  <a:cubicBezTo>
                    <a:pt x="79" y="174"/>
                    <a:pt x="79" y="174"/>
                    <a:pt x="79" y="174"/>
                  </a:cubicBezTo>
                  <a:cubicBezTo>
                    <a:pt x="71" y="182"/>
                    <a:pt x="71" y="190"/>
                    <a:pt x="64" y="190"/>
                  </a:cubicBezTo>
                  <a:cubicBezTo>
                    <a:pt x="64" y="190"/>
                    <a:pt x="56" y="190"/>
                    <a:pt x="48" y="190"/>
                  </a:cubicBezTo>
                  <a:cubicBezTo>
                    <a:pt x="40" y="190"/>
                    <a:pt x="32" y="190"/>
                    <a:pt x="24" y="190"/>
                  </a:cubicBezTo>
                  <a:cubicBezTo>
                    <a:pt x="16" y="182"/>
                    <a:pt x="8" y="182"/>
                    <a:pt x="8" y="174"/>
                  </a:cubicBezTo>
                  <a:cubicBezTo>
                    <a:pt x="0" y="166"/>
                    <a:pt x="0" y="158"/>
                    <a:pt x="0" y="150"/>
                  </a:cubicBezTo>
                  <a:cubicBezTo>
                    <a:pt x="0" y="150"/>
                    <a:pt x="0" y="134"/>
                    <a:pt x="0" y="127"/>
                  </a:cubicBezTo>
                  <a:cubicBezTo>
                    <a:pt x="0" y="71"/>
                    <a:pt x="0" y="71"/>
                    <a:pt x="0" y="71"/>
                  </a:cubicBezTo>
                  <a:cubicBezTo>
                    <a:pt x="0" y="47"/>
                    <a:pt x="0" y="40"/>
                    <a:pt x="0" y="32"/>
                  </a:cubicBezTo>
                  <a:cubicBezTo>
                    <a:pt x="0" y="24"/>
                    <a:pt x="8" y="16"/>
                    <a:pt x="16" y="8"/>
                  </a:cubicBezTo>
                  <a:cubicBezTo>
                    <a:pt x="32" y="0"/>
                    <a:pt x="40" y="0"/>
                    <a:pt x="56" y="0"/>
                  </a:cubicBezTo>
                  <a:cubicBezTo>
                    <a:pt x="71" y="0"/>
                    <a:pt x="79" y="0"/>
                    <a:pt x="87" y="8"/>
                  </a:cubicBezTo>
                  <a:cubicBezTo>
                    <a:pt x="103" y="8"/>
                    <a:pt x="103" y="16"/>
                    <a:pt x="111" y="24"/>
                  </a:cubicBezTo>
                  <a:cubicBezTo>
                    <a:pt x="111" y="32"/>
                    <a:pt x="111" y="47"/>
                    <a:pt x="111" y="63"/>
                  </a:cubicBezTo>
                  <a:lnTo>
                    <a:pt x="111" y="7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1" name="Freeform 663"/>
            <p:cNvSpPr>
              <a:spLocks noChangeArrowheads="1"/>
            </p:cNvSpPr>
            <p:nvPr/>
          </p:nvSpPr>
          <p:spPr bwMode="auto">
            <a:xfrm>
              <a:off x="15626384" y="5855291"/>
              <a:ext cx="92110" cy="136574"/>
            </a:xfrm>
            <a:custGeom>
              <a:avLst/>
              <a:gdLst>
                <a:gd name="T0" fmla="*/ 95 w 127"/>
                <a:gd name="T1" fmla="*/ 0 h 191"/>
                <a:gd name="T2" fmla="*/ 95 w 127"/>
                <a:gd name="T3" fmla="*/ 0 h 191"/>
                <a:gd name="T4" fmla="*/ 126 w 127"/>
                <a:gd name="T5" fmla="*/ 190 h 191"/>
                <a:gd name="T6" fmla="*/ 79 w 127"/>
                <a:gd name="T7" fmla="*/ 190 h 191"/>
                <a:gd name="T8" fmla="*/ 71 w 127"/>
                <a:gd name="T9" fmla="*/ 158 h 191"/>
                <a:gd name="T10" fmla="*/ 55 w 127"/>
                <a:gd name="T11" fmla="*/ 158 h 191"/>
                <a:gd name="T12" fmla="*/ 55 w 127"/>
                <a:gd name="T13" fmla="*/ 190 h 191"/>
                <a:gd name="T14" fmla="*/ 0 w 127"/>
                <a:gd name="T15" fmla="*/ 190 h 191"/>
                <a:gd name="T16" fmla="*/ 24 w 127"/>
                <a:gd name="T17" fmla="*/ 0 h 191"/>
                <a:gd name="T18" fmla="*/ 95 w 127"/>
                <a:gd name="T19" fmla="*/ 0 h 191"/>
                <a:gd name="T20" fmla="*/ 71 w 127"/>
                <a:gd name="T21" fmla="*/ 119 h 191"/>
                <a:gd name="T22" fmla="*/ 71 w 127"/>
                <a:gd name="T23" fmla="*/ 119 h 191"/>
                <a:gd name="T24" fmla="*/ 63 w 127"/>
                <a:gd name="T25" fmla="*/ 40 h 191"/>
                <a:gd name="T26" fmla="*/ 55 w 127"/>
                <a:gd name="T27" fmla="*/ 119 h 191"/>
                <a:gd name="T28" fmla="*/ 71 w 127"/>
                <a:gd name="T29" fmla="*/ 1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1">
                  <a:moveTo>
                    <a:pt x="95" y="0"/>
                  </a:moveTo>
                  <a:lnTo>
                    <a:pt x="95" y="0"/>
                  </a:lnTo>
                  <a:cubicBezTo>
                    <a:pt x="126" y="190"/>
                    <a:pt x="126" y="190"/>
                    <a:pt x="126" y="190"/>
                  </a:cubicBezTo>
                  <a:cubicBezTo>
                    <a:pt x="79" y="190"/>
                    <a:pt x="79" y="190"/>
                    <a:pt x="79" y="190"/>
                  </a:cubicBezTo>
                  <a:cubicBezTo>
                    <a:pt x="71" y="158"/>
                    <a:pt x="71" y="158"/>
                    <a:pt x="71" y="158"/>
                  </a:cubicBezTo>
                  <a:cubicBezTo>
                    <a:pt x="55" y="158"/>
                    <a:pt x="55" y="158"/>
                    <a:pt x="55" y="158"/>
                  </a:cubicBezTo>
                  <a:cubicBezTo>
                    <a:pt x="55" y="190"/>
                    <a:pt x="55" y="190"/>
                    <a:pt x="55" y="190"/>
                  </a:cubicBezTo>
                  <a:cubicBezTo>
                    <a:pt x="0" y="190"/>
                    <a:pt x="0" y="190"/>
                    <a:pt x="0" y="190"/>
                  </a:cubicBezTo>
                  <a:cubicBezTo>
                    <a:pt x="24" y="0"/>
                    <a:pt x="24" y="0"/>
                    <a:pt x="24" y="0"/>
                  </a:cubicBezTo>
                  <a:lnTo>
                    <a:pt x="95" y="0"/>
                  </a:lnTo>
                  <a:close/>
                  <a:moveTo>
                    <a:pt x="71" y="119"/>
                  </a:moveTo>
                  <a:lnTo>
                    <a:pt x="71" y="119"/>
                  </a:lnTo>
                  <a:cubicBezTo>
                    <a:pt x="71" y="103"/>
                    <a:pt x="71" y="71"/>
                    <a:pt x="63" y="40"/>
                  </a:cubicBezTo>
                  <a:cubicBezTo>
                    <a:pt x="63" y="79"/>
                    <a:pt x="55" y="103"/>
                    <a:pt x="55" y="119"/>
                  </a:cubicBezTo>
                  <a:lnTo>
                    <a:pt x="71" y="11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2" name="Freeform 664"/>
            <p:cNvSpPr>
              <a:spLocks noChangeArrowheads="1"/>
            </p:cNvSpPr>
            <p:nvPr/>
          </p:nvSpPr>
          <p:spPr bwMode="auto">
            <a:xfrm>
              <a:off x="15724847" y="5855291"/>
              <a:ext cx="79403" cy="136574"/>
            </a:xfrm>
            <a:custGeom>
              <a:avLst/>
              <a:gdLst>
                <a:gd name="T0" fmla="*/ 111 w 112"/>
                <a:gd name="T1" fmla="*/ 0 h 191"/>
                <a:gd name="T2" fmla="*/ 111 w 112"/>
                <a:gd name="T3" fmla="*/ 190 h 191"/>
                <a:gd name="T4" fmla="*/ 71 w 112"/>
                <a:gd name="T5" fmla="*/ 190 h 191"/>
                <a:gd name="T6" fmla="*/ 40 w 112"/>
                <a:gd name="T7" fmla="*/ 103 h 191"/>
                <a:gd name="T8" fmla="*/ 40 w 112"/>
                <a:gd name="T9" fmla="*/ 190 h 191"/>
                <a:gd name="T10" fmla="*/ 0 w 112"/>
                <a:gd name="T11" fmla="*/ 190 h 191"/>
                <a:gd name="T12" fmla="*/ 0 w 112"/>
                <a:gd name="T13" fmla="*/ 0 h 191"/>
                <a:gd name="T14" fmla="*/ 40 w 112"/>
                <a:gd name="T15" fmla="*/ 0 h 191"/>
                <a:gd name="T16" fmla="*/ 71 w 112"/>
                <a:gd name="T17" fmla="*/ 87 h 191"/>
                <a:gd name="T18" fmla="*/ 71 w 112"/>
                <a:gd name="T19" fmla="*/ 0 h 191"/>
                <a:gd name="T20" fmla="*/ 111 w 112"/>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91">
                  <a:moveTo>
                    <a:pt x="111" y="0"/>
                  </a:moveTo>
                  <a:lnTo>
                    <a:pt x="111" y="190"/>
                  </a:lnTo>
                  <a:lnTo>
                    <a:pt x="71" y="190"/>
                  </a:lnTo>
                  <a:lnTo>
                    <a:pt x="40" y="103"/>
                  </a:lnTo>
                  <a:lnTo>
                    <a:pt x="40" y="190"/>
                  </a:lnTo>
                  <a:lnTo>
                    <a:pt x="0" y="190"/>
                  </a:lnTo>
                  <a:lnTo>
                    <a:pt x="0" y="0"/>
                  </a:lnTo>
                  <a:lnTo>
                    <a:pt x="40" y="0"/>
                  </a:lnTo>
                  <a:lnTo>
                    <a:pt x="71" y="87"/>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3" name="Freeform 665"/>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4" name="Freeform 666"/>
            <p:cNvSpPr>
              <a:spLocks noChangeArrowheads="1"/>
            </p:cNvSpPr>
            <p:nvPr/>
          </p:nvSpPr>
          <p:spPr bwMode="auto">
            <a:xfrm>
              <a:off x="13314138" y="5496383"/>
              <a:ext cx="171513" cy="165160"/>
            </a:xfrm>
            <a:custGeom>
              <a:avLst/>
              <a:gdLst>
                <a:gd name="T0" fmla="*/ 119 w 239"/>
                <a:gd name="T1" fmla="*/ 0 h 230"/>
                <a:gd name="T2" fmla="*/ 158 w 239"/>
                <a:gd name="T3" fmla="*/ 71 h 230"/>
                <a:gd name="T4" fmla="*/ 238 w 239"/>
                <a:gd name="T5" fmla="*/ 87 h 230"/>
                <a:gd name="T6" fmla="*/ 182 w 239"/>
                <a:gd name="T7" fmla="*/ 142 h 230"/>
                <a:gd name="T8" fmla="*/ 198 w 239"/>
                <a:gd name="T9" fmla="*/ 229 h 230"/>
                <a:gd name="T10" fmla="*/ 119 w 239"/>
                <a:gd name="T11" fmla="*/ 190 h 230"/>
                <a:gd name="T12" fmla="*/ 48 w 239"/>
                <a:gd name="T13" fmla="*/ 229 h 230"/>
                <a:gd name="T14" fmla="*/ 63 w 239"/>
                <a:gd name="T15" fmla="*/ 142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8" y="71"/>
                  </a:lnTo>
                  <a:lnTo>
                    <a:pt x="238" y="87"/>
                  </a:lnTo>
                  <a:lnTo>
                    <a:pt x="182" y="142"/>
                  </a:lnTo>
                  <a:lnTo>
                    <a:pt x="198" y="229"/>
                  </a:lnTo>
                  <a:lnTo>
                    <a:pt x="119" y="190"/>
                  </a:lnTo>
                  <a:lnTo>
                    <a:pt x="48" y="229"/>
                  </a:lnTo>
                  <a:lnTo>
                    <a:pt x="63" y="142"/>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5" name="Freeform 667"/>
            <p:cNvSpPr>
              <a:spLocks noChangeArrowheads="1"/>
            </p:cNvSpPr>
            <p:nvPr/>
          </p:nvSpPr>
          <p:spPr bwMode="auto">
            <a:xfrm>
              <a:off x="15473929" y="6087150"/>
              <a:ext cx="171513" cy="165160"/>
            </a:xfrm>
            <a:custGeom>
              <a:avLst/>
              <a:gdLst>
                <a:gd name="T0" fmla="*/ 119 w 239"/>
                <a:gd name="T1" fmla="*/ 0 h 230"/>
                <a:gd name="T2" fmla="*/ 159 w 239"/>
                <a:gd name="T3" fmla="*/ 71 h 230"/>
                <a:gd name="T4" fmla="*/ 238 w 239"/>
                <a:gd name="T5" fmla="*/ 87 h 230"/>
                <a:gd name="T6" fmla="*/ 182 w 239"/>
                <a:gd name="T7" fmla="*/ 143 h 230"/>
                <a:gd name="T8" fmla="*/ 198 w 239"/>
                <a:gd name="T9" fmla="*/ 229 h 230"/>
                <a:gd name="T10" fmla="*/ 119 w 239"/>
                <a:gd name="T11" fmla="*/ 190 h 230"/>
                <a:gd name="T12" fmla="*/ 48 w 239"/>
                <a:gd name="T13" fmla="*/ 229 h 230"/>
                <a:gd name="T14" fmla="*/ 64 w 239"/>
                <a:gd name="T15" fmla="*/ 143 h 230"/>
                <a:gd name="T16" fmla="*/ 0 w 239"/>
                <a:gd name="T17" fmla="*/ 87 h 230"/>
                <a:gd name="T18" fmla="*/ 87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8" y="229"/>
                  </a:lnTo>
                  <a:lnTo>
                    <a:pt x="119" y="190"/>
                  </a:lnTo>
                  <a:lnTo>
                    <a:pt x="48" y="229"/>
                  </a:lnTo>
                  <a:lnTo>
                    <a:pt x="64" y="143"/>
                  </a:lnTo>
                  <a:lnTo>
                    <a:pt x="0" y="87"/>
                  </a:lnTo>
                  <a:lnTo>
                    <a:pt x="87"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6" name="Freeform 668"/>
            <p:cNvSpPr>
              <a:spLocks noChangeArrowheads="1"/>
            </p:cNvSpPr>
            <p:nvPr/>
          </p:nvSpPr>
          <p:spPr bwMode="auto">
            <a:xfrm>
              <a:off x="13441185" y="4880208"/>
              <a:ext cx="1419745" cy="1502326"/>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2"/>
            </a:solidFill>
            <a:ln>
              <a:noFill/>
            </a:ln>
            <a:effectLst/>
          </p:spPr>
          <p:txBody>
            <a:bodyPr wrap="none" anchor="ctr"/>
            <a:lstStyle/>
            <a:p>
              <a:endParaRPr lang="en-US" sz="2926" dirty="0">
                <a:latin typeface="Lato Light"/>
              </a:endParaRPr>
            </a:p>
          </p:txBody>
        </p:sp>
        <p:sp>
          <p:nvSpPr>
            <p:cNvPr id="677" name="Freeform 669"/>
            <p:cNvSpPr>
              <a:spLocks noChangeArrowheads="1"/>
            </p:cNvSpPr>
            <p:nvPr/>
          </p:nvSpPr>
          <p:spPr bwMode="auto">
            <a:xfrm>
              <a:off x="13866791" y="5969633"/>
              <a:ext cx="22234" cy="85755"/>
            </a:xfrm>
            <a:custGeom>
              <a:avLst/>
              <a:gdLst>
                <a:gd name="T0" fmla="*/ 8 w 33"/>
                <a:gd name="T1" fmla="*/ 63 h 120"/>
                <a:gd name="T2" fmla="*/ 8 w 33"/>
                <a:gd name="T3" fmla="*/ 63 h 120"/>
                <a:gd name="T4" fmla="*/ 32 w 33"/>
                <a:gd name="T5" fmla="*/ 119 h 120"/>
                <a:gd name="T6" fmla="*/ 32 w 33"/>
                <a:gd name="T7" fmla="*/ 119 h 120"/>
                <a:gd name="T8" fmla="*/ 32 w 33"/>
                <a:gd name="T9" fmla="*/ 119 h 120"/>
                <a:gd name="T10" fmla="*/ 32 w 33"/>
                <a:gd name="T11" fmla="*/ 119 h 120"/>
                <a:gd name="T12" fmla="*/ 8 w 33"/>
                <a:gd name="T13" fmla="*/ 63 h 120"/>
                <a:gd name="T14" fmla="*/ 8 w 33"/>
                <a:gd name="T15" fmla="*/ 0 h 120"/>
                <a:gd name="T16" fmla="*/ 8 w 33"/>
                <a:gd name="T17" fmla="*/ 0 h 120"/>
                <a:gd name="T18" fmla="*/ 8 w 33"/>
                <a:gd name="T19" fmla="*/ 8 h 120"/>
                <a:gd name="T20" fmla="*/ 0 w 33"/>
                <a:gd name="T21" fmla="*/ 24 h 120"/>
                <a:gd name="T22" fmla="*/ 8 w 33"/>
                <a:gd name="T23" fmla="*/ 8 h 120"/>
                <a:gd name="T24" fmla="*/ 8 w 33"/>
                <a:gd name="T25" fmla="*/ 0 h 120"/>
                <a:gd name="T26" fmla="*/ 8 w 33"/>
                <a:gd name="T27"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20">
                  <a:moveTo>
                    <a:pt x="8" y="63"/>
                  </a:moveTo>
                  <a:lnTo>
                    <a:pt x="8" y="63"/>
                  </a:lnTo>
                  <a:cubicBezTo>
                    <a:pt x="16" y="79"/>
                    <a:pt x="24" y="95"/>
                    <a:pt x="32" y="119"/>
                  </a:cubicBezTo>
                  <a:lnTo>
                    <a:pt x="32" y="119"/>
                  </a:lnTo>
                  <a:lnTo>
                    <a:pt x="32" y="119"/>
                  </a:lnTo>
                  <a:lnTo>
                    <a:pt x="32" y="119"/>
                  </a:lnTo>
                  <a:cubicBezTo>
                    <a:pt x="24" y="103"/>
                    <a:pt x="16" y="79"/>
                    <a:pt x="8" y="63"/>
                  </a:cubicBezTo>
                  <a:lnTo>
                    <a:pt x="8" y="0"/>
                  </a:lnTo>
                  <a:lnTo>
                    <a:pt x="8" y="0"/>
                  </a:lnTo>
                  <a:cubicBezTo>
                    <a:pt x="8" y="8"/>
                    <a:pt x="8" y="8"/>
                    <a:pt x="8" y="8"/>
                  </a:cubicBezTo>
                  <a:cubicBezTo>
                    <a:pt x="0" y="16"/>
                    <a:pt x="0" y="16"/>
                    <a:pt x="0" y="24"/>
                  </a:cubicBezTo>
                  <a:cubicBezTo>
                    <a:pt x="0" y="16"/>
                    <a:pt x="0" y="16"/>
                    <a:pt x="8" y="8"/>
                  </a:cubicBezTo>
                  <a:cubicBezTo>
                    <a:pt x="8" y="8"/>
                    <a:pt x="8" y="8"/>
                    <a:pt x="8" y="0"/>
                  </a:cubicBezTo>
                  <a:lnTo>
                    <a:pt x="8" y="63"/>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8" name="Freeform 670"/>
            <p:cNvSpPr>
              <a:spLocks noChangeArrowheads="1"/>
            </p:cNvSpPr>
            <p:nvPr/>
          </p:nvSpPr>
          <p:spPr bwMode="auto">
            <a:xfrm>
              <a:off x="13889025" y="6055388"/>
              <a:ext cx="155631" cy="301736"/>
            </a:xfrm>
            <a:custGeom>
              <a:avLst/>
              <a:gdLst>
                <a:gd name="T0" fmla="*/ 110 w 214"/>
                <a:gd name="T1" fmla="*/ 379 h 420"/>
                <a:gd name="T2" fmla="*/ 110 w 214"/>
                <a:gd name="T3" fmla="*/ 379 h 420"/>
                <a:gd name="T4" fmla="*/ 213 w 214"/>
                <a:gd name="T5" fmla="*/ 419 h 420"/>
                <a:gd name="T6" fmla="*/ 110 w 214"/>
                <a:gd name="T7" fmla="*/ 379 h 420"/>
                <a:gd name="T8" fmla="*/ 110 w 214"/>
                <a:gd name="T9" fmla="*/ 379 h 420"/>
                <a:gd name="T10" fmla="*/ 110 w 214"/>
                <a:gd name="T11" fmla="*/ 379 h 420"/>
                <a:gd name="T12" fmla="*/ 110 w 214"/>
                <a:gd name="T13" fmla="*/ 379 h 420"/>
                <a:gd name="T14" fmla="*/ 110 w 214"/>
                <a:gd name="T15" fmla="*/ 379 h 420"/>
                <a:gd name="T16" fmla="*/ 0 w 214"/>
                <a:gd name="T17" fmla="*/ 0 h 420"/>
                <a:gd name="T18" fmla="*/ 0 w 214"/>
                <a:gd name="T19" fmla="*/ 0 h 420"/>
                <a:gd name="T20" fmla="*/ 0 w 214"/>
                <a:gd name="T21" fmla="*/ 0 h 420"/>
                <a:gd name="T22" fmla="*/ 0 w 214"/>
                <a:gd name="T23" fmla="*/ 8 h 420"/>
                <a:gd name="T24" fmla="*/ 7 w 214"/>
                <a:gd name="T25" fmla="*/ 23 h 420"/>
                <a:gd name="T26" fmla="*/ 0 w 214"/>
                <a:gd name="T27" fmla="*/ 8 h 420"/>
                <a:gd name="T28" fmla="*/ 0 w 214"/>
                <a:gd name="T29" fmla="*/ 0 h 420"/>
                <a:gd name="T30" fmla="*/ 0 w 214"/>
                <a:gd name="T31" fmla="*/ 0 h 420"/>
                <a:gd name="T32" fmla="*/ 110 w 214"/>
                <a:gd name="T33" fmla="*/ 379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4" h="420">
                  <a:moveTo>
                    <a:pt x="110" y="379"/>
                  </a:moveTo>
                  <a:lnTo>
                    <a:pt x="110" y="379"/>
                  </a:lnTo>
                  <a:cubicBezTo>
                    <a:pt x="166" y="379"/>
                    <a:pt x="197" y="403"/>
                    <a:pt x="213" y="419"/>
                  </a:cubicBezTo>
                  <a:cubicBezTo>
                    <a:pt x="197" y="403"/>
                    <a:pt x="166" y="379"/>
                    <a:pt x="110" y="379"/>
                  </a:cubicBezTo>
                  <a:lnTo>
                    <a:pt x="110" y="379"/>
                  </a:lnTo>
                  <a:lnTo>
                    <a:pt x="110" y="379"/>
                  </a:lnTo>
                  <a:lnTo>
                    <a:pt x="110" y="379"/>
                  </a:lnTo>
                  <a:lnTo>
                    <a:pt x="110" y="379"/>
                  </a:lnTo>
                  <a:lnTo>
                    <a:pt x="0" y="0"/>
                  </a:lnTo>
                  <a:lnTo>
                    <a:pt x="0" y="0"/>
                  </a:lnTo>
                  <a:lnTo>
                    <a:pt x="0" y="0"/>
                  </a:lnTo>
                  <a:cubicBezTo>
                    <a:pt x="0" y="0"/>
                    <a:pt x="0" y="0"/>
                    <a:pt x="0" y="8"/>
                  </a:cubicBezTo>
                  <a:cubicBezTo>
                    <a:pt x="7" y="16"/>
                    <a:pt x="7" y="23"/>
                    <a:pt x="7" y="23"/>
                  </a:cubicBezTo>
                  <a:cubicBezTo>
                    <a:pt x="7" y="23"/>
                    <a:pt x="7" y="16"/>
                    <a:pt x="0" y="8"/>
                  </a:cubicBezTo>
                  <a:cubicBezTo>
                    <a:pt x="0" y="0"/>
                    <a:pt x="0" y="0"/>
                    <a:pt x="0" y="0"/>
                  </a:cubicBezTo>
                  <a:lnTo>
                    <a:pt x="0" y="0"/>
                  </a:lnTo>
                  <a:lnTo>
                    <a:pt x="110" y="379"/>
                  </a:lnTo>
                </a:path>
              </a:pathLst>
            </a:custGeom>
            <a:solidFill>
              <a:srgbClr val="5BCAE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79" name="Freeform 671"/>
            <p:cNvSpPr>
              <a:spLocks noChangeArrowheads="1"/>
            </p:cNvSpPr>
            <p:nvPr/>
          </p:nvSpPr>
          <p:spPr bwMode="auto">
            <a:xfrm>
              <a:off x="14019246" y="5000902"/>
              <a:ext cx="673346" cy="381139"/>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2"/>
            </a:solidFill>
            <a:ln>
              <a:noFill/>
            </a:ln>
            <a:effectLst/>
          </p:spPr>
          <p:txBody>
            <a:bodyPr wrap="none" anchor="ctr"/>
            <a:lstStyle/>
            <a:p>
              <a:endParaRPr lang="en-US" sz="2926" dirty="0">
                <a:latin typeface="Lato Light"/>
              </a:endParaRPr>
            </a:p>
          </p:txBody>
        </p:sp>
        <p:sp>
          <p:nvSpPr>
            <p:cNvPr id="680" name="Freeform 672"/>
            <p:cNvSpPr>
              <a:spLocks noChangeArrowheads="1"/>
            </p:cNvSpPr>
            <p:nvPr/>
          </p:nvSpPr>
          <p:spPr bwMode="auto">
            <a:xfrm>
              <a:off x="13485651" y="5556732"/>
              <a:ext cx="3177"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4EBEE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1" name="Freeform 673"/>
            <p:cNvSpPr>
              <a:spLocks noChangeArrowheads="1"/>
            </p:cNvSpPr>
            <p:nvPr/>
          </p:nvSpPr>
          <p:spPr bwMode="auto">
            <a:xfrm>
              <a:off x="13565056" y="4873856"/>
              <a:ext cx="457367" cy="130224"/>
            </a:xfrm>
            <a:custGeom>
              <a:avLst/>
              <a:gdLst>
                <a:gd name="T0" fmla="*/ 482 w 633"/>
                <a:gd name="T1" fmla="*/ 0 h 183"/>
                <a:gd name="T2" fmla="*/ 364 w 633"/>
                <a:gd name="T3" fmla="*/ 48 h 183"/>
                <a:gd name="T4" fmla="*/ 292 w 633"/>
                <a:gd name="T5" fmla="*/ 87 h 183"/>
                <a:gd name="T6" fmla="*/ 150 w 633"/>
                <a:gd name="T7" fmla="*/ 143 h 183"/>
                <a:gd name="T8" fmla="*/ 111 w 633"/>
                <a:gd name="T9" fmla="*/ 151 h 183"/>
                <a:gd name="T10" fmla="*/ 79 w 633"/>
                <a:gd name="T11" fmla="*/ 119 h 183"/>
                <a:gd name="T12" fmla="*/ 71 w 633"/>
                <a:gd name="T13" fmla="*/ 103 h 183"/>
                <a:gd name="T14" fmla="*/ 71 w 633"/>
                <a:gd name="T15" fmla="*/ 111 h 183"/>
                <a:gd name="T16" fmla="*/ 0 w 633"/>
                <a:gd name="T17" fmla="*/ 182 h 183"/>
                <a:gd name="T18" fmla="*/ 71 w 633"/>
                <a:gd name="T19" fmla="*/ 119 h 183"/>
                <a:gd name="T20" fmla="*/ 111 w 633"/>
                <a:gd name="T21" fmla="*/ 159 h 183"/>
                <a:gd name="T22" fmla="*/ 158 w 633"/>
                <a:gd name="T23" fmla="*/ 151 h 183"/>
                <a:gd name="T24" fmla="*/ 292 w 633"/>
                <a:gd name="T25" fmla="*/ 95 h 183"/>
                <a:gd name="T26" fmla="*/ 364 w 633"/>
                <a:gd name="T27" fmla="*/ 56 h 183"/>
                <a:gd name="T28" fmla="*/ 482 w 633"/>
                <a:gd name="T29" fmla="*/ 8 h 183"/>
                <a:gd name="T30" fmla="*/ 498 w 633"/>
                <a:gd name="T31" fmla="*/ 8 h 183"/>
                <a:gd name="T32" fmla="*/ 482 w 633"/>
                <a:gd name="T33" fmla="*/ 40 h 183"/>
                <a:gd name="T34" fmla="*/ 474 w 633"/>
                <a:gd name="T35" fmla="*/ 95 h 183"/>
                <a:gd name="T36" fmla="*/ 458 w 633"/>
                <a:gd name="T37" fmla="*/ 166 h 183"/>
                <a:gd name="T38" fmla="*/ 474 w 633"/>
                <a:gd name="T39" fmla="*/ 166 h 183"/>
                <a:gd name="T40" fmla="*/ 545 w 633"/>
                <a:gd name="T41" fmla="*/ 135 h 183"/>
                <a:gd name="T42" fmla="*/ 545 w 633"/>
                <a:gd name="T43" fmla="*/ 143 h 183"/>
                <a:gd name="T44" fmla="*/ 609 w 633"/>
                <a:gd name="T45" fmla="*/ 174 h 183"/>
                <a:gd name="T46" fmla="*/ 632 w 633"/>
                <a:gd name="T47" fmla="*/ 174 h 183"/>
                <a:gd name="T48" fmla="*/ 632 w 633"/>
                <a:gd name="T49" fmla="*/ 174 h 183"/>
                <a:gd name="T50" fmla="*/ 625 w 633"/>
                <a:gd name="T51" fmla="*/ 166 h 183"/>
                <a:gd name="T52" fmla="*/ 609 w 633"/>
                <a:gd name="T53" fmla="*/ 166 h 183"/>
                <a:gd name="T54" fmla="*/ 554 w 633"/>
                <a:gd name="T55" fmla="*/ 143 h 183"/>
                <a:gd name="T56" fmla="*/ 545 w 633"/>
                <a:gd name="T57" fmla="*/ 135 h 183"/>
                <a:gd name="T58" fmla="*/ 474 w 633"/>
                <a:gd name="T59" fmla="*/ 159 h 183"/>
                <a:gd name="T60" fmla="*/ 467 w 633"/>
                <a:gd name="T61" fmla="*/ 159 h 183"/>
                <a:gd name="T62" fmla="*/ 482 w 633"/>
                <a:gd name="T63" fmla="*/ 95 h 183"/>
                <a:gd name="T64" fmla="*/ 490 w 633"/>
                <a:gd name="T65" fmla="*/ 40 h 183"/>
                <a:gd name="T66" fmla="*/ 506 w 633"/>
                <a:gd name="T67" fmla="*/ 8 h 183"/>
                <a:gd name="T68" fmla="*/ 482 w 633"/>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3" h="183">
                  <a:moveTo>
                    <a:pt x="482" y="0"/>
                  </a:moveTo>
                  <a:lnTo>
                    <a:pt x="482" y="0"/>
                  </a:lnTo>
                  <a:cubicBezTo>
                    <a:pt x="451" y="0"/>
                    <a:pt x="411" y="24"/>
                    <a:pt x="403" y="32"/>
                  </a:cubicBezTo>
                  <a:cubicBezTo>
                    <a:pt x="395" y="32"/>
                    <a:pt x="380" y="40"/>
                    <a:pt x="364" y="48"/>
                  </a:cubicBezTo>
                  <a:cubicBezTo>
                    <a:pt x="340" y="56"/>
                    <a:pt x="324" y="64"/>
                    <a:pt x="316" y="72"/>
                  </a:cubicBezTo>
                  <a:cubicBezTo>
                    <a:pt x="308" y="72"/>
                    <a:pt x="301" y="79"/>
                    <a:pt x="292" y="87"/>
                  </a:cubicBezTo>
                  <a:cubicBezTo>
                    <a:pt x="269" y="103"/>
                    <a:pt x="245" y="119"/>
                    <a:pt x="206" y="119"/>
                  </a:cubicBezTo>
                  <a:cubicBezTo>
                    <a:pt x="182" y="127"/>
                    <a:pt x="166" y="135"/>
                    <a:pt x="150" y="143"/>
                  </a:cubicBezTo>
                  <a:cubicBezTo>
                    <a:pt x="142" y="151"/>
                    <a:pt x="127" y="151"/>
                    <a:pt x="119" y="151"/>
                  </a:cubicBezTo>
                  <a:cubicBezTo>
                    <a:pt x="119" y="151"/>
                    <a:pt x="119" y="151"/>
                    <a:pt x="111" y="151"/>
                  </a:cubicBezTo>
                  <a:cubicBezTo>
                    <a:pt x="103" y="143"/>
                    <a:pt x="103" y="143"/>
                    <a:pt x="95" y="143"/>
                  </a:cubicBezTo>
                  <a:cubicBezTo>
                    <a:pt x="87" y="135"/>
                    <a:pt x="79" y="135"/>
                    <a:pt x="79" y="119"/>
                  </a:cubicBezTo>
                  <a:cubicBezTo>
                    <a:pt x="79" y="111"/>
                    <a:pt x="71" y="111"/>
                    <a:pt x="71" y="103"/>
                  </a:cubicBezTo>
                  <a:lnTo>
                    <a:pt x="71" y="103"/>
                  </a:lnTo>
                  <a:lnTo>
                    <a:pt x="71" y="103"/>
                  </a:lnTo>
                  <a:cubicBezTo>
                    <a:pt x="71" y="111"/>
                    <a:pt x="71" y="111"/>
                    <a:pt x="71" y="111"/>
                  </a:cubicBezTo>
                  <a:lnTo>
                    <a:pt x="71" y="111"/>
                  </a:lnTo>
                  <a:cubicBezTo>
                    <a:pt x="63" y="119"/>
                    <a:pt x="16" y="174"/>
                    <a:pt x="0" y="182"/>
                  </a:cubicBezTo>
                  <a:cubicBezTo>
                    <a:pt x="16" y="174"/>
                    <a:pt x="55" y="127"/>
                    <a:pt x="71" y="119"/>
                  </a:cubicBezTo>
                  <a:lnTo>
                    <a:pt x="71" y="119"/>
                  </a:lnTo>
                  <a:cubicBezTo>
                    <a:pt x="79" y="135"/>
                    <a:pt x="79" y="143"/>
                    <a:pt x="95" y="143"/>
                  </a:cubicBezTo>
                  <a:cubicBezTo>
                    <a:pt x="95" y="151"/>
                    <a:pt x="103" y="151"/>
                    <a:pt x="111" y="159"/>
                  </a:cubicBezTo>
                  <a:lnTo>
                    <a:pt x="119" y="159"/>
                  </a:lnTo>
                  <a:cubicBezTo>
                    <a:pt x="134" y="159"/>
                    <a:pt x="142" y="159"/>
                    <a:pt x="158" y="151"/>
                  </a:cubicBezTo>
                  <a:cubicBezTo>
                    <a:pt x="166" y="143"/>
                    <a:pt x="190" y="135"/>
                    <a:pt x="214" y="127"/>
                  </a:cubicBezTo>
                  <a:cubicBezTo>
                    <a:pt x="245" y="127"/>
                    <a:pt x="277" y="103"/>
                    <a:pt x="292" y="95"/>
                  </a:cubicBezTo>
                  <a:cubicBezTo>
                    <a:pt x="301" y="87"/>
                    <a:pt x="308" y="79"/>
                    <a:pt x="316" y="79"/>
                  </a:cubicBezTo>
                  <a:cubicBezTo>
                    <a:pt x="324" y="72"/>
                    <a:pt x="348" y="64"/>
                    <a:pt x="364" y="56"/>
                  </a:cubicBezTo>
                  <a:cubicBezTo>
                    <a:pt x="387" y="48"/>
                    <a:pt x="403" y="40"/>
                    <a:pt x="411" y="32"/>
                  </a:cubicBezTo>
                  <a:cubicBezTo>
                    <a:pt x="411" y="24"/>
                    <a:pt x="451" y="8"/>
                    <a:pt x="482" y="8"/>
                  </a:cubicBezTo>
                  <a:cubicBezTo>
                    <a:pt x="482" y="8"/>
                    <a:pt x="482" y="8"/>
                    <a:pt x="490" y="8"/>
                  </a:cubicBezTo>
                  <a:cubicBezTo>
                    <a:pt x="498" y="8"/>
                    <a:pt x="498" y="8"/>
                    <a:pt x="498" y="8"/>
                  </a:cubicBezTo>
                  <a:cubicBezTo>
                    <a:pt x="506" y="16"/>
                    <a:pt x="490" y="32"/>
                    <a:pt x="482" y="40"/>
                  </a:cubicBezTo>
                  <a:lnTo>
                    <a:pt x="482" y="40"/>
                  </a:lnTo>
                  <a:cubicBezTo>
                    <a:pt x="474" y="48"/>
                    <a:pt x="474" y="64"/>
                    <a:pt x="474" y="72"/>
                  </a:cubicBezTo>
                  <a:cubicBezTo>
                    <a:pt x="474" y="79"/>
                    <a:pt x="474" y="87"/>
                    <a:pt x="474" y="95"/>
                  </a:cubicBezTo>
                  <a:cubicBezTo>
                    <a:pt x="474" y="103"/>
                    <a:pt x="467" y="111"/>
                    <a:pt x="467" y="119"/>
                  </a:cubicBezTo>
                  <a:cubicBezTo>
                    <a:pt x="458" y="135"/>
                    <a:pt x="451" y="151"/>
                    <a:pt x="458" y="166"/>
                  </a:cubicBezTo>
                  <a:cubicBezTo>
                    <a:pt x="458" y="166"/>
                    <a:pt x="458" y="174"/>
                    <a:pt x="467" y="174"/>
                  </a:cubicBezTo>
                  <a:lnTo>
                    <a:pt x="474" y="166"/>
                  </a:lnTo>
                  <a:cubicBezTo>
                    <a:pt x="482" y="159"/>
                    <a:pt x="498" y="151"/>
                    <a:pt x="522" y="143"/>
                  </a:cubicBezTo>
                  <a:cubicBezTo>
                    <a:pt x="530" y="143"/>
                    <a:pt x="538" y="135"/>
                    <a:pt x="545" y="135"/>
                  </a:cubicBezTo>
                  <a:lnTo>
                    <a:pt x="545" y="135"/>
                  </a:lnTo>
                  <a:cubicBezTo>
                    <a:pt x="545" y="143"/>
                    <a:pt x="545" y="143"/>
                    <a:pt x="545" y="143"/>
                  </a:cubicBezTo>
                  <a:cubicBezTo>
                    <a:pt x="545" y="143"/>
                    <a:pt x="545" y="151"/>
                    <a:pt x="554" y="159"/>
                  </a:cubicBezTo>
                  <a:cubicBezTo>
                    <a:pt x="569" y="174"/>
                    <a:pt x="585" y="174"/>
                    <a:pt x="609" y="174"/>
                  </a:cubicBezTo>
                  <a:cubicBezTo>
                    <a:pt x="625" y="174"/>
                    <a:pt x="625" y="174"/>
                    <a:pt x="625" y="174"/>
                  </a:cubicBezTo>
                  <a:cubicBezTo>
                    <a:pt x="632" y="174"/>
                    <a:pt x="632" y="174"/>
                    <a:pt x="632" y="174"/>
                  </a:cubicBezTo>
                  <a:lnTo>
                    <a:pt x="632" y="174"/>
                  </a:lnTo>
                  <a:lnTo>
                    <a:pt x="632" y="174"/>
                  </a:lnTo>
                  <a:cubicBezTo>
                    <a:pt x="625" y="166"/>
                    <a:pt x="625" y="166"/>
                    <a:pt x="625" y="166"/>
                  </a:cubicBezTo>
                  <a:lnTo>
                    <a:pt x="625" y="166"/>
                  </a:lnTo>
                  <a:lnTo>
                    <a:pt x="625" y="166"/>
                  </a:lnTo>
                  <a:cubicBezTo>
                    <a:pt x="609" y="166"/>
                    <a:pt x="609" y="166"/>
                    <a:pt x="609" y="166"/>
                  </a:cubicBezTo>
                  <a:cubicBezTo>
                    <a:pt x="585" y="166"/>
                    <a:pt x="569" y="166"/>
                    <a:pt x="554" y="159"/>
                  </a:cubicBezTo>
                  <a:cubicBezTo>
                    <a:pt x="554" y="151"/>
                    <a:pt x="554" y="143"/>
                    <a:pt x="554" y="143"/>
                  </a:cubicBezTo>
                  <a:cubicBezTo>
                    <a:pt x="554" y="135"/>
                    <a:pt x="554" y="135"/>
                    <a:pt x="554" y="135"/>
                  </a:cubicBezTo>
                  <a:cubicBezTo>
                    <a:pt x="545" y="135"/>
                    <a:pt x="545" y="135"/>
                    <a:pt x="545" y="135"/>
                  </a:cubicBezTo>
                  <a:cubicBezTo>
                    <a:pt x="538" y="135"/>
                    <a:pt x="530" y="135"/>
                    <a:pt x="514" y="135"/>
                  </a:cubicBezTo>
                  <a:cubicBezTo>
                    <a:pt x="490" y="143"/>
                    <a:pt x="482" y="151"/>
                    <a:pt x="474" y="159"/>
                  </a:cubicBezTo>
                  <a:cubicBezTo>
                    <a:pt x="467" y="159"/>
                    <a:pt x="467" y="166"/>
                    <a:pt x="467" y="166"/>
                  </a:cubicBezTo>
                  <a:cubicBezTo>
                    <a:pt x="467" y="166"/>
                    <a:pt x="467" y="166"/>
                    <a:pt x="467" y="159"/>
                  </a:cubicBezTo>
                  <a:cubicBezTo>
                    <a:pt x="458" y="151"/>
                    <a:pt x="467" y="135"/>
                    <a:pt x="474" y="119"/>
                  </a:cubicBezTo>
                  <a:cubicBezTo>
                    <a:pt x="474" y="111"/>
                    <a:pt x="482" y="103"/>
                    <a:pt x="482" y="95"/>
                  </a:cubicBezTo>
                  <a:cubicBezTo>
                    <a:pt x="482" y="87"/>
                    <a:pt x="482" y="79"/>
                    <a:pt x="482" y="72"/>
                  </a:cubicBezTo>
                  <a:cubicBezTo>
                    <a:pt x="482" y="64"/>
                    <a:pt x="482" y="56"/>
                    <a:pt x="490" y="40"/>
                  </a:cubicBezTo>
                  <a:lnTo>
                    <a:pt x="490" y="40"/>
                  </a:lnTo>
                  <a:cubicBezTo>
                    <a:pt x="498" y="32"/>
                    <a:pt x="514" y="16"/>
                    <a:pt x="506" y="8"/>
                  </a:cubicBezTo>
                  <a:cubicBezTo>
                    <a:pt x="506" y="0"/>
                    <a:pt x="498" y="0"/>
                    <a:pt x="490" y="0"/>
                  </a:cubicBezTo>
                  <a:lnTo>
                    <a:pt x="48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2" name="Freeform 674"/>
            <p:cNvSpPr>
              <a:spLocks noChangeArrowheads="1"/>
            </p:cNvSpPr>
            <p:nvPr/>
          </p:nvSpPr>
          <p:spPr bwMode="auto">
            <a:xfrm>
              <a:off x="13558704" y="4953261"/>
              <a:ext cx="50819" cy="57171"/>
            </a:xfrm>
            <a:custGeom>
              <a:avLst/>
              <a:gdLst>
                <a:gd name="T0" fmla="*/ 8 w 72"/>
                <a:gd name="T1" fmla="*/ 63 h 80"/>
                <a:gd name="T2" fmla="*/ 0 w 72"/>
                <a:gd name="T3" fmla="*/ 79 h 80"/>
                <a:gd name="T4" fmla="*/ 8 w 72"/>
                <a:gd name="T5" fmla="*/ 63 h 80"/>
                <a:gd name="T6" fmla="*/ 8 w 72"/>
                <a:gd name="T7" fmla="*/ 63 h 80"/>
                <a:gd name="T8" fmla="*/ 8 w 72"/>
                <a:gd name="T9" fmla="*/ 63 h 80"/>
                <a:gd name="T10" fmla="*/ 8 w 72"/>
                <a:gd name="T11" fmla="*/ 63 h 80"/>
                <a:gd name="T12" fmla="*/ 8 w 72"/>
                <a:gd name="T13" fmla="*/ 63 h 80"/>
                <a:gd name="T14" fmla="*/ 8 w 72"/>
                <a:gd name="T15" fmla="*/ 63 h 80"/>
                <a:gd name="T16" fmla="*/ 8 w 72"/>
                <a:gd name="T17" fmla="*/ 63 h 80"/>
                <a:gd name="T18" fmla="*/ 8 w 72"/>
                <a:gd name="T19" fmla="*/ 63 h 80"/>
                <a:gd name="T20" fmla="*/ 8 w 72"/>
                <a:gd name="T21" fmla="*/ 63 h 80"/>
                <a:gd name="T22" fmla="*/ 8 w 72"/>
                <a:gd name="T23" fmla="*/ 63 h 80"/>
                <a:gd name="T24" fmla="*/ 8 w 72"/>
                <a:gd name="T25" fmla="*/ 63 h 80"/>
                <a:gd name="T26" fmla="*/ 8 w 72"/>
                <a:gd name="T27" fmla="*/ 63 h 80"/>
                <a:gd name="T28" fmla="*/ 8 w 72"/>
                <a:gd name="T29" fmla="*/ 63 h 80"/>
                <a:gd name="T30" fmla="*/ 8 w 72"/>
                <a:gd name="T31" fmla="*/ 63 h 80"/>
                <a:gd name="T32" fmla="*/ 8 w 72"/>
                <a:gd name="T33" fmla="*/ 63 h 80"/>
                <a:gd name="T34" fmla="*/ 8 w 72"/>
                <a:gd name="T35" fmla="*/ 63 h 80"/>
                <a:gd name="T36" fmla="*/ 8 w 72"/>
                <a:gd name="T37" fmla="*/ 63 h 80"/>
                <a:gd name="T38" fmla="*/ 8 w 72"/>
                <a:gd name="T39" fmla="*/ 63 h 80"/>
                <a:gd name="T40" fmla="*/ 8 w 72"/>
                <a:gd name="T41" fmla="*/ 63 h 80"/>
                <a:gd name="T42" fmla="*/ 8 w 72"/>
                <a:gd name="T43" fmla="*/ 63 h 80"/>
                <a:gd name="T44" fmla="*/ 8 w 72"/>
                <a:gd name="T45" fmla="*/ 63 h 80"/>
                <a:gd name="T46" fmla="*/ 8 w 72"/>
                <a:gd name="T47" fmla="*/ 63 h 80"/>
                <a:gd name="T48" fmla="*/ 8 w 72"/>
                <a:gd name="T49" fmla="*/ 63 h 80"/>
                <a:gd name="T50" fmla="*/ 8 w 72"/>
                <a:gd name="T51" fmla="*/ 63 h 80"/>
                <a:gd name="T52" fmla="*/ 8 w 72"/>
                <a:gd name="T53" fmla="*/ 63 h 80"/>
                <a:gd name="T54" fmla="*/ 8 w 72"/>
                <a:gd name="T55" fmla="*/ 63 h 80"/>
                <a:gd name="T56" fmla="*/ 8 w 72"/>
                <a:gd name="T57" fmla="*/ 63 h 80"/>
                <a:gd name="T58" fmla="*/ 8 w 72"/>
                <a:gd name="T59" fmla="*/ 63 h 80"/>
                <a:gd name="T60" fmla="*/ 8 w 72"/>
                <a:gd name="T61" fmla="*/ 63 h 80"/>
                <a:gd name="T62" fmla="*/ 8 w 72"/>
                <a:gd name="T63" fmla="*/ 63 h 80"/>
                <a:gd name="T64" fmla="*/ 8 w 72"/>
                <a:gd name="T65" fmla="*/ 63 h 80"/>
                <a:gd name="T66" fmla="*/ 8 w 72"/>
                <a:gd name="T67" fmla="*/ 63 h 80"/>
                <a:gd name="T68" fmla="*/ 8 w 72"/>
                <a:gd name="T69" fmla="*/ 63 h 80"/>
                <a:gd name="T70" fmla="*/ 8 w 72"/>
                <a:gd name="T71" fmla="*/ 63 h 80"/>
                <a:gd name="T72" fmla="*/ 8 w 72"/>
                <a:gd name="T73" fmla="*/ 63 h 80"/>
                <a:gd name="T74" fmla="*/ 8 w 72"/>
                <a:gd name="T75" fmla="*/ 63 h 80"/>
                <a:gd name="T76" fmla="*/ 8 w 72"/>
                <a:gd name="T77" fmla="*/ 63 h 80"/>
                <a:gd name="T78" fmla="*/ 8 w 72"/>
                <a:gd name="T79" fmla="*/ 63 h 80"/>
                <a:gd name="T80" fmla="*/ 8 w 72"/>
                <a:gd name="T81" fmla="*/ 63 h 80"/>
                <a:gd name="T82" fmla="*/ 8 w 72"/>
                <a:gd name="T83" fmla="*/ 63 h 80"/>
                <a:gd name="T84" fmla="*/ 8 w 72"/>
                <a:gd name="T85" fmla="*/ 63 h 80"/>
                <a:gd name="T86" fmla="*/ 8 w 72"/>
                <a:gd name="T87" fmla="*/ 63 h 80"/>
                <a:gd name="T88" fmla="*/ 8 w 72"/>
                <a:gd name="T89" fmla="*/ 63 h 80"/>
                <a:gd name="T90" fmla="*/ 8 w 72"/>
                <a:gd name="T91" fmla="*/ 63 h 80"/>
                <a:gd name="T92" fmla="*/ 8 w 72"/>
                <a:gd name="T93" fmla="*/ 63 h 80"/>
                <a:gd name="T94" fmla="*/ 8 w 72"/>
                <a:gd name="T95" fmla="*/ 63 h 80"/>
                <a:gd name="T96" fmla="*/ 8 w 72"/>
                <a:gd name="T97" fmla="*/ 63 h 80"/>
                <a:gd name="T98" fmla="*/ 8 w 72"/>
                <a:gd name="T99" fmla="*/ 63 h 80"/>
                <a:gd name="T100" fmla="*/ 8 w 72"/>
                <a:gd name="T101" fmla="*/ 63 h 80"/>
                <a:gd name="T102" fmla="*/ 71 w 72"/>
                <a:gd name="T103" fmla="*/ 0 h 80"/>
                <a:gd name="T104" fmla="*/ 71 w 72"/>
                <a:gd name="T10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80">
                  <a:moveTo>
                    <a:pt x="8" y="63"/>
                  </a:moveTo>
                  <a:lnTo>
                    <a:pt x="8" y="63"/>
                  </a:lnTo>
                  <a:lnTo>
                    <a:pt x="8" y="63"/>
                  </a:lnTo>
                  <a:cubicBezTo>
                    <a:pt x="0" y="63"/>
                    <a:pt x="0" y="71"/>
                    <a:pt x="0" y="79"/>
                  </a:cubicBezTo>
                  <a:cubicBezTo>
                    <a:pt x="0" y="71"/>
                    <a:pt x="0" y="63"/>
                    <a:pt x="8" y="63"/>
                  </a:cubicBez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8" y="63"/>
                  </a:lnTo>
                  <a:lnTo>
                    <a:pt x="71" y="0"/>
                  </a:lnTo>
                  <a:lnTo>
                    <a:pt x="71" y="0"/>
                  </a:lnTo>
                  <a:cubicBezTo>
                    <a:pt x="55" y="24"/>
                    <a:pt x="24" y="48"/>
                    <a:pt x="8" y="63"/>
                  </a:cubicBezTo>
                  <a:cubicBezTo>
                    <a:pt x="24" y="48"/>
                    <a:pt x="55" y="24"/>
                    <a:pt x="71" y="0"/>
                  </a:cubicBezTo>
                  <a:lnTo>
                    <a:pt x="8" y="63"/>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3" name="Freeform 675"/>
            <p:cNvSpPr>
              <a:spLocks noChangeArrowheads="1"/>
            </p:cNvSpPr>
            <p:nvPr/>
          </p:nvSpPr>
          <p:spPr bwMode="auto">
            <a:xfrm>
              <a:off x="13434833" y="4950084"/>
              <a:ext cx="184217" cy="609823"/>
            </a:xfrm>
            <a:custGeom>
              <a:avLst/>
              <a:gdLst>
                <a:gd name="T0" fmla="*/ 253 w 254"/>
                <a:gd name="T1" fmla="*/ 0 h 847"/>
                <a:gd name="T2" fmla="*/ 245 w 254"/>
                <a:gd name="T3" fmla="*/ 8 h 847"/>
                <a:gd name="T4" fmla="*/ 182 w 254"/>
                <a:gd name="T5" fmla="*/ 71 h 847"/>
                <a:gd name="T6" fmla="*/ 182 w 254"/>
                <a:gd name="T7" fmla="*/ 71 h 847"/>
                <a:gd name="T8" fmla="*/ 182 w 254"/>
                <a:gd name="T9" fmla="*/ 71 h 847"/>
                <a:gd name="T10" fmla="*/ 182 w 254"/>
                <a:gd name="T11" fmla="*/ 71 h 847"/>
                <a:gd name="T12" fmla="*/ 182 w 254"/>
                <a:gd name="T13" fmla="*/ 71 h 847"/>
                <a:gd name="T14" fmla="*/ 182 w 254"/>
                <a:gd name="T15" fmla="*/ 71 h 847"/>
                <a:gd name="T16" fmla="*/ 182 w 254"/>
                <a:gd name="T17" fmla="*/ 71 h 847"/>
                <a:gd name="T18" fmla="*/ 182 w 254"/>
                <a:gd name="T19" fmla="*/ 71 h 847"/>
                <a:gd name="T20" fmla="*/ 182 w 254"/>
                <a:gd name="T21" fmla="*/ 71 h 847"/>
                <a:gd name="T22" fmla="*/ 182 w 254"/>
                <a:gd name="T23" fmla="*/ 71 h 847"/>
                <a:gd name="T24" fmla="*/ 182 w 254"/>
                <a:gd name="T25" fmla="*/ 71 h 847"/>
                <a:gd name="T26" fmla="*/ 182 w 254"/>
                <a:gd name="T27" fmla="*/ 71 h 847"/>
                <a:gd name="T28" fmla="*/ 182 w 254"/>
                <a:gd name="T29" fmla="*/ 71 h 847"/>
                <a:gd name="T30" fmla="*/ 182 w 254"/>
                <a:gd name="T31" fmla="*/ 71 h 847"/>
                <a:gd name="T32" fmla="*/ 182 w 254"/>
                <a:gd name="T33" fmla="*/ 71 h 847"/>
                <a:gd name="T34" fmla="*/ 182 w 254"/>
                <a:gd name="T35" fmla="*/ 71 h 847"/>
                <a:gd name="T36" fmla="*/ 182 w 254"/>
                <a:gd name="T37" fmla="*/ 71 h 847"/>
                <a:gd name="T38" fmla="*/ 182 w 254"/>
                <a:gd name="T39" fmla="*/ 71 h 847"/>
                <a:gd name="T40" fmla="*/ 182 w 254"/>
                <a:gd name="T41" fmla="*/ 71 h 847"/>
                <a:gd name="T42" fmla="*/ 182 w 254"/>
                <a:gd name="T43" fmla="*/ 71 h 847"/>
                <a:gd name="T44" fmla="*/ 182 w 254"/>
                <a:gd name="T45" fmla="*/ 71 h 847"/>
                <a:gd name="T46" fmla="*/ 182 w 254"/>
                <a:gd name="T47" fmla="*/ 71 h 847"/>
                <a:gd name="T48" fmla="*/ 182 w 254"/>
                <a:gd name="T49" fmla="*/ 71 h 847"/>
                <a:gd name="T50" fmla="*/ 182 w 254"/>
                <a:gd name="T51" fmla="*/ 71 h 847"/>
                <a:gd name="T52" fmla="*/ 182 w 254"/>
                <a:gd name="T53" fmla="*/ 71 h 847"/>
                <a:gd name="T54" fmla="*/ 174 w 254"/>
                <a:gd name="T55" fmla="*/ 87 h 847"/>
                <a:gd name="T56" fmla="*/ 190 w 254"/>
                <a:gd name="T57" fmla="*/ 182 h 847"/>
                <a:gd name="T58" fmla="*/ 206 w 254"/>
                <a:gd name="T59" fmla="*/ 300 h 847"/>
                <a:gd name="T60" fmla="*/ 119 w 254"/>
                <a:gd name="T61" fmla="*/ 411 h 847"/>
                <a:gd name="T62" fmla="*/ 63 w 254"/>
                <a:gd name="T63" fmla="*/ 435 h 847"/>
                <a:gd name="T64" fmla="*/ 32 w 254"/>
                <a:gd name="T65" fmla="*/ 490 h 847"/>
                <a:gd name="T66" fmla="*/ 0 w 254"/>
                <a:gd name="T67" fmla="*/ 569 h 847"/>
                <a:gd name="T68" fmla="*/ 32 w 254"/>
                <a:gd name="T69" fmla="*/ 601 h 847"/>
                <a:gd name="T70" fmla="*/ 87 w 254"/>
                <a:gd name="T71" fmla="*/ 664 h 847"/>
                <a:gd name="T72" fmla="*/ 72 w 254"/>
                <a:gd name="T73" fmla="*/ 711 h 847"/>
                <a:gd name="T74" fmla="*/ 56 w 254"/>
                <a:gd name="T75" fmla="*/ 759 h 847"/>
                <a:gd name="T76" fmla="*/ 72 w 254"/>
                <a:gd name="T77" fmla="*/ 822 h 847"/>
                <a:gd name="T78" fmla="*/ 72 w 254"/>
                <a:gd name="T79" fmla="*/ 846 h 847"/>
                <a:gd name="T80" fmla="*/ 72 w 254"/>
                <a:gd name="T81" fmla="*/ 791 h 847"/>
                <a:gd name="T82" fmla="*/ 63 w 254"/>
                <a:gd name="T83" fmla="*/ 743 h 847"/>
                <a:gd name="T84" fmla="*/ 95 w 254"/>
                <a:gd name="T85" fmla="*/ 672 h 847"/>
                <a:gd name="T86" fmla="*/ 63 w 254"/>
                <a:gd name="T87" fmla="*/ 609 h 847"/>
                <a:gd name="T88" fmla="*/ 8 w 254"/>
                <a:gd name="T89" fmla="*/ 577 h 847"/>
                <a:gd name="T90" fmla="*/ 16 w 254"/>
                <a:gd name="T91" fmla="*/ 546 h 847"/>
                <a:gd name="T92" fmla="*/ 72 w 254"/>
                <a:gd name="T93" fmla="*/ 443 h 847"/>
                <a:gd name="T94" fmla="*/ 190 w 254"/>
                <a:gd name="T95" fmla="*/ 364 h 847"/>
                <a:gd name="T96" fmla="*/ 198 w 254"/>
                <a:gd name="T97" fmla="*/ 214 h 847"/>
                <a:gd name="T98" fmla="*/ 190 w 254"/>
                <a:gd name="T99" fmla="*/ 143 h 847"/>
                <a:gd name="T100" fmla="*/ 182 w 254"/>
                <a:gd name="T101" fmla="*/ 79 h 847"/>
                <a:gd name="T102" fmla="*/ 253 w 254"/>
                <a:gd name="T103" fmla="*/ 8 h 847"/>
                <a:gd name="T104" fmla="*/ 253 w 254"/>
                <a:gd name="T105" fmla="*/ 0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4" h="847">
                  <a:moveTo>
                    <a:pt x="253" y="0"/>
                  </a:moveTo>
                  <a:lnTo>
                    <a:pt x="253" y="0"/>
                  </a:lnTo>
                  <a:lnTo>
                    <a:pt x="253" y="0"/>
                  </a:lnTo>
                  <a:cubicBezTo>
                    <a:pt x="245" y="8"/>
                    <a:pt x="245" y="8"/>
                    <a:pt x="245" y="8"/>
                  </a:cubicBezTo>
                  <a:cubicBezTo>
                    <a:pt x="229" y="32"/>
                    <a:pt x="198" y="56"/>
                    <a:pt x="182" y="71"/>
                  </a:cubicBez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lnTo>
                    <a:pt x="182" y="71"/>
                  </a:lnTo>
                  <a:cubicBezTo>
                    <a:pt x="174" y="71"/>
                    <a:pt x="174" y="79"/>
                    <a:pt x="174" y="87"/>
                  </a:cubicBezTo>
                  <a:cubicBezTo>
                    <a:pt x="174" y="103"/>
                    <a:pt x="174" y="119"/>
                    <a:pt x="182" y="143"/>
                  </a:cubicBezTo>
                  <a:cubicBezTo>
                    <a:pt x="182" y="158"/>
                    <a:pt x="182" y="174"/>
                    <a:pt x="190" y="182"/>
                  </a:cubicBezTo>
                  <a:cubicBezTo>
                    <a:pt x="190" y="190"/>
                    <a:pt x="190" y="198"/>
                    <a:pt x="190" y="214"/>
                  </a:cubicBezTo>
                  <a:cubicBezTo>
                    <a:pt x="198" y="237"/>
                    <a:pt x="206" y="269"/>
                    <a:pt x="206" y="300"/>
                  </a:cubicBezTo>
                  <a:cubicBezTo>
                    <a:pt x="206" y="324"/>
                    <a:pt x="198" y="340"/>
                    <a:pt x="190" y="364"/>
                  </a:cubicBezTo>
                  <a:cubicBezTo>
                    <a:pt x="166" y="396"/>
                    <a:pt x="143" y="396"/>
                    <a:pt x="119" y="411"/>
                  </a:cubicBezTo>
                  <a:cubicBezTo>
                    <a:pt x="103" y="411"/>
                    <a:pt x="87" y="419"/>
                    <a:pt x="63" y="435"/>
                  </a:cubicBezTo>
                  <a:lnTo>
                    <a:pt x="63" y="435"/>
                  </a:lnTo>
                  <a:cubicBezTo>
                    <a:pt x="40" y="459"/>
                    <a:pt x="32" y="474"/>
                    <a:pt x="32" y="490"/>
                  </a:cubicBezTo>
                  <a:lnTo>
                    <a:pt x="32" y="490"/>
                  </a:lnTo>
                  <a:cubicBezTo>
                    <a:pt x="32" y="506"/>
                    <a:pt x="24" y="522"/>
                    <a:pt x="16" y="546"/>
                  </a:cubicBezTo>
                  <a:cubicBezTo>
                    <a:pt x="8" y="554"/>
                    <a:pt x="0" y="561"/>
                    <a:pt x="0" y="569"/>
                  </a:cubicBezTo>
                  <a:cubicBezTo>
                    <a:pt x="0" y="577"/>
                    <a:pt x="0" y="577"/>
                    <a:pt x="0" y="577"/>
                  </a:cubicBezTo>
                  <a:cubicBezTo>
                    <a:pt x="8" y="593"/>
                    <a:pt x="24" y="593"/>
                    <a:pt x="32" y="601"/>
                  </a:cubicBezTo>
                  <a:cubicBezTo>
                    <a:pt x="48" y="609"/>
                    <a:pt x="56" y="609"/>
                    <a:pt x="63" y="617"/>
                  </a:cubicBezTo>
                  <a:cubicBezTo>
                    <a:pt x="79" y="625"/>
                    <a:pt x="87" y="640"/>
                    <a:pt x="87" y="664"/>
                  </a:cubicBezTo>
                  <a:cubicBezTo>
                    <a:pt x="87" y="664"/>
                    <a:pt x="87" y="664"/>
                    <a:pt x="87" y="672"/>
                  </a:cubicBezTo>
                  <a:cubicBezTo>
                    <a:pt x="87" y="688"/>
                    <a:pt x="79" y="704"/>
                    <a:pt x="72" y="711"/>
                  </a:cubicBezTo>
                  <a:cubicBezTo>
                    <a:pt x="56" y="720"/>
                    <a:pt x="56" y="735"/>
                    <a:pt x="56" y="743"/>
                  </a:cubicBezTo>
                  <a:cubicBezTo>
                    <a:pt x="56" y="751"/>
                    <a:pt x="56" y="751"/>
                    <a:pt x="56" y="759"/>
                  </a:cubicBezTo>
                  <a:cubicBezTo>
                    <a:pt x="63" y="775"/>
                    <a:pt x="63" y="783"/>
                    <a:pt x="63" y="791"/>
                  </a:cubicBezTo>
                  <a:cubicBezTo>
                    <a:pt x="63" y="807"/>
                    <a:pt x="72" y="814"/>
                    <a:pt x="72" y="822"/>
                  </a:cubicBezTo>
                  <a:cubicBezTo>
                    <a:pt x="72" y="830"/>
                    <a:pt x="63" y="838"/>
                    <a:pt x="63" y="846"/>
                  </a:cubicBezTo>
                  <a:cubicBezTo>
                    <a:pt x="72" y="846"/>
                    <a:pt x="72" y="846"/>
                    <a:pt x="72" y="846"/>
                  </a:cubicBezTo>
                  <a:cubicBezTo>
                    <a:pt x="72" y="838"/>
                    <a:pt x="72" y="830"/>
                    <a:pt x="72" y="822"/>
                  </a:cubicBezTo>
                  <a:cubicBezTo>
                    <a:pt x="72" y="814"/>
                    <a:pt x="72" y="807"/>
                    <a:pt x="72" y="791"/>
                  </a:cubicBezTo>
                  <a:cubicBezTo>
                    <a:pt x="72" y="783"/>
                    <a:pt x="72" y="767"/>
                    <a:pt x="63" y="759"/>
                  </a:cubicBezTo>
                  <a:cubicBezTo>
                    <a:pt x="63" y="751"/>
                    <a:pt x="63" y="743"/>
                    <a:pt x="63" y="743"/>
                  </a:cubicBezTo>
                  <a:cubicBezTo>
                    <a:pt x="63" y="735"/>
                    <a:pt x="63" y="727"/>
                    <a:pt x="79" y="720"/>
                  </a:cubicBezTo>
                  <a:cubicBezTo>
                    <a:pt x="87" y="704"/>
                    <a:pt x="95" y="688"/>
                    <a:pt x="95" y="672"/>
                  </a:cubicBezTo>
                  <a:cubicBezTo>
                    <a:pt x="95" y="664"/>
                    <a:pt x="95" y="664"/>
                    <a:pt x="95" y="664"/>
                  </a:cubicBezTo>
                  <a:cubicBezTo>
                    <a:pt x="95" y="640"/>
                    <a:pt x="87" y="617"/>
                    <a:pt x="63" y="609"/>
                  </a:cubicBezTo>
                  <a:cubicBezTo>
                    <a:pt x="56" y="601"/>
                    <a:pt x="48" y="601"/>
                    <a:pt x="40" y="593"/>
                  </a:cubicBezTo>
                  <a:cubicBezTo>
                    <a:pt x="24" y="593"/>
                    <a:pt x="16" y="585"/>
                    <a:pt x="8" y="577"/>
                  </a:cubicBezTo>
                  <a:cubicBezTo>
                    <a:pt x="8" y="577"/>
                    <a:pt x="8" y="577"/>
                    <a:pt x="8" y="569"/>
                  </a:cubicBezTo>
                  <a:cubicBezTo>
                    <a:pt x="8" y="561"/>
                    <a:pt x="16" y="554"/>
                    <a:pt x="16" y="546"/>
                  </a:cubicBezTo>
                  <a:cubicBezTo>
                    <a:pt x="32" y="522"/>
                    <a:pt x="40" y="506"/>
                    <a:pt x="40" y="490"/>
                  </a:cubicBezTo>
                  <a:cubicBezTo>
                    <a:pt x="40" y="474"/>
                    <a:pt x="48" y="459"/>
                    <a:pt x="72" y="443"/>
                  </a:cubicBezTo>
                  <a:cubicBezTo>
                    <a:pt x="87" y="427"/>
                    <a:pt x="103" y="419"/>
                    <a:pt x="127" y="411"/>
                  </a:cubicBezTo>
                  <a:cubicBezTo>
                    <a:pt x="150" y="403"/>
                    <a:pt x="174" y="396"/>
                    <a:pt x="190" y="364"/>
                  </a:cubicBezTo>
                  <a:cubicBezTo>
                    <a:pt x="206" y="348"/>
                    <a:pt x="214" y="324"/>
                    <a:pt x="214" y="300"/>
                  </a:cubicBezTo>
                  <a:cubicBezTo>
                    <a:pt x="214" y="269"/>
                    <a:pt x="206" y="237"/>
                    <a:pt x="198" y="214"/>
                  </a:cubicBezTo>
                  <a:cubicBezTo>
                    <a:pt x="198" y="198"/>
                    <a:pt x="198" y="190"/>
                    <a:pt x="198" y="182"/>
                  </a:cubicBezTo>
                  <a:cubicBezTo>
                    <a:pt x="190" y="166"/>
                    <a:pt x="190" y="158"/>
                    <a:pt x="190" y="143"/>
                  </a:cubicBezTo>
                  <a:cubicBezTo>
                    <a:pt x="182" y="127"/>
                    <a:pt x="182" y="103"/>
                    <a:pt x="182" y="87"/>
                  </a:cubicBezTo>
                  <a:cubicBezTo>
                    <a:pt x="182" y="79"/>
                    <a:pt x="182" y="79"/>
                    <a:pt x="182" y="79"/>
                  </a:cubicBezTo>
                  <a:lnTo>
                    <a:pt x="182" y="79"/>
                  </a:lnTo>
                  <a:cubicBezTo>
                    <a:pt x="198" y="71"/>
                    <a:pt x="245" y="16"/>
                    <a:pt x="253" y="8"/>
                  </a:cubicBezTo>
                  <a:lnTo>
                    <a:pt x="253" y="8"/>
                  </a:lnTo>
                  <a:cubicBezTo>
                    <a:pt x="253" y="0"/>
                    <a:pt x="253" y="0"/>
                    <a:pt x="253"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4" name="Freeform 676"/>
            <p:cNvSpPr>
              <a:spLocks noChangeArrowheads="1"/>
            </p:cNvSpPr>
            <p:nvPr/>
          </p:nvSpPr>
          <p:spPr bwMode="auto">
            <a:xfrm>
              <a:off x="14025599" y="5007254"/>
              <a:ext cx="838507" cy="1340340"/>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5" name="Freeform 677"/>
            <p:cNvSpPr>
              <a:spLocks noChangeArrowheads="1"/>
            </p:cNvSpPr>
            <p:nvPr/>
          </p:nvSpPr>
          <p:spPr bwMode="auto">
            <a:xfrm>
              <a:off x="14025599" y="5000902"/>
              <a:ext cx="695581" cy="44466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6" name="Freeform 678"/>
            <p:cNvSpPr>
              <a:spLocks noChangeArrowheads="1"/>
            </p:cNvSpPr>
            <p:nvPr/>
          </p:nvSpPr>
          <p:spPr bwMode="auto">
            <a:xfrm>
              <a:off x="14016071" y="4994550"/>
              <a:ext cx="711460" cy="457367"/>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7" name="Freeform 679"/>
            <p:cNvSpPr>
              <a:spLocks noChangeArrowheads="1"/>
            </p:cNvSpPr>
            <p:nvPr/>
          </p:nvSpPr>
          <p:spPr bwMode="auto">
            <a:xfrm>
              <a:off x="13866791" y="5985512"/>
              <a:ext cx="193747" cy="400196"/>
            </a:xfrm>
            <a:custGeom>
              <a:avLst/>
              <a:gdLst>
                <a:gd name="T0" fmla="*/ 245 w 270"/>
                <a:gd name="T1" fmla="*/ 514 h 554"/>
                <a:gd name="T2" fmla="*/ 245 w 270"/>
                <a:gd name="T3" fmla="*/ 514 h 554"/>
                <a:gd name="T4" fmla="*/ 269 w 270"/>
                <a:gd name="T5" fmla="*/ 553 h 554"/>
                <a:gd name="T6" fmla="*/ 269 w 270"/>
                <a:gd name="T7" fmla="*/ 553 h 554"/>
                <a:gd name="T8" fmla="*/ 245 w 270"/>
                <a:gd name="T9" fmla="*/ 514 h 554"/>
                <a:gd name="T10" fmla="*/ 142 w 270"/>
                <a:gd name="T11" fmla="*/ 474 h 554"/>
                <a:gd name="T12" fmla="*/ 142 w 270"/>
                <a:gd name="T13" fmla="*/ 474 h 554"/>
                <a:gd name="T14" fmla="*/ 142 w 270"/>
                <a:gd name="T15" fmla="*/ 474 h 554"/>
                <a:gd name="T16" fmla="*/ 142 w 270"/>
                <a:gd name="T17" fmla="*/ 474 h 554"/>
                <a:gd name="T18" fmla="*/ 87 w 270"/>
                <a:gd name="T19" fmla="*/ 466 h 554"/>
                <a:gd name="T20" fmla="*/ 87 w 270"/>
                <a:gd name="T21" fmla="*/ 466 h 554"/>
                <a:gd name="T22" fmla="*/ 87 w 270"/>
                <a:gd name="T23" fmla="*/ 466 h 554"/>
                <a:gd name="T24" fmla="*/ 142 w 270"/>
                <a:gd name="T25" fmla="*/ 474 h 554"/>
                <a:gd name="T26" fmla="*/ 142 w 270"/>
                <a:gd name="T27" fmla="*/ 474 h 554"/>
                <a:gd name="T28" fmla="*/ 142 w 270"/>
                <a:gd name="T29" fmla="*/ 474 h 554"/>
                <a:gd name="T30" fmla="*/ 87 w 270"/>
                <a:gd name="T31" fmla="*/ 466 h 554"/>
                <a:gd name="T32" fmla="*/ 87 w 270"/>
                <a:gd name="T33" fmla="*/ 466 h 554"/>
                <a:gd name="T34" fmla="*/ 39 w 270"/>
                <a:gd name="T35" fmla="*/ 118 h 554"/>
                <a:gd name="T36" fmla="*/ 39 w 270"/>
                <a:gd name="T37" fmla="*/ 118 h 554"/>
                <a:gd name="T38" fmla="*/ 55 w 270"/>
                <a:gd name="T39" fmla="*/ 150 h 554"/>
                <a:gd name="T40" fmla="*/ 71 w 270"/>
                <a:gd name="T41" fmla="*/ 174 h 554"/>
                <a:gd name="T42" fmla="*/ 95 w 270"/>
                <a:gd name="T43" fmla="*/ 205 h 554"/>
                <a:gd name="T44" fmla="*/ 71 w 270"/>
                <a:gd name="T45" fmla="*/ 174 h 554"/>
                <a:gd name="T46" fmla="*/ 55 w 270"/>
                <a:gd name="T47" fmla="*/ 150 h 554"/>
                <a:gd name="T48" fmla="*/ 39 w 270"/>
                <a:gd name="T49" fmla="*/ 118 h 554"/>
                <a:gd name="T50" fmla="*/ 0 w 270"/>
                <a:gd name="T51" fmla="*/ 0 h 554"/>
                <a:gd name="T52" fmla="*/ 0 w 270"/>
                <a:gd name="T53" fmla="*/ 0 h 554"/>
                <a:gd name="T54" fmla="*/ 8 w 270"/>
                <a:gd name="T55" fmla="*/ 39 h 554"/>
                <a:gd name="T56" fmla="*/ 0 w 270"/>
                <a:gd name="T57" fmla="*/ 0 h 554"/>
                <a:gd name="T58" fmla="*/ 245 w 270"/>
                <a:gd name="T59" fmla="*/ 514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0" h="554">
                  <a:moveTo>
                    <a:pt x="245" y="514"/>
                  </a:moveTo>
                  <a:lnTo>
                    <a:pt x="245" y="514"/>
                  </a:lnTo>
                  <a:cubicBezTo>
                    <a:pt x="261" y="529"/>
                    <a:pt x="261" y="545"/>
                    <a:pt x="269" y="553"/>
                  </a:cubicBezTo>
                  <a:lnTo>
                    <a:pt x="269" y="553"/>
                  </a:lnTo>
                  <a:cubicBezTo>
                    <a:pt x="261" y="545"/>
                    <a:pt x="261" y="529"/>
                    <a:pt x="245" y="514"/>
                  </a:cubicBezTo>
                  <a:lnTo>
                    <a:pt x="142" y="474"/>
                  </a:lnTo>
                  <a:lnTo>
                    <a:pt x="142" y="474"/>
                  </a:lnTo>
                  <a:lnTo>
                    <a:pt x="142" y="474"/>
                  </a:lnTo>
                  <a:lnTo>
                    <a:pt x="142" y="474"/>
                  </a:lnTo>
                  <a:lnTo>
                    <a:pt x="87" y="466"/>
                  </a:lnTo>
                  <a:lnTo>
                    <a:pt x="87" y="466"/>
                  </a:lnTo>
                  <a:lnTo>
                    <a:pt x="87" y="466"/>
                  </a:lnTo>
                  <a:cubicBezTo>
                    <a:pt x="87" y="474"/>
                    <a:pt x="111" y="474"/>
                    <a:pt x="142" y="474"/>
                  </a:cubicBezTo>
                  <a:lnTo>
                    <a:pt x="142" y="474"/>
                  </a:lnTo>
                  <a:lnTo>
                    <a:pt x="142" y="474"/>
                  </a:lnTo>
                  <a:cubicBezTo>
                    <a:pt x="111" y="474"/>
                    <a:pt x="87" y="474"/>
                    <a:pt x="87" y="466"/>
                  </a:cubicBezTo>
                  <a:lnTo>
                    <a:pt x="87" y="466"/>
                  </a:lnTo>
                  <a:lnTo>
                    <a:pt x="39" y="118"/>
                  </a:lnTo>
                  <a:lnTo>
                    <a:pt x="39" y="118"/>
                  </a:lnTo>
                  <a:cubicBezTo>
                    <a:pt x="48" y="134"/>
                    <a:pt x="55" y="142"/>
                    <a:pt x="55" y="150"/>
                  </a:cubicBezTo>
                  <a:cubicBezTo>
                    <a:pt x="55" y="166"/>
                    <a:pt x="63" y="166"/>
                    <a:pt x="71" y="174"/>
                  </a:cubicBezTo>
                  <a:cubicBezTo>
                    <a:pt x="87" y="182"/>
                    <a:pt x="95" y="182"/>
                    <a:pt x="95" y="205"/>
                  </a:cubicBezTo>
                  <a:cubicBezTo>
                    <a:pt x="95" y="182"/>
                    <a:pt x="87" y="182"/>
                    <a:pt x="71" y="174"/>
                  </a:cubicBezTo>
                  <a:cubicBezTo>
                    <a:pt x="63" y="166"/>
                    <a:pt x="55" y="166"/>
                    <a:pt x="55" y="150"/>
                  </a:cubicBezTo>
                  <a:cubicBezTo>
                    <a:pt x="55" y="142"/>
                    <a:pt x="48" y="134"/>
                    <a:pt x="39" y="118"/>
                  </a:cubicBezTo>
                  <a:lnTo>
                    <a:pt x="0" y="0"/>
                  </a:lnTo>
                  <a:lnTo>
                    <a:pt x="0" y="0"/>
                  </a:lnTo>
                  <a:cubicBezTo>
                    <a:pt x="0" y="8"/>
                    <a:pt x="8" y="24"/>
                    <a:pt x="8" y="39"/>
                  </a:cubicBezTo>
                  <a:cubicBezTo>
                    <a:pt x="8" y="24"/>
                    <a:pt x="0" y="8"/>
                    <a:pt x="0" y="0"/>
                  </a:cubicBezTo>
                  <a:lnTo>
                    <a:pt x="245" y="51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8" name="Freeform 680"/>
            <p:cNvSpPr>
              <a:spLocks noChangeArrowheads="1"/>
            </p:cNvSpPr>
            <p:nvPr/>
          </p:nvSpPr>
          <p:spPr bwMode="auto">
            <a:xfrm>
              <a:off x="13866791" y="5969633"/>
              <a:ext cx="19057" cy="85755"/>
            </a:xfrm>
            <a:custGeom>
              <a:avLst/>
              <a:gdLst>
                <a:gd name="T0" fmla="*/ 8 w 25"/>
                <a:gd name="T1" fmla="*/ 71 h 120"/>
                <a:gd name="T2" fmla="*/ 8 w 25"/>
                <a:gd name="T3" fmla="*/ 71 h 120"/>
                <a:gd name="T4" fmla="*/ 24 w 25"/>
                <a:gd name="T5" fmla="*/ 119 h 120"/>
                <a:gd name="T6" fmla="*/ 24 w 25"/>
                <a:gd name="T7" fmla="*/ 119 h 120"/>
                <a:gd name="T8" fmla="*/ 8 w 25"/>
                <a:gd name="T9" fmla="*/ 71 h 120"/>
                <a:gd name="T10" fmla="*/ 0 w 25"/>
                <a:gd name="T11" fmla="*/ 0 h 120"/>
                <a:gd name="T12" fmla="*/ 0 w 25"/>
                <a:gd name="T13" fmla="*/ 0 h 120"/>
                <a:gd name="T14" fmla="*/ 0 w 25"/>
                <a:gd name="T15" fmla="*/ 8 h 120"/>
                <a:gd name="T16" fmla="*/ 0 w 25"/>
                <a:gd name="T17" fmla="*/ 16 h 120"/>
                <a:gd name="T18" fmla="*/ 0 w 25"/>
                <a:gd name="T19" fmla="*/ 8 h 120"/>
                <a:gd name="T20" fmla="*/ 0 w 25"/>
                <a:gd name="T21" fmla="*/ 0 h 120"/>
                <a:gd name="T22" fmla="*/ 8 w 25"/>
                <a:gd name="T23" fmla="*/ 7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20">
                  <a:moveTo>
                    <a:pt x="8" y="71"/>
                  </a:moveTo>
                  <a:lnTo>
                    <a:pt x="8" y="71"/>
                  </a:lnTo>
                  <a:cubicBezTo>
                    <a:pt x="8" y="87"/>
                    <a:pt x="16" y="103"/>
                    <a:pt x="24" y="119"/>
                  </a:cubicBezTo>
                  <a:lnTo>
                    <a:pt x="24" y="119"/>
                  </a:lnTo>
                  <a:cubicBezTo>
                    <a:pt x="16" y="103"/>
                    <a:pt x="8" y="87"/>
                    <a:pt x="8" y="71"/>
                  </a:cubicBezTo>
                  <a:lnTo>
                    <a:pt x="0" y="0"/>
                  </a:lnTo>
                  <a:lnTo>
                    <a:pt x="0" y="0"/>
                  </a:lnTo>
                  <a:lnTo>
                    <a:pt x="0" y="8"/>
                  </a:lnTo>
                  <a:cubicBezTo>
                    <a:pt x="0" y="16"/>
                    <a:pt x="0" y="16"/>
                    <a:pt x="0" y="16"/>
                  </a:cubicBezTo>
                  <a:cubicBezTo>
                    <a:pt x="0" y="16"/>
                    <a:pt x="0" y="16"/>
                    <a:pt x="0" y="8"/>
                  </a:cubicBezTo>
                  <a:lnTo>
                    <a:pt x="0" y="0"/>
                  </a:lnTo>
                  <a:lnTo>
                    <a:pt x="8" y="71"/>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89" name="Freeform 681"/>
            <p:cNvSpPr>
              <a:spLocks noChangeArrowheads="1"/>
            </p:cNvSpPr>
            <p:nvPr/>
          </p:nvSpPr>
          <p:spPr bwMode="auto">
            <a:xfrm>
              <a:off x="13463419" y="5556732"/>
              <a:ext cx="428781" cy="495481"/>
            </a:xfrm>
            <a:custGeom>
              <a:avLst/>
              <a:gdLst>
                <a:gd name="T0" fmla="*/ 32 w 594"/>
                <a:gd name="T1" fmla="*/ 0 h 689"/>
                <a:gd name="T2" fmla="*/ 32 w 594"/>
                <a:gd name="T3" fmla="*/ 0 h 689"/>
                <a:gd name="T4" fmla="*/ 16 w 594"/>
                <a:gd name="T5" fmla="*/ 16 h 689"/>
                <a:gd name="T6" fmla="*/ 16 w 594"/>
                <a:gd name="T7" fmla="*/ 16 h 689"/>
                <a:gd name="T8" fmla="*/ 8 w 594"/>
                <a:gd name="T9" fmla="*/ 47 h 689"/>
                <a:gd name="T10" fmla="*/ 0 w 594"/>
                <a:gd name="T11" fmla="*/ 79 h 689"/>
                <a:gd name="T12" fmla="*/ 23 w 594"/>
                <a:gd name="T13" fmla="*/ 127 h 689"/>
                <a:gd name="T14" fmla="*/ 47 w 594"/>
                <a:gd name="T15" fmla="*/ 158 h 689"/>
                <a:gd name="T16" fmla="*/ 103 w 594"/>
                <a:gd name="T17" fmla="*/ 198 h 689"/>
                <a:gd name="T18" fmla="*/ 134 w 594"/>
                <a:gd name="T19" fmla="*/ 214 h 689"/>
                <a:gd name="T20" fmla="*/ 158 w 594"/>
                <a:gd name="T21" fmla="*/ 221 h 689"/>
                <a:gd name="T22" fmla="*/ 197 w 594"/>
                <a:gd name="T23" fmla="*/ 253 h 689"/>
                <a:gd name="T24" fmla="*/ 221 w 594"/>
                <a:gd name="T25" fmla="*/ 269 h 689"/>
                <a:gd name="T26" fmla="*/ 229 w 594"/>
                <a:gd name="T27" fmla="*/ 269 h 689"/>
                <a:gd name="T28" fmla="*/ 245 w 594"/>
                <a:gd name="T29" fmla="*/ 269 h 689"/>
                <a:gd name="T30" fmla="*/ 316 w 594"/>
                <a:gd name="T31" fmla="*/ 300 h 689"/>
                <a:gd name="T32" fmla="*/ 379 w 594"/>
                <a:gd name="T33" fmla="*/ 372 h 689"/>
                <a:gd name="T34" fmla="*/ 474 w 594"/>
                <a:gd name="T35" fmla="*/ 451 h 689"/>
                <a:gd name="T36" fmla="*/ 561 w 594"/>
                <a:gd name="T37" fmla="*/ 569 h 689"/>
                <a:gd name="T38" fmla="*/ 561 w 594"/>
                <a:gd name="T39" fmla="*/ 577 h 689"/>
                <a:gd name="T40" fmla="*/ 561 w 594"/>
                <a:gd name="T41" fmla="*/ 585 h 689"/>
                <a:gd name="T42" fmla="*/ 569 w 594"/>
                <a:gd name="T43" fmla="*/ 640 h 689"/>
                <a:gd name="T44" fmla="*/ 585 w 594"/>
                <a:gd name="T45" fmla="*/ 688 h 689"/>
                <a:gd name="T46" fmla="*/ 585 w 594"/>
                <a:gd name="T47" fmla="*/ 688 h 689"/>
                <a:gd name="T48" fmla="*/ 593 w 594"/>
                <a:gd name="T49" fmla="*/ 688 h 689"/>
                <a:gd name="T50" fmla="*/ 569 w 594"/>
                <a:gd name="T51" fmla="*/ 632 h 689"/>
                <a:gd name="T52" fmla="*/ 561 w 594"/>
                <a:gd name="T53" fmla="*/ 593 h 689"/>
                <a:gd name="T54" fmla="*/ 569 w 594"/>
                <a:gd name="T55" fmla="*/ 577 h 689"/>
                <a:gd name="T56" fmla="*/ 569 w 594"/>
                <a:gd name="T57" fmla="*/ 569 h 689"/>
                <a:gd name="T58" fmla="*/ 474 w 594"/>
                <a:gd name="T59" fmla="*/ 443 h 689"/>
                <a:gd name="T60" fmla="*/ 387 w 594"/>
                <a:gd name="T61" fmla="*/ 364 h 689"/>
                <a:gd name="T62" fmla="*/ 316 w 594"/>
                <a:gd name="T63" fmla="*/ 292 h 689"/>
                <a:gd name="T64" fmla="*/ 245 w 594"/>
                <a:gd name="T65" fmla="*/ 261 h 689"/>
                <a:gd name="T66" fmla="*/ 229 w 594"/>
                <a:gd name="T67" fmla="*/ 261 h 689"/>
                <a:gd name="T68" fmla="*/ 221 w 594"/>
                <a:gd name="T69" fmla="*/ 261 h 689"/>
                <a:gd name="T70" fmla="*/ 205 w 594"/>
                <a:gd name="T71" fmla="*/ 253 h 689"/>
                <a:gd name="T72" fmla="*/ 166 w 594"/>
                <a:gd name="T73" fmla="*/ 214 h 689"/>
                <a:gd name="T74" fmla="*/ 134 w 594"/>
                <a:gd name="T75" fmla="*/ 205 h 689"/>
                <a:gd name="T76" fmla="*/ 110 w 594"/>
                <a:gd name="T77" fmla="*/ 190 h 689"/>
                <a:gd name="T78" fmla="*/ 55 w 594"/>
                <a:gd name="T79" fmla="*/ 150 h 689"/>
                <a:gd name="T80" fmla="*/ 32 w 594"/>
                <a:gd name="T81" fmla="*/ 119 h 689"/>
                <a:gd name="T82" fmla="*/ 8 w 594"/>
                <a:gd name="T83" fmla="*/ 79 h 689"/>
                <a:gd name="T84" fmla="*/ 16 w 594"/>
                <a:gd name="T85" fmla="*/ 47 h 689"/>
                <a:gd name="T86" fmla="*/ 23 w 594"/>
                <a:gd name="T87" fmla="*/ 24 h 689"/>
                <a:gd name="T88" fmla="*/ 32 w 594"/>
                <a:gd name="T89"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689">
                  <a:moveTo>
                    <a:pt x="32" y="0"/>
                  </a:moveTo>
                  <a:lnTo>
                    <a:pt x="32" y="0"/>
                  </a:lnTo>
                  <a:cubicBezTo>
                    <a:pt x="16" y="16"/>
                    <a:pt x="16" y="16"/>
                    <a:pt x="16" y="16"/>
                  </a:cubicBezTo>
                  <a:lnTo>
                    <a:pt x="16" y="16"/>
                  </a:lnTo>
                  <a:cubicBezTo>
                    <a:pt x="16" y="24"/>
                    <a:pt x="8" y="40"/>
                    <a:pt x="8" y="47"/>
                  </a:cubicBezTo>
                  <a:cubicBezTo>
                    <a:pt x="0" y="63"/>
                    <a:pt x="0" y="71"/>
                    <a:pt x="0" y="79"/>
                  </a:cubicBezTo>
                  <a:cubicBezTo>
                    <a:pt x="0" y="103"/>
                    <a:pt x="16" y="111"/>
                    <a:pt x="23" y="127"/>
                  </a:cubicBezTo>
                  <a:cubicBezTo>
                    <a:pt x="32" y="134"/>
                    <a:pt x="39" y="142"/>
                    <a:pt x="47" y="158"/>
                  </a:cubicBezTo>
                  <a:cubicBezTo>
                    <a:pt x="55" y="182"/>
                    <a:pt x="79" y="190"/>
                    <a:pt x="103" y="198"/>
                  </a:cubicBezTo>
                  <a:cubicBezTo>
                    <a:pt x="118" y="205"/>
                    <a:pt x="126" y="205"/>
                    <a:pt x="134" y="214"/>
                  </a:cubicBezTo>
                  <a:cubicBezTo>
                    <a:pt x="142" y="221"/>
                    <a:pt x="150" y="221"/>
                    <a:pt x="158" y="221"/>
                  </a:cubicBezTo>
                  <a:cubicBezTo>
                    <a:pt x="182" y="229"/>
                    <a:pt x="189" y="229"/>
                    <a:pt x="197" y="253"/>
                  </a:cubicBezTo>
                  <a:cubicBezTo>
                    <a:pt x="197" y="269"/>
                    <a:pt x="213" y="269"/>
                    <a:pt x="221" y="269"/>
                  </a:cubicBezTo>
                  <a:lnTo>
                    <a:pt x="229" y="269"/>
                  </a:lnTo>
                  <a:cubicBezTo>
                    <a:pt x="237" y="269"/>
                    <a:pt x="245" y="269"/>
                    <a:pt x="245" y="269"/>
                  </a:cubicBezTo>
                  <a:cubicBezTo>
                    <a:pt x="261" y="269"/>
                    <a:pt x="284" y="277"/>
                    <a:pt x="316" y="300"/>
                  </a:cubicBezTo>
                  <a:cubicBezTo>
                    <a:pt x="332" y="316"/>
                    <a:pt x="356" y="348"/>
                    <a:pt x="379" y="372"/>
                  </a:cubicBezTo>
                  <a:cubicBezTo>
                    <a:pt x="419" y="411"/>
                    <a:pt x="458" y="451"/>
                    <a:pt x="474" y="451"/>
                  </a:cubicBezTo>
                  <a:cubicBezTo>
                    <a:pt x="506" y="458"/>
                    <a:pt x="561" y="514"/>
                    <a:pt x="561" y="569"/>
                  </a:cubicBezTo>
                  <a:lnTo>
                    <a:pt x="561" y="577"/>
                  </a:lnTo>
                  <a:cubicBezTo>
                    <a:pt x="561" y="585"/>
                    <a:pt x="561" y="585"/>
                    <a:pt x="561" y="585"/>
                  </a:cubicBezTo>
                  <a:cubicBezTo>
                    <a:pt x="553" y="601"/>
                    <a:pt x="561" y="625"/>
                    <a:pt x="569" y="640"/>
                  </a:cubicBezTo>
                  <a:cubicBezTo>
                    <a:pt x="569" y="656"/>
                    <a:pt x="577" y="672"/>
                    <a:pt x="585" y="688"/>
                  </a:cubicBezTo>
                  <a:lnTo>
                    <a:pt x="585" y="688"/>
                  </a:lnTo>
                  <a:cubicBezTo>
                    <a:pt x="593" y="688"/>
                    <a:pt x="593" y="688"/>
                    <a:pt x="593" y="688"/>
                  </a:cubicBezTo>
                  <a:cubicBezTo>
                    <a:pt x="585" y="664"/>
                    <a:pt x="577" y="648"/>
                    <a:pt x="569" y="632"/>
                  </a:cubicBezTo>
                  <a:cubicBezTo>
                    <a:pt x="569" y="617"/>
                    <a:pt x="561" y="601"/>
                    <a:pt x="561" y="593"/>
                  </a:cubicBezTo>
                  <a:cubicBezTo>
                    <a:pt x="561" y="585"/>
                    <a:pt x="561" y="585"/>
                    <a:pt x="569" y="577"/>
                  </a:cubicBezTo>
                  <a:cubicBezTo>
                    <a:pt x="569" y="577"/>
                    <a:pt x="569" y="577"/>
                    <a:pt x="569" y="569"/>
                  </a:cubicBezTo>
                  <a:cubicBezTo>
                    <a:pt x="569" y="506"/>
                    <a:pt x="506" y="451"/>
                    <a:pt x="474" y="443"/>
                  </a:cubicBezTo>
                  <a:cubicBezTo>
                    <a:pt x="458" y="443"/>
                    <a:pt x="427" y="403"/>
                    <a:pt x="387" y="364"/>
                  </a:cubicBezTo>
                  <a:cubicBezTo>
                    <a:pt x="363" y="340"/>
                    <a:pt x="340" y="316"/>
                    <a:pt x="316" y="292"/>
                  </a:cubicBezTo>
                  <a:cubicBezTo>
                    <a:pt x="292" y="269"/>
                    <a:pt x="261" y="261"/>
                    <a:pt x="245" y="261"/>
                  </a:cubicBezTo>
                  <a:cubicBezTo>
                    <a:pt x="245" y="261"/>
                    <a:pt x="237" y="261"/>
                    <a:pt x="229" y="261"/>
                  </a:cubicBezTo>
                  <a:lnTo>
                    <a:pt x="221" y="261"/>
                  </a:lnTo>
                  <a:cubicBezTo>
                    <a:pt x="213" y="261"/>
                    <a:pt x="205" y="261"/>
                    <a:pt x="205" y="253"/>
                  </a:cubicBezTo>
                  <a:cubicBezTo>
                    <a:pt x="197" y="221"/>
                    <a:pt x="182" y="221"/>
                    <a:pt x="166" y="214"/>
                  </a:cubicBezTo>
                  <a:cubicBezTo>
                    <a:pt x="158" y="214"/>
                    <a:pt x="150" y="214"/>
                    <a:pt x="134" y="205"/>
                  </a:cubicBezTo>
                  <a:cubicBezTo>
                    <a:pt x="126" y="198"/>
                    <a:pt x="118" y="198"/>
                    <a:pt x="110" y="190"/>
                  </a:cubicBezTo>
                  <a:cubicBezTo>
                    <a:pt x="87" y="182"/>
                    <a:pt x="63" y="174"/>
                    <a:pt x="55" y="150"/>
                  </a:cubicBezTo>
                  <a:cubicBezTo>
                    <a:pt x="47" y="142"/>
                    <a:pt x="39" y="127"/>
                    <a:pt x="32" y="119"/>
                  </a:cubicBezTo>
                  <a:cubicBezTo>
                    <a:pt x="16" y="111"/>
                    <a:pt x="8" y="103"/>
                    <a:pt x="8" y="79"/>
                  </a:cubicBezTo>
                  <a:cubicBezTo>
                    <a:pt x="8" y="71"/>
                    <a:pt x="8" y="63"/>
                    <a:pt x="16" y="47"/>
                  </a:cubicBezTo>
                  <a:cubicBezTo>
                    <a:pt x="16" y="40"/>
                    <a:pt x="23" y="32"/>
                    <a:pt x="23" y="24"/>
                  </a:cubicBezTo>
                  <a:cubicBezTo>
                    <a:pt x="23" y="16"/>
                    <a:pt x="32" y="8"/>
                    <a:pt x="32"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0" name="Freeform 682"/>
            <p:cNvSpPr>
              <a:spLocks noChangeArrowheads="1"/>
            </p:cNvSpPr>
            <p:nvPr/>
          </p:nvSpPr>
          <p:spPr bwMode="auto">
            <a:xfrm>
              <a:off x="13885848" y="6058565"/>
              <a:ext cx="85757" cy="273150"/>
            </a:xfrm>
            <a:custGeom>
              <a:avLst/>
              <a:gdLst>
                <a:gd name="T0" fmla="*/ 118 w 119"/>
                <a:gd name="T1" fmla="*/ 379 h 380"/>
                <a:gd name="T2" fmla="*/ 118 w 119"/>
                <a:gd name="T3" fmla="*/ 379 h 380"/>
                <a:gd name="T4" fmla="*/ 118 w 119"/>
                <a:gd name="T5" fmla="*/ 379 h 380"/>
                <a:gd name="T6" fmla="*/ 118 w 119"/>
                <a:gd name="T7" fmla="*/ 379 h 380"/>
                <a:gd name="T8" fmla="*/ 118 w 119"/>
                <a:gd name="T9" fmla="*/ 379 h 380"/>
                <a:gd name="T10" fmla="*/ 118 w 119"/>
                <a:gd name="T11" fmla="*/ 379 h 380"/>
                <a:gd name="T12" fmla="*/ 118 w 119"/>
                <a:gd name="T13" fmla="*/ 379 h 380"/>
                <a:gd name="T14" fmla="*/ 118 w 119"/>
                <a:gd name="T15" fmla="*/ 379 h 380"/>
                <a:gd name="T16" fmla="*/ 118 w 119"/>
                <a:gd name="T17" fmla="*/ 379 h 380"/>
                <a:gd name="T18" fmla="*/ 118 w 119"/>
                <a:gd name="T19" fmla="*/ 379 h 380"/>
                <a:gd name="T20" fmla="*/ 118 w 119"/>
                <a:gd name="T21" fmla="*/ 379 h 380"/>
                <a:gd name="T22" fmla="*/ 118 w 119"/>
                <a:gd name="T23" fmla="*/ 379 h 380"/>
                <a:gd name="T24" fmla="*/ 0 w 119"/>
                <a:gd name="T25" fmla="*/ 0 h 380"/>
                <a:gd name="T26" fmla="*/ 0 w 119"/>
                <a:gd name="T27" fmla="*/ 0 h 380"/>
                <a:gd name="T28" fmla="*/ 0 w 119"/>
                <a:gd name="T29" fmla="*/ 0 h 380"/>
                <a:gd name="T30" fmla="*/ 8 w 119"/>
                <a:gd name="T31" fmla="*/ 0 h 380"/>
                <a:gd name="T32" fmla="*/ 24 w 119"/>
                <a:gd name="T33" fmla="*/ 47 h 380"/>
                <a:gd name="T34" fmla="*/ 8 w 119"/>
                <a:gd name="T35" fmla="*/ 0 h 380"/>
                <a:gd name="T36" fmla="*/ 0 w 119"/>
                <a:gd name="T37" fmla="*/ 0 h 380"/>
                <a:gd name="T38" fmla="*/ 118 w 119"/>
                <a:gd name="T3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380">
                  <a:moveTo>
                    <a:pt x="118" y="379"/>
                  </a:moveTo>
                  <a:lnTo>
                    <a:pt x="118" y="379"/>
                  </a:lnTo>
                  <a:lnTo>
                    <a:pt x="118" y="379"/>
                  </a:lnTo>
                  <a:lnTo>
                    <a:pt x="118" y="379"/>
                  </a:lnTo>
                  <a:lnTo>
                    <a:pt x="118" y="379"/>
                  </a:lnTo>
                  <a:lnTo>
                    <a:pt x="118" y="379"/>
                  </a:lnTo>
                  <a:lnTo>
                    <a:pt x="118" y="379"/>
                  </a:lnTo>
                  <a:lnTo>
                    <a:pt x="118" y="379"/>
                  </a:lnTo>
                  <a:lnTo>
                    <a:pt x="118" y="379"/>
                  </a:lnTo>
                  <a:lnTo>
                    <a:pt x="118" y="379"/>
                  </a:lnTo>
                  <a:lnTo>
                    <a:pt x="118" y="379"/>
                  </a:lnTo>
                  <a:lnTo>
                    <a:pt x="118" y="379"/>
                  </a:lnTo>
                  <a:lnTo>
                    <a:pt x="0" y="0"/>
                  </a:lnTo>
                  <a:lnTo>
                    <a:pt x="0" y="0"/>
                  </a:lnTo>
                  <a:lnTo>
                    <a:pt x="0" y="0"/>
                  </a:lnTo>
                  <a:cubicBezTo>
                    <a:pt x="0" y="0"/>
                    <a:pt x="0" y="0"/>
                    <a:pt x="8" y="0"/>
                  </a:cubicBezTo>
                  <a:cubicBezTo>
                    <a:pt x="15" y="15"/>
                    <a:pt x="15" y="31"/>
                    <a:pt x="24" y="47"/>
                  </a:cubicBezTo>
                  <a:cubicBezTo>
                    <a:pt x="15" y="31"/>
                    <a:pt x="15" y="15"/>
                    <a:pt x="8" y="0"/>
                  </a:cubicBezTo>
                  <a:cubicBezTo>
                    <a:pt x="0" y="0"/>
                    <a:pt x="0" y="0"/>
                    <a:pt x="0" y="0"/>
                  </a:cubicBezTo>
                  <a:lnTo>
                    <a:pt x="118" y="379"/>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1" name="Freeform 683"/>
            <p:cNvSpPr>
              <a:spLocks noChangeArrowheads="1"/>
            </p:cNvSpPr>
            <p:nvPr/>
          </p:nvSpPr>
          <p:spPr bwMode="auto">
            <a:xfrm>
              <a:off x="13885848" y="6055388"/>
              <a:ext cx="177865" cy="330321"/>
            </a:xfrm>
            <a:custGeom>
              <a:avLst/>
              <a:gdLst>
                <a:gd name="T0" fmla="*/ 8 w 246"/>
                <a:gd name="T1" fmla="*/ 0 h 459"/>
                <a:gd name="T2" fmla="*/ 8 w 246"/>
                <a:gd name="T3" fmla="*/ 0 h 459"/>
                <a:gd name="T4" fmla="*/ 0 w 246"/>
                <a:gd name="T5" fmla="*/ 0 h 459"/>
                <a:gd name="T6" fmla="*/ 0 w 246"/>
                <a:gd name="T7" fmla="*/ 0 h 459"/>
                <a:gd name="T8" fmla="*/ 0 w 246"/>
                <a:gd name="T9" fmla="*/ 0 h 459"/>
                <a:gd name="T10" fmla="*/ 0 w 246"/>
                <a:gd name="T11" fmla="*/ 8 h 459"/>
                <a:gd name="T12" fmla="*/ 0 w 246"/>
                <a:gd name="T13" fmla="*/ 8 h 459"/>
                <a:gd name="T14" fmla="*/ 8 w 246"/>
                <a:gd name="T15" fmla="*/ 8 h 459"/>
                <a:gd name="T16" fmla="*/ 24 w 246"/>
                <a:gd name="T17" fmla="*/ 55 h 459"/>
                <a:gd name="T18" fmla="*/ 24 w 246"/>
                <a:gd name="T19" fmla="*/ 55 h 459"/>
                <a:gd name="T20" fmla="*/ 47 w 246"/>
                <a:gd name="T21" fmla="*/ 87 h 459"/>
                <a:gd name="T22" fmla="*/ 63 w 246"/>
                <a:gd name="T23" fmla="*/ 110 h 459"/>
                <a:gd name="T24" fmla="*/ 55 w 246"/>
                <a:gd name="T25" fmla="*/ 126 h 459"/>
                <a:gd name="T26" fmla="*/ 39 w 246"/>
                <a:gd name="T27" fmla="*/ 190 h 459"/>
                <a:gd name="T28" fmla="*/ 39 w 246"/>
                <a:gd name="T29" fmla="*/ 245 h 459"/>
                <a:gd name="T30" fmla="*/ 31 w 246"/>
                <a:gd name="T31" fmla="*/ 261 h 459"/>
                <a:gd name="T32" fmla="*/ 55 w 246"/>
                <a:gd name="T33" fmla="*/ 292 h 459"/>
                <a:gd name="T34" fmla="*/ 79 w 246"/>
                <a:gd name="T35" fmla="*/ 308 h 459"/>
                <a:gd name="T36" fmla="*/ 79 w 246"/>
                <a:gd name="T37" fmla="*/ 316 h 459"/>
                <a:gd name="T38" fmla="*/ 63 w 246"/>
                <a:gd name="T39" fmla="*/ 348 h 459"/>
                <a:gd name="T40" fmla="*/ 55 w 246"/>
                <a:gd name="T41" fmla="*/ 371 h 459"/>
                <a:gd name="T42" fmla="*/ 55 w 246"/>
                <a:gd name="T43" fmla="*/ 371 h 459"/>
                <a:gd name="T44" fmla="*/ 118 w 246"/>
                <a:gd name="T45" fmla="*/ 387 h 459"/>
                <a:gd name="T46" fmla="*/ 118 w 246"/>
                <a:gd name="T47" fmla="*/ 387 h 459"/>
                <a:gd name="T48" fmla="*/ 118 w 246"/>
                <a:gd name="T49" fmla="*/ 387 h 459"/>
                <a:gd name="T50" fmla="*/ 118 w 246"/>
                <a:gd name="T51" fmla="*/ 387 h 459"/>
                <a:gd name="T52" fmla="*/ 118 w 246"/>
                <a:gd name="T53" fmla="*/ 387 h 459"/>
                <a:gd name="T54" fmla="*/ 118 w 246"/>
                <a:gd name="T55" fmla="*/ 387 h 459"/>
                <a:gd name="T56" fmla="*/ 118 w 246"/>
                <a:gd name="T57" fmla="*/ 387 h 459"/>
                <a:gd name="T58" fmla="*/ 237 w 246"/>
                <a:gd name="T59" fmla="*/ 458 h 459"/>
                <a:gd name="T60" fmla="*/ 237 w 246"/>
                <a:gd name="T61" fmla="*/ 458 h 459"/>
                <a:gd name="T62" fmla="*/ 237 w 246"/>
                <a:gd name="T63" fmla="*/ 458 h 459"/>
                <a:gd name="T64" fmla="*/ 245 w 246"/>
                <a:gd name="T65" fmla="*/ 458 h 459"/>
                <a:gd name="T66" fmla="*/ 221 w 246"/>
                <a:gd name="T67" fmla="*/ 419 h 459"/>
                <a:gd name="T68" fmla="*/ 118 w 246"/>
                <a:gd name="T69" fmla="*/ 379 h 459"/>
                <a:gd name="T70" fmla="*/ 118 w 246"/>
                <a:gd name="T71" fmla="*/ 379 h 459"/>
                <a:gd name="T72" fmla="*/ 118 w 246"/>
                <a:gd name="T73" fmla="*/ 379 h 459"/>
                <a:gd name="T74" fmla="*/ 118 w 246"/>
                <a:gd name="T75" fmla="*/ 379 h 459"/>
                <a:gd name="T76" fmla="*/ 63 w 246"/>
                <a:gd name="T77" fmla="*/ 371 h 459"/>
                <a:gd name="T78" fmla="*/ 63 w 246"/>
                <a:gd name="T79" fmla="*/ 371 h 459"/>
                <a:gd name="T80" fmla="*/ 71 w 246"/>
                <a:gd name="T81" fmla="*/ 348 h 459"/>
                <a:gd name="T82" fmla="*/ 87 w 246"/>
                <a:gd name="T83" fmla="*/ 316 h 459"/>
                <a:gd name="T84" fmla="*/ 87 w 246"/>
                <a:gd name="T85" fmla="*/ 308 h 459"/>
                <a:gd name="T86" fmla="*/ 63 w 246"/>
                <a:gd name="T87" fmla="*/ 284 h 459"/>
                <a:gd name="T88" fmla="*/ 39 w 246"/>
                <a:gd name="T89" fmla="*/ 261 h 459"/>
                <a:gd name="T90" fmla="*/ 47 w 246"/>
                <a:gd name="T91" fmla="*/ 245 h 459"/>
                <a:gd name="T92" fmla="*/ 47 w 246"/>
                <a:gd name="T93" fmla="*/ 190 h 459"/>
                <a:gd name="T94" fmla="*/ 63 w 246"/>
                <a:gd name="T95" fmla="*/ 126 h 459"/>
                <a:gd name="T96" fmla="*/ 71 w 246"/>
                <a:gd name="T97" fmla="*/ 110 h 459"/>
                <a:gd name="T98" fmla="*/ 47 w 246"/>
                <a:gd name="T99" fmla="*/ 79 h 459"/>
                <a:gd name="T100" fmla="*/ 31 w 246"/>
                <a:gd name="T101" fmla="*/ 55 h 459"/>
                <a:gd name="T102" fmla="*/ 15 w 246"/>
                <a:gd name="T103" fmla="*/ 23 h 459"/>
                <a:gd name="T104" fmla="*/ 8 w 246"/>
                <a:gd name="T105" fmla="*/ 8 h 459"/>
                <a:gd name="T106" fmla="*/ 8 w 246"/>
                <a:gd name="T107"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6" h="459">
                  <a:moveTo>
                    <a:pt x="8" y="0"/>
                  </a:moveTo>
                  <a:lnTo>
                    <a:pt x="8" y="0"/>
                  </a:lnTo>
                  <a:cubicBezTo>
                    <a:pt x="0" y="0"/>
                    <a:pt x="0" y="0"/>
                    <a:pt x="0" y="0"/>
                  </a:cubicBezTo>
                  <a:lnTo>
                    <a:pt x="0" y="0"/>
                  </a:lnTo>
                  <a:lnTo>
                    <a:pt x="0" y="0"/>
                  </a:lnTo>
                  <a:cubicBezTo>
                    <a:pt x="0" y="0"/>
                    <a:pt x="0" y="0"/>
                    <a:pt x="0" y="8"/>
                  </a:cubicBezTo>
                  <a:lnTo>
                    <a:pt x="0" y="8"/>
                  </a:lnTo>
                  <a:cubicBezTo>
                    <a:pt x="8" y="8"/>
                    <a:pt x="8" y="8"/>
                    <a:pt x="8" y="8"/>
                  </a:cubicBezTo>
                  <a:cubicBezTo>
                    <a:pt x="15" y="23"/>
                    <a:pt x="15" y="39"/>
                    <a:pt x="24" y="55"/>
                  </a:cubicBezTo>
                  <a:lnTo>
                    <a:pt x="24" y="55"/>
                  </a:lnTo>
                  <a:cubicBezTo>
                    <a:pt x="24" y="71"/>
                    <a:pt x="39" y="79"/>
                    <a:pt x="47" y="87"/>
                  </a:cubicBezTo>
                  <a:cubicBezTo>
                    <a:pt x="55" y="87"/>
                    <a:pt x="63" y="95"/>
                    <a:pt x="63" y="110"/>
                  </a:cubicBezTo>
                  <a:cubicBezTo>
                    <a:pt x="63" y="110"/>
                    <a:pt x="63" y="118"/>
                    <a:pt x="55" y="126"/>
                  </a:cubicBezTo>
                  <a:cubicBezTo>
                    <a:pt x="47" y="166"/>
                    <a:pt x="47" y="174"/>
                    <a:pt x="39" y="190"/>
                  </a:cubicBezTo>
                  <a:cubicBezTo>
                    <a:pt x="39" y="205"/>
                    <a:pt x="39" y="221"/>
                    <a:pt x="39" y="245"/>
                  </a:cubicBezTo>
                  <a:cubicBezTo>
                    <a:pt x="39" y="253"/>
                    <a:pt x="31" y="261"/>
                    <a:pt x="31" y="261"/>
                  </a:cubicBezTo>
                  <a:cubicBezTo>
                    <a:pt x="31" y="284"/>
                    <a:pt x="47" y="292"/>
                    <a:pt x="55" y="292"/>
                  </a:cubicBezTo>
                  <a:cubicBezTo>
                    <a:pt x="71" y="300"/>
                    <a:pt x="71" y="300"/>
                    <a:pt x="79" y="308"/>
                  </a:cubicBezTo>
                  <a:cubicBezTo>
                    <a:pt x="79" y="316"/>
                    <a:pt x="79" y="316"/>
                    <a:pt x="79" y="316"/>
                  </a:cubicBezTo>
                  <a:cubicBezTo>
                    <a:pt x="79" y="324"/>
                    <a:pt x="71" y="340"/>
                    <a:pt x="63" y="348"/>
                  </a:cubicBezTo>
                  <a:cubicBezTo>
                    <a:pt x="55" y="356"/>
                    <a:pt x="55" y="363"/>
                    <a:pt x="55" y="371"/>
                  </a:cubicBezTo>
                  <a:lnTo>
                    <a:pt x="55" y="371"/>
                  </a:lnTo>
                  <a:cubicBezTo>
                    <a:pt x="63" y="387"/>
                    <a:pt x="79" y="387"/>
                    <a:pt x="118" y="387"/>
                  </a:cubicBezTo>
                  <a:lnTo>
                    <a:pt x="118" y="387"/>
                  </a:lnTo>
                  <a:lnTo>
                    <a:pt x="118" y="387"/>
                  </a:lnTo>
                  <a:lnTo>
                    <a:pt x="118" y="387"/>
                  </a:lnTo>
                  <a:lnTo>
                    <a:pt x="118" y="387"/>
                  </a:lnTo>
                  <a:lnTo>
                    <a:pt x="118" y="387"/>
                  </a:lnTo>
                  <a:lnTo>
                    <a:pt x="118" y="387"/>
                  </a:lnTo>
                  <a:cubicBezTo>
                    <a:pt x="205" y="387"/>
                    <a:pt x="229" y="434"/>
                    <a:pt x="237" y="458"/>
                  </a:cubicBezTo>
                  <a:lnTo>
                    <a:pt x="237" y="458"/>
                  </a:lnTo>
                  <a:lnTo>
                    <a:pt x="237" y="458"/>
                  </a:lnTo>
                  <a:cubicBezTo>
                    <a:pt x="245" y="458"/>
                    <a:pt x="245" y="458"/>
                    <a:pt x="245" y="458"/>
                  </a:cubicBezTo>
                  <a:cubicBezTo>
                    <a:pt x="237" y="450"/>
                    <a:pt x="237" y="434"/>
                    <a:pt x="221" y="419"/>
                  </a:cubicBezTo>
                  <a:cubicBezTo>
                    <a:pt x="205" y="403"/>
                    <a:pt x="174" y="379"/>
                    <a:pt x="118" y="379"/>
                  </a:cubicBezTo>
                  <a:lnTo>
                    <a:pt x="118" y="379"/>
                  </a:lnTo>
                  <a:lnTo>
                    <a:pt x="118" y="379"/>
                  </a:lnTo>
                  <a:lnTo>
                    <a:pt x="118" y="379"/>
                  </a:lnTo>
                  <a:cubicBezTo>
                    <a:pt x="87" y="379"/>
                    <a:pt x="63" y="379"/>
                    <a:pt x="63" y="371"/>
                  </a:cubicBezTo>
                  <a:lnTo>
                    <a:pt x="63" y="371"/>
                  </a:lnTo>
                  <a:cubicBezTo>
                    <a:pt x="63" y="363"/>
                    <a:pt x="63" y="356"/>
                    <a:pt x="71" y="348"/>
                  </a:cubicBezTo>
                  <a:cubicBezTo>
                    <a:pt x="79" y="340"/>
                    <a:pt x="87" y="332"/>
                    <a:pt x="87" y="316"/>
                  </a:cubicBezTo>
                  <a:cubicBezTo>
                    <a:pt x="87" y="316"/>
                    <a:pt x="87" y="316"/>
                    <a:pt x="87" y="308"/>
                  </a:cubicBezTo>
                  <a:cubicBezTo>
                    <a:pt x="79" y="292"/>
                    <a:pt x="71" y="292"/>
                    <a:pt x="63" y="284"/>
                  </a:cubicBezTo>
                  <a:cubicBezTo>
                    <a:pt x="47" y="284"/>
                    <a:pt x="39" y="284"/>
                    <a:pt x="39" y="261"/>
                  </a:cubicBezTo>
                  <a:cubicBezTo>
                    <a:pt x="39" y="261"/>
                    <a:pt x="39" y="253"/>
                    <a:pt x="47" y="245"/>
                  </a:cubicBezTo>
                  <a:cubicBezTo>
                    <a:pt x="47" y="221"/>
                    <a:pt x="47" y="205"/>
                    <a:pt x="47" y="190"/>
                  </a:cubicBezTo>
                  <a:cubicBezTo>
                    <a:pt x="55" y="174"/>
                    <a:pt x="55" y="166"/>
                    <a:pt x="63" y="126"/>
                  </a:cubicBezTo>
                  <a:cubicBezTo>
                    <a:pt x="71" y="118"/>
                    <a:pt x="71" y="110"/>
                    <a:pt x="71" y="110"/>
                  </a:cubicBezTo>
                  <a:cubicBezTo>
                    <a:pt x="71" y="87"/>
                    <a:pt x="63" y="87"/>
                    <a:pt x="47" y="79"/>
                  </a:cubicBezTo>
                  <a:cubicBezTo>
                    <a:pt x="39" y="71"/>
                    <a:pt x="31" y="71"/>
                    <a:pt x="31" y="55"/>
                  </a:cubicBezTo>
                  <a:cubicBezTo>
                    <a:pt x="31" y="47"/>
                    <a:pt x="24" y="39"/>
                    <a:pt x="15" y="23"/>
                  </a:cubicBezTo>
                  <a:cubicBezTo>
                    <a:pt x="15" y="23"/>
                    <a:pt x="15" y="16"/>
                    <a:pt x="8" y="8"/>
                  </a:cubicBezTo>
                  <a:cubicBezTo>
                    <a:pt x="8" y="0"/>
                    <a:pt x="8" y="0"/>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2" name="Freeform 684"/>
            <p:cNvSpPr>
              <a:spLocks noChangeArrowheads="1"/>
            </p:cNvSpPr>
            <p:nvPr/>
          </p:nvSpPr>
          <p:spPr bwMode="auto">
            <a:xfrm>
              <a:off x="14765646" y="6322186"/>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cubicBezTo>
                    <a:pt x="0" y="0"/>
                    <a:pt x="0" y="0"/>
                    <a:pt x="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3" name="Freeform 685"/>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4FBF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4" name="Freeform 686"/>
            <p:cNvSpPr>
              <a:spLocks noChangeArrowheads="1"/>
            </p:cNvSpPr>
            <p:nvPr/>
          </p:nvSpPr>
          <p:spPr bwMode="auto">
            <a:xfrm>
              <a:off x="13476124" y="5556732"/>
              <a:ext cx="12705" cy="12705"/>
            </a:xfrm>
            <a:custGeom>
              <a:avLst/>
              <a:gdLst>
                <a:gd name="T0" fmla="*/ 7 w 17"/>
                <a:gd name="T1" fmla="*/ 0 h 17"/>
                <a:gd name="T2" fmla="*/ 7 w 17"/>
                <a:gd name="T3" fmla="*/ 0 h 17"/>
                <a:gd name="T4" fmla="*/ 0 w 17"/>
                <a:gd name="T5" fmla="*/ 16 h 17"/>
                <a:gd name="T6" fmla="*/ 0 w 17"/>
                <a:gd name="T7" fmla="*/ 16 h 17"/>
                <a:gd name="T8" fmla="*/ 16 w 17"/>
                <a:gd name="T9" fmla="*/ 0 h 17"/>
                <a:gd name="T10" fmla="*/ 16 w 17"/>
                <a:gd name="T11" fmla="*/ 0 h 17"/>
                <a:gd name="T12" fmla="*/ 7 w 17"/>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7" y="0"/>
                  </a:moveTo>
                  <a:lnTo>
                    <a:pt x="7" y="0"/>
                  </a:lnTo>
                  <a:cubicBezTo>
                    <a:pt x="7" y="0"/>
                    <a:pt x="7" y="8"/>
                    <a:pt x="0" y="16"/>
                  </a:cubicBezTo>
                  <a:lnTo>
                    <a:pt x="0" y="16"/>
                  </a:lnTo>
                  <a:cubicBezTo>
                    <a:pt x="16" y="0"/>
                    <a:pt x="16" y="0"/>
                    <a:pt x="16" y="0"/>
                  </a:cubicBezTo>
                  <a:lnTo>
                    <a:pt x="16" y="0"/>
                  </a:lnTo>
                  <a:cubicBezTo>
                    <a:pt x="7" y="0"/>
                    <a:pt x="7" y="0"/>
                    <a:pt x="7" y="0"/>
                  </a:cubicBezTo>
                </a:path>
              </a:pathLst>
            </a:custGeom>
            <a:solidFill>
              <a:srgbClr val="EBED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5" name="Freeform 687"/>
            <p:cNvSpPr>
              <a:spLocks noChangeArrowheads="1"/>
            </p:cNvSpPr>
            <p:nvPr/>
          </p:nvSpPr>
          <p:spPr bwMode="auto">
            <a:xfrm>
              <a:off x="14266987" y="6087150"/>
              <a:ext cx="177865" cy="165160"/>
            </a:xfrm>
            <a:custGeom>
              <a:avLst/>
              <a:gdLst>
                <a:gd name="T0" fmla="*/ 119 w 247"/>
                <a:gd name="T1" fmla="*/ 0 h 230"/>
                <a:gd name="T2" fmla="*/ 159 w 247"/>
                <a:gd name="T3" fmla="*/ 71 h 230"/>
                <a:gd name="T4" fmla="*/ 246 w 247"/>
                <a:gd name="T5" fmla="*/ 87 h 230"/>
                <a:gd name="T6" fmla="*/ 182 w 247"/>
                <a:gd name="T7" fmla="*/ 143 h 230"/>
                <a:gd name="T8" fmla="*/ 198 w 247"/>
                <a:gd name="T9" fmla="*/ 229 h 230"/>
                <a:gd name="T10" fmla="*/ 119 w 247"/>
                <a:gd name="T11" fmla="*/ 190 h 230"/>
                <a:gd name="T12" fmla="*/ 48 w 247"/>
                <a:gd name="T13" fmla="*/ 229 h 230"/>
                <a:gd name="T14" fmla="*/ 64 w 247"/>
                <a:gd name="T15" fmla="*/ 143 h 230"/>
                <a:gd name="T16" fmla="*/ 0 w 247"/>
                <a:gd name="T17" fmla="*/ 87 h 230"/>
                <a:gd name="T18" fmla="*/ 88 w 247"/>
                <a:gd name="T19" fmla="*/ 71 h 230"/>
                <a:gd name="T20" fmla="*/ 119 w 247"/>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30">
                  <a:moveTo>
                    <a:pt x="119" y="0"/>
                  </a:moveTo>
                  <a:lnTo>
                    <a:pt x="159" y="71"/>
                  </a:lnTo>
                  <a:lnTo>
                    <a:pt x="246" y="87"/>
                  </a:lnTo>
                  <a:lnTo>
                    <a:pt x="182" y="143"/>
                  </a:lnTo>
                  <a:lnTo>
                    <a:pt x="198" y="229"/>
                  </a:lnTo>
                  <a:lnTo>
                    <a:pt x="119" y="190"/>
                  </a:lnTo>
                  <a:lnTo>
                    <a:pt x="48" y="229"/>
                  </a:lnTo>
                  <a:lnTo>
                    <a:pt x="64" y="143"/>
                  </a:lnTo>
                  <a:lnTo>
                    <a:pt x="0" y="87"/>
                  </a:lnTo>
                  <a:lnTo>
                    <a:pt x="88"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6" name="Freeform 688"/>
            <p:cNvSpPr>
              <a:spLocks noChangeArrowheads="1"/>
            </p:cNvSpPr>
            <p:nvPr/>
          </p:nvSpPr>
          <p:spPr bwMode="auto">
            <a:xfrm>
              <a:off x="13765153" y="5518618"/>
              <a:ext cx="127046" cy="127046"/>
            </a:xfrm>
            <a:custGeom>
              <a:avLst/>
              <a:gdLst>
                <a:gd name="T0" fmla="*/ 174 w 175"/>
                <a:gd name="T1" fmla="*/ 0 h 175"/>
                <a:gd name="T2" fmla="*/ 174 w 175"/>
                <a:gd name="T3" fmla="*/ 0 h 175"/>
                <a:gd name="T4" fmla="*/ 158 w 175"/>
                <a:gd name="T5" fmla="*/ 174 h 175"/>
                <a:gd name="T6" fmla="*/ 103 w 175"/>
                <a:gd name="T7" fmla="*/ 174 h 175"/>
                <a:gd name="T8" fmla="*/ 87 w 175"/>
                <a:gd name="T9" fmla="*/ 87 h 175"/>
                <a:gd name="T10" fmla="*/ 71 w 175"/>
                <a:gd name="T11" fmla="*/ 174 h 175"/>
                <a:gd name="T12" fmla="*/ 15 w 175"/>
                <a:gd name="T13" fmla="*/ 174 h 175"/>
                <a:gd name="T14" fmla="*/ 0 w 175"/>
                <a:gd name="T15" fmla="*/ 0 h 175"/>
                <a:gd name="T16" fmla="*/ 39 w 175"/>
                <a:gd name="T17" fmla="*/ 0 h 175"/>
                <a:gd name="T18" fmla="*/ 47 w 175"/>
                <a:gd name="T19" fmla="*/ 63 h 175"/>
                <a:gd name="T20" fmla="*/ 47 w 175"/>
                <a:gd name="T21" fmla="*/ 118 h 175"/>
                <a:gd name="T22" fmla="*/ 63 w 175"/>
                <a:gd name="T23" fmla="*/ 0 h 175"/>
                <a:gd name="T24" fmla="*/ 110 w 175"/>
                <a:gd name="T25" fmla="*/ 0 h 175"/>
                <a:gd name="T26" fmla="*/ 118 w 175"/>
                <a:gd name="T27" fmla="*/ 55 h 175"/>
                <a:gd name="T28" fmla="*/ 118 w 175"/>
                <a:gd name="T29" fmla="*/ 126 h 175"/>
                <a:gd name="T30" fmla="*/ 134 w 175"/>
                <a:gd name="T31" fmla="*/ 0 h 175"/>
                <a:gd name="T32" fmla="*/ 174 w 175"/>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75">
                  <a:moveTo>
                    <a:pt x="174" y="0"/>
                  </a:moveTo>
                  <a:lnTo>
                    <a:pt x="174" y="0"/>
                  </a:lnTo>
                  <a:cubicBezTo>
                    <a:pt x="158" y="174"/>
                    <a:pt x="158" y="174"/>
                    <a:pt x="158" y="174"/>
                  </a:cubicBezTo>
                  <a:cubicBezTo>
                    <a:pt x="103" y="174"/>
                    <a:pt x="103" y="174"/>
                    <a:pt x="103" y="174"/>
                  </a:cubicBezTo>
                  <a:cubicBezTo>
                    <a:pt x="95" y="150"/>
                    <a:pt x="87" y="118"/>
                    <a:pt x="87" y="87"/>
                  </a:cubicBezTo>
                  <a:cubicBezTo>
                    <a:pt x="87" y="95"/>
                    <a:pt x="79" y="126"/>
                    <a:pt x="71" y="174"/>
                  </a:cubicBezTo>
                  <a:cubicBezTo>
                    <a:pt x="15" y="174"/>
                    <a:pt x="15" y="174"/>
                    <a:pt x="15" y="174"/>
                  </a:cubicBezTo>
                  <a:cubicBezTo>
                    <a:pt x="0" y="0"/>
                    <a:pt x="0" y="0"/>
                    <a:pt x="0" y="0"/>
                  </a:cubicBezTo>
                  <a:cubicBezTo>
                    <a:pt x="39" y="0"/>
                    <a:pt x="39" y="0"/>
                    <a:pt x="39" y="0"/>
                  </a:cubicBezTo>
                  <a:cubicBezTo>
                    <a:pt x="47" y="63"/>
                    <a:pt x="47" y="63"/>
                    <a:pt x="47" y="63"/>
                  </a:cubicBezTo>
                  <a:cubicBezTo>
                    <a:pt x="47" y="118"/>
                    <a:pt x="47" y="118"/>
                    <a:pt x="47" y="118"/>
                  </a:cubicBezTo>
                  <a:cubicBezTo>
                    <a:pt x="55" y="87"/>
                    <a:pt x="55" y="47"/>
                    <a:pt x="63" y="0"/>
                  </a:cubicBezTo>
                  <a:cubicBezTo>
                    <a:pt x="110" y="0"/>
                    <a:pt x="110" y="0"/>
                    <a:pt x="110" y="0"/>
                  </a:cubicBezTo>
                  <a:cubicBezTo>
                    <a:pt x="110" y="8"/>
                    <a:pt x="110" y="23"/>
                    <a:pt x="118" y="55"/>
                  </a:cubicBezTo>
                  <a:cubicBezTo>
                    <a:pt x="118" y="126"/>
                    <a:pt x="118" y="126"/>
                    <a:pt x="118" y="126"/>
                  </a:cubicBezTo>
                  <a:cubicBezTo>
                    <a:pt x="126" y="79"/>
                    <a:pt x="126" y="39"/>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7" name="Freeform 689"/>
            <p:cNvSpPr>
              <a:spLocks noChangeArrowheads="1"/>
            </p:cNvSpPr>
            <p:nvPr/>
          </p:nvSpPr>
          <p:spPr bwMode="auto">
            <a:xfrm>
              <a:off x="13895377" y="5518618"/>
              <a:ext cx="34937" cy="127046"/>
            </a:xfrm>
            <a:custGeom>
              <a:avLst/>
              <a:gdLst>
                <a:gd name="T0" fmla="*/ 48 w 49"/>
                <a:gd name="T1" fmla="*/ 0 h 175"/>
                <a:gd name="T2" fmla="*/ 48 w 49"/>
                <a:gd name="T3" fmla="*/ 174 h 175"/>
                <a:gd name="T4" fmla="*/ 0 w 49"/>
                <a:gd name="T5" fmla="*/ 174 h 175"/>
                <a:gd name="T6" fmla="*/ 0 w 49"/>
                <a:gd name="T7" fmla="*/ 0 h 175"/>
                <a:gd name="T8" fmla="*/ 48 w 49"/>
                <a:gd name="T9" fmla="*/ 0 h 175"/>
              </a:gdLst>
              <a:ahLst/>
              <a:cxnLst>
                <a:cxn ang="0">
                  <a:pos x="T0" y="T1"/>
                </a:cxn>
                <a:cxn ang="0">
                  <a:pos x="T2" y="T3"/>
                </a:cxn>
                <a:cxn ang="0">
                  <a:pos x="T4" y="T5"/>
                </a:cxn>
                <a:cxn ang="0">
                  <a:pos x="T6" y="T7"/>
                </a:cxn>
                <a:cxn ang="0">
                  <a:pos x="T8" y="T9"/>
                </a:cxn>
              </a:cxnLst>
              <a:rect l="0" t="0" r="r" b="b"/>
              <a:pathLst>
                <a:path w="49" h="175">
                  <a:moveTo>
                    <a:pt x="48" y="0"/>
                  </a:moveTo>
                  <a:lnTo>
                    <a:pt x="48" y="174"/>
                  </a:lnTo>
                  <a:lnTo>
                    <a:pt x="0" y="174"/>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8" name="Freeform 690"/>
            <p:cNvSpPr>
              <a:spLocks noChangeArrowheads="1"/>
            </p:cNvSpPr>
            <p:nvPr/>
          </p:nvSpPr>
          <p:spPr bwMode="auto">
            <a:xfrm>
              <a:off x="13943019" y="5518618"/>
              <a:ext cx="76228" cy="130222"/>
            </a:xfrm>
            <a:custGeom>
              <a:avLst/>
              <a:gdLst>
                <a:gd name="T0" fmla="*/ 103 w 104"/>
                <a:gd name="T1" fmla="*/ 55 h 183"/>
                <a:gd name="T2" fmla="*/ 103 w 104"/>
                <a:gd name="T3" fmla="*/ 55 h 183"/>
                <a:gd name="T4" fmla="*/ 55 w 104"/>
                <a:gd name="T5" fmla="*/ 55 h 183"/>
                <a:gd name="T6" fmla="*/ 55 w 104"/>
                <a:gd name="T7" fmla="*/ 39 h 183"/>
                <a:gd name="T8" fmla="*/ 55 w 104"/>
                <a:gd name="T9" fmla="*/ 31 h 183"/>
                <a:gd name="T10" fmla="*/ 47 w 104"/>
                <a:gd name="T11" fmla="*/ 23 h 183"/>
                <a:gd name="T12" fmla="*/ 47 w 104"/>
                <a:gd name="T13" fmla="*/ 31 h 183"/>
                <a:gd name="T14" fmla="*/ 39 w 104"/>
                <a:gd name="T15" fmla="*/ 39 h 183"/>
                <a:gd name="T16" fmla="*/ 47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3 w 104"/>
                <a:gd name="T31" fmla="*/ 174 h 183"/>
                <a:gd name="T32" fmla="*/ 8 w 104"/>
                <a:gd name="T33" fmla="*/ 150 h 183"/>
                <a:gd name="T34" fmla="*/ 0 w 104"/>
                <a:gd name="T35" fmla="*/ 126 h 183"/>
                <a:gd name="T36" fmla="*/ 0 w 104"/>
                <a:gd name="T37" fmla="*/ 110 h 183"/>
                <a:gd name="T38" fmla="*/ 39 w 104"/>
                <a:gd name="T39" fmla="*/ 110 h 183"/>
                <a:gd name="T40" fmla="*/ 39 w 104"/>
                <a:gd name="T41" fmla="*/ 134 h 183"/>
                <a:gd name="T42" fmla="*/ 47 w 104"/>
                <a:gd name="T43" fmla="*/ 142 h 183"/>
                <a:gd name="T44" fmla="*/ 47 w 104"/>
                <a:gd name="T45" fmla="*/ 150 h 183"/>
                <a:gd name="T46" fmla="*/ 55 w 104"/>
                <a:gd name="T47" fmla="*/ 142 h 183"/>
                <a:gd name="T48" fmla="*/ 63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3 w 104"/>
                <a:gd name="T63" fmla="*/ 0 h 183"/>
                <a:gd name="T64" fmla="*/ 47 w 104"/>
                <a:gd name="T65" fmla="*/ 0 h 183"/>
                <a:gd name="T66" fmla="*/ 79 w 104"/>
                <a:gd name="T67" fmla="*/ 0 h 183"/>
                <a:gd name="T68" fmla="*/ 95 w 104"/>
                <a:gd name="T69" fmla="*/ 16 h 183"/>
                <a:gd name="T70" fmla="*/ 103 w 104"/>
                <a:gd name="T71" fmla="*/ 47 h 183"/>
                <a:gd name="T72" fmla="*/ 103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103" y="55"/>
                  </a:moveTo>
                  <a:lnTo>
                    <a:pt x="103" y="55"/>
                  </a:lnTo>
                  <a:cubicBezTo>
                    <a:pt x="55" y="55"/>
                    <a:pt x="55" y="55"/>
                    <a:pt x="55" y="55"/>
                  </a:cubicBezTo>
                  <a:cubicBezTo>
                    <a:pt x="55" y="39"/>
                    <a:pt x="55" y="39"/>
                    <a:pt x="55" y="39"/>
                  </a:cubicBezTo>
                  <a:cubicBezTo>
                    <a:pt x="55" y="31"/>
                    <a:pt x="55" y="31"/>
                    <a:pt x="55" y="31"/>
                  </a:cubicBezTo>
                  <a:cubicBezTo>
                    <a:pt x="55" y="31"/>
                    <a:pt x="55" y="23"/>
                    <a:pt x="47" y="23"/>
                  </a:cubicBezTo>
                  <a:lnTo>
                    <a:pt x="47" y="31"/>
                  </a:lnTo>
                  <a:cubicBezTo>
                    <a:pt x="39" y="31"/>
                    <a:pt x="39" y="39"/>
                    <a:pt x="39" y="39"/>
                  </a:cubicBezTo>
                  <a:cubicBezTo>
                    <a:pt x="39" y="47"/>
                    <a:pt x="39" y="47"/>
                    <a:pt x="47" y="55"/>
                  </a:cubicBezTo>
                  <a:cubicBezTo>
                    <a:pt x="47" y="55"/>
                    <a:pt x="47"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3" y="182"/>
                    <a:pt x="55" y="182"/>
                  </a:cubicBezTo>
                  <a:cubicBezTo>
                    <a:pt x="39" y="182"/>
                    <a:pt x="32" y="174"/>
                    <a:pt x="23" y="174"/>
                  </a:cubicBezTo>
                  <a:cubicBezTo>
                    <a:pt x="16" y="166"/>
                    <a:pt x="8" y="158"/>
                    <a:pt x="8" y="150"/>
                  </a:cubicBezTo>
                  <a:cubicBezTo>
                    <a:pt x="0" y="150"/>
                    <a:pt x="0" y="134"/>
                    <a:pt x="0" y="126"/>
                  </a:cubicBezTo>
                  <a:cubicBezTo>
                    <a:pt x="0" y="110"/>
                    <a:pt x="0" y="110"/>
                    <a:pt x="0" y="110"/>
                  </a:cubicBezTo>
                  <a:cubicBezTo>
                    <a:pt x="39" y="110"/>
                    <a:pt x="39" y="110"/>
                    <a:pt x="39" y="110"/>
                  </a:cubicBezTo>
                  <a:cubicBezTo>
                    <a:pt x="39" y="134"/>
                    <a:pt x="39" y="134"/>
                    <a:pt x="39" y="134"/>
                  </a:cubicBezTo>
                  <a:cubicBezTo>
                    <a:pt x="39" y="142"/>
                    <a:pt x="47" y="142"/>
                    <a:pt x="47" y="142"/>
                  </a:cubicBezTo>
                  <a:cubicBezTo>
                    <a:pt x="47" y="150"/>
                    <a:pt x="47" y="150"/>
                    <a:pt x="47" y="150"/>
                  </a:cubicBezTo>
                  <a:cubicBezTo>
                    <a:pt x="55" y="150"/>
                    <a:pt x="55" y="150"/>
                    <a:pt x="55" y="142"/>
                  </a:cubicBezTo>
                  <a:cubicBezTo>
                    <a:pt x="63" y="142"/>
                    <a:pt x="63" y="142"/>
                    <a:pt x="63" y="134"/>
                  </a:cubicBezTo>
                  <a:cubicBezTo>
                    <a:pt x="63" y="126"/>
                    <a:pt x="55" y="118"/>
                    <a:pt x="55" y="118"/>
                  </a:cubicBezTo>
                  <a:cubicBezTo>
                    <a:pt x="55" y="110"/>
                    <a:pt x="47" y="102"/>
                    <a:pt x="32" y="102"/>
                  </a:cubicBezTo>
                  <a:cubicBezTo>
                    <a:pt x="23" y="95"/>
                    <a:pt x="16" y="87"/>
                    <a:pt x="16" y="87"/>
                  </a:cubicBezTo>
                  <a:cubicBezTo>
                    <a:pt x="8" y="79"/>
                    <a:pt x="8" y="79"/>
                    <a:pt x="0" y="71"/>
                  </a:cubicBezTo>
                  <a:cubicBezTo>
                    <a:pt x="0" y="63"/>
                    <a:pt x="0" y="55"/>
                    <a:pt x="0" y="47"/>
                  </a:cubicBezTo>
                  <a:cubicBezTo>
                    <a:pt x="0" y="31"/>
                    <a:pt x="0" y="23"/>
                    <a:pt x="8" y="16"/>
                  </a:cubicBezTo>
                  <a:cubicBezTo>
                    <a:pt x="8" y="8"/>
                    <a:pt x="16" y="8"/>
                    <a:pt x="23" y="0"/>
                  </a:cubicBezTo>
                  <a:cubicBezTo>
                    <a:pt x="32" y="0"/>
                    <a:pt x="39" y="0"/>
                    <a:pt x="47" y="0"/>
                  </a:cubicBezTo>
                  <a:cubicBezTo>
                    <a:pt x="63" y="0"/>
                    <a:pt x="71" y="0"/>
                    <a:pt x="79" y="0"/>
                  </a:cubicBezTo>
                  <a:cubicBezTo>
                    <a:pt x="87" y="8"/>
                    <a:pt x="95" y="16"/>
                    <a:pt x="95" y="16"/>
                  </a:cubicBezTo>
                  <a:cubicBezTo>
                    <a:pt x="95" y="23"/>
                    <a:pt x="103" y="31"/>
                    <a:pt x="103" y="47"/>
                  </a:cubicBezTo>
                  <a:lnTo>
                    <a:pt x="103"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699" name="Freeform 691"/>
            <p:cNvSpPr>
              <a:spLocks noChangeArrowheads="1"/>
            </p:cNvSpPr>
            <p:nvPr/>
          </p:nvSpPr>
          <p:spPr bwMode="auto">
            <a:xfrm>
              <a:off x="14025599" y="5518618"/>
              <a:ext cx="76228" cy="130222"/>
            </a:xfrm>
            <a:custGeom>
              <a:avLst/>
              <a:gdLst>
                <a:gd name="T0" fmla="*/ 103 w 104"/>
                <a:gd name="T1" fmla="*/ 79 h 183"/>
                <a:gd name="T2" fmla="*/ 103 w 104"/>
                <a:gd name="T3" fmla="*/ 79 h 183"/>
                <a:gd name="T4" fmla="*/ 56 w 104"/>
                <a:gd name="T5" fmla="*/ 79 h 183"/>
                <a:gd name="T6" fmla="*/ 56 w 104"/>
                <a:gd name="T7" fmla="*/ 47 h 183"/>
                <a:gd name="T8" fmla="*/ 56 w 104"/>
                <a:gd name="T9" fmla="*/ 31 h 183"/>
                <a:gd name="T10" fmla="*/ 48 w 104"/>
                <a:gd name="T11" fmla="*/ 23 h 183"/>
                <a:gd name="T12" fmla="*/ 48 w 104"/>
                <a:gd name="T13" fmla="*/ 31 h 183"/>
                <a:gd name="T14" fmla="*/ 40 w 104"/>
                <a:gd name="T15" fmla="*/ 47 h 183"/>
                <a:gd name="T16" fmla="*/ 40 w 104"/>
                <a:gd name="T17" fmla="*/ 126 h 183"/>
                <a:gd name="T18" fmla="*/ 48 w 104"/>
                <a:gd name="T19" fmla="*/ 142 h 183"/>
                <a:gd name="T20" fmla="*/ 48 w 104"/>
                <a:gd name="T21" fmla="*/ 150 h 183"/>
                <a:gd name="T22" fmla="*/ 56 w 104"/>
                <a:gd name="T23" fmla="*/ 142 h 183"/>
                <a:gd name="T24" fmla="*/ 56 w 104"/>
                <a:gd name="T25" fmla="*/ 126 h 183"/>
                <a:gd name="T26" fmla="*/ 56 w 104"/>
                <a:gd name="T27" fmla="*/ 102 h 183"/>
                <a:gd name="T28" fmla="*/ 103 w 104"/>
                <a:gd name="T29" fmla="*/ 102 h 183"/>
                <a:gd name="T30" fmla="*/ 103 w 104"/>
                <a:gd name="T31" fmla="*/ 110 h 183"/>
                <a:gd name="T32" fmla="*/ 103 w 104"/>
                <a:gd name="T33" fmla="*/ 150 h 183"/>
                <a:gd name="T34" fmla="*/ 87 w 104"/>
                <a:gd name="T35" fmla="*/ 166 h 183"/>
                <a:gd name="T36" fmla="*/ 48 w 104"/>
                <a:gd name="T37" fmla="*/ 182 h 183"/>
                <a:gd name="T38" fmla="*/ 16 w 104"/>
                <a:gd name="T39" fmla="*/ 174 h 183"/>
                <a:gd name="T40" fmla="*/ 0 w 104"/>
                <a:gd name="T41" fmla="*/ 150 h 183"/>
                <a:gd name="T42" fmla="*/ 0 w 104"/>
                <a:gd name="T43" fmla="*/ 110 h 183"/>
                <a:gd name="T44" fmla="*/ 0 w 104"/>
                <a:gd name="T45" fmla="*/ 63 h 183"/>
                <a:gd name="T46" fmla="*/ 0 w 104"/>
                <a:gd name="T47" fmla="*/ 31 h 183"/>
                <a:gd name="T48" fmla="*/ 8 w 104"/>
                <a:gd name="T49" fmla="*/ 16 h 183"/>
                <a:gd name="T50" fmla="*/ 24 w 104"/>
                <a:gd name="T51" fmla="*/ 0 h 183"/>
                <a:gd name="T52" fmla="*/ 48 w 104"/>
                <a:gd name="T53" fmla="*/ 0 h 183"/>
                <a:gd name="T54" fmla="*/ 80 w 104"/>
                <a:gd name="T55" fmla="*/ 8 h 183"/>
                <a:gd name="T56" fmla="*/ 103 w 104"/>
                <a:gd name="T57" fmla="*/ 23 h 183"/>
                <a:gd name="T58" fmla="*/ 103 w 104"/>
                <a:gd name="T59" fmla="*/ 63 h 183"/>
                <a:gd name="T60" fmla="*/ 103 w 104"/>
                <a:gd name="T61" fmla="*/ 7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83">
                  <a:moveTo>
                    <a:pt x="103" y="79"/>
                  </a:moveTo>
                  <a:lnTo>
                    <a:pt x="103" y="79"/>
                  </a:lnTo>
                  <a:cubicBezTo>
                    <a:pt x="56" y="79"/>
                    <a:pt x="56" y="79"/>
                    <a:pt x="56" y="79"/>
                  </a:cubicBezTo>
                  <a:cubicBezTo>
                    <a:pt x="56" y="47"/>
                    <a:pt x="56" y="47"/>
                    <a:pt x="56" y="47"/>
                  </a:cubicBezTo>
                  <a:cubicBezTo>
                    <a:pt x="56" y="39"/>
                    <a:pt x="56" y="31"/>
                    <a:pt x="56" y="31"/>
                  </a:cubicBezTo>
                  <a:cubicBezTo>
                    <a:pt x="56" y="31"/>
                    <a:pt x="56" y="23"/>
                    <a:pt x="48" y="23"/>
                  </a:cubicBezTo>
                  <a:lnTo>
                    <a:pt x="48" y="31"/>
                  </a:lnTo>
                  <a:cubicBezTo>
                    <a:pt x="40" y="31"/>
                    <a:pt x="40" y="39"/>
                    <a:pt x="40" y="47"/>
                  </a:cubicBezTo>
                  <a:cubicBezTo>
                    <a:pt x="40" y="126"/>
                    <a:pt x="40" y="126"/>
                    <a:pt x="40" y="126"/>
                  </a:cubicBezTo>
                  <a:cubicBezTo>
                    <a:pt x="40" y="134"/>
                    <a:pt x="40" y="142"/>
                    <a:pt x="48" y="142"/>
                  </a:cubicBezTo>
                  <a:cubicBezTo>
                    <a:pt x="48" y="150"/>
                    <a:pt x="48" y="150"/>
                    <a:pt x="48" y="150"/>
                  </a:cubicBezTo>
                  <a:cubicBezTo>
                    <a:pt x="56" y="150"/>
                    <a:pt x="56" y="150"/>
                    <a:pt x="56" y="142"/>
                  </a:cubicBezTo>
                  <a:cubicBezTo>
                    <a:pt x="56" y="142"/>
                    <a:pt x="56" y="134"/>
                    <a:pt x="56" y="126"/>
                  </a:cubicBezTo>
                  <a:cubicBezTo>
                    <a:pt x="56" y="102"/>
                    <a:pt x="56" y="102"/>
                    <a:pt x="56" y="102"/>
                  </a:cubicBezTo>
                  <a:cubicBezTo>
                    <a:pt x="103" y="102"/>
                    <a:pt x="103" y="102"/>
                    <a:pt x="103" y="102"/>
                  </a:cubicBezTo>
                  <a:cubicBezTo>
                    <a:pt x="103" y="110"/>
                    <a:pt x="103" y="110"/>
                    <a:pt x="103" y="110"/>
                  </a:cubicBezTo>
                  <a:cubicBezTo>
                    <a:pt x="103" y="126"/>
                    <a:pt x="103" y="142"/>
                    <a:pt x="103" y="150"/>
                  </a:cubicBezTo>
                  <a:cubicBezTo>
                    <a:pt x="95" y="158"/>
                    <a:pt x="95" y="166"/>
                    <a:pt x="87" y="166"/>
                  </a:cubicBezTo>
                  <a:cubicBezTo>
                    <a:pt x="72" y="174"/>
                    <a:pt x="64" y="182"/>
                    <a:pt x="48" y="182"/>
                  </a:cubicBezTo>
                  <a:cubicBezTo>
                    <a:pt x="40" y="182"/>
                    <a:pt x="24" y="174"/>
                    <a:pt x="16" y="174"/>
                  </a:cubicBezTo>
                  <a:cubicBezTo>
                    <a:pt x="8" y="166"/>
                    <a:pt x="8" y="158"/>
                    <a:pt x="0" y="150"/>
                  </a:cubicBezTo>
                  <a:cubicBezTo>
                    <a:pt x="0" y="142"/>
                    <a:pt x="0" y="126"/>
                    <a:pt x="0" y="110"/>
                  </a:cubicBezTo>
                  <a:cubicBezTo>
                    <a:pt x="0" y="63"/>
                    <a:pt x="0" y="63"/>
                    <a:pt x="0" y="63"/>
                  </a:cubicBezTo>
                  <a:cubicBezTo>
                    <a:pt x="0" y="47"/>
                    <a:pt x="0" y="39"/>
                    <a:pt x="0" y="31"/>
                  </a:cubicBezTo>
                  <a:cubicBezTo>
                    <a:pt x="0" y="31"/>
                    <a:pt x="0" y="23"/>
                    <a:pt x="8" y="16"/>
                  </a:cubicBezTo>
                  <a:cubicBezTo>
                    <a:pt x="8" y="8"/>
                    <a:pt x="16" y="8"/>
                    <a:pt x="24" y="0"/>
                  </a:cubicBezTo>
                  <a:cubicBezTo>
                    <a:pt x="32" y="0"/>
                    <a:pt x="40" y="0"/>
                    <a:pt x="48" y="0"/>
                  </a:cubicBezTo>
                  <a:cubicBezTo>
                    <a:pt x="64" y="0"/>
                    <a:pt x="72" y="0"/>
                    <a:pt x="80" y="8"/>
                  </a:cubicBezTo>
                  <a:cubicBezTo>
                    <a:pt x="95" y="8"/>
                    <a:pt x="95" y="16"/>
                    <a:pt x="103" y="23"/>
                  </a:cubicBezTo>
                  <a:cubicBezTo>
                    <a:pt x="103" y="31"/>
                    <a:pt x="103" y="47"/>
                    <a:pt x="103" y="63"/>
                  </a:cubicBezTo>
                  <a:lnTo>
                    <a:pt x="103" y="7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0" name="Freeform 692"/>
            <p:cNvSpPr>
              <a:spLocks noChangeArrowheads="1"/>
            </p:cNvSpPr>
            <p:nvPr/>
          </p:nvSpPr>
          <p:spPr bwMode="auto">
            <a:xfrm>
              <a:off x="14111356" y="5518618"/>
              <a:ext cx="76228" cy="130222"/>
            </a:xfrm>
            <a:custGeom>
              <a:avLst/>
              <a:gdLst>
                <a:gd name="T0" fmla="*/ 103 w 104"/>
                <a:gd name="T1" fmla="*/ 102 h 183"/>
                <a:gd name="T2" fmla="*/ 103 w 104"/>
                <a:gd name="T3" fmla="*/ 102 h 183"/>
                <a:gd name="T4" fmla="*/ 103 w 104"/>
                <a:gd name="T5" fmla="*/ 142 h 183"/>
                <a:gd name="T6" fmla="*/ 95 w 104"/>
                <a:gd name="T7" fmla="*/ 158 h 183"/>
                <a:gd name="T8" fmla="*/ 79 w 104"/>
                <a:gd name="T9" fmla="*/ 174 h 183"/>
                <a:gd name="T10" fmla="*/ 55 w 104"/>
                <a:gd name="T11" fmla="*/ 182 h 183"/>
                <a:gd name="T12" fmla="*/ 24 w 104"/>
                <a:gd name="T13" fmla="*/ 174 h 183"/>
                <a:gd name="T14" fmla="*/ 8 w 104"/>
                <a:gd name="T15" fmla="*/ 158 h 183"/>
                <a:gd name="T16" fmla="*/ 0 w 104"/>
                <a:gd name="T17" fmla="*/ 142 h 183"/>
                <a:gd name="T18" fmla="*/ 0 w 104"/>
                <a:gd name="T19" fmla="*/ 102 h 183"/>
                <a:gd name="T20" fmla="*/ 0 w 104"/>
                <a:gd name="T21" fmla="*/ 71 h 183"/>
                <a:gd name="T22" fmla="*/ 0 w 104"/>
                <a:gd name="T23" fmla="*/ 39 h 183"/>
                <a:gd name="T24" fmla="*/ 8 w 104"/>
                <a:gd name="T25" fmla="*/ 16 h 183"/>
                <a:gd name="T26" fmla="*/ 24 w 104"/>
                <a:gd name="T27" fmla="*/ 0 h 183"/>
                <a:gd name="T28" fmla="*/ 55 w 104"/>
                <a:gd name="T29" fmla="*/ 0 h 183"/>
                <a:gd name="T30" fmla="*/ 79 w 104"/>
                <a:gd name="T31" fmla="*/ 0 h 183"/>
                <a:gd name="T32" fmla="*/ 95 w 104"/>
                <a:gd name="T33" fmla="*/ 16 h 183"/>
                <a:gd name="T34" fmla="*/ 103 w 104"/>
                <a:gd name="T35" fmla="*/ 39 h 183"/>
                <a:gd name="T36" fmla="*/ 103 w 104"/>
                <a:gd name="T37" fmla="*/ 71 h 183"/>
                <a:gd name="T38" fmla="*/ 103 w 104"/>
                <a:gd name="T39" fmla="*/ 102 h 183"/>
                <a:gd name="T40" fmla="*/ 63 w 104"/>
                <a:gd name="T41" fmla="*/ 47 h 183"/>
                <a:gd name="T42" fmla="*/ 63 w 104"/>
                <a:gd name="T43" fmla="*/ 47 h 183"/>
                <a:gd name="T44" fmla="*/ 55 w 104"/>
                <a:gd name="T45" fmla="*/ 31 h 183"/>
                <a:gd name="T46" fmla="*/ 55 w 104"/>
                <a:gd name="T47" fmla="*/ 23 h 183"/>
                <a:gd name="T48" fmla="*/ 48 w 104"/>
                <a:gd name="T49" fmla="*/ 31 h 183"/>
                <a:gd name="T50" fmla="*/ 48 w 104"/>
                <a:gd name="T51" fmla="*/ 47 h 183"/>
                <a:gd name="T52" fmla="*/ 48 w 104"/>
                <a:gd name="T53" fmla="*/ 126 h 183"/>
                <a:gd name="T54" fmla="*/ 48 w 104"/>
                <a:gd name="T55" fmla="*/ 142 h 183"/>
                <a:gd name="T56" fmla="*/ 55 w 104"/>
                <a:gd name="T57" fmla="*/ 150 h 183"/>
                <a:gd name="T58" fmla="*/ 55 w 104"/>
                <a:gd name="T59" fmla="*/ 142 h 183"/>
                <a:gd name="T60" fmla="*/ 63 w 104"/>
                <a:gd name="T61" fmla="*/ 126 h 183"/>
                <a:gd name="T62" fmla="*/ 63 w 104"/>
                <a:gd name="T63" fmla="*/ 4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83">
                  <a:moveTo>
                    <a:pt x="103" y="102"/>
                  </a:moveTo>
                  <a:lnTo>
                    <a:pt x="103" y="102"/>
                  </a:lnTo>
                  <a:cubicBezTo>
                    <a:pt x="103" y="118"/>
                    <a:pt x="103" y="134"/>
                    <a:pt x="103" y="142"/>
                  </a:cubicBezTo>
                  <a:cubicBezTo>
                    <a:pt x="103" y="150"/>
                    <a:pt x="103" y="150"/>
                    <a:pt x="95" y="158"/>
                  </a:cubicBezTo>
                  <a:cubicBezTo>
                    <a:pt x="95" y="166"/>
                    <a:pt x="87" y="174"/>
                    <a:pt x="79" y="174"/>
                  </a:cubicBezTo>
                  <a:cubicBezTo>
                    <a:pt x="71" y="174"/>
                    <a:pt x="63" y="182"/>
                    <a:pt x="55" y="182"/>
                  </a:cubicBezTo>
                  <a:cubicBezTo>
                    <a:pt x="39" y="182"/>
                    <a:pt x="32" y="174"/>
                    <a:pt x="24" y="174"/>
                  </a:cubicBezTo>
                  <a:cubicBezTo>
                    <a:pt x="24" y="174"/>
                    <a:pt x="16" y="166"/>
                    <a:pt x="8" y="158"/>
                  </a:cubicBezTo>
                  <a:cubicBezTo>
                    <a:pt x="8" y="150"/>
                    <a:pt x="0" y="150"/>
                    <a:pt x="0" y="142"/>
                  </a:cubicBezTo>
                  <a:cubicBezTo>
                    <a:pt x="0" y="134"/>
                    <a:pt x="0" y="118"/>
                    <a:pt x="0" y="102"/>
                  </a:cubicBezTo>
                  <a:cubicBezTo>
                    <a:pt x="0" y="71"/>
                    <a:pt x="0" y="71"/>
                    <a:pt x="0" y="71"/>
                  </a:cubicBezTo>
                  <a:cubicBezTo>
                    <a:pt x="0" y="55"/>
                    <a:pt x="0" y="47"/>
                    <a:pt x="0" y="39"/>
                  </a:cubicBezTo>
                  <a:cubicBezTo>
                    <a:pt x="0" y="31"/>
                    <a:pt x="8" y="23"/>
                    <a:pt x="8" y="16"/>
                  </a:cubicBezTo>
                  <a:cubicBezTo>
                    <a:pt x="16" y="8"/>
                    <a:pt x="16" y="8"/>
                    <a:pt x="24" y="0"/>
                  </a:cubicBezTo>
                  <a:cubicBezTo>
                    <a:pt x="32" y="0"/>
                    <a:pt x="39" y="0"/>
                    <a:pt x="55" y="0"/>
                  </a:cubicBezTo>
                  <a:cubicBezTo>
                    <a:pt x="63" y="0"/>
                    <a:pt x="71" y="0"/>
                    <a:pt x="79" y="0"/>
                  </a:cubicBezTo>
                  <a:cubicBezTo>
                    <a:pt x="87" y="8"/>
                    <a:pt x="87" y="8"/>
                    <a:pt x="95" y="16"/>
                  </a:cubicBezTo>
                  <a:cubicBezTo>
                    <a:pt x="103" y="23"/>
                    <a:pt x="103" y="31"/>
                    <a:pt x="103" y="39"/>
                  </a:cubicBezTo>
                  <a:cubicBezTo>
                    <a:pt x="103" y="39"/>
                    <a:pt x="103" y="55"/>
                    <a:pt x="103" y="71"/>
                  </a:cubicBezTo>
                  <a:lnTo>
                    <a:pt x="103" y="102"/>
                  </a:lnTo>
                  <a:close/>
                  <a:moveTo>
                    <a:pt x="63" y="47"/>
                  </a:moveTo>
                  <a:lnTo>
                    <a:pt x="63" y="47"/>
                  </a:lnTo>
                  <a:cubicBezTo>
                    <a:pt x="63" y="39"/>
                    <a:pt x="55" y="31"/>
                    <a:pt x="55" y="31"/>
                  </a:cubicBezTo>
                  <a:lnTo>
                    <a:pt x="55" y="23"/>
                  </a:lnTo>
                  <a:cubicBezTo>
                    <a:pt x="48" y="23"/>
                    <a:pt x="48" y="31"/>
                    <a:pt x="48" y="31"/>
                  </a:cubicBezTo>
                  <a:cubicBezTo>
                    <a:pt x="48" y="31"/>
                    <a:pt x="48" y="39"/>
                    <a:pt x="48" y="47"/>
                  </a:cubicBezTo>
                  <a:cubicBezTo>
                    <a:pt x="48" y="126"/>
                    <a:pt x="48" y="126"/>
                    <a:pt x="48" y="126"/>
                  </a:cubicBezTo>
                  <a:cubicBezTo>
                    <a:pt x="48" y="134"/>
                    <a:pt x="48" y="142"/>
                    <a:pt x="48" y="142"/>
                  </a:cubicBezTo>
                  <a:cubicBezTo>
                    <a:pt x="48" y="150"/>
                    <a:pt x="48" y="150"/>
                    <a:pt x="55" y="150"/>
                  </a:cubicBezTo>
                  <a:cubicBezTo>
                    <a:pt x="55" y="150"/>
                    <a:pt x="55" y="150"/>
                    <a:pt x="55" y="142"/>
                  </a:cubicBezTo>
                  <a:cubicBezTo>
                    <a:pt x="55" y="142"/>
                    <a:pt x="63" y="134"/>
                    <a:pt x="63" y="126"/>
                  </a:cubicBezTo>
                  <a:lnTo>
                    <a:pt x="63" y="4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1" name="Freeform 693"/>
            <p:cNvSpPr>
              <a:spLocks noChangeArrowheads="1"/>
            </p:cNvSpPr>
            <p:nvPr/>
          </p:nvSpPr>
          <p:spPr bwMode="auto">
            <a:xfrm>
              <a:off x="14197112" y="5518618"/>
              <a:ext cx="73053"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2" name="Freeform 694"/>
            <p:cNvSpPr>
              <a:spLocks noChangeArrowheads="1"/>
            </p:cNvSpPr>
            <p:nvPr/>
          </p:nvSpPr>
          <p:spPr bwMode="auto">
            <a:xfrm>
              <a:off x="14282869" y="5518618"/>
              <a:ext cx="76228" cy="130222"/>
            </a:xfrm>
            <a:custGeom>
              <a:avLst/>
              <a:gdLst>
                <a:gd name="T0" fmla="*/ 95 w 104"/>
                <a:gd name="T1" fmla="*/ 55 h 183"/>
                <a:gd name="T2" fmla="*/ 95 w 104"/>
                <a:gd name="T3" fmla="*/ 55 h 183"/>
                <a:gd name="T4" fmla="*/ 55 w 104"/>
                <a:gd name="T5" fmla="*/ 55 h 183"/>
                <a:gd name="T6" fmla="*/ 55 w 104"/>
                <a:gd name="T7" fmla="*/ 39 h 183"/>
                <a:gd name="T8" fmla="*/ 55 w 104"/>
                <a:gd name="T9" fmla="*/ 31 h 183"/>
                <a:gd name="T10" fmla="*/ 48 w 104"/>
                <a:gd name="T11" fmla="*/ 23 h 183"/>
                <a:gd name="T12" fmla="*/ 48 w 104"/>
                <a:gd name="T13" fmla="*/ 31 h 183"/>
                <a:gd name="T14" fmla="*/ 40 w 104"/>
                <a:gd name="T15" fmla="*/ 39 h 183"/>
                <a:gd name="T16" fmla="*/ 48 w 104"/>
                <a:gd name="T17" fmla="*/ 55 h 183"/>
                <a:gd name="T18" fmla="*/ 55 w 104"/>
                <a:gd name="T19" fmla="*/ 63 h 183"/>
                <a:gd name="T20" fmla="*/ 95 w 104"/>
                <a:gd name="T21" fmla="*/ 95 h 183"/>
                <a:gd name="T22" fmla="*/ 103 w 104"/>
                <a:gd name="T23" fmla="*/ 126 h 183"/>
                <a:gd name="T24" fmla="*/ 95 w 104"/>
                <a:gd name="T25" fmla="*/ 158 h 183"/>
                <a:gd name="T26" fmla="*/ 79 w 104"/>
                <a:gd name="T27" fmla="*/ 174 h 183"/>
                <a:gd name="T28" fmla="*/ 55 w 104"/>
                <a:gd name="T29" fmla="*/ 182 h 183"/>
                <a:gd name="T30" fmla="*/ 24 w 104"/>
                <a:gd name="T31" fmla="*/ 174 h 183"/>
                <a:gd name="T32" fmla="*/ 8 w 104"/>
                <a:gd name="T33" fmla="*/ 150 h 183"/>
                <a:gd name="T34" fmla="*/ 0 w 104"/>
                <a:gd name="T35" fmla="*/ 126 h 183"/>
                <a:gd name="T36" fmla="*/ 0 w 104"/>
                <a:gd name="T37" fmla="*/ 110 h 183"/>
                <a:gd name="T38" fmla="*/ 40 w 104"/>
                <a:gd name="T39" fmla="*/ 110 h 183"/>
                <a:gd name="T40" fmla="*/ 40 w 104"/>
                <a:gd name="T41" fmla="*/ 134 h 183"/>
                <a:gd name="T42" fmla="*/ 48 w 104"/>
                <a:gd name="T43" fmla="*/ 142 h 183"/>
                <a:gd name="T44" fmla="*/ 48 w 104"/>
                <a:gd name="T45" fmla="*/ 150 h 183"/>
                <a:gd name="T46" fmla="*/ 55 w 104"/>
                <a:gd name="T47" fmla="*/ 142 h 183"/>
                <a:gd name="T48" fmla="*/ 64 w 104"/>
                <a:gd name="T49" fmla="*/ 134 h 183"/>
                <a:gd name="T50" fmla="*/ 55 w 104"/>
                <a:gd name="T51" fmla="*/ 118 h 183"/>
                <a:gd name="T52" fmla="*/ 32 w 104"/>
                <a:gd name="T53" fmla="*/ 102 h 183"/>
                <a:gd name="T54" fmla="*/ 16 w 104"/>
                <a:gd name="T55" fmla="*/ 87 h 183"/>
                <a:gd name="T56" fmla="*/ 0 w 104"/>
                <a:gd name="T57" fmla="*/ 71 h 183"/>
                <a:gd name="T58" fmla="*/ 0 w 104"/>
                <a:gd name="T59" fmla="*/ 47 h 183"/>
                <a:gd name="T60" fmla="*/ 8 w 104"/>
                <a:gd name="T61" fmla="*/ 16 h 183"/>
                <a:gd name="T62" fmla="*/ 24 w 104"/>
                <a:gd name="T63" fmla="*/ 0 h 183"/>
                <a:gd name="T64" fmla="*/ 48 w 104"/>
                <a:gd name="T65" fmla="*/ 0 h 183"/>
                <a:gd name="T66" fmla="*/ 79 w 104"/>
                <a:gd name="T67" fmla="*/ 0 h 183"/>
                <a:gd name="T68" fmla="*/ 95 w 104"/>
                <a:gd name="T69" fmla="*/ 16 h 183"/>
                <a:gd name="T70" fmla="*/ 95 w 104"/>
                <a:gd name="T71" fmla="*/ 47 h 183"/>
                <a:gd name="T72" fmla="*/ 95 w 104"/>
                <a:gd name="T73" fmla="*/ 5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183">
                  <a:moveTo>
                    <a:pt x="95" y="55"/>
                  </a:moveTo>
                  <a:lnTo>
                    <a:pt x="95" y="55"/>
                  </a:lnTo>
                  <a:cubicBezTo>
                    <a:pt x="55" y="55"/>
                    <a:pt x="55" y="55"/>
                    <a:pt x="55" y="55"/>
                  </a:cubicBezTo>
                  <a:cubicBezTo>
                    <a:pt x="55" y="39"/>
                    <a:pt x="55" y="39"/>
                    <a:pt x="55" y="39"/>
                  </a:cubicBezTo>
                  <a:cubicBezTo>
                    <a:pt x="55" y="31"/>
                    <a:pt x="55" y="31"/>
                    <a:pt x="55" y="31"/>
                  </a:cubicBezTo>
                  <a:cubicBezTo>
                    <a:pt x="55" y="31"/>
                    <a:pt x="55" y="23"/>
                    <a:pt x="48" y="23"/>
                  </a:cubicBezTo>
                  <a:lnTo>
                    <a:pt x="48" y="31"/>
                  </a:lnTo>
                  <a:cubicBezTo>
                    <a:pt x="40" y="31"/>
                    <a:pt x="40" y="39"/>
                    <a:pt x="40" y="39"/>
                  </a:cubicBezTo>
                  <a:cubicBezTo>
                    <a:pt x="40" y="47"/>
                    <a:pt x="40" y="47"/>
                    <a:pt x="48" y="55"/>
                  </a:cubicBezTo>
                  <a:cubicBezTo>
                    <a:pt x="48" y="55"/>
                    <a:pt x="48" y="63"/>
                    <a:pt x="55" y="63"/>
                  </a:cubicBezTo>
                  <a:cubicBezTo>
                    <a:pt x="79" y="79"/>
                    <a:pt x="87" y="87"/>
                    <a:pt x="95" y="95"/>
                  </a:cubicBezTo>
                  <a:cubicBezTo>
                    <a:pt x="103" y="102"/>
                    <a:pt x="103" y="110"/>
                    <a:pt x="103" y="126"/>
                  </a:cubicBezTo>
                  <a:cubicBezTo>
                    <a:pt x="103" y="142"/>
                    <a:pt x="103" y="150"/>
                    <a:pt x="95" y="158"/>
                  </a:cubicBezTo>
                  <a:cubicBezTo>
                    <a:pt x="95" y="166"/>
                    <a:pt x="87" y="166"/>
                    <a:pt x="79" y="174"/>
                  </a:cubicBezTo>
                  <a:cubicBezTo>
                    <a:pt x="71" y="174"/>
                    <a:pt x="64" y="182"/>
                    <a:pt x="55" y="182"/>
                  </a:cubicBezTo>
                  <a:cubicBezTo>
                    <a:pt x="40" y="182"/>
                    <a:pt x="32" y="174"/>
                    <a:pt x="24" y="174"/>
                  </a:cubicBezTo>
                  <a:cubicBezTo>
                    <a:pt x="16" y="166"/>
                    <a:pt x="8" y="158"/>
                    <a:pt x="8" y="150"/>
                  </a:cubicBezTo>
                  <a:cubicBezTo>
                    <a:pt x="0" y="150"/>
                    <a:pt x="0" y="134"/>
                    <a:pt x="0" y="126"/>
                  </a:cubicBezTo>
                  <a:cubicBezTo>
                    <a:pt x="0" y="110"/>
                    <a:pt x="0" y="110"/>
                    <a:pt x="0" y="110"/>
                  </a:cubicBezTo>
                  <a:cubicBezTo>
                    <a:pt x="40" y="110"/>
                    <a:pt x="40" y="110"/>
                    <a:pt x="40" y="110"/>
                  </a:cubicBezTo>
                  <a:cubicBezTo>
                    <a:pt x="40" y="134"/>
                    <a:pt x="40" y="134"/>
                    <a:pt x="40" y="134"/>
                  </a:cubicBezTo>
                  <a:cubicBezTo>
                    <a:pt x="40" y="142"/>
                    <a:pt x="40" y="142"/>
                    <a:pt x="48" y="142"/>
                  </a:cubicBezTo>
                  <a:cubicBezTo>
                    <a:pt x="48" y="150"/>
                    <a:pt x="48" y="150"/>
                    <a:pt x="48" y="150"/>
                  </a:cubicBezTo>
                  <a:cubicBezTo>
                    <a:pt x="55" y="150"/>
                    <a:pt x="55" y="150"/>
                    <a:pt x="55" y="142"/>
                  </a:cubicBezTo>
                  <a:cubicBezTo>
                    <a:pt x="55" y="142"/>
                    <a:pt x="64" y="142"/>
                    <a:pt x="64" y="134"/>
                  </a:cubicBezTo>
                  <a:cubicBezTo>
                    <a:pt x="64" y="126"/>
                    <a:pt x="55" y="118"/>
                    <a:pt x="55" y="118"/>
                  </a:cubicBezTo>
                  <a:cubicBezTo>
                    <a:pt x="55" y="110"/>
                    <a:pt x="48" y="102"/>
                    <a:pt x="32" y="102"/>
                  </a:cubicBezTo>
                  <a:cubicBezTo>
                    <a:pt x="24" y="95"/>
                    <a:pt x="16" y="87"/>
                    <a:pt x="16" y="87"/>
                  </a:cubicBezTo>
                  <a:cubicBezTo>
                    <a:pt x="8" y="79"/>
                    <a:pt x="8" y="79"/>
                    <a:pt x="0" y="71"/>
                  </a:cubicBezTo>
                  <a:cubicBezTo>
                    <a:pt x="0" y="63"/>
                    <a:pt x="0" y="55"/>
                    <a:pt x="0" y="47"/>
                  </a:cubicBezTo>
                  <a:cubicBezTo>
                    <a:pt x="0" y="31"/>
                    <a:pt x="0" y="23"/>
                    <a:pt x="8" y="16"/>
                  </a:cubicBezTo>
                  <a:cubicBezTo>
                    <a:pt x="8" y="8"/>
                    <a:pt x="16" y="8"/>
                    <a:pt x="24" y="0"/>
                  </a:cubicBezTo>
                  <a:cubicBezTo>
                    <a:pt x="32" y="0"/>
                    <a:pt x="40" y="0"/>
                    <a:pt x="48" y="0"/>
                  </a:cubicBezTo>
                  <a:cubicBezTo>
                    <a:pt x="64" y="0"/>
                    <a:pt x="71" y="0"/>
                    <a:pt x="79" y="0"/>
                  </a:cubicBezTo>
                  <a:cubicBezTo>
                    <a:pt x="87" y="8"/>
                    <a:pt x="95" y="16"/>
                    <a:pt x="95" y="16"/>
                  </a:cubicBezTo>
                  <a:cubicBezTo>
                    <a:pt x="95" y="23"/>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3" name="Freeform 695"/>
            <p:cNvSpPr>
              <a:spLocks noChangeArrowheads="1"/>
            </p:cNvSpPr>
            <p:nvPr/>
          </p:nvSpPr>
          <p:spPr bwMode="auto">
            <a:xfrm>
              <a:off x="14368624" y="5518618"/>
              <a:ext cx="28586" cy="127046"/>
            </a:xfrm>
            <a:custGeom>
              <a:avLst/>
              <a:gdLst>
                <a:gd name="T0" fmla="*/ 39 w 40"/>
                <a:gd name="T1" fmla="*/ 0 h 175"/>
                <a:gd name="T2" fmla="*/ 39 w 40"/>
                <a:gd name="T3" fmla="*/ 174 h 175"/>
                <a:gd name="T4" fmla="*/ 0 w 40"/>
                <a:gd name="T5" fmla="*/ 174 h 175"/>
                <a:gd name="T6" fmla="*/ 0 w 40"/>
                <a:gd name="T7" fmla="*/ 0 h 175"/>
                <a:gd name="T8" fmla="*/ 39 w 40"/>
                <a:gd name="T9" fmla="*/ 0 h 175"/>
              </a:gdLst>
              <a:ahLst/>
              <a:cxnLst>
                <a:cxn ang="0">
                  <a:pos x="T0" y="T1"/>
                </a:cxn>
                <a:cxn ang="0">
                  <a:pos x="T2" y="T3"/>
                </a:cxn>
                <a:cxn ang="0">
                  <a:pos x="T4" y="T5"/>
                </a:cxn>
                <a:cxn ang="0">
                  <a:pos x="T6" y="T7"/>
                </a:cxn>
                <a:cxn ang="0">
                  <a:pos x="T8" y="T9"/>
                </a:cxn>
              </a:cxnLst>
              <a:rect l="0" t="0" r="r" b="b"/>
              <a:pathLst>
                <a:path w="40" h="175">
                  <a:moveTo>
                    <a:pt x="39" y="0"/>
                  </a:moveTo>
                  <a:lnTo>
                    <a:pt x="39"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4" name="Freeform 696"/>
            <p:cNvSpPr>
              <a:spLocks noChangeArrowheads="1"/>
            </p:cNvSpPr>
            <p:nvPr/>
          </p:nvSpPr>
          <p:spPr bwMode="auto">
            <a:xfrm>
              <a:off x="14413091" y="5518618"/>
              <a:ext cx="69876" cy="127046"/>
            </a:xfrm>
            <a:custGeom>
              <a:avLst/>
              <a:gdLst>
                <a:gd name="T0" fmla="*/ 95 w 96"/>
                <a:gd name="T1" fmla="*/ 0 h 175"/>
                <a:gd name="T2" fmla="*/ 95 w 96"/>
                <a:gd name="T3" fmla="*/ 174 h 175"/>
                <a:gd name="T4" fmla="*/ 55 w 96"/>
                <a:gd name="T5" fmla="*/ 174 h 175"/>
                <a:gd name="T6" fmla="*/ 40 w 96"/>
                <a:gd name="T7" fmla="*/ 95 h 175"/>
                <a:gd name="T8" fmla="*/ 40 w 96"/>
                <a:gd name="T9" fmla="*/ 174 h 175"/>
                <a:gd name="T10" fmla="*/ 0 w 96"/>
                <a:gd name="T11" fmla="*/ 174 h 175"/>
                <a:gd name="T12" fmla="*/ 0 w 96"/>
                <a:gd name="T13" fmla="*/ 0 h 175"/>
                <a:gd name="T14" fmla="*/ 40 w 96"/>
                <a:gd name="T15" fmla="*/ 0 h 175"/>
                <a:gd name="T16" fmla="*/ 63 w 96"/>
                <a:gd name="T17" fmla="*/ 79 h 175"/>
                <a:gd name="T18" fmla="*/ 63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40" y="95"/>
                  </a:lnTo>
                  <a:lnTo>
                    <a:pt x="40" y="174"/>
                  </a:lnTo>
                  <a:lnTo>
                    <a:pt x="0" y="174"/>
                  </a:lnTo>
                  <a:lnTo>
                    <a:pt x="0" y="0"/>
                  </a:lnTo>
                  <a:lnTo>
                    <a:pt x="40" y="0"/>
                  </a:lnTo>
                  <a:lnTo>
                    <a:pt x="63" y="79"/>
                  </a:lnTo>
                  <a:lnTo>
                    <a:pt x="63"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5" name="Freeform 697"/>
            <p:cNvSpPr>
              <a:spLocks noChangeArrowheads="1"/>
            </p:cNvSpPr>
            <p:nvPr/>
          </p:nvSpPr>
          <p:spPr bwMode="auto">
            <a:xfrm>
              <a:off x="13974780" y="6049036"/>
              <a:ext cx="63523" cy="76228"/>
            </a:xfrm>
            <a:custGeom>
              <a:avLst/>
              <a:gdLst>
                <a:gd name="T0" fmla="*/ 87 w 88"/>
                <a:gd name="T1" fmla="*/ 0 h 104"/>
                <a:gd name="T2" fmla="*/ 87 w 88"/>
                <a:gd name="T3" fmla="*/ 0 h 104"/>
                <a:gd name="T4" fmla="*/ 87 w 88"/>
                <a:gd name="T5" fmla="*/ 103 h 104"/>
                <a:gd name="T6" fmla="*/ 63 w 88"/>
                <a:gd name="T7" fmla="*/ 103 h 104"/>
                <a:gd name="T8" fmla="*/ 63 w 88"/>
                <a:gd name="T9" fmla="*/ 31 h 104"/>
                <a:gd name="T10" fmla="*/ 56 w 88"/>
                <a:gd name="T11" fmla="*/ 103 h 104"/>
                <a:gd name="T12" fmla="*/ 40 w 88"/>
                <a:gd name="T13" fmla="*/ 103 h 104"/>
                <a:gd name="T14" fmla="*/ 24 w 88"/>
                <a:gd name="T15" fmla="*/ 40 h 104"/>
                <a:gd name="T16" fmla="*/ 24 w 88"/>
                <a:gd name="T17" fmla="*/ 103 h 104"/>
                <a:gd name="T18" fmla="*/ 0 w 88"/>
                <a:gd name="T19" fmla="*/ 103 h 104"/>
                <a:gd name="T20" fmla="*/ 0 w 88"/>
                <a:gd name="T21" fmla="*/ 0 h 104"/>
                <a:gd name="T22" fmla="*/ 40 w 88"/>
                <a:gd name="T23" fmla="*/ 0 h 104"/>
                <a:gd name="T24" fmla="*/ 40 w 88"/>
                <a:gd name="T25" fmla="*/ 24 h 104"/>
                <a:gd name="T26" fmla="*/ 48 w 88"/>
                <a:gd name="T27" fmla="*/ 47 h 104"/>
                <a:gd name="T28" fmla="*/ 48 w 88"/>
                <a:gd name="T29" fmla="*/ 0 h 104"/>
                <a:gd name="T30" fmla="*/ 87 w 88"/>
                <a:gd name="T3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4">
                  <a:moveTo>
                    <a:pt x="87" y="0"/>
                  </a:moveTo>
                  <a:lnTo>
                    <a:pt x="87" y="0"/>
                  </a:lnTo>
                  <a:cubicBezTo>
                    <a:pt x="87" y="103"/>
                    <a:pt x="87" y="103"/>
                    <a:pt x="87" y="103"/>
                  </a:cubicBezTo>
                  <a:cubicBezTo>
                    <a:pt x="63" y="103"/>
                    <a:pt x="63" y="103"/>
                    <a:pt x="63" y="103"/>
                  </a:cubicBezTo>
                  <a:cubicBezTo>
                    <a:pt x="63" y="31"/>
                    <a:pt x="63" y="31"/>
                    <a:pt x="63" y="31"/>
                  </a:cubicBezTo>
                  <a:cubicBezTo>
                    <a:pt x="56" y="103"/>
                    <a:pt x="56" y="103"/>
                    <a:pt x="56" y="103"/>
                  </a:cubicBezTo>
                  <a:cubicBezTo>
                    <a:pt x="40" y="103"/>
                    <a:pt x="40" y="103"/>
                    <a:pt x="40" y="103"/>
                  </a:cubicBezTo>
                  <a:cubicBezTo>
                    <a:pt x="24" y="40"/>
                    <a:pt x="24" y="40"/>
                    <a:pt x="24" y="40"/>
                  </a:cubicBezTo>
                  <a:cubicBezTo>
                    <a:pt x="24" y="103"/>
                    <a:pt x="24" y="103"/>
                    <a:pt x="24" y="103"/>
                  </a:cubicBezTo>
                  <a:cubicBezTo>
                    <a:pt x="0" y="103"/>
                    <a:pt x="0" y="103"/>
                    <a:pt x="0" y="103"/>
                  </a:cubicBezTo>
                  <a:cubicBezTo>
                    <a:pt x="0" y="0"/>
                    <a:pt x="0" y="0"/>
                    <a:pt x="0" y="0"/>
                  </a:cubicBezTo>
                  <a:cubicBezTo>
                    <a:pt x="40" y="0"/>
                    <a:pt x="40" y="0"/>
                    <a:pt x="40" y="0"/>
                  </a:cubicBezTo>
                  <a:cubicBezTo>
                    <a:pt x="40" y="8"/>
                    <a:pt x="40" y="16"/>
                    <a:pt x="40" y="24"/>
                  </a:cubicBezTo>
                  <a:cubicBezTo>
                    <a:pt x="48" y="47"/>
                    <a:pt x="48" y="47"/>
                    <a:pt x="48" y="47"/>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6" name="Freeform 698"/>
            <p:cNvSpPr>
              <a:spLocks noChangeArrowheads="1"/>
            </p:cNvSpPr>
            <p:nvPr/>
          </p:nvSpPr>
          <p:spPr bwMode="auto">
            <a:xfrm>
              <a:off x="14038303" y="6049036"/>
              <a:ext cx="50819" cy="76228"/>
            </a:xfrm>
            <a:custGeom>
              <a:avLst/>
              <a:gdLst>
                <a:gd name="T0" fmla="*/ 56 w 72"/>
                <a:gd name="T1" fmla="*/ 0 h 104"/>
                <a:gd name="T2" fmla="*/ 56 w 72"/>
                <a:gd name="T3" fmla="*/ 0 h 104"/>
                <a:gd name="T4" fmla="*/ 71 w 72"/>
                <a:gd name="T5" fmla="*/ 103 h 104"/>
                <a:gd name="T6" fmla="*/ 48 w 72"/>
                <a:gd name="T7" fmla="*/ 103 h 104"/>
                <a:gd name="T8" fmla="*/ 40 w 72"/>
                <a:gd name="T9" fmla="*/ 87 h 104"/>
                <a:gd name="T10" fmla="*/ 32 w 72"/>
                <a:gd name="T11" fmla="*/ 87 h 104"/>
                <a:gd name="T12" fmla="*/ 32 w 72"/>
                <a:gd name="T13" fmla="*/ 103 h 104"/>
                <a:gd name="T14" fmla="*/ 0 w 72"/>
                <a:gd name="T15" fmla="*/ 103 h 104"/>
                <a:gd name="T16" fmla="*/ 16 w 72"/>
                <a:gd name="T17" fmla="*/ 0 h 104"/>
                <a:gd name="T18" fmla="*/ 56 w 72"/>
                <a:gd name="T19" fmla="*/ 0 h 104"/>
                <a:gd name="T20" fmla="*/ 40 w 72"/>
                <a:gd name="T21" fmla="*/ 63 h 104"/>
                <a:gd name="T22" fmla="*/ 40 w 72"/>
                <a:gd name="T23" fmla="*/ 63 h 104"/>
                <a:gd name="T24" fmla="*/ 40 w 72"/>
                <a:gd name="T25" fmla="*/ 24 h 104"/>
                <a:gd name="T26" fmla="*/ 32 w 72"/>
                <a:gd name="T27" fmla="*/ 63 h 104"/>
                <a:gd name="T28" fmla="*/ 40 w 72"/>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04">
                  <a:moveTo>
                    <a:pt x="56" y="0"/>
                  </a:moveTo>
                  <a:lnTo>
                    <a:pt x="56" y="0"/>
                  </a:lnTo>
                  <a:cubicBezTo>
                    <a:pt x="71" y="103"/>
                    <a:pt x="71" y="103"/>
                    <a:pt x="71" y="103"/>
                  </a:cubicBezTo>
                  <a:cubicBezTo>
                    <a:pt x="48" y="103"/>
                    <a:pt x="48" y="103"/>
                    <a:pt x="48" y="103"/>
                  </a:cubicBezTo>
                  <a:cubicBezTo>
                    <a:pt x="40" y="87"/>
                    <a:pt x="40" y="87"/>
                    <a:pt x="40" y="87"/>
                  </a:cubicBezTo>
                  <a:cubicBezTo>
                    <a:pt x="32" y="87"/>
                    <a:pt x="32" y="87"/>
                    <a:pt x="32" y="87"/>
                  </a:cubicBezTo>
                  <a:cubicBezTo>
                    <a:pt x="32" y="103"/>
                    <a:pt x="32" y="103"/>
                    <a:pt x="32" y="103"/>
                  </a:cubicBezTo>
                  <a:cubicBezTo>
                    <a:pt x="0" y="103"/>
                    <a:pt x="0" y="103"/>
                    <a:pt x="0" y="103"/>
                  </a:cubicBezTo>
                  <a:cubicBezTo>
                    <a:pt x="16" y="0"/>
                    <a:pt x="16" y="0"/>
                    <a:pt x="16" y="0"/>
                  </a:cubicBezTo>
                  <a:lnTo>
                    <a:pt x="56" y="0"/>
                  </a:lnTo>
                  <a:close/>
                  <a:moveTo>
                    <a:pt x="40" y="63"/>
                  </a:moveTo>
                  <a:lnTo>
                    <a:pt x="40" y="63"/>
                  </a:lnTo>
                  <a:cubicBezTo>
                    <a:pt x="40" y="55"/>
                    <a:pt x="40" y="40"/>
                    <a:pt x="40" y="24"/>
                  </a:cubicBezTo>
                  <a:cubicBezTo>
                    <a:pt x="40" y="40"/>
                    <a:pt x="32" y="55"/>
                    <a:pt x="32" y="63"/>
                  </a:cubicBezTo>
                  <a:lnTo>
                    <a:pt x="40"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7" name="Freeform 699"/>
            <p:cNvSpPr>
              <a:spLocks noChangeArrowheads="1"/>
            </p:cNvSpPr>
            <p:nvPr/>
          </p:nvSpPr>
          <p:spPr bwMode="auto">
            <a:xfrm>
              <a:off x="14095474" y="6049036"/>
              <a:ext cx="47643" cy="76228"/>
            </a:xfrm>
            <a:custGeom>
              <a:avLst/>
              <a:gdLst>
                <a:gd name="T0" fmla="*/ 0 w 64"/>
                <a:gd name="T1" fmla="*/ 0 h 104"/>
                <a:gd name="T2" fmla="*/ 0 w 64"/>
                <a:gd name="T3" fmla="*/ 0 h 104"/>
                <a:gd name="T4" fmla="*/ 16 w 64"/>
                <a:gd name="T5" fmla="*/ 0 h 104"/>
                <a:gd name="T6" fmla="*/ 48 w 64"/>
                <a:gd name="T7" fmla="*/ 0 h 104"/>
                <a:gd name="T8" fmla="*/ 56 w 64"/>
                <a:gd name="T9" fmla="*/ 8 h 104"/>
                <a:gd name="T10" fmla="*/ 63 w 64"/>
                <a:gd name="T11" fmla="*/ 16 h 104"/>
                <a:gd name="T12" fmla="*/ 63 w 64"/>
                <a:gd name="T13" fmla="*/ 40 h 104"/>
                <a:gd name="T14" fmla="*/ 63 w 64"/>
                <a:gd name="T15" fmla="*/ 71 h 104"/>
                <a:gd name="T16" fmla="*/ 63 w 64"/>
                <a:gd name="T17" fmla="*/ 95 h 104"/>
                <a:gd name="T18" fmla="*/ 56 w 64"/>
                <a:gd name="T19" fmla="*/ 103 h 104"/>
                <a:gd name="T20" fmla="*/ 48 w 64"/>
                <a:gd name="T21" fmla="*/ 103 h 104"/>
                <a:gd name="T22" fmla="*/ 32 w 64"/>
                <a:gd name="T23" fmla="*/ 103 h 104"/>
                <a:gd name="T24" fmla="*/ 0 w 64"/>
                <a:gd name="T25" fmla="*/ 103 h 104"/>
                <a:gd name="T26" fmla="*/ 0 w 64"/>
                <a:gd name="T27" fmla="*/ 0 h 104"/>
                <a:gd name="T28" fmla="*/ 24 w 64"/>
                <a:gd name="T29" fmla="*/ 16 h 104"/>
                <a:gd name="T30" fmla="*/ 24 w 64"/>
                <a:gd name="T31" fmla="*/ 16 h 104"/>
                <a:gd name="T32" fmla="*/ 24 w 64"/>
                <a:gd name="T33" fmla="*/ 87 h 104"/>
                <a:gd name="T34" fmla="*/ 32 w 64"/>
                <a:gd name="T35" fmla="*/ 87 h 104"/>
                <a:gd name="T36" fmla="*/ 32 w 64"/>
                <a:gd name="T37" fmla="*/ 71 h 104"/>
                <a:gd name="T38" fmla="*/ 32 w 64"/>
                <a:gd name="T39" fmla="*/ 31 h 104"/>
                <a:gd name="T40" fmla="*/ 32 w 64"/>
                <a:gd name="T41" fmla="*/ 24 h 104"/>
                <a:gd name="T42" fmla="*/ 32 w 64"/>
                <a:gd name="T43" fmla="*/ 16 h 104"/>
                <a:gd name="T44" fmla="*/ 24 w 64"/>
                <a:gd name="T4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104">
                  <a:moveTo>
                    <a:pt x="0" y="0"/>
                  </a:moveTo>
                  <a:lnTo>
                    <a:pt x="0" y="0"/>
                  </a:lnTo>
                  <a:cubicBezTo>
                    <a:pt x="16" y="0"/>
                    <a:pt x="16" y="0"/>
                    <a:pt x="16" y="0"/>
                  </a:cubicBezTo>
                  <a:cubicBezTo>
                    <a:pt x="32" y="0"/>
                    <a:pt x="40" y="0"/>
                    <a:pt x="48" y="0"/>
                  </a:cubicBezTo>
                  <a:lnTo>
                    <a:pt x="56" y="8"/>
                  </a:lnTo>
                  <a:lnTo>
                    <a:pt x="63" y="16"/>
                  </a:lnTo>
                  <a:cubicBezTo>
                    <a:pt x="63" y="24"/>
                    <a:pt x="63" y="24"/>
                    <a:pt x="63" y="40"/>
                  </a:cubicBezTo>
                  <a:cubicBezTo>
                    <a:pt x="63" y="71"/>
                    <a:pt x="63" y="71"/>
                    <a:pt x="63" y="71"/>
                  </a:cubicBezTo>
                  <a:cubicBezTo>
                    <a:pt x="63" y="79"/>
                    <a:pt x="63" y="87"/>
                    <a:pt x="63" y="95"/>
                  </a:cubicBezTo>
                  <a:cubicBezTo>
                    <a:pt x="63" y="95"/>
                    <a:pt x="56" y="95"/>
                    <a:pt x="56" y="103"/>
                  </a:cubicBezTo>
                  <a:lnTo>
                    <a:pt x="48" y="103"/>
                  </a:lnTo>
                  <a:cubicBezTo>
                    <a:pt x="48" y="103"/>
                    <a:pt x="40" y="103"/>
                    <a:pt x="32" y="103"/>
                  </a:cubicBezTo>
                  <a:cubicBezTo>
                    <a:pt x="0" y="103"/>
                    <a:pt x="0" y="103"/>
                    <a:pt x="0" y="103"/>
                  </a:cubicBezTo>
                  <a:lnTo>
                    <a:pt x="0" y="0"/>
                  </a:lnTo>
                  <a:close/>
                  <a:moveTo>
                    <a:pt x="24" y="16"/>
                  </a:moveTo>
                  <a:lnTo>
                    <a:pt x="24" y="16"/>
                  </a:lnTo>
                  <a:cubicBezTo>
                    <a:pt x="24" y="87"/>
                    <a:pt x="24" y="87"/>
                    <a:pt x="24" y="87"/>
                  </a:cubicBezTo>
                  <a:cubicBezTo>
                    <a:pt x="32" y="87"/>
                    <a:pt x="32" y="87"/>
                    <a:pt x="32" y="87"/>
                  </a:cubicBezTo>
                  <a:cubicBezTo>
                    <a:pt x="32" y="79"/>
                    <a:pt x="32" y="79"/>
                    <a:pt x="32" y="71"/>
                  </a:cubicBezTo>
                  <a:cubicBezTo>
                    <a:pt x="32" y="31"/>
                    <a:pt x="32" y="31"/>
                    <a:pt x="32" y="31"/>
                  </a:cubicBezTo>
                  <a:cubicBezTo>
                    <a:pt x="32" y="24"/>
                    <a:pt x="32" y="24"/>
                    <a:pt x="32" y="24"/>
                  </a:cubicBez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8" name="Freeform 700"/>
            <p:cNvSpPr>
              <a:spLocks noChangeArrowheads="1"/>
            </p:cNvSpPr>
            <p:nvPr/>
          </p:nvSpPr>
          <p:spPr bwMode="auto">
            <a:xfrm>
              <a:off x="14146293" y="6049036"/>
              <a:ext cx="22234" cy="76228"/>
            </a:xfrm>
            <a:custGeom>
              <a:avLst/>
              <a:gdLst>
                <a:gd name="T0" fmla="*/ 31 w 32"/>
                <a:gd name="T1" fmla="*/ 0 h 104"/>
                <a:gd name="T2" fmla="*/ 31 w 32"/>
                <a:gd name="T3" fmla="*/ 103 h 104"/>
                <a:gd name="T4" fmla="*/ 0 w 32"/>
                <a:gd name="T5" fmla="*/ 103 h 104"/>
                <a:gd name="T6" fmla="*/ 0 w 32"/>
                <a:gd name="T7" fmla="*/ 0 h 104"/>
                <a:gd name="T8" fmla="*/ 31 w 32"/>
                <a:gd name="T9" fmla="*/ 0 h 104"/>
              </a:gdLst>
              <a:ahLst/>
              <a:cxnLst>
                <a:cxn ang="0">
                  <a:pos x="T0" y="T1"/>
                </a:cxn>
                <a:cxn ang="0">
                  <a:pos x="T2" y="T3"/>
                </a:cxn>
                <a:cxn ang="0">
                  <a:pos x="T4" y="T5"/>
                </a:cxn>
                <a:cxn ang="0">
                  <a:pos x="T6" y="T7"/>
                </a:cxn>
                <a:cxn ang="0">
                  <a:pos x="T8" y="T9"/>
                </a:cxn>
              </a:cxnLst>
              <a:rect l="0" t="0" r="r" b="b"/>
              <a:pathLst>
                <a:path w="32" h="104">
                  <a:moveTo>
                    <a:pt x="31" y="0"/>
                  </a:moveTo>
                  <a:lnTo>
                    <a:pt x="31" y="103"/>
                  </a:lnTo>
                  <a:lnTo>
                    <a:pt x="0" y="103"/>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09" name="Freeform 701"/>
            <p:cNvSpPr>
              <a:spLocks noChangeArrowheads="1"/>
            </p:cNvSpPr>
            <p:nvPr/>
          </p:nvSpPr>
          <p:spPr bwMode="auto">
            <a:xfrm>
              <a:off x="14174879" y="6049036"/>
              <a:ext cx="47641" cy="79405"/>
            </a:xfrm>
            <a:custGeom>
              <a:avLst/>
              <a:gdLst>
                <a:gd name="T0" fmla="*/ 55 w 64"/>
                <a:gd name="T1" fmla="*/ 31 h 112"/>
                <a:gd name="T2" fmla="*/ 55 w 64"/>
                <a:gd name="T3" fmla="*/ 31 h 112"/>
                <a:gd name="T4" fmla="*/ 32 w 64"/>
                <a:gd name="T5" fmla="*/ 31 h 112"/>
                <a:gd name="T6" fmla="*/ 32 w 64"/>
                <a:gd name="T7" fmla="*/ 24 h 112"/>
                <a:gd name="T8" fmla="*/ 32 w 64"/>
                <a:gd name="T9" fmla="*/ 16 h 112"/>
                <a:gd name="T10" fmla="*/ 24 w 64"/>
                <a:gd name="T11" fmla="*/ 16 h 112"/>
                <a:gd name="T12" fmla="*/ 24 w 64"/>
                <a:gd name="T13" fmla="*/ 16 h 112"/>
                <a:gd name="T14" fmla="*/ 24 w 64"/>
                <a:gd name="T15" fmla="*/ 24 h 112"/>
                <a:gd name="T16" fmla="*/ 24 w 64"/>
                <a:gd name="T17" fmla="*/ 31 h 112"/>
                <a:gd name="T18" fmla="*/ 32 w 64"/>
                <a:gd name="T19" fmla="*/ 40 h 112"/>
                <a:gd name="T20" fmla="*/ 55 w 64"/>
                <a:gd name="T21" fmla="*/ 55 h 112"/>
                <a:gd name="T22" fmla="*/ 63 w 64"/>
                <a:gd name="T23" fmla="*/ 79 h 112"/>
                <a:gd name="T24" fmla="*/ 55 w 64"/>
                <a:gd name="T25" fmla="*/ 95 h 112"/>
                <a:gd name="T26" fmla="*/ 47 w 64"/>
                <a:gd name="T27" fmla="*/ 103 h 112"/>
                <a:gd name="T28" fmla="*/ 32 w 64"/>
                <a:gd name="T29" fmla="*/ 111 h 112"/>
                <a:gd name="T30" fmla="*/ 8 w 64"/>
                <a:gd name="T31" fmla="*/ 103 h 112"/>
                <a:gd name="T32" fmla="*/ 0 w 64"/>
                <a:gd name="T33" fmla="*/ 95 h 112"/>
                <a:gd name="T34" fmla="*/ 0 w 64"/>
                <a:gd name="T35" fmla="*/ 71 h 112"/>
                <a:gd name="T36" fmla="*/ 0 w 64"/>
                <a:gd name="T37" fmla="*/ 63 h 112"/>
                <a:gd name="T38" fmla="*/ 24 w 64"/>
                <a:gd name="T39" fmla="*/ 63 h 112"/>
                <a:gd name="T40" fmla="*/ 24 w 64"/>
                <a:gd name="T41" fmla="*/ 79 h 112"/>
                <a:gd name="T42" fmla="*/ 24 w 64"/>
                <a:gd name="T43" fmla="*/ 87 h 112"/>
                <a:gd name="T44" fmla="*/ 32 w 64"/>
                <a:gd name="T45" fmla="*/ 87 h 112"/>
                <a:gd name="T46" fmla="*/ 32 w 64"/>
                <a:gd name="T47" fmla="*/ 87 h 112"/>
                <a:gd name="T48" fmla="*/ 32 w 64"/>
                <a:gd name="T49" fmla="*/ 79 h 112"/>
                <a:gd name="T50" fmla="*/ 32 w 64"/>
                <a:gd name="T51" fmla="*/ 71 h 112"/>
                <a:gd name="T52" fmla="*/ 16 w 64"/>
                <a:gd name="T53" fmla="*/ 55 h 112"/>
                <a:gd name="T54" fmla="*/ 8 w 64"/>
                <a:gd name="T55" fmla="*/ 47 h 112"/>
                <a:gd name="T56" fmla="*/ 0 w 64"/>
                <a:gd name="T57" fmla="*/ 40 h 112"/>
                <a:gd name="T58" fmla="*/ 0 w 64"/>
                <a:gd name="T59" fmla="*/ 24 h 112"/>
                <a:gd name="T60" fmla="*/ 0 w 64"/>
                <a:gd name="T61" fmla="*/ 8 h 112"/>
                <a:gd name="T62" fmla="*/ 8 w 64"/>
                <a:gd name="T63" fmla="*/ 0 h 112"/>
                <a:gd name="T64" fmla="*/ 24 w 64"/>
                <a:gd name="T65" fmla="*/ 0 h 112"/>
                <a:gd name="T66" fmla="*/ 47 w 64"/>
                <a:gd name="T67" fmla="*/ 0 h 112"/>
                <a:gd name="T68" fmla="*/ 55 w 64"/>
                <a:gd name="T69" fmla="*/ 8 h 112"/>
                <a:gd name="T70" fmla="*/ 55 w 64"/>
                <a:gd name="T71" fmla="*/ 24 h 112"/>
                <a:gd name="T72" fmla="*/ 55 w 64"/>
                <a:gd name="T73" fmla="*/ 3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12">
                  <a:moveTo>
                    <a:pt x="55" y="31"/>
                  </a:moveTo>
                  <a:lnTo>
                    <a:pt x="55" y="31"/>
                  </a:lnTo>
                  <a:cubicBezTo>
                    <a:pt x="32" y="31"/>
                    <a:pt x="32" y="31"/>
                    <a:pt x="32" y="31"/>
                  </a:cubicBezTo>
                  <a:cubicBezTo>
                    <a:pt x="32" y="24"/>
                    <a:pt x="32" y="24"/>
                    <a:pt x="32" y="24"/>
                  </a:cubicBezTo>
                  <a:lnTo>
                    <a:pt x="32" y="16"/>
                  </a:lnTo>
                  <a:cubicBezTo>
                    <a:pt x="32" y="16"/>
                    <a:pt x="32" y="16"/>
                    <a:pt x="24" y="16"/>
                  </a:cubicBezTo>
                  <a:lnTo>
                    <a:pt x="24" y="16"/>
                  </a:lnTo>
                  <a:lnTo>
                    <a:pt x="24" y="24"/>
                  </a:lnTo>
                  <a:lnTo>
                    <a:pt x="24" y="31"/>
                  </a:lnTo>
                  <a:cubicBezTo>
                    <a:pt x="24" y="31"/>
                    <a:pt x="24" y="31"/>
                    <a:pt x="32" y="40"/>
                  </a:cubicBezTo>
                  <a:cubicBezTo>
                    <a:pt x="47" y="47"/>
                    <a:pt x="55" y="47"/>
                    <a:pt x="55" y="55"/>
                  </a:cubicBezTo>
                  <a:cubicBezTo>
                    <a:pt x="55" y="63"/>
                    <a:pt x="63" y="71"/>
                    <a:pt x="63" y="79"/>
                  </a:cubicBezTo>
                  <a:cubicBezTo>
                    <a:pt x="63" y="87"/>
                    <a:pt x="55" y="87"/>
                    <a:pt x="55" y="95"/>
                  </a:cubicBezTo>
                  <a:cubicBezTo>
                    <a:pt x="55" y="95"/>
                    <a:pt x="55" y="103"/>
                    <a:pt x="47" y="103"/>
                  </a:cubicBezTo>
                  <a:cubicBezTo>
                    <a:pt x="39" y="103"/>
                    <a:pt x="39" y="111"/>
                    <a:pt x="32" y="111"/>
                  </a:cubicBezTo>
                  <a:cubicBezTo>
                    <a:pt x="24" y="111"/>
                    <a:pt x="16" y="103"/>
                    <a:pt x="8" y="103"/>
                  </a:cubicBezTo>
                  <a:lnTo>
                    <a:pt x="0" y="95"/>
                  </a:lnTo>
                  <a:cubicBezTo>
                    <a:pt x="0" y="87"/>
                    <a:pt x="0" y="79"/>
                    <a:pt x="0" y="71"/>
                  </a:cubicBezTo>
                  <a:cubicBezTo>
                    <a:pt x="0" y="63"/>
                    <a:pt x="0" y="63"/>
                    <a:pt x="0" y="63"/>
                  </a:cubicBezTo>
                  <a:cubicBezTo>
                    <a:pt x="24" y="63"/>
                    <a:pt x="24" y="63"/>
                    <a:pt x="24" y="63"/>
                  </a:cubicBezTo>
                  <a:cubicBezTo>
                    <a:pt x="24" y="79"/>
                    <a:pt x="24" y="79"/>
                    <a:pt x="24" y="79"/>
                  </a:cubicBezTo>
                  <a:cubicBezTo>
                    <a:pt x="24" y="87"/>
                    <a:pt x="24" y="87"/>
                    <a:pt x="24" y="87"/>
                  </a:cubicBezTo>
                  <a:cubicBezTo>
                    <a:pt x="24" y="87"/>
                    <a:pt x="24" y="87"/>
                    <a:pt x="32" y="87"/>
                  </a:cubicBezTo>
                  <a:lnTo>
                    <a:pt x="32" y="87"/>
                  </a:lnTo>
                  <a:cubicBezTo>
                    <a:pt x="32" y="87"/>
                    <a:pt x="32" y="87"/>
                    <a:pt x="32" y="79"/>
                  </a:cubicBezTo>
                  <a:cubicBezTo>
                    <a:pt x="32" y="71"/>
                    <a:pt x="32" y="71"/>
                    <a:pt x="32" y="71"/>
                  </a:cubicBezTo>
                  <a:cubicBezTo>
                    <a:pt x="32" y="63"/>
                    <a:pt x="24" y="63"/>
                    <a:pt x="16" y="55"/>
                  </a:cubicBezTo>
                  <a:cubicBezTo>
                    <a:pt x="8" y="55"/>
                    <a:pt x="8" y="47"/>
                    <a:pt x="8" y="47"/>
                  </a:cubicBezTo>
                  <a:cubicBezTo>
                    <a:pt x="0" y="47"/>
                    <a:pt x="0" y="47"/>
                    <a:pt x="0" y="40"/>
                  </a:cubicBezTo>
                  <a:cubicBezTo>
                    <a:pt x="0" y="40"/>
                    <a:pt x="0" y="31"/>
                    <a:pt x="0" y="24"/>
                  </a:cubicBezTo>
                  <a:cubicBezTo>
                    <a:pt x="0" y="16"/>
                    <a:pt x="0" y="16"/>
                    <a:pt x="0" y="8"/>
                  </a:cubicBezTo>
                  <a:lnTo>
                    <a:pt x="8" y="0"/>
                  </a:lnTo>
                  <a:cubicBezTo>
                    <a:pt x="16" y="0"/>
                    <a:pt x="24" y="0"/>
                    <a:pt x="24" y="0"/>
                  </a:cubicBezTo>
                  <a:cubicBezTo>
                    <a:pt x="32" y="0"/>
                    <a:pt x="39" y="0"/>
                    <a:pt x="47" y="0"/>
                  </a:cubicBezTo>
                  <a:lnTo>
                    <a:pt x="55" y="8"/>
                  </a:lnTo>
                  <a:cubicBezTo>
                    <a:pt x="55" y="16"/>
                    <a:pt x="55" y="16"/>
                    <a:pt x="55" y="24"/>
                  </a:cubicBezTo>
                  <a:lnTo>
                    <a:pt x="55" y="31"/>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0" name="Freeform 702"/>
            <p:cNvSpPr>
              <a:spLocks noChangeArrowheads="1"/>
            </p:cNvSpPr>
            <p:nvPr/>
          </p:nvSpPr>
          <p:spPr bwMode="auto">
            <a:xfrm>
              <a:off x="14219346" y="6049036"/>
              <a:ext cx="47641" cy="79405"/>
            </a:xfrm>
            <a:custGeom>
              <a:avLst/>
              <a:gdLst>
                <a:gd name="T0" fmla="*/ 63 w 64"/>
                <a:gd name="T1" fmla="*/ 63 h 112"/>
                <a:gd name="T2" fmla="*/ 63 w 64"/>
                <a:gd name="T3" fmla="*/ 63 h 112"/>
                <a:gd name="T4" fmla="*/ 63 w 64"/>
                <a:gd name="T5" fmla="*/ 87 h 112"/>
                <a:gd name="T6" fmla="*/ 63 w 64"/>
                <a:gd name="T7" fmla="*/ 95 h 112"/>
                <a:gd name="T8" fmla="*/ 48 w 64"/>
                <a:gd name="T9" fmla="*/ 103 h 112"/>
                <a:gd name="T10" fmla="*/ 32 w 64"/>
                <a:gd name="T11" fmla="*/ 111 h 112"/>
                <a:gd name="T12" fmla="*/ 24 w 64"/>
                <a:gd name="T13" fmla="*/ 103 h 112"/>
                <a:gd name="T14" fmla="*/ 8 w 64"/>
                <a:gd name="T15" fmla="*/ 95 h 112"/>
                <a:gd name="T16" fmla="*/ 8 w 64"/>
                <a:gd name="T17" fmla="*/ 87 h 112"/>
                <a:gd name="T18" fmla="*/ 0 w 64"/>
                <a:gd name="T19" fmla="*/ 63 h 112"/>
                <a:gd name="T20" fmla="*/ 0 w 64"/>
                <a:gd name="T21" fmla="*/ 40 h 112"/>
                <a:gd name="T22" fmla="*/ 8 w 64"/>
                <a:gd name="T23" fmla="*/ 24 h 112"/>
                <a:gd name="T24" fmla="*/ 8 w 64"/>
                <a:gd name="T25" fmla="*/ 8 h 112"/>
                <a:gd name="T26" fmla="*/ 24 w 64"/>
                <a:gd name="T27" fmla="*/ 0 h 112"/>
                <a:gd name="T28" fmla="*/ 32 w 64"/>
                <a:gd name="T29" fmla="*/ 0 h 112"/>
                <a:gd name="T30" fmla="*/ 48 w 64"/>
                <a:gd name="T31" fmla="*/ 0 h 112"/>
                <a:gd name="T32" fmla="*/ 63 w 64"/>
                <a:gd name="T33" fmla="*/ 8 h 112"/>
                <a:gd name="T34" fmla="*/ 63 w 64"/>
                <a:gd name="T35" fmla="*/ 24 h 112"/>
                <a:gd name="T36" fmla="*/ 63 w 64"/>
                <a:gd name="T37" fmla="*/ 40 h 112"/>
                <a:gd name="T38" fmla="*/ 63 w 64"/>
                <a:gd name="T39" fmla="*/ 63 h 112"/>
                <a:gd name="T40" fmla="*/ 40 w 64"/>
                <a:gd name="T41" fmla="*/ 24 h 112"/>
                <a:gd name="T42" fmla="*/ 40 w 64"/>
                <a:gd name="T43" fmla="*/ 24 h 112"/>
                <a:gd name="T44" fmla="*/ 40 w 64"/>
                <a:gd name="T45" fmla="*/ 16 h 112"/>
                <a:gd name="T46" fmla="*/ 40 w 64"/>
                <a:gd name="T47" fmla="*/ 16 h 112"/>
                <a:gd name="T48" fmla="*/ 32 w 64"/>
                <a:gd name="T49" fmla="*/ 16 h 112"/>
                <a:gd name="T50" fmla="*/ 32 w 64"/>
                <a:gd name="T51" fmla="*/ 24 h 112"/>
                <a:gd name="T52" fmla="*/ 32 w 64"/>
                <a:gd name="T53" fmla="*/ 79 h 112"/>
                <a:gd name="T54" fmla="*/ 32 w 64"/>
                <a:gd name="T55" fmla="*/ 87 h 112"/>
                <a:gd name="T56" fmla="*/ 32 w 64"/>
                <a:gd name="T57" fmla="*/ 87 h 112"/>
                <a:gd name="T58" fmla="*/ 40 w 64"/>
                <a:gd name="T59" fmla="*/ 87 h 112"/>
                <a:gd name="T60" fmla="*/ 40 w 64"/>
                <a:gd name="T61" fmla="*/ 71 h 112"/>
                <a:gd name="T62" fmla="*/ 40 w 64"/>
                <a:gd name="T63" fmla="*/ 2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2">
                  <a:moveTo>
                    <a:pt x="63" y="63"/>
                  </a:moveTo>
                  <a:lnTo>
                    <a:pt x="63" y="63"/>
                  </a:lnTo>
                  <a:cubicBezTo>
                    <a:pt x="63" y="71"/>
                    <a:pt x="63" y="79"/>
                    <a:pt x="63" y="87"/>
                  </a:cubicBezTo>
                  <a:lnTo>
                    <a:pt x="63" y="95"/>
                  </a:lnTo>
                  <a:cubicBezTo>
                    <a:pt x="56" y="103"/>
                    <a:pt x="56" y="103"/>
                    <a:pt x="48" y="103"/>
                  </a:cubicBezTo>
                  <a:cubicBezTo>
                    <a:pt x="48" y="103"/>
                    <a:pt x="40" y="111"/>
                    <a:pt x="32" y="111"/>
                  </a:cubicBezTo>
                  <a:lnTo>
                    <a:pt x="24" y="103"/>
                  </a:lnTo>
                  <a:cubicBezTo>
                    <a:pt x="16" y="103"/>
                    <a:pt x="16" y="103"/>
                    <a:pt x="8" y="95"/>
                  </a:cubicBezTo>
                  <a:lnTo>
                    <a:pt x="8" y="87"/>
                  </a:lnTo>
                  <a:cubicBezTo>
                    <a:pt x="8" y="79"/>
                    <a:pt x="0" y="71"/>
                    <a:pt x="0" y="63"/>
                  </a:cubicBezTo>
                  <a:cubicBezTo>
                    <a:pt x="0" y="40"/>
                    <a:pt x="0" y="40"/>
                    <a:pt x="0" y="40"/>
                  </a:cubicBezTo>
                  <a:cubicBezTo>
                    <a:pt x="0" y="31"/>
                    <a:pt x="8" y="24"/>
                    <a:pt x="8" y="24"/>
                  </a:cubicBezTo>
                  <a:cubicBezTo>
                    <a:pt x="8" y="16"/>
                    <a:pt x="8" y="16"/>
                    <a:pt x="8" y="8"/>
                  </a:cubicBezTo>
                  <a:cubicBezTo>
                    <a:pt x="16" y="8"/>
                    <a:pt x="16" y="0"/>
                    <a:pt x="24" y="0"/>
                  </a:cubicBezTo>
                  <a:lnTo>
                    <a:pt x="32" y="0"/>
                  </a:lnTo>
                  <a:cubicBezTo>
                    <a:pt x="40" y="0"/>
                    <a:pt x="48" y="0"/>
                    <a:pt x="48" y="0"/>
                  </a:cubicBezTo>
                  <a:cubicBezTo>
                    <a:pt x="56" y="0"/>
                    <a:pt x="56" y="8"/>
                    <a:pt x="63" y="8"/>
                  </a:cubicBezTo>
                  <a:cubicBezTo>
                    <a:pt x="63" y="16"/>
                    <a:pt x="63" y="16"/>
                    <a:pt x="63" y="24"/>
                  </a:cubicBezTo>
                  <a:cubicBezTo>
                    <a:pt x="63" y="24"/>
                    <a:pt x="63" y="31"/>
                    <a:pt x="63" y="40"/>
                  </a:cubicBezTo>
                  <a:lnTo>
                    <a:pt x="63" y="63"/>
                  </a:lnTo>
                  <a:close/>
                  <a:moveTo>
                    <a:pt x="40" y="24"/>
                  </a:moveTo>
                  <a:lnTo>
                    <a:pt x="40" y="24"/>
                  </a:lnTo>
                  <a:lnTo>
                    <a:pt x="40" y="16"/>
                  </a:lnTo>
                  <a:lnTo>
                    <a:pt x="40" y="16"/>
                  </a:lnTo>
                  <a:cubicBezTo>
                    <a:pt x="32" y="16"/>
                    <a:pt x="32" y="16"/>
                    <a:pt x="32" y="16"/>
                  </a:cubicBezTo>
                  <a:lnTo>
                    <a:pt x="32" y="24"/>
                  </a:lnTo>
                  <a:cubicBezTo>
                    <a:pt x="32" y="79"/>
                    <a:pt x="32" y="79"/>
                    <a:pt x="32" y="79"/>
                  </a:cubicBezTo>
                  <a:lnTo>
                    <a:pt x="32" y="87"/>
                  </a:lnTo>
                  <a:lnTo>
                    <a:pt x="32" y="87"/>
                  </a:lnTo>
                  <a:cubicBezTo>
                    <a:pt x="40" y="87"/>
                    <a:pt x="40" y="87"/>
                    <a:pt x="40" y="87"/>
                  </a:cubicBezTo>
                  <a:cubicBezTo>
                    <a:pt x="40" y="87"/>
                    <a:pt x="40" y="79"/>
                    <a:pt x="40" y="71"/>
                  </a:cubicBez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1" name="Freeform 703"/>
            <p:cNvSpPr>
              <a:spLocks noChangeArrowheads="1"/>
            </p:cNvSpPr>
            <p:nvPr/>
          </p:nvSpPr>
          <p:spPr bwMode="auto">
            <a:xfrm>
              <a:off x="14276517" y="6049036"/>
              <a:ext cx="41289" cy="76228"/>
            </a:xfrm>
            <a:custGeom>
              <a:avLst/>
              <a:gdLst>
                <a:gd name="T0" fmla="*/ 56 w 57"/>
                <a:gd name="T1" fmla="*/ 0 h 104"/>
                <a:gd name="T2" fmla="*/ 56 w 57"/>
                <a:gd name="T3" fmla="*/ 103 h 104"/>
                <a:gd name="T4" fmla="*/ 32 w 57"/>
                <a:gd name="T5" fmla="*/ 103 h 104"/>
                <a:gd name="T6" fmla="*/ 24 w 57"/>
                <a:gd name="T7" fmla="*/ 55 h 104"/>
                <a:gd name="T8" fmla="*/ 24 w 57"/>
                <a:gd name="T9" fmla="*/ 103 h 104"/>
                <a:gd name="T10" fmla="*/ 0 w 57"/>
                <a:gd name="T11" fmla="*/ 103 h 104"/>
                <a:gd name="T12" fmla="*/ 0 w 57"/>
                <a:gd name="T13" fmla="*/ 0 h 104"/>
                <a:gd name="T14" fmla="*/ 24 w 57"/>
                <a:gd name="T15" fmla="*/ 0 h 104"/>
                <a:gd name="T16" fmla="*/ 40 w 57"/>
                <a:gd name="T17" fmla="*/ 47 h 104"/>
                <a:gd name="T18" fmla="*/ 40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24" y="55"/>
                  </a:lnTo>
                  <a:lnTo>
                    <a:pt x="24" y="103"/>
                  </a:lnTo>
                  <a:lnTo>
                    <a:pt x="0" y="103"/>
                  </a:lnTo>
                  <a:lnTo>
                    <a:pt x="0" y="0"/>
                  </a:lnTo>
                  <a:lnTo>
                    <a:pt x="24" y="0"/>
                  </a:lnTo>
                  <a:lnTo>
                    <a:pt x="40" y="47"/>
                  </a:lnTo>
                  <a:lnTo>
                    <a:pt x="4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2" name="Freeform 704"/>
            <p:cNvSpPr>
              <a:spLocks noChangeArrowheads="1"/>
            </p:cNvSpPr>
            <p:nvPr/>
          </p:nvSpPr>
          <p:spPr bwMode="auto">
            <a:xfrm>
              <a:off x="13885848" y="6325363"/>
              <a:ext cx="1076720" cy="1905697"/>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926" dirty="0">
                <a:latin typeface="Lato Light"/>
              </a:endParaRPr>
            </a:p>
          </p:txBody>
        </p:sp>
        <p:sp>
          <p:nvSpPr>
            <p:cNvPr id="713" name="Freeform 705"/>
            <p:cNvSpPr>
              <a:spLocks noChangeArrowheads="1"/>
            </p:cNvSpPr>
            <p:nvPr/>
          </p:nvSpPr>
          <p:spPr bwMode="auto">
            <a:xfrm>
              <a:off x="13895377" y="6395238"/>
              <a:ext cx="308087" cy="736870"/>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2"/>
            </a:solidFill>
            <a:ln>
              <a:noFill/>
            </a:ln>
            <a:effectLst/>
          </p:spPr>
          <p:txBody>
            <a:bodyPr wrap="none" anchor="ctr"/>
            <a:lstStyle/>
            <a:p>
              <a:endParaRPr lang="en-US" sz="2926" dirty="0">
                <a:latin typeface="Lato Light"/>
              </a:endParaRPr>
            </a:p>
          </p:txBody>
        </p:sp>
        <p:sp>
          <p:nvSpPr>
            <p:cNvPr id="714" name="Freeform 706"/>
            <p:cNvSpPr>
              <a:spLocks noChangeArrowheads="1"/>
            </p:cNvSpPr>
            <p:nvPr/>
          </p:nvSpPr>
          <p:spPr bwMode="auto">
            <a:xfrm>
              <a:off x="13885848" y="6322186"/>
              <a:ext cx="1083072" cy="1924754"/>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5" name="Freeform 707"/>
            <p:cNvSpPr>
              <a:spLocks noChangeArrowheads="1"/>
            </p:cNvSpPr>
            <p:nvPr/>
          </p:nvSpPr>
          <p:spPr bwMode="auto">
            <a:xfrm>
              <a:off x="14054185" y="6388886"/>
              <a:ext cx="6352" cy="12705"/>
            </a:xfrm>
            <a:custGeom>
              <a:avLst/>
              <a:gdLst>
                <a:gd name="T0" fmla="*/ 0 w 9"/>
                <a:gd name="T1" fmla="*/ 0 h 17"/>
                <a:gd name="T2" fmla="*/ 0 w 9"/>
                <a:gd name="T3" fmla="*/ 0 h 17"/>
                <a:gd name="T4" fmla="*/ 0 w 9"/>
                <a:gd name="T5" fmla="*/ 0 h 17"/>
                <a:gd name="T6" fmla="*/ 0 w 9"/>
                <a:gd name="T7" fmla="*/ 8 h 17"/>
                <a:gd name="T8" fmla="*/ 8 w 9"/>
                <a:gd name="T9" fmla="*/ 16 h 17"/>
                <a:gd name="T10" fmla="*/ 0 w 9"/>
                <a:gd name="T11" fmla="*/ 8 h 17"/>
                <a:gd name="T12" fmla="*/ 0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0" y="0"/>
                  </a:moveTo>
                  <a:lnTo>
                    <a:pt x="0" y="0"/>
                  </a:lnTo>
                  <a:lnTo>
                    <a:pt x="0" y="0"/>
                  </a:lnTo>
                  <a:lnTo>
                    <a:pt x="0" y="8"/>
                  </a:lnTo>
                  <a:cubicBezTo>
                    <a:pt x="0" y="8"/>
                    <a:pt x="0" y="8"/>
                    <a:pt x="8" y="16"/>
                  </a:cubicBezTo>
                  <a:cubicBezTo>
                    <a:pt x="0" y="8"/>
                    <a:pt x="0" y="8"/>
                    <a:pt x="0" y="8"/>
                  </a:cubicBez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6" name="Freeform 708"/>
            <p:cNvSpPr>
              <a:spLocks noChangeArrowheads="1"/>
            </p:cNvSpPr>
            <p:nvPr/>
          </p:nvSpPr>
          <p:spPr bwMode="auto">
            <a:xfrm>
              <a:off x="13889025" y="6388886"/>
              <a:ext cx="314439" cy="740045"/>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7" name="Freeform 709"/>
            <p:cNvSpPr>
              <a:spLocks noChangeArrowheads="1"/>
            </p:cNvSpPr>
            <p:nvPr/>
          </p:nvSpPr>
          <p:spPr bwMode="auto">
            <a:xfrm>
              <a:off x="13879495" y="7125756"/>
              <a:ext cx="705108" cy="112118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8" name="Freeform 710"/>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8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cubicBezTo>
                    <a:pt x="0" y="8"/>
                    <a:pt x="0" y="8"/>
                    <a:pt x="0" y="8"/>
                  </a:cubicBezTo>
                  <a:lnTo>
                    <a:pt x="0" y="8"/>
                  </a:lnTo>
                  <a:lnTo>
                    <a:pt x="0" y="0"/>
                  </a:ln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19" name="Freeform 711"/>
            <p:cNvSpPr>
              <a:spLocks noChangeArrowheads="1"/>
            </p:cNvSpPr>
            <p:nvPr/>
          </p:nvSpPr>
          <p:spPr bwMode="auto">
            <a:xfrm>
              <a:off x="14054185" y="6382534"/>
              <a:ext cx="3175" cy="6352"/>
            </a:xfrm>
            <a:custGeom>
              <a:avLst/>
              <a:gdLst>
                <a:gd name="T0" fmla="*/ 0 w 1"/>
                <a:gd name="T1" fmla="*/ 0 h 9"/>
                <a:gd name="T2" fmla="*/ 0 w 1"/>
                <a:gd name="T3" fmla="*/ 0 h 9"/>
                <a:gd name="T4" fmla="*/ 0 w 1"/>
                <a:gd name="T5" fmla="*/ 0 h 9"/>
                <a:gd name="T6" fmla="*/ 0 w 1"/>
                <a:gd name="T7" fmla="*/ 8 h 9"/>
                <a:gd name="T8" fmla="*/ 0 w 1"/>
                <a:gd name="T9" fmla="*/ 0 h 9"/>
              </a:gdLst>
              <a:ahLst/>
              <a:cxnLst>
                <a:cxn ang="0">
                  <a:pos x="T0" y="T1"/>
                </a:cxn>
                <a:cxn ang="0">
                  <a:pos x="T2" y="T3"/>
                </a:cxn>
                <a:cxn ang="0">
                  <a:pos x="T4" y="T5"/>
                </a:cxn>
                <a:cxn ang="0">
                  <a:pos x="T6" y="T7"/>
                </a:cxn>
                <a:cxn ang="0">
                  <a:pos x="T8" y="T9"/>
                </a:cxn>
              </a:cxnLst>
              <a:rect l="0" t="0" r="r" b="b"/>
              <a:pathLst>
                <a:path w="1" h="9">
                  <a:moveTo>
                    <a:pt x="0" y="0"/>
                  </a:moveTo>
                  <a:lnTo>
                    <a:pt x="0" y="0"/>
                  </a:lnTo>
                  <a:lnTo>
                    <a:pt x="0" y="0"/>
                  </a:lnTo>
                  <a:lnTo>
                    <a:pt x="0" y="8"/>
                  </a:ln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0" name="Freeform 712"/>
            <p:cNvSpPr>
              <a:spLocks noChangeArrowheads="1"/>
            </p:cNvSpPr>
            <p:nvPr/>
          </p:nvSpPr>
          <p:spPr bwMode="auto">
            <a:xfrm>
              <a:off x="14060538" y="6344420"/>
              <a:ext cx="485952" cy="41289"/>
            </a:xfrm>
            <a:custGeom>
              <a:avLst/>
              <a:gdLst>
                <a:gd name="T0" fmla="*/ 672 w 673"/>
                <a:gd name="T1" fmla="*/ 0 h 56"/>
                <a:gd name="T2" fmla="*/ 672 w 673"/>
                <a:gd name="T3" fmla="*/ 0 h 56"/>
                <a:gd name="T4" fmla="*/ 0 w 673"/>
                <a:gd name="T5" fmla="*/ 55 h 56"/>
                <a:gd name="T6" fmla="*/ 0 w 673"/>
                <a:gd name="T7" fmla="*/ 55 h 56"/>
                <a:gd name="T8" fmla="*/ 672 w 673"/>
                <a:gd name="T9" fmla="*/ 0 h 56"/>
              </a:gdLst>
              <a:ahLst/>
              <a:cxnLst>
                <a:cxn ang="0">
                  <a:pos x="T0" y="T1"/>
                </a:cxn>
                <a:cxn ang="0">
                  <a:pos x="T2" y="T3"/>
                </a:cxn>
                <a:cxn ang="0">
                  <a:pos x="T4" y="T5"/>
                </a:cxn>
                <a:cxn ang="0">
                  <a:pos x="T6" y="T7"/>
                </a:cxn>
                <a:cxn ang="0">
                  <a:pos x="T8" y="T9"/>
                </a:cxn>
              </a:cxnLst>
              <a:rect l="0" t="0" r="r" b="b"/>
              <a:pathLst>
                <a:path w="673" h="56">
                  <a:moveTo>
                    <a:pt x="672" y="0"/>
                  </a:moveTo>
                  <a:lnTo>
                    <a:pt x="672" y="0"/>
                  </a:lnTo>
                  <a:cubicBezTo>
                    <a:pt x="427" y="24"/>
                    <a:pt x="119" y="47"/>
                    <a:pt x="0" y="55"/>
                  </a:cubicBezTo>
                  <a:lnTo>
                    <a:pt x="0" y="55"/>
                  </a:lnTo>
                  <a:cubicBezTo>
                    <a:pt x="119" y="47"/>
                    <a:pt x="427" y="24"/>
                    <a:pt x="672" y="0"/>
                  </a:cubicBezTo>
                </a:path>
              </a:pathLst>
            </a:custGeom>
            <a:solidFill>
              <a:srgbClr val="FBFE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1" name="Freeform 713"/>
            <p:cNvSpPr>
              <a:spLocks noChangeArrowheads="1"/>
            </p:cNvSpPr>
            <p:nvPr/>
          </p:nvSpPr>
          <p:spPr bwMode="auto">
            <a:xfrm>
              <a:off x="14060538" y="6322186"/>
              <a:ext cx="705108" cy="69876"/>
            </a:xfrm>
            <a:custGeom>
              <a:avLst/>
              <a:gdLst>
                <a:gd name="T0" fmla="*/ 980 w 981"/>
                <a:gd name="T1" fmla="*/ 0 h 96"/>
                <a:gd name="T2" fmla="*/ 980 w 981"/>
                <a:gd name="T3" fmla="*/ 0 h 96"/>
                <a:gd name="T4" fmla="*/ 980 w 981"/>
                <a:gd name="T5" fmla="*/ 0 h 96"/>
                <a:gd name="T6" fmla="*/ 672 w 981"/>
                <a:gd name="T7" fmla="*/ 32 h 96"/>
                <a:gd name="T8" fmla="*/ 0 w 981"/>
                <a:gd name="T9" fmla="*/ 87 h 96"/>
                <a:gd name="T10" fmla="*/ 0 w 981"/>
                <a:gd name="T11" fmla="*/ 87 h 96"/>
                <a:gd name="T12" fmla="*/ 0 w 981"/>
                <a:gd name="T13" fmla="*/ 87 h 96"/>
                <a:gd name="T14" fmla="*/ 0 w 981"/>
                <a:gd name="T15" fmla="*/ 95 h 96"/>
                <a:gd name="T16" fmla="*/ 980 w 981"/>
                <a:gd name="T17" fmla="*/ 8 h 96"/>
                <a:gd name="T18" fmla="*/ 980 w 981"/>
                <a:gd name="T19" fmla="*/ 8 h 96"/>
                <a:gd name="T20" fmla="*/ 980 w 981"/>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1" h="96">
                  <a:moveTo>
                    <a:pt x="980" y="0"/>
                  </a:moveTo>
                  <a:lnTo>
                    <a:pt x="980" y="0"/>
                  </a:lnTo>
                  <a:lnTo>
                    <a:pt x="980" y="0"/>
                  </a:lnTo>
                  <a:cubicBezTo>
                    <a:pt x="917" y="8"/>
                    <a:pt x="806" y="24"/>
                    <a:pt x="672" y="32"/>
                  </a:cubicBezTo>
                  <a:cubicBezTo>
                    <a:pt x="427" y="56"/>
                    <a:pt x="119" y="79"/>
                    <a:pt x="0" y="87"/>
                  </a:cubicBezTo>
                  <a:lnTo>
                    <a:pt x="0" y="87"/>
                  </a:lnTo>
                  <a:lnTo>
                    <a:pt x="0" y="87"/>
                  </a:lnTo>
                  <a:cubicBezTo>
                    <a:pt x="0" y="95"/>
                    <a:pt x="0" y="95"/>
                    <a:pt x="0" y="95"/>
                  </a:cubicBezTo>
                  <a:cubicBezTo>
                    <a:pt x="190" y="79"/>
                    <a:pt x="806" y="32"/>
                    <a:pt x="980" y="8"/>
                  </a:cubicBezTo>
                  <a:lnTo>
                    <a:pt x="980" y="8"/>
                  </a:lnTo>
                  <a:cubicBezTo>
                    <a:pt x="980" y="8"/>
                    <a:pt x="980" y="8"/>
                    <a:pt x="980"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2" name="Freeform 714"/>
            <p:cNvSpPr>
              <a:spLocks noChangeArrowheads="1"/>
            </p:cNvSpPr>
            <p:nvPr/>
          </p:nvSpPr>
          <p:spPr bwMode="auto">
            <a:xfrm>
              <a:off x="14054185" y="6388886"/>
              <a:ext cx="3175" cy="317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3" name="Freeform 715"/>
            <p:cNvSpPr>
              <a:spLocks noChangeArrowheads="1"/>
            </p:cNvSpPr>
            <p:nvPr/>
          </p:nvSpPr>
          <p:spPr bwMode="auto">
            <a:xfrm>
              <a:off x="14054185" y="6382534"/>
              <a:ext cx="6352" cy="6352"/>
            </a:xfrm>
            <a:custGeom>
              <a:avLst/>
              <a:gdLst>
                <a:gd name="T0" fmla="*/ 8 w 9"/>
                <a:gd name="T1" fmla="*/ 0 h 9"/>
                <a:gd name="T2" fmla="*/ 8 w 9"/>
                <a:gd name="T3" fmla="*/ 0 h 9"/>
                <a:gd name="T4" fmla="*/ 0 w 9"/>
                <a:gd name="T5" fmla="*/ 0 h 9"/>
                <a:gd name="T6" fmla="*/ 0 w 9"/>
                <a:gd name="T7" fmla="*/ 0 h 9"/>
                <a:gd name="T8" fmla="*/ 0 w 9"/>
                <a:gd name="T9" fmla="*/ 0 h 9"/>
                <a:gd name="T10" fmla="*/ 0 w 9"/>
                <a:gd name="T11" fmla="*/ 8 h 9"/>
                <a:gd name="T12" fmla="*/ 0 w 9"/>
                <a:gd name="T13" fmla="*/ 8 h 9"/>
                <a:gd name="T14" fmla="*/ 8 w 9"/>
                <a:gd name="T15" fmla="*/ 8 h 9"/>
                <a:gd name="T16" fmla="*/ 8 w 9"/>
                <a:gd name="T17" fmla="*/ 8 h 9"/>
                <a:gd name="T18" fmla="*/ 8 w 9"/>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8" y="0"/>
                  </a:moveTo>
                  <a:lnTo>
                    <a:pt x="8" y="0"/>
                  </a:lnTo>
                  <a:cubicBezTo>
                    <a:pt x="8" y="0"/>
                    <a:pt x="8" y="0"/>
                    <a:pt x="0" y="0"/>
                  </a:cubicBezTo>
                  <a:lnTo>
                    <a:pt x="0" y="0"/>
                  </a:lnTo>
                  <a:lnTo>
                    <a:pt x="0" y="0"/>
                  </a:lnTo>
                  <a:lnTo>
                    <a:pt x="0" y="8"/>
                  </a:lnTo>
                  <a:lnTo>
                    <a:pt x="0" y="8"/>
                  </a:lnTo>
                  <a:cubicBezTo>
                    <a:pt x="8" y="8"/>
                    <a:pt x="8" y="8"/>
                    <a:pt x="8" y="8"/>
                  </a:cubicBezTo>
                  <a:lnTo>
                    <a:pt x="8" y="8"/>
                  </a:lnTo>
                  <a:cubicBezTo>
                    <a:pt x="8" y="8"/>
                    <a:pt x="8" y="8"/>
                    <a:pt x="8" y="0"/>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4" name="Freeform 716"/>
            <p:cNvSpPr>
              <a:spLocks noChangeArrowheads="1"/>
            </p:cNvSpPr>
            <p:nvPr/>
          </p:nvSpPr>
          <p:spPr bwMode="auto">
            <a:xfrm>
              <a:off x="14219346" y="7421138"/>
              <a:ext cx="57171" cy="98462"/>
            </a:xfrm>
            <a:custGeom>
              <a:avLst/>
              <a:gdLst>
                <a:gd name="T0" fmla="*/ 79 w 80"/>
                <a:gd name="T1" fmla="*/ 40 h 135"/>
                <a:gd name="T2" fmla="*/ 79 w 80"/>
                <a:gd name="T3" fmla="*/ 40 h 135"/>
                <a:gd name="T4" fmla="*/ 40 w 80"/>
                <a:gd name="T5" fmla="*/ 40 h 135"/>
                <a:gd name="T6" fmla="*/ 40 w 80"/>
                <a:gd name="T7" fmla="*/ 32 h 135"/>
                <a:gd name="T8" fmla="*/ 40 w 80"/>
                <a:gd name="T9" fmla="*/ 24 h 135"/>
                <a:gd name="T10" fmla="*/ 40 w 80"/>
                <a:gd name="T11" fmla="*/ 16 h 135"/>
                <a:gd name="T12" fmla="*/ 32 w 80"/>
                <a:gd name="T13" fmla="*/ 24 h 135"/>
                <a:gd name="T14" fmla="*/ 32 w 80"/>
                <a:gd name="T15" fmla="*/ 32 h 135"/>
                <a:gd name="T16" fmla="*/ 32 w 80"/>
                <a:gd name="T17" fmla="*/ 40 h 135"/>
                <a:gd name="T18" fmla="*/ 40 w 80"/>
                <a:gd name="T19" fmla="*/ 47 h 135"/>
                <a:gd name="T20" fmla="*/ 71 w 80"/>
                <a:gd name="T21" fmla="*/ 71 h 135"/>
                <a:gd name="T22" fmla="*/ 79 w 80"/>
                <a:gd name="T23" fmla="*/ 95 h 135"/>
                <a:gd name="T24" fmla="*/ 71 w 80"/>
                <a:gd name="T25" fmla="*/ 119 h 135"/>
                <a:gd name="T26" fmla="*/ 63 w 80"/>
                <a:gd name="T27" fmla="*/ 134 h 135"/>
                <a:gd name="T28" fmla="*/ 40 w 80"/>
                <a:gd name="T29" fmla="*/ 134 h 135"/>
                <a:gd name="T30" fmla="*/ 16 w 80"/>
                <a:gd name="T31" fmla="*/ 134 h 135"/>
                <a:gd name="T32" fmla="*/ 0 w 80"/>
                <a:gd name="T33" fmla="*/ 119 h 135"/>
                <a:gd name="T34" fmla="*/ 0 w 80"/>
                <a:gd name="T35" fmla="*/ 95 h 135"/>
                <a:gd name="T36" fmla="*/ 0 w 80"/>
                <a:gd name="T37" fmla="*/ 87 h 135"/>
                <a:gd name="T38" fmla="*/ 32 w 80"/>
                <a:gd name="T39" fmla="*/ 87 h 135"/>
                <a:gd name="T40" fmla="*/ 32 w 80"/>
                <a:gd name="T41" fmla="*/ 103 h 135"/>
                <a:gd name="T42" fmla="*/ 32 w 80"/>
                <a:gd name="T43" fmla="*/ 111 h 135"/>
                <a:gd name="T44" fmla="*/ 40 w 80"/>
                <a:gd name="T45" fmla="*/ 111 h 135"/>
                <a:gd name="T46" fmla="*/ 48 w 80"/>
                <a:gd name="T47" fmla="*/ 111 h 135"/>
                <a:gd name="T48" fmla="*/ 48 w 80"/>
                <a:gd name="T49" fmla="*/ 103 h 135"/>
                <a:gd name="T50" fmla="*/ 40 w 80"/>
                <a:gd name="T51" fmla="*/ 87 h 135"/>
                <a:gd name="T52" fmla="*/ 24 w 80"/>
                <a:gd name="T53" fmla="*/ 71 h 135"/>
                <a:gd name="T54" fmla="*/ 8 w 80"/>
                <a:gd name="T55" fmla="*/ 63 h 135"/>
                <a:gd name="T56" fmla="*/ 0 w 80"/>
                <a:gd name="T57" fmla="*/ 47 h 135"/>
                <a:gd name="T58" fmla="*/ 0 w 80"/>
                <a:gd name="T59" fmla="*/ 32 h 135"/>
                <a:gd name="T60" fmla="*/ 0 w 80"/>
                <a:gd name="T61" fmla="*/ 8 h 135"/>
                <a:gd name="T62" fmla="*/ 16 w 80"/>
                <a:gd name="T63" fmla="*/ 0 h 135"/>
                <a:gd name="T64" fmla="*/ 40 w 80"/>
                <a:gd name="T65" fmla="*/ 0 h 135"/>
                <a:gd name="T66" fmla="*/ 63 w 80"/>
                <a:gd name="T67" fmla="*/ 0 h 135"/>
                <a:gd name="T68" fmla="*/ 71 w 80"/>
                <a:gd name="T69" fmla="*/ 8 h 135"/>
                <a:gd name="T70" fmla="*/ 79 w 80"/>
                <a:gd name="T71" fmla="*/ 32 h 135"/>
                <a:gd name="T72" fmla="*/ 79 w 80"/>
                <a:gd name="T73" fmla="*/ 4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35">
                  <a:moveTo>
                    <a:pt x="79" y="40"/>
                  </a:moveTo>
                  <a:lnTo>
                    <a:pt x="79" y="40"/>
                  </a:lnTo>
                  <a:cubicBezTo>
                    <a:pt x="40" y="40"/>
                    <a:pt x="40" y="40"/>
                    <a:pt x="40" y="40"/>
                  </a:cubicBezTo>
                  <a:cubicBezTo>
                    <a:pt x="40" y="32"/>
                    <a:pt x="40" y="32"/>
                    <a:pt x="40" y="32"/>
                  </a:cubicBezTo>
                  <a:cubicBezTo>
                    <a:pt x="40" y="24"/>
                    <a:pt x="40" y="24"/>
                    <a:pt x="40" y="24"/>
                  </a:cubicBezTo>
                  <a:cubicBezTo>
                    <a:pt x="40" y="16"/>
                    <a:pt x="40" y="16"/>
                    <a:pt x="40" y="16"/>
                  </a:cubicBezTo>
                  <a:cubicBezTo>
                    <a:pt x="32" y="16"/>
                    <a:pt x="32" y="16"/>
                    <a:pt x="32" y="24"/>
                  </a:cubicBezTo>
                  <a:cubicBezTo>
                    <a:pt x="32" y="24"/>
                    <a:pt x="32" y="24"/>
                    <a:pt x="32" y="32"/>
                  </a:cubicBezTo>
                  <a:lnTo>
                    <a:pt x="32" y="40"/>
                  </a:lnTo>
                  <a:lnTo>
                    <a:pt x="40" y="47"/>
                  </a:lnTo>
                  <a:cubicBezTo>
                    <a:pt x="56" y="55"/>
                    <a:pt x="71" y="63"/>
                    <a:pt x="71" y="71"/>
                  </a:cubicBezTo>
                  <a:cubicBezTo>
                    <a:pt x="79" y="79"/>
                    <a:pt x="79" y="87"/>
                    <a:pt x="79" y="95"/>
                  </a:cubicBezTo>
                  <a:cubicBezTo>
                    <a:pt x="79" y="111"/>
                    <a:pt x="79" y="119"/>
                    <a:pt x="71" y="119"/>
                  </a:cubicBezTo>
                  <a:cubicBezTo>
                    <a:pt x="71" y="127"/>
                    <a:pt x="71" y="127"/>
                    <a:pt x="63" y="134"/>
                  </a:cubicBezTo>
                  <a:cubicBezTo>
                    <a:pt x="56" y="134"/>
                    <a:pt x="48" y="134"/>
                    <a:pt x="40" y="134"/>
                  </a:cubicBezTo>
                  <a:cubicBezTo>
                    <a:pt x="32" y="134"/>
                    <a:pt x="24" y="134"/>
                    <a:pt x="16" y="134"/>
                  </a:cubicBezTo>
                  <a:cubicBezTo>
                    <a:pt x="8" y="127"/>
                    <a:pt x="8" y="119"/>
                    <a:pt x="0" y="119"/>
                  </a:cubicBezTo>
                  <a:cubicBezTo>
                    <a:pt x="0" y="111"/>
                    <a:pt x="0" y="103"/>
                    <a:pt x="0" y="95"/>
                  </a:cubicBezTo>
                  <a:cubicBezTo>
                    <a:pt x="0" y="87"/>
                    <a:pt x="0" y="87"/>
                    <a:pt x="0" y="87"/>
                  </a:cubicBezTo>
                  <a:cubicBezTo>
                    <a:pt x="32" y="87"/>
                    <a:pt x="32" y="87"/>
                    <a:pt x="32" y="87"/>
                  </a:cubicBezTo>
                  <a:cubicBezTo>
                    <a:pt x="32" y="103"/>
                    <a:pt x="32" y="103"/>
                    <a:pt x="32" y="103"/>
                  </a:cubicBezTo>
                  <a:lnTo>
                    <a:pt x="32" y="111"/>
                  </a:lnTo>
                  <a:lnTo>
                    <a:pt x="40" y="111"/>
                  </a:lnTo>
                  <a:cubicBezTo>
                    <a:pt x="40" y="111"/>
                    <a:pt x="40" y="111"/>
                    <a:pt x="48" y="111"/>
                  </a:cubicBezTo>
                  <a:lnTo>
                    <a:pt x="48" y="103"/>
                  </a:lnTo>
                  <a:cubicBezTo>
                    <a:pt x="48" y="95"/>
                    <a:pt x="48" y="87"/>
                    <a:pt x="40" y="87"/>
                  </a:cubicBezTo>
                  <a:cubicBezTo>
                    <a:pt x="40" y="87"/>
                    <a:pt x="32" y="79"/>
                    <a:pt x="24" y="71"/>
                  </a:cubicBezTo>
                  <a:cubicBezTo>
                    <a:pt x="16" y="71"/>
                    <a:pt x="8" y="63"/>
                    <a:pt x="8" y="63"/>
                  </a:cubicBezTo>
                  <a:cubicBezTo>
                    <a:pt x="8" y="63"/>
                    <a:pt x="0" y="55"/>
                    <a:pt x="0" y="47"/>
                  </a:cubicBezTo>
                  <a:cubicBezTo>
                    <a:pt x="0" y="47"/>
                    <a:pt x="0" y="40"/>
                    <a:pt x="0" y="32"/>
                  </a:cubicBezTo>
                  <a:cubicBezTo>
                    <a:pt x="0" y="24"/>
                    <a:pt x="0" y="16"/>
                    <a:pt x="0" y="8"/>
                  </a:cubicBezTo>
                  <a:cubicBezTo>
                    <a:pt x="8" y="8"/>
                    <a:pt x="8" y="0"/>
                    <a:pt x="16" y="0"/>
                  </a:cubicBezTo>
                  <a:cubicBezTo>
                    <a:pt x="24" y="0"/>
                    <a:pt x="32" y="0"/>
                    <a:pt x="40" y="0"/>
                  </a:cubicBezTo>
                  <a:cubicBezTo>
                    <a:pt x="48" y="0"/>
                    <a:pt x="56" y="0"/>
                    <a:pt x="63" y="0"/>
                  </a:cubicBezTo>
                  <a:lnTo>
                    <a:pt x="71" y="8"/>
                  </a:lnTo>
                  <a:cubicBezTo>
                    <a:pt x="71" y="16"/>
                    <a:pt x="79" y="24"/>
                    <a:pt x="79" y="32"/>
                  </a:cubicBezTo>
                  <a:lnTo>
                    <a:pt x="79" y="4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5" name="Freeform 717"/>
            <p:cNvSpPr>
              <a:spLocks noChangeArrowheads="1"/>
            </p:cNvSpPr>
            <p:nvPr/>
          </p:nvSpPr>
          <p:spPr bwMode="auto">
            <a:xfrm>
              <a:off x="14282869" y="7421138"/>
              <a:ext cx="57171" cy="98462"/>
            </a:xfrm>
            <a:custGeom>
              <a:avLst/>
              <a:gdLst>
                <a:gd name="T0" fmla="*/ 0 w 80"/>
                <a:gd name="T1" fmla="*/ 0 h 135"/>
                <a:gd name="T2" fmla="*/ 0 w 80"/>
                <a:gd name="T3" fmla="*/ 0 h 135"/>
                <a:gd name="T4" fmla="*/ 40 w 80"/>
                <a:gd name="T5" fmla="*/ 0 h 135"/>
                <a:gd name="T6" fmla="*/ 64 w 80"/>
                <a:gd name="T7" fmla="*/ 0 h 135"/>
                <a:gd name="T8" fmla="*/ 71 w 80"/>
                <a:gd name="T9" fmla="*/ 8 h 135"/>
                <a:gd name="T10" fmla="*/ 79 w 80"/>
                <a:gd name="T11" fmla="*/ 16 h 135"/>
                <a:gd name="T12" fmla="*/ 79 w 80"/>
                <a:gd name="T13" fmla="*/ 40 h 135"/>
                <a:gd name="T14" fmla="*/ 79 w 80"/>
                <a:gd name="T15" fmla="*/ 47 h 135"/>
                <a:gd name="T16" fmla="*/ 79 w 80"/>
                <a:gd name="T17" fmla="*/ 63 h 135"/>
                <a:gd name="T18" fmla="*/ 64 w 80"/>
                <a:gd name="T19" fmla="*/ 79 h 135"/>
                <a:gd name="T20" fmla="*/ 48 w 80"/>
                <a:gd name="T21" fmla="*/ 79 h 135"/>
                <a:gd name="T22" fmla="*/ 40 w 80"/>
                <a:gd name="T23" fmla="*/ 79 h 135"/>
                <a:gd name="T24" fmla="*/ 40 w 80"/>
                <a:gd name="T25" fmla="*/ 134 h 135"/>
                <a:gd name="T26" fmla="*/ 0 w 80"/>
                <a:gd name="T27" fmla="*/ 134 h 135"/>
                <a:gd name="T28" fmla="*/ 0 w 80"/>
                <a:gd name="T29" fmla="*/ 0 h 135"/>
                <a:gd name="T30" fmla="*/ 40 w 80"/>
                <a:gd name="T31" fmla="*/ 24 h 135"/>
                <a:gd name="T32" fmla="*/ 40 w 80"/>
                <a:gd name="T33" fmla="*/ 24 h 135"/>
                <a:gd name="T34" fmla="*/ 40 w 80"/>
                <a:gd name="T35" fmla="*/ 55 h 135"/>
                <a:gd name="T36" fmla="*/ 40 w 80"/>
                <a:gd name="T37" fmla="*/ 55 h 135"/>
                <a:gd name="T38" fmla="*/ 48 w 80"/>
                <a:gd name="T39" fmla="*/ 55 h 135"/>
                <a:gd name="T40" fmla="*/ 48 w 80"/>
                <a:gd name="T41" fmla="*/ 47 h 135"/>
                <a:gd name="T42" fmla="*/ 48 w 80"/>
                <a:gd name="T43" fmla="*/ 32 h 135"/>
                <a:gd name="T44" fmla="*/ 48 w 80"/>
                <a:gd name="T45" fmla="*/ 24 h 135"/>
                <a:gd name="T46" fmla="*/ 40 w 80"/>
                <a:gd name="T47"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40" y="0"/>
                    <a:pt x="40" y="0"/>
                    <a:pt x="40" y="0"/>
                  </a:cubicBezTo>
                  <a:cubicBezTo>
                    <a:pt x="48" y="0"/>
                    <a:pt x="55" y="0"/>
                    <a:pt x="64" y="0"/>
                  </a:cubicBezTo>
                  <a:lnTo>
                    <a:pt x="71" y="8"/>
                  </a:lnTo>
                  <a:lnTo>
                    <a:pt x="79" y="16"/>
                  </a:lnTo>
                  <a:cubicBezTo>
                    <a:pt x="79" y="24"/>
                    <a:pt x="79" y="32"/>
                    <a:pt x="79" y="40"/>
                  </a:cubicBezTo>
                  <a:cubicBezTo>
                    <a:pt x="79" y="47"/>
                    <a:pt x="79" y="47"/>
                    <a:pt x="79" y="47"/>
                  </a:cubicBezTo>
                  <a:cubicBezTo>
                    <a:pt x="79" y="55"/>
                    <a:pt x="79" y="63"/>
                    <a:pt x="79" y="63"/>
                  </a:cubicBezTo>
                  <a:cubicBezTo>
                    <a:pt x="71" y="71"/>
                    <a:pt x="71" y="71"/>
                    <a:pt x="64" y="79"/>
                  </a:cubicBezTo>
                  <a:cubicBezTo>
                    <a:pt x="64" y="79"/>
                    <a:pt x="55" y="79"/>
                    <a:pt x="48" y="79"/>
                  </a:cubicBezTo>
                  <a:cubicBezTo>
                    <a:pt x="40" y="79"/>
                    <a:pt x="40" y="79"/>
                    <a:pt x="40" y="79"/>
                  </a:cubicBezTo>
                  <a:cubicBezTo>
                    <a:pt x="40" y="134"/>
                    <a:pt x="40" y="134"/>
                    <a:pt x="40" y="134"/>
                  </a:cubicBezTo>
                  <a:cubicBezTo>
                    <a:pt x="0" y="134"/>
                    <a:pt x="0" y="134"/>
                    <a:pt x="0" y="134"/>
                  </a:cubicBezTo>
                  <a:lnTo>
                    <a:pt x="0" y="0"/>
                  </a:lnTo>
                  <a:close/>
                  <a:moveTo>
                    <a:pt x="40" y="24"/>
                  </a:moveTo>
                  <a:lnTo>
                    <a:pt x="40" y="24"/>
                  </a:lnTo>
                  <a:cubicBezTo>
                    <a:pt x="40" y="55"/>
                    <a:pt x="40" y="55"/>
                    <a:pt x="40" y="55"/>
                  </a:cubicBezTo>
                  <a:lnTo>
                    <a:pt x="40" y="55"/>
                  </a:lnTo>
                  <a:lnTo>
                    <a:pt x="48" y="55"/>
                  </a:lnTo>
                  <a:lnTo>
                    <a:pt x="48" y="47"/>
                  </a:lnTo>
                  <a:cubicBezTo>
                    <a:pt x="48" y="32"/>
                    <a:pt x="48" y="32"/>
                    <a:pt x="48" y="32"/>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6" name="Freeform 718"/>
            <p:cNvSpPr>
              <a:spLocks noChangeArrowheads="1"/>
            </p:cNvSpPr>
            <p:nvPr/>
          </p:nvSpPr>
          <p:spPr bwMode="auto">
            <a:xfrm>
              <a:off x="14346392" y="7421138"/>
              <a:ext cx="57171" cy="98462"/>
            </a:xfrm>
            <a:custGeom>
              <a:avLst/>
              <a:gdLst>
                <a:gd name="T0" fmla="*/ 0 w 80"/>
                <a:gd name="T1" fmla="*/ 0 h 135"/>
                <a:gd name="T2" fmla="*/ 0 w 80"/>
                <a:gd name="T3" fmla="*/ 0 h 135"/>
                <a:gd name="T4" fmla="*/ 24 w 80"/>
                <a:gd name="T5" fmla="*/ 0 h 135"/>
                <a:gd name="T6" fmla="*/ 55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40 h 135"/>
                <a:gd name="T48" fmla="*/ 48 w 80"/>
                <a:gd name="T49" fmla="*/ 32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55" y="0"/>
                    <a:pt x="55" y="0"/>
                  </a:cubicBezTo>
                  <a:cubicBezTo>
                    <a:pt x="63" y="0"/>
                    <a:pt x="71" y="8"/>
                    <a:pt x="71" y="8"/>
                  </a:cubicBezTo>
                  <a:cubicBezTo>
                    <a:pt x="79" y="16"/>
                    <a:pt x="79" y="24"/>
                    <a:pt x="79" y="32"/>
                  </a:cubicBezTo>
                  <a:cubicBezTo>
                    <a:pt x="79" y="47"/>
                    <a:pt x="79" y="55"/>
                    <a:pt x="79" y="55"/>
                  </a:cubicBezTo>
                  <a:cubicBezTo>
                    <a:pt x="71" y="63"/>
                    <a:pt x="71" y="63"/>
                    <a:pt x="63" y="63"/>
                  </a:cubicBezTo>
                  <a:cubicBezTo>
                    <a:pt x="63" y="63"/>
                    <a:pt x="71" y="63"/>
                    <a:pt x="71" y="71"/>
                  </a:cubicBezTo>
                  <a:cubicBezTo>
                    <a:pt x="79" y="71"/>
                    <a:pt x="79" y="79"/>
                    <a:pt x="79" y="79"/>
                  </a:cubicBez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cubicBezTo>
                    <a:pt x="40" y="55"/>
                    <a:pt x="40" y="47"/>
                    <a:pt x="48" y="47"/>
                  </a:cubicBezTo>
                  <a:cubicBezTo>
                    <a:pt x="48" y="47"/>
                    <a:pt x="48" y="47"/>
                    <a:pt x="48" y="40"/>
                  </a:cubicBezTo>
                  <a:cubicBezTo>
                    <a:pt x="48" y="32"/>
                    <a:pt x="48" y="32"/>
                    <a:pt x="48" y="32"/>
                  </a:cubicBezTo>
                  <a:lnTo>
                    <a:pt x="48" y="24"/>
                  </a:lnTo>
                  <a:cubicBezTo>
                    <a:pt x="40"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7" name="Freeform 719"/>
            <p:cNvSpPr>
              <a:spLocks noChangeArrowheads="1"/>
            </p:cNvSpPr>
            <p:nvPr/>
          </p:nvSpPr>
          <p:spPr bwMode="auto">
            <a:xfrm>
              <a:off x="14413091"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8" name="Freeform 720"/>
            <p:cNvSpPr>
              <a:spLocks noChangeArrowheads="1"/>
            </p:cNvSpPr>
            <p:nvPr/>
          </p:nvSpPr>
          <p:spPr bwMode="auto">
            <a:xfrm>
              <a:off x="14448029" y="7421138"/>
              <a:ext cx="57171" cy="98462"/>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29" name="Freeform 721"/>
            <p:cNvSpPr>
              <a:spLocks noChangeArrowheads="1"/>
            </p:cNvSpPr>
            <p:nvPr/>
          </p:nvSpPr>
          <p:spPr bwMode="auto">
            <a:xfrm>
              <a:off x="14511553" y="7421138"/>
              <a:ext cx="63523" cy="98462"/>
            </a:xfrm>
            <a:custGeom>
              <a:avLst/>
              <a:gdLst>
                <a:gd name="T0" fmla="*/ 87 w 88"/>
                <a:gd name="T1" fmla="*/ 47 h 135"/>
                <a:gd name="T2" fmla="*/ 87 w 88"/>
                <a:gd name="T3" fmla="*/ 47 h 135"/>
                <a:gd name="T4" fmla="*/ 48 w 88"/>
                <a:gd name="T5" fmla="*/ 47 h 135"/>
                <a:gd name="T6" fmla="*/ 48 w 88"/>
                <a:gd name="T7" fmla="*/ 40 h 135"/>
                <a:gd name="T8" fmla="*/ 48 w 88"/>
                <a:gd name="T9" fmla="*/ 24 h 135"/>
                <a:gd name="T10" fmla="*/ 48 w 88"/>
                <a:gd name="T11" fmla="*/ 16 h 135"/>
                <a:gd name="T12" fmla="*/ 40 w 88"/>
                <a:gd name="T13" fmla="*/ 24 h 135"/>
                <a:gd name="T14" fmla="*/ 40 w 88"/>
                <a:gd name="T15" fmla="*/ 32 h 135"/>
                <a:gd name="T16" fmla="*/ 40 w 88"/>
                <a:gd name="T17" fmla="*/ 95 h 135"/>
                <a:gd name="T18" fmla="*/ 40 w 88"/>
                <a:gd name="T19" fmla="*/ 111 h 135"/>
                <a:gd name="T20" fmla="*/ 48 w 88"/>
                <a:gd name="T21" fmla="*/ 111 h 135"/>
                <a:gd name="T22" fmla="*/ 48 w 88"/>
                <a:gd name="T23" fmla="*/ 111 h 135"/>
                <a:gd name="T24" fmla="*/ 48 w 88"/>
                <a:gd name="T25" fmla="*/ 95 h 135"/>
                <a:gd name="T26" fmla="*/ 48 w 88"/>
                <a:gd name="T27" fmla="*/ 79 h 135"/>
                <a:gd name="T28" fmla="*/ 48 w 88"/>
                <a:gd name="T29" fmla="*/ 79 h 135"/>
                <a:gd name="T30" fmla="*/ 48 w 88"/>
                <a:gd name="T31" fmla="*/ 63 h 135"/>
                <a:gd name="T32" fmla="*/ 87 w 88"/>
                <a:gd name="T33" fmla="*/ 63 h 135"/>
                <a:gd name="T34" fmla="*/ 87 w 88"/>
                <a:gd name="T35" fmla="*/ 134 h 135"/>
                <a:gd name="T36" fmla="*/ 64 w 88"/>
                <a:gd name="T37" fmla="*/ 134 h 135"/>
                <a:gd name="T38" fmla="*/ 64 w 88"/>
                <a:gd name="T39" fmla="*/ 127 h 135"/>
                <a:gd name="T40" fmla="*/ 48 w 88"/>
                <a:gd name="T41" fmla="*/ 134 h 135"/>
                <a:gd name="T42" fmla="*/ 40 w 88"/>
                <a:gd name="T43" fmla="*/ 134 h 135"/>
                <a:gd name="T44" fmla="*/ 24 w 88"/>
                <a:gd name="T45" fmla="*/ 134 h 135"/>
                <a:gd name="T46" fmla="*/ 8 w 88"/>
                <a:gd name="T47" fmla="*/ 119 h 135"/>
                <a:gd name="T48" fmla="*/ 8 w 88"/>
                <a:gd name="T49" fmla="*/ 111 h 135"/>
                <a:gd name="T50" fmla="*/ 0 w 88"/>
                <a:gd name="T51" fmla="*/ 87 h 135"/>
                <a:gd name="T52" fmla="*/ 0 w 88"/>
                <a:gd name="T53" fmla="*/ 47 h 135"/>
                <a:gd name="T54" fmla="*/ 8 w 88"/>
                <a:gd name="T55" fmla="*/ 16 h 135"/>
                <a:gd name="T56" fmla="*/ 16 w 88"/>
                <a:gd name="T57" fmla="*/ 0 h 135"/>
                <a:gd name="T58" fmla="*/ 40 w 88"/>
                <a:gd name="T59" fmla="*/ 0 h 135"/>
                <a:gd name="T60" fmla="*/ 72 w 88"/>
                <a:gd name="T61" fmla="*/ 0 h 135"/>
                <a:gd name="T62" fmla="*/ 79 w 88"/>
                <a:gd name="T63" fmla="*/ 16 h 135"/>
                <a:gd name="T64" fmla="*/ 87 w 88"/>
                <a:gd name="T65" fmla="*/ 40 h 135"/>
                <a:gd name="T66" fmla="*/ 87 w 88"/>
                <a:gd name="T67" fmla="*/ 4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35">
                  <a:moveTo>
                    <a:pt x="87" y="47"/>
                  </a:moveTo>
                  <a:lnTo>
                    <a:pt x="87" y="47"/>
                  </a:lnTo>
                  <a:cubicBezTo>
                    <a:pt x="48" y="47"/>
                    <a:pt x="48" y="47"/>
                    <a:pt x="48" y="47"/>
                  </a:cubicBezTo>
                  <a:cubicBezTo>
                    <a:pt x="48" y="40"/>
                    <a:pt x="48" y="40"/>
                    <a:pt x="48" y="40"/>
                  </a:cubicBezTo>
                  <a:cubicBezTo>
                    <a:pt x="48" y="32"/>
                    <a:pt x="48" y="24"/>
                    <a:pt x="48" y="24"/>
                  </a:cubicBezTo>
                  <a:lnTo>
                    <a:pt x="48" y="16"/>
                  </a:lnTo>
                  <a:cubicBezTo>
                    <a:pt x="40" y="16"/>
                    <a:pt x="40" y="16"/>
                    <a:pt x="40" y="24"/>
                  </a:cubicBezTo>
                  <a:cubicBezTo>
                    <a:pt x="40" y="24"/>
                    <a:pt x="40" y="24"/>
                    <a:pt x="40" y="32"/>
                  </a:cubicBezTo>
                  <a:cubicBezTo>
                    <a:pt x="40" y="95"/>
                    <a:pt x="40" y="95"/>
                    <a:pt x="40" y="95"/>
                  </a:cubicBezTo>
                  <a:cubicBezTo>
                    <a:pt x="40" y="103"/>
                    <a:pt x="40" y="111"/>
                    <a:pt x="40" y="111"/>
                  </a:cubicBezTo>
                  <a:cubicBezTo>
                    <a:pt x="40" y="111"/>
                    <a:pt x="40" y="111"/>
                    <a:pt x="48" y="111"/>
                  </a:cubicBezTo>
                  <a:lnTo>
                    <a:pt x="48" y="111"/>
                  </a:lnTo>
                  <a:cubicBezTo>
                    <a:pt x="48" y="111"/>
                    <a:pt x="48" y="103"/>
                    <a:pt x="48" y="95"/>
                  </a:cubicBezTo>
                  <a:cubicBezTo>
                    <a:pt x="48" y="79"/>
                    <a:pt x="48" y="79"/>
                    <a:pt x="48" y="79"/>
                  </a:cubicBezTo>
                  <a:lnTo>
                    <a:pt x="48" y="79"/>
                  </a:lnTo>
                  <a:cubicBezTo>
                    <a:pt x="48" y="63"/>
                    <a:pt x="48" y="63"/>
                    <a:pt x="48" y="63"/>
                  </a:cubicBezTo>
                  <a:cubicBezTo>
                    <a:pt x="87" y="63"/>
                    <a:pt x="87" y="63"/>
                    <a:pt x="87" y="63"/>
                  </a:cubicBezTo>
                  <a:cubicBezTo>
                    <a:pt x="87" y="134"/>
                    <a:pt x="87" y="134"/>
                    <a:pt x="87" y="134"/>
                  </a:cubicBezTo>
                  <a:cubicBezTo>
                    <a:pt x="64" y="134"/>
                    <a:pt x="64" y="134"/>
                    <a:pt x="64" y="134"/>
                  </a:cubicBezTo>
                  <a:cubicBezTo>
                    <a:pt x="64" y="127"/>
                    <a:pt x="64" y="127"/>
                    <a:pt x="64" y="127"/>
                  </a:cubicBezTo>
                  <a:cubicBezTo>
                    <a:pt x="56" y="127"/>
                    <a:pt x="56" y="134"/>
                    <a:pt x="48" y="134"/>
                  </a:cubicBezTo>
                  <a:lnTo>
                    <a:pt x="40" y="134"/>
                  </a:lnTo>
                  <a:cubicBezTo>
                    <a:pt x="32" y="134"/>
                    <a:pt x="24" y="134"/>
                    <a:pt x="24" y="134"/>
                  </a:cubicBezTo>
                  <a:cubicBezTo>
                    <a:pt x="16" y="127"/>
                    <a:pt x="16" y="127"/>
                    <a:pt x="8" y="119"/>
                  </a:cubicBezTo>
                  <a:lnTo>
                    <a:pt x="8" y="111"/>
                  </a:lnTo>
                  <a:cubicBezTo>
                    <a:pt x="8" y="103"/>
                    <a:pt x="0" y="95"/>
                    <a:pt x="0" y="87"/>
                  </a:cubicBezTo>
                  <a:cubicBezTo>
                    <a:pt x="0" y="47"/>
                    <a:pt x="0" y="47"/>
                    <a:pt x="0" y="47"/>
                  </a:cubicBezTo>
                  <a:cubicBezTo>
                    <a:pt x="0" y="32"/>
                    <a:pt x="8" y="24"/>
                    <a:pt x="8" y="16"/>
                  </a:cubicBezTo>
                  <a:cubicBezTo>
                    <a:pt x="8" y="16"/>
                    <a:pt x="8" y="8"/>
                    <a:pt x="16" y="0"/>
                  </a:cubicBezTo>
                  <a:cubicBezTo>
                    <a:pt x="24" y="0"/>
                    <a:pt x="32" y="0"/>
                    <a:pt x="40" y="0"/>
                  </a:cubicBezTo>
                  <a:cubicBezTo>
                    <a:pt x="56" y="0"/>
                    <a:pt x="64" y="0"/>
                    <a:pt x="72" y="0"/>
                  </a:cubicBezTo>
                  <a:cubicBezTo>
                    <a:pt x="79" y="8"/>
                    <a:pt x="79" y="8"/>
                    <a:pt x="79" y="16"/>
                  </a:cubicBezTo>
                  <a:cubicBezTo>
                    <a:pt x="87" y="24"/>
                    <a:pt x="87" y="32"/>
                    <a:pt x="87" y="40"/>
                  </a:cubicBezTo>
                  <a:lnTo>
                    <a:pt x="87"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0" name="Freeform 722"/>
            <p:cNvSpPr>
              <a:spLocks noChangeArrowheads="1"/>
            </p:cNvSpPr>
            <p:nvPr/>
          </p:nvSpPr>
          <p:spPr bwMode="auto">
            <a:xfrm>
              <a:off x="14578251" y="7421138"/>
              <a:ext cx="47643" cy="98462"/>
            </a:xfrm>
            <a:custGeom>
              <a:avLst/>
              <a:gdLst>
                <a:gd name="T0" fmla="*/ 0 w 65"/>
                <a:gd name="T1" fmla="*/ 0 h 135"/>
                <a:gd name="T2" fmla="*/ 64 w 65"/>
                <a:gd name="T3" fmla="*/ 0 h 135"/>
                <a:gd name="T4" fmla="*/ 64 w 65"/>
                <a:gd name="T5" fmla="*/ 24 h 135"/>
                <a:gd name="T6" fmla="*/ 40 w 65"/>
                <a:gd name="T7" fmla="*/ 24 h 135"/>
                <a:gd name="T8" fmla="*/ 40 w 65"/>
                <a:gd name="T9" fmla="*/ 47 h 135"/>
                <a:gd name="T10" fmla="*/ 64 w 65"/>
                <a:gd name="T11" fmla="*/ 47 h 135"/>
                <a:gd name="T12" fmla="*/ 64 w 65"/>
                <a:gd name="T13" fmla="*/ 79 h 135"/>
                <a:gd name="T14" fmla="*/ 40 w 65"/>
                <a:gd name="T15" fmla="*/ 79 h 135"/>
                <a:gd name="T16" fmla="*/ 40 w 65"/>
                <a:gd name="T17" fmla="*/ 134 h 135"/>
                <a:gd name="T18" fmla="*/ 0 w 65"/>
                <a:gd name="T19" fmla="*/ 134 h 135"/>
                <a:gd name="T20" fmla="*/ 0 w 65"/>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5">
                  <a:moveTo>
                    <a:pt x="0" y="0"/>
                  </a:moveTo>
                  <a:lnTo>
                    <a:pt x="64" y="0"/>
                  </a:lnTo>
                  <a:lnTo>
                    <a:pt x="64" y="24"/>
                  </a:lnTo>
                  <a:lnTo>
                    <a:pt x="40" y="24"/>
                  </a:lnTo>
                  <a:lnTo>
                    <a:pt x="40" y="47"/>
                  </a:lnTo>
                  <a:lnTo>
                    <a:pt x="64" y="47"/>
                  </a:lnTo>
                  <a:lnTo>
                    <a:pt x="64" y="79"/>
                  </a:lnTo>
                  <a:lnTo>
                    <a:pt x="40" y="79"/>
                  </a:lnTo>
                  <a:lnTo>
                    <a:pt x="40"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1" name="Freeform 723"/>
            <p:cNvSpPr>
              <a:spLocks noChangeArrowheads="1"/>
            </p:cNvSpPr>
            <p:nvPr/>
          </p:nvSpPr>
          <p:spPr bwMode="auto">
            <a:xfrm>
              <a:off x="14629070" y="7421138"/>
              <a:ext cx="22234" cy="98462"/>
            </a:xfrm>
            <a:custGeom>
              <a:avLst/>
              <a:gdLst>
                <a:gd name="T0" fmla="*/ 32 w 33"/>
                <a:gd name="T1" fmla="*/ 0 h 135"/>
                <a:gd name="T2" fmla="*/ 32 w 33"/>
                <a:gd name="T3" fmla="*/ 134 h 135"/>
                <a:gd name="T4" fmla="*/ 0 w 33"/>
                <a:gd name="T5" fmla="*/ 134 h 135"/>
                <a:gd name="T6" fmla="*/ 0 w 33"/>
                <a:gd name="T7" fmla="*/ 0 h 135"/>
                <a:gd name="T8" fmla="*/ 32 w 33"/>
                <a:gd name="T9" fmla="*/ 0 h 135"/>
              </a:gdLst>
              <a:ahLst/>
              <a:cxnLst>
                <a:cxn ang="0">
                  <a:pos x="T0" y="T1"/>
                </a:cxn>
                <a:cxn ang="0">
                  <a:pos x="T2" y="T3"/>
                </a:cxn>
                <a:cxn ang="0">
                  <a:pos x="T4" y="T5"/>
                </a:cxn>
                <a:cxn ang="0">
                  <a:pos x="T6" y="T7"/>
                </a:cxn>
                <a:cxn ang="0">
                  <a:pos x="T8" y="T9"/>
                </a:cxn>
              </a:cxnLst>
              <a:rect l="0" t="0" r="r" b="b"/>
              <a:pathLst>
                <a:path w="33" h="135">
                  <a:moveTo>
                    <a:pt x="32" y="0"/>
                  </a:moveTo>
                  <a:lnTo>
                    <a:pt x="32" y="134"/>
                  </a:lnTo>
                  <a:lnTo>
                    <a:pt x="0" y="134"/>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2" name="Freeform 724"/>
            <p:cNvSpPr>
              <a:spLocks noChangeArrowheads="1"/>
            </p:cNvSpPr>
            <p:nvPr/>
          </p:nvSpPr>
          <p:spPr bwMode="auto">
            <a:xfrm>
              <a:off x="14664008" y="7421138"/>
              <a:ext cx="47641" cy="98462"/>
            </a:xfrm>
            <a:custGeom>
              <a:avLst/>
              <a:gdLst>
                <a:gd name="T0" fmla="*/ 0 w 64"/>
                <a:gd name="T1" fmla="*/ 0 h 135"/>
                <a:gd name="T2" fmla="*/ 63 w 64"/>
                <a:gd name="T3" fmla="*/ 0 h 135"/>
                <a:gd name="T4" fmla="*/ 63 w 64"/>
                <a:gd name="T5" fmla="*/ 24 h 135"/>
                <a:gd name="T6" fmla="*/ 39 w 64"/>
                <a:gd name="T7" fmla="*/ 24 h 135"/>
                <a:gd name="T8" fmla="*/ 39 w 64"/>
                <a:gd name="T9" fmla="*/ 47 h 135"/>
                <a:gd name="T10" fmla="*/ 55 w 64"/>
                <a:gd name="T11" fmla="*/ 47 h 135"/>
                <a:gd name="T12" fmla="*/ 55 w 64"/>
                <a:gd name="T13" fmla="*/ 79 h 135"/>
                <a:gd name="T14" fmla="*/ 39 w 64"/>
                <a:gd name="T15" fmla="*/ 79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4"/>
                  </a:lnTo>
                  <a:lnTo>
                    <a:pt x="39" y="24"/>
                  </a:lnTo>
                  <a:lnTo>
                    <a:pt x="39" y="47"/>
                  </a:lnTo>
                  <a:lnTo>
                    <a:pt x="55" y="47"/>
                  </a:lnTo>
                  <a:lnTo>
                    <a:pt x="55" y="79"/>
                  </a:lnTo>
                  <a:lnTo>
                    <a:pt x="39" y="79"/>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3" name="Freeform 725"/>
            <p:cNvSpPr>
              <a:spLocks noChangeArrowheads="1"/>
            </p:cNvSpPr>
            <p:nvPr/>
          </p:nvSpPr>
          <p:spPr bwMode="auto">
            <a:xfrm>
              <a:off x="14714827" y="7421138"/>
              <a:ext cx="41289" cy="98462"/>
            </a:xfrm>
            <a:custGeom>
              <a:avLst/>
              <a:gdLst>
                <a:gd name="T0" fmla="*/ 40 w 56"/>
                <a:gd name="T1" fmla="*/ 0 h 135"/>
                <a:gd name="T2" fmla="*/ 40 w 56"/>
                <a:gd name="T3" fmla="*/ 103 h 135"/>
                <a:gd name="T4" fmla="*/ 55 w 56"/>
                <a:gd name="T5" fmla="*/ 103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03"/>
                  </a:lnTo>
                  <a:lnTo>
                    <a:pt x="55" y="103"/>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4" name="Freeform 726"/>
            <p:cNvSpPr>
              <a:spLocks noChangeArrowheads="1"/>
            </p:cNvSpPr>
            <p:nvPr/>
          </p:nvSpPr>
          <p:spPr bwMode="auto">
            <a:xfrm>
              <a:off x="14762468" y="7421138"/>
              <a:ext cx="63523" cy="98462"/>
            </a:xfrm>
            <a:custGeom>
              <a:avLst/>
              <a:gdLst>
                <a:gd name="T0" fmla="*/ 0 w 88"/>
                <a:gd name="T1" fmla="*/ 0 h 135"/>
                <a:gd name="T2" fmla="*/ 0 w 88"/>
                <a:gd name="T3" fmla="*/ 0 h 135"/>
                <a:gd name="T4" fmla="*/ 32 w 88"/>
                <a:gd name="T5" fmla="*/ 0 h 135"/>
                <a:gd name="T6" fmla="*/ 64 w 88"/>
                <a:gd name="T7" fmla="*/ 0 h 135"/>
                <a:gd name="T8" fmla="*/ 79 w 88"/>
                <a:gd name="T9" fmla="*/ 8 h 135"/>
                <a:gd name="T10" fmla="*/ 79 w 88"/>
                <a:gd name="T11" fmla="*/ 24 h 135"/>
                <a:gd name="T12" fmla="*/ 87 w 88"/>
                <a:gd name="T13" fmla="*/ 47 h 135"/>
                <a:gd name="T14" fmla="*/ 87 w 88"/>
                <a:gd name="T15" fmla="*/ 95 h 135"/>
                <a:gd name="T16" fmla="*/ 79 w 88"/>
                <a:gd name="T17" fmla="*/ 119 h 135"/>
                <a:gd name="T18" fmla="*/ 79 w 88"/>
                <a:gd name="T19" fmla="*/ 127 h 135"/>
                <a:gd name="T20" fmla="*/ 64 w 88"/>
                <a:gd name="T21" fmla="*/ 134 h 135"/>
                <a:gd name="T22" fmla="*/ 48 w 88"/>
                <a:gd name="T23" fmla="*/ 134 h 135"/>
                <a:gd name="T24" fmla="*/ 0 w 88"/>
                <a:gd name="T25" fmla="*/ 134 h 135"/>
                <a:gd name="T26" fmla="*/ 0 w 88"/>
                <a:gd name="T27" fmla="*/ 0 h 135"/>
                <a:gd name="T28" fmla="*/ 40 w 88"/>
                <a:gd name="T29" fmla="*/ 24 h 135"/>
                <a:gd name="T30" fmla="*/ 40 w 88"/>
                <a:gd name="T31" fmla="*/ 24 h 135"/>
                <a:gd name="T32" fmla="*/ 40 w 88"/>
                <a:gd name="T33" fmla="*/ 111 h 135"/>
                <a:gd name="T34" fmla="*/ 48 w 88"/>
                <a:gd name="T35" fmla="*/ 111 h 135"/>
                <a:gd name="T36" fmla="*/ 48 w 88"/>
                <a:gd name="T37" fmla="*/ 87 h 135"/>
                <a:gd name="T38" fmla="*/ 48 w 88"/>
                <a:gd name="T39" fmla="*/ 40 h 135"/>
                <a:gd name="T40" fmla="*/ 48 w 88"/>
                <a:gd name="T41" fmla="*/ 24 h 135"/>
                <a:gd name="T42" fmla="*/ 48 w 88"/>
                <a:gd name="T43" fmla="*/ 24 h 135"/>
                <a:gd name="T44" fmla="*/ 40 w 88"/>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5">
                  <a:moveTo>
                    <a:pt x="0" y="0"/>
                  </a:moveTo>
                  <a:lnTo>
                    <a:pt x="0" y="0"/>
                  </a:lnTo>
                  <a:cubicBezTo>
                    <a:pt x="32" y="0"/>
                    <a:pt x="32" y="0"/>
                    <a:pt x="32" y="0"/>
                  </a:cubicBezTo>
                  <a:cubicBezTo>
                    <a:pt x="48" y="0"/>
                    <a:pt x="55" y="0"/>
                    <a:pt x="64" y="0"/>
                  </a:cubicBezTo>
                  <a:cubicBezTo>
                    <a:pt x="71" y="0"/>
                    <a:pt x="71" y="8"/>
                    <a:pt x="79" y="8"/>
                  </a:cubicBezTo>
                  <a:cubicBezTo>
                    <a:pt x="79" y="16"/>
                    <a:pt x="79" y="16"/>
                    <a:pt x="79" y="24"/>
                  </a:cubicBezTo>
                  <a:cubicBezTo>
                    <a:pt x="87" y="24"/>
                    <a:pt x="87" y="32"/>
                    <a:pt x="87" y="47"/>
                  </a:cubicBezTo>
                  <a:cubicBezTo>
                    <a:pt x="87" y="95"/>
                    <a:pt x="87" y="95"/>
                    <a:pt x="87" y="95"/>
                  </a:cubicBezTo>
                  <a:cubicBezTo>
                    <a:pt x="87" y="103"/>
                    <a:pt x="87" y="111"/>
                    <a:pt x="79" y="119"/>
                  </a:cubicBezTo>
                  <a:lnTo>
                    <a:pt x="79" y="127"/>
                  </a:lnTo>
                  <a:cubicBezTo>
                    <a:pt x="71" y="127"/>
                    <a:pt x="71" y="134"/>
                    <a:pt x="64" y="134"/>
                  </a:cubicBezTo>
                  <a:cubicBezTo>
                    <a:pt x="64" y="134"/>
                    <a:pt x="55" y="134"/>
                    <a:pt x="48" y="134"/>
                  </a:cubicBezTo>
                  <a:cubicBezTo>
                    <a:pt x="0" y="134"/>
                    <a:pt x="0" y="134"/>
                    <a:pt x="0" y="134"/>
                  </a:cubicBezTo>
                  <a:lnTo>
                    <a:pt x="0" y="0"/>
                  </a:lnTo>
                  <a:close/>
                  <a:moveTo>
                    <a:pt x="40" y="24"/>
                  </a:moveTo>
                  <a:lnTo>
                    <a:pt x="40" y="24"/>
                  </a:lnTo>
                  <a:cubicBezTo>
                    <a:pt x="40" y="111"/>
                    <a:pt x="40" y="111"/>
                    <a:pt x="40" y="111"/>
                  </a:cubicBezTo>
                  <a:lnTo>
                    <a:pt x="48" y="111"/>
                  </a:lnTo>
                  <a:cubicBezTo>
                    <a:pt x="48" y="103"/>
                    <a:pt x="48" y="103"/>
                    <a:pt x="48" y="87"/>
                  </a:cubicBezTo>
                  <a:cubicBezTo>
                    <a:pt x="48" y="40"/>
                    <a:pt x="48" y="40"/>
                    <a:pt x="48" y="40"/>
                  </a:cubicBezTo>
                  <a:cubicBezTo>
                    <a:pt x="48" y="32"/>
                    <a:pt x="48" y="32"/>
                    <a:pt x="48" y="24"/>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5" name="Freeform 727"/>
            <p:cNvSpPr>
              <a:spLocks noChangeArrowheads="1"/>
            </p:cNvSpPr>
            <p:nvPr/>
          </p:nvSpPr>
          <p:spPr bwMode="auto">
            <a:xfrm>
              <a:off x="14270164" y="7236920"/>
              <a:ext cx="177865" cy="161985"/>
            </a:xfrm>
            <a:custGeom>
              <a:avLst/>
              <a:gdLst>
                <a:gd name="T0" fmla="*/ 127 w 246"/>
                <a:gd name="T1" fmla="*/ 0 h 223"/>
                <a:gd name="T2" fmla="*/ 158 w 246"/>
                <a:gd name="T3" fmla="*/ 71 h 223"/>
                <a:gd name="T4" fmla="*/ 245 w 246"/>
                <a:gd name="T5" fmla="*/ 79 h 223"/>
                <a:gd name="T6" fmla="*/ 182 w 246"/>
                <a:gd name="T7" fmla="*/ 142 h 223"/>
                <a:gd name="T8" fmla="*/ 198 w 246"/>
                <a:gd name="T9" fmla="*/ 222 h 223"/>
                <a:gd name="T10" fmla="*/ 127 w 246"/>
                <a:gd name="T11" fmla="*/ 182 h 223"/>
                <a:gd name="T12" fmla="*/ 48 w 246"/>
                <a:gd name="T13" fmla="*/ 222 h 223"/>
                <a:gd name="T14" fmla="*/ 64 w 246"/>
                <a:gd name="T15" fmla="*/ 142 h 223"/>
                <a:gd name="T16" fmla="*/ 0 w 246"/>
                <a:gd name="T17" fmla="*/ 79 h 223"/>
                <a:gd name="T18" fmla="*/ 87 w 246"/>
                <a:gd name="T19" fmla="*/ 71 h 223"/>
                <a:gd name="T20" fmla="*/ 127 w 246"/>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23">
                  <a:moveTo>
                    <a:pt x="127" y="0"/>
                  </a:moveTo>
                  <a:lnTo>
                    <a:pt x="158" y="71"/>
                  </a:lnTo>
                  <a:lnTo>
                    <a:pt x="245" y="79"/>
                  </a:lnTo>
                  <a:lnTo>
                    <a:pt x="182" y="142"/>
                  </a:lnTo>
                  <a:lnTo>
                    <a:pt x="198" y="222"/>
                  </a:lnTo>
                  <a:lnTo>
                    <a:pt x="127" y="182"/>
                  </a:lnTo>
                  <a:lnTo>
                    <a:pt x="48" y="222"/>
                  </a:lnTo>
                  <a:lnTo>
                    <a:pt x="64" y="142"/>
                  </a:lnTo>
                  <a:lnTo>
                    <a:pt x="0" y="79"/>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6" name="Freeform 728"/>
            <p:cNvSpPr>
              <a:spLocks noChangeArrowheads="1"/>
            </p:cNvSpPr>
            <p:nvPr/>
          </p:nvSpPr>
          <p:spPr bwMode="auto">
            <a:xfrm>
              <a:off x="14158998" y="7014589"/>
              <a:ext cx="34939"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7" name="Freeform 729"/>
            <p:cNvSpPr>
              <a:spLocks noChangeArrowheads="1"/>
            </p:cNvSpPr>
            <p:nvPr/>
          </p:nvSpPr>
          <p:spPr bwMode="auto">
            <a:xfrm>
              <a:off x="14209816" y="7014589"/>
              <a:ext cx="53996" cy="130224"/>
            </a:xfrm>
            <a:custGeom>
              <a:avLst/>
              <a:gdLst>
                <a:gd name="T0" fmla="*/ 48 w 73"/>
                <a:gd name="T1" fmla="*/ 0 h 183"/>
                <a:gd name="T2" fmla="*/ 48 w 73"/>
                <a:gd name="T3" fmla="*/ 142 h 183"/>
                <a:gd name="T4" fmla="*/ 72 w 73"/>
                <a:gd name="T5" fmla="*/ 142 h 183"/>
                <a:gd name="T6" fmla="*/ 72 w 73"/>
                <a:gd name="T7" fmla="*/ 182 h 183"/>
                <a:gd name="T8" fmla="*/ 0 w 73"/>
                <a:gd name="T9" fmla="*/ 182 h 183"/>
                <a:gd name="T10" fmla="*/ 0 w 73"/>
                <a:gd name="T11" fmla="*/ 0 h 183"/>
                <a:gd name="T12" fmla="*/ 48 w 73"/>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73" h="183">
                  <a:moveTo>
                    <a:pt x="48" y="0"/>
                  </a:moveTo>
                  <a:lnTo>
                    <a:pt x="48" y="142"/>
                  </a:lnTo>
                  <a:lnTo>
                    <a:pt x="72" y="142"/>
                  </a:lnTo>
                  <a:lnTo>
                    <a:pt x="72"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8" name="Freeform 730"/>
            <p:cNvSpPr>
              <a:spLocks noChangeArrowheads="1"/>
            </p:cNvSpPr>
            <p:nvPr/>
          </p:nvSpPr>
          <p:spPr bwMode="auto">
            <a:xfrm>
              <a:off x="14270164" y="7014589"/>
              <a:ext cx="57171" cy="130224"/>
            </a:xfrm>
            <a:custGeom>
              <a:avLst/>
              <a:gdLst>
                <a:gd name="T0" fmla="*/ 48 w 81"/>
                <a:gd name="T1" fmla="*/ 0 h 183"/>
                <a:gd name="T2" fmla="*/ 48 w 81"/>
                <a:gd name="T3" fmla="*/ 142 h 183"/>
                <a:gd name="T4" fmla="*/ 80 w 81"/>
                <a:gd name="T5" fmla="*/ 142 h 183"/>
                <a:gd name="T6" fmla="*/ 80 w 81"/>
                <a:gd name="T7" fmla="*/ 182 h 183"/>
                <a:gd name="T8" fmla="*/ 0 w 81"/>
                <a:gd name="T9" fmla="*/ 182 h 183"/>
                <a:gd name="T10" fmla="*/ 0 w 81"/>
                <a:gd name="T11" fmla="*/ 0 h 183"/>
                <a:gd name="T12" fmla="*/ 48 w 81"/>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81" h="183">
                  <a:moveTo>
                    <a:pt x="48" y="0"/>
                  </a:moveTo>
                  <a:lnTo>
                    <a:pt x="48" y="142"/>
                  </a:lnTo>
                  <a:lnTo>
                    <a:pt x="80" y="142"/>
                  </a:lnTo>
                  <a:lnTo>
                    <a:pt x="80"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39" name="Freeform 731"/>
            <p:cNvSpPr>
              <a:spLocks noChangeArrowheads="1"/>
            </p:cNvSpPr>
            <p:nvPr/>
          </p:nvSpPr>
          <p:spPr bwMode="auto">
            <a:xfrm>
              <a:off x="14333687"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0" name="Freeform 732"/>
            <p:cNvSpPr>
              <a:spLocks noChangeArrowheads="1"/>
            </p:cNvSpPr>
            <p:nvPr/>
          </p:nvSpPr>
          <p:spPr bwMode="auto">
            <a:xfrm>
              <a:off x="14384506" y="7014589"/>
              <a:ext cx="76228" cy="130224"/>
            </a:xfrm>
            <a:custGeom>
              <a:avLst/>
              <a:gdLst>
                <a:gd name="T0" fmla="*/ 103 w 104"/>
                <a:gd name="T1" fmla="*/ 0 h 183"/>
                <a:gd name="T2" fmla="*/ 103 w 104"/>
                <a:gd name="T3" fmla="*/ 182 h 183"/>
                <a:gd name="T4" fmla="*/ 64 w 104"/>
                <a:gd name="T5" fmla="*/ 182 h 183"/>
                <a:gd name="T6" fmla="*/ 40 w 104"/>
                <a:gd name="T7" fmla="*/ 103 h 183"/>
                <a:gd name="T8" fmla="*/ 40 w 104"/>
                <a:gd name="T9" fmla="*/ 182 h 183"/>
                <a:gd name="T10" fmla="*/ 0 w 104"/>
                <a:gd name="T11" fmla="*/ 182 h 183"/>
                <a:gd name="T12" fmla="*/ 0 w 104"/>
                <a:gd name="T13" fmla="*/ 0 h 183"/>
                <a:gd name="T14" fmla="*/ 40 w 104"/>
                <a:gd name="T15" fmla="*/ 0 h 183"/>
                <a:gd name="T16" fmla="*/ 64 w 104"/>
                <a:gd name="T17" fmla="*/ 79 h 183"/>
                <a:gd name="T18" fmla="*/ 64 w 104"/>
                <a:gd name="T19" fmla="*/ 0 h 183"/>
                <a:gd name="T20" fmla="*/ 103 w 104"/>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83">
                  <a:moveTo>
                    <a:pt x="103" y="0"/>
                  </a:moveTo>
                  <a:lnTo>
                    <a:pt x="103" y="182"/>
                  </a:lnTo>
                  <a:lnTo>
                    <a:pt x="64" y="182"/>
                  </a:lnTo>
                  <a:lnTo>
                    <a:pt x="40" y="103"/>
                  </a:lnTo>
                  <a:lnTo>
                    <a:pt x="40" y="182"/>
                  </a:lnTo>
                  <a:lnTo>
                    <a:pt x="0" y="182"/>
                  </a:lnTo>
                  <a:lnTo>
                    <a:pt x="0" y="0"/>
                  </a:lnTo>
                  <a:lnTo>
                    <a:pt x="40" y="0"/>
                  </a:lnTo>
                  <a:lnTo>
                    <a:pt x="64" y="79"/>
                  </a:lnTo>
                  <a:lnTo>
                    <a:pt x="64"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1" name="Freeform 733"/>
            <p:cNvSpPr>
              <a:spLocks noChangeArrowheads="1"/>
            </p:cNvSpPr>
            <p:nvPr/>
          </p:nvSpPr>
          <p:spPr bwMode="auto">
            <a:xfrm>
              <a:off x="14476614" y="7011414"/>
              <a:ext cx="79405" cy="142926"/>
            </a:xfrm>
            <a:custGeom>
              <a:avLst/>
              <a:gdLst>
                <a:gd name="T0" fmla="*/ 111 w 112"/>
                <a:gd name="T1" fmla="*/ 111 h 199"/>
                <a:gd name="T2" fmla="*/ 111 w 112"/>
                <a:gd name="T3" fmla="*/ 111 h 199"/>
                <a:gd name="T4" fmla="*/ 111 w 112"/>
                <a:gd name="T5" fmla="*/ 150 h 199"/>
                <a:gd name="T6" fmla="*/ 95 w 112"/>
                <a:gd name="T7" fmla="*/ 174 h 199"/>
                <a:gd name="T8" fmla="*/ 79 w 112"/>
                <a:gd name="T9" fmla="*/ 190 h 199"/>
                <a:gd name="T10" fmla="*/ 55 w 112"/>
                <a:gd name="T11" fmla="*/ 198 h 199"/>
                <a:gd name="T12" fmla="*/ 24 w 112"/>
                <a:gd name="T13" fmla="*/ 190 h 199"/>
                <a:gd name="T14" fmla="*/ 8 w 112"/>
                <a:gd name="T15" fmla="*/ 174 h 199"/>
                <a:gd name="T16" fmla="*/ 0 w 112"/>
                <a:gd name="T17" fmla="*/ 158 h 199"/>
                <a:gd name="T18" fmla="*/ 0 w 112"/>
                <a:gd name="T19" fmla="*/ 111 h 199"/>
                <a:gd name="T20" fmla="*/ 0 w 112"/>
                <a:gd name="T21" fmla="*/ 79 h 199"/>
                <a:gd name="T22" fmla="*/ 0 w 112"/>
                <a:gd name="T23" fmla="*/ 39 h 199"/>
                <a:gd name="T24" fmla="*/ 8 w 112"/>
                <a:gd name="T25" fmla="*/ 23 h 199"/>
                <a:gd name="T26" fmla="*/ 24 w 112"/>
                <a:gd name="T27" fmla="*/ 8 h 199"/>
                <a:gd name="T28" fmla="*/ 55 w 112"/>
                <a:gd name="T29" fmla="*/ 0 h 199"/>
                <a:gd name="T30" fmla="*/ 79 w 112"/>
                <a:gd name="T31" fmla="*/ 8 h 199"/>
                <a:gd name="T32" fmla="*/ 95 w 112"/>
                <a:gd name="T33" fmla="*/ 23 h 199"/>
                <a:gd name="T34" fmla="*/ 111 w 112"/>
                <a:gd name="T35" fmla="*/ 39 h 199"/>
                <a:gd name="T36" fmla="*/ 111 w 112"/>
                <a:gd name="T37" fmla="*/ 79 h 199"/>
                <a:gd name="T38" fmla="*/ 111 w 112"/>
                <a:gd name="T39" fmla="*/ 111 h 199"/>
                <a:gd name="T40" fmla="*/ 63 w 112"/>
                <a:gd name="T41" fmla="*/ 55 h 199"/>
                <a:gd name="T42" fmla="*/ 63 w 112"/>
                <a:gd name="T43" fmla="*/ 55 h 199"/>
                <a:gd name="T44" fmla="*/ 55 w 112"/>
                <a:gd name="T45" fmla="*/ 39 h 199"/>
                <a:gd name="T46" fmla="*/ 55 w 112"/>
                <a:gd name="T47" fmla="*/ 32 h 199"/>
                <a:gd name="T48" fmla="*/ 47 w 112"/>
                <a:gd name="T49" fmla="*/ 39 h 199"/>
                <a:gd name="T50" fmla="*/ 47 w 112"/>
                <a:gd name="T51" fmla="*/ 55 h 199"/>
                <a:gd name="T52" fmla="*/ 47 w 112"/>
                <a:gd name="T53" fmla="*/ 142 h 199"/>
                <a:gd name="T54" fmla="*/ 47 w 112"/>
                <a:gd name="T55" fmla="*/ 158 h 199"/>
                <a:gd name="T56" fmla="*/ 55 w 112"/>
                <a:gd name="T57" fmla="*/ 166 h 199"/>
                <a:gd name="T58" fmla="*/ 55 w 112"/>
                <a:gd name="T59" fmla="*/ 158 h 199"/>
                <a:gd name="T60" fmla="*/ 63 w 112"/>
                <a:gd name="T61" fmla="*/ 142 h 199"/>
                <a:gd name="T62" fmla="*/ 63 w 112"/>
                <a:gd name="T63" fmla="*/ 5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1"/>
                  </a:moveTo>
                  <a:lnTo>
                    <a:pt x="111" y="111"/>
                  </a:lnTo>
                  <a:cubicBezTo>
                    <a:pt x="111" y="134"/>
                    <a:pt x="111" y="142"/>
                    <a:pt x="111" y="150"/>
                  </a:cubicBezTo>
                  <a:cubicBezTo>
                    <a:pt x="103" y="158"/>
                    <a:pt x="103" y="166"/>
                    <a:pt x="95" y="174"/>
                  </a:cubicBezTo>
                  <a:cubicBezTo>
                    <a:pt x="95" y="182"/>
                    <a:pt x="87" y="190"/>
                    <a:pt x="79" y="190"/>
                  </a:cubicBezTo>
                  <a:cubicBezTo>
                    <a:pt x="71" y="190"/>
                    <a:pt x="63" y="198"/>
                    <a:pt x="55" y="198"/>
                  </a:cubicBezTo>
                  <a:cubicBezTo>
                    <a:pt x="39" y="198"/>
                    <a:pt x="32" y="190"/>
                    <a:pt x="24" y="190"/>
                  </a:cubicBezTo>
                  <a:cubicBezTo>
                    <a:pt x="16" y="190"/>
                    <a:pt x="8" y="182"/>
                    <a:pt x="8" y="174"/>
                  </a:cubicBezTo>
                  <a:cubicBezTo>
                    <a:pt x="0" y="166"/>
                    <a:pt x="0" y="158"/>
                    <a:pt x="0" y="158"/>
                  </a:cubicBezTo>
                  <a:cubicBezTo>
                    <a:pt x="0" y="150"/>
                    <a:pt x="0" y="134"/>
                    <a:pt x="0" y="111"/>
                  </a:cubicBezTo>
                  <a:cubicBezTo>
                    <a:pt x="0" y="79"/>
                    <a:pt x="0" y="79"/>
                    <a:pt x="0" y="79"/>
                  </a:cubicBezTo>
                  <a:cubicBezTo>
                    <a:pt x="0" y="63"/>
                    <a:pt x="0" y="47"/>
                    <a:pt x="0" y="39"/>
                  </a:cubicBezTo>
                  <a:cubicBezTo>
                    <a:pt x="0" y="39"/>
                    <a:pt x="0" y="32"/>
                    <a:pt x="8" y="23"/>
                  </a:cubicBezTo>
                  <a:cubicBezTo>
                    <a:pt x="8" y="16"/>
                    <a:pt x="16" y="8"/>
                    <a:pt x="24" y="8"/>
                  </a:cubicBezTo>
                  <a:cubicBezTo>
                    <a:pt x="32" y="8"/>
                    <a:pt x="39" y="0"/>
                    <a:pt x="55" y="0"/>
                  </a:cubicBezTo>
                  <a:cubicBezTo>
                    <a:pt x="63" y="0"/>
                    <a:pt x="71" y="8"/>
                    <a:pt x="79" y="8"/>
                  </a:cubicBezTo>
                  <a:cubicBezTo>
                    <a:pt x="87" y="8"/>
                    <a:pt x="95" y="16"/>
                    <a:pt x="95" y="23"/>
                  </a:cubicBezTo>
                  <a:cubicBezTo>
                    <a:pt x="103" y="32"/>
                    <a:pt x="103" y="32"/>
                    <a:pt x="111" y="39"/>
                  </a:cubicBezTo>
                  <a:cubicBezTo>
                    <a:pt x="111" y="47"/>
                    <a:pt x="111" y="63"/>
                    <a:pt x="111" y="79"/>
                  </a:cubicBezTo>
                  <a:lnTo>
                    <a:pt x="111" y="111"/>
                  </a:lnTo>
                  <a:close/>
                  <a:moveTo>
                    <a:pt x="63" y="55"/>
                  </a:moveTo>
                  <a:lnTo>
                    <a:pt x="63" y="55"/>
                  </a:lnTo>
                  <a:cubicBezTo>
                    <a:pt x="63" y="47"/>
                    <a:pt x="63" y="39"/>
                    <a:pt x="55" y="39"/>
                  </a:cubicBezTo>
                  <a:cubicBezTo>
                    <a:pt x="55" y="32"/>
                    <a:pt x="55" y="32"/>
                    <a:pt x="55" y="32"/>
                  </a:cubicBezTo>
                  <a:cubicBezTo>
                    <a:pt x="47" y="32"/>
                    <a:pt x="47" y="32"/>
                    <a:pt x="47" y="39"/>
                  </a:cubicBezTo>
                  <a:cubicBezTo>
                    <a:pt x="47" y="39"/>
                    <a:pt x="47" y="47"/>
                    <a:pt x="47" y="55"/>
                  </a:cubicBezTo>
                  <a:cubicBezTo>
                    <a:pt x="47" y="142"/>
                    <a:pt x="47" y="142"/>
                    <a:pt x="47" y="142"/>
                  </a:cubicBezTo>
                  <a:cubicBezTo>
                    <a:pt x="47" y="150"/>
                    <a:pt x="47" y="158"/>
                    <a:pt x="47" y="158"/>
                  </a:cubicBezTo>
                  <a:cubicBezTo>
                    <a:pt x="47" y="166"/>
                    <a:pt x="47" y="166"/>
                    <a:pt x="55" y="166"/>
                  </a:cubicBezTo>
                  <a:lnTo>
                    <a:pt x="55" y="158"/>
                  </a:lnTo>
                  <a:cubicBezTo>
                    <a:pt x="63" y="158"/>
                    <a:pt x="63" y="150"/>
                    <a:pt x="63" y="142"/>
                  </a:cubicBezTo>
                  <a:lnTo>
                    <a:pt x="63"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2" name="Freeform 734"/>
            <p:cNvSpPr>
              <a:spLocks noChangeArrowheads="1"/>
            </p:cNvSpPr>
            <p:nvPr/>
          </p:nvSpPr>
          <p:spPr bwMode="auto">
            <a:xfrm>
              <a:off x="14568723" y="7014589"/>
              <a:ext cx="34937" cy="130224"/>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3" name="Freeform 735"/>
            <p:cNvSpPr>
              <a:spLocks noChangeArrowheads="1"/>
            </p:cNvSpPr>
            <p:nvPr/>
          </p:nvSpPr>
          <p:spPr bwMode="auto">
            <a:xfrm>
              <a:off x="14613190" y="7011414"/>
              <a:ext cx="79403" cy="142926"/>
            </a:xfrm>
            <a:custGeom>
              <a:avLst/>
              <a:gdLst>
                <a:gd name="T0" fmla="*/ 102 w 111"/>
                <a:gd name="T1" fmla="*/ 63 h 199"/>
                <a:gd name="T2" fmla="*/ 102 w 111"/>
                <a:gd name="T3" fmla="*/ 63 h 199"/>
                <a:gd name="T4" fmla="*/ 63 w 111"/>
                <a:gd name="T5" fmla="*/ 63 h 199"/>
                <a:gd name="T6" fmla="*/ 63 w 111"/>
                <a:gd name="T7" fmla="*/ 47 h 199"/>
                <a:gd name="T8" fmla="*/ 63 w 111"/>
                <a:gd name="T9" fmla="*/ 39 h 199"/>
                <a:gd name="T10" fmla="*/ 55 w 111"/>
                <a:gd name="T11" fmla="*/ 32 h 199"/>
                <a:gd name="T12" fmla="*/ 47 w 111"/>
                <a:gd name="T13" fmla="*/ 39 h 199"/>
                <a:gd name="T14" fmla="*/ 47 w 111"/>
                <a:gd name="T15" fmla="*/ 47 h 199"/>
                <a:gd name="T16" fmla="*/ 47 w 111"/>
                <a:gd name="T17" fmla="*/ 63 h 199"/>
                <a:gd name="T18" fmla="*/ 63 w 111"/>
                <a:gd name="T19" fmla="*/ 71 h 199"/>
                <a:gd name="T20" fmla="*/ 102 w 111"/>
                <a:gd name="T21" fmla="*/ 103 h 199"/>
                <a:gd name="T22" fmla="*/ 110 w 111"/>
                <a:gd name="T23" fmla="*/ 142 h 199"/>
                <a:gd name="T24" fmla="*/ 102 w 111"/>
                <a:gd name="T25" fmla="*/ 174 h 199"/>
                <a:gd name="T26" fmla="*/ 87 w 111"/>
                <a:gd name="T27" fmla="*/ 190 h 199"/>
                <a:gd name="T28" fmla="*/ 55 w 111"/>
                <a:gd name="T29" fmla="*/ 198 h 199"/>
                <a:gd name="T30" fmla="*/ 23 w 111"/>
                <a:gd name="T31" fmla="*/ 190 h 199"/>
                <a:gd name="T32" fmla="*/ 8 w 111"/>
                <a:gd name="T33" fmla="*/ 166 h 199"/>
                <a:gd name="T34" fmla="*/ 0 w 111"/>
                <a:gd name="T35" fmla="*/ 134 h 199"/>
                <a:gd name="T36" fmla="*/ 0 w 111"/>
                <a:gd name="T37" fmla="*/ 126 h 199"/>
                <a:gd name="T38" fmla="*/ 47 w 111"/>
                <a:gd name="T39" fmla="*/ 126 h 199"/>
                <a:gd name="T40" fmla="*/ 47 w 111"/>
                <a:gd name="T41" fmla="*/ 150 h 199"/>
                <a:gd name="T42" fmla="*/ 47 w 111"/>
                <a:gd name="T43" fmla="*/ 158 h 199"/>
                <a:gd name="T44" fmla="*/ 55 w 111"/>
                <a:gd name="T45" fmla="*/ 166 h 199"/>
                <a:gd name="T46" fmla="*/ 63 w 111"/>
                <a:gd name="T47" fmla="*/ 158 h 199"/>
                <a:gd name="T48" fmla="*/ 63 w 111"/>
                <a:gd name="T49" fmla="*/ 150 h 199"/>
                <a:gd name="T50" fmla="*/ 63 w 111"/>
                <a:gd name="T51" fmla="*/ 126 h 199"/>
                <a:gd name="T52" fmla="*/ 39 w 111"/>
                <a:gd name="T53" fmla="*/ 111 h 199"/>
                <a:gd name="T54" fmla="*/ 16 w 111"/>
                <a:gd name="T55" fmla="*/ 95 h 199"/>
                <a:gd name="T56" fmla="*/ 0 w 111"/>
                <a:gd name="T57" fmla="*/ 79 h 199"/>
                <a:gd name="T58" fmla="*/ 0 w 111"/>
                <a:gd name="T59" fmla="*/ 55 h 199"/>
                <a:gd name="T60" fmla="*/ 8 w 111"/>
                <a:gd name="T61" fmla="*/ 23 h 199"/>
                <a:gd name="T62" fmla="*/ 23 w 111"/>
                <a:gd name="T63" fmla="*/ 8 h 199"/>
                <a:gd name="T64" fmla="*/ 55 w 111"/>
                <a:gd name="T65" fmla="*/ 0 h 199"/>
                <a:gd name="T66" fmla="*/ 87 w 111"/>
                <a:gd name="T67" fmla="*/ 8 h 199"/>
                <a:gd name="T68" fmla="*/ 102 w 111"/>
                <a:gd name="T69" fmla="*/ 23 h 199"/>
                <a:gd name="T70" fmla="*/ 102 w 111"/>
                <a:gd name="T71" fmla="*/ 55 h 199"/>
                <a:gd name="T72" fmla="*/ 102 w 111"/>
                <a:gd name="T73" fmla="*/ 6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9">
                  <a:moveTo>
                    <a:pt x="102" y="63"/>
                  </a:moveTo>
                  <a:lnTo>
                    <a:pt x="102" y="63"/>
                  </a:lnTo>
                  <a:cubicBezTo>
                    <a:pt x="63" y="63"/>
                    <a:pt x="63" y="63"/>
                    <a:pt x="63" y="63"/>
                  </a:cubicBezTo>
                  <a:cubicBezTo>
                    <a:pt x="63" y="47"/>
                    <a:pt x="63" y="47"/>
                    <a:pt x="63" y="47"/>
                  </a:cubicBezTo>
                  <a:cubicBezTo>
                    <a:pt x="63" y="39"/>
                    <a:pt x="63" y="39"/>
                    <a:pt x="63" y="39"/>
                  </a:cubicBezTo>
                  <a:cubicBezTo>
                    <a:pt x="55" y="32"/>
                    <a:pt x="55" y="32"/>
                    <a:pt x="55" y="32"/>
                  </a:cubicBezTo>
                  <a:cubicBezTo>
                    <a:pt x="47" y="32"/>
                    <a:pt x="47" y="32"/>
                    <a:pt x="47" y="39"/>
                  </a:cubicBezTo>
                  <a:cubicBezTo>
                    <a:pt x="47" y="39"/>
                    <a:pt x="47" y="39"/>
                    <a:pt x="47" y="47"/>
                  </a:cubicBezTo>
                  <a:cubicBezTo>
                    <a:pt x="47" y="55"/>
                    <a:pt x="47" y="55"/>
                    <a:pt x="47" y="63"/>
                  </a:cubicBezTo>
                  <a:cubicBezTo>
                    <a:pt x="47" y="63"/>
                    <a:pt x="55" y="71"/>
                    <a:pt x="63" y="71"/>
                  </a:cubicBezTo>
                  <a:cubicBezTo>
                    <a:pt x="79" y="87"/>
                    <a:pt x="95" y="95"/>
                    <a:pt x="102" y="103"/>
                  </a:cubicBezTo>
                  <a:cubicBezTo>
                    <a:pt x="110" y="111"/>
                    <a:pt x="110" y="126"/>
                    <a:pt x="110" y="142"/>
                  </a:cubicBezTo>
                  <a:cubicBezTo>
                    <a:pt x="110" y="158"/>
                    <a:pt x="110" y="166"/>
                    <a:pt x="102" y="174"/>
                  </a:cubicBezTo>
                  <a:cubicBezTo>
                    <a:pt x="102" y="182"/>
                    <a:pt x="95" y="182"/>
                    <a:pt x="87" y="190"/>
                  </a:cubicBezTo>
                  <a:cubicBezTo>
                    <a:pt x="79" y="190"/>
                    <a:pt x="71" y="198"/>
                    <a:pt x="55" y="198"/>
                  </a:cubicBezTo>
                  <a:cubicBezTo>
                    <a:pt x="47" y="198"/>
                    <a:pt x="31" y="190"/>
                    <a:pt x="23" y="190"/>
                  </a:cubicBezTo>
                  <a:cubicBezTo>
                    <a:pt x="16" y="182"/>
                    <a:pt x="8" y="174"/>
                    <a:pt x="8" y="166"/>
                  </a:cubicBezTo>
                  <a:cubicBezTo>
                    <a:pt x="0" y="158"/>
                    <a:pt x="0" y="150"/>
                    <a:pt x="0" y="134"/>
                  </a:cubicBezTo>
                  <a:cubicBezTo>
                    <a:pt x="0" y="126"/>
                    <a:pt x="0" y="126"/>
                    <a:pt x="0" y="126"/>
                  </a:cubicBezTo>
                  <a:cubicBezTo>
                    <a:pt x="47" y="126"/>
                    <a:pt x="47" y="126"/>
                    <a:pt x="47" y="126"/>
                  </a:cubicBezTo>
                  <a:cubicBezTo>
                    <a:pt x="47" y="150"/>
                    <a:pt x="47" y="150"/>
                    <a:pt x="47" y="150"/>
                  </a:cubicBezTo>
                  <a:lnTo>
                    <a:pt x="47" y="158"/>
                  </a:lnTo>
                  <a:cubicBezTo>
                    <a:pt x="47" y="166"/>
                    <a:pt x="55" y="166"/>
                    <a:pt x="55" y="166"/>
                  </a:cubicBezTo>
                  <a:cubicBezTo>
                    <a:pt x="55" y="166"/>
                    <a:pt x="63" y="166"/>
                    <a:pt x="63" y="158"/>
                  </a:cubicBezTo>
                  <a:lnTo>
                    <a:pt x="63" y="150"/>
                  </a:lnTo>
                  <a:cubicBezTo>
                    <a:pt x="63" y="134"/>
                    <a:pt x="63" y="134"/>
                    <a:pt x="63" y="126"/>
                  </a:cubicBezTo>
                  <a:cubicBezTo>
                    <a:pt x="55" y="126"/>
                    <a:pt x="47" y="118"/>
                    <a:pt x="39" y="111"/>
                  </a:cubicBezTo>
                  <a:cubicBezTo>
                    <a:pt x="23" y="103"/>
                    <a:pt x="16" y="95"/>
                    <a:pt x="16" y="95"/>
                  </a:cubicBezTo>
                  <a:cubicBezTo>
                    <a:pt x="8" y="87"/>
                    <a:pt x="8" y="87"/>
                    <a:pt x="0" y="79"/>
                  </a:cubicBezTo>
                  <a:cubicBezTo>
                    <a:pt x="0" y="71"/>
                    <a:pt x="0" y="63"/>
                    <a:pt x="0" y="55"/>
                  </a:cubicBezTo>
                  <a:cubicBezTo>
                    <a:pt x="0" y="39"/>
                    <a:pt x="0" y="32"/>
                    <a:pt x="8" y="23"/>
                  </a:cubicBezTo>
                  <a:cubicBezTo>
                    <a:pt x="8" y="16"/>
                    <a:pt x="16" y="8"/>
                    <a:pt x="23" y="8"/>
                  </a:cubicBezTo>
                  <a:cubicBezTo>
                    <a:pt x="31" y="8"/>
                    <a:pt x="39" y="0"/>
                    <a:pt x="55" y="0"/>
                  </a:cubicBezTo>
                  <a:cubicBezTo>
                    <a:pt x="63" y="0"/>
                    <a:pt x="79" y="8"/>
                    <a:pt x="87" y="8"/>
                  </a:cubicBezTo>
                  <a:cubicBezTo>
                    <a:pt x="95" y="16"/>
                    <a:pt x="95" y="16"/>
                    <a:pt x="102" y="23"/>
                  </a:cubicBezTo>
                  <a:cubicBezTo>
                    <a:pt x="102" y="32"/>
                    <a:pt x="102" y="39"/>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4" name="Freeform 736"/>
            <p:cNvSpPr>
              <a:spLocks noChangeArrowheads="1"/>
            </p:cNvSpPr>
            <p:nvPr/>
          </p:nvSpPr>
          <p:spPr bwMode="auto">
            <a:xfrm>
              <a:off x="13771506" y="7557714"/>
              <a:ext cx="50819" cy="79403"/>
            </a:xfrm>
            <a:custGeom>
              <a:avLst/>
              <a:gdLst>
                <a:gd name="T0" fmla="*/ 63 w 72"/>
                <a:gd name="T1" fmla="*/ 31 h 111"/>
                <a:gd name="T2" fmla="*/ 63 w 72"/>
                <a:gd name="T3" fmla="*/ 31 h 111"/>
                <a:gd name="T4" fmla="*/ 39 w 72"/>
                <a:gd name="T5" fmla="*/ 31 h 111"/>
                <a:gd name="T6" fmla="*/ 39 w 72"/>
                <a:gd name="T7" fmla="*/ 23 h 111"/>
                <a:gd name="T8" fmla="*/ 39 w 72"/>
                <a:gd name="T9" fmla="*/ 16 h 111"/>
                <a:gd name="T10" fmla="*/ 31 w 72"/>
                <a:gd name="T11" fmla="*/ 16 h 111"/>
                <a:gd name="T12" fmla="*/ 31 w 72"/>
                <a:gd name="T13" fmla="*/ 16 h 111"/>
                <a:gd name="T14" fmla="*/ 31 w 72"/>
                <a:gd name="T15" fmla="*/ 23 h 111"/>
                <a:gd name="T16" fmla="*/ 31 w 72"/>
                <a:gd name="T17" fmla="*/ 31 h 111"/>
                <a:gd name="T18" fmla="*/ 39 w 72"/>
                <a:gd name="T19" fmla="*/ 39 h 111"/>
                <a:gd name="T20" fmla="*/ 63 w 72"/>
                <a:gd name="T21" fmla="*/ 55 h 111"/>
                <a:gd name="T22" fmla="*/ 71 w 72"/>
                <a:gd name="T23" fmla="*/ 79 h 111"/>
                <a:gd name="T24" fmla="*/ 63 w 72"/>
                <a:gd name="T25" fmla="*/ 95 h 111"/>
                <a:gd name="T26" fmla="*/ 55 w 72"/>
                <a:gd name="T27" fmla="*/ 110 h 111"/>
                <a:gd name="T28" fmla="*/ 39 w 72"/>
                <a:gd name="T29" fmla="*/ 110 h 111"/>
                <a:gd name="T30" fmla="*/ 16 w 72"/>
                <a:gd name="T31" fmla="*/ 110 h 111"/>
                <a:gd name="T32" fmla="*/ 7 w 72"/>
                <a:gd name="T33" fmla="*/ 95 h 111"/>
                <a:gd name="T34" fmla="*/ 7 w 72"/>
                <a:gd name="T35" fmla="*/ 79 h 111"/>
                <a:gd name="T36" fmla="*/ 7 w 72"/>
                <a:gd name="T37" fmla="*/ 71 h 111"/>
                <a:gd name="T38" fmla="*/ 31 w 72"/>
                <a:gd name="T39" fmla="*/ 71 h 111"/>
                <a:gd name="T40" fmla="*/ 31 w 72"/>
                <a:gd name="T41" fmla="*/ 87 h 111"/>
                <a:gd name="T42" fmla="*/ 31 w 72"/>
                <a:gd name="T43" fmla="*/ 95 h 111"/>
                <a:gd name="T44" fmla="*/ 39 w 72"/>
                <a:gd name="T45" fmla="*/ 95 h 111"/>
                <a:gd name="T46" fmla="*/ 39 w 72"/>
                <a:gd name="T47" fmla="*/ 87 h 111"/>
                <a:gd name="T48" fmla="*/ 39 w 72"/>
                <a:gd name="T49" fmla="*/ 87 h 111"/>
                <a:gd name="T50" fmla="*/ 39 w 72"/>
                <a:gd name="T51" fmla="*/ 71 h 111"/>
                <a:gd name="T52" fmla="*/ 23 w 72"/>
                <a:gd name="T53" fmla="*/ 63 h 111"/>
                <a:gd name="T54" fmla="*/ 7 w 72"/>
                <a:gd name="T55" fmla="*/ 55 h 111"/>
                <a:gd name="T56" fmla="*/ 7 w 72"/>
                <a:gd name="T57" fmla="*/ 47 h 111"/>
                <a:gd name="T58" fmla="*/ 0 w 72"/>
                <a:gd name="T59" fmla="*/ 31 h 111"/>
                <a:gd name="T60" fmla="*/ 7 w 72"/>
                <a:gd name="T61" fmla="*/ 8 h 111"/>
                <a:gd name="T62" fmla="*/ 16 w 72"/>
                <a:gd name="T63" fmla="*/ 0 h 111"/>
                <a:gd name="T64" fmla="*/ 31 w 72"/>
                <a:gd name="T65" fmla="*/ 0 h 111"/>
                <a:gd name="T66" fmla="*/ 55 w 72"/>
                <a:gd name="T67" fmla="*/ 0 h 111"/>
                <a:gd name="T68" fmla="*/ 63 w 72"/>
                <a:gd name="T69" fmla="*/ 8 h 111"/>
                <a:gd name="T70" fmla="*/ 63 w 72"/>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111">
                  <a:moveTo>
                    <a:pt x="63" y="31"/>
                  </a:moveTo>
                  <a:lnTo>
                    <a:pt x="63" y="31"/>
                  </a:lnTo>
                  <a:cubicBezTo>
                    <a:pt x="39" y="31"/>
                    <a:pt x="39" y="31"/>
                    <a:pt x="39" y="31"/>
                  </a:cubicBezTo>
                  <a:cubicBezTo>
                    <a:pt x="39" y="23"/>
                    <a:pt x="39" y="23"/>
                    <a:pt x="39" y="23"/>
                  </a:cubicBezTo>
                  <a:cubicBezTo>
                    <a:pt x="39" y="23"/>
                    <a:pt x="39" y="23"/>
                    <a:pt x="39" y="16"/>
                  </a:cubicBezTo>
                  <a:cubicBezTo>
                    <a:pt x="39" y="16"/>
                    <a:pt x="39" y="16"/>
                    <a:pt x="31" y="16"/>
                  </a:cubicBezTo>
                  <a:lnTo>
                    <a:pt x="31" y="16"/>
                  </a:lnTo>
                  <a:cubicBezTo>
                    <a:pt x="31" y="23"/>
                    <a:pt x="31" y="23"/>
                    <a:pt x="31" y="23"/>
                  </a:cubicBezTo>
                  <a:cubicBezTo>
                    <a:pt x="31" y="31"/>
                    <a:pt x="31" y="31"/>
                    <a:pt x="31" y="31"/>
                  </a:cubicBezTo>
                  <a:cubicBezTo>
                    <a:pt x="31" y="39"/>
                    <a:pt x="31" y="39"/>
                    <a:pt x="39" y="39"/>
                  </a:cubicBezTo>
                  <a:cubicBezTo>
                    <a:pt x="55" y="47"/>
                    <a:pt x="63" y="55"/>
                    <a:pt x="63" y="55"/>
                  </a:cubicBezTo>
                  <a:cubicBezTo>
                    <a:pt x="63" y="63"/>
                    <a:pt x="71" y="71"/>
                    <a:pt x="71" y="79"/>
                  </a:cubicBezTo>
                  <a:cubicBezTo>
                    <a:pt x="71" y="87"/>
                    <a:pt x="63" y="95"/>
                    <a:pt x="63" y="95"/>
                  </a:cubicBezTo>
                  <a:cubicBezTo>
                    <a:pt x="63" y="103"/>
                    <a:pt x="63" y="103"/>
                    <a:pt x="55" y="110"/>
                  </a:cubicBezTo>
                  <a:cubicBezTo>
                    <a:pt x="47" y="110"/>
                    <a:pt x="47" y="110"/>
                    <a:pt x="39" y="110"/>
                  </a:cubicBezTo>
                  <a:cubicBezTo>
                    <a:pt x="31" y="110"/>
                    <a:pt x="23" y="110"/>
                    <a:pt x="16" y="110"/>
                  </a:cubicBezTo>
                  <a:cubicBezTo>
                    <a:pt x="16" y="103"/>
                    <a:pt x="7" y="103"/>
                    <a:pt x="7" y="95"/>
                  </a:cubicBezTo>
                  <a:cubicBezTo>
                    <a:pt x="7" y="95"/>
                    <a:pt x="7" y="87"/>
                    <a:pt x="7" y="79"/>
                  </a:cubicBezTo>
                  <a:cubicBezTo>
                    <a:pt x="7" y="71"/>
                    <a:pt x="7" y="71"/>
                    <a:pt x="7" y="71"/>
                  </a:cubicBezTo>
                  <a:cubicBezTo>
                    <a:pt x="31" y="71"/>
                    <a:pt x="31" y="71"/>
                    <a:pt x="31" y="71"/>
                  </a:cubicBezTo>
                  <a:cubicBezTo>
                    <a:pt x="31" y="87"/>
                    <a:pt x="31" y="87"/>
                    <a:pt x="31" y="87"/>
                  </a:cubicBezTo>
                  <a:cubicBezTo>
                    <a:pt x="31" y="87"/>
                    <a:pt x="31" y="87"/>
                    <a:pt x="31" y="95"/>
                  </a:cubicBezTo>
                  <a:cubicBezTo>
                    <a:pt x="31" y="95"/>
                    <a:pt x="31" y="95"/>
                    <a:pt x="39" y="95"/>
                  </a:cubicBezTo>
                  <a:cubicBezTo>
                    <a:pt x="39" y="95"/>
                    <a:pt x="39" y="95"/>
                    <a:pt x="39" y="87"/>
                  </a:cubicBezTo>
                  <a:lnTo>
                    <a:pt x="39" y="87"/>
                  </a:lnTo>
                  <a:cubicBezTo>
                    <a:pt x="39" y="79"/>
                    <a:pt x="39" y="71"/>
                    <a:pt x="39" y="71"/>
                  </a:cubicBezTo>
                  <a:cubicBezTo>
                    <a:pt x="39" y="71"/>
                    <a:pt x="31" y="63"/>
                    <a:pt x="23" y="63"/>
                  </a:cubicBezTo>
                  <a:cubicBezTo>
                    <a:pt x="16" y="55"/>
                    <a:pt x="16" y="55"/>
                    <a:pt x="7" y="55"/>
                  </a:cubicBezTo>
                  <a:cubicBezTo>
                    <a:pt x="7" y="47"/>
                    <a:pt x="7" y="47"/>
                    <a:pt x="7" y="47"/>
                  </a:cubicBezTo>
                  <a:cubicBezTo>
                    <a:pt x="7" y="39"/>
                    <a:pt x="0" y="31"/>
                    <a:pt x="0" y="31"/>
                  </a:cubicBezTo>
                  <a:cubicBezTo>
                    <a:pt x="0" y="23"/>
                    <a:pt x="7" y="16"/>
                    <a:pt x="7" y="8"/>
                  </a:cubicBezTo>
                  <a:cubicBezTo>
                    <a:pt x="7" y="8"/>
                    <a:pt x="16" y="8"/>
                    <a:pt x="16" y="0"/>
                  </a:cubicBezTo>
                  <a:cubicBezTo>
                    <a:pt x="23" y="0"/>
                    <a:pt x="23" y="0"/>
                    <a:pt x="31" y="0"/>
                  </a:cubicBezTo>
                  <a:cubicBezTo>
                    <a:pt x="39" y="0"/>
                    <a:pt x="47" y="0"/>
                    <a:pt x="55" y="0"/>
                  </a:cubicBezTo>
                  <a:cubicBezTo>
                    <a:pt x="55" y="8"/>
                    <a:pt x="63"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5" name="Freeform 737"/>
            <p:cNvSpPr>
              <a:spLocks noChangeArrowheads="1"/>
            </p:cNvSpPr>
            <p:nvPr/>
          </p:nvSpPr>
          <p:spPr bwMode="auto">
            <a:xfrm>
              <a:off x="13822324" y="7557714"/>
              <a:ext cx="47643" cy="79403"/>
            </a:xfrm>
            <a:custGeom>
              <a:avLst/>
              <a:gdLst>
                <a:gd name="T0" fmla="*/ 63 w 64"/>
                <a:gd name="T1" fmla="*/ 0 h 111"/>
                <a:gd name="T2" fmla="*/ 63 w 64"/>
                <a:gd name="T3" fmla="*/ 23 h 111"/>
                <a:gd name="T4" fmla="*/ 47 w 64"/>
                <a:gd name="T5" fmla="*/ 23 h 111"/>
                <a:gd name="T6" fmla="*/ 47 w 64"/>
                <a:gd name="T7" fmla="*/ 110 h 111"/>
                <a:gd name="T8" fmla="*/ 16 w 64"/>
                <a:gd name="T9" fmla="*/ 110 h 111"/>
                <a:gd name="T10" fmla="*/ 16 w 64"/>
                <a:gd name="T11" fmla="*/ 23 h 111"/>
                <a:gd name="T12" fmla="*/ 0 w 64"/>
                <a:gd name="T13" fmla="*/ 23 h 111"/>
                <a:gd name="T14" fmla="*/ 0 w 64"/>
                <a:gd name="T15" fmla="*/ 0 h 111"/>
                <a:gd name="T16" fmla="*/ 63 w 64"/>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1">
                  <a:moveTo>
                    <a:pt x="63" y="0"/>
                  </a:moveTo>
                  <a:lnTo>
                    <a:pt x="63" y="23"/>
                  </a:lnTo>
                  <a:lnTo>
                    <a:pt x="47" y="23"/>
                  </a:lnTo>
                  <a:lnTo>
                    <a:pt x="47" y="110"/>
                  </a:lnTo>
                  <a:lnTo>
                    <a:pt x="16" y="110"/>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6" name="Freeform 738"/>
            <p:cNvSpPr>
              <a:spLocks noChangeArrowheads="1"/>
            </p:cNvSpPr>
            <p:nvPr/>
          </p:nvSpPr>
          <p:spPr bwMode="auto">
            <a:xfrm>
              <a:off x="13860438" y="7621237"/>
              <a:ext cx="12705" cy="15880"/>
            </a:xfrm>
            <a:custGeom>
              <a:avLst/>
              <a:gdLst>
                <a:gd name="T0" fmla="*/ 16 w 17"/>
                <a:gd name="T1" fmla="*/ 0 h 24"/>
                <a:gd name="T2" fmla="*/ 16 w 17"/>
                <a:gd name="T3" fmla="*/ 23 h 24"/>
                <a:gd name="T4" fmla="*/ 0 w 17"/>
                <a:gd name="T5" fmla="*/ 23 h 24"/>
                <a:gd name="T6" fmla="*/ 0 w 17"/>
                <a:gd name="T7" fmla="*/ 0 h 24"/>
                <a:gd name="T8" fmla="*/ 16 w 17"/>
                <a:gd name="T9" fmla="*/ 0 h 24"/>
              </a:gdLst>
              <a:ahLst/>
              <a:cxnLst>
                <a:cxn ang="0">
                  <a:pos x="T0" y="T1"/>
                </a:cxn>
                <a:cxn ang="0">
                  <a:pos x="T2" y="T3"/>
                </a:cxn>
                <a:cxn ang="0">
                  <a:pos x="T4" y="T5"/>
                </a:cxn>
                <a:cxn ang="0">
                  <a:pos x="T6" y="T7"/>
                </a:cxn>
                <a:cxn ang="0">
                  <a:pos x="T8" y="T9"/>
                </a:cxn>
              </a:cxnLst>
              <a:rect l="0" t="0" r="r" b="b"/>
              <a:pathLst>
                <a:path w="17" h="24">
                  <a:moveTo>
                    <a:pt x="16" y="0"/>
                  </a:moveTo>
                  <a:lnTo>
                    <a:pt x="16" y="23"/>
                  </a:lnTo>
                  <a:lnTo>
                    <a:pt x="0" y="23"/>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7" name="Freeform 739"/>
            <p:cNvSpPr>
              <a:spLocks noChangeArrowheads="1"/>
            </p:cNvSpPr>
            <p:nvPr/>
          </p:nvSpPr>
          <p:spPr bwMode="auto">
            <a:xfrm>
              <a:off x="13895377" y="7557714"/>
              <a:ext cx="34937" cy="79403"/>
            </a:xfrm>
            <a:custGeom>
              <a:avLst/>
              <a:gdLst>
                <a:gd name="T0" fmla="*/ 32 w 49"/>
                <a:gd name="T1" fmla="*/ 0 h 111"/>
                <a:gd name="T2" fmla="*/ 32 w 49"/>
                <a:gd name="T3" fmla="*/ 87 h 111"/>
                <a:gd name="T4" fmla="*/ 48 w 49"/>
                <a:gd name="T5" fmla="*/ 87 h 111"/>
                <a:gd name="T6" fmla="*/ 48 w 49"/>
                <a:gd name="T7" fmla="*/ 110 h 111"/>
                <a:gd name="T8" fmla="*/ 0 w 49"/>
                <a:gd name="T9" fmla="*/ 110 h 111"/>
                <a:gd name="T10" fmla="*/ 0 w 49"/>
                <a:gd name="T11" fmla="*/ 0 h 111"/>
                <a:gd name="T12" fmla="*/ 32 w 49"/>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49" h="111">
                  <a:moveTo>
                    <a:pt x="32" y="0"/>
                  </a:moveTo>
                  <a:lnTo>
                    <a:pt x="32" y="87"/>
                  </a:lnTo>
                  <a:lnTo>
                    <a:pt x="48" y="87"/>
                  </a:lnTo>
                  <a:lnTo>
                    <a:pt x="48" y="110"/>
                  </a:lnTo>
                  <a:lnTo>
                    <a:pt x="0" y="110"/>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8" name="Freeform 740"/>
            <p:cNvSpPr>
              <a:spLocks noChangeArrowheads="1"/>
            </p:cNvSpPr>
            <p:nvPr/>
          </p:nvSpPr>
          <p:spPr bwMode="auto">
            <a:xfrm>
              <a:off x="13936666" y="7557714"/>
              <a:ext cx="47643" cy="79403"/>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0 w 64"/>
                <a:gd name="T15" fmla="*/ 103 h 111"/>
                <a:gd name="T16" fmla="*/ 0 w 64"/>
                <a:gd name="T17" fmla="*/ 87 h 111"/>
                <a:gd name="T18" fmla="*/ 0 w 64"/>
                <a:gd name="T19" fmla="*/ 63 h 111"/>
                <a:gd name="T20" fmla="*/ 0 w 64"/>
                <a:gd name="T21" fmla="*/ 47 h 111"/>
                <a:gd name="T22" fmla="*/ 0 w 64"/>
                <a:gd name="T23" fmla="*/ 23 h 111"/>
                <a:gd name="T24" fmla="*/ 0 w 64"/>
                <a:gd name="T25" fmla="*/ 8 h 111"/>
                <a:gd name="T26" fmla="*/ 16 w 64"/>
                <a:gd name="T27" fmla="*/ 0 h 111"/>
                <a:gd name="T28" fmla="*/ 31 w 64"/>
                <a:gd name="T29" fmla="*/ 0 h 111"/>
                <a:gd name="T30" fmla="*/ 47 w 64"/>
                <a:gd name="T31" fmla="*/ 0 h 111"/>
                <a:gd name="T32" fmla="*/ 55 w 64"/>
                <a:gd name="T33" fmla="*/ 8 h 111"/>
                <a:gd name="T34" fmla="*/ 63 w 64"/>
                <a:gd name="T35" fmla="*/ 23 h 111"/>
                <a:gd name="T36" fmla="*/ 63 w 64"/>
                <a:gd name="T37" fmla="*/ 47 h 111"/>
                <a:gd name="T38" fmla="*/ 63 w 64"/>
                <a:gd name="T39" fmla="*/ 63 h 111"/>
                <a:gd name="T40" fmla="*/ 31 w 64"/>
                <a:gd name="T41" fmla="*/ 31 h 111"/>
                <a:gd name="T42" fmla="*/ 31 w 64"/>
                <a:gd name="T43" fmla="*/ 31 h 111"/>
                <a:gd name="T44" fmla="*/ 31 w 64"/>
                <a:gd name="T45" fmla="*/ 16 h 111"/>
                <a:gd name="T46" fmla="*/ 31 w 64"/>
                <a:gd name="T47" fmla="*/ 16 h 111"/>
                <a:gd name="T48" fmla="*/ 24 w 64"/>
                <a:gd name="T49" fmla="*/ 16 h 111"/>
                <a:gd name="T50" fmla="*/ 24 w 64"/>
                <a:gd name="T51" fmla="*/ 31 h 111"/>
                <a:gd name="T52" fmla="*/ 24 w 64"/>
                <a:gd name="T53" fmla="*/ 79 h 111"/>
                <a:gd name="T54" fmla="*/ 24 w 64"/>
                <a:gd name="T55" fmla="*/ 87 h 111"/>
                <a:gd name="T56" fmla="*/ 31 w 64"/>
                <a:gd name="T57" fmla="*/ 95 h 111"/>
                <a:gd name="T58" fmla="*/ 31 w 64"/>
                <a:gd name="T59" fmla="*/ 87 h 111"/>
                <a:gd name="T60" fmla="*/ 31 w 64"/>
                <a:gd name="T61" fmla="*/ 79 h 111"/>
                <a:gd name="T62" fmla="*/ 31 w 64"/>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79"/>
                    <a:pt x="63" y="87"/>
                  </a:cubicBezTo>
                  <a:cubicBezTo>
                    <a:pt x="63" y="95"/>
                    <a:pt x="55" y="95"/>
                    <a:pt x="55" y="103"/>
                  </a:cubicBezTo>
                  <a:cubicBezTo>
                    <a:pt x="55" y="103"/>
                    <a:pt x="47" y="103"/>
                    <a:pt x="47" y="110"/>
                  </a:cubicBezTo>
                  <a:cubicBezTo>
                    <a:pt x="40" y="110"/>
                    <a:pt x="31" y="110"/>
                    <a:pt x="31" y="110"/>
                  </a:cubicBezTo>
                  <a:cubicBezTo>
                    <a:pt x="24" y="110"/>
                    <a:pt x="16" y="110"/>
                    <a:pt x="16" y="110"/>
                  </a:cubicBezTo>
                  <a:cubicBezTo>
                    <a:pt x="8" y="103"/>
                    <a:pt x="8" y="103"/>
                    <a:pt x="0" y="103"/>
                  </a:cubicBezTo>
                  <a:cubicBezTo>
                    <a:pt x="0" y="95"/>
                    <a:pt x="0" y="95"/>
                    <a:pt x="0" y="87"/>
                  </a:cubicBezTo>
                  <a:cubicBezTo>
                    <a:pt x="0" y="87"/>
                    <a:pt x="0" y="79"/>
                    <a:pt x="0" y="63"/>
                  </a:cubicBezTo>
                  <a:cubicBezTo>
                    <a:pt x="0" y="47"/>
                    <a:pt x="0" y="47"/>
                    <a:pt x="0" y="47"/>
                  </a:cubicBezTo>
                  <a:cubicBezTo>
                    <a:pt x="0" y="31"/>
                    <a:pt x="0" y="23"/>
                    <a:pt x="0" y="23"/>
                  </a:cubicBezTo>
                  <a:cubicBezTo>
                    <a:pt x="0" y="16"/>
                    <a:pt x="0" y="16"/>
                    <a:pt x="0" y="8"/>
                  </a:cubicBezTo>
                  <a:cubicBezTo>
                    <a:pt x="8" y="8"/>
                    <a:pt x="8" y="8"/>
                    <a:pt x="16" y="0"/>
                  </a:cubicBezTo>
                  <a:cubicBezTo>
                    <a:pt x="16" y="0"/>
                    <a:pt x="24" y="0"/>
                    <a:pt x="31" y="0"/>
                  </a:cubicBezTo>
                  <a:cubicBezTo>
                    <a:pt x="31" y="0"/>
                    <a:pt x="40" y="0"/>
                    <a:pt x="47" y="0"/>
                  </a:cubicBezTo>
                  <a:cubicBezTo>
                    <a:pt x="47" y="8"/>
                    <a:pt x="55" y="8"/>
                    <a:pt x="55" y="8"/>
                  </a:cubicBezTo>
                  <a:cubicBezTo>
                    <a:pt x="55" y="16"/>
                    <a:pt x="63" y="16"/>
                    <a:pt x="63" y="23"/>
                  </a:cubicBezTo>
                  <a:cubicBezTo>
                    <a:pt x="63" y="23"/>
                    <a:pt x="63" y="31"/>
                    <a:pt x="63" y="47"/>
                  </a:cubicBezTo>
                  <a:lnTo>
                    <a:pt x="63" y="63"/>
                  </a:lnTo>
                  <a:close/>
                  <a:moveTo>
                    <a:pt x="31" y="31"/>
                  </a:moveTo>
                  <a:lnTo>
                    <a:pt x="31" y="31"/>
                  </a:lnTo>
                  <a:cubicBezTo>
                    <a:pt x="31" y="23"/>
                    <a:pt x="31" y="23"/>
                    <a:pt x="31" y="16"/>
                  </a:cubicBezTo>
                  <a:lnTo>
                    <a:pt x="31" y="16"/>
                  </a:lnTo>
                  <a:lnTo>
                    <a:pt x="24" y="16"/>
                  </a:lnTo>
                  <a:cubicBezTo>
                    <a:pt x="24" y="23"/>
                    <a:pt x="24" y="23"/>
                    <a:pt x="24" y="31"/>
                  </a:cubicBezTo>
                  <a:cubicBezTo>
                    <a:pt x="24" y="79"/>
                    <a:pt x="24" y="79"/>
                    <a:pt x="24" y="79"/>
                  </a:cubicBezTo>
                  <a:cubicBezTo>
                    <a:pt x="24" y="87"/>
                    <a:pt x="24" y="87"/>
                    <a:pt x="24" y="87"/>
                  </a:cubicBezTo>
                  <a:cubicBezTo>
                    <a:pt x="24" y="95"/>
                    <a:pt x="24" y="95"/>
                    <a:pt x="31" y="95"/>
                  </a:cubicBezTo>
                  <a:cubicBezTo>
                    <a:pt x="31" y="95"/>
                    <a:pt x="31" y="95"/>
                    <a:pt x="31" y="87"/>
                  </a:cubicBezTo>
                  <a:cubicBezTo>
                    <a:pt x="31" y="87"/>
                    <a:pt x="31" y="87"/>
                    <a:pt x="31" y="79"/>
                  </a:cubicBezTo>
                  <a:lnTo>
                    <a:pt x="31"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49" name="Freeform 741"/>
            <p:cNvSpPr>
              <a:spLocks noChangeArrowheads="1"/>
            </p:cNvSpPr>
            <p:nvPr/>
          </p:nvSpPr>
          <p:spPr bwMode="auto">
            <a:xfrm>
              <a:off x="13987485" y="7557714"/>
              <a:ext cx="47643" cy="79403"/>
            </a:xfrm>
            <a:custGeom>
              <a:avLst/>
              <a:gdLst>
                <a:gd name="T0" fmla="*/ 63 w 64"/>
                <a:gd name="T1" fmla="*/ 0 h 111"/>
                <a:gd name="T2" fmla="*/ 63 w 64"/>
                <a:gd name="T3" fmla="*/ 0 h 111"/>
                <a:gd name="T4" fmla="*/ 63 w 64"/>
                <a:gd name="T5" fmla="*/ 71 h 111"/>
                <a:gd name="T6" fmla="*/ 63 w 64"/>
                <a:gd name="T7" fmla="*/ 87 h 111"/>
                <a:gd name="T8" fmla="*/ 55 w 64"/>
                <a:gd name="T9" fmla="*/ 103 h 111"/>
                <a:gd name="T10" fmla="*/ 47 w 64"/>
                <a:gd name="T11" fmla="*/ 110 h 111"/>
                <a:gd name="T12" fmla="*/ 32 w 64"/>
                <a:gd name="T13" fmla="*/ 110 h 111"/>
                <a:gd name="T14" fmla="*/ 16 w 64"/>
                <a:gd name="T15" fmla="*/ 110 h 111"/>
                <a:gd name="T16" fmla="*/ 8 w 64"/>
                <a:gd name="T17" fmla="*/ 103 h 111"/>
                <a:gd name="T18" fmla="*/ 0 w 64"/>
                <a:gd name="T19" fmla="*/ 87 h 111"/>
                <a:gd name="T20" fmla="*/ 0 w 64"/>
                <a:gd name="T21" fmla="*/ 63 h 111"/>
                <a:gd name="T22" fmla="*/ 0 w 64"/>
                <a:gd name="T23" fmla="*/ 0 h 111"/>
                <a:gd name="T24" fmla="*/ 32 w 64"/>
                <a:gd name="T25" fmla="*/ 0 h 111"/>
                <a:gd name="T26" fmla="*/ 32 w 64"/>
                <a:gd name="T27" fmla="*/ 79 h 111"/>
                <a:gd name="T28" fmla="*/ 32 w 64"/>
                <a:gd name="T29" fmla="*/ 95 h 111"/>
                <a:gd name="T30" fmla="*/ 32 w 64"/>
                <a:gd name="T31" fmla="*/ 95 h 111"/>
                <a:gd name="T32" fmla="*/ 40 w 64"/>
                <a:gd name="T33" fmla="*/ 87 h 111"/>
                <a:gd name="T34" fmla="*/ 40 w 64"/>
                <a:gd name="T35" fmla="*/ 79 h 111"/>
                <a:gd name="T36" fmla="*/ 40 w 64"/>
                <a:gd name="T37" fmla="*/ 0 h 111"/>
                <a:gd name="T38" fmla="*/ 63 w 64"/>
                <a:gd name="T3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11">
                  <a:moveTo>
                    <a:pt x="63" y="0"/>
                  </a:moveTo>
                  <a:lnTo>
                    <a:pt x="63" y="0"/>
                  </a:lnTo>
                  <a:cubicBezTo>
                    <a:pt x="63" y="71"/>
                    <a:pt x="63" y="71"/>
                    <a:pt x="63" y="71"/>
                  </a:cubicBezTo>
                  <a:cubicBezTo>
                    <a:pt x="63" y="79"/>
                    <a:pt x="63" y="87"/>
                    <a:pt x="63" y="87"/>
                  </a:cubicBezTo>
                  <a:cubicBezTo>
                    <a:pt x="63" y="95"/>
                    <a:pt x="63" y="95"/>
                    <a:pt x="55" y="103"/>
                  </a:cubicBezTo>
                  <a:cubicBezTo>
                    <a:pt x="55" y="103"/>
                    <a:pt x="55" y="103"/>
                    <a:pt x="47" y="110"/>
                  </a:cubicBezTo>
                  <a:cubicBezTo>
                    <a:pt x="47" y="110"/>
                    <a:pt x="40" y="110"/>
                    <a:pt x="32" y="110"/>
                  </a:cubicBezTo>
                  <a:cubicBezTo>
                    <a:pt x="24" y="110"/>
                    <a:pt x="24" y="110"/>
                    <a:pt x="16" y="110"/>
                  </a:cubicBezTo>
                  <a:cubicBezTo>
                    <a:pt x="8" y="103"/>
                    <a:pt x="8" y="103"/>
                    <a:pt x="8" y="103"/>
                  </a:cubicBezTo>
                  <a:cubicBezTo>
                    <a:pt x="0" y="95"/>
                    <a:pt x="0" y="95"/>
                    <a:pt x="0" y="87"/>
                  </a:cubicBezTo>
                  <a:cubicBezTo>
                    <a:pt x="0" y="87"/>
                    <a:pt x="0" y="79"/>
                    <a:pt x="0" y="63"/>
                  </a:cubicBezTo>
                  <a:cubicBezTo>
                    <a:pt x="0" y="0"/>
                    <a:pt x="0" y="0"/>
                    <a:pt x="0" y="0"/>
                  </a:cubicBezTo>
                  <a:cubicBezTo>
                    <a:pt x="32" y="0"/>
                    <a:pt x="32" y="0"/>
                    <a:pt x="32" y="0"/>
                  </a:cubicBezTo>
                  <a:cubicBezTo>
                    <a:pt x="32" y="79"/>
                    <a:pt x="32" y="79"/>
                    <a:pt x="32" y="79"/>
                  </a:cubicBezTo>
                  <a:cubicBezTo>
                    <a:pt x="32" y="87"/>
                    <a:pt x="32" y="87"/>
                    <a:pt x="32" y="95"/>
                  </a:cubicBezTo>
                  <a:lnTo>
                    <a:pt x="32" y="95"/>
                  </a:lnTo>
                  <a:cubicBezTo>
                    <a:pt x="32" y="95"/>
                    <a:pt x="32" y="95"/>
                    <a:pt x="40" y="87"/>
                  </a:cubicBezTo>
                  <a:cubicBezTo>
                    <a:pt x="40" y="87"/>
                    <a:pt x="40" y="87"/>
                    <a:pt x="40" y="79"/>
                  </a:cubicBezTo>
                  <a:cubicBezTo>
                    <a:pt x="40" y="0"/>
                    <a:pt x="40" y="0"/>
                    <a:pt x="40"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0" name="Freeform 742"/>
            <p:cNvSpPr>
              <a:spLocks noChangeArrowheads="1"/>
            </p:cNvSpPr>
            <p:nvPr/>
          </p:nvSpPr>
          <p:spPr bwMode="auto">
            <a:xfrm>
              <a:off x="14044656" y="7557714"/>
              <a:ext cx="19057" cy="79403"/>
            </a:xfrm>
            <a:custGeom>
              <a:avLst/>
              <a:gdLst>
                <a:gd name="T0" fmla="*/ 24 w 25"/>
                <a:gd name="T1" fmla="*/ 0 h 111"/>
                <a:gd name="T2" fmla="*/ 24 w 25"/>
                <a:gd name="T3" fmla="*/ 110 h 111"/>
                <a:gd name="T4" fmla="*/ 0 w 25"/>
                <a:gd name="T5" fmla="*/ 110 h 111"/>
                <a:gd name="T6" fmla="*/ 0 w 25"/>
                <a:gd name="T7" fmla="*/ 0 h 111"/>
                <a:gd name="T8" fmla="*/ 24 w 25"/>
                <a:gd name="T9" fmla="*/ 0 h 111"/>
              </a:gdLst>
              <a:ahLst/>
              <a:cxnLst>
                <a:cxn ang="0">
                  <a:pos x="T0" y="T1"/>
                </a:cxn>
                <a:cxn ang="0">
                  <a:pos x="T2" y="T3"/>
                </a:cxn>
                <a:cxn ang="0">
                  <a:pos x="T4" y="T5"/>
                </a:cxn>
                <a:cxn ang="0">
                  <a:pos x="T6" y="T7"/>
                </a:cxn>
                <a:cxn ang="0">
                  <a:pos x="T8" y="T9"/>
                </a:cxn>
              </a:cxnLst>
              <a:rect l="0" t="0" r="r" b="b"/>
              <a:pathLst>
                <a:path w="25" h="111">
                  <a:moveTo>
                    <a:pt x="24" y="0"/>
                  </a:moveTo>
                  <a:lnTo>
                    <a:pt x="24" y="110"/>
                  </a:lnTo>
                  <a:lnTo>
                    <a:pt x="0" y="110"/>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1" name="Freeform 743"/>
            <p:cNvSpPr>
              <a:spLocks noChangeArrowheads="1"/>
            </p:cNvSpPr>
            <p:nvPr/>
          </p:nvSpPr>
          <p:spPr bwMode="auto">
            <a:xfrm>
              <a:off x="14066890" y="7557714"/>
              <a:ext cx="47641" cy="79403"/>
            </a:xfrm>
            <a:custGeom>
              <a:avLst/>
              <a:gdLst>
                <a:gd name="T0" fmla="*/ 63 w 64"/>
                <a:gd name="T1" fmla="*/ 31 h 111"/>
                <a:gd name="T2" fmla="*/ 63 w 64"/>
                <a:gd name="T3" fmla="*/ 31 h 111"/>
                <a:gd name="T4" fmla="*/ 39 w 64"/>
                <a:gd name="T5" fmla="*/ 31 h 111"/>
                <a:gd name="T6" fmla="*/ 39 w 64"/>
                <a:gd name="T7" fmla="*/ 23 h 111"/>
                <a:gd name="T8" fmla="*/ 39 w 64"/>
                <a:gd name="T9" fmla="*/ 16 h 111"/>
                <a:gd name="T10" fmla="*/ 31 w 64"/>
                <a:gd name="T11" fmla="*/ 16 h 111"/>
                <a:gd name="T12" fmla="*/ 31 w 64"/>
                <a:gd name="T13" fmla="*/ 16 h 111"/>
                <a:gd name="T14" fmla="*/ 31 w 64"/>
                <a:gd name="T15" fmla="*/ 23 h 111"/>
                <a:gd name="T16" fmla="*/ 31 w 64"/>
                <a:gd name="T17" fmla="*/ 31 h 111"/>
                <a:gd name="T18" fmla="*/ 39 w 64"/>
                <a:gd name="T19" fmla="*/ 39 h 111"/>
                <a:gd name="T20" fmla="*/ 63 w 64"/>
                <a:gd name="T21" fmla="*/ 55 h 111"/>
                <a:gd name="T22" fmla="*/ 63 w 64"/>
                <a:gd name="T23" fmla="*/ 79 h 111"/>
                <a:gd name="T24" fmla="*/ 63 w 64"/>
                <a:gd name="T25" fmla="*/ 95 h 111"/>
                <a:gd name="T26" fmla="*/ 55 w 64"/>
                <a:gd name="T27" fmla="*/ 110 h 111"/>
                <a:gd name="T28" fmla="*/ 31 w 64"/>
                <a:gd name="T29" fmla="*/ 110 h 111"/>
                <a:gd name="T30" fmla="*/ 16 w 64"/>
                <a:gd name="T31" fmla="*/ 110 h 111"/>
                <a:gd name="T32" fmla="*/ 8 w 64"/>
                <a:gd name="T33" fmla="*/ 95 h 111"/>
                <a:gd name="T34" fmla="*/ 0 w 64"/>
                <a:gd name="T35" fmla="*/ 79 h 111"/>
                <a:gd name="T36" fmla="*/ 0 w 64"/>
                <a:gd name="T37" fmla="*/ 71 h 111"/>
                <a:gd name="T38" fmla="*/ 31 w 64"/>
                <a:gd name="T39" fmla="*/ 71 h 111"/>
                <a:gd name="T40" fmla="*/ 31 w 64"/>
                <a:gd name="T41" fmla="*/ 87 h 111"/>
                <a:gd name="T42" fmla="*/ 31 w 64"/>
                <a:gd name="T43" fmla="*/ 95 h 111"/>
                <a:gd name="T44" fmla="*/ 31 w 64"/>
                <a:gd name="T45" fmla="*/ 95 h 111"/>
                <a:gd name="T46" fmla="*/ 39 w 64"/>
                <a:gd name="T47" fmla="*/ 87 h 111"/>
                <a:gd name="T48" fmla="*/ 39 w 64"/>
                <a:gd name="T49" fmla="*/ 87 h 111"/>
                <a:gd name="T50" fmla="*/ 39 w 64"/>
                <a:gd name="T51" fmla="*/ 71 h 111"/>
                <a:gd name="T52" fmla="*/ 24 w 64"/>
                <a:gd name="T53" fmla="*/ 63 h 111"/>
                <a:gd name="T54" fmla="*/ 8 w 64"/>
                <a:gd name="T55" fmla="*/ 55 h 111"/>
                <a:gd name="T56" fmla="*/ 0 w 64"/>
                <a:gd name="T57" fmla="*/ 47 h 111"/>
                <a:gd name="T58" fmla="*/ 0 w 64"/>
                <a:gd name="T59" fmla="*/ 31 h 111"/>
                <a:gd name="T60" fmla="*/ 8 w 64"/>
                <a:gd name="T61" fmla="*/ 8 h 111"/>
                <a:gd name="T62" fmla="*/ 16 w 64"/>
                <a:gd name="T63" fmla="*/ 0 h 111"/>
                <a:gd name="T64" fmla="*/ 31 w 64"/>
                <a:gd name="T65" fmla="*/ 0 h 111"/>
                <a:gd name="T66" fmla="*/ 47 w 64"/>
                <a:gd name="T67" fmla="*/ 0 h 111"/>
                <a:gd name="T68" fmla="*/ 63 w 64"/>
                <a:gd name="T69" fmla="*/ 8 h 111"/>
                <a:gd name="T70" fmla="*/ 63 w 64"/>
                <a:gd name="T71"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111">
                  <a:moveTo>
                    <a:pt x="63" y="31"/>
                  </a:moveTo>
                  <a:lnTo>
                    <a:pt x="63" y="31"/>
                  </a:lnTo>
                  <a:cubicBezTo>
                    <a:pt x="39" y="31"/>
                    <a:pt x="39" y="31"/>
                    <a:pt x="39" y="31"/>
                  </a:cubicBezTo>
                  <a:cubicBezTo>
                    <a:pt x="39" y="23"/>
                    <a:pt x="39" y="23"/>
                    <a:pt x="39" y="23"/>
                  </a:cubicBezTo>
                  <a:cubicBezTo>
                    <a:pt x="39" y="23"/>
                    <a:pt x="39" y="23"/>
                    <a:pt x="39" y="16"/>
                  </a:cubicBezTo>
                  <a:cubicBezTo>
                    <a:pt x="31" y="16"/>
                    <a:pt x="31" y="16"/>
                    <a:pt x="31" y="16"/>
                  </a:cubicBezTo>
                  <a:lnTo>
                    <a:pt x="31" y="16"/>
                  </a:lnTo>
                  <a:cubicBezTo>
                    <a:pt x="31" y="23"/>
                    <a:pt x="31" y="23"/>
                    <a:pt x="31" y="23"/>
                  </a:cubicBezTo>
                  <a:cubicBezTo>
                    <a:pt x="31" y="31"/>
                    <a:pt x="31" y="31"/>
                    <a:pt x="31" y="31"/>
                  </a:cubicBezTo>
                  <a:cubicBezTo>
                    <a:pt x="31" y="39"/>
                    <a:pt x="31" y="39"/>
                    <a:pt x="39" y="39"/>
                  </a:cubicBezTo>
                  <a:cubicBezTo>
                    <a:pt x="47" y="47"/>
                    <a:pt x="55" y="55"/>
                    <a:pt x="63" y="55"/>
                  </a:cubicBezTo>
                  <a:cubicBezTo>
                    <a:pt x="63" y="63"/>
                    <a:pt x="63" y="71"/>
                    <a:pt x="63" y="79"/>
                  </a:cubicBezTo>
                  <a:cubicBezTo>
                    <a:pt x="63" y="87"/>
                    <a:pt x="63" y="95"/>
                    <a:pt x="63" y="95"/>
                  </a:cubicBezTo>
                  <a:cubicBezTo>
                    <a:pt x="63" y="103"/>
                    <a:pt x="55" y="103"/>
                    <a:pt x="55" y="110"/>
                  </a:cubicBezTo>
                  <a:cubicBezTo>
                    <a:pt x="47" y="110"/>
                    <a:pt x="39" y="110"/>
                    <a:pt x="31" y="110"/>
                  </a:cubicBezTo>
                  <a:cubicBezTo>
                    <a:pt x="24" y="110"/>
                    <a:pt x="24" y="110"/>
                    <a:pt x="16" y="110"/>
                  </a:cubicBezTo>
                  <a:cubicBezTo>
                    <a:pt x="8" y="103"/>
                    <a:pt x="8" y="103"/>
                    <a:pt x="8" y="95"/>
                  </a:cubicBezTo>
                  <a:cubicBezTo>
                    <a:pt x="0" y="95"/>
                    <a:pt x="0" y="87"/>
                    <a:pt x="0" y="79"/>
                  </a:cubicBezTo>
                  <a:cubicBezTo>
                    <a:pt x="0" y="71"/>
                    <a:pt x="0" y="71"/>
                    <a:pt x="0" y="71"/>
                  </a:cubicBezTo>
                  <a:cubicBezTo>
                    <a:pt x="31" y="71"/>
                    <a:pt x="31" y="71"/>
                    <a:pt x="31" y="71"/>
                  </a:cubicBezTo>
                  <a:cubicBezTo>
                    <a:pt x="31" y="87"/>
                    <a:pt x="31" y="87"/>
                    <a:pt x="31" y="87"/>
                  </a:cubicBezTo>
                  <a:cubicBezTo>
                    <a:pt x="31" y="87"/>
                    <a:pt x="31" y="87"/>
                    <a:pt x="31" y="95"/>
                  </a:cubicBezTo>
                  <a:lnTo>
                    <a:pt x="31" y="95"/>
                  </a:lnTo>
                  <a:cubicBezTo>
                    <a:pt x="31" y="95"/>
                    <a:pt x="39" y="95"/>
                    <a:pt x="39" y="87"/>
                  </a:cubicBezTo>
                  <a:lnTo>
                    <a:pt x="39" y="87"/>
                  </a:lnTo>
                  <a:cubicBezTo>
                    <a:pt x="39" y="79"/>
                    <a:pt x="39" y="71"/>
                    <a:pt x="39" y="71"/>
                  </a:cubicBezTo>
                  <a:cubicBezTo>
                    <a:pt x="31" y="71"/>
                    <a:pt x="31" y="63"/>
                    <a:pt x="24" y="63"/>
                  </a:cubicBezTo>
                  <a:cubicBezTo>
                    <a:pt x="16" y="55"/>
                    <a:pt x="8" y="55"/>
                    <a:pt x="8" y="55"/>
                  </a:cubicBezTo>
                  <a:cubicBezTo>
                    <a:pt x="8" y="47"/>
                    <a:pt x="8" y="47"/>
                    <a:pt x="0" y="47"/>
                  </a:cubicBezTo>
                  <a:cubicBezTo>
                    <a:pt x="0" y="39"/>
                    <a:pt x="0" y="31"/>
                    <a:pt x="0" y="31"/>
                  </a:cubicBezTo>
                  <a:cubicBezTo>
                    <a:pt x="0" y="23"/>
                    <a:pt x="0" y="16"/>
                    <a:pt x="8" y="8"/>
                  </a:cubicBezTo>
                  <a:cubicBezTo>
                    <a:pt x="8" y="8"/>
                    <a:pt x="8" y="8"/>
                    <a:pt x="16" y="0"/>
                  </a:cubicBezTo>
                  <a:cubicBezTo>
                    <a:pt x="16" y="0"/>
                    <a:pt x="24" y="0"/>
                    <a:pt x="31" y="0"/>
                  </a:cubicBezTo>
                  <a:cubicBezTo>
                    <a:pt x="39" y="0"/>
                    <a:pt x="47" y="0"/>
                    <a:pt x="47" y="0"/>
                  </a:cubicBezTo>
                  <a:cubicBezTo>
                    <a:pt x="55" y="8"/>
                    <a:pt x="55" y="8"/>
                    <a:pt x="63" y="8"/>
                  </a:cubicBezTo>
                  <a:cubicBezTo>
                    <a:pt x="63" y="16"/>
                    <a:pt x="63" y="23"/>
                    <a:pt x="63"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2" name="Freeform 744"/>
            <p:cNvSpPr>
              <a:spLocks noChangeArrowheads="1"/>
            </p:cNvSpPr>
            <p:nvPr/>
          </p:nvSpPr>
          <p:spPr bwMode="auto">
            <a:xfrm>
              <a:off x="14740236" y="6515933"/>
              <a:ext cx="101637" cy="101637"/>
            </a:xfrm>
            <a:custGeom>
              <a:avLst/>
              <a:gdLst>
                <a:gd name="T0" fmla="*/ 142 w 143"/>
                <a:gd name="T1" fmla="*/ 71 h 143"/>
                <a:gd name="T2" fmla="*/ 142 w 143"/>
                <a:gd name="T3" fmla="*/ 71 h 143"/>
                <a:gd name="T4" fmla="*/ 71 w 143"/>
                <a:gd name="T5" fmla="*/ 142 h 143"/>
                <a:gd name="T6" fmla="*/ 0 w 143"/>
                <a:gd name="T7" fmla="*/ 71 h 143"/>
                <a:gd name="T8" fmla="*/ 71 w 143"/>
                <a:gd name="T9" fmla="*/ 0 h 143"/>
                <a:gd name="T10" fmla="*/ 142 w 143"/>
                <a:gd name="T11" fmla="*/ 71 h 143"/>
              </a:gdLst>
              <a:ahLst/>
              <a:cxnLst>
                <a:cxn ang="0">
                  <a:pos x="T0" y="T1"/>
                </a:cxn>
                <a:cxn ang="0">
                  <a:pos x="T2" y="T3"/>
                </a:cxn>
                <a:cxn ang="0">
                  <a:pos x="T4" y="T5"/>
                </a:cxn>
                <a:cxn ang="0">
                  <a:pos x="T6" y="T7"/>
                </a:cxn>
                <a:cxn ang="0">
                  <a:pos x="T8" y="T9"/>
                </a:cxn>
                <a:cxn ang="0">
                  <a:pos x="T10" y="T11"/>
                </a:cxn>
              </a:cxnLst>
              <a:rect l="0" t="0" r="r" b="b"/>
              <a:pathLst>
                <a:path w="143" h="143">
                  <a:moveTo>
                    <a:pt x="142" y="71"/>
                  </a:moveTo>
                  <a:lnTo>
                    <a:pt x="142" y="71"/>
                  </a:lnTo>
                  <a:cubicBezTo>
                    <a:pt x="142" y="111"/>
                    <a:pt x="110" y="142"/>
                    <a:pt x="71" y="142"/>
                  </a:cubicBezTo>
                  <a:cubicBezTo>
                    <a:pt x="31" y="142"/>
                    <a:pt x="0" y="111"/>
                    <a:pt x="0" y="71"/>
                  </a:cubicBezTo>
                  <a:cubicBezTo>
                    <a:pt x="0" y="32"/>
                    <a:pt x="31" y="0"/>
                    <a:pt x="71" y="0"/>
                  </a:cubicBezTo>
                  <a:cubicBezTo>
                    <a:pt x="110" y="0"/>
                    <a:pt x="142" y="32"/>
                    <a:pt x="142" y="7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3" name="Freeform 745"/>
            <p:cNvSpPr>
              <a:spLocks noChangeArrowheads="1"/>
            </p:cNvSpPr>
            <p:nvPr/>
          </p:nvSpPr>
          <p:spPr bwMode="auto">
            <a:xfrm>
              <a:off x="14311453" y="6465114"/>
              <a:ext cx="50819" cy="92108"/>
            </a:xfrm>
            <a:custGeom>
              <a:avLst/>
              <a:gdLst>
                <a:gd name="T0" fmla="*/ 71 w 72"/>
                <a:gd name="T1" fmla="*/ 55 h 128"/>
                <a:gd name="T2" fmla="*/ 71 w 72"/>
                <a:gd name="T3" fmla="*/ 55 h 128"/>
                <a:gd name="T4" fmla="*/ 39 w 72"/>
                <a:gd name="T5" fmla="*/ 55 h 128"/>
                <a:gd name="T6" fmla="*/ 39 w 72"/>
                <a:gd name="T7" fmla="*/ 40 h 128"/>
                <a:gd name="T8" fmla="*/ 39 w 72"/>
                <a:gd name="T9" fmla="*/ 24 h 128"/>
                <a:gd name="T10" fmla="*/ 31 w 72"/>
                <a:gd name="T11" fmla="*/ 24 h 128"/>
                <a:gd name="T12" fmla="*/ 24 w 72"/>
                <a:gd name="T13" fmla="*/ 24 h 128"/>
                <a:gd name="T14" fmla="*/ 24 w 72"/>
                <a:gd name="T15" fmla="*/ 40 h 128"/>
                <a:gd name="T16" fmla="*/ 24 w 72"/>
                <a:gd name="T17" fmla="*/ 95 h 128"/>
                <a:gd name="T18" fmla="*/ 24 w 72"/>
                <a:gd name="T19" fmla="*/ 103 h 128"/>
                <a:gd name="T20" fmla="*/ 31 w 72"/>
                <a:gd name="T21" fmla="*/ 103 h 128"/>
                <a:gd name="T22" fmla="*/ 39 w 72"/>
                <a:gd name="T23" fmla="*/ 103 h 128"/>
                <a:gd name="T24" fmla="*/ 39 w 72"/>
                <a:gd name="T25" fmla="*/ 87 h 128"/>
                <a:gd name="T26" fmla="*/ 39 w 72"/>
                <a:gd name="T27" fmla="*/ 79 h 128"/>
                <a:gd name="T28" fmla="*/ 71 w 72"/>
                <a:gd name="T29" fmla="*/ 79 h 128"/>
                <a:gd name="T30" fmla="*/ 71 w 72"/>
                <a:gd name="T31" fmla="*/ 79 h 128"/>
                <a:gd name="T32" fmla="*/ 63 w 72"/>
                <a:gd name="T33" fmla="*/ 103 h 128"/>
                <a:gd name="T34" fmla="*/ 55 w 72"/>
                <a:gd name="T35" fmla="*/ 118 h 128"/>
                <a:gd name="T36" fmla="*/ 31 w 72"/>
                <a:gd name="T37" fmla="*/ 127 h 128"/>
                <a:gd name="T38" fmla="*/ 8 w 72"/>
                <a:gd name="T39" fmla="*/ 118 h 128"/>
                <a:gd name="T40" fmla="*/ 0 w 72"/>
                <a:gd name="T41" fmla="*/ 103 h 128"/>
                <a:gd name="T42" fmla="*/ 0 w 72"/>
                <a:gd name="T43" fmla="*/ 79 h 128"/>
                <a:gd name="T44" fmla="*/ 0 w 72"/>
                <a:gd name="T45" fmla="*/ 47 h 128"/>
                <a:gd name="T46" fmla="*/ 0 w 72"/>
                <a:gd name="T47" fmla="*/ 32 h 128"/>
                <a:gd name="T48" fmla="*/ 0 w 72"/>
                <a:gd name="T49" fmla="*/ 16 h 128"/>
                <a:gd name="T50" fmla="*/ 15 w 72"/>
                <a:gd name="T51" fmla="*/ 8 h 128"/>
                <a:gd name="T52" fmla="*/ 31 w 72"/>
                <a:gd name="T53" fmla="*/ 0 h 128"/>
                <a:gd name="T54" fmla="*/ 55 w 72"/>
                <a:gd name="T55" fmla="*/ 8 h 128"/>
                <a:gd name="T56" fmla="*/ 63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39" y="55"/>
                    <a:pt x="39" y="55"/>
                    <a:pt x="39" y="55"/>
                  </a:cubicBezTo>
                  <a:cubicBezTo>
                    <a:pt x="39" y="40"/>
                    <a:pt x="39" y="40"/>
                    <a:pt x="39" y="40"/>
                  </a:cubicBezTo>
                  <a:cubicBezTo>
                    <a:pt x="39" y="32"/>
                    <a:pt x="39" y="24"/>
                    <a:pt x="39" y="24"/>
                  </a:cubicBezTo>
                  <a:lnTo>
                    <a:pt x="31" y="24"/>
                  </a:lnTo>
                  <a:cubicBezTo>
                    <a:pt x="31" y="24"/>
                    <a:pt x="31" y="24"/>
                    <a:pt x="24" y="24"/>
                  </a:cubicBezTo>
                  <a:cubicBezTo>
                    <a:pt x="24" y="32"/>
                    <a:pt x="24" y="32"/>
                    <a:pt x="24" y="40"/>
                  </a:cubicBezTo>
                  <a:cubicBezTo>
                    <a:pt x="24" y="95"/>
                    <a:pt x="24" y="95"/>
                    <a:pt x="24" y="95"/>
                  </a:cubicBezTo>
                  <a:lnTo>
                    <a:pt x="24" y="103"/>
                  </a:lnTo>
                  <a:cubicBezTo>
                    <a:pt x="31" y="103"/>
                    <a:pt x="31" y="103"/>
                    <a:pt x="31" y="103"/>
                  </a:cubicBezTo>
                  <a:cubicBezTo>
                    <a:pt x="31" y="103"/>
                    <a:pt x="31" y="103"/>
                    <a:pt x="39" y="103"/>
                  </a:cubicBezTo>
                  <a:cubicBezTo>
                    <a:pt x="39" y="103"/>
                    <a:pt x="39" y="95"/>
                    <a:pt x="39" y="87"/>
                  </a:cubicBezTo>
                  <a:cubicBezTo>
                    <a:pt x="39" y="79"/>
                    <a:pt x="39" y="79"/>
                    <a:pt x="39" y="79"/>
                  </a:cubicBezTo>
                  <a:cubicBezTo>
                    <a:pt x="71" y="79"/>
                    <a:pt x="71" y="79"/>
                    <a:pt x="71" y="79"/>
                  </a:cubicBezTo>
                  <a:lnTo>
                    <a:pt x="71" y="79"/>
                  </a:lnTo>
                  <a:cubicBezTo>
                    <a:pt x="71" y="95"/>
                    <a:pt x="63" y="103"/>
                    <a:pt x="63" y="103"/>
                  </a:cubicBezTo>
                  <a:cubicBezTo>
                    <a:pt x="63" y="111"/>
                    <a:pt x="63" y="118"/>
                    <a:pt x="55" y="118"/>
                  </a:cubicBezTo>
                  <a:cubicBezTo>
                    <a:pt x="47" y="118"/>
                    <a:pt x="39" y="127"/>
                    <a:pt x="31" y="127"/>
                  </a:cubicBezTo>
                  <a:cubicBezTo>
                    <a:pt x="24" y="127"/>
                    <a:pt x="15" y="127"/>
                    <a:pt x="8" y="118"/>
                  </a:cubicBezTo>
                  <a:cubicBezTo>
                    <a:pt x="8" y="118"/>
                    <a:pt x="0" y="111"/>
                    <a:pt x="0" y="103"/>
                  </a:cubicBezTo>
                  <a:cubicBezTo>
                    <a:pt x="0" y="103"/>
                    <a:pt x="0" y="95"/>
                    <a:pt x="0" y="79"/>
                  </a:cubicBezTo>
                  <a:cubicBezTo>
                    <a:pt x="0" y="47"/>
                    <a:pt x="0" y="47"/>
                    <a:pt x="0" y="47"/>
                  </a:cubicBezTo>
                  <a:cubicBezTo>
                    <a:pt x="0" y="40"/>
                    <a:pt x="0" y="32"/>
                    <a:pt x="0" y="32"/>
                  </a:cubicBezTo>
                  <a:cubicBezTo>
                    <a:pt x="0" y="24"/>
                    <a:pt x="0" y="24"/>
                    <a:pt x="0" y="16"/>
                  </a:cubicBezTo>
                  <a:cubicBezTo>
                    <a:pt x="8" y="16"/>
                    <a:pt x="8" y="8"/>
                    <a:pt x="15" y="8"/>
                  </a:cubicBezTo>
                  <a:cubicBezTo>
                    <a:pt x="15" y="8"/>
                    <a:pt x="24" y="0"/>
                    <a:pt x="31" y="0"/>
                  </a:cubicBezTo>
                  <a:cubicBezTo>
                    <a:pt x="39" y="0"/>
                    <a:pt x="47" y="8"/>
                    <a:pt x="55" y="8"/>
                  </a:cubicBezTo>
                  <a:cubicBezTo>
                    <a:pt x="55" y="16"/>
                    <a:pt x="63" y="16"/>
                    <a:pt x="63" y="24"/>
                  </a:cubicBezTo>
                  <a:cubicBezTo>
                    <a:pt x="63"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4" name="Freeform 746"/>
            <p:cNvSpPr>
              <a:spLocks noChangeArrowheads="1"/>
            </p:cNvSpPr>
            <p:nvPr/>
          </p:nvSpPr>
          <p:spPr bwMode="auto">
            <a:xfrm>
              <a:off x="14368624" y="6468289"/>
              <a:ext cx="50819" cy="79405"/>
            </a:xfrm>
            <a:custGeom>
              <a:avLst/>
              <a:gdLst>
                <a:gd name="T0" fmla="*/ 71 w 72"/>
                <a:gd name="T1" fmla="*/ 0 h 111"/>
                <a:gd name="T2" fmla="*/ 71 w 72"/>
                <a:gd name="T3" fmla="*/ 110 h 111"/>
                <a:gd name="T4" fmla="*/ 39 w 72"/>
                <a:gd name="T5" fmla="*/ 110 h 111"/>
                <a:gd name="T6" fmla="*/ 39 w 72"/>
                <a:gd name="T7" fmla="*/ 63 h 111"/>
                <a:gd name="T8" fmla="*/ 31 w 72"/>
                <a:gd name="T9" fmla="*/ 63 h 111"/>
                <a:gd name="T10" fmla="*/ 31 w 72"/>
                <a:gd name="T11" fmla="*/ 110 h 111"/>
                <a:gd name="T12" fmla="*/ 0 w 72"/>
                <a:gd name="T13" fmla="*/ 110 h 111"/>
                <a:gd name="T14" fmla="*/ 0 w 72"/>
                <a:gd name="T15" fmla="*/ 0 h 111"/>
                <a:gd name="T16" fmla="*/ 31 w 72"/>
                <a:gd name="T17" fmla="*/ 0 h 111"/>
                <a:gd name="T18" fmla="*/ 31 w 72"/>
                <a:gd name="T19" fmla="*/ 39 h 111"/>
                <a:gd name="T20" fmla="*/ 39 w 72"/>
                <a:gd name="T21" fmla="*/ 39 h 111"/>
                <a:gd name="T22" fmla="*/ 39 w 72"/>
                <a:gd name="T23" fmla="*/ 0 h 111"/>
                <a:gd name="T24" fmla="*/ 71 w 72"/>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11">
                  <a:moveTo>
                    <a:pt x="71" y="0"/>
                  </a:moveTo>
                  <a:lnTo>
                    <a:pt x="71" y="110"/>
                  </a:lnTo>
                  <a:lnTo>
                    <a:pt x="39" y="110"/>
                  </a:lnTo>
                  <a:lnTo>
                    <a:pt x="39" y="63"/>
                  </a:lnTo>
                  <a:lnTo>
                    <a:pt x="31" y="63"/>
                  </a:lnTo>
                  <a:lnTo>
                    <a:pt x="31" y="110"/>
                  </a:lnTo>
                  <a:lnTo>
                    <a:pt x="0" y="110"/>
                  </a:lnTo>
                  <a:lnTo>
                    <a:pt x="0" y="0"/>
                  </a:lnTo>
                  <a:lnTo>
                    <a:pt x="31" y="0"/>
                  </a:lnTo>
                  <a:lnTo>
                    <a:pt x="31" y="39"/>
                  </a:lnTo>
                  <a:lnTo>
                    <a:pt x="39" y="39"/>
                  </a:lnTo>
                  <a:lnTo>
                    <a:pt x="39"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5" name="Freeform 747"/>
            <p:cNvSpPr>
              <a:spLocks noChangeArrowheads="1"/>
            </p:cNvSpPr>
            <p:nvPr/>
          </p:nvSpPr>
          <p:spPr bwMode="auto">
            <a:xfrm>
              <a:off x="14425795" y="6468289"/>
              <a:ext cx="22234" cy="79405"/>
            </a:xfrm>
            <a:custGeom>
              <a:avLst/>
              <a:gdLst>
                <a:gd name="T0" fmla="*/ 31 w 32"/>
                <a:gd name="T1" fmla="*/ 0 h 111"/>
                <a:gd name="T2" fmla="*/ 31 w 32"/>
                <a:gd name="T3" fmla="*/ 110 h 111"/>
                <a:gd name="T4" fmla="*/ 0 w 32"/>
                <a:gd name="T5" fmla="*/ 110 h 111"/>
                <a:gd name="T6" fmla="*/ 0 w 32"/>
                <a:gd name="T7" fmla="*/ 0 h 111"/>
                <a:gd name="T8" fmla="*/ 31 w 32"/>
                <a:gd name="T9" fmla="*/ 0 h 111"/>
              </a:gdLst>
              <a:ahLst/>
              <a:cxnLst>
                <a:cxn ang="0">
                  <a:pos x="T0" y="T1"/>
                </a:cxn>
                <a:cxn ang="0">
                  <a:pos x="T2" y="T3"/>
                </a:cxn>
                <a:cxn ang="0">
                  <a:pos x="T4" y="T5"/>
                </a:cxn>
                <a:cxn ang="0">
                  <a:pos x="T6" y="T7"/>
                </a:cxn>
                <a:cxn ang="0">
                  <a:pos x="T8" y="T9"/>
                </a:cxn>
              </a:cxnLst>
              <a:rect l="0" t="0" r="r" b="b"/>
              <a:pathLst>
                <a:path w="32" h="111">
                  <a:moveTo>
                    <a:pt x="31" y="0"/>
                  </a:moveTo>
                  <a:lnTo>
                    <a:pt x="31" y="110"/>
                  </a:lnTo>
                  <a:lnTo>
                    <a:pt x="0" y="110"/>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6" name="Freeform 748"/>
            <p:cNvSpPr>
              <a:spLocks noChangeArrowheads="1"/>
            </p:cNvSpPr>
            <p:nvPr/>
          </p:nvSpPr>
          <p:spPr bwMode="auto">
            <a:xfrm>
              <a:off x="14454382" y="6465114"/>
              <a:ext cx="50819" cy="92108"/>
            </a:xfrm>
            <a:custGeom>
              <a:avLst/>
              <a:gdLst>
                <a:gd name="T0" fmla="*/ 71 w 72"/>
                <a:gd name="T1" fmla="*/ 55 h 128"/>
                <a:gd name="T2" fmla="*/ 71 w 72"/>
                <a:gd name="T3" fmla="*/ 55 h 128"/>
                <a:gd name="T4" fmla="*/ 48 w 72"/>
                <a:gd name="T5" fmla="*/ 55 h 128"/>
                <a:gd name="T6" fmla="*/ 48 w 72"/>
                <a:gd name="T7" fmla="*/ 40 h 128"/>
                <a:gd name="T8" fmla="*/ 48 w 72"/>
                <a:gd name="T9" fmla="*/ 24 h 128"/>
                <a:gd name="T10" fmla="*/ 40 w 72"/>
                <a:gd name="T11" fmla="*/ 24 h 128"/>
                <a:gd name="T12" fmla="*/ 32 w 72"/>
                <a:gd name="T13" fmla="*/ 24 h 128"/>
                <a:gd name="T14" fmla="*/ 32 w 72"/>
                <a:gd name="T15" fmla="*/ 40 h 128"/>
                <a:gd name="T16" fmla="*/ 32 w 72"/>
                <a:gd name="T17" fmla="*/ 95 h 128"/>
                <a:gd name="T18" fmla="*/ 32 w 72"/>
                <a:gd name="T19" fmla="*/ 103 h 128"/>
                <a:gd name="T20" fmla="*/ 40 w 72"/>
                <a:gd name="T21" fmla="*/ 103 h 128"/>
                <a:gd name="T22" fmla="*/ 48 w 72"/>
                <a:gd name="T23" fmla="*/ 103 h 128"/>
                <a:gd name="T24" fmla="*/ 48 w 72"/>
                <a:gd name="T25" fmla="*/ 87 h 128"/>
                <a:gd name="T26" fmla="*/ 48 w 72"/>
                <a:gd name="T27" fmla="*/ 79 h 128"/>
                <a:gd name="T28" fmla="*/ 71 w 72"/>
                <a:gd name="T29" fmla="*/ 79 h 128"/>
                <a:gd name="T30" fmla="*/ 71 w 72"/>
                <a:gd name="T31" fmla="*/ 79 h 128"/>
                <a:gd name="T32" fmla="*/ 71 w 72"/>
                <a:gd name="T33" fmla="*/ 103 h 128"/>
                <a:gd name="T34" fmla="*/ 64 w 72"/>
                <a:gd name="T35" fmla="*/ 118 h 128"/>
                <a:gd name="T36" fmla="*/ 40 w 72"/>
                <a:gd name="T37" fmla="*/ 127 h 128"/>
                <a:gd name="T38" fmla="*/ 16 w 72"/>
                <a:gd name="T39" fmla="*/ 118 h 128"/>
                <a:gd name="T40" fmla="*/ 8 w 72"/>
                <a:gd name="T41" fmla="*/ 103 h 128"/>
                <a:gd name="T42" fmla="*/ 0 w 72"/>
                <a:gd name="T43" fmla="*/ 79 h 128"/>
                <a:gd name="T44" fmla="*/ 0 w 72"/>
                <a:gd name="T45" fmla="*/ 47 h 128"/>
                <a:gd name="T46" fmla="*/ 8 w 72"/>
                <a:gd name="T47" fmla="*/ 32 h 128"/>
                <a:gd name="T48" fmla="*/ 8 w 72"/>
                <a:gd name="T49" fmla="*/ 16 h 128"/>
                <a:gd name="T50" fmla="*/ 24 w 72"/>
                <a:gd name="T51" fmla="*/ 8 h 128"/>
                <a:gd name="T52" fmla="*/ 40 w 72"/>
                <a:gd name="T53" fmla="*/ 0 h 128"/>
                <a:gd name="T54" fmla="*/ 64 w 72"/>
                <a:gd name="T55" fmla="*/ 8 h 128"/>
                <a:gd name="T56" fmla="*/ 71 w 72"/>
                <a:gd name="T57" fmla="*/ 24 h 128"/>
                <a:gd name="T58" fmla="*/ 71 w 72"/>
                <a:gd name="T59" fmla="*/ 47 h 128"/>
                <a:gd name="T60" fmla="*/ 71 w 72"/>
                <a:gd name="T61" fmla="*/ 5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28">
                  <a:moveTo>
                    <a:pt x="71" y="55"/>
                  </a:moveTo>
                  <a:lnTo>
                    <a:pt x="71" y="55"/>
                  </a:lnTo>
                  <a:cubicBezTo>
                    <a:pt x="48" y="55"/>
                    <a:pt x="48" y="55"/>
                    <a:pt x="48" y="55"/>
                  </a:cubicBezTo>
                  <a:cubicBezTo>
                    <a:pt x="48" y="40"/>
                    <a:pt x="48" y="40"/>
                    <a:pt x="48" y="40"/>
                  </a:cubicBezTo>
                  <a:cubicBezTo>
                    <a:pt x="48" y="32"/>
                    <a:pt x="48" y="24"/>
                    <a:pt x="48" y="24"/>
                  </a:cubicBezTo>
                  <a:cubicBezTo>
                    <a:pt x="40" y="24"/>
                    <a:pt x="40" y="24"/>
                    <a:pt x="40" y="24"/>
                  </a:cubicBezTo>
                  <a:lnTo>
                    <a:pt x="32" y="24"/>
                  </a:lnTo>
                  <a:cubicBezTo>
                    <a:pt x="32" y="32"/>
                    <a:pt x="32" y="32"/>
                    <a:pt x="32" y="40"/>
                  </a:cubicBezTo>
                  <a:cubicBezTo>
                    <a:pt x="32" y="95"/>
                    <a:pt x="32" y="95"/>
                    <a:pt x="32" y="95"/>
                  </a:cubicBezTo>
                  <a:lnTo>
                    <a:pt x="32" y="103"/>
                  </a:lnTo>
                  <a:lnTo>
                    <a:pt x="40" y="103"/>
                  </a:lnTo>
                  <a:cubicBezTo>
                    <a:pt x="40" y="103"/>
                    <a:pt x="40" y="103"/>
                    <a:pt x="48" y="103"/>
                  </a:cubicBezTo>
                  <a:cubicBezTo>
                    <a:pt x="48" y="103"/>
                    <a:pt x="48" y="95"/>
                    <a:pt x="48" y="87"/>
                  </a:cubicBezTo>
                  <a:cubicBezTo>
                    <a:pt x="48" y="79"/>
                    <a:pt x="48" y="79"/>
                    <a:pt x="48" y="79"/>
                  </a:cubicBezTo>
                  <a:cubicBezTo>
                    <a:pt x="71" y="79"/>
                    <a:pt x="71" y="79"/>
                    <a:pt x="71" y="79"/>
                  </a:cubicBezTo>
                  <a:lnTo>
                    <a:pt x="71" y="79"/>
                  </a:lnTo>
                  <a:cubicBezTo>
                    <a:pt x="71" y="95"/>
                    <a:pt x="71" y="103"/>
                    <a:pt x="71" y="103"/>
                  </a:cubicBezTo>
                  <a:cubicBezTo>
                    <a:pt x="71" y="111"/>
                    <a:pt x="64" y="118"/>
                    <a:pt x="64" y="118"/>
                  </a:cubicBezTo>
                  <a:cubicBezTo>
                    <a:pt x="56" y="118"/>
                    <a:pt x="48" y="127"/>
                    <a:pt x="40" y="127"/>
                  </a:cubicBezTo>
                  <a:cubicBezTo>
                    <a:pt x="32" y="127"/>
                    <a:pt x="24" y="127"/>
                    <a:pt x="16" y="118"/>
                  </a:cubicBezTo>
                  <a:cubicBezTo>
                    <a:pt x="16" y="118"/>
                    <a:pt x="8" y="111"/>
                    <a:pt x="8" y="103"/>
                  </a:cubicBezTo>
                  <a:cubicBezTo>
                    <a:pt x="8" y="103"/>
                    <a:pt x="0" y="95"/>
                    <a:pt x="0" y="79"/>
                  </a:cubicBezTo>
                  <a:cubicBezTo>
                    <a:pt x="0" y="47"/>
                    <a:pt x="0" y="47"/>
                    <a:pt x="0" y="47"/>
                  </a:cubicBezTo>
                  <a:cubicBezTo>
                    <a:pt x="0" y="40"/>
                    <a:pt x="0" y="32"/>
                    <a:pt x="8" y="32"/>
                  </a:cubicBezTo>
                  <a:cubicBezTo>
                    <a:pt x="8" y="24"/>
                    <a:pt x="8" y="24"/>
                    <a:pt x="8" y="16"/>
                  </a:cubicBezTo>
                  <a:cubicBezTo>
                    <a:pt x="16" y="16"/>
                    <a:pt x="16" y="8"/>
                    <a:pt x="24" y="8"/>
                  </a:cubicBezTo>
                  <a:cubicBezTo>
                    <a:pt x="24" y="8"/>
                    <a:pt x="32" y="0"/>
                    <a:pt x="40" y="0"/>
                  </a:cubicBezTo>
                  <a:cubicBezTo>
                    <a:pt x="48" y="0"/>
                    <a:pt x="56" y="8"/>
                    <a:pt x="64" y="8"/>
                  </a:cubicBezTo>
                  <a:cubicBezTo>
                    <a:pt x="64" y="16"/>
                    <a:pt x="71" y="16"/>
                    <a:pt x="71" y="24"/>
                  </a:cubicBezTo>
                  <a:cubicBezTo>
                    <a:pt x="71" y="24"/>
                    <a:pt x="71" y="32"/>
                    <a:pt x="71" y="47"/>
                  </a:cubicBezTo>
                  <a:lnTo>
                    <a:pt x="71"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7" name="Freeform 749"/>
            <p:cNvSpPr>
              <a:spLocks noChangeArrowheads="1"/>
            </p:cNvSpPr>
            <p:nvPr/>
          </p:nvSpPr>
          <p:spPr bwMode="auto">
            <a:xfrm>
              <a:off x="14511553" y="6468289"/>
              <a:ext cx="57171" cy="79405"/>
            </a:xfrm>
            <a:custGeom>
              <a:avLst/>
              <a:gdLst>
                <a:gd name="T0" fmla="*/ 56 w 80"/>
                <a:gd name="T1" fmla="*/ 0 h 111"/>
                <a:gd name="T2" fmla="*/ 56 w 80"/>
                <a:gd name="T3" fmla="*/ 0 h 111"/>
                <a:gd name="T4" fmla="*/ 79 w 80"/>
                <a:gd name="T5" fmla="*/ 110 h 111"/>
                <a:gd name="T6" fmla="*/ 48 w 80"/>
                <a:gd name="T7" fmla="*/ 110 h 111"/>
                <a:gd name="T8" fmla="*/ 48 w 80"/>
                <a:gd name="T9" fmla="*/ 95 h 111"/>
                <a:gd name="T10" fmla="*/ 32 w 80"/>
                <a:gd name="T11" fmla="*/ 95 h 111"/>
                <a:gd name="T12" fmla="*/ 32 w 80"/>
                <a:gd name="T13" fmla="*/ 110 h 111"/>
                <a:gd name="T14" fmla="*/ 0 w 80"/>
                <a:gd name="T15" fmla="*/ 110 h 111"/>
                <a:gd name="T16" fmla="*/ 16 w 80"/>
                <a:gd name="T17" fmla="*/ 0 h 111"/>
                <a:gd name="T18" fmla="*/ 56 w 80"/>
                <a:gd name="T19" fmla="*/ 0 h 111"/>
                <a:gd name="T20" fmla="*/ 40 w 80"/>
                <a:gd name="T21" fmla="*/ 71 h 111"/>
                <a:gd name="T22" fmla="*/ 40 w 80"/>
                <a:gd name="T23" fmla="*/ 71 h 111"/>
                <a:gd name="T24" fmla="*/ 40 w 80"/>
                <a:gd name="T25" fmla="*/ 24 h 111"/>
                <a:gd name="T26" fmla="*/ 32 w 80"/>
                <a:gd name="T27" fmla="*/ 71 h 111"/>
                <a:gd name="T28" fmla="*/ 40 w 80"/>
                <a:gd name="T29" fmla="*/ 7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11">
                  <a:moveTo>
                    <a:pt x="56" y="0"/>
                  </a:moveTo>
                  <a:lnTo>
                    <a:pt x="56" y="0"/>
                  </a:lnTo>
                  <a:cubicBezTo>
                    <a:pt x="79" y="110"/>
                    <a:pt x="79" y="110"/>
                    <a:pt x="79" y="110"/>
                  </a:cubicBezTo>
                  <a:cubicBezTo>
                    <a:pt x="48" y="110"/>
                    <a:pt x="48" y="110"/>
                    <a:pt x="48" y="110"/>
                  </a:cubicBezTo>
                  <a:cubicBezTo>
                    <a:pt x="48" y="95"/>
                    <a:pt x="48" y="95"/>
                    <a:pt x="48" y="95"/>
                  </a:cubicBezTo>
                  <a:cubicBezTo>
                    <a:pt x="32" y="95"/>
                    <a:pt x="32" y="95"/>
                    <a:pt x="32" y="95"/>
                  </a:cubicBezTo>
                  <a:cubicBezTo>
                    <a:pt x="32" y="110"/>
                    <a:pt x="32" y="110"/>
                    <a:pt x="32" y="110"/>
                  </a:cubicBezTo>
                  <a:cubicBezTo>
                    <a:pt x="0" y="110"/>
                    <a:pt x="0" y="110"/>
                    <a:pt x="0" y="110"/>
                  </a:cubicBezTo>
                  <a:cubicBezTo>
                    <a:pt x="16" y="0"/>
                    <a:pt x="16" y="0"/>
                    <a:pt x="16" y="0"/>
                  </a:cubicBezTo>
                  <a:lnTo>
                    <a:pt x="56" y="0"/>
                  </a:lnTo>
                  <a:close/>
                  <a:moveTo>
                    <a:pt x="40" y="71"/>
                  </a:moveTo>
                  <a:lnTo>
                    <a:pt x="40" y="71"/>
                  </a:lnTo>
                  <a:cubicBezTo>
                    <a:pt x="40" y="63"/>
                    <a:pt x="40" y="39"/>
                    <a:pt x="40" y="24"/>
                  </a:cubicBezTo>
                  <a:cubicBezTo>
                    <a:pt x="32" y="47"/>
                    <a:pt x="32" y="63"/>
                    <a:pt x="32" y="71"/>
                  </a:cubicBezTo>
                  <a:lnTo>
                    <a:pt x="40" y="7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8" name="Freeform 750"/>
            <p:cNvSpPr>
              <a:spLocks noChangeArrowheads="1"/>
            </p:cNvSpPr>
            <p:nvPr/>
          </p:nvSpPr>
          <p:spPr bwMode="auto">
            <a:xfrm>
              <a:off x="14568723" y="6465114"/>
              <a:ext cx="53994" cy="92108"/>
            </a:xfrm>
            <a:custGeom>
              <a:avLst/>
              <a:gdLst>
                <a:gd name="T0" fmla="*/ 72 w 73"/>
                <a:gd name="T1" fmla="*/ 47 h 128"/>
                <a:gd name="T2" fmla="*/ 72 w 73"/>
                <a:gd name="T3" fmla="*/ 47 h 128"/>
                <a:gd name="T4" fmla="*/ 40 w 73"/>
                <a:gd name="T5" fmla="*/ 47 h 128"/>
                <a:gd name="T6" fmla="*/ 40 w 73"/>
                <a:gd name="T7" fmla="*/ 40 h 128"/>
                <a:gd name="T8" fmla="*/ 40 w 73"/>
                <a:gd name="T9" fmla="*/ 24 h 128"/>
                <a:gd name="T10" fmla="*/ 40 w 73"/>
                <a:gd name="T11" fmla="*/ 24 h 128"/>
                <a:gd name="T12" fmla="*/ 32 w 73"/>
                <a:gd name="T13" fmla="*/ 24 h 128"/>
                <a:gd name="T14" fmla="*/ 32 w 73"/>
                <a:gd name="T15" fmla="*/ 40 h 128"/>
                <a:gd name="T16" fmla="*/ 32 w 73"/>
                <a:gd name="T17" fmla="*/ 95 h 128"/>
                <a:gd name="T18" fmla="*/ 32 w 73"/>
                <a:gd name="T19" fmla="*/ 103 h 128"/>
                <a:gd name="T20" fmla="*/ 40 w 73"/>
                <a:gd name="T21" fmla="*/ 103 h 128"/>
                <a:gd name="T22" fmla="*/ 40 w 73"/>
                <a:gd name="T23" fmla="*/ 103 h 128"/>
                <a:gd name="T24" fmla="*/ 40 w 73"/>
                <a:gd name="T25" fmla="*/ 95 h 128"/>
                <a:gd name="T26" fmla="*/ 40 w 73"/>
                <a:gd name="T27" fmla="*/ 79 h 128"/>
                <a:gd name="T28" fmla="*/ 40 w 73"/>
                <a:gd name="T29" fmla="*/ 79 h 128"/>
                <a:gd name="T30" fmla="*/ 40 w 73"/>
                <a:gd name="T31" fmla="*/ 63 h 128"/>
                <a:gd name="T32" fmla="*/ 72 w 73"/>
                <a:gd name="T33" fmla="*/ 63 h 128"/>
                <a:gd name="T34" fmla="*/ 72 w 73"/>
                <a:gd name="T35" fmla="*/ 118 h 128"/>
                <a:gd name="T36" fmla="*/ 56 w 73"/>
                <a:gd name="T37" fmla="*/ 118 h 128"/>
                <a:gd name="T38" fmla="*/ 48 w 73"/>
                <a:gd name="T39" fmla="*/ 111 h 128"/>
                <a:gd name="T40" fmla="*/ 40 w 73"/>
                <a:gd name="T41" fmla="*/ 118 h 128"/>
                <a:gd name="T42" fmla="*/ 32 w 73"/>
                <a:gd name="T43" fmla="*/ 127 h 128"/>
                <a:gd name="T44" fmla="*/ 16 w 73"/>
                <a:gd name="T45" fmla="*/ 118 h 128"/>
                <a:gd name="T46" fmla="*/ 8 w 73"/>
                <a:gd name="T47" fmla="*/ 111 h 128"/>
                <a:gd name="T48" fmla="*/ 0 w 73"/>
                <a:gd name="T49" fmla="*/ 103 h 128"/>
                <a:gd name="T50" fmla="*/ 0 w 73"/>
                <a:gd name="T51" fmla="*/ 79 h 128"/>
                <a:gd name="T52" fmla="*/ 0 w 73"/>
                <a:gd name="T53" fmla="*/ 47 h 128"/>
                <a:gd name="T54" fmla="*/ 0 w 73"/>
                <a:gd name="T55" fmla="*/ 24 h 128"/>
                <a:gd name="T56" fmla="*/ 16 w 73"/>
                <a:gd name="T57" fmla="*/ 8 h 128"/>
                <a:gd name="T58" fmla="*/ 32 w 73"/>
                <a:gd name="T59" fmla="*/ 0 h 128"/>
                <a:gd name="T60" fmla="*/ 56 w 73"/>
                <a:gd name="T61" fmla="*/ 8 h 128"/>
                <a:gd name="T62" fmla="*/ 72 w 73"/>
                <a:gd name="T63" fmla="*/ 24 h 128"/>
                <a:gd name="T64" fmla="*/ 72 w 73"/>
                <a:gd name="T65"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128">
                  <a:moveTo>
                    <a:pt x="72" y="47"/>
                  </a:moveTo>
                  <a:lnTo>
                    <a:pt x="72" y="47"/>
                  </a:lnTo>
                  <a:cubicBezTo>
                    <a:pt x="40" y="47"/>
                    <a:pt x="40" y="47"/>
                    <a:pt x="40" y="47"/>
                  </a:cubicBezTo>
                  <a:cubicBezTo>
                    <a:pt x="40" y="40"/>
                    <a:pt x="40" y="40"/>
                    <a:pt x="40" y="40"/>
                  </a:cubicBezTo>
                  <a:cubicBezTo>
                    <a:pt x="40" y="32"/>
                    <a:pt x="40" y="24"/>
                    <a:pt x="40" y="24"/>
                  </a:cubicBezTo>
                  <a:lnTo>
                    <a:pt x="40" y="24"/>
                  </a:lnTo>
                  <a:cubicBezTo>
                    <a:pt x="32" y="24"/>
                    <a:pt x="32" y="24"/>
                    <a:pt x="32" y="24"/>
                  </a:cubicBezTo>
                  <a:cubicBezTo>
                    <a:pt x="32" y="24"/>
                    <a:pt x="32" y="32"/>
                    <a:pt x="32" y="40"/>
                  </a:cubicBezTo>
                  <a:cubicBezTo>
                    <a:pt x="32" y="95"/>
                    <a:pt x="32" y="95"/>
                    <a:pt x="32" y="95"/>
                  </a:cubicBezTo>
                  <a:lnTo>
                    <a:pt x="32" y="103"/>
                  </a:lnTo>
                  <a:cubicBezTo>
                    <a:pt x="32" y="103"/>
                    <a:pt x="32" y="103"/>
                    <a:pt x="40" y="103"/>
                  </a:cubicBezTo>
                  <a:lnTo>
                    <a:pt x="40" y="103"/>
                  </a:lnTo>
                  <a:lnTo>
                    <a:pt x="40" y="95"/>
                  </a:lnTo>
                  <a:cubicBezTo>
                    <a:pt x="40" y="79"/>
                    <a:pt x="40" y="79"/>
                    <a:pt x="40" y="79"/>
                  </a:cubicBezTo>
                  <a:lnTo>
                    <a:pt x="40" y="79"/>
                  </a:lnTo>
                  <a:cubicBezTo>
                    <a:pt x="40" y="63"/>
                    <a:pt x="40" y="63"/>
                    <a:pt x="40" y="63"/>
                  </a:cubicBezTo>
                  <a:cubicBezTo>
                    <a:pt x="72" y="63"/>
                    <a:pt x="72" y="63"/>
                    <a:pt x="72" y="63"/>
                  </a:cubicBezTo>
                  <a:cubicBezTo>
                    <a:pt x="72" y="118"/>
                    <a:pt x="72" y="118"/>
                    <a:pt x="72" y="118"/>
                  </a:cubicBezTo>
                  <a:cubicBezTo>
                    <a:pt x="56" y="118"/>
                    <a:pt x="56" y="118"/>
                    <a:pt x="56" y="118"/>
                  </a:cubicBezTo>
                  <a:cubicBezTo>
                    <a:pt x="48" y="111"/>
                    <a:pt x="48" y="111"/>
                    <a:pt x="48" y="111"/>
                  </a:cubicBezTo>
                  <a:cubicBezTo>
                    <a:pt x="48" y="118"/>
                    <a:pt x="48" y="118"/>
                    <a:pt x="40" y="118"/>
                  </a:cubicBezTo>
                  <a:cubicBezTo>
                    <a:pt x="40" y="127"/>
                    <a:pt x="32" y="127"/>
                    <a:pt x="32" y="127"/>
                  </a:cubicBezTo>
                  <a:cubicBezTo>
                    <a:pt x="24" y="127"/>
                    <a:pt x="24" y="127"/>
                    <a:pt x="16" y="118"/>
                  </a:cubicBezTo>
                  <a:cubicBezTo>
                    <a:pt x="16" y="118"/>
                    <a:pt x="8" y="118"/>
                    <a:pt x="8" y="111"/>
                  </a:cubicBezTo>
                  <a:lnTo>
                    <a:pt x="0" y="103"/>
                  </a:lnTo>
                  <a:cubicBezTo>
                    <a:pt x="0" y="95"/>
                    <a:pt x="0" y="87"/>
                    <a:pt x="0" y="79"/>
                  </a:cubicBezTo>
                  <a:cubicBezTo>
                    <a:pt x="0" y="47"/>
                    <a:pt x="0" y="47"/>
                    <a:pt x="0" y="47"/>
                  </a:cubicBezTo>
                  <a:cubicBezTo>
                    <a:pt x="0" y="40"/>
                    <a:pt x="0" y="32"/>
                    <a:pt x="0" y="24"/>
                  </a:cubicBezTo>
                  <a:cubicBezTo>
                    <a:pt x="8" y="16"/>
                    <a:pt x="8" y="16"/>
                    <a:pt x="16" y="8"/>
                  </a:cubicBezTo>
                  <a:cubicBezTo>
                    <a:pt x="16" y="8"/>
                    <a:pt x="24" y="0"/>
                    <a:pt x="32" y="0"/>
                  </a:cubicBezTo>
                  <a:cubicBezTo>
                    <a:pt x="48" y="0"/>
                    <a:pt x="56" y="8"/>
                    <a:pt x="56" y="8"/>
                  </a:cubicBezTo>
                  <a:cubicBezTo>
                    <a:pt x="64" y="16"/>
                    <a:pt x="64" y="16"/>
                    <a:pt x="72" y="24"/>
                  </a:cubicBezTo>
                  <a:cubicBezTo>
                    <a:pt x="72" y="24"/>
                    <a:pt x="72" y="32"/>
                    <a:pt x="72"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59" name="Freeform 751"/>
            <p:cNvSpPr>
              <a:spLocks noChangeArrowheads="1"/>
            </p:cNvSpPr>
            <p:nvPr/>
          </p:nvSpPr>
          <p:spPr bwMode="auto">
            <a:xfrm>
              <a:off x="14625894" y="6465114"/>
              <a:ext cx="50819" cy="92108"/>
            </a:xfrm>
            <a:custGeom>
              <a:avLst/>
              <a:gdLst>
                <a:gd name="T0" fmla="*/ 71 w 72"/>
                <a:gd name="T1" fmla="*/ 71 h 128"/>
                <a:gd name="T2" fmla="*/ 71 w 72"/>
                <a:gd name="T3" fmla="*/ 71 h 128"/>
                <a:gd name="T4" fmla="*/ 71 w 72"/>
                <a:gd name="T5" fmla="*/ 95 h 128"/>
                <a:gd name="T6" fmla="*/ 63 w 72"/>
                <a:gd name="T7" fmla="*/ 111 h 128"/>
                <a:gd name="T8" fmla="*/ 55 w 72"/>
                <a:gd name="T9" fmla="*/ 118 h 128"/>
                <a:gd name="T10" fmla="*/ 39 w 72"/>
                <a:gd name="T11" fmla="*/ 127 h 128"/>
                <a:gd name="T12" fmla="*/ 23 w 72"/>
                <a:gd name="T13" fmla="*/ 118 h 128"/>
                <a:gd name="T14" fmla="*/ 7 w 72"/>
                <a:gd name="T15" fmla="*/ 111 h 128"/>
                <a:gd name="T16" fmla="*/ 7 w 72"/>
                <a:gd name="T17" fmla="*/ 103 h 128"/>
                <a:gd name="T18" fmla="*/ 0 w 72"/>
                <a:gd name="T19" fmla="*/ 71 h 128"/>
                <a:gd name="T20" fmla="*/ 0 w 72"/>
                <a:gd name="T21" fmla="*/ 55 h 128"/>
                <a:gd name="T22" fmla="*/ 0 w 72"/>
                <a:gd name="T23" fmla="*/ 32 h 128"/>
                <a:gd name="T24" fmla="*/ 7 w 72"/>
                <a:gd name="T25" fmla="*/ 16 h 128"/>
                <a:gd name="T26" fmla="*/ 23 w 72"/>
                <a:gd name="T27" fmla="*/ 8 h 128"/>
                <a:gd name="T28" fmla="*/ 39 w 72"/>
                <a:gd name="T29" fmla="*/ 0 h 128"/>
                <a:gd name="T30" fmla="*/ 55 w 72"/>
                <a:gd name="T31" fmla="*/ 8 h 128"/>
                <a:gd name="T32" fmla="*/ 63 w 72"/>
                <a:gd name="T33" fmla="*/ 16 h 128"/>
                <a:gd name="T34" fmla="*/ 71 w 72"/>
                <a:gd name="T35" fmla="*/ 32 h 128"/>
                <a:gd name="T36" fmla="*/ 71 w 72"/>
                <a:gd name="T37" fmla="*/ 55 h 128"/>
                <a:gd name="T38" fmla="*/ 71 w 72"/>
                <a:gd name="T39" fmla="*/ 71 h 128"/>
                <a:gd name="T40" fmla="*/ 39 w 72"/>
                <a:gd name="T41" fmla="*/ 40 h 128"/>
                <a:gd name="T42" fmla="*/ 39 w 72"/>
                <a:gd name="T43" fmla="*/ 40 h 128"/>
                <a:gd name="T44" fmla="*/ 39 w 72"/>
                <a:gd name="T45" fmla="*/ 24 h 128"/>
                <a:gd name="T46" fmla="*/ 39 w 72"/>
                <a:gd name="T47" fmla="*/ 24 h 128"/>
                <a:gd name="T48" fmla="*/ 31 w 72"/>
                <a:gd name="T49" fmla="*/ 24 h 128"/>
                <a:gd name="T50" fmla="*/ 31 w 72"/>
                <a:gd name="T51" fmla="*/ 40 h 128"/>
                <a:gd name="T52" fmla="*/ 31 w 72"/>
                <a:gd name="T53" fmla="*/ 87 h 128"/>
                <a:gd name="T54" fmla="*/ 31 w 72"/>
                <a:gd name="T55" fmla="*/ 103 h 128"/>
                <a:gd name="T56" fmla="*/ 39 w 72"/>
                <a:gd name="T57" fmla="*/ 103 h 128"/>
                <a:gd name="T58" fmla="*/ 39 w 72"/>
                <a:gd name="T59" fmla="*/ 103 h 128"/>
                <a:gd name="T60" fmla="*/ 39 w 72"/>
                <a:gd name="T61" fmla="*/ 87 h 128"/>
                <a:gd name="T62" fmla="*/ 39 w 72"/>
                <a:gd name="T63" fmla="*/ 4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28">
                  <a:moveTo>
                    <a:pt x="71" y="71"/>
                  </a:moveTo>
                  <a:lnTo>
                    <a:pt x="71" y="71"/>
                  </a:lnTo>
                  <a:cubicBezTo>
                    <a:pt x="71" y="87"/>
                    <a:pt x="71" y="95"/>
                    <a:pt x="71" y="95"/>
                  </a:cubicBezTo>
                  <a:cubicBezTo>
                    <a:pt x="71" y="103"/>
                    <a:pt x="71" y="111"/>
                    <a:pt x="63" y="111"/>
                  </a:cubicBezTo>
                  <a:cubicBezTo>
                    <a:pt x="63" y="118"/>
                    <a:pt x="63" y="118"/>
                    <a:pt x="55" y="118"/>
                  </a:cubicBezTo>
                  <a:cubicBezTo>
                    <a:pt x="47" y="127"/>
                    <a:pt x="47" y="127"/>
                    <a:pt x="39" y="127"/>
                  </a:cubicBezTo>
                  <a:cubicBezTo>
                    <a:pt x="31" y="127"/>
                    <a:pt x="23" y="127"/>
                    <a:pt x="23" y="118"/>
                  </a:cubicBezTo>
                  <a:cubicBezTo>
                    <a:pt x="15" y="118"/>
                    <a:pt x="15" y="118"/>
                    <a:pt x="7" y="111"/>
                  </a:cubicBezTo>
                  <a:lnTo>
                    <a:pt x="7" y="103"/>
                  </a:lnTo>
                  <a:cubicBezTo>
                    <a:pt x="0" y="95"/>
                    <a:pt x="0" y="87"/>
                    <a:pt x="0" y="71"/>
                  </a:cubicBezTo>
                  <a:cubicBezTo>
                    <a:pt x="0" y="55"/>
                    <a:pt x="0" y="55"/>
                    <a:pt x="0" y="55"/>
                  </a:cubicBezTo>
                  <a:cubicBezTo>
                    <a:pt x="0" y="40"/>
                    <a:pt x="0" y="32"/>
                    <a:pt x="0" y="32"/>
                  </a:cubicBezTo>
                  <a:cubicBezTo>
                    <a:pt x="7" y="24"/>
                    <a:pt x="7" y="24"/>
                    <a:pt x="7" y="16"/>
                  </a:cubicBezTo>
                  <a:cubicBezTo>
                    <a:pt x="15" y="16"/>
                    <a:pt x="15" y="8"/>
                    <a:pt x="23" y="8"/>
                  </a:cubicBezTo>
                  <a:cubicBezTo>
                    <a:pt x="23" y="8"/>
                    <a:pt x="31" y="0"/>
                    <a:pt x="39" y="0"/>
                  </a:cubicBezTo>
                  <a:cubicBezTo>
                    <a:pt x="47" y="0"/>
                    <a:pt x="47" y="8"/>
                    <a:pt x="55" y="8"/>
                  </a:cubicBezTo>
                  <a:cubicBezTo>
                    <a:pt x="63" y="8"/>
                    <a:pt x="63" y="16"/>
                    <a:pt x="63" y="16"/>
                  </a:cubicBezTo>
                  <a:cubicBezTo>
                    <a:pt x="71" y="24"/>
                    <a:pt x="71" y="24"/>
                    <a:pt x="71" y="32"/>
                  </a:cubicBezTo>
                  <a:cubicBezTo>
                    <a:pt x="71" y="32"/>
                    <a:pt x="71" y="40"/>
                    <a:pt x="71" y="55"/>
                  </a:cubicBezTo>
                  <a:lnTo>
                    <a:pt x="71" y="71"/>
                  </a:lnTo>
                  <a:close/>
                  <a:moveTo>
                    <a:pt x="39" y="40"/>
                  </a:moveTo>
                  <a:lnTo>
                    <a:pt x="39" y="40"/>
                  </a:lnTo>
                  <a:cubicBezTo>
                    <a:pt x="39" y="32"/>
                    <a:pt x="39" y="24"/>
                    <a:pt x="39" y="24"/>
                  </a:cubicBezTo>
                  <a:lnTo>
                    <a:pt x="39" y="24"/>
                  </a:lnTo>
                  <a:lnTo>
                    <a:pt x="31" y="24"/>
                  </a:lnTo>
                  <a:cubicBezTo>
                    <a:pt x="31" y="24"/>
                    <a:pt x="31" y="32"/>
                    <a:pt x="31" y="40"/>
                  </a:cubicBezTo>
                  <a:cubicBezTo>
                    <a:pt x="31" y="87"/>
                    <a:pt x="31" y="87"/>
                    <a:pt x="31" y="87"/>
                  </a:cubicBezTo>
                  <a:cubicBezTo>
                    <a:pt x="31" y="95"/>
                    <a:pt x="31" y="103"/>
                    <a:pt x="31" y="103"/>
                  </a:cubicBezTo>
                  <a:lnTo>
                    <a:pt x="39" y="103"/>
                  </a:lnTo>
                  <a:lnTo>
                    <a:pt x="39" y="103"/>
                  </a:lnTo>
                  <a:cubicBezTo>
                    <a:pt x="39" y="103"/>
                    <a:pt x="39" y="95"/>
                    <a:pt x="39" y="87"/>
                  </a:cubicBezTo>
                  <a:lnTo>
                    <a:pt x="39"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0" name="Freeform 752"/>
            <p:cNvSpPr>
              <a:spLocks noChangeArrowheads="1"/>
            </p:cNvSpPr>
            <p:nvPr/>
          </p:nvSpPr>
          <p:spPr bwMode="auto">
            <a:xfrm>
              <a:off x="18716791" y="3793961"/>
              <a:ext cx="895678" cy="1321283"/>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2"/>
            </a:solidFill>
            <a:ln>
              <a:noFill/>
            </a:ln>
            <a:effectLst/>
          </p:spPr>
          <p:txBody>
            <a:bodyPr wrap="none" anchor="ctr"/>
            <a:lstStyle/>
            <a:p>
              <a:endParaRPr lang="en-US" sz="2926" dirty="0">
                <a:latin typeface="Lato Light"/>
              </a:endParaRPr>
            </a:p>
          </p:txBody>
        </p:sp>
        <p:sp>
          <p:nvSpPr>
            <p:cNvPr id="761" name="Freeform 753"/>
            <p:cNvSpPr>
              <a:spLocks noChangeArrowheads="1"/>
            </p:cNvSpPr>
            <p:nvPr/>
          </p:nvSpPr>
          <p:spPr bwMode="auto">
            <a:xfrm>
              <a:off x="18726319" y="3797138"/>
              <a:ext cx="882973" cy="1305402"/>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2" name="Freeform 754"/>
            <p:cNvSpPr>
              <a:spLocks noChangeArrowheads="1"/>
            </p:cNvSpPr>
            <p:nvPr/>
          </p:nvSpPr>
          <p:spPr bwMode="auto">
            <a:xfrm>
              <a:off x="18872422" y="5426508"/>
              <a:ext cx="6352" cy="6352"/>
            </a:xfrm>
            <a:custGeom>
              <a:avLst/>
              <a:gdLst>
                <a:gd name="T0" fmla="*/ 0 w 9"/>
                <a:gd name="T1" fmla="*/ 0 h 9"/>
                <a:gd name="T2" fmla="*/ 0 w 9"/>
                <a:gd name="T3" fmla="*/ 0 h 9"/>
                <a:gd name="T4" fmla="*/ 8 w 9"/>
                <a:gd name="T5" fmla="*/ 8 h 9"/>
                <a:gd name="T6" fmla="*/ 0 w 9"/>
                <a:gd name="T7" fmla="*/ 0 h 9"/>
              </a:gdLst>
              <a:ahLst/>
              <a:cxnLst>
                <a:cxn ang="0">
                  <a:pos x="T0" y="T1"/>
                </a:cxn>
                <a:cxn ang="0">
                  <a:pos x="T2" y="T3"/>
                </a:cxn>
                <a:cxn ang="0">
                  <a:pos x="T4" y="T5"/>
                </a:cxn>
                <a:cxn ang="0">
                  <a:pos x="T6" y="T7"/>
                </a:cxn>
              </a:cxnLst>
              <a:rect l="0" t="0" r="r" b="b"/>
              <a:pathLst>
                <a:path w="9" h="9">
                  <a:moveTo>
                    <a:pt x="0" y="0"/>
                  </a:moveTo>
                  <a:lnTo>
                    <a:pt x="0" y="0"/>
                  </a:lnTo>
                  <a:cubicBezTo>
                    <a:pt x="8" y="0"/>
                    <a:pt x="8" y="0"/>
                    <a:pt x="8" y="8"/>
                  </a:cubicBezTo>
                  <a:cubicBezTo>
                    <a:pt x="8" y="0"/>
                    <a:pt x="8" y="0"/>
                    <a:pt x="0" y="0"/>
                  </a:cubicBezTo>
                </a:path>
              </a:pathLst>
            </a:custGeom>
            <a:solidFill>
              <a:srgbClr val="AED3F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3" name="Freeform 755"/>
            <p:cNvSpPr>
              <a:spLocks noChangeArrowheads="1"/>
            </p:cNvSpPr>
            <p:nvPr/>
          </p:nvSpPr>
          <p:spPr bwMode="auto">
            <a:xfrm>
              <a:off x="18608802" y="4203686"/>
              <a:ext cx="381139" cy="1219646"/>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2"/>
            </a:solidFill>
            <a:ln>
              <a:noFill/>
            </a:ln>
            <a:effectLst/>
          </p:spPr>
          <p:txBody>
            <a:bodyPr wrap="none" anchor="ctr"/>
            <a:lstStyle/>
            <a:p>
              <a:endParaRPr lang="en-US" sz="2926" dirty="0">
                <a:latin typeface="Lato Light"/>
              </a:endParaRPr>
            </a:p>
          </p:txBody>
        </p:sp>
        <p:sp>
          <p:nvSpPr>
            <p:cNvPr id="764" name="Freeform 756"/>
            <p:cNvSpPr>
              <a:spLocks noChangeArrowheads="1"/>
            </p:cNvSpPr>
            <p:nvPr/>
          </p:nvSpPr>
          <p:spPr bwMode="auto">
            <a:xfrm>
              <a:off x="18605625" y="4190982"/>
              <a:ext cx="393844" cy="1235526"/>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5" name="Freeform 757"/>
            <p:cNvSpPr>
              <a:spLocks noChangeArrowheads="1"/>
            </p:cNvSpPr>
            <p:nvPr/>
          </p:nvSpPr>
          <p:spPr bwMode="auto">
            <a:xfrm>
              <a:off x="18411880" y="4676934"/>
              <a:ext cx="460543" cy="917912"/>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1"/>
            </a:solidFill>
            <a:ln>
              <a:noFill/>
            </a:ln>
            <a:effectLst/>
          </p:spPr>
          <p:txBody>
            <a:bodyPr wrap="none" anchor="ctr"/>
            <a:lstStyle/>
            <a:p>
              <a:endParaRPr lang="en-US" sz="2926" dirty="0">
                <a:latin typeface="Lato Light"/>
              </a:endParaRPr>
            </a:p>
          </p:txBody>
        </p:sp>
        <p:sp>
          <p:nvSpPr>
            <p:cNvPr id="766" name="Freeform 758"/>
            <p:cNvSpPr>
              <a:spLocks noChangeArrowheads="1"/>
            </p:cNvSpPr>
            <p:nvPr/>
          </p:nvSpPr>
          <p:spPr bwMode="auto">
            <a:xfrm>
              <a:off x="18446816" y="4670581"/>
              <a:ext cx="428783" cy="921087"/>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7" name="Freeform 759"/>
            <p:cNvSpPr>
              <a:spLocks noChangeArrowheads="1"/>
            </p:cNvSpPr>
            <p:nvPr/>
          </p:nvSpPr>
          <p:spPr bwMode="auto">
            <a:xfrm>
              <a:off x="18110143" y="4765866"/>
              <a:ext cx="466897" cy="876621"/>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2"/>
            </a:solidFill>
            <a:ln>
              <a:noFill/>
            </a:ln>
            <a:effectLst/>
          </p:spPr>
          <p:txBody>
            <a:bodyPr wrap="none" anchor="ctr"/>
            <a:lstStyle/>
            <a:p>
              <a:endParaRPr lang="en-US" sz="2926" dirty="0">
                <a:latin typeface="Lato Light"/>
              </a:endParaRPr>
            </a:p>
          </p:txBody>
        </p:sp>
        <p:sp>
          <p:nvSpPr>
            <p:cNvPr id="768" name="Freeform 760"/>
            <p:cNvSpPr>
              <a:spLocks noChangeArrowheads="1"/>
            </p:cNvSpPr>
            <p:nvPr/>
          </p:nvSpPr>
          <p:spPr bwMode="auto">
            <a:xfrm>
              <a:off x="18110143" y="4749986"/>
              <a:ext cx="466897" cy="895678"/>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69" name="Freeform 761"/>
            <p:cNvSpPr>
              <a:spLocks noChangeArrowheads="1"/>
            </p:cNvSpPr>
            <p:nvPr/>
          </p:nvSpPr>
          <p:spPr bwMode="auto">
            <a:xfrm>
              <a:off x="18313418" y="5420156"/>
              <a:ext cx="924264" cy="495481"/>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1"/>
            </a:solidFill>
            <a:ln>
              <a:noFill/>
            </a:ln>
            <a:effectLst/>
          </p:spPr>
          <p:txBody>
            <a:bodyPr wrap="none" anchor="ctr"/>
            <a:lstStyle/>
            <a:p>
              <a:endParaRPr lang="en-US" sz="2926" dirty="0">
                <a:latin typeface="Lato Light"/>
              </a:endParaRPr>
            </a:p>
          </p:txBody>
        </p:sp>
        <p:sp>
          <p:nvSpPr>
            <p:cNvPr id="770" name="Freeform 762"/>
            <p:cNvSpPr>
              <a:spLocks noChangeArrowheads="1"/>
            </p:cNvSpPr>
            <p:nvPr/>
          </p:nvSpPr>
          <p:spPr bwMode="auto">
            <a:xfrm>
              <a:off x="18307065" y="5420156"/>
              <a:ext cx="930617" cy="495481"/>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1" name="Freeform 763"/>
            <p:cNvSpPr>
              <a:spLocks noChangeArrowheads="1"/>
            </p:cNvSpPr>
            <p:nvPr/>
          </p:nvSpPr>
          <p:spPr bwMode="auto">
            <a:xfrm>
              <a:off x="18742201" y="5756829"/>
              <a:ext cx="136574" cy="250918"/>
            </a:xfrm>
            <a:custGeom>
              <a:avLst/>
              <a:gdLst>
                <a:gd name="T0" fmla="*/ 158 w 191"/>
                <a:gd name="T1" fmla="*/ 142 h 349"/>
                <a:gd name="T2" fmla="*/ 158 w 191"/>
                <a:gd name="T3" fmla="*/ 142 h 349"/>
                <a:gd name="T4" fmla="*/ 166 w 191"/>
                <a:gd name="T5" fmla="*/ 79 h 349"/>
                <a:gd name="T6" fmla="*/ 111 w 191"/>
                <a:gd name="T7" fmla="*/ 8 h 349"/>
                <a:gd name="T8" fmla="*/ 0 w 191"/>
                <a:gd name="T9" fmla="*/ 39 h 349"/>
                <a:gd name="T10" fmla="*/ 8 w 191"/>
                <a:gd name="T11" fmla="*/ 103 h 349"/>
                <a:gd name="T12" fmla="*/ 63 w 191"/>
                <a:gd name="T13" fmla="*/ 348 h 349"/>
                <a:gd name="T14" fmla="*/ 143 w 191"/>
                <a:gd name="T15" fmla="*/ 308 h 349"/>
                <a:gd name="T16" fmla="*/ 182 w 191"/>
                <a:gd name="T17" fmla="*/ 253 h 349"/>
                <a:gd name="T18" fmla="*/ 158 w 191"/>
                <a:gd name="T19" fmla="*/ 14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349">
                  <a:moveTo>
                    <a:pt x="158" y="142"/>
                  </a:moveTo>
                  <a:lnTo>
                    <a:pt x="158" y="142"/>
                  </a:lnTo>
                  <a:cubicBezTo>
                    <a:pt x="158" y="110"/>
                    <a:pt x="150" y="79"/>
                    <a:pt x="166" y="79"/>
                  </a:cubicBezTo>
                  <a:cubicBezTo>
                    <a:pt x="150" y="55"/>
                    <a:pt x="127" y="15"/>
                    <a:pt x="111" y="8"/>
                  </a:cubicBezTo>
                  <a:cubicBezTo>
                    <a:pt x="87" y="0"/>
                    <a:pt x="16" y="39"/>
                    <a:pt x="0" y="39"/>
                  </a:cubicBezTo>
                  <a:cubicBezTo>
                    <a:pt x="0" y="63"/>
                    <a:pt x="0" y="95"/>
                    <a:pt x="8" y="103"/>
                  </a:cubicBezTo>
                  <a:cubicBezTo>
                    <a:pt x="8" y="118"/>
                    <a:pt x="48" y="253"/>
                    <a:pt x="63" y="348"/>
                  </a:cubicBezTo>
                  <a:cubicBezTo>
                    <a:pt x="103" y="324"/>
                    <a:pt x="135" y="308"/>
                    <a:pt x="143" y="308"/>
                  </a:cubicBezTo>
                  <a:cubicBezTo>
                    <a:pt x="166" y="308"/>
                    <a:pt x="182" y="300"/>
                    <a:pt x="182" y="253"/>
                  </a:cubicBezTo>
                  <a:cubicBezTo>
                    <a:pt x="190" y="213"/>
                    <a:pt x="158" y="181"/>
                    <a:pt x="158" y="142"/>
                  </a:cubicBezTo>
                </a:path>
              </a:pathLst>
            </a:custGeom>
            <a:solidFill>
              <a:schemeClr val="accent1"/>
            </a:solidFill>
            <a:ln>
              <a:noFill/>
            </a:ln>
            <a:effectLst/>
          </p:spPr>
          <p:txBody>
            <a:bodyPr wrap="none" anchor="ctr"/>
            <a:lstStyle/>
            <a:p>
              <a:endParaRPr lang="en-US" sz="2926" dirty="0">
                <a:latin typeface="Lato Light"/>
              </a:endParaRPr>
            </a:p>
          </p:txBody>
        </p:sp>
        <p:sp>
          <p:nvSpPr>
            <p:cNvPr id="772" name="Freeform 764"/>
            <p:cNvSpPr>
              <a:spLocks noChangeArrowheads="1"/>
            </p:cNvSpPr>
            <p:nvPr/>
          </p:nvSpPr>
          <p:spPr bwMode="auto">
            <a:xfrm>
              <a:off x="18735848" y="5763181"/>
              <a:ext cx="142926" cy="244565"/>
            </a:xfrm>
            <a:custGeom>
              <a:avLst/>
              <a:gdLst>
                <a:gd name="T0" fmla="*/ 64 w 199"/>
                <a:gd name="T1" fmla="*/ 340 h 341"/>
                <a:gd name="T2" fmla="*/ 64 w 199"/>
                <a:gd name="T3" fmla="*/ 340 h 341"/>
                <a:gd name="T4" fmla="*/ 64 w 199"/>
                <a:gd name="T5" fmla="*/ 340 h 341"/>
                <a:gd name="T6" fmla="*/ 8 w 199"/>
                <a:gd name="T7" fmla="*/ 95 h 341"/>
                <a:gd name="T8" fmla="*/ 0 w 199"/>
                <a:gd name="T9" fmla="*/ 31 h 341"/>
                <a:gd name="T10" fmla="*/ 0 w 199"/>
                <a:gd name="T11" fmla="*/ 31 h 341"/>
                <a:gd name="T12" fmla="*/ 0 w 199"/>
                <a:gd name="T13" fmla="*/ 31 h 341"/>
                <a:gd name="T14" fmla="*/ 32 w 199"/>
                <a:gd name="T15" fmla="*/ 23 h 341"/>
                <a:gd name="T16" fmla="*/ 111 w 199"/>
                <a:gd name="T17" fmla="*/ 0 h 341"/>
                <a:gd name="T18" fmla="*/ 119 w 199"/>
                <a:gd name="T19" fmla="*/ 0 h 341"/>
                <a:gd name="T20" fmla="*/ 174 w 199"/>
                <a:gd name="T21" fmla="*/ 71 h 341"/>
                <a:gd name="T22" fmla="*/ 174 w 199"/>
                <a:gd name="T23" fmla="*/ 71 h 341"/>
                <a:gd name="T24" fmla="*/ 174 w 199"/>
                <a:gd name="T25" fmla="*/ 71 h 341"/>
                <a:gd name="T26" fmla="*/ 166 w 199"/>
                <a:gd name="T27" fmla="*/ 71 h 341"/>
                <a:gd name="T28" fmla="*/ 166 w 199"/>
                <a:gd name="T29" fmla="*/ 118 h 341"/>
                <a:gd name="T30" fmla="*/ 166 w 199"/>
                <a:gd name="T31" fmla="*/ 134 h 341"/>
                <a:gd name="T32" fmla="*/ 182 w 199"/>
                <a:gd name="T33" fmla="*/ 182 h 341"/>
                <a:gd name="T34" fmla="*/ 198 w 199"/>
                <a:gd name="T35" fmla="*/ 245 h 341"/>
                <a:gd name="T36" fmla="*/ 151 w 199"/>
                <a:gd name="T37" fmla="*/ 300 h 341"/>
                <a:gd name="T38" fmla="*/ 71 w 199"/>
                <a:gd name="T39" fmla="*/ 340 h 341"/>
                <a:gd name="T40" fmla="*/ 64 w 199"/>
                <a:gd name="T41" fmla="*/ 340 h 341"/>
                <a:gd name="T42" fmla="*/ 8 w 199"/>
                <a:gd name="T43" fmla="*/ 39 h 341"/>
                <a:gd name="T44" fmla="*/ 8 w 199"/>
                <a:gd name="T45" fmla="*/ 39 h 341"/>
                <a:gd name="T46" fmla="*/ 16 w 199"/>
                <a:gd name="T47" fmla="*/ 95 h 341"/>
                <a:gd name="T48" fmla="*/ 71 w 199"/>
                <a:gd name="T49" fmla="*/ 332 h 341"/>
                <a:gd name="T50" fmla="*/ 151 w 199"/>
                <a:gd name="T51" fmla="*/ 300 h 341"/>
                <a:gd name="T52" fmla="*/ 190 w 199"/>
                <a:gd name="T53" fmla="*/ 245 h 341"/>
                <a:gd name="T54" fmla="*/ 174 w 199"/>
                <a:gd name="T55" fmla="*/ 182 h 341"/>
                <a:gd name="T56" fmla="*/ 166 w 199"/>
                <a:gd name="T57" fmla="*/ 134 h 341"/>
                <a:gd name="T58" fmla="*/ 158 w 199"/>
                <a:gd name="T59" fmla="*/ 118 h 341"/>
                <a:gd name="T60" fmla="*/ 166 w 199"/>
                <a:gd name="T61" fmla="*/ 71 h 341"/>
                <a:gd name="T62" fmla="*/ 166 w 199"/>
                <a:gd name="T63" fmla="*/ 71 h 341"/>
                <a:gd name="T64" fmla="*/ 119 w 199"/>
                <a:gd name="T65" fmla="*/ 7 h 341"/>
                <a:gd name="T66" fmla="*/ 111 w 199"/>
                <a:gd name="T67" fmla="*/ 7 h 341"/>
                <a:gd name="T68" fmla="*/ 32 w 199"/>
                <a:gd name="T69" fmla="*/ 23 h 341"/>
                <a:gd name="T70" fmla="*/ 8 w 199"/>
                <a:gd name="T71" fmla="*/ 3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 h="341">
                  <a:moveTo>
                    <a:pt x="64" y="340"/>
                  </a:moveTo>
                  <a:lnTo>
                    <a:pt x="64" y="340"/>
                  </a:lnTo>
                  <a:lnTo>
                    <a:pt x="64" y="340"/>
                  </a:lnTo>
                  <a:cubicBezTo>
                    <a:pt x="56" y="245"/>
                    <a:pt x="16" y="110"/>
                    <a:pt x="8" y="95"/>
                  </a:cubicBezTo>
                  <a:cubicBezTo>
                    <a:pt x="8" y="87"/>
                    <a:pt x="0" y="71"/>
                    <a:pt x="0" y="31"/>
                  </a:cubicBezTo>
                  <a:lnTo>
                    <a:pt x="0" y="31"/>
                  </a:lnTo>
                  <a:lnTo>
                    <a:pt x="0" y="31"/>
                  </a:lnTo>
                  <a:cubicBezTo>
                    <a:pt x="8" y="31"/>
                    <a:pt x="16" y="23"/>
                    <a:pt x="32" y="23"/>
                  </a:cubicBezTo>
                  <a:cubicBezTo>
                    <a:pt x="56" y="7"/>
                    <a:pt x="87" y="0"/>
                    <a:pt x="111" y="0"/>
                  </a:cubicBezTo>
                  <a:lnTo>
                    <a:pt x="119" y="0"/>
                  </a:lnTo>
                  <a:cubicBezTo>
                    <a:pt x="135" y="7"/>
                    <a:pt x="158" y="39"/>
                    <a:pt x="174" y="71"/>
                  </a:cubicBezTo>
                  <a:lnTo>
                    <a:pt x="174" y="71"/>
                  </a:lnTo>
                  <a:lnTo>
                    <a:pt x="174" y="71"/>
                  </a:lnTo>
                  <a:cubicBezTo>
                    <a:pt x="166" y="71"/>
                    <a:pt x="166" y="71"/>
                    <a:pt x="166" y="71"/>
                  </a:cubicBezTo>
                  <a:cubicBezTo>
                    <a:pt x="166" y="79"/>
                    <a:pt x="166" y="102"/>
                    <a:pt x="166" y="118"/>
                  </a:cubicBezTo>
                  <a:cubicBezTo>
                    <a:pt x="166" y="126"/>
                    <a:pt x="166" y="126"/>
                    <a:pt x="166" y="134"/>
                  </a:cubicBezTo>
                  <a:cubicBezTo>
                    <a:pt x="174" y="150"/>
                    <a:pt x="174" y="166"/>
                    <a:pt x="182" y="182"/>
                  </a:cubicBezTo>
                  <a:cubicBezTo>
                    <a:pt x="190" y="197"/>
                    <a:pt x="198" y="221"/>
                    <a:pt x="198" y="245"/>
                  </a:cubicBezTo>
                  <a:cubicBezTo>
                    <a:pt x="190" y="284"/>
                    <a:pt x="182" y="300"/>
                    <a:pt x="151" y="300"/>
                  </a:cubicBezTo>
                  <a:cubicBezTo>
                    <a:pt x="143" y="300"/>
                    <a:pt x="87" y="332"/>
                    <a:pt x="71" y="340"/>
                  </a:cubicBezTo>
                  <a:lnTo>
                    <a:pt x="64" y="340"/>
                  </a:lnTo>
                  <a:close/>
                  <a:moveTo>
                    <a:pt x="8" y="39"/>
                  </a:moveTo>
                  <a:lnTo>
                    <a:pt x="8" y="39"/>
                  </a:lnTo>
                  <a:cubicBezTo>
                    <a:pt x="16" y="79"/>
                    <a:pt x="16" y="87"/>
                    <a:pt x="16" y="95"/>
                  </a:cubicBezTo>
                  <a:cubicBezTo>
                    <a:pt x="24" y="110"/>
                    <a:pt x="64" y="245"/>
                    <a:pt x="71" y="332"/>
                  </a:cubicBezTo>
                  <a:cubicBezTo>
                    <a:pt x="119" y="308"/>
                    <a:pt x="143" y="300"/>
                    <a:pt x="151" y="300"/>
                  </a:cubicBezTo>
                  <a:cubicBezTo>
                    <a:pt x="174" y="300"/>
                    <a:pt x="182" y="292"/>
                    <a:pt x="190" y="245"/>
                  </a:cubicBezTo>
                  <a:cubicBezTo>
                    <a:pt x="190" y="221"/>
                    <a:pt x="182" y="205"/>
                    <a:pt x="174" y="182"/>
                  </a:cubicBezTo>
                  <a:cubicBezTo>
                    <a:pt x="166" y="166"/>
                    <a:pt x="166" y="150"/>
                    <a:pt x="166" y="134"/>
                  </a:cubicBezTo>
                  <a:cubicBezTo>
                    <a:pt x="158" y="126"/>
                    <a:pt x="158" y="126"/>
                    <a:pt x="158" y="118"/>
                  </a:cubicBezTo>
                  <a:cubicBezTo>
                    <a:pt x="158" y="95"/>
                    <a:pt x="158" y="79"/>
                    <a:pt x="166" y="71"/>
                  </a:cubicBezTo>
                  <a:lnTo>
                    <a:pt x="166" y="71"/>
                  </a:lnTo>
                  <a:cubicBezTo>
                    <a:pt x="151" y="31"/>
                    <a:pt x="127" y="7"/>
                    <a:pt x="119" y="7"/>
                  </a:cubicBezTo>
                  <a:cubicBezTo>
                    <a:pt x="111" y="7"/>
                    <a:pt x="111" y="7"/>
                    <a:pt x="111" y="7"/>
                  </a:cubicBezTo>
                  <a:cubicBezTo>
                    <a:pt x="87" y="7"/>
                    <a:pt x="56" y="15"/>
                    <a:pt x="32" y="23"/>
                  </a:cubicBezTo>
                  <a:cubicBezTo>
                    <a:pt x="24" y="31"/>
                    <a:pt x="16" y="31"/>
                    <a:pt x="8" y="39"/>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3" name="Freeform 765"/>
            <p:cNvSpPr>
              <a:spLocks noChangeArrowheads="1"/>
            </p:cNvSpPr>
            <p:nvPr/>
          </p:nvSpPr>
          <p:spPr bwMode="auto">
            <a:xfrm>
              <a:off x="18319770" y="5775886"/>
              <a:ext cx="466897" cy="473249"/>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1"/>
            </a:solidFill>
            <a:ln>
              <a:noFill/>
            </a:ln>
            <a:effectLst/>
          </p:spPr>
          <p:txBody>
            <a:bodyPr wrap="none" anchor="ctr"/>
            <a:lstStyle/>
            <a:p>
              <a:endParaRPr lang="en-US" sz="2926" dirty="0">
                <a:latin typeface="Lato Light"/>
              </a:endParaRPr>
            </a:p>
          </p:txBody>
        </p:sp>
        <p:sp>
          <p:nvSpPr>
            <p:cNvPr id="774" name="Freeform 766"/>
            <p:cNvSpPr>
              <a:spLocks noChangeArrowheads="1"/>
            </p:cNvSpPr>
            <p:nvPr/>
          </p:nvSpPr>
          <p:spPr bwMode="auto">
            <a:xfrm>
              <a:off x="18313418" y="5775886"/>
              <a:ext cx="473249" cy="479601"/>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5" name="Freeform 767"/>
            <p:cNvSpPr>
              <a:spLocks noChangeArrowheads="1"/>
            </p:cNvSpPr>
            <p:nvPr/>
          </p:nvSpPr>
          <p:spPr bwMode="auto">
            <a:xfrm>
              <a:off x="16760275" y="4892913"/>
              <a:ext cx="2032744" cy="1502326"/>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2"/>
            </a:solidFill>
            <a:ln>
              <a:noFill/>
            </a:ln>
            <a:effectLst/>
          </p:spPr>
          <p:txBody>
            <a:bodyPr wrap="none" anchor="ctr"/>
            <a:lstStyle/>
            <a:p>
              <a:endParaRPr lang="en-US" sz="2926" dirty="0">
                <a:latin typeface="Lato Light"/>
              </a:endParaRPr>
            </a:p>
          </p:txBody>
        </p:sp>
        <p:sp>
          <p:nvSpPr>
            <p:cNvPr id="776" name="Freeform 768"/>
            <p:cNvSpPr>
              <a:spLocks noChangeArrowheads="1"/>
            </p:cNvSpPr>
            <p:nvPr/>
          </p:nvSpPr>
          <p:spPr bwMode="auto">
            <a:xfrm>
              <a:off x="16760275" y="4886560"/>
              <a:ext cx="2026391" cy="1508678"/>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7" name="Freeform 769"/>
            <p:cNvSpPr>
              <a:spLocks noChangeArrowheads="1"/>
            </p:cNvSpPr>
            <p:nvPr/>
          </p:nvSpPr>
          <p:spPr bwMode="auto">
            <a:xfrm>
              <a:off x="17979922" y="6179259"/>
              <a:ext cx="403372" cy="819450"/>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1"/>
            </a:solidFill>
            <a:ln>
              <a:noFill/>
            </a:ln>
            <a:effectLst/>
          </p:spPr>
          <p:txBody>
            <a:bodyPr wrap="none" anchor="ctr"/>
            <a:lstStyle/>
            <a:p>
              <a:endParaRPr lang="en-US" sz="2926" dirty="0">
                <a:latin typeface="Lato Light"/>
              </a:endParaRPr>
            </a:p>
          </p:txBody>
        </p:sp>
        <p:sp>
          <p:nvSpPr>
            <p:cNvPr id="778" name="Freeform 770"/>
            <p:cNvSpPr>
              <a:spLocks noChangeArrowheads="1"/>
            </p:cNvSpPr>
            <p:nvPr/>
          </p:nvSpPr>
          <p:spPr bwMode="auto">
            <a:xfrm>
              <a:off x="17989449" y="6172907"/>
              <a:ext cx="371612" cy="825802"/>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79" name="Freeform 771"/>
            <p:cNvSpPr>
              <a:spLocks noChangeArrowheads="1"/>
            </p:cNvSpPr>
            <p:nvPr/>
          </p:nvSpPr>
          <p:spPr bwMode="auto">
            <a:xfrm>
              <a:off x="17932278" y="6725559"/>
              <a:ext cx="301736" cy="495481"/>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1"/>
            </a:solidFill>
            <a:ln>
              <a:noFill/>
            </a:ln>
            <a:effectLst/>
          </p:spPr>
          <p:txBody>
            <a:bodyPr wrap="none" anchor="ctr"/>
            <a:lstStyle/>
            <a:p>
              <a:endParaRPr lang="en-US" sz="2926" dirty="0">
                <a:latin typeface="Lato Light"/>
              </a:endParaRPr>
            </a:p>
          </p:txBody>
        </p:sp>
        <p:sp>
          <p:nvSpPr>
            <p:cNvPr id="780" name="Freeform 772"/>
            <p:cNvSpPr>
              <a:spLocks noChangeArrowheads="1"/>
            </p:cNvSpPr>
            <p:nvPr/>
          </p:nvSpPr>
          <p:spPr bwMode="auto">
            <a:xfrm>
              <a:off x="17932278" y="6725559"/>
              <a:ext cx="301736" cy="501834"/>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1" name="Freeform 773"/>
            <p:cNvSpPr>
              <a:spLocks noChangeArrowheads="1"/>
            </p:cNvSpPr>
            <p:nvPr/>
          </p:nvSpPr>
          <p:spPr bwMode="auto">
            <a:xfrm>
              <a:off x="16582410" y="5991865"/>
              <a:ext cx="1572199" cy="1032254"/>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2"/>
            </a:solidFill>
            <a:ln>
              <a:noFill/>
            </a:ln>
            <a:effectLst/>
          </p:spPr>
          <p:txBody>
            <a:bodyPr wrap="none" anchor="ctr"/>
            <a:lstStyle/>
            <a:p>
              <a:endParaRPr lang="en-US" sz="2926" dirty="0">
                <a:latin typeface="Lato Light"/>
              </a:endParaRPr>
            </a:p>
          </p:txBody>
        </p:sp>
        <p:sp>
          <p:nvSpPr>
            <p:cNvPr id="782" name="Freeform 774"/>
            <p:cNvSpPr>
              <a:spLocks noChangeArrowheads="1"/>
            </p:cNvSpPr>
            <p:nvPr/>
          </p:nvSpPr>
          <p:spPr bwMode="auto">
            <a:xfrm>
              <a:off x="16582410" y="6001394"/>
              <a:ext cx="1578552" cy="1025899"/>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3" name="Freeform 775"/>
            <p:cNvSpPr>
              <a:spLocks noChangeArrowheads="1"/>
            </p:cNvSpPr>
            <p:nvPr/>
          </p:nvSpPr>
          <p:spPr bwMode="auto">
            <a:xfrm>
              <a:off x="16992134" y="6792258"/>
              <a:ext cx="1241880" cy="873446"/>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2"/>
            </a:solidFill>
            <a:ln>
              <a:noFill/>
            </a:ln>
            <a:effectLst/>
          </p:spPr>
          <p:txBody>
            <a:bodyPr wrap="none" anchor="ctr"/>
            <a:lstStyle/>
            <a:p>
              <a:endParaRPr lang="en-US" sz="2926" dirty="0">
                <a:latin typeface="Lato Light"/>
              </a:endParaRPr>
            </a:p>
          </p:txBody>
        </p:sp>
        <p:sp>
          <p:nvSpPr>
            <p:cNvPr id="784" name="Freeform 776"/>
            <p:cNvSpPr>
              <a:spLocks noChangeArrowheads="1"/>
            </p:cNvSpPr>
            <p:nvPr/>
          </p:nvSpPr>
          <p:spPr bwMode="auto">
            <a:xfrm>
              <a:off x="16988959" y="6789082"/>
              <a:ext cx="1248231" cy="870268"/>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5" name="Freeform 777"/>
            <p:cNvSpPr>
              <a:spLocks noChangeArrowheads="1"/>
            </p:cNvSpPr>
            <p:nvPr/>
          </p:nvSpPr>
          <p:spPr bwMode="auto">
            <a:xfrm>
              <a:off x="16264794" y="6719207"/>
              <a:ext cx="1206942" cy="1229174"/>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2"/>
            </a:solidFill>
            <a:ln>
              <a:noFill/>
            </a:ln>
            <a:effectLst/>
          </p:spPr>
          <p:txBody>
            <a:bodyPr wrap="none" anchor="ctr"/>
            <a:lstStyle/>
            <a:p>
              <a:endParaRPr lang="en-US" sz="2926" dirty="0">
                <a:latin typeface="Lato Light"/>
              </a:endParaRPr>
            </a:p>
          </p:txBody>
        </p:sp>
        <p:sp>
          <p:nvSpPr>
            <p:cNvPr id="786" name="Freeform 778"/>
            <p:cNvSpPr>
              <a:spLocks noChangeArrowheads="1"/>
            </p:cNvSpPr>
            <p:nvPr/>
          </p:nvSpPr>
          <p:spPr bwMode="auto">
            <a:xfrm>
              <a:off x="16258442" y="6719207"/>
              <a:ext cx="1219646" cy="1213294"/>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7" name="Freeform 779"/>
            <p:cNvSpPr>
              <a:spLocks noChangeArrowheads="1"/>
            </p:cNvSpPr>
            <p:nvPr/>
          </p:nvSpPr>
          <p:spPr bwMode="auto">
            <a:xfrm>
              <a:off x="16086929" y="7005062"/>
              <a:ext cx="2074033" cy="1200589"/>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2"/>
            </a:solidFill>
            <a:ln>
              <a:noFill/>
            </a:ln>
            <a:effectLst/>
          </p:spPr>
          <p:txBody>
            <a:bodyPr wrap="none" anchor="ctr"/>
            <a:lstStyle/>
            <a:p>
              <a:endParaRPr lang="en-US" sz="2926" dirty="0">
                <a:latin typeface="Lato Light"/>
              </a:endParaRPr>
            </a:p>
          </p:txBody>
        </p:sp>
        <p:sp>
          <p:nvSpPr>
            <p:cNvPr id="788" name="Freeform 780"/>
            <p:cNvSpPr>
              <a:spLocks noChangeArrowheads="1"/>
            </p:cNvSpPr>
            <p:nvPr/>
          </p:nvSpPr>
          <p:spPr bwMode="auto">
            <a:xfrm>
              <a:off x="16077400" y="7011414"/>
              <a:ext cx="2086740" cy="1194237"/>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89" name="Freeform 781"/>
            <p:cNvSpPr>
              <a:spLocks noChangeArrowheads="1"/>
            </p:cNvSpPr>
            <p:nvPr/>
          </p:nvSpPr>
          <p:spPr bwMode="auto">
            <a:xfrm>
              <a:off x="14521080" y="7373496"/>
              <a:ext cx="1946988" cy="1035429"/>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2"/>
            </a:solidFill>
            <a:ln>
              <a:noFill/>
            </a:ln>
            <a:effectLst/>
          </p:spPr>
          <p:txBody>
            <a:bodyPr wrap="none" anchor="ctr"/>
            <a:lstStyle/>
            <a:p>
              <a:endParaRPr lang="en-US" sz="2926" dirty="0">
                <a:latin typeface="Lato Light"/>
              </a:endParaRPr>
            </a:p>
          </p:txBody>
        </p:sp>
        <p:sp>
          <p:nvSpPr>
            <p:cNvPr id="790" name="Freeform 782"/>
            <p:cNvSpPr>
              <a:spLocks noChangeArrowheads="1"/>
            </p:cNvSpPr>
            <p:nvPr/>
          </p:nvSpPr>
          <p:spPr bwMode="auto">
            <a:xfrm>
              <a:off x="14514728" y="7379849"/>
              <a:ext cx="1953341" cy="1025899"/>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1" name="Freeform 783"/>
            <p:cNvSpPr>
              <a:spLocks noChangeArrowheads="1"/>
            </p:cNvSpPr>
            <p:nvPr/>
          </p:nvSpPr>
          <p:spPr bwMode="auto">
            <a:xfrm>
              <a:off x="14841873" y="6496876"/>
              <a:ext cx="819450" cy="144515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2"/>
            </a:solidFill>
            <a:ln>
              <a:noFill/>
            </a:ln>
            <a:effectLst/>
          </p:spPr>
          <p:txBody>
            <a:bodyPr wrap="none" anchor="ctr"/>
            <a:lstStyle/>
            <a:p>
              <a:endParaRPr lang="en-US" sz="2926" dirty="0">
                <a:latin typeface="Lato Light"/>
              </a:endParaRPr>
            </a:p>
          </p:txBody>
        </p:sp>
        <p:sp>
          <p:nvSpPr>
            <p:cNvPr id="792" name="Freeform 784"/>
            <p:cNvSpPr>
              <a:spLocks noChangeArrowheads="1"/>
            </p:cNvSpPr>
            <p:nvPr/>
          </p:nvSpPr>
          <p:spPr bwMode="auto">
            <a:xfrm>
              <a:off x="14841873" y="6496876"/>
              <a:ext cx="819450" cy="1451505"/>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3" name="Freeform 785"/>
            <p:cNvSpPr>
              <a:spLocks noChangeArrowheads="1"/>
            </p:cNvSpPr>
            <p:nvPr/>
          </p:nvSpPr>
          <p:spPr bwMode="auto">
            <a:xfrm>
              <a:off x="15540629" y="6265015"/>
              <a:ext cx="1140241" cy="1299051"/>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2"/>
            </a:solidFill>
            <a:ln>
              <a:noFill/>
            </a:ln>
            <a:effectLst/>
          </p:spPr>
          <p:txBody>
            <a:bodyPr wrap="none" anchor="ctr"/>
            <a:lstStyle/>
            <a:p>
              <a:endParaRPr lang="en-US" sz="2926" dirty="0">
                <a:latin typeface="Lato Light"/>
              </a:endParaRPr>
            </a:p>
          </p:txBody>
        </p:sp>
        <p:sp>
          <p:nvSpPr>
            <p:cNvPr id="794" name="Freeform 786"/>
            <p:cNvSpPr>
              <a:spLocks noChangeArrowheads="1"/>
            </p:cNvSpPr>
            <p:nvPr/>
          </p:nvSpPr>
          <p:spPr bwMode="auto">
            <a:xfrm>
              <a:off x="15534277" y="6258662"/>
              <a:ext cx="1146594" cy="1305404"/>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5" name="Freeform 787"/>
            <p:cNvSpPr>
              <a:spLocks noChangeArrowheads="1"/>
            </p:cNvSpPr>
            <p:nvPr/>
          </p:nvSpPr>
          <p:spPr bwMode="auto">
            <a:xfrm>
              <a:off x="15181722" y="7100346"/>
              <a:ext cx="171513" cy="161983"/>
            </a:xfrm>
            <a:custGeom>
              <a:avLst/>
              <a:gdLst>
                <a:gd name="T0" fmla="*/ 119 w 239"/>
                <a:gd name="T1" fmla="*/ 0 h 223"/>
                <a:gd name="T2" fmla="*/ 158 w 239"/>
                <a:gd name="T3" fmla="*/ 72 h 223"/>
                <a:gd name="T4" fmla="*/ 238 w 239"/>
                <a:gd name="T5" fmla="*/ 79 h 223"/>
                <a:gd name="T6" fmla="*/ 182 w 239"/>
                <a:gd name="T7" fmla="*/ 143 h 223"/>
                <a:gd name="T8" fmla="*/ 198 w 239"/>
                <a:gd name="T9" fmla="*/ 222 h 223"/>
                <a:gd name="T10" fmla="*/ 119 w 239"/>
                <a:gd name="T11" fmla="*/ 182 h 223"/>
                <a:gd name="T12" fmla="*/ 48 w 239"/>
                <a:gd name="T13" fmla="*/ 222 h 223"/>
                <a:gd name="T14" fmla="*/ 63 w 239"/>
                <a:gd name="T15" fmla="*/ 143 h 223"/>
                <a:gd name="T16" fmla="*/ 0 w 239"/>
                <a:gd name="T17" fmla="*/ 79 h 223"/>
                <a:gd name="T18" fmla="*/ 87 w 239"/>
                <a:gd name="T19" fmla="*/ 72 h 223"/>
                <a:gd name="T20" fmla="*/ 119 w 239"/>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23">
                  <a:moveTo>
                    <a:pt x="119" y="0"/>
                  </a:moveTo>
                  <a:lnTo>
                    <a:pt x="158" y="72"/>
                  </a:lnTo>
                  <a:lnTo>
                    <a:pt x="238" y="79"/>
                  </a:lnTo>
                  <a:lnTo>
                    <a:pt x="182" y="143"/>
                  </a:lnTo>
                  <a:lnTo>
                    <a:pt x="198" y="222"/>
                  </a:lnTo>
                  <a:lnTo>
                    <a:pt x="119" y="182"/>
                  </a:lnTo>
                  <a:lnTo>
                    <a:pt x="48" y="222"/>
                  </a:lnTo>
                  <a:lnTo>
                    <a:pt x="63" y="143"/>
                  </a:lnTo>
                  <a:lnTo>
                    <a:pt x="0" y="79"/>
                  </a:lnTo>
                  <a:lnTo>
                    <a:pt x="87" y="72"/>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6" name="Freeform 788"/>
            <p:cNvSpPr>
              <a:spLocks noChangeArrowheads="1"/>
            </p:cNvSpPr>
            <p:nvPr/>
          </p:nvSpPr>
          <p:spPr bwMode="auto">
            <a:xfrm>
              <a:off x="15553334" y="7608532"/>
              <a:ext cx="171513" cy="165160"/>
            </a:xfrm>
            <a:custGeom>
              <a:avLst/>
              <a:gdLst>
                <a:gd name="T0" fmla="*/ 119 w 238"/>
                <a:gd name="T1" fmla="*/ 0 h 230"/>
                <a:gd name="T2" fmla="*/ 158 w 238"/>
                <a:gd name="T3" fmla="*/ 71 h 230"/>
                <a:gd name="T4" fmla="*/ 237 w 238"/>
                <a:gd name="T5" fmla="*/ 87 h 230"/>
                <a:gd name="T6" fmla="*/ 174 w 238"/>
                <a:gd name="T7" fmla="*/ 142 h 230"/>
                <a:gd name="T8" fmla="*/ 190 w 238"/>
                <a:gd name="T9" fmla="*/ 229 h 230"/>
                <a:gd name="T10" fmla="*/ 119 w 238"/>
                <a:gd name="T11" fmla="*/ 190 h 230"/>
                <a:gd name="T12" fmla="*/ 48 w 238"/>
                <a:gd name="T13" fmla="*/ 229 h 230"/>
                <a:gd name="T14" fmla="*/ 55 w 238"/>
                <a:gd name="T15" fmla="*/ 142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74" y="142"/>
                  </a:lnTo>
                  <a:lnTo>
                    <a:pt x="190" y="229"/>
                  </a:lnTo>
                  <a:lnTo>
                    <a:pt x="119" y="190"/>
                  </a:lnTo>
                  <a:lnTo>
                    <a:pt x="48" y="229"/>
                  </a:lnTo>
                  <a:lnTo>
                    <a:pt x="55"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7" name="Freeform 789"/>
            <p:cNvSpPr>
              <a:spLocks noChangeArrowheads="1"/>
            </p:cNvSpPr>
            <p:nvPr/>
          </p:nvSpPr>
          <p:spPr bwMode="auto">
            <a:xfrm>
              <a:off x="15972587" y="6935186"/>
              <a:ext cx="177865" cy="165160"/>
            </a:xfrm>
            <a:custGeom>
              <a:avLst/>
              <a:gdLst>
                <a:gd name="T0" fmla="*/ 127 w 246"/>
                <a:gd name="T1" fmla="*/ 0 h 230"/>
                <a:gd name="T2" fmla="*/ 158 w 246"/>
                <a:gd name="T3" fmla="*/ 71 h 230"/>
                <a:gd name="T4" fmla="*/ 245 w 246"/>
                <a:gd name="T5" fmla="*/ 87 h 230"/>
                <a:gd name="T6" fmla="*/ 182 w 246"/>
                <a:gd name="T7" fmla="*/ 142 h 230"/>
                <a:gd name="T8" fmla="*/ 198 w 246"/>
                <a:gd name="T9" fmla="*/ 229 h 230"/>
                <a:gd name="T10" fmla="*/ 127 w 246"/>
                <a:gd name="T11" fmla="*/ 190 h 230"/>
                <a:gd name="T12" fmla="*/ 47 w 246"/>
                <a:gd name="T13" fmla="*/ 229 h 230"/>
                <a:gd name="T14" fmla="*/ 63 w 246"/>
                <a:gd name="T15" fmla="*/ 142 h 230"/>
                <a:gd name="T16" fmla="*/ 0 w 246"/>
                <a:gd name="T17" fmla="*/ 87 h 230"/>
                <a:gd name="T18" fmla="*/ 87 w 246"/>
                <a:gd name="T19" fmla="*/ 71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1"/>
                  </a:lnTo>
                  <a:lnTo>
                    <a:pt x="245" y="87"/>
                  </a:lnTo>
                  <a:lnTo>
                    <a:pt x="182" y="142"/>
                  </a:lnTo>
                  <a:lnTo>
                    <a:pt x="198" y="229"/>
                  </a:lnTo>
                  <a:lnTo>
                    <a:pt x="127" y="190"/>
                  </a:lnTo>
                  <a:lnTo>
                    <a:pt x="47" y="229"/>
                  </a:lnTo>
                  <a:lnTo>
                    <a:pt x="63" y="142"/>
                  </a:lnTo>
                  <a:lnTo>
                    <a:pt x="0" y="87"/>
                  </a:lnTo>
                  <a:lnTo>
                    <a:pt x="87" y="71"/>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8" name="Freeform 790"/>
            <p:cNvSpPr>
              <a:spLocks noChangeArrowheads="1"/>
            </p:cNvSpPr>
            <p:nvPr/>
          </p:nvSpPr>
          <p:spPr bwMode="auto">
            <a:xfrm>
              <a:off x="17535259" y="6573103"/>
              <a:ext cx="171513" cy="158808"/>
            </a:xfrm>
            <a:custGeom>
              <a:avLst/>
              <a:gdLst>
                <a:gd name="T0" fmla="*/ 119 w 238"/>
                <a:gd name="T1" fmla="*/ 0 h 222"/>
                <a:gd name="T2" fmla="*/ 158 w 238"/>
                <a:gd name="T3" fmla="*/ 71 h 222"/>
                <a:gd name="T4" fmla="*/ 237 w 238"/>
                <a:gd name="T5" fmla="*/ 87 h 222"/>
                <a:gd name="T6" fmla="*/ 182 w 238"/>
                <a:gd name="T7" fmla="*/ 142 h 222"/>
                <a:gd name="T8" fmla="*/ 190 w 238"/>
                <a:gd name="T9" fmla="*/ 221 h 222"/>
                <a:gd name="T10" fmla="*/ 119 w 238"/>
                <a:gd name="T11" fmla="*/ 182 h 222"/>
                <a:gd name="T12" fmla="*/ 48 w 238"/>
                <a:gd name="T13" fmla="*/ 221 h 222"/>
                <a:gd name="T14" fmla="*/ 63 w 238"/>
                <a:gd name="T15" fmla="*/ 142 h 222"/>
                <a:gd name="T16" fmla="*/ 0 w 238"/>
                <a:gd name="T17" fmla="*/ 87 h 222"/>
                <a:gd name="T18" fmla="*/ 79 w 238"/>
                <a:gd name="T19" fmla="*/ 71 h 222"/>
                <a:gd name="T20" fmla="*/ 119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9" y="0"/>
                  </a:moveTo>
                  <a:lnTo>
                    <a:pt x="158" y="71"/>
                  </a:lnTo>
                  <a:lnTo>
                    <a:pt x="237" y="87"/>
                  </a:lnTo>
                  <a:lnTo>
                    <a:pt x="182" y="142"/>
                  </a:lnTo>
                  <a:lnTo>
                    <a:pt x="190" y="221"/>
                  </a:lnTo>
                  <a:lnTo>
                    <a:pt x="119" y="182"/>
                  </a:lnTo>
                  <a:lnTo>
                    <a:pt x="48" y="221"/>
                  </a:lnTo>
                  <a:lnTo>
                    <a:pt x="63" y="142"/>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799" name="Freeform 791"/>
            <p:cNvSpPr>
              <a:spLocks noChangeArrowheads="1"/>
            </p:cNvSpPr>
            <p:nvPr/>
          </p:nvSpPr>
          <p:spPr bwMode="auto">
            <a:xfrm>
              <a:off x="17595605" y="7055880"/>
              <a:ext cx="177865" cy="165160"/>
            </a:xfrm>
            <a:custGeom>
              <a:avLst/>
              <a:gdLst>
                <a:gd name="T0" fmla="*/ 127 w 246"/>
                <a:gd name="T1" fmla="*/ 0 h 230"/>
                <a:gd name="T2" fmla="*/ 158 w 246"/>
                <a:gd name="T3" fmla="*/ 79 h 230"/>
                <a:gd name="T4" fmla="*/ 245 w 246"/>
                <a:gd name="T5" fmla="*/ 87 h 230"/>
                <a:gd name="T6" fmla="*/ 182 w 246"/>
                <a:gd name="T7" fmla="*/ 150 h 230"/>
                <a:gd name="T8" fmla="*/ 198 w 246"/>
                <a:gd name="T9" fmla="*/ 229 h 230"/>
                <a:gd name="T10" fmla="*/ 127 w 246"/>
                <a:gd name="T11" fmla="*/ 190 h 230"/>
                <a:gd name="T12" fmla="*/ 48 w 246"/>
                <a:gd name="T13" fmla="*/ 229 h 230"/>
                <a:gd name="T14" fmla="*/ 63 w 246"/>
                <a:gd name="T15" fmla="*/ 150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50"/>
                  </a:lnTo>
                  <a:lnTo>
                    <a:pt x="198" y="229"/>
                  </a:lnTo>
                  <a:lnTo>
                    <a:pt x="127" y="190"/>
                  </a:lnTo>
                  <a:lnTo>
                    <a:pt x="48" y="229"/>
                  </a:lnTo>
                  <a:lnTo>
                    <a:pt x="63" y="150"/>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0" name="Freeform 792"/>
            <p:cNvSpPr>
              <a:spLocks noChangeArrowheads="1"/>
            </p:cNvSpPr>
            <p:nvPr/>
          </p:nvSpPr>
          <p:spPr bwMode="auto">
            <a:xfrm>
              <a:off x="17538434" y="7516423"/>
              <a:ext cx="171513" cy="165160"/>
            </a:xfrm>
            <a:custGeom>
              <a:avLst/>
              <a:gdLst>
                <a:gd name="T0" fmla="*/ 119 w 238"/>
                <a:gd name="T1" fmla="*/ 0 h 231"/>
                <a:gd name="T2" fmla="*/ 150 w 238"/>
                <a:gd name="T3" fmla="*/ 79 h 231"/>
                <a:gd name="T4" fmla="*/ 237 w 238"/>
                <a:gd name="T5" fmla="*/ 87 h 231"/>
                <a:gd name="T6" fmla="*/ 174 w 238"/>
                <a:gd name="T7" fmla="*/ 143 h 231"/>
                <a:gd name="T8" fmla="*/ 190 w 238"/>
                <a:gd name="T9" fmla="*/ 230 h 231"/>
                <a:gd name="T10" fmla="*/ 119 w 238"/>
                <a:gd name="T11" fmla="*/ 190 h 231"/>
                <a:gd name="T12" fmla="*/ 40 w 238"/>
                <a:gd name="T13" fmla="*/ 230 h 231"/>
                <a:gd name="T14" fmla="*/ 55 w 238"/>
                <a:gd name="T15" fmla="*/ 143 h 231"/>
                <a:gd name="T16" fmla="*/ 0 w 238"/>
                <a:gd name="T17" fmla="*/ 87 h 231"/>
                <a:gd name="T18" fmla="*/ 79 w 238"/>
                <a:gd name="T19" fmla="*/ 79 h 231"/>
                <a:gd name="T20" fmla="*/ 119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9" y="0"/>
                  </a:moveTo>
                  <a:lnTo>
                    <a:pt x="150" y="79"/>
                  </a:lnTo>
                  <a:lnTo>
                    <a:pt x="237" y="87"/>
                  </a:lnTo>
                  <a:lnTo>
                    <a:pt x="174" y="143"/>
                  </a:lnTo>
                  <a:lnTo>
                    <a:pt x="190" y="230"/>
                  </a:lnTo>
                  <a:lnTo>
                    <a:pt x="119" y="190"/>
                  </a:lnTo>
                  <a:lnTo>
                    <a:pt x="40" y="230"/>
                  </a:lnTo>
                  <a:lnTo>
                    <a:pt x="55" y="143"/>
                  </a:lnTo>
                  <a:lnTo>
                    <a:pt x="0" y="87"/>
                  </a:lnTo>
                  <a:lnTo>
                    <a:pt x="79" y="79"/>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1" name="Freeform 793"/>
            <p:cNvSpPr>
              <a:spLocks noChangeArrowheads="1"/>
            </p:cNvSpPr>
            <p:nvPr/>
          </p:nvSpPr>
          <p:spPr bwMode="auto">
            <a:xfrm>
              <a:off x="16429955" y="7437020"/>
              <a:ext cx="171513" cy="158808"/>
            </a:xfrm>
            <a:custGeom>
              <a:avLst/>
              <a:gdLst>
                <a:gd name="T0" fmla="*/ 118 w 238"/>
                <a:gd name="T1" fmla="*/ 0 h 222"/>
                <a:gd name="T2" fmla="*/ 158 w 238"/>
                <a:gd name="T3" fmla="*/ 71 h 222"/>
                <a:gd name="T4" fmla="*/ 237 w 238"/>
                <a:gd name="T5" fmla="*/ 87 h 222"/>
                <a:gd name="T6" fmla="*/ 181 w 238"/>
                <a:gd name="T7" fmla="*/ 142 h 222"/>
                <a:gd name="T8" fmla="*/ 197 w 238"/>
                <a:gd name="T9" fmla="*/ 221 h 222"/>
                <a:gd name="T10" fmla="*/ 118 w 238"/>
                <a:gd name="T11" fmla="*/ 189 h 222"/>
                <a:gd name="T12" fmla="*/ 47 w 238"/>
                <a:gd name="T13" fmla="*/ 221 h 222"/>
                <a:gd name="T14" fmla="*/ 63 w 238"/>
                <a:gd name="T15" fmla="*/ 142 h 222"/>
                <a:gd name="T16" fmla="*/ 0 w 238"/>
                <a:gd name="T17" fmla="*/ 87 h 222"/>
                <a:gd name="T18" fmla="*/ 87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87"/>
                  </a:lnTo>
                  <a:lnTo>
                    <a:pt x="181" y="142"/>
                  </a:lnTo>
                  <a:lnTo>
                    <a:pt x="197" y="221"/>
                  </a:lnTo>
                  <a:lnTo>
                    <a:pt x="118" y="189"/>
                  </a:lnTo>
                  <a:lnTo>
                    <a:pt x="47" y="221"/>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2" name="Freeform 794"/>
            <p:cNvSpPr>
              <a:spLocks noChangeArrowheads="1"/>
            </p:cNvSpPr>
            <p:nvPr/>
          </p:nvSpPr>
          <p:spPr bwMode="auto">
            <a:xfrm>
              <a:off x="18110143" y="5613902"/>
              <a:ext cx="171513" cy="165160"/>
            </a:xfrm>
            <a:custGeom>
              <a:avLst/>
              <a:gdLst>
                <a:gd name="T0" fmla="*/ 118 w 238"/>
                <a:gd name="T1" fmla="*/ 0 h 230"/>
                <a:gd name="T2" fmla="*/ 158 w 238"/>
                <a:gd name="T3" fmla="*/ 79 h 230"/>
                <a:gd name="T4" fmla="*/ 237 w 238"/>
                <a:gd name="T5" fmla="*/ 87 h 230"/>
                <a:gd name="T6" fmla="*/ 181 w 238"/>
                <a:gd name="T7" fmla="*/ 150 h 230"/>
                <a:gd name="T8" fmla="*/ 197 w 238"/>
                <a:gd name="T9" fmla="*/ 229 h 230"/>
                <a:gd name="T10" fmla="*/ 118 w 238"/>
                <a:gd name="T11" fmla="*/ 190 h 230"/>
                <a:gd name="T12" fmla="*/ 47 w 238"/>
                <a:gd name="T13" fmla="*/ 229 h 230"/>
                <a:gd name="T14" fmla="*/ 63 w 238"/>
                <a:gd name="T15" fmla="*/ 150 h 230"/>
                <a:gd name="T16" fmla="*/ 0 w 238"/>
                <a:gd name="T17" fmla="*/ 87 h 230"/>
                <a:gd name="T18" fmla="*/ 87 w 238"/>
                <a:gd name="T19" fmla="*/ 79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9"/>
                  </a:lnTo>
                  <a:lnTo>
                    <a:pt x="237" y="87"/>
                  </a:lnTo>
                  <a:lnTo>
                    <a:pt x="181" y="150"/>
                  </a:lnTo>
                  <a:lnTo>
                    <a:pt x="197" y="229"/>
                  </a:lnTo>
                  <a:lnTo>
                    <a:pt x="118" y="190"/>
                  </a:lnTo>
                  <a:lnTo>
                    <a:pt x="47" y="229"/>
                  </a:lnTo>
                  <a:lnTo>
                    <a:pt x="63" y="150"/>
                  </a:lnTo>
                  <a:lnTo>
                    <a:pt x="0" y="87"/>
                  </a:lnTo>
                  <a:lnTo>
                    <a:pt x="87" y="79"/>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3" name="Freeform 795"/>
            <p:cNvSpPr>
              <a:spLocks noChangeArrowheads="1"/>
            </p:cNvSpPr>
            <p:nvPr/>
          </p:nvSpPr>
          <p:spPr bwMode="auto">
            <a:xfrm>
              <a:off x="18475403" y="5807647"/>
              <a:ext cx="171513" cy="165160"/>
            </a:xfrm>
            <a:custGeom>
              <a:avLst/>
              <a:gdLst>
                <a:gd name="T0" fmla="*/ 118 w 238"/>
                <a:gd name="T1" fmla="*/ 0 h 230"/>
                <a:gd name="T2" fmla="*/ 158 w 238"/>
                <a:gd name="T3" fmla="*/ 71 h 230"/>
                <a:gd name="T4" fmla="*/ 237 w 238"/>
                <a:gd name="T5" fmla="*/ 87 h 230"/>
                <a:gd name="T6" fmla="*/ 181 w 238"/>
                <a:gd name="T7" fmla="*/ 142 h 230"/>
                <a:gd name="T8" fmla="*/ 197 w 238"/>
                <a:gd name="T9" fmla="*/ 229 h 230"/>
                <a:gd name="T10" fmla="*/ 118 w 238"/>
                <a:gd name="T11" fmla="*/ 190 h 230"/>
                <a:gd name="T12" fmla="*/ 47 w 238"/>
                <a:gd name="T13" fmla="*/ 229 h 230"/>
                <a:gd name="T14" fmla="*/ 63 w 238"/>
                <a:gd name="T15" fmla="*/ 142 h 230"/>
                <a:gd name="T16" fmla="*/ 0 w 238"/>
                <a:gd name="T17" fmla="*/ 87 h 230"/>
                <a:gd name="T18" fmla="*/ 87 w 238"/>
                <a:gd name="T19" fmla="*/ 71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1"/>
                  </a:lnTo>
                  <a:lnTo>
                    <a:pt x="237" y="87"/>
                  </a:lnTo>
                  <a:lnTo>
                    <a:pt x="181" y="142"/>
                  </a:lnTo>
                  <a:lnTo>
                    <a:pt x="197" y="229"/>
                  </a:lnTo>
                  <a:lnTo>
                    <a:pt x="118" y="190"/>
                  </a:lnTo>
                  <a:lnTo>
                    <a:pt x="47" y="229"/>
                  </a:lnTo>
                  <a:lnTo>
                    <a:pt x="63" y="142"/>
                  </a:lnTo>
                  <a:lnTo>
                    <a:pt x="0" y="87"/>
                  </a:lnTo>
                  <a:lnTo>
                    <a:pt x="87"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4" name="Freeform 796"/>
            <p:cNvSpPr>
              <a:spLocks noChangeArrowheads="1"/>
            </p:cNvSpPr>
            <p:nvPr/>
          </p:nvSpPr>
          <p:spPr bwMode="auto">
            <a:xfrm>
              <a:off x="18827956" y="5534497"/>
              <a:ext cx="171513" cy="165160"/>
            </a:xfrm>
            <a:custGeom>
              <a:avLst/>
              <a:gdLst>
                <a:gd name="T0" fmla="*/ 118 w 238"/>
                <a:gd name="T1" fmla="*/ 0 h 231"/>
                <a:gd name="T2" fmla="*/ 158 w 238"/>
                <a:gd name="T3" fmla="*/ 72 h 231"/>
                <a:gd name="T4" fmla="*/ 237 w 238"/>
                <a:gd name="T5" fmla="*/ 87 h 231"/>
                <a:gd name="T6" fmla="*/ 174 w 238"/>
                <a:gd name="T7" fmla="*/ 143 h 231"/>
                <a:gd name="T8" fmla="*/ 189 w 238"/>
                <a:gd name="T9" fmla="*/ 230 h 231"/>
                <a:gd name="T10" fmla="*/ 118 w 238"/>
                <a:gd name="T11" fmla="*/ 190 h 231"/>
                <a:gd name="T12" fmla="*/ 47 w 238"/>
                <a:gd name="T13" fmla="*/ 230 h 231"/>
                <a:gd name="T14" fmla="*/ 55 w 238"/>
                <a:gd name="T15" fmla="*/ 143 h 231"/>
                <a:gd name="T16" fmla="*/ 0 w 238"/>
                <a:gd name="T17" fmla="*/ 87 h 231"/>
                <a:gd name="T18" fmla="*/ 79 w 238"/>
                <a:gd name="T19" fmla="*/ 72 h 231"/>
                <a:gd name="T20" fmla="*/ 118 w 238"/>
                <a:gd name="T2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1">
                  <a:moveTo>
                    <a:pt x="118" y="0"/>
                  </a:moveTo>
                  <a:lnTo>
                    <a:pt x="158" y="72"/>
                  </a:lnTo>
                  <a:lnTo>
                    <a:pt x="237" y="87"/>
                  </a:lnTo>
                  <a:lnTo>
                    <a:pt x="174" y="143"/>
                  </a:lnTo>
                  <a:lnTo>
                    <a:pt x="189" y="230"/>
                  </a:lnTo>
                  <a:lnTo>
                    <a:pt x="118" y="190"/>
                  </a:lnTo>
                  <a:lnTo>
                    <a:pt x="47" y="230"/>
                  </a:lnTo>
                  <a:lnTo>
                    <a:pt x="55" y="143"/>
                  </a:lnTo>
                  <a:lnTo>
                    <a:pt x="0" y="87"/>
                  </a:lnTo>
                  <a:lnTo>
                    <a:pt x="79" y="72"/>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5" name="Freeform 797"/>
            <p:cNvSpPr>
              <a:spLocks noChangeArrowheads="1"/>
            </p:cNvSpPr>
            <p:nvPr/>
          </p:nvSpPr>
          <p:spPr bwMode="auto">
            <a:xfrm>
              <a:off x="18799371" y="5763181"/>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89 h 230"/>
                <a:gd name="T12" fmla="*/ 48 w 246"/>
                <a:gd name="T13" fmla="*/ 229 h 230"/>
                <a:gd name="T14" fmla="*/ 64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89"/>
                  </a:lnTo>
                  <a:lnTo>
                    <a:pt x="48" y="229"/>
                  </a:lnTo>
                  <a:lnTo>
                    <a:pt x="64"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6" name="Freeform 798"/>
            <p:cNvSpPr>
              <a:spLocks noChangeArrowheads="1"/>
            </p:cNvSpPr>
            <p:nvPr/>
          </p:nvSpPr>
          <p:spPr bwMode="auto">
            <a:xfrm>
              <a:off x="18599272" y="5286757"/>
              <a:ext cx="171513" cy="158808"/>
            </a:xfrm>
            <a:custGeom>
              <a:avLst/>
              <a:gdLst>
                <a:gd name="T0" fmla="*/ 118 w 238"/>
                <a:gd name="T1" fmla="*/ 0 h 222"/>
                <a:gd name="T2" fmla="*/ 150 w 238"/>
                <a:gd name="T3" fmla="*/ 71 h 222"/>
                <a:gd name="T4" fmla="*/ 237 w 238"/>
                <a:gd name="T5" fmla="*/ 87 h 222"/>
                <a:gd name="T6" fmla="*/ 174 w 238"/>
                <a:gd name="T7" fmla="*/ 142 h 222"/>
                <a:gd name="T8" fmla="*/ 189 w 238"/>
                <a:gd name="T9" fmla="*/ 221 h 222"/>
                <a:gd name="T10" fmla="*/ 118 w 238"/>
                <a:gd name="T11" fmla="*/ 181 h 222"/>
                <a:gd name="T12" fmla="*/ 39 w 238"/>
                <a:gd name="T13" fmla="*/ 221 h 222"/>
                <a:gd name="T14" fmla="*/ 55 w 238"/>
                <a:gd name="T15" fmla="*/ 142 h 222"/>
                <a:gd name="T16" fmla="*/ 0 w 238"/>
                <a:gd name="T17" fmla="*/ 87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0" y="71"/>
                  </a:lnTo>
                  <a:lnTo>
                    <a:pt x="237" y="87"/>
                  </a:lnTo>
                  <a:lnTo>
                    <a:pt x="174" y="142"/>
                  </a:lnTo>
                  <a:lnTo>
                    <a:pt x="189" y="221"/>
                  </a:lnTo>
                  <a:lnTo>
                    <a:pt x="118" y="181"/>
                  </a:lnTo>
                  <a:lnTo>
                    <a:pt x="39" y="221"/>
                  </a:lnTo>
                  <a:lnTo>
                    <a:pt x="55" y="142"/>
                  </a:lnTo>
                  <a:lnTo>
                    <a:pt x="0" y="87"/>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7" name="Freeform 799"/>
            <p:cNvSpPr>
              <a:spLocks noChangeArrowheads="1"/>
            </p:cNvSpPr>
            <p:nvPr/>
          </p:nvSpPr>
          <p:spPr bwMode="auto">
            <a:xfrm>
              <a:off x="18291186" y="4988198"/>
              <a:ext cx="171513" cy="165160"/>
            </a:xfrm>
            <a:custGeom>
              <a:avLst/>
              <a:gdLst>
                <a:gd name="T0" fmla="*/ 118 w 238"/>
                <a:gd name="T1" fmla="*/ 0 h 230"/>
                <a:gd name="T2" fmla="*/ 158 w 238"/>
                <a:gd name="T3" fmla="*/ 78 h 230"/>
                <a:gd name="T4" fmla="*/ 237 w 238"/>
                <a:gd name="T5" fmla="*/ 87 h 230"/>
                <a:gd name="T6" fmla="*/ 174 w 238"/>
                <a:gd name="T7" fmla="*/ 150 h 230"/>
                <a:gd name="T8" fmla="*/ 189 w 238"/>
                <a:gd name="T9" fmla="*/ 229 h 230"/>
                <a:gd name="T10" fmla="*/ 118 w 238"/>
                <a:gd name="T11" fmla="*/ 189 h 230"/>
                <a:gd name="T12" fmla="*/ 47 w 238"/>
                <a:gd name="T13" fmla="*/ 229 h 230"/>
                <a:gd name="T14" fmla="*/ 55 w 238"/>
                <a:gd name="T15" fmla="*/ 150 h 230"/>
                <a:gd name="T16" fmla="*/ 0 w 238"/>
                <a:gd name="T17" fmla="*/ 87 h 230"/>
                <a:gd name="T18" fmla="*/ 79 w 238"/>
                <a:gd name="T19" fmla="*/ 78 h 230"/>
                <a:gd name="T20" fmla="*/ 118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8" y="0"/>
                  </a:moveTo>
                  <a:lnTo>
                    <a:pt x="158" y="78"/>
                  </a:lnTo>
                  <a:lnTo>
                    <a:pt x="237" y="87"/>
                  </a:lnTo>
                  <a:lnTo>
                    <a:pt x="174" y="150"/>
                  </a:lnTo>
                  <a:lnTo>
                    <a:pt x="189" y="229"/>
                  </a:lnTo>
                  <a:lnTo>
                    <a:pt x="118" y="189"/>
                  </a:lnTo>
                  <a:lnTo>
                    <a:pt x="47" y="229"/>
                  </a:lnTo>
                  <a:lnTo>
                    <a:pt x="55" y="150"/>
                  </a:lnTo>
                  <a:lnTo>
                    <a:pt x="0" y="87"/>
                  </a:lnTo>
                  <a:lnTo>
                    <a:pt x="79" y="78"/>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8" name="Freeform 800"/>
            <p:cNvSpPr>
              <a:spLocks noChangeArrowheads="1"/>
            </p:cNvSpPr>
            <p:nvPr/>
          </p:nvSpPr>
          <p:spPr bwMode="auto">
            <a:xfrm>
              <a:off x="18951827" y="4791275"/>
              <a:ext cx="171513" cy="158808"/>
            </a:xfrm>
            <a:custGeom>
              <a:avLst/>
              <a:gdLst>
                <a:gd name="T0" fmla="*/ 118 w 238"/>
                <a:gd name="T1" fmla="*/ 0 h 222"/>
                <a:gd name="T2" fmla="*/ 158 w 238"/>
                <a:gd name="T3" fmla="*/ 71 h 222"/>
                <a:gd name="T4" fmla="*/ 237 w 238"/>
                <a:gd name="T5" fmla="*/ 79 h 222"/>
                <a:gd name="T6" fmla="*/ 181 w 238"/>
                <a:gd name="T7" fmla="*/ 142 h 222"/>
                <a:gd name="T8" fmla="*/ 197 w 238"/>
                <a:gd name="T9" fmla="*/ 221 h 222"/>
                <a:gd name="T10" fmla="*/ 118 w 238"/>
                <a:gd name="T11" fmla="*/ 182 h 222"/>
                <a:gd name="T12" fmla="*/ 47 w 238"/>
                <a:gd name="T13" fmla="*/ 221 h 222"/>
                <a:gd name="T14" fmla="*/ 63 w 238"/>
                <a:gd name="T15" fmla="*/ 142 h 222"/>
                <a:gd name="T16" fmla="*/ 0 w 238"/>
                <a:gd name="T17" fmla="*/ 79 h 222"/>
                <a:gd name="T18" fmla="*/ 79 w 238"/>
                <a:gd name="T19" fmla="*/ 71 h 222"/>
                <a:gd name="T20" fmla="*/ 118 w 238"/>
                <a:gd name="T2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22">
                  <a:moveTo>
                    <a:pt x="118" y="0"/>
                  </a:moveTo>
                  <a:lnTo>
                    <a:pt x="158" y="71"/>
                  </a:lnTo>
                  <a:lnTo>
                    <a:pt x="237" y="79"/>
                  </a:lnTo>
                  <a:lnTo>
                    <a:pt x="181" y="142"/>
                  </a:lnTo>
                  <a:lnTo>
                    <a:pt x="197" y="221"/>
                  </a:lnTo>
                  <a:lnTo>
                    <a:pt x="118" y="182"/>
                  </a:lnTo>
                  <a:lnTo>
                    <a:pt x="47" y="221"/>
                  </a:lnTo>
                  <a:lnTo>
                    <a:pt x="63" y="142"/>
                  </a:lnTo>
                  <a:lnTo>
                    <a:pt x="0" y="79"/>
                  </a:lnTo>
                  <a:lnTo>
                    <a:pt x="79" y="71"/>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09" name="Freeform 801"/>
            <p:cNvSpPr>
              <a:spLocks noChangeArrowheads="1"/>
            </p:cNvSpPr>
            <p:nvPr/>
          </p:nvSpPr>
          <p:spPr bwMode="auto">
            <a:xfrm>
              <a:off x="18068854" y="6452409"/>
              <a:ext cx="171513" cy="165160"/>
            </a:xfrm>
            <a:custGeom>
              <a:avLst/>
              <a:gdLst>
                <a:gd name="T0" fmla="*/ 119 w 238"/>
                <a:gd name="T1" fmla="*/ 0 h 230"/>
                <a:gd name="T2" fmla="*/ 158 w 238"/>
                <a:gd name="T3" fmla="*/ 71 h 230"/>
                <a:gd name="T4" fmla="*/ 237 w 238"/>
                <a:gd name="T5" fmla="*/ 87 h 230"/>
                <a:gd name="T6" fmla="*/ 182 w 238"/>
                <a:gd name="T7" fmla="*/ 143 h 230"/>
                <a:gd name="T8" fmla="*/ 190 w 238"/>
                <a:gd name="T9" fmla="*/ 229 h 230"/>
                <a:gd name="T10" fmla="*/ 119 w 238"/>
                <a:gd name="T11" fmla="*/ 190 h 230"/>
                <a:gd name="T12" fmla="*/ 48 w 238"/>
                <a:gd name="T13" fmla="*/ 229 h 230"/>
                <a:gd name="T14" fmla="*/ 64 w 238"/>
                <a:gd name="T15" fmla="*/ 143 h 230"/>
                <a:gd name="T16" fmla="*/ 0 w 238"/>
                <a:gd name="T17" fmla="*/ 87 h 230"/>
                <a:gd name="T18" fmla="*/ 79 w 238"/>
                <a:gd name="T19" fmla="*/ 71 h 230"/>
                <a:gd name="T20" fmla="*/ 119 w 238"/>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0">
                  <a:moveTo>
                    <a:pt x="119" y="0"/>
                  </a:moveTo>
                  <a:lnTo>
                    <a:pt x="158" y="71"/>
                  </a:lnTo>
                  <a:lnTo>
                    <a:pt x="237" y="87"/>
                  </a:lnTo>
                  <a:lnTo>
                    <a:pt x="182" y="143"/>
                  </a:lnTo>
                  <a:lnTo>
                    <a:pt x="190" y="229"/>
                  </a:lnTo>
                  <a:lnTo>
                    <a:pt x="119" y="190"/>
                  </a:lnTo>
                  <a:lnTo>
                    <a:pt x="48" y="229"/>
                  </a:lnTo>
                  <a:lnTo>
                    <a:pt x="64" y="143"/>
                  </a:lnTo>
                  <a:lnTo>
                    <a:pt x="0" y="87"/>
                  </a:lnTo>
                  <a:lnTo>
                    <a:pt x="79"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0" name="Freeform 802"/>
            <p:cNvSpPr>
              <a:spLocks noChangeArrowheads="1"/>
            </p:cNvSpPr>
            <p:nvPr/>
          </p:nvSpPr>
          <p:spPr bwMode="auto">
            <a:xfrm>
              <a:off x="17938631" y="6862133"/>
              <a:ext cx="171513" cy="165160"/>
            </a:xfrm>
            <a:custGeom>
              <a:avLst/>
              <a:gdLst>
                <a:gd name="T0" fmla="*/ 119 w 239"/>
                <a:gd name="T1" fmla="*/ 0 h 230"/>
                <a:gd name="T2" fmla="*/ 159 w 239"/>
                <a:gd name="T3" fmla="*/ 71 h 230"/>
                <a:gd name="T4" fmla="*/ 238 w 239"/>
                <a:gd name="T5" fmla="*/ 87 h 230"/>
                <a:gd name="T6" fmla="*/ 182 w 239"/>
                <a:gd name="T7" fmla="*/ 143 h 230"/>
                <a:gd name="T8" fmla="*/ 190 w 239"/>
                <a:gd name="T9" fmla="*/ 229 h 230"/>
                <a:gd name="T10" fmla="*/ 119 w 239"/>
                <a:gd name="T11" fmla="*/ 190 h 230"/>
                <a:gd name="T12" fmla="*/ 48 w 239"/>
                <a:gd name="T13" fmla="*/ 229 h 230"/>
                <a:gd name="T14" fmla="*/ 64 w 239"/>
                <a:gd name="T15" fmla="*/ 143 h 230"/>
                <a:gd name="T16" fmla="*/ 0 w 239"/>
                <a:gd name="T17" fmla="*/ 87 h 230"/>
                <a:gd name="T18" fmla="*/ 80 w 239"/>
                <a:gd name="T19" fmla="*/ 71 h 230"/>
                <a:gd name="T20" fmla="*/ 119 w 239"/>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230">
                  <a:moveTo>
                    <a:pt x="119" y="0"/>
                  </a:moveTo>
                  <a:lnTo>
                    <a:pt x="159" y="71"/>
                  </a:lnTo>
                  <a:lnTo>
                    <a:pt x="238" y="87"/>
                  </a:lnTo>
                  <a:lnTo>
                    <a:pt x="182" y="143"/>
                  </a:lnTo>
                  <a:lnTo>
                    <a:pt x="190" y="229"/>
                  </a:lnTo>
                  <a:lnTo>
                    <a:pt x="119" y="190"/>
                  </a:lnTo>
                  <a:lnTo>
                    <a:pt x="48" y="229"/>
                  </a:lnTo>
                  <a:lnTo>
                    <a:pt x="64" y="143"/>
                  </a:lnTo>
                  <a:lnTo>
                    <a:pt x="0" y="87"/>
                  </a:lnTo>
                  <a:lnTo>
                    <a:pt x="80" y="71"/>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1" name="Freeform 803"/>
            <p:cNvSpPr>
              <a:spLocks noChangeArrowheads="1"/>
            </p:cNvSpPr>
            <p:nvPr/>
          </p:nvSpPr>
          <p:spPr bwMode="auto">
            <a:xfrm>
              <a:off x="18707262" y="4676934"/>
              <a:ext cx="63523" cy="98462"/>
            </a:xfrm>
            <a:custGeom>
              <a:avLst/>
              <a:gdLst>
                <a:gd name="T0" fmla="*/ 63 w 88"/>
                <a:gd name="T1" fmla="*/ 0 h 135"/>
                <a:gd name="T2" fmla="*/ 63 w 88"/>
                <a:gd name="T3" fmla="*/ 0 h 135"/>
                <a:gd name="T4" fmla="*/ 87 w 88"/>
                <a:gd name="T5" fmla="*/ 134 h 135"/>
                <a:gd name="T6" fmla="*/ 47 w 88"/>
                <a:gd name="T7" fmla="*/ 134 h 135"/>
                <a:gd name="T8" fmla="*/ 47 w 88"/>
                <a:gd name="T9" fmla="*/ 110 h 135"/>
                <a:gd name="T10" fmla="*/ 39 w 88"/>
                <a:gd name="T11" fmla="*/ 110 h 135"/>
                <a:gd name="T12" fmla="*/ 31 w 88"/>
                <a:gd name="T13" fmla="*/ 134 h 135"/>
                <a:gd name="T14" fmla="*/ 0 w 88"/>
                <a:gd name="T15" fmla="*/ 134 h 135"/>
                <a:gd name="T16" fmla="*/ 15 w 88"/>
                <a:gd name="T17" fmla="*/ 0 h 135"/>
                <a:gd name="T18" fmla="*/ 63 w 88"/>
                <a:gd name="T19" fmla="*/ 0 h 135"/>
                <a:gd name="T20" fmla="*/ 47 w 88"/>
                <a:gd name="T21" fmla="*/ 87 h 135"/>
                <a:gd name="T22" fmla="*/ 47 w 88"/>
                <a:gd name="T23" fmla="*/ 87 h 135"/>
                <a:gd name="T24" fmla="*/ 39 w 88"/>
                <a:gd name="T25" fmla="*/ 23 h 135"/>
                <a:gd name="T26" fmla="*/ 39 w 88"/>
                <a:gd name="T27" fmla="*/ 87 h 135"/>
                <a:gd name="T28" fmla="*/ 47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63" y="0"/>
                  </a:moveTo>
                  <a:lnTo>
                    <a:pt x="63" y="0"/>
                  </a:lnTo>
                  <a:cubicBezTo>
                    <a:pt x="87" y="134"/>
                    <a:pt x="87" y="134"/>
                    <a:pt x="87" y="134"/>
                  </a:cubicBezTo>
                  <a:cubicBezTo>
                    <a:pt x="47" y="134"/>
                    <a:pt x="47" y="134"/>
                    <a:pt x="47" y="134"/>
                  </a:cubicBezTo>
                  <a:cubicBezTo>
                    <a:pt x="47" y="110"/>
                    <a:pt x="47" y="110"/>
                    <a:pt x="47" y="110"/>
                  </a:cubicBezTo>
                  <a:cubicBezTo>
                    <a:pt x="39" y="110"/>
                    <a:pt x="39" y="110"/>
                    <a:pt x="39" y="110"/>
                  </a:cubicBezTo>
                  <a:cubicBezTo>
                    <a:pt x="31" y="134"/>
                    <a:pt x="31" y="134"/>
                    <a:pt x="31" y="134"/>
                  </a:cubicBezTo>
                  <a:cubicBezTo>
                    <a:pt x="0" y="134"/>
                    <a:pt x="0" y="134"/>
                    <a:pt x="0" y="134"/>
                  </a:cubicBezTo>
                  <a:cubicBezTo>
                    <a:pt x="15" y="0"/>
                    <a:pt x="15" y="0"/>
                    <a:pt x="15" y="0"/>
                  </a:cubicBezTo>
                  <a:lnTo>
                    <a:pt x="63" y="0"/>
                  </a:lnTo>
                  <a:close/>
                  <a:moveTo>
                    <a:pt x="47" y="87"/>
                  </a:moveTo>
                  <a:lnTo>
                    <a:pt x="47" y="87"/>
                  </a:lnTo>
                  <a:cubicBezTo>
                    <a:pt x="47" y="71"/>
                    <a:pt x="47" y="47"/>
                    <a:pt x="39" y="23"/>
                  </a:cubicBezTo>
                  <a:cubicBezTo>
                    <a:pt x="39" y="55"/>
                    <a:pt x="39" y="71"/>
                    <a:pt x="39"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2" name="Freeform 804"/>
            <p:cNvSpPr>
              <a:spLocks noChangeArrowheads="1"/>
            </p:cNvSpPr>
            <p:nvPr/>
          </p:nvSpPr>
          <p:spPr bwMode="auto">
            <a:xfrm>
              <a:off x="18777137" y="4676934"/>
              <a:ext cx="57171" cy="98462"/>
            </a:xfrm>
            <a:custGeom>
              <a:avLst/>
              <a:gdLst>
                <a:gd name="T0" fmla="*/ 79 w 80"/>
                <a:gd name="T1" fmla="*/ 0 h 135"/>
                <a:gd name="T2" fmla="*/ 79 w 80"/>
                <a:gd name="T3" fmla="*/ 0 h 135"/>
                <a:gd name="T4" fmla="*/ 79 w 80"/>
                <a:gd name="T5" fmla="*/ 87 h 135"/>
                <a:gd name="T6" fmla="*/ 79 w 80"/>
                <a:gd name="T7" fmla="*/ 110 h 135"/>
                <a:gd name="T8" fmla="*/ 71 w 80"/>
                <a:gd name="T9" fmla="*/ 118 h 135"/>
                <a:gd name="T10" fmla="*/ 55 w 80"/>
                <a:gd name="T11" fmla="*/ 126 h 135"/>
                <a:gd name="T12" fmla="*/ 39 w 80"/>
                <a:gd name="T13" fmla="*/ 134 h 135"/>
                <a:gd name="T14" fmla="*/ 15 w 80"/>
                <a:gd name="T15" fmla="*/ 126 h 135"/>
                <a:gd name="T16" fmla="*/ 0 w 80"/>
                <a:gd name="T17" fmla="*/ 118 h 135"/>
                <a:gd name="T18" fmla="*/ 0 w 80"/>
                <a:gd name="T19" fmla="*/ 102 h 135"/>
                <a:gd name="T20" fmla="*/ 0 w 80"/>
                <a:gd name="T21" fmla="*/ 79 h 135"/>
                <a:gd name="T22" fmla="*/ 0 w 80"/>
                <a:gd name="T23" fmla="*/ 0 h 135"/>
                <a:gd name="T24" fmla="*/ 31 w 80"/>
                <a:gd name="T25" fmla="*/ 0 h 135"/>
                <a:gd name="T26" fmla="*/ 31 w 80"/>
                <a:gd name="T27" fmla="*/ 95 h 135"/>
                <a:gd name="T28" fmla="*/ 31 w 80"/>
                <a:gd name="T29" fmla="*/ 110 h 135"/>
                <a:gd name="T30" fmla="*/ 39 w 80"/>
                <a:gd name="T31" fmla="*/ 110 h 135"/>
                <a:gd name="T32" fmla="*/ 39 w 80"/>
                <a:gd name="T33" fmla="*/ 110 h 135"/>
                <a:gd name="T34" fmla="*/ 39 w 80"/>
                <a:gd name="T35" fmla="*/ 95 h 135"/>
                <a:gd name="T36" fmla="*/ 39 w 80"/>
                <a:gd name="T37" fmla="*/ 0 h 135"/>
                <a:gd name="T38" fmla="*/ 79 w 80"/>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35">
                  <a:moveTo>
                    <a:pt x="79" y="0"/>
                  </a:moveTo>
                  <a:lnTo>
                    <a:pt x="79" y="0"/>
                  </a:lnTo>
                  <a:cubicBezTo>
                    <a:pt x="79" y="87"/>
                    <a:pt x="79" y="87"/>
                    <a:pt x="79" y="87"/>
                  </a:cubicBezTo>
                  <a:cubicBezTo>
                    <a:pt x="79" y="95"/>
                    <a:pt x="79" y="102"/>
                    <a:pt x="79" y="110"/>
                  </a:cubicBezTo>
                  <a:lnTo>
                    <a:pt x="71" y="118"/>
                  </a:lnTo>
                  <a:cubicBezTo>
                    <a:pt x="63" y="126"/>
                    <a:pt x="63" y="126"/>
                    <a:pt x="55" y="126"/>
                  </a:cubicBezTo>
                  <a:cubicBezTo>
                    <a:pt x="55" y="134"/>
                    <a:pt x="47" y="134"/>
                    <a:pt x="39" y="134"/>
                  </a:cubicBezTo>
                  <a:cubicBezTo>
                    <a:pt x="31" y="134"/>
                    <a:pt x="23" y="134"/>
                    <a:pt x="15" y="126"/>
                  </a:cubicBezTo>
                  <a:cubicBezTo>
                    <a:pt x="8" y="126"/>
                    <a:pt x="8" y="126"/>
                    <a:pt x="0" y="118"/>
                  </a:cubicBezTo>
                  <a:cubicBezTo>
                    <a:pt x="0" y="118"/>
                    <a:pt x="0" y="110"/>
                    <a:pt x="0" y="102"/>
                  </a:cubicBezTo>
                  <a:cubicBezTo>
                    <a:pt x="0" y="102"/>
                    <a:pt x="0" y="95"/>
                    <a:pt x="0" y="79"/>
                  </a:cubicBezTo>
                  <a:cubicBezTo>
                    <a:pt x="0" y="0"/>
                    <a:pt x="0" y="0"/>
                    <a:pt x="0" y="0"/>
                  </a:cubicBezTo>
                  <a:cubicBezTo>
                    <a:pt x="31" y="0"/>
                    <a:pt x="31" y="0"/>
                    <a:pt x="31" y="0"/>
                  </a:cubicBezTo>
                  <a:cubicBezTo>
                    <a:pt x="31" y="95"/>
                    <a:pt x="31" y="95"/>
                    <a:pt x="31" y="95"/>
                  </a:cubicBezTo>
                  <a:cubicBezTo>
                    <a:pt x="31" y="102"/>
                    <a:pt x="31" y="110"/>
                    <a:pt x="31" y="110"/>
                  </a:cubicBezTo>
                  <a:cubicBezTo>
                    <a:pt x="31" y="110"/>
                    <a:pt x="31" y="110"/>
                    <a:pt x="39" y="110"/>
                  </a:cubicBezTo>
                  <a:lnTo>
                    <a:pt x="39" y="110"/>
                  </a:lnTo>
                  <a:cubicBezTo>
                    <a:pt x="39" y="102"/>
                    <a:pt x="39" y="102"/>
                    <a:pt x="39" y="95"/>
                  </a:cubicBezTo>
                  <a:cubicBezTo>
                    <a:pt x="39" y="0"/>
                    <a:pt x="39" y="0"/>
                    <a:pt x="39"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3" name="Freeform 805"/>
            <p:cNvSpPr>
              <a:spLocks noChangeArrowheads="1"/>
            </p:cNvSpPr>
            <p:nvPr/>
          </p:nvSpPr>
          <p:spPr bwMode="auto">
            <a:xfrm>
              <a:off x="18837485" y="4670581"/>
              <a:ext cx="63523" cy="101637"/>
            </a:xfrm>
            <a:custGeom>
              <a:avLst/>
              <a:gdLst>
                <a:gd name="T0" fmla="*/ 86 w 87"/>
                <a:gd name="T1" fmla="*/ 55 h 143"/>
                <a:gd name="T2" fmla="*/ 86 w 87"/>
                <a:gd name="T3" fmla="*/ 55 h 143"/>
                <a:gd name="T4" fmla="*/ 47 w 87"/>
                <a:gd name="T5" fmla="*/ 55 h 143"/>
                <a:gd name="T6" fmla="*/ 47 w 87"/>
                <a:gd name="T7" fmla="*/ 39 h 143"/>
                <a:gd name="T8" fmla="*/ 47 w 87"/>
                <a:gd name="T9" fmla="*/ 24 h 143"/>
                <a:gd name="T10" fmla="*/ 39 w 87"/>
                <a:gd name="T11" fmla="*/ 24 h 143"/>
                <a:gd name="T12" fmla="*/ 39 w 87"/>
                <a:gd name="T13" fmla="*/ 24 h 143"/>
                <a:gd name="T14" fmla="*/ 39 w 87"/>
                <a:gd name="T15" fmla="*/ 39 h 143"/>
                <a:gd name="T16" fmla="*/ 39 w 87"/>
                <a:gd name="T17" fmla="*/ 103 h 143"/>
                <a:gd name="T18" fmla="*/ 39 w 87"/>
                <a:gd name="T19" fmla="*/ 118 h 143"/>
                <a:gd name="T20" fmla="*/ 39 w 87"/>
                <a:gd name="T21" fmla="*/ 118 h 143"/>
                <a:gd name="T22" fmla="*/ 47 w 87"/>
                <a:gd name="T23" fmla="*/ 118 h 143"/>
                <a:gd name="T24" fmla="*/ 47 w 87"/>
                <a:gd name="T25" fmla="*/ 103 h 143"/>
                <a:gd name="T26" fmla="*/ 47 w 87"/>
                <a:gd name="T27" fmla="*/ 87 h 143"/>
                <a:gd name="T28" fmla="*/ 39 w 87"/>
                <a:gd name="T29" fmla="*/ 87 h 143"/>
                <a:gd name="T30" fmla="*/ 39 w 87"/>
                <a:gd name="T31" fmla="*/ 63 h 143"/>
                <a:gd name="T32" fmla="*/ 86 w 87"/>
                <a:gd name="T33" fmla="*/ 63 h 143"/>
                <a:gd name="T34" fmla="*/ 86 w 87"/>
                <a:gd name="T35" fmla="*/ 142 h 143"/>
                <a:gd name="T36" fmla="*/ 63 w 87"/>
                <a:gd name="T37" fmla="*/ 142 h 143"/>
                <a:gd name="T38" fmla="*/ 55 w 87"/>
                <a:gd name="T39" fmla="*/ 126 h 143"/>
                <a:gd name="T40" fmla="*/ 47 w 87"/>
                <a:gd name="T41" fmla="*/ 142 h 143"/>
                <a:gd name="T42" fmla="*/ 39 w 87"/>
                <a:gd name="T43" fmla="*/ 142 h 143"/>
                <a:gd name="T44" fmla="*/ 23 w 87"/>
                <a:gd name="T45" fmla="*/ 134 h 143"/>
                <a:gd name="T46" fmla="*/ 8 w 87"/>
                <a:gd name="T47" fmla="*/ 126 h 143"/>
                <a:gd name="T48" fmla="*/ 0 w 87"/>
                <a:gd name="T49" fmla="*/ 110 h 143"/>
                <a:gd name="T50" fmla="*/ 0 w 87"/>
                <a:gd name="T51" fmla="*/ 95 h 143"/>
                <a:gd name="T52" fmla="*/ 0 w 87"/>
                <a:gd name="T53" fmla="*/ 55 h 143"/>
                <a:gd name="T54" fmla="*/ 8 w 87"/>
                <a:gd name="T55" fmla="*/ 24 h 143"/>
                <a:gd name="T56" fmla="*/ 15 w 87"/>
                <a:gd name="T57" fmla="*/ 8 h 143"/>
                <a:gd name="T58" fmla="*/ 39 w 87"/>
                <a:gd name="T59" fmla="*/ 0 h 143"/>
                <a:gd name="T60" fmla="*/ 71 w 87"/>
                <a:gd name="T61" fmla="*/ 8 h 143"/>
                <a:gd name="T62" fmla="*/ 79 w 87"/>
                <a:gd name="T63" fmla="*/ 24 h 143"/>
                <a:gd name="T64" fmla="*/ 86 w 87"/>
                <a:gd name="T65" fmla="*/ 47 h 143"/>
                <a:gd name="T66" fmla="*/ 86 w 87"/>
                <a:gd name="T67" fmla="*/ 5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143">
                  <a:moveTo>
                    <a:pt x="86" y="55"/>
                  </a:moveTo>
                  <a:lnTo>
                    <a:pt x="86" y="55"/>
                  </a:lnTo>
                  <a:cubicBezTo>
                    <a:pt x="47" y="55"/>
                    <a:pt x="47" y="55"/>
                    <a:pt x="47" y="55"/>
                  </a:cubicBezTo>
                  <a:cubicBezTo>
                    <a:pt x="47" y="39"/>
                    <a:pt x="47" y="39"/>
                    <a:pt x="47" y="39"/>
                  </a:cubicBezTo>
                  <a:cubicBezTo>
                    <a:pt x="47" y="31"/>
                    <a:pt x="47" y="31"/>
                    <a:pt x="47" y="24"/>
                  </a:cubicBezTo>
                  <a:cubicBezTo>
                    <a:pt x="47" y="24"/>
                    <a:pt x="47" y="24"/>
                    <a:pt x="39" y="24"/>
                  </a:cubicBezTo>
                  <a:lnTo>
                    <a:pt x="39" y="24"/>
                  </a:lnTo>
                  <a:cubicBezTo>
                    <a:pt x="39" y="31"/>
                    <a:pt x="39" y="31"/>
                    <a:pt x="39" y="39"/>
                  </a:cubicBezTo>
                  <a:cubicBezTo>
                    <a:pt x="39" y="103"/>
                    <a:pt x="39" y="103"/>
                    <a:pt x="39" y="103"/>
                  </a:cubicBezTo>
                  <a:cubicBezTo>
                    <a:pt x="39" y="110"/>
                    <a:pt x="39" y="110"/>
                    <a:pt x="39" y="118"/>
                  </a:cubicBezTo>
                  <a:lnTo>
                    <a:pt x="39" y="118"/>
                  </a:lnTo>
                  <a:cubicBezTo>
                    <a:pt x="47" y="118"/>
                    <a:pt x="47" y="118"/>
                    <a:pt x="47" y="118"/>
                  </a:cubicBezTo>
                  <a:cubicBezTo>
                    <a:pt x="47" y="110"/>
                    <a:pt x="47" y="110"/>
                    <a:pt x="47" y="103"/>
                  </a:cubicBezTo>
                  <a:cubicBezTo>
                    <a:pt x="47" y="87"/>
                    <a:pt x="47" y="87"/>
                    <a:pt x="47" y="87"/>
                  </a:cubicBezTo>
                  <a:cubicBezTo>
                    <a:pt x="39" y="87"/>
                    <a:pt x="39" y="87"/>
                    <a:pt x="39" y="87"/>
                  </a:cubicBezTo>
                  <a:cubicBezTo>
                    <a:pt x="39" y="63"/>
                    <a:pt x="39" y="63"/>
                    <a:pt x="39" y="63"/>
                  </a:cubicBezTo>
                  <a:cubicBezTo>
                    <a:pt x="86" y="63"/>
                    <a:pt x="86" y="63"/>
                    <a:pt x="86" y="63"/>
                  </a:cubicBezTo>
                  <a:cubicBezTo>
                    <a:pt x="86" y="142"/>
                    <a:pt x="86" y="142"/>
                    <a:pt x="86" y="142"/>
                  </a:cubicBezTo>
                  <a:cubicBezTo>
                    <a:pt x="63" y="142"/>
                    <a:pt x="63" y="142"/>
                    <a:pt x="63" y="142"/>
                  </a:cubicBezTo>
                  <a:cubicBezTo>
                    <a:pt x="55" y="126"/>
                    <a:pt x="55" y="126"/>
                    <a:pt x="55" y="126"/>
                  </a:cubicBezTo>
                  <a:cubicBezTo>
                    <a:pt x="55" y="134"/>
                    <a:pt x="55" y="134"/>
                    <a:pt x="47" y="142"/>
                  </a:cubicBezTo>
                  <a:lnTo>
                    <a:pt x="39" y="142"/>
                  </a:lnTo>
                  <a:cubicBezTo>
                    <a:pt x="31" y="142"/>
                    <a:pt x="23" y="142"/>
                    <a:pt x="23" y="134"/>
                  </a:cubicBezTo>
                  <a:cubicBezTo>
                    <a:pt x="15" y="134"/>
                    <a:pt x="8" y="134"/>
                    <a:pt x="8" y="126"/>
                  </a:cubicBezTo>
                  <a:cubicBezTo>
                    <a:pt x="8" y="126"/>
                    <a:pt x="8" y="118"/>
                    <a:pt x="0" y="110"/>
                  </a:cubicBezTo>
                  <a:cubicBezTo>
                    <a:pt x="0" y="110"/>
                    <a:pt x="0" y="103"/>
                    <a:pt x="0" y="95"/>
                  </a:cubicBezTo>
                  <a:cubicBezTo>
                    <a:pt x="0" y="55"/>
                    <a:pt x="0" y="55"/>
                    <a:pt x="0" y="55"/>
                  </a:cubicBezTo>
                  <a:cubicBezTo>
                    <a:pt x="0" y="39"/>
                    <a:pt x="0" y="31"/>
                    <a:pt x="8" y="24"/>
                  </a:cubicBezTo>
                  <a:cubicBezTo>
                    <a:pt x="8" y="16"/>
                    <a:pt x="8" y="16"/>
                    <a:pt x="15" y="8"/>
                  </a:cubicBezTo>
                  <a:cubicBezTo>
                    <a:pt x="23" y="8"/>
                    <a:pt x="31" y="0"/>
                    <a:pt x="39" y="0"/>
                  </a:cubicBezTo>
                  <a:cubicBezTo>
                    <a:pt x="55" y="0"/>
                    <a:pt x="63" y="8"/>
                    <a:pt x="71" y="8"/>
                  </a:cubicBezTo>
                  <a:cubicBezTo>
                    <a:pt x="71" y="16"/>
                    <a:pt x="79" y="16"/>
                    <a:pt x="79" y="24"/>
                  </a:cubicBezTo>
                  <a:cubicBezTo>
                    <a:pt x="79" y="31"/>
                    <a:pt x="86" y="39"/>
                    <a:pt x="86" y="47"/>
                  </a:cubicBezTo>
                  <a:lnTo>
                    <a:pt x="86"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4" name="Freeform 806"/>
            <p:cNvSpPr>
              <a:spLocks noChangeArrowheads="1"/>
            </p:cNvSpPr>
            <p:nvPr/>
          </p:nvSpPr>
          <p:spPr bwMode="auto">
            <a:xfrm>
              <a:off x="18907361" y="4676934"/>
              <a:ext cx="57171" cy="98462"/>
            </a:xfrm>
            <a:custGeom>
              <a:avLst/>
              <a:gdLst>
                <a:gd name="T0" fmla="*/ 78 w 79"/>
                <a:gd name="T1" fmla="*/ 0 h 135"/>
                <a:gd name="T2" fmla="*/ 78 w 79"/>
                <a:gd name="T3" fmla="*/ 0 h 135"/>
                <a:gd name="T4" fmla="*/ 78 w 79"/>
                <a:gd name="T5" fmla="*/ 87 h 135"/>
                <a:gd name="T6" fmla="*/ 78 w 79"/>
                <a:gd name="T7" fmla="*/ 110 h 135"/>
                <a:gd name="T8" fmla="*/ 78 w 79"/>
                <a:gd name="T9" fmla="*/ 118 h 135"/>
                <a:gd name="T10" fmla="*/ 63 w 79"/>
                <a:gd name="T11" fmla="*/ 126 h 135"/>
                <a:gd name="T12" fmla="*/ 39 w 79"/>
                <a:gd name="T13" fmla="*/ 134 h 135"/>
                <a:gd name="T14" fmla="*/ 23 w 79"/>
                <a:gd name="T15" fmla="*/ 126 h 135"/>
                <a:gd name="T16" fmla="*/ 7 w 79"/>
                <a:gd name="T17" fmla="*/ 118 h 135"/>
                <a:gd name="T18" fmla="*/ 0 w 79"/>
                <a:gd name="T19" fmla="*/ 102 h 135"/>
                <a:gd name="T20" fmla="*/ 0 w 79"/>
                <a:gd name="T21" fmla="*/ 79 h 135"/>
                <a:gd name="T22" fmla="*/ 0 w 79"/>
                <a:gd name="T23" fmla="*/ 0 h 135"/>
                <a:gd name="T24" fmla="*/ 39 w 79"/>
                <a:gd name="T25" fmla="*/ 0 h 135"/>
                <a:gd name="T26" fmla="*/ 39 w 79"/>
                <a:gd name="T27" fmla="*/ 95 h 135"/>
                <a:gd name="T28" fmla="*/ 39 w 79"/>
                <a:gd name="T29" fmla="*/ 110 h 135"/>
                <a:gd name="T30" fmla="*/ 39 w 79"/>
                <a:gd name="T31" fmla="*/ 110 h 135"/>
                <a:gd name="T32" fmla="*/ 47 w 79"/>
                <a:gd name="T33" fmla="*/ 110 h 135"/>
                <a:gd name="T34" fmla="*/ 47 w 79"/>
                <a:gd name="T35" fmla="*/ 95 h 135"/>
                <a:gd name="T36" fmla="*/ 47 w 79"/>
                <a:gd name="T37" fmla="*/ 0 h 135"/>
                <a:gd name="T38" fmla="*/ 78 w 79"/>
                <a:gd name="T3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35">
                  <a:moveTo>
                    <a:pt x="78" y="0"/>
                  </a:moveTo>
                  <a:lnTo>
                    <a:pt x="78" y="0"/>
                  </a:lnTo>
                  <a:cubicBezTo>
                    <a:pt x="78" y="87"/>
                    <a:pt x="78" y="87"/>
                    <a:pt x="78" y="87"/>
                  </a:cubicBezTo>
                  <a:cubicBezTo>
                    <a:pt x="78" y="95"/>
                    <a:pt x="78" y="102"/>
                    <a:pt x="78" y="110"/>
                  </a:cubicBezTo>
                  <a:lnTo>
                    <a:pt x="78" y="118"/>
                  </a:lnTo>
                  <a:cubicBezTo>
                    <a:pt x="71" y="126"/>
                    <a:pt x="71" y="126"/>
                    <a:pt x="63" y="126"/>
                  </a:cubicBezTo>
                  <a:cubicBezTo>
                    <a:pt x="55" y="134"/>
                    <a:pt x="47" y="134"/>
                    <a:pt x="39" y="134"/>
                  </a:cubicBezTo>
                  <a:cubicBezTo>
                    <a:pt x="31" y="134"/>
                    <a:pt x="31" y="134"/>
                    <a:pt x="23" y="126"/>
                  </a:cubicBezTo>
                  <a:cubicBezTo>
                    <a:pt x="15" y="126"/>
                    <a:pt x="7" y="126"/>
                    <a:pt x="7" y="118"/>
                  </a:cubicBezTo>
                  <a:cubicBezTo>
                    <a:pt x="7" y="118"/>
                    <a:pt x="0" y="110"/>
                    <a:pt x="0" y="102"/>
                  </a:cubicBezTo>
                  <a:cubicBezTo>
                    <a:pt x="0" y="102"/>
                    <a:pt x="0" y="95"/>
                    <a:pt x="0" y="79"/>
                  </a:cubicBezTo>
                  <a:cubicBezTo>
                    <a:pt x="0" y="0"/>
                    <a:pt x="0" y="0"/>
                    <a:pt x="0" y="0"/>
                  </a:cubicBezTo>
                  <a:cubicBezTo>
                    <a:pt x="39" y="0"/>
                    <a:pt x="39" y="0"/>
                    <a:pt x="39" y="0"/>
                  </a:cubicBezTo>
                  <a:cubicBezTo>
                    <a:pt x="39" y="95"/>
                    <a:pt x="39" y="95"/>
                    <a:pt x="39" y="95"/>
                  </a:cubicBezTo>
                  <a:cubicBezTo>
                    <a:pt x="39" y="102"/>
                    <a:pt x="39" y="110"/>
                    <a:pt x="39" y="110"/>
                  </a:cubicBezTo>
                  <a:lnTo>
                    <a:pt x="39" y="110"/>
                  </a:lnTo>
                  <a:cubicBezTo>
                    <a:pt x="47" y="110"/>
                    <a:pt x="47" y="110"/>
                    <a:pt x="47" y="110"/>
                  </a:cubicBezTo>
                  <a:cubicBezTo>
                    <a:pt x="47" y="102"/>
                    <a:pt x="47" y="102"/>
                    <a:pt x="47" y="95"/>
                  </a:cubicBezTo>
                  <a:cubicBezTo>
                    <a:pt x="47" y="0"/>
                    <a:pt x="47" y="0"/>
                    <a:pt x="47" y="0"/>
                  </a:cubicBez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5" name="Freeform 807"/>
            <p:cNvSpPr>
              <a:spLocks noChangeArrowheads="1"/>
            </p:cNvSpPr>
            <p:nvPr/>
          </p:nvSpPr>
          <p:spPr bwMode="auto">
            <a:xfrm>
              <a:off x="18974059" y="4670581"/>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4 h 143"/>
                <a:gd name="T10" fmla="*/ 40 w 80"/>
                <a:gd name="T11" fmla="*/ 24 h 143"/>
                <a:gd name="T12" fmla="*/ 32 w 80"/>
                <a:gd name="T13" fmla="*/ 24 h 143"/>
                <a:gd name="T14" fmla="*/ 32 w 80"/>
                <a:gd name="T15" fmla="*/ 31 h 143"/>
                <a:gd name="T16" fmla="*/ 32 w 80"/>
                <a:gd name="T17" fmla="*/ 47 h 143"/>
                <a:gd name="T18" fmla="*/ 40 w 80"/>
                <a:gd name="T19" fmla="*/ 55 h 143"/>
                <a:gd name="T20" fmla="*/ 72 w 80"/>
                <a:gd name="T21" fmla="*/ 79 h 143"/>
                <a:gd name="T22" fmla="*/ 79 w 80"/>
                <a:gd name="T23" fmla="*/ 103 h 143"/>
                <a:gd name="T24" fmla="*/ 72 w 80"/>
                <a:gd name="T25" fmla="*/ 126 h 143"/>
                <a:gd name="T26" fmla="*/ 64 w 80"/>
                <a:gd name="T27" fmla="*/ 134 h 143"/>
                <a:gd name="T28" fmla="*/ 40 w 80"/>
                <a:gd name="T29" fmla="*/ 142 h 143"/>
                <a:gd name="T30" fmla="*/ 16 w 80"/>
                <a:gd name="T31" fmla="*/ 134 h 143"/>
                <a:gd name="T32" fmla="*/ 0 w 80"/>
                <a:gd name="T33" fmla="*/ 126 h 143"/>
                <a:gd name="T34" fmla="*/ 0 w 80"/>
                <a:gd name="T35" fmla="*/ 103 h 143"/>
                <a:gd name="T36" fmla="*/ 0 w 80"/>
                <a:gd name="T37" fmla="*/ 87 h 143"/>
                <a:gd name="T38" fmla="*/ 32 w 80"/>
                <a:gd name="T39" fmla="*/ 87 h 143"/>
                <a:gd name="T40" fmla="*/ 32 w 80"/>
                <a:gd name="T41" fmla="*/ 110 h 143"/>
                <a:gd name="T42" fmla="*/ 32 w 80"/>
                <a:gd name="T43" fmla="*/ 118 h 143"/>
                <a:gd name="T44" fmla="*/ 40 w 80"/>
                <a:gd name="T45" fmla="*/ 118 h 143"/>
                <a:gd name="T46" fmla="*/ 40 w 80"/>
                <a:gd name="T47" fmla="*/ 118 h 143"/>
                <a:gd name="T48" fmla="*/ 48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6 h 143"/>
                <a:gd name="T62" fmla="*/ 16 w 80"/>
                <a:gd name="T63" fmla="*/ 8 h 143"/>
                <a:gd name="T64" fmla="*/ 40 w 80"/>
                <a:gd name="T65" fmla="*/ 0 h 143"/>
                <a:gd name="T66" fmla="*/ 56 w 80"/>
                <a:gd name="T67" fmla="*/ 8 h 143"/>
                <a:gd name="T68" fmla="*/ 72 w 80"/>
                <a:gd name="T69" fmla="*/ 16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cubicBezTo>
                    <a:pt x="40" y="31"/>
                    <a:pt x="40" y="31"/>
                    <a:pt x="40" y="24"/>
                  </a:cubicBezTo>
                  <a:lnTo>
                    <a:pt x="40" y="24"/>
                  </a:lnTo>
                  <a:cubicBezTo>
                    <a:pt x="32" y="24"/>
                    <a:pt x="32" y="24"/>
                    <a:pt x="32" y="24"/>
                  </a:cubicBezTo>
                  <a:cubicBezTo>
                    <a:pt x="32" y="31"/>
                    <a:pt x="32" y="31"/>
                    <a:pt x="32" y="31"/>
                  </a:cubicBezTo>
                  <a:cubicBezTo>
                    <a:pt x="32" y="39"/>
                    <a:pt x="32" y="39"/>
                    <a:pt x="32" y="47"/>
                  </a:cubicBezTo>
                  <a:cubicBezTo>
                    <a:pt x="32" y="47"/>
                    <a:pt x="40" y="47"/>
                    <a:pt x="40" y="55"/>
                  </a:cubicBezTo>
                  <a:cubicBezTo>
                    <a:pt x="56" y="63"/>
                    <a:pt x="72" y="71"/>
                    <a:pt x="72" y="79"/>
                  </a:cubicBezTo>
                  <a:cubicBezTo>
                    <a:pt x="79" y="79"/>
                    <a:pt x="79" y="95"/>
                    <a:pt x="79" y="103"/>
                  </a:cubicBezTo>
                  <a:cubicBezTo>
                    <a:pt x="79" y="110"/>
                    <a:pt x="79" y="118"/>
                    <a:pt x="72" y="126"/>
                  </a:cubicBezTo>
                  <a:cubicBezTo>
                    <a:pt x="72" y="126"/>
                    <a:pt x="72" y="134"/>
                    <a:pt x="64" y="134"/>
                  </a:cubicBezTo>
                  <a:cubicBezTo>
                    <a:pt x="56" y="142"/>
                    <a:pt x="48" y="142"/>
                    <a:pt x="40" y="142"/>
                  </a:cubicBezTo>
                  <a:cubicBezTo>
                    <a:pt x="32" y="142"/>
                    <a:pt x="24" y="142"/>
                    <a:pt x="16" y="134"/>
                  </a:cubicBezTo>
                  <a:cubicBezTo>
                    <a:pt x="8" y="134"/>
                    <a:pt x="8" y="126"/>
                    <a:pt x="0" y="126"/>
                  </a:cubicBezTo>
                  <a:cubicBezTo>
                    <a:pt x="0" y="118"/>
                    <a:pt x="0" y="110"/>
                    <a:pt x="0" y="103"/>
                  </a:cubicBezTo>
                  <a:cubicBezTo>
                    <a:pt x="0" y="87"/>
                    <a:pt x="0" y="87"/>
                    <a:pt x="0" y="87"/>
                  </a:cubicBezTo>
                  <a:cubicBezTo>
                    <a:pt x="32" y="87"/>
                    <a:pt x="32" y="87"/>
                    <a:pt x="32" y="87"/>
                  </a:cubicBezTo>
                  <a:cubicBezTo>
                    <a:pt x="32" y="110"/>
                    <a:pt x="32" y="110"/>
                    <a:pt x="32" y="110"/>
                  </a:cubicBezTo>
                  <a:lnTo>
                    <a:pt x="32" y="118"/>
                  </a:lnTo>
                  <a:cubicBezTo>
                    <a:pt x="32" y="118"/>
                    <a:pt x="32" y="118"/>
                    <a:pt x="40" y="118"/>
                  </a:cubicBezTo>
                  <a:lnTo>
                    <a:pt x="40" y="118"/>
                  </a:lnTo>
                  <a:cubicBezTo>
                    <a:pt x="48" y="110"/>
                    <a:pt x="48" y="110"/>
                    <a:pt x="48" y="110"/>
                  </a:cubicBezTo>
                  <a:cubicBezTo>
                    <a:pt x="48" y="103"/>
                    <a:pt x="48" y="95"/>
                    <a:pt x="40" y="95"/>
                  </a:cubicBezTo>
                  <a:cubicBezTo>
                    <a:pt x="40" y="87"/>
                    <a:pt x="32" y="87"/>
                    <a:pt x="24" y="79"/>
                  </a:cubicBezTo>
                  <a:cubicBezTo>
                    <a:pt x="16" y="71"/>
                    <a:pt x="8" y="71"/>
                    <a:pt x="8" y="71"/>
                  </a:cubicBezTo>
                  <a:cubicBezTo>
                    <a:pt x="8" y="63"/>
                    <a:pt x="0" y="63"/>
                    <a:pt x="0" y="55"/>
                  </a:cubicBezTo>
                  <a:cubicBezTo>
                    <a:pt x="0" y="55"/>
                    <a:pt x="0" y="47"/>
                    <a:pt x="0" y="39"/>
                  </a:cubicBezTo>
                  <a:cubicBezTo>
                    <a:pt x="0" y="31"/>
                    <a:pt x="0" y="24"/>
                    <a:pt x="0" y="16"/>
                  </a:cubicBezTo>
                  <a:cubicBezTo>
                    <a:pt x="8" y="16"/>
                    <a:pt x="8" y="8"/>
                    <a:pt x="16" y="8"/>
                  </a:cubicBezTo>
                  <a:cubicBezTo>
                    <a:pt x="24" y="0"/>
                    <a:pt x="32" y="0"/>
                    <a:pt x="40" y="0"/>
                  </a:cubicBezTo>
                  <a:cubicBezTo>
                    <a:pt x="48" y="0"/>
                    <a:pt x="56" y="0"/>
                    <a:pt x="56" y="8"/>
                  </a:cubicBezTo>
                  <a:cubicBezTo>
                    <a:pt x="64" y="8"/>
                    <a:pt x="72" y="16"/>
                    <a:pt x="72" y="16"/>
                  </a:cubicBezTo>
                  <a:cubicBezTo>
                    <a:pt x="72" y="24"/>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6" name="Freeform 808"/>
            <p:cNvSpPr>
              <a:spLocks noChangeArrowheads="1"/>
            </p:cNvSpPr>
            <p:nvPr/>
          </p:nvSpPr>
          <p:spPr bwMode="auto">
            <a:xfrm>
              <a:off x="19031230" y="4676934"/>
              <a:ext cx="57171" cy="98462"/>
            </a:xfrm>
            <a:custGeom>
              <a:avLst/>
              <a:gdLst>
                <a:gd name="T0" fmla="*/ 80 w 81"/>
                <a:gd name="T1" fmla="*/ 0 h 135"/>
                <a:gd name="T2" fmla="*/ 80 w 81"/>
                <a:gd name="T3" fmla="*/ 23 h 135"/>
                <a:gd name="T4" fmla="*/ 64 w 81"/>
                <a:gd name="T5" fmla="*/ 23 h 135"/>
                <a:gd name="T6" fmla="*/ 64 w 81"/>
                <a:gd name="T7" fmla="*/ 134 h 135"/>
                <a:gd name="T8" fmla="*/ 24 w 81"/>
                <a:gd name="T9" fmla="*/ 134 h 135"/>
                <a:gd name="T10" fmla="*/ 24 w 81"/>
                <a:gd name="T11" fmla="*/ 23 h 135"/>
                <a:gd name="T12" fmla="*/ 0 w 81"/>
                <a:gd name="T13" fmla="*/ 23 h 135"/>
                <a:gd name="T14" fmla="*/ 0 w 81"/>
                <a:gd name="T15" fmla="*/ 0 h 135"/>
                <a:gd name="T16" fmla="*/ 80 w 81"/>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35">
                  <a:moveTo>
                    <a:pt x="80" y="0"/>
                  </a:moveTo>
                  <a:lnTo>
                    <a:pt x="80" y="23"/>
                  </a:lnTo>
                  <a:lnTo>
                    <a:pt x="64" y="23"/>
                  </a:lnTo>
                  <a:lnTo>
                    <a:pt x="64" y="134"/>
                  </a:lnTo>
                  <a:lnTo>
                    <a:pt x="24" y="134"/>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7" name="Freeform 809"/>
            <p:cNvSpPr>
              <a:spLocks noChangeArrowheads="1"/>
            </p:cNvSpPr>
            <p:nvPr/>
          </p:nvSpPr>
          <p:spPr bwMode="auto">
            <a:xfrm>
              <a:off x="19082049" y="4676934"/>
              <a:ext cx="63523" cy="98462"/>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24 w 88"/>
                <a:gd name="T17" fmla="*/ 0 h 135"/>
                <a:gd name="T18" fmla="*/ 72 w 88"/>
                <a:gd name="T19" fmla="*/ 0 h 135"/>
                <a:gd name="T20" fmla="*/ 56 w 88"/>
                <a:gd name="T21" fmla="*/ 87 h 135"/>
                <a:gd name="T22" fmla="*/ 56 w 88"/>
                <a:gd name="T23" fmla="*/ 87 h 135"/>
                <a:gd name="T24" fmla="*/ 48 w 88"/>
                <a:gd name="T25" fmla="*/ 23 h 135"/>
                <a:gd name="T26" fmla="*/ 40 w 88"/>
                <a:gd name="T27" fmla="*/ 87 h 135"/>
                <a:gd name="T28" fmla="*/ 56 w 88"/>
                <a:gd name="T29" fmla="*/ 8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24" y="0"/>
                    <a:pt x="24" y="0"/>
                    <a:pt x="24" y="0"/>
                  </a:cubicBezTo>
                  <a:lnTo>
                    <a:pt x="72" y="0"/>
                  </a:lnTo>
                  <a:close/>
                  <a:moveTo>
                    <a:pt x="56" y="87"/>
                  </a:moveTo>
                  <a:lnTo>
                    <a:pt x="56" y="87"/>
                  </a:lnTo>
                  <a:cubicBezTo>
                    <a:pt x="48" y="71"/>
                    <a:pt x="48" y="47"/>
                    <a:pt x="48" y="23"/>
                  </a:cubicBezTo>
                  <a:cubicBezTo>
                    <a:pt x="40" y="55"/>
                    <a:pt x="40" y="71"/>
                    <a:pt x="40" y="87"/>
                  </a:cubicBezTo>
                  <a:lnTo>
                    <a:pt x="56"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8" name="Freeform 810"/>
            <p:cNvSpPr>
              <a:spLocks noChangeArrowheads="1"/>
            </p:cNvSpPr>
            <p:nvPr/>
          </p:nvSpPr>
          <p:spPr bwMode="auto">
            <a:xfrm>
              <a:off x="18770785" y="5331223"/>
              <a:ext cx="63523" cy="98462"/>
            </a:xfrm>
            <a:custGeom>
              <a:avLst/>
              <a:gdLst>
                <a:gd name="T0" fmla="*/ 87 w 88"/>
                <a:gd name="T1" fmla="*/ 55 h 135"/>
                <a:gd name="T2" fmla="*/ 87 w 88"/>
                <a:gd name="T3" fmla="*/ 55 h 135"/>
                <a:gd name="T4" fmla="*/ 47 w 88"/>
                <a:gd name="T5" fmla="*/ 55 h 135"/>
                <a:gd name="T6" fmla="*/ 47 w 88"/>
                <a:gd name="T7" fmla="*/ 31 h 135"/>
                <a:gd name="T8" fmla="*/ 47 w 88"/>
                <a:gd name="T9" fmla="*/ 24 h 135"/>
                <a:gd name="T10" fmla="*/ 47 w 88"/>
                <a:gd name="T11" fmla="*/ 16 h 135"/>
                <a:gd name="T12" fmla="*/ 39 w 88"/>
                <a:gd name="T13" fmla="*/ 24 h 135"/>
                <a:gd name="T14" fmla="*/ 39 w 88"/>
                <a:gd name="T15" fmla="*/ 31 h 135"/>
                <a:gd name="T16" fmla="*/ 39 w 88"/>
                <a:gd name="T17" fmla="*/ 95 h 135"/>
                <a:gd name="T18" fmla="*/ 39 w 88"/>
                <a:gd name="T19" fmla="*/ 110 h 135"/>
                <a:gd name="T20" fmla="*/ 47 w 88"/>
                <a:gd name="T21" fmla="*/ 110 h 135"/>
                <a:gd name="T22" fmla="*/ 47 w 88"/>
                <a:gd name="T23" fmla="*/ 110 h 135"/>
                <a:gd name="T24" fmla="*/ 47 w 88"/>
                <a:gd name="T25" fmla="*/ 95 h 135"/>
                <a:gd name="T26" fmla="*/ 47 w 88"/>
                <a:gd name="T27" fmla="*/ 79 h 135"/>
                <a:gd name="T28" fmla="*/ 87 w 88"/>
                <a:gd name="T29" fmla="*/ 79 h 135"/>
                <a:gd name="T30" fmla="*/ 87 w 88"/>
                <a:gd name="T31" fmla="*/ 87 h 135"/>
                <a:gd name="T32" fmla="*/ 79 w 88"/>
                <a:gd name="T33" fmla="*/ 110 h 135"/>
                <a:gd name="T34" fmla="*/ 71 w 88"/>
                <a:gd name="T35" fmla="*/ 126 h 135"/>
                <a:gd name="T36" fmla="*/ 47 w 88"/>
                <a:gd name="T37" fmla="*/ 134 h 135"/>
                <a:gd name="T38" fmla="*/ 16 w 88"/>
                <a:gd name="T39" fmla="*/ 126 h 135"/>
                <a:gd name="T40" fmla="*/ 8 w 88"/>
                <a:gd name="T41" fmla="*/ 118 h 135"/>
                <a:gd name="T42" fmla="*/ 0 w 88"/>
                <a:gd name="T43" fmla="*/ 87 h 135"/>
                <a:gd name="T44" fmla="*/ 0 w 88"/>
                <a:gd name="T45" fmla="*/ 47 h 135"/>
                <a:gd name="T46" fmla="*/ 0 w 88"/>
                <a:gd name="T47" fmla="*/ 24 h 135"/>
                <a:gd name="T48" fmla="*/ 8 w 88"/>
                <a:gd name="T49" fmla="*/ 8 h 135"/>
                <a:gd name="T50" fmla="*/ 23 w 88"/>
                <a:gd name="T51" fmla="*/ 0 h 135"/>
                <a:gd name="T52" fmla="*/ 39 w 88"/>
                <a:gd name="T53" fmla="*/ 0 h 135"/>
                <a:gd name="T54" fmla="*/ 71 w 88"/>
                <a:gd name="T55" fmla="*/ 0 h 135"/>
                <a:gd name="T56" fmla="*/ 79 w 88"/>
                <a:gd name="T57" fmla="*/ 16 h 135"/>
                <a:gd name="T58" fmla="*/ 87 w 88"/>
                <a:gd name="T59" fmla="*/ 47 h 135"/>
                <a:gd name="T60" fmla="*/ 87 w 88"/>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35">
                  <a:moveTo>
                    <a:pt x="87" y="55"/>
                  </a:moveTo>
                  <a:lnTo>
                    <a:pt x="87" y="55"/>
                  </a:lnTo>
                  <a:cubicBezTo>
                    <a:pt x="47" y="55"/>
                    <a:pt x="47" y="55"/>
                    <a:pt x="47" y="55"/>
                  </a:cubicBezTo>
                  <a:cubicBezTo>
                    <a:pt x="47" y="31"/>
                    <a:pt x="47" y="31"/>
                    <a:pt x="47" y="31"/>
                  </a:cubicBezTo>
                  <a:cubicBezTo>
                    <a:pt x="47" y="24"/>
                    <a:pt x="47" y="24"/>
                    <a:pt x="47" y="24"/>
                  </a:cubicBezTo>
                  <a:cubicBezTo>
                    <a:pt x="47" y="16"/>
                    <a:pt x="47" y="16"/>
                    <a:pt x="47" y="16"/>
                  </a:cubicBezTo>
                  <a:cubicBezTo>
                    <a:pt x="39" y="16"/>
                    <a:pt x="39" y="16"/>
                    <a:pt x="39" y="24"/>
                  </a:cubicBezTo>
                  <a:lnTo>
                    <a:pt x="39" y="31"/>
                  </a:lnTo>
                  <a:cubicBezTo>
                    <a:pt x="39" y="95"/>
                    <a:pt x="39" y="95"/>
                    <a:pt x="39" y="95"/>
                  </a:cubicBezTo>
                  <a:cubicBezTo>
                    <a:pt x="39" y="103"/>
                    <a:pt x="39" y="110"/>
                    <a:pt x="39" y="110"/>
                  </a:cubicBezTo>
                  <a:cubicBezTo>
                    <a:pt x="39" y="110"/>
                    <a:pt x="39" y="110"/>
                    <a:pt x="47" y="110"/>
                  </a:cubicBezTo>
                  <a:lnTo>
                    <a:pt x="47" y="110"/>
                  </a:lnTo>
                  <a:cubicBezTo>
                    <a:pt x="47" y="110"/>
                    <a:pt x="47" y="103"/>
                    <a:pt x="47" y="95"/>
                  </a:cubicBezTo>
                  <a:cubicBezTo>
                    <a:pt x="47" y="79"/>
                    <a:pt x="47" y="79"/>
                    <a:pt x="47" y="79"/>
                  </a:cubicBezTo>
                  <a:cubicBezTo>
                    <a:pt x="87" y="79"/>
                    <a:pt x="87" y="79"/>
                    <a:pt x="87" y="79"/>
                  </a:cubicBezTo>
                  <a:cubicBezTo>
                    <a:pt x="87" y="87"/>
                    <a:pt x="87" y="87"/>
                    <a:pt x="87" y="87"/>
                  </a:cubicBezTo>
                  <a:cubicBezTo>
                    <a:pt x="87" y="95"/>
                    <a:pt x="87" y="110"/>
                    <a:pt x="79" y="110"/>
                  </a:cubicBezTo>
                  <a:cubicBezTo>
                    <a:pt x="79" y="118"/>
                    <a:pt x="79" y="126"/>
                    <a:pt x="71" y="126"/>
                  </a:cubicBezTo>
                  <a:cubicBezTo>
                    <a:pt x="63" y="134"/>
                    <a:pt x="55" y="134"/>
                    <a:pt x="47" y="134"/>
                  </a:cubicBezTo>
                  <a:cubicBezTo>
                    <a:pt x="31" y="134"/>
                    <a:pt x="23" y="134"/>
                    <a:pt x="16" y="126"/>
                  </a:cubicBezTo>
                  <a:lnTo>
                    <a:pt x="8" y="118"/>
                  </a:lnTo>
                  <a:cubicBezTo>
                    <a:pt x="0" y="110"/>
                    <a:pt x="0" y="95"/>
                    <a:pt x="0" y="87"/>
                  </a:cubicBezTo>
                  <a:cubicBezTo>
                    <a:pt x="0" y="47"/>
                    <a:pt x="0" y="47"/>
                    <a:pt x="0" y="47"/>
                  </a:cubicBezTo>
                  <a:cubicBezTo>
                    <a:pt x="0" y="39"/>
                    <a:pt x="0" y="31"/>
                    <a:pt x="0" y="24"/>
                  </a:cubicBezTo>
                  <a:cubicBezTo>
                    <a:pt x="0" y="16"/>
                    <a:pt x="8" y="16"/>
                    <a:pt x="8" y="8"/>
                  </a:cubicBezTo>
                  <a:cubicBezTo>
                    <a:pt x="16" y="8"/>
                    <a:pt x="16" y="0"/>
                    <a:pt x="23" y="0"/>
                  </a:cubicBezTo>
                  <a:cubicBezTo>
                    <a:pt x="31" y="0"/>
                    <a:pt x="31" y="0"/>
                    <a:pt x="39" y="0"/>
                  </a:cubicBezTo>
                  <a:cubicBezTo>
                    <a:pt x="55" y="0"/>
                    <a:pt x="63" y="0"/>
                    <a:pt x="71" y="0"/>
                  </a:cubicBezTo>
                  <a:cubicBezTo>
                    <a:pt x="79" y="8"/>
                    <a:pt x="79" y="8"/>
                    <a:pt x="79" y="16"/>
                  </a:cubicBezTo>
                  <a:cubicBezTo>
                    <a:pt x="87" y="24"/>
                    <a:pt x="87" y="31"/>
                    <a:pt x="87" y="47"/>
                  </a:cubicBezTo>
                  <a:lnTo>
                    <a:pt x="87"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19" name="Freeform 811"/>
            <p:cNvSpPr>
              <a:spLocks noChangeArrowheads="1"/>
            </p:cNvSpPr>
            <p:nvPr/>
          </p:nvSpPr>
          <p:spPr bwMode="auto">
            <a:xfrm>
              <a:off x="18837485" y="5331223"/>
              <a:ext cx="57171" cy="98462"/>
            </a:xfrm>
            <a:custGeom>
              <a:avLst/>
              <a:gdLst>
                <a:gd name="T0" fmla="*/ 79 w 80"/>
                <a:gd name="T1" fmla="*/ 79 h 135"/>
                <a:gd name="T2" fmla="*/ 79 w 80"/>
                <a:gd name="T3" fmla="*/ 79 h 135"/>
                <a:gd name="T4" fmla="*/ 79 w 80"/>
                <a:gd name="T5" fmla="*/ 103 h 135"/>
                <a:gd name="T6" fmla="*/ 79 w 80"/>
                <a:gd name="T7" fmla="*/ 118 h 135"/>
                <a:gd name="T8" fmla="*/ 63 w 80"/>
                <a:gd name="T9" fmla="*/ 134 h 135"/>
                <a:gd name="T10" fmla="*/ 39 w 80"/>
                <a:gd name="T11" fmla="*/ 134 h 135"/>
                <a:gd name="T12" fmla="*/ 23 w 80"/>
                <a:gd name="T13" fmla="*/ 134 h 135"/>
                <a:gd name="T14" fmla="*/ 8 w 80"/>
                <a:gd name="T15" fmla="*/ 118 h 135"/>
                <a:gd name="T16" fmla="*/ 0 w 80"/>
                <a:gd name="T17" fmla="*/ 103 h 135"/>
                <a:gd name="T18" fmla="*/ 0 w 80"/>
                <a:gd name="T19" fmla="*/ 79 h 135"/>
                <a:gd name="T20" fmla="*/ 0 w 80"/>
                <a:gd name="T21" fmla="*/ 55 h 135"/>
                <a:gd name="T22" fmla="*/ 0 w 80"/>
                <a:gd name="T23" fmla="*/ 24 h 135"/>
                <a:gd name="T24" fmla="*/ 8 w 80"/>
                <a:gd name="T25" fmla="*/ 8 h 135"/>
                <a:gd name="T26" fmla="*/ 23 w 80"/>
                <a:gd name="T27" fmla="*/ 0 h 135"/>
                <a:gd name="T28" fmla="*/ 39 w 80"/>
                <a:gd name="T29" fmla="*/ 0 h 135"/>
                <a:gd name="T30" fmla="*/ 63 w 80"/>
                <a:gd name="T31" fmla="*/ 0 h 135"/>
                <a:gd name="T32" fmla="*/ 79 w 80"/>
                <a:gd name="T33" fmla="*/ 8 h 135"/>
                <a:gd name="T34" fmla="*/ 79 w 80"/>
                <a:gd name="T35" fmla="*/ 24 h 135"/>
                <a:gd name="T36" fmla="*/ 79 w 80"/>
                <a:gd name="T37" fmla="*/ 55 h 135"/>
                <a:gd name="T38" fmla="*/ 79 w 80"/>
                <a:gd name="T39" fmla="*/ 79 h 135"/>
                <a:gd name="T40" fmla="*/ 47 w 80"/>
                <a:gd name="T41" fmla="*/ 31 h 135"/>
                <a:gd name="T42" fmla="*/ 47 w 80"/>
                <a:gd name="T43" fmla="*/ 31 h 135"/>
                <a:gd name="T44" fmla="*/ 47 w 80"/>
                <a:gd name="T45" fmla="*/ 24 h 135"/>
                <a:gd name="T46" fmla="*/ 39 w 80"/>
                <a:gd name="T47" fmla="*/ 16 h 135"/>
                <a:gd name="T48" fmla="*/ 39 w 80"/>
                <a:gd name="T49" fmla="*/ 24 h 135"/>
                <a:gd name="T50" fmla="*/ 39 w 80"/>
                <a:gd name="T51" fmla="*/ 31 h 135"/>
                <a:gd name="T52" fmla="*/ 39 w 80"/>
                <a:gd name="T53" fmla="*/ 95 h 135"/>
                <a:gd name="T54" fmla="*/ 39 w 80"/>
                <a:gd name="T55" fmla="*/ 110 h 135"/>
                <a:gd name="T56" fmla="*/ 39 w 80"/>
                <a:gd name="T57" fmla="*/ 110 h 135"/>
                <a:gd name="T58" fmla="*/ 47 w 80"/>
                <a:gd name="T59" fmla="*/ 110 h 135"/>
                <a:gd name="T60" fmla="*/ 47 w 80"/>
                <a:gd name="T61" fmla="*/ 95 h 135"/>
                <a:gd name="T62" fmla="*/ 47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9" y="118"/>
                    <a:pt x="79" y="118"/>
                  </a:cubicBezTo>
                  <a:cubicBezTo>
                    <a:pt x="71" y="126"/>
                    <a:pt x="71" y="126"/>
                    <a:pt x="63" y="134"/>
                  </a:cubicBezTo>
                  <a:cubicBezTo>
                    <a:pt x="55" y="134"/>
                    <a:pt x="47" y="134"/>
                    <a:pt x="39" y="134"/>
                  </a:cubicBezTo>
                  <a:cubicBezTo>
                    <a:pt x="31" y="134"/>
                    <a:pt x="31" y="134"/>
                    <a:pt x="23" y="134"/>
                  </a:cubicBezTo>
                  <a:cubicBezTo>
                    <a:pt x="15" y="126"/>
                    <a:pt x="15" y="126"/>
                    <a:pt x="8" y="118"/>
                  </a:cubicBezTo>
                  <a:cubicBezTo>
                    <a:pt x="8" y="118"/>
                    <a:pt x="0" y="110"/>
                    <a:pt x="0" y="103"/>
                  </a:cubicBezTo>
                  <a:cubicBezTo>
                    <a:pt x="0" y="103"/>
                    <a:pt x="0" y="95"/>
                    <a:pt x="0" y="79"/>
                  </a:cubicBezTo>
                  <a:cubicBezTo>
                    <a:pt x="0" y="55"/>
                    <a:pt x="0" y="55"/>
                    <a:pt x="0" y="55"/>
                  </a:cubicBezTo>
                  <a:cubicBezTo>
                    <a:pt x="0" y="39"/>
                    <a:pt x="0" y="31"/>
                    <a:pt x="0" y="24"/>
                  </a:cubicBezTo>
                  <a:cubicBezTo>
                    <a:pt x="0" y="24"/>
                    <a:pt x="8" y="16"/>
                    <a:pt x="8" y="8"/>
                  </a:cubicBezTo>
                  <a:cubicBezTo>
                    <a:pt x="15" y="8"/>
                    <a:pt x="15" y="0"/>
                    <a:pt x="23" y="0"/>
                  </a:cubicBezTo>
                  <a:cubicBezTo>
                    <a:pt x="31" y="0"/>
                    <a:pt x="31" y="0"/>
                    <a:pt x="39" y="0"/>
                  </a:cubicBezTo>
                  <a:cubicBezTo>
                    <a:pt x="47" y="0"/>
                    <a:pt x="55" y="0"/>
                    <a:pt x="63" y="0"/>
                  </a:cubicBezTo>
                  <a:cubicBezTo>
                    <a:pt x="71" y="0"/>
                    <a:pt x="71" y="8"/>
                    <a:pt x="79" y="8"/>
                  </a:cubicBezTo>
                  <a:cubicBezTo>
                    <a:pt x="79" y="16"/>
                    <a:pt x="79" y="24"/>
                    <a:pt x="79" y="24"/>
                  </a:cubicBezTo>
                  <a:cubicBezTo>
                    <a:pt x="79" y="31"/>
                    <a:pt x="79" y="39"/>
                    <a:pt x="79" y="55"/>
                  </a:cubicBezTo>
                  <a:lnTo>
                    <a:pt x="79" y="79"/>
                  </a:lnTo>
                  <a:close/>
                  <a:moveTo>
                    <a:pt x="47" y="31"/>
                  </a:moveTo>
                  <a:lnTo>
                    <a:pt x="47" y="31"/>
                  </a:lnTo>
                  <a:cubicBezTo>
                    <a:pt x="47" y="24"/>
                    <a:pt x="47" y="24"/>
                    <a:pt x="47" y="24"/>
                  </a:cubicBezTo>
                  <a:cubicBezTo>
                    <a:pt x="47" y="16"/>
                    <a:pt x="47" y="16"/>
                    <a:pt x="39" y="16"/>
                  </a:cubicBezTo>
                  <a:cubicBezTo>
                    <a:pt x="39" y="16"/>
                    <a:pt x="39" y="16"/>
                    <a:pt x="39" y="24"/>
                  </a:cubicBezTo>
                  <a:cubicBezTo>
                    <a:pt x="39" y="24"/>
                    <a:pt x="39" y="24"/>
                    <a:pt x="39" y="31"/>
                  </a:cubicBezTo>
                  <a:cubicBezTo>
                    <a:pt x="39" y="95"/>
                    <a:pt x="39" y="95"/>
                    <a:pt x="39" y="95"/>
                  </a:cubicBezTo>
                  <a:cubicBezTo>
                    <a:pt x="39" y="103"/>
                    <a:pt x="39" y="110"/>
                    <a:pt x="39" y="110"/>
                  </a:cubicBezTo>
                  <a:lnTo>
                    <a:pt x="39" y="110"/>
                  </a:lnTo>
                  <a:cubicBezTo>
                    <a:pt x="47" y="110"/>
                    <a:pt x="47" y="110"/>
                    <a:pt x="47" y="110"/>
                  </a:cubicBezTo>
                  <a:cubicBezTo>
                    <a:pt x="47" y="110"/>
                    <a:pt x="47" y="103"/>
                    <a:pt x="47" y="95"/>
                  </a:cubicBezTo>
                  <a:lnTo>
                    <a:pt x="47"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0" name="Freeform 812"/>
            <p:cNvSpPr>
              <a:spLocks noChangeArrowheads="1"/>
            </p:cNvSpPr>
            <p:nvPr/>
          </p:nvSpPr>
          <p:spPr bwMode="auto">
            <a:xfrm>
              <a:off x="18907361" y="5331223"/>
              <a:ext cx="57171" cy="98462"/>
            </a:xfrm>
            <a:custGeom>
              <a:avLst/>
              <a:gdLst>
                <a:gd name="T0" fmla="*/ 78 w 79"/>
                <a:gd name="T1" fmla="*/ 0 h 135"/>
                <a:gd name="T2" fmla="*/ 78 w 79"/>
                <a:gd name="T3" fmla="*/ 134 h 135"/>
                <a:gd name="T4" fmla="*/ 47 w 79"/>
                <a:gd name="T5" fmla="*/ 134 h 135"/>
                <a:gd name="T6" fmla="*/ 31 w 79"/>
                <a:gd name="T7" fmla="*/ 71 h 135"/>
                <a:gd name="T8" fmla="*/ 31 w 79"/>
                <a:gd name="T9" fmla="*/ 134 h 135"/>
                <a:gd name="T10" fmla="*/ 0 w 79"/>
                <a:gd name="T11" fmla="*/ 134 h 135"/>
                <a:gd name="T12" fmla="*/ 0 w 79"/>
                <a:gd name="T13" fmla="*/ 0 h 135"/>
                <a:gd name="T14" fmla="*/ 31 w 79"/>
                <a:gd name="T15" fmla="*/ 0 h 135"/>
                <a:gd name="T16" fmla="*/ 47 w 79"/>
                <a:gd name="T17" fmla="*/ 55 h 135"/>
                <a:gd name="T18" fmla="*/ 47 w 79"/>
                <a:gd name="T19" fmla="*/ 0 h 135"/>
                <a:gd name="T20" fmla="*/ 78 w 79"/>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35">
                  <a:moveTo>
                    <a:pt x="78" y="0"/>
                  </a:moveTo>
                  <a:lnTo>
                    <a:pt x="78" y="134"/>
                  </a:lnTo>
                  <a:lnTo>
                    <a:pt x="47" y="134"/>
                  </a:lnTo>
                  <a:lnTo>
                    <a:pt x="31" y="71"/>
                  </a:lnTo>
                  <a:lnTo>
                    <a:pt x="31" y="134"/>
                  </a:lnTo>
                  <a:lnTo>
                    <a:pt x="0" y="134"/>
                  </a:lnTo>
                  <a:lnTo>
                    <a:pt x="0" y="0"/>
                  </a:lnTo>
                  <a:lnTo>
                    <a:pt x="31" y="0"/>
                  </a:lnTo>
                  <a:lnTo>
                    <a:pt x="47" y="55"/>
                  </a:lnTo>
                  <a:lnTo>
                    <a:pt x="47" y="0"/>
                  </a:lnTo>
                  <a:lnTo>
                    <a:pt x="7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1" name="Freeform 813"/>
            <p:cNvSpPr>
              <a:spLocks noChangeArrowheads="1"/>
            </p:cNvSpPr>
            <p:nvPr/>
          </p:nvSpPr>
          <p:spPr bwMode="auto">
            <a:xfrm>
              <a:off x="18974059" y="5331223"/>
              <a:ext cx="57171" cy="98462"/>
            </a:xfrm>
            <a:custGeom>
              <a:avLst/>
              <a:gdLst>
                <a:gd name="T0" fmla="*/ 79 w 80"/>
                <a:gd name="T1" fmla="*/ 55 h 135"/>
                <a:gd name="T2" fmla="*/ 79 w 80"/>
                <a:gd name="T3" fmla="*/ 55 h 135"/>
                <a:gd name="T4" fmla="*/ 48 w 80"/>
                <a:gd name="T5" fmla="*/ 55 h 135"/>
                <a:gd name="T6" fmla="*/ 48 w 80"/>
                <a:gd name="T7" fmla="*/ 31 h 135"/>
                <a:gd name="T8" fmla="*/ 48 w 80"/>
                <a:gd name="T9" fmla="*/ 24 h 135"/>
                <a:gd name="T10" fmla="*/ 40 w 80"/>
                <a:gd name="T11" fmla="*/ 16 h 135"/>
                <a:gd name="T12" fmla="*/ 32 w 80"/>
                <a:gd name="T13" fmla="*/ 24 h 135"/>
                <a:gd name="T14" fmla="*/ 32 w 80"/>
                <a:gd name="T15" fmla="*/ 31 h 135"/>
                <a:gd name="T16" fmla="*/ 32 w 80"/>
                <a:gd name="T17" fmla="*/ 95 h 135"/>
                <a:gd name="T18" fmla="*/ 32 w 80"/>
                <a:gd name="T19" fmla="*/ 110 h 135"/>
                <a:gd name="T20" fmla="*/ 40 w 80"/>
                <a:gd name="T21" fmla="*/ 110 h 135"/>
                <a:gd name="T22" fmla="*/ 48 w 80"/>
                <a:gd name="T23" fmla="*/ 110 h 135"/>
                <a:gd name="T24" fmla="*/ 48 w 80"/>
                <a:gd name="T25" fmla="*/ 95 h 135"/>
                <a:gd name="T26" fmla="*/ 48 w 80"/>
                <a:gd name="T27" fmla="*/ 79 h 135"/>
                <a:gd name="T28" fmla="*/ 79 w 80"/>
                <a:gd name="T29" fmla="*/ 79 h 135"/>
                <a:gd name="T30" fmla="*/ 79 w 80"/>
                <a:gd name="T31" fmla="*/ 87 h 135"/>
                <a:gd name="T32" fmla="*/ 79 w 80"/>
                <a:gd name="T33" fmla="*/ 110 h 135"/>
                <a:gd name="T34" fmla="*/ 64 w 80"/>
                <a:gd name="T35" fmla="*/ 126 h 135"/>
                <a:gd name="T36" fmla="*/ 40 w 80"/>
                <a:gd name="T37" fmla="*/ 134 h 135"/>
                <a:gd name="T38" fmla="*/ 16 w 80"/>
                <a:gd name="T39" fmla="*/ 126 h 135"/>
                <a:gd name="T40" fmla="*/ 0 w 80"/>
                <a:gd name="T41" fmla="*/ 118 h 135"/>
                <a:gd name="T42" fmla="*/ 0 w 80"/>
                <a:gd name="T43" fmla="*/ 87 h 135"/>
                <a:gd name="T44" fmla="*/ 0 w 80"/>
                <a:gd name="T45" fmla="*/ 47 h 135"/>
                <a:gd name="T46" fmla="*/ 0 w 80"/>
                <a:gd name="T47" fmla="*/ 24 h 135"/>
                <a:gd name="T48" fmla="*/ 8 w 80"/>
                <a:gd name="T49" fmla="*/ 8 h 135"/>
                <a:gd name="T50" fmla="*/ 16 w 80"/>
                <a:gd name="T51" fmla="*/ 0 h 135"/>
                <a:gd name="T52" fmla="*/ 40 w 80"/>
                <a:gd name="T53" fmla="*/ 0 h 135"/>
                <a:gd name="T54" fmla="*/ 64 w 80"/>
                <a:gd name="T55" fmla="*/ 0 h 135"/>
                <a:gd name="T56" fmla="*/ 79 w 80"/>
                <a:gd name="T57" fmla="*/ 16 h 135"/>
                <a:gd name="T58" fmla="*/ 79 w 80"/>
                <a:gd name="T59" fmla="*/ 47 h 135"/>
                <a:gd name="T60" fmla="*/ 79 w 80"/>
                <a:gd name="T61" fmla="*/ 5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35">
                  <a:moveTo>
                    <a:pt x="79" y="55"/>
                  </a:moveTo>
                  <a:lnTo>
                    <a:pt x="79" y="55"/>
                  </a:lnTo>
                  <a:cubicBezTo>
                    <a:pt x="48" y="55"/>
                    <a:pt x="48" y="55"/>
                    <a:pt x="48" y="55"/>
                  </a:cubicBezTo>
                  <a:cubicBezTo>
                    <a:pt x="48" y="31"/>
                    <a:pt x="48" y="31"/>
                    <a:pt x="48" y="31"/>
                  </a:cubicBezTo>
                  <a:cubicBezTo>
                    <a:pt x="48" y="24"/>
                    <a:pt x="48" y="24"/>
                    <a:pt x="48" y="24"/>
                  </a:cubicBezTo>
                  <a:cubicBezTo>
                    <a:pt x="40" y="16"/>
                    <a:pt x="40" y="16"/>
                    <a:pt x="40" y="16"/>
                  </a:cubicBezTo>
                  <a:cubicBezTo>
                    <a:pt x="40" y="16"/>
                    <a:pt x="32" y="16"/>
                    <a:pt x="32" y="24"/>
                  </a:cubicBezTo>
                  <a:lnTo>
                    <a:pt x="32" y="31"/>
                  </a:lnTo>
                  <a:cubicBezTo>
                    <a:pt x="32" y="95"/>
                    <a:pt x="32" y="95"/>
                    <a:pt x="32" y="95"/>
                  </a:cubicBezTo>
                  <a:cubicBezTo>
                    <a:pt x="32" y="103"/>
                    <a:pt x="32" y="110"/>
                    <a:pt x="32" y="110"/>
                  </a:cubicBezTo>
                  <a:lnTo>
                    <a:pt x="40" y="110"/>
                  </a:lnTo>
                  <a:cubicBezTo>
                    <a:pt x="40" y="110"/>
                    <a:pt x="40" y="110"/>
                    <a:pt x="48" y="110"/>
                  </a:cubicBezTo>
                  <a:cubicBezTo>
                    <a:pt x="48" y="110"/>
                    <a:pt x="48" y="103"/>
                    <a:pt x="48" y="95"/>
                  </a:cubicBezTo>
                  <a:cubicBezTo>
                    <a:pt x="48" y="79"/>
                    <a:pt x="48" y="79"/>
                    <a:pt x="48" y="79"/>
                  </a:cubicBezTo>
                  <a:cubicBezTo>
                    <a:pt x="79" y="79"/>
                    <a:pt x="79" y="79"/>
                    <a:pt x="79" y="79"/>
                  </a:cubicBezTo>
                  <a:cubicBezTo>
                    <a:pt x="79" y="87"/>
                    <a:pt x="79" y="87"/>
                    <a:pt x="79" y="87"/>
                  </a:cubicBezTo>
                  <a:cubicBezTo>
                    <a:pt x="79" y="95"/>
                    <a:pt x="79" y="110"/>
                    <a:pt x="79" y="110"/>
                  </a:cubicBezTo>
                  <a:cubicBezTo>
                    <a:pt x="72" y="118"/>
                    <a:pt x="72" y="126"/>
                    <a:pt x="64" y="126"/>
                  </a:cubicBezTo>
                  <a:cubicBezTo>
                    <a:pt x="56" y="134"/>
                    <a:pt x="48" y="134"/>
                    <a:pt x="40" y="134"/>
                  </a:cubicBezTo>
                  <a:cubicBezTo>
                    <a:pt x="32" y="134"/>
                    <a:pt x="24" y="134"/>
                    <a:pt x="16" y="126"/>
                  </a:cubicBezTo>
                  <a:cubicBezTo>
                    <a:pt x="8" y="126"/>
                    <a:pt x="0" y="118"/>
                    <a:pt x="0" y="118"/>
                  </a:cubicBezTo>
                  <a:cubicBezTo>
                    <a:pt x="0" y="110"/>
                    <a:pt x="0" y="95"/>
                    <a:pt x="0" y="87"/>
                  </a:cubicBezTo>
                  <a:cubicBezTo>
                    <a:pt x="0" y="47"/>
                    <a:pt x="0" y="47"/>
                    <a:pt x="0" y="47"/>
                  </a:cubicBezTo>
                  <a:cubicBezTo>
                    <a:pt x="0" y="39"/>
                    <a:pt x="0" y="31"/>
                    <a:pt x="0" y="24"/>
                  </a:cubicBezTo>
                  <a:cubicBezTo>
                    <a:pt x="0" y="16"/>
                    <a:pt x="0" y="16"/>
                    <a:pt x="8" y="8"/>
                  </a:cubicBezTo>
                  <a:lnTo>
                    <a:pt x="16" y="0"/>
                  </a:lnTo>
                  <a:cubicBezTo>
                    <a:pt x="24" y="0"/>
                    <a:pt x="32" y="0"/>
                    <a:pt x="40" y="0"/>
                  </a:cubicBezTo>
                  <a:cubicBezTo>
                    <a:pt x="48" y="0"/>
                    <a:pt x="56" y="0"/>
                    <a:pt x="64" y="0"/>
                  </a:cubicBezTo>
                  <a:cubicBezTo>
                    <a:pt x="72" y="8"/>
                    <a:pt x="72" y="8"/>
                    <a:pt x="79" y="16"/>
                  </a:cubicBezTo>
                  <a:cubicBezTo>
                    <a:pt x="79" y="24"/>
                    <a:pt x="79" y="31"/>
                    <a:pt x="79" y="47"/>
                  </a:cubicBezTo>
                  <a:lnTo>
                    <a:pt x="79"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2" name="Freeform 814"/>
            <p:cNvSpPr>
              <a:spLocks noChangeArrowheads="1"/>
            </p:cNvSpPr>
            <p:nvPr/>
          </p:nvSpPr>
          <p:spPr bwMode="auto">
            <a:xfrm>
              <a:off x="19043935" y="5331223"/>
              <a:ext cx="57171" cy="98462"/>
            </a:xfrm>
            <a:custGeom>
              <a:avLst/>
              <a:gdLst>
                <a:gd name="T0" fmla="*/ 79 w 80"/>
                <a:gd name="T1" fmla="*/ 79 h 135"/>
                <a:gd name="T2" fmla="*/ 79 w 80"/>
                <a:gd name="T3" fmla="*/ 79 h 135"/>
                <a:gd name="T4" fmla="*/ 79 w 80"/>
                <a:gd name="T5" fmla="*/ 103 h 135"/>
                <a:gd name="T6" fmla="*/ 71 w 80"/>
                <a:gd name="T7" fmla="*/ 118 h 135"/>
                <a:gd name="T8" fmla="*/ 55 w 80"/>
                <a:gd name="T9" fmla="*/ 134 h 135"/>
                <a:gd name="T10" fmla="*/ 40 w 80"/>
                <a:gd name="T11" fmla="*/ 134 h 135"/>
                <a:gd name="T12" fmla="*/ 16 w 80"/>
                <a:gd name="T13" fmla="*/ 134 h 135"/>
                <a:gd name="T14" fmla="*/ 0 w 80"/>
                <a:gd name="T15" fmla="*/ 118 h 135"/>
                <a:gd name="T16" fmla="*/ 0 w 80"/>
                <a:gd name="T17" fmla="*/ 103 h 135"/>
                <a:gd name="T18" fmla="*/ 0 w 80"/>
                <a:gd name="T19" fmla="*/ 79 h 135"/>
                <a:gd name="T20" fmla="*/ 0 w 80"/>
                <a:gd name="T21" fmla="*/ 55 h 135"/>
                <a:gd name="T22" fmla="*/ 0 w 80"/>
                <a:gd name="T23" fmla="*/ 24 h 135"/>
                <a:gd name="T24" fmla="*/ 0 w 80"/>
                <a:gd name="T25" fmla="*/ 8 h 135"/>
                <a:gd name="T26" fmla="*/ 16 w 80"/>
                <a:gd name="T27" fmla="*/ 0 h 135"/>
                <a:gd name="T28" fmla="*/ 40 w 80"/>
                <a:gd name="T29" fmla="*/ 0 h 135"/>
                <a:gd name="T30" fmla="*/ 55 w 80"/>
                <a:gd name="T31" fmla="*/ 0 h 135"/>
                <a:gd name="T32" fmla="*/ 71 w 80"/>
                <a:gd name="T33" fmla="*/ 8 h 135"/>
                <a:gd name="T34" fmla="*/ 79 w 80"/>
                <a:gd name="T35" fmla="*/ 24 h 135"/>
                <a:gd name="T36" fmla="*/ 79 w 80"/>
                <a:gd name="T37" fmla="*/ 55 h 135"/>
                <a:gd name="T38" fmla="*/ 79 w 80"/>
                <a:gd name="T39" fmla="*/ 79 h 135"/>
                <a:gd name="T40" fmla="*/ 40 w 80"/>
                <a:gd name="T41" fmla="*/ 31 h 135"/>
                <a:gd name="T42" fmla="*/ 40 w 80"/>
                <a:gd name="T43" fmla="*/ 31 h 135"/>
                <a:gd name="T44" fmla="*/ 40 w 80"/>
                <a:gd name="T45" fmla="*/ 24 h 135"/>
                <a:gd name="T46" fmla="*/ 40 w 80"/>
                <a:gd name="T47" fmla="*/ 16 h 135"/>
                <a:gd name="T48" fmla="*/ 32 w 80"/>
                <a:gd name="T49" fmla="*/ 24 h 135"/>
                <a:gd name="T50" fmla="*/ 32 w 80"/>
                <a:gd name="T51" fmla="*/ 31 h 135"/>
                <a:gd name="T52" fmla="*/ 32 w 80"/>
                <a:gd name="T53" fmla="*/ 95 h 135"/>
                <a:gd name="T54" fmla="*/ 32 w 80"/>
                <a:gd name="T55" fmla="*/ 110 h 135"/>
                <a:gd name="T56" fmla="*/ 40 w 80"/>
                <a:gd name="T57" fmla="*/ 110 h 135"/>
                <a:gd name="T58" fmla="*/ 40 w 80"/>
                <a:gd name="T59" fmla="*/ 110 h 135"/>
                <a:gd name="T60" fmla="*/ 40 w 80"/>
                <a:gd name="T61" fmla="*/ 95 h 135"/>
                <a:gd name="T62" fmla="*/ 40 w 80"/>
                <a:gd name="T63" fmla="*/ 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35">
                  <a:moveTo>
                    <a:pt x="79" y="79"/>
                  </a:moveTo>
                  <a:lnTo>
                    <a:pt x="79" y="79"/>
                  </a:lnTo>
                  <a:cubicBezTo>
                    <a:pt x="79" y="87"/>
                    <a:pt x="79" y="103"/>
                    <a:pt x="79" y="103"/>
                  </a:cubicBezTo>
                  <a:cubicBezTo>
                    <a:pt x="79" y="110"/>
                    <a:pt x="71" y="118"/>
                    <a:pt x="71" y="118"/>
                  </a:cubicBezTo>
                  <a:cubicBezTo>
                    <a:pt x="71" y="126"/>
                    <a:pt x="64" y="126"/>
                    <a:pt x="55" y="134"/>
                  </a:cubicBezTo>
                  <a:cubicBezTo>
                    <a:pt x="48" y="134"/>
                    <a:pt x="48" y="134"/>
                    <a:pt x="40" y="134"/>
                  </a:cubicBezTo>
                  <a:cubicBezTo>
                    <a:pt x="32" y="134"/>
                    <a:pt x="24" y="134"/>
                    <a:pt x="16" y="134"/>
                  </a:cubicBezTo>
                  <a:cubicBezTo>
                    <a:pt x="8" y="126"/>
                    <a:pt x="8" y="126"/>
                    <a:pt x="0" y="118"/>
                  </a:cubicBezTo>
                  <a:cubicBezTo>
                    <a:pt x="0" y="118"/>
                    <a:pt x="0" y="110"/>
                    <a:pt x="0" y="103"/>
                  </a:cubicBezTo>
                  <a:cubicBezTo>
                    <a:pt x="0" y="103"/>
                    <a:pt x="0" y="95"/>
                    <a:pt x="0" y="79"/>
                  </a:cubicBezTo>
                  <a:cubicBezTo>
                    <a:pt x="0" y="55"/>
                    <a:pt x="0" y="55"/>
                    <a:pt x="0" y="55"/>
                  </a:cubicBezTo>
                  <a:cubicBezTo>
                    <a:pt x="0" y="39"/>
                    <a:pt x="0" y="31"/>
                    <a:pt x="0" y="24"/>
                  </a:cubicBezTo>
                  <a:cubicBezTo>
                    <a:pt x="0" y="24"/>
                    <a:pt x="0" y="16"/>
                    <a:pt x="0" y="8"/>
                  </a:cubicBezTo>
                  <a:cubicBezTo>
                    <a:pt x="8" y="8"/>
                    <a:pt x="8" y="0"/>
                    <a:pt x="16" y="0"/>
                  </a:cubicBezTo>
                  <a:cubicBezTo>
                    <a:pt x="24" y="0"/>
                    <a:pt x="32" y="0"/>
                    <a:pt x="40" y="0"/>
                  </a:cubicBezTo>
                  <a:cubicBezTo>
                    <a:pt x="48" y="0"/>
                    <a:pt x="48" y="0"/>
                    <a:pt x="55" y="0"/>
                  </a:cubicBezTo>
                  <a:cubicBezTo>
                    <a:pt x="64" y="0"/>
                    <a:pt x="64" y="8"/>
                    <a:pt x="71" y="8"/>
                  </a:cubicBezTo>
                  <a:cubicBezTo>
                    <a:pt x="71" y="16"/>
                    <a:pt x="79" y="24"/>
                    <a:pt x="79" y="24"/>
                  </a:cubicBezTo>
                  <a:cubicBezTo>
                    <a:pt x="79" y="31"/>
                    <a:pt x="79" y="39"/>
                    <a:pt x="79" y="55"/>
                  </a:cubicBezTo>
                  <a:lnTo>
                    <a:pt x="79" y="79"/>
                  </a:lnTo>
                  <a:close/>
                  <a:moveTo>
                    <a:pt x="40" y="31"/>
                  </a:moveTo>
                  <a:lnTo>
                    <a:pt x="40" y="31"/>
                  </a:lnTo>
                  <a:cubicBezTo>
                    <a:pt x="40" y="24"/>
                    <a:pt x="40" y="24"/>
                    <a:pt x="40" y="24"/>
                  </a:cubicBezTo>
                  <a:cubicBezTo>
                    <a:pt x="40" y="16"/>
                    <a:pt x="40" y="16"/>
                    <a:pt x="40" y="16"/>
                  </a:cubicBezTo>
                  <a:cubicBezTo>
                    <a:pt x="32" y="16"/>
                    <a:pt x="32" y="16"/>
                    <a:pt x="32" y="24"/>
                  </a:cubicBezTo>
                  <a:cubicBezTo>
                    <a:pt x="32" y="24"/>
                    <a:pt x="32" y="24"/>
                    <a:pt x="32" y="31"/>
                  </a:cubicBezTo>
                  <a:cubicBezTo>
                    <a:pt x="32" y="95"/>
                    <a:pt x="32" y="95"/>
                    <a:pt x="32" y="95"/>
                  </a:cubicBezTo>
                  <a:cubicBezTo>
                    <a:pt x="32" y="103"/>
                    <a:pt x="32" y="110"/>
                    <a:pt x="32" y="110"/>
                  </a:cubicBezTo>
                  <a:cubicBezTo>
                    <a:pt x="32" y="110"/>
                    <a:pt x="32" y="110"/>
                    <a:pt x="40" y="110"/>
                  </a:cubicBezTo>
                  <a:lnTo>
                    <a:pt x="40" y="110"/>
                  </a:lnTo>
                  <a:cubicBezTo>
                    <a:pt x="40" y="110"/>
                    <a:pt x="40" y="103"/>
                    <a:pt x="40" y="95"/>
                  </a:cubicBez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3" name="Freeform 815"/>
            <p:cNvSpPr>
              <a:spLocks noChangeArrowheads="1"/>
            </p:cNvSpPr>
            <p:nvPr/>
          </p:nvSpPr>
          <p:spPr bwMode="auto">
            <a:xfrm>
              <a:off x="19104283" y="5331223"/>
              <a:ext cx="57171" cy="98462"/>
            </a:xfrm>
            <a:custGeom>
              <a:avLst/>
              <a:gdLst>
                <a:gd name="T0" fmla="*/ 0 w 80"/>
                <a:gd name="T1" fmla="*/ 0 h 135"/>
                <a:gd name="T2" fmla="*/ 0 w 80"/>
                <a:gd name="T3" fmla="*/ 0 h 135"/>
                <a:gd name="T4" fmla="*/ 32 w 80"/>
                <a:gd name="T5" fmla="*/ 0 h 135"/>
                <a:gd name="T6" fmla="*/ 63 w 80"/>
                <a:gd name="T7" fmla="*/ 0 h 135"/>
                <a:gd name="T8" fmla="*/ 79 w 80"/>
                <a:gd name="T9" fmla="*/ 8 h 135"/>
                <a:gd name="T10" fmla="*/ 79 w 80"/>
                <a:gd name="T11" fmla="*/ 31 h 135"/>
                <a:gd name="T12" fmla="*/ 79 w 80"/>
                <a:gd name="T13" fmla="*/ 55 h 135"/>
                <a:gd name="T14" fmla="*/ 63 w 80"/>
                <a:gd name="T15" fmla="*/ 63 h 135"/>
                <a:gd name="T16" fmla="*/ 79 w 80"/>
                <a:gd name="T17" fmla="*/ 71 h 135"/>
                <a:gd name="T18" fmla="*/ 79 w 80"/>
                <a:gd name="T19" fmla="*/ 79 h 135"/>
                <a:gd name="T20" fmla="*/ 79 w 80"/>
                <a:gd name="T21" fmla="*/ 95 h 135"/>
                <a:gd name="T22" fmla="*/ 79 w 80"/>
                <a:gd name="T23" fmla="*/ 134 h 135"/>
                <a:gd name="T24" fmla="*/ 48 w 80"/>
                <a:gd name="T25" fmla="*/ 134 h 135"/>
                <a:gd name="T26" fmla="*/ 48 w 80"/>
                <a:gd name="T27" fmla="*/ 87 h 135"/>
                <a:gd name="T28" fmla="*/ 48 w 80"/>
                <a:gd name="T29" fmla="*/ 71 h 135"/>
                <a:gd name="T30" fmla="*/ 40 w 80"/>
                <a:gd name="T31" fmla="*/ 71 h 135"/>
                <a:gd name="T32" fmla="*/ 40 w 80"/>
                <a:gd name="T33" fmla="*/ 134 h 135"/>
                <a:gd name="T34" fmla="*/ 0 w 80"/>
                <a:gd name="T35" fmla="*/ 134 h 135"/>
                <a:gd name="T36" fmla="*/ 0 w 80"/>
                <a:gd name="T37" fmla="*/ 0 h 135"/>
                <a:gd name="T38" fmla="*/ 40 w 80"/>
                <a:gd name="T39" fmla="*/ 24 h 135"/>
                <a:gd name="T40" fmla="*/ 40 w 80"/>
                <a:gd name="T41" fmla="*/ 24 h 135"/>
                <a:gd name="T42" fmla="*/ 40 w 80"/>
                <a:gd name="T43" fmla="*/ 55 h 135"/>
                <a:gd name="T44" fmla="*/ 48 w 80"/>
                <a:gd name="T45" fmla="*/ 47 h 135"/>
                <a:gd name="T46" fmla="*/ 48 w 80"/>
                <a:gd name="T47" fmla="*/ 39 h 135"/>
                <a:gd name="T48" fmla="*/ 48 w 80"/>
                <a:gd name="T49" fmla="*/ 31 h 135"/>
                <a:gd name="T50" fmla="*/ 48 w 80"/>
                <a:gd name="T51" fmla="*/ 24 h 135"/>
                <a:gd name="T52" fmla="*/ 40 w 80"/>
                <a:gd name="T53"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32" y="0"/>
                    <a:pt x="32" y="0"/>
                    <a:pt x="32" y="0"/>
                  </a:cubicBezTo>
                  <a:cubicBezTo>
                    <a:pt x="48" y="0"/>
                    <a:pt x="55" y="0"/>
                    <a:pt x="63" y="0"/>
                  </a:cubicBezTo>
                  <a:cubicBezTo>
                    <a:pt x="71" y="0"/>
                    <a:pt x="71" y="8"/>
                    <a:pt x="79" y="8"/>
                  </a:cubicBezTo>
                  <a:cubicBezTo>
                    <a:pt x="79" y="16"/>
                    <a:pt x="79" y="24"/>
                    <a:pt x="79" y="31"/>
                  </a:cubicBezTo>
                  <a:cubicBezTo>
                    <a:pt x="79" y="47"/>
                    <a:pt x="79" y="55"/>
                    <a:pt x="79" y="55"/>
                  </a:cubicBezTo>
                  <a:cubicBezTo>
                    <a:pt x="79" y="63"/>
                    <a:pt x="71" y="63"/>
                    <a:pt x="63" y="63"/>
                  </a:cubicBezTo>
                  <a:cubicBezTo>
                    <a:pt x="71" y="63"/>
                    <a:pt x="71" y="63"/>
                    <a:pt x="79" y="71"/>
                  </a:cubicBezTo>
                  <a:lnTo>
                    <a:pt x="79" y="79"/>
                  </a:lnTo>
                  <a:cubicBezTo>
                    <a:pt x="79" y="79"/>
                    <a:pt x="79" y="87"/>
                    <a:pt x="79" y="95"/>
                  </a:cubicBezTo>
                  <a:cubicBezTo>
                    <a:pt x="79" y="134"/>
                    <a:pt x="79" y="134"/>
                    <a:pt x="79" y="134"/>
                  </a:cubicBezTo>
                  <a:cubicBezTo>
                    <a:pt x="48" y="134"/>
                    <a:pt x="48" y="134"/>
                    <a:pt x="48" y="134"/>
                  </a:cubicBezTo>
                  <a:cubicBezTo>
                    <a:pt x="48" y="87"/>
                    <a:pt x="48" y="87"/>
                    <a:pt x="48" y="87"/>
                  </a:cubicBezTo>
                  <a:cubicBezTo>
                    <a:pt x="48" y="79"/>
                    <a:pt x="48" y="79"/>
                    <a:pt x="48" y="71"/>
                  </a:cubicBezTo>
                  <a:lnTo>
                    <a:pt x="40" y="71"/>
                  </a:lnTo>
                  <a:cubicBezTo>
                    <a:pt x="40" y="134"/>
                    <a:pt x="40" y="134"/>
                    <a:pt x="40" y="134"/>
                  </a:cubicBezTo>
                  <a:cubicBezTo>
                    <a:pt x="0" y="134"/>
                    <a:pt x="0" y="134"/>
                    <a:pt x="0" y="134"/>
                  </a:cubicBezTo>
                  <a:lnTo>
                    <a:pt x="0" y="0"/>
                  </a:lnTo>
                  <a:close/>
                  <a:moveTo>
                    <a:pt x="40" y="24"/>
                  </a:moveTo>
                  <a:lnTo>
                    <a:pt x="40" y="24"/>
                  </a:lnTo>
                  <a:cubicBezTo>
                    <a:pt x="40" y="55"/>
                    <a:pt x="40" y="55"/>
                    <a:pt x="40" y="55"/>
                  </a:cubicBezTo>
                  <a:lnTo>
                    <a:pt x="48" y="47"/>
                  </a:lnTo>
                  <a:cubicBezTo>
                    <a:pt x="48" y="47"/>
                    <a:pt x="48" y="47"/>
                    <a:pt x="48" y="39"/>
                  </a:cubicBezTo>
                  <a:cubicBezTo>
                    <a:pt x="48" y="31"/>
                    <a:pt x="48" y="31"/>
                    <a:pt x="48" y="31"/>
                  </a:cubicBezTo>
                  <a:lnTo>
                    <a:pt x="48" y="24"/>
                  </a:lnTo>
                  <a:lnTo>
                    <a:pt x="40"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4" name="Freeform 816"/>
            <p:cNvSpPr>
              <a:spLocks noChangeArrowheads="1"/>
            </p:cNvSpPr>
            <p:nvPr/>
          </p:nvSpPr>
          <p:spPr bwMode="auto">
            <a:xfrm>
              <a:off x="19174159" y="5331223"/>
              <a:ext cx="57171" cy="98462"/>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24 h 135"/>
                <a:gd name="T12" fmla="*/ 79 w 80"/>
                <a:gd name="T13" fmla="*/ 47 h 135"/>
                <a:gd name="T14" fmla="*/ 79 w 80"/>
                <a:gd name="T15" fmla="*/ 95 h 135"/>
                <a:gd name="T16" fmla="*/ 79 w 80"/>
                <a:gd name="T17" fmla="*/ 118 h 135"/>
                <a:gd name="T18" fmla="*/ 71 w 80"/>
                <a:gd name="T19" fmla="*/ 126 h 135"/>
                <a:gd name="T20" fmla="*/ 63 w 80"/>
                <a:gd name="T21" fmla="*/ 134 h 135"/>
                <a:gd name="T22" fmla="*/ 47 w 80"/>
                <a:gd name="T23" fmla="*/ 134 h 135"/>
                <a:gd name="T24" fmla="*/ 0 w 80"/>
                <a:gd name="T25" fmla="*/ 134 h 135"/>
                <a:gd name="T26" fmla="*/ 0 w 80"/>
                <a:gd name="T27" fmla="*/ 0 h 135"/>
                <a:gd name="T28" fmla="*/ 32 w 80"/>
                <a:gd name="T29" fmla="*/ 24 h 135"/>
                <a:gd name="T30" fmla="*/ 32 w 80"/>
                <a:gd name="T31" fmla="*/ 24 h 135"/>
                <a:gd name="T32" fmla="*/ 32 w 80"/>
                <a:gd name="T33" fmla="*/ 110 h 135"/>
                <a:gd name="T34" fmla="*/ 47 w 80"/>
                <a:gd name="T35" fmla="*/ 110 h 135"/>
                <a:gd name="T36" fmla="*/ 47 w 80"/>
                <a:gd name="T37" fmla="*/ 87 h 135"/>
                <a:gd name="T38" fmla="*/ 47 w 80"/>
                <a:gd name="T39" fmla="*/ 39 h 135"/>
                <a:gd name="T40" fmla="*/ 47 w 80"/>
                <a:gd name="T41" fmla="*/ 24 h 135"/>
                <a:gd name="T42" fmla="*/ 40 w 80"/>
                <a:gd name="T43" fmla="*/ 24 h 135"/>
                <a:gd name="T44" fmla="*/ 32 w 80"/>
                <a:gd name="T45" fmla="*/ 2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135">
                  <a:moveTo>
                    <a:pt x="0" y="0"/>
                  </a:moveTo>
                  <a:lnTo>
                    <a:pt x="0" y="0"/>
                  </a:lnTo>
                  <a:cubicBezTo>
                    <a:pt x="24" y="0"/>
                    <a:pt x="24" y="0"/>
                    <a:pt x="24" y="0"/>
                  </a:cubicBezTo>
                  <a:cubicBezTo>
                    <a:pt x="47" y="0"/>
                    <a:pt x="55" y="0"/>
                    <a:pt x="63" y="0"/>
                  </a:cubicBezTo>
                  <a:lnTo>
                    <a:pt x="71" y="8"/>
                  </a:lnTo>
                  <a:cubicBezTo>
                    <a:pt x="79" y="16"/>
                    <a:pt x="79" y="16"/>
                    <a:pt x="79" y="24"/>
                  </a:cubicBezTo>
                  <a:cubicBezTo>
                    <a:pt x="79" y="24"/>
                    <a:pt x="79" y="31"/>
                    <a:pt x="79" y="47"/>
                  </a:cubicBezTo>
                  <a:cubicBezTo>
                    <a:pt x="79" y="95"/>
                    <a:pt x="79" y="95"/>
                    <a:pt x="79" y="95"/>
                  </a:cubicBezTo>
                  <a:cubicBezTo>
                    <a:pt x="79" y="103"/>
                    <a:pt x="79" y="110"/>
                    <a:pt x="79" y="118"/>
                  </a:cubicBezTo>
                  <a:cubicBezTo>
                    <a:pt x="79" y="118"/>
                    <a:pt x="79" y="126"/>
                    <a:pt x="71" y="126"/>
                  </a:cubicBezTo>
                  <a:cubicBezTo>
                    <a:pt x="71" y="126"/>
                    <a:pt x="71" y="134"/>
                    <a:pt x="63" y="134"/>
                  </a:cubicBezTo>
                  <a:cubicBezTo>
                    <a:pt x="55" y="134"/>
                    <a:pt x="55" y="134"/>
                    <a:pt x="47" y="134"/>
                  </a:cubicBezTo>
                  <a:cubicBezTo>
                    <a:pt x="0" y="134"/>
                    <a:pt x="0" y="134"/>
                    <a:pt x="0" y="134"/>
                  </a:cubicBezTo>
                  <a:lnTo>
                    <a:pt x="0" y="0"/>
                  </a:lnTo>
                  <a:close/>
                  <a:moveTo>
                    <a:pt x="32" y="24"/>
                  </a:moveTo>
                  <a:lnTo>
                    <a:pt x="32" y="24"/>
                  </a:lnTo>
                  <a:cubicBezTo>
                    <a:pt x="32" y="110"/>
                    <a:pt x="32" y="110"/>
                    <a:pt x="32" y="110"/>
                  </a:cubicBezTo>
                  <a:cubicBezTo>
                    <a:pt x="40" y="110"/>
                    <a:pt x="47" y="110"/>
                    <a:pt x="47" y="110"/>
                  </a:cubicBezTo>
                  <a:cubicBezTo>
                    <a:pt x="47" y="103"/>
                    <a:pt x="47" y="103"/>
                    <a:pt x="47" y="87"/>
                  </a:cubicBezTo>
                  <a:cubicBezTo>
                    <a:pt x="47" y="39"/>
                    <a:pt x="47" y="39"/>
                    <a:pt x="47" y="39"/>
                  </a:cubicBezTo>
                  <a:cubicBezTo>
                    <a:pt x="47" y="31"/>
                    <a:pt x="47" y="31"/>
                    <a:pt x="47" y="24"/>
                  </a:cubicBezTo>
                  <a:cubicBezTo>
                    <a:pt x="47" y="24"/>
                    <a:pt x="47" y="24"/>
                    <a:pt x="40" y="24"/>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5" name="Freeform 817"/>
            <p:cNvSpPr>
              <a:spLocks noChangeArrowheads="1"/>
            </p:cNvSpPr>
            <p:nvPr/>
          </p:nvSpPr>
          <p:spPr bwMode="auto">
            <a:xfrm>
              <a:off x="19008998" y="5598021"/>
              <a:ext cx="57171" cy="98462"/>
            </a:xfrm>
            <a:custGeom>
              <a:avLst/>
              <a:gdLst>
                <a:gd name="T0" fmla="*/ 0 w 80"/>
                <a:gd name="T1" fmla="*/ 0 h 136"/>
                <a:gd name="T2" fmla="*/ 0 w 80"/>
                <a:gd name="T3" fmla="*/ 0 h 136"/>
                <a:gd name="T4" fmla="*/ 31 w 80"/>
                <a:gd name="T5" fmla="*/ 0 h 136"/>
                <a:gd name="T6" fmla="*/ 55 w 80"/>
                <a:gd name="T7" fmla="*/ 0 h 136"/>
                <a:gd name="T8" fmla="*/ 71 w 80"/>
                <a:gd name="T9" fmla="*/ 8 h 136"/>
                <a:gd name="T10" fmla="*/ 79 w 80"/>
                <a:gd name="T11" fmla="*/ 40 h 136"/>
                <a:gd name="T12" fmla="*/ 71 w 80"/>
                <a:gd name="T13" fmla="*/ 56 h 136"/>
                <a:gd name="T14" fmla="*/ 55 w 80"/>
                <a:gd name="T15" fmla="*/ 64 h 136"/>
                <a:gd name="T16" fmla="*/ 71 w 80"/>
                <a:gd name="T17" fmla="*/ 72 h 136"/>
                <a:gd name="T18" fmla="*/ 79 w 80"/>
                <a:gd name="T19" fmla="*/ 87 h 136"/>
                <a:gd name="T20" fmla="*/ 79 w 80"/>
                <a:gd name="T21" fmla="*/ 103 h 136"/>
                <a:gd name="T22" fmla="*/ 71 w 80"/>
                <a:gd name="T23" fmla="*/ 119 h 136"/>
                <a:gd name="T24" fmla="*/ 63 w 80"/>
                <a:gd name="T25" fmla="*/ 127 h 136"/>
                <a:gd name="T26" fmla="*/ 39 w 80"/>
                <a:gd name="T27" fmla="*/ 135 h 136"/>
                <a:gd name="T28" fmla="*/ 0 w 80"/>
                <a:gd name="T29" fmla="*/ 135 h 136"/>
                <a:gd name="T30" fmla="*/ 0 w 80"/>
                <a:gd name="T31" fmla="*/ 0 h 136"/>
                <a:gd name="T32" fmla="*/ 31 w 80"/>
                <a:gd name="T33" fmla="*/ 24 h 136"/>
                <a:gd name="T34" fmla="*/ 31 w 80"/>
                <a:gd name="T35" fmla="*/ 24 h 136"/>
                <a:gd name="T36" fmla="*/ 31 w 80"/>
                <a:gd name="T37" fmla="*/ 48 h 136"/>
                <a:gd name="T38" fmla="*/ 31 w 80"/>
                <a:gd name="T39" fmla="*/ 48 h 136"/>
                <a:gd name="T40" fmla="*/ 39 w 80"/>
                <a:gd name="T41" fmla="*/ 48 h 136"/>
                <a:gd name="T42" fmla="*/ 39 w 80"/>
                <a:gd name="T43" fmla="*/ 32 h 136"/>
                <a:gd name="T44" fmla="*/ 39 w 80"/>
                <a:gd name="T45" fmla="*/ 24 h 136"/>
                <a:gd name="T46" fmla="*/ 39 w 80"/>
                <a:gd name="T47" fmla="*/ 24 h 136"/>
                <a:gd name="T48" fmla="*/ 31 w 80"/>
                <a:gd name="T49" fmla="*/ 24 h 136"/>
                <a:gd name="T50" fmla="*/ 31 w 80"/>
                <a:gd name="T51" fmla="*/ 72 h 136"/>
                <a:gd name="T52" fmla="*/ 31 w 80"/>
                <a:gd name="T53" fmla="*/ 72 h 136"/>
                <a:gd name="T54" fmla="*/ 31 w 80"/>
                <a:gd name="T55" fmla="*/ 111 h 136"/>
                <a:gd name="T56" fmla="*/ 39 w 80"/>
                <a:gd name="T57" fmla="*/ 111 h 136"/>
                <a:gd name="T58" fmla="*/ 39 w 80"/>
                <a:gd name="T59" fmla="*/ 95 h 136"/>
                <a:gd name="T60" fmla="*/ 39 w 80"/>
                <a:gd name="T61" fmla="*/ 87 h 136"/>
                <a:gd name="T62" fmla="*/ 39 w 80"/>
                <a:gd name="T63" fmla="*/ 72 h 136"/>
                <a:gd name="T64" fmla="*/ 31 w 80"/>
                <a:gd name="T65" fmla="*/ 7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36">
                  <a:moveTo>
                    <a:pt x="0" y="0"/>
                  </a:moveTo>
                  <a:lnTo>
                    <a:pt x="0" y="0"/>
                  </a:lnTo>
                  <a:cubicBezTo>
                    <a:pt x="31" y="0"/>
                    <a:pt x="31" y="0"/>
                    <a:pt x="31" y="0"/>
                  </a:cubicBezTo>
                  <a:cubicBezTo>
                    <a:pt x="39" y="0"/>
                    <a:pt x="47" y="0"/>
                    <a:pt x="55" y="0"/>
                  </a:cubicBezTo>
                  <a:cubicBezTo>
                    <a:pt x="63" y="0"/>
                    <a:pt x="63" y="8"/>
                    <a:pt x="71" y="8"/>
                  </a:cubicBezTo>
                  <a:cubicBezTo>
                    <a:pt x="71" y="16"/>
                    <a:pt x="79" y="24"/>
                    <a:pt x="79" y="40"/>
                  </a:cubicBezTo>
                  <a:cubicBezTo>
                    <a:pt x="79" y="48"/>
                    <a:pt x="71" y="48"/>
                    <a:pt x="71" y="56"/>
                  </a:cubicBezTo>
                  <a:cubicBezTo>
                    <a:pt x="71" y="56"/>
                    <a:pt x="63" y="56"/>
                    <a:pt x="55" y="64"/>
                  </a:cubicBezTo>
                  <a:cubicBezTo>
                    <a:pt x="63" y="64"/>
                    <a:pt x="71" y="64"/>
                    <a:pt x="71" y="72"/>
                  </a:cubicBezTo>
                  <a:cubicBezTo>
                    <a:pt x="79" y="72"/>
                    <a:pt x="79" y="79"/>
                    <a:pt x="79" y="87"/>
                  </a:cubicBezTo>
                  <a:cubicBezTo>
                    <a:pt x="79" y="103"/>
                    <a:pt x="79" y="103"/>
                    <a:pt x="79" y="103"/>
                  </a:cubicBezTo>
                  <a:cubicBezTo>
                    <a:pt x="79" y="111"/>
                    <a:pt x="79" y="119"/>
                    <a:pt x="71" y="119"/>
                  </a:cubicBezTo>
                  <a:cubicBezTo>
                    <a:pt x="71" y="127"/>
                    <a:pt x="71" y="127"/>
                    <a:pt x="63" y="127"/>
                  </a:cubicBezTo>
                  <a:cubicBezTo>
                    <a:pt x="63" y="135"/>
                    <a:pt x="47" y="135"/>
                    <a:pt x="39" y="135"/>
                  </a:cubicBezTo>
                  <a:cubicBezTo>
                    <a:pt x="0" y="135"/>
                    <a:pt x="0" y="135"/>
                    <a:pt x="0" y="135"/>
                  </a:cubicBezTo>
                  <a:lnTo>
                    <a:pt x="0" y="0"/>
                  </a:lnTo>
                  <a:close/>
                  <a:moveTo>
                    <a:pt x="31" y="24"/>
                  </a:moveTo>
                  <a:lnTo>
                    <a:pt x="31" y="24"/>
                  </a:lnTo>
                  <a:cubicBezTo>
                    <a:pt x="31" y="48"/>
                    <a:pt x="31" y="48"/>
                    <a:pt x="31" y="48"/>
                  </a:cubicBezTo>
                  <a:lnTo>
                    <a:pt x="31" y="48"/>
                  </a:lnTo>
                  <a:cubicBezTo>
                    <a:pt x="39" y="48"/>
                    <a:pt x="39" y="48"/>
                    <a:pt x="39" y="48"/>
                  </a:cubicBezTo>
                  <a:cubicBezTo>
                    <a:pt x="39" y="48"/>
                    <a:pt x="39" y="40"/>
                    <a:pt x="39" y="32"/>
                  </a:cubicBezTo>
                  <a:lnTo>
                    <a:pt x="39" y="24"/>
                  </a:lnTo>
                  <a:lnTo>
                    <a:pt x="39" y="24"/>
                  </a:lnTo>
                  <a:lnTo>
                    <a:pt x="31" y="24"/>
                  </a:lnTo>
                  <a:close/>
                  <a:moveTo>
                    <a:pt x="31" y="72"/>
                  </a:moveTo>
                  <a:lnTo>
                    <a:pt x="31" y="72"/>
                  </a:lnTo>
                  <a:cubicBezTo>
                    <a:pt x="31" y="111"/>
                    <a:pt x="31" y="111"/>
                    <a:pt x="31" y="111"/>
                  </a:cubicBezTo>
                  <a:cubicBezTo>
                    <a:pt x="39" y="111"/>
                    <a:pt x="39" y="111"/>
                    <a:pt x="39" y="111"/>
                  </a:cubicBezTo>
                  <a:cubicBezTo>
                    <a:pt x="39" y="103"/>
                    <a:pt x="39" y="103"/>
                    <a:pt x="39" y="95"/>
                  </a:cubicBezTo>
                  <a:cubicBezTo>
                    <a:pt x="39" y="87"/>
                    <a:pt x="39" y="87"/>
                    <a:pt x="39" y="87"/>
                  </a:cubicBezTo>
                  <a:cubicBezTo>
                    <a:pt x="39" y="79"/>
                    <a:pt x="39" y="72"/>
                    <a:pt x="39" y="72"/>
                  </a:cubicBezTo>
                  <a:cubicBezTo>
                    <a:pt x="39" y="72"/>
                    <a:pt x="39" y="72"/>
                    <a:pt x="31" y="7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6" name="Freeform 818"/>
            <p:cNvSpPr>
              <a:spLocks noChangeArrowheads="1"/>
            </p:cNvSpPr>
            <p:nvPr/>
          </p:nvSpPr>
          <p:spPr bwMode="auto">
            <a:xfrm>
              <a:off x="19072521" y="5591668"/>
              <a:ext cx="63523" cy="104814"/>
            </a:xfrm>
            <a:custGeom>
              <a:avLst/>
              <a:gdLst>
                <a:gd name="T0" fmla="*/ 87 w 88"/>
                <a:gd name="T1" fmla="*/ 87 h 144"/>
                <a:gd name="T2" fmla="*/ 87 w 88"/>
                <a:gd name="T3" fmla="*/ 87 h 144"/>
                <a:gd name="T4" fmla="*/ 79 w 88"/>
                <a:gd name="T5" fmla="*/ 111 h 144"/>
                <a:gd name="T6" fmla="*/ 79 w 88"/>
                <a:gd name="T7" fmla="*/ 127 h 144"/>
                <a:gd name="T8" fmla="*/ 63 w 88"/>
                <a:gd name="T9" fmla="*/ 143 h 144"/>
                <a:gd name="T10" fmla="*/ 39 w 88"/>
                <a:gd name="T11" fmla="*/ 143 h 144"/>
                <a:gd name="T12" fmla="*/ 24 w 88"/>
                <a:gd name="T13" fmla="*/ 143 h 144"/>
                <a:gd name="T14" fmla="*/ 8 w 88"/>
                <a:gd name="T15" fmla="*/ 127 h 144"/>
                <a:gd name="T16" fmla="*/ 0 w 88"/>
                <a:gd name="T17" fmla="*/ 111 h 144"/>
                <a:gd name="T18" fmla="*/ 0 w 88"/>
                <a:gd name="T19" fmla="*/ 87 h 144"/>
                <a:gd name="T20" fmla="*/ 0 w 88"/>
                <a:gd name="T21" fmla="*/ 64 h 144"/>
                <a:gd name="T22" fmla="*/ 0 w 88"/>
                <a:gd name="T23" fmla="*/ 32 h 144"/>
                <a:gd name="T24" fmla="*/ 8 w 88"/>
                <a:gd name="T25" fmla="*/ 16 h 144"/>
                <a:gd name="T26" fmla="*/ 24 w 88"/>
                <a:gd name="T27" fmla="*/ 8 h 144"/>
                <a:gd name="T28" fmla="*/ 39 w 88"/>
                <a:gd name="T29" fmla="*/ 0 h 144"/>
                <a:gd name="T30" fmla="*/ 63 w 88"/>
                <a:gd name="T31" fmla="*/ 8 h 144"/>
                <a:gd name="T32" fmla="*/ 79 w 88"/>
                <a:gd name="T33" fmla="*/ 16 h 144"/>
                <a:gd name="T34" fmla="*/ 79 w 88"/>
                <a:gd name="T35" fmla="*/ 32 h 144"/>
                <a:gd name="T36" fmla="*/ 87 w 88"/>
                <a:gd name="T37" fmla="*/ 64 h 144"/>
                <a:gd name="T38" fmla="*/ 87 w 88"/>
                <a:gd name="T39" fmla="*/ 87 h 144"/>
                <a:gd name="T40" fmla="*/ 47 w 88"/>
                <a:gd name="T41" fmla="*/ 40 h 144"/>
                <a:gd name="T42" fmla="*/ 47 w 88"/>
                <a:gd name="T43" fmla="*/ 40 h 144"/>
                <a:gd name="T44" fmla="*/ 47 w 88"/>
                <a:gd name="T45" fmla="*/ 32 h 144"/>
                <a:gd name="T46" fmla="*/ 39 w 88"/>
                <a:gd name="T47" fmla="*/ 24 h 144"/>
                <a:gd name="T48" fmla="*/ 39 w 88"/>
                <a:gd name="T49" fmla="*/ 32 h 144"/>
                <a:gd name="T50" fmla="*/ 39 w 88"/>
                <a:gd name="T51" fmla="*/ 40 h 144"/>
                <a:gd name="T52" fmla="*/ 39 w 88"/>
                <a:gd name="T53" fmla="*/ 103 h 144"/>
                <a:gd name="T54" fmla="*/ 39 w 88"/>
                <a:gd name="T55" fmla="*/ 119 h 144"/>
                <a:gd name="T56" fmla="*/ 39 w 88"/>
                <a:gd name="T57" fmla="*/ 119 h 144"/>
                <a:gd name="T58" fmla="*/ 47 w 88"/>
                <a:gd name="T59" fmla="*/ 119 h 144"/>
                <a:gd name="T60" fmla="*/ 47 w 88"/>
                <a:gd name="T61" fmla="*/ 103 h 144"/>
                <a:gd name="T62" fmla="*/ 47 w 88"/>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4">
                  <a:moveTo>
                    <a:pt x="87" y="87"/>
                  </a:moveTo>
                  <a:lnTo>
                    <a:pt x="87" y="87"/>
                  </a:lnTo>
                  <a:cubicBezTo>
                    <a:pt x="87" y="95"/>
                    <a:pt x="87" y="111"/>
                    <a:pt x="79" y="111"/>
                  </a:cubicBezTo>
                  <a:cubicBezTo>
                    <a:pt x="79" y="119"/>
                    <a:pt x="79" y="127"/>
                    <a:pt x="79" y="127"/>
                  </a:cubicBezTo>
                  <a:cubicBezTo>
                    <a:pt x="71" y="135"/>
                    <a:pt x="71" y="135"/>
                    <a:pt x="63" y="143"/>
                  </a:cubicBezTo>
                  <a:cubicBezTo>
                    <a:pt x="55" y="143"/>
                    <a:pt x="47" y="143"/>
                    <a:pt x="39" y="143"/>
                  </a:cubicBezTo>
                  <a:cubicBezTo>
                    <a:pt x="39" y="143"/>
                    <a:pt x="31" y="143"/>
                    <a:pt x="24" y="143"/>
                  </a:cubicBezTo>
                  <a:cubicBezTo>
                    <a:pt x="15" y="135"/>
                    <a:pt x="15" y="135"/>
                    <a:pt x="8" y="127"/>
                  </a:cubicBezTo>
                  <a:cubicBezTo>
                    <a:pt x="8" y="127"/>
                    <a:pt x="8" y="119"/>
                    <a:pt x="0" y="111"/>
                  </a:cubicBezTo>
                  <a:cubicBezTo>
                    <a:pt x="0" y="111"/>
                    <a:pt x="0" y="95"/>
                    <a:pt x="0" y="87"/>
                  </a:cubicBezTo>
                  <a:cubicBezTo>
                    <a:pt x="0" y="64"/>
                    <a:pt x="0" y="64"/>
                    <a:pt x="0" y="64"/>
                  </a:cubicBezTo>
                  <a:cubicBezTo>
                    <a:pt x="0" y="48"/>
                    <a:pt x="0" y="40"/>
                    <a:pt x="0" y="32"/>
                  </a:cubicBezTo>
                  <a:cubicBezTo>
                    <a:pt x="8" y="24"/>
                    <a:pt x="8" y="24"/>
                    <a:pt x="8" y="16"/>
                  </a:cubicBezTo>
                  <a:cubicBezTo>
                    <a:pt x="15" y="16"/>
                    <a:pt x="15" y="8"/>
                    <a:pt x="24" y="8"/>
                  </a:cubicBezTo>
                  <a:cubicBezTo>
                    <a:pt x="31" y="8"/>
                    <a:pt x="31" y="0"/>
                    <a:pt x="39" y="0"/>
                  </a:cubicBezTo>
                  <a:cubicBezTo>
                    <a:pt x="47" y="0"/>
                    <a:pt x="55" y="8"/>
                    <a:pt x="63" y="8"/>
                  </a:cubicBezTo>
                  <a:cubicBezTo>
                    <a:pt x="71" y="8"/>
                    <a:pt x="71" y="16"/>
                    <a:pt x="79" y="16"/>
                  </a:cubicBezTo>
                  <a:cubicBezTo>
                    <a:pt x="79" y="24"/>
                    <a:pt x="79" y="24"/>
                    <a:pt x="79" y="32"/>
                  </a:cubicBezTo>
                  <a:cubicBezTo>
                    <a:pt x="79" y="40"/>
                    <a:pt x="87" y="48"/>
                    <a:pt x="87" y="64"/>
                  </a:cubicBezTo>
                  <a:lnTo>
                    <a:pt x="87"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7" name="Freeform 819"/>
            <p:cNvSpPr>
              <a:spLocks noChangeArrowheads="1"/>
            </p:cNvSpPr>
            <p:nvPr/>
          </p:nvSpPr>
          <p:spPr bwMode="auto">
            <a:xfrm>
              <a:off x="19139220" y="5591668"/>
              <a:ext cx="57171" cy="104814"/>
            </a:xfrm>
            <a:custGeom>
              <a:avLst/>
              <a:gdLst>
                <a:gd name="T0" fmla="*/ 79 w 80"/>
                <a:gd name="T1" fmla="*/ 48 h 144"/>
                <a:gd name="T2" fmla="*/ 79 w 80"/>
                <a:gd name="T3" fmla="*/ 48 h 144"/>
                <a:gd name="T4" fmla="*/ 39 w 80"/>
                <a:gd name="T5" fmla="*/ 48 h 144"/>
                <a:gd name="T6" fmla="*/ 39 w 80"/>
                <a:gd name="T7" fmla="*/ 40 h 144"/>
                <a:gd name="T8" fmla="*/ 39 w 80"/>
                <a:gd name="T9" fmla="*/ 32 h 144"/>
                <a:gd name="T10" fmla="*/ 39 w 80"/>
                <a:gd name="T11" fmla="*/ 24 h 144"/>
                <a:gd name="T12" fmla="*/ 31 w 80"/>
                <a:gd name="T13" fmla="*/ 32 h 144"/>
                <a:gd name="T14" fmla="*/ 31 w 80"/>
                <a:gd name="T15" fmla="*/ 40 h 144"/>
                <a:gd name="T16" fmla="*/ 31 w 80"/>
                <a:gd name="T17" fmla="*/ 48 h 144"/>
                <a:gd name="T18" fmla="*/ 39 w 80"/>
                <a:gd name="T19" fmla="*/ 56 h 144"/>
                <a:gd name="T20" fmla="*/ 71 w 80"/>
                <a:gd name="T21" fmla="*/ 80 h 144"/>
                <a:gd name="T22" fmla="*/ 79 w 80"/>
                <a:gd name="T23" fmla="*/ 103 h 144"/>
                <a:gd name="T24" fmla="*/ 71 w 80"/>
                <a:gd name="T25" fmla="*/ 127 h 144"/>
                <a:gd name="T26" fmla="*/ 63 w 80"/>
                <a:gd name="T27" fmla="*/ 135 h 144"/>
                <a:gd name="T28" fmla="*/ 39 w 80"/>
                <a:gd name="T29" fmla="*/ 143 h 144"/>
                <a:gd name="T30" fmla="*/ 15 w 80"/>
                <a:gd name="T31" fmla="*/ 135 h 144"/>
                <a:gd name="T32" fmla="*/ 0 w 80"/>
                <a:gd name="T33" fmla="*/ 127 h 144"/>
                <a:gd name="T34" fmla="*/ 0 w 80"/>
                <a:gd name="T35" fmla="*/ 103 h 144"/>
                <a:gd name="T36" fmla="*/ 0 w 80"/>
                <a:gd name="T37" fmla="*/ 95 h 144"/>
                <a:gd name="T38" fmla="*/ 31 w 80"/>
                <a:gd name="T39" fmla="*/ 95 h 144"/>
                <a:gd name="T40" fmla="*/ 31 w 80"/>
                <a:gd name="T41" fmla="*/ 111 h 144"/>
                <a:gd name="T42" fmla="*/ 31 w 80"/>
                <a:gd name="T43" fmla="*/ 119 h 144"/>
                <a:gd name="T44" fmla="*/ 39 w 80"/>
                <a:gd name="T45" fmla="*/ 119 h 144"/>
                <a:gd name="T46" fmla="*/ 47 w 80"/>
                <a:gd name="T47" fmla="*/ 119 h 144"/>
                <a:gd name="T48" fmla="*/ 47 w 80"/>
                <a:gd name="T49" fmla="*/ 111 h 144"/>
                <a:gd name="T50" fmla="*/ 39 w 80"/>
                <a:gd name="T51" fmla="*/ 95 h 144"/>
                <a:gd name="T52" fmla="*/ 23 w 80"/>
                <a:gd name="T53" fmla="*/ 80 h 144"/>
                <a:gd name="T54" fmla="*/ 7 w 80"/>
                <a:gd name="T55" fmla="*/ 72 h 144"/>
                <a:gd name="T56" fmla="*/ 0 w 80"/>
                <a:gd name="T57" fmla="*/ 56 h 144"/>
                <a:gd name="T58" fmla="*/ 0 w 80"/>
                <a:gd name="T59" fmla="*/ 40 h 144"/>
                <a:gd name="T60" fmla="*/ 0 w 80"/>
                <a:gd name="T61" fmla="*/ 16 h 144"/>
                <a:gd name="T62" fmla="*/ 15 w 80"/>
                <a:gd name="T63" fmla="*/ 8 h 144"/>
                <a:gd name="T64" fmla="*/ 39 w 80"/>
                <a:gd name="T65" fmla="*/ 0 h 144"/>
                <a:gd name="T66" fmla="*/ 63 w 80"/>
                <a:gd name="T67" fmla="*/ 8 h 144"/>
                <a:gd name="T68" fmla="*/ 71 w 80"/>
                <a:gd name="T69" fmla="*/ 16 h 144"/>
                <a:gd name="T70" fmla="*/ 79 w 80"/>
                <a:gd name="T71" fmla="*/ 40 h 144"/>
                <a:gd name="T72" fmla="*/ 79 w 80"/>
                <a:gd name="T7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4">
                  <a:moveTo>
                    <a:pt x="79" y="48"/>
                  </a:moveTo>
                  <a:lnTo>
                    <a:pt x="79" y="48"/>
                  </a:lnTo>
                  <a:cubicBezTo>
                    <a:pt x="39" y="48"/>
                    <a:pt x="39" y="48"/>
                    <a:pt x="39" y="48"/>
                  </a:cubicBezTo>
                  <a:cubicBezTo>
                    <a:pt x="39" y="40"/>
                    <a:pt x="39" y="40"/>
                    <a:pt x="39" y="40"/>
                  </a:cubicBezTo>
                  <a:cubicBezTo>
                    <a:pt x="39" y="32"/>
                    <a:pt x="39" y="32"/>
                    <a:pt x="39" y="32"/>
                  </a:cubicBezTo>
                  <a:cubicBezTo>
                    <a:pt x="39" y="24"/>
                    <a:pt x="39" y="24"/>
                    <a:pt x="39" y="24"/>
                  </a:cubicBezTo>
                  <a:cubicBezTo>
                    <a:pt x="39" y="24"/>
                    <a:pt x="31" y="24"/>
                    <a:pt x="31" y="32"/>
                  </a:cubicBezTo>
                  <a:cubicBezTo>
                    <a:pt x="31" y="32"/>
                    <a:pt x="31" y="32"/>
                    <a:pt x="31" y="40"/>
                  </a:cubicBezTo>
                  <a:lnTo>
                    <a:pt x="31" y="48"/>
                  </a:lnTo>
                  <a:cubicBezTo>
                    <a:pt x="31" y="48"/>
                    <a:pt x="39" y="48"/>
                    <a:pt x="39" y="56"/>
                  </a:cubicBezTo>
                  <a:cubicBezTo>
                    <a:pt x="55" y="64"/>
                    <a:pt x="71" y="72"/>
                    <a:pt x="71" y="80"/>
                  </a:cubicBezTo>
                  <a:cubicBezTo>
                    <a:pt x="79" y="87"/>
                    <a:pt x="79" y="95"/>
                    <a:pt x="79" y="103"/>
                  </a:cubicBezTo>
                  <a:cubicBezTo>
                    <a:pt x="79" y="119"/>
                    <a:pt x="79" y="119"/>
                    <a:pt x="71" y="127"/>
                  </a:cubicBezTo>
                  <a:cubicBezTo>
                    <a:pt x="71" y="135"/>
                    <a:pt x="71" y="135"/>
                    <a:pt x="63" y="135"/>
                  </a:cubicBezTo>
                  <a:cubicBezTo>
                    <a:pt x="55" y="143"/>
                    <a:pt x="47" y="143"/>
                    <a:pt x="39" y="143"/>
                  </a:cubicBezTo>
                  <a:cubicBezTo>
                    <a:pt x="31" y="143"/>
                    <a:pt x="23" y="143"/>
                    <a:pt x="15" y="135"/>
                  </a:cubicBezTo>
                  <a:cubicBezTo>
                    <a:pt x="7" y="135"/>
                    <a:pt x="7" y="127"/>
                    <a:pt x="0" y="127"/>
                  </a:cubicBezTo>
                  <a:cubicBezTo>
                    <a:pt x="0" y="119"/>
                    <a:pt x="0" y="111"/>
                    <a:pt x="0" y="103"/>
                  </a:cubicBezTo>
                  <a:cubicBezTo>
                    <a:pt x="0" y="95"/>
                    <a:pt x="0" y="95"/>
                    <a:pt x="0" y="95"/>
                  </a:cubicBezTo>
                  <a:cubicBezTo>
                    <a:pt x="31" y="95"/>
                    <a:pt x="31" y="95"/>
                    <a:pt x="31" y="95"/>
                  </a:cubicBezTo>
                  <a:cubicBezTo>
                    <a:pt x="31" y="111"/>
                    <a:pt x="31" y="111"/>
                    <a:pt x="31" y="111"/>
                  </a:cubicBezTo>
                  <a:lnTo>
                    <a:pt x="31" y="119"/>
                  </a:lnTo>
                  <a:lnTo>
                    <a:pt x="39" y="119"/>
                  </a:lnTo>
                  <a:cubicBezTo>
                    <a:pt x="39" y="119"/>
                    <a:pt x="39" y="119"/>
                    <a:pt x="47" y="119"/>
                  </a:cubicBezTo>
                  <a:lnTo>
                    <a:pt x="47" y="111"/>
                  </a:lnTo>
                  <a:cubicBezTo>
                    <a:pt x="47" y="103"/>
                    <a:pt x="47" y="95"/>
                    <a:pt x="39" y="95"/>
                  </a:cubicBezTo>
                  <a:cubicBezTo>
                    <a:pt x="39" y="95"/>
                    <a:pt x="31" y="87"/>
                    <a:pt x="23" y="80"/>
                  </a:cubicBezTo>
                  <a:cubicBezTo>
                    <a:pt x="15" y="80"/>
                    <a:pt x="7" y="72"/>
                    <a:pt x="7" y="72"/>
                  </a:cubicBezTo>
                  <a:cubicBezTo>
                    <a:pt x="7" y="64"/>
                    <a:pt x="0" y="64"/>
                    <a:pt x="0" y="56"/>
                  </a:cubicBezTo>
                  <a:cubicBezTo>
                    <a:pt x="0" y="56"/>
                    <a:pt x="0" y="48"/>
                    <a:pt x="0" y="40"/>
                  </a:cubicBezTo>
                  <a:cubicBezTo>
                    <a:pt x="0" y="32"/>
                    <a:pt x="0" y="24"/>
                    <a:pt x="0" y="16"/>
                  </a:cubicBezTo>
                  <a:cubicBezTo>
                    <a:pt x="7" y="16"/>
                    <a:pt x="7" y="8"/>
                    <a:pt x="15" y="8"/>
                  </a:cubicBezTo>
                  <a:cubicBezTo>
                    <a:pt x="23" y="8"/>
                    <a:pt x="31" y="0"/>
                    <a:pt x="39" y="0"/>
                  </a:cubicBezTo>
                  <a:cubicBezTo>
                    <a:pt x="47" y="0"/>
                    <a:pt x="55" y="8"/>
                    <a:pt x="63" y="8"/>
                  </a:cubicBezTo>
                  <a:lnTo>
                    <a:pt x="71" y="16"/>
                  </a:lnTo>
                  <a:cubicBezTo>
                    <a:pt x="71" y="24"/>
                    <a:pt x="79" y="32"/>
                    <a:pt x="79" y="40"/>
                  </a:cubicBezTo>
                  <a:lnTo>
                    <a:pt x="79"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8" name="Freeform 820"/>
            <p:cNvSpPr>
              <a:spLocks noChangeArrowheads="1"/>
            </p:cNvSpPr>
            <p:nvPr/>
          </p:nvSpPr>
          <p:spPr bwMode="auto">
            <a:xfrm>
              <a:off x="19202743" y="5598021"/>
              <a:ext cx="50819" cy="98462"/>
            </a:xfrm>
            <a:custGeom>
              <a:avLst/>
              <a:gdLst>
                <a:gd name="T0" fmla="*/ 71 w 72"/>
                <a:gd name="T1" fmla="*/ 0 h 136"/>
                <a:gd name="T2" fmla="*/ 71 w 72"/>
                <a:gd name="T3" fmla="*/ 24 h 136"/>
                <a:gd name="T4" fmla="*/ 55 w 72"/>
                <a:gd name="T5" fmla="*/ 24 h 136"/>
                <a:gd name="T6" fmla="*/ 55 w 72"/>
                <a:gd name="T7" fmla="*/ 135 h 136"/>
                <a:gd name="T8" fmla="*/ 15 w 72"/>
                <a:gd name="T9" fmla="*/ 135 h 136"/>
                <a:gd name="T10" fmla="*/ 15 w 72"/>
                <a:gd name="T11" fmla="*/ 24 h 136"/>
                <a:gd name="T12" fmla="*/ 0 w 72"/>
                <a:gd name="T13" fmla="*/ 24 h 136"/>
                <a:gd name="T14" fmla="*/ 0 w 72"/>
                <a:gd name="T15" fmla="*/ 0 h 136"/>
                <a:gd name="T16" fmla="*/ 71 w 72"/>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36">
                  <a:moveTo>
                    <a:pt x="71" y="0"/>
                  </a:moveTo>
                  <a:lnTo>
                    <a:pt x="71" y="24"/>
                  </a:lnTo>
                  <a:lnTo>
                    <a:pt x="55" y="24"/>
                  </a:lnTo>
                  <a:lnTo>
                    <a:pt x="55" y="135"/>
                  </a:lnTo>
                  <a:lnTo>
                    <a:pt x="15" y="135"/>
                  </a:lnTo>
                  <a:lnTo>
                    <a:pt x="15" y="24"/>
                  </a:lnTo>
                  <a:lnTo>
                    <a:pt x="0" y="24"/>
                  </a:lnTo>
                  <a:lnTo>
                    <a:pt x="0"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29" name="Freeform 821"/>
            <p:cNvSpPr>
              <a:spLocks noChangeArrowheads="1"/>
            </p:cNvSpPr>
            <p:nvPr/>
          </p:nvSpPr>
          <p:spPr bwMode="auto">
            <a:xfrm>
              <a:off x="19259914" y="5591668"/>
              <a:ext cx="57171" cy="104814"/>
            </a:xfrm>
            <a:custGeom>
              <a:avLst/>
              <a:gdLst>
                <a:gd name="T0" fmla="*/ 79 w 80"/>
                <a:gd name="T1" fmla="*/ 87 h 144"/>
                <a:gd name="T2" fmla="*/ 79 w 80"/>
                <a:gd name="T3" fmla="*/ 87 h 144"/>
                <a:gd name="T4" fmla="*/ 79 w 80"/>
                <a:gd name="T5" fmla="*/ 111 h 144"/>
                <a:gd name="T6" fmla="*/ 71 w 80"/>
                <a:gd name="T7" fmla="*/ 127 h 144"/>
                <a:gd name="T8" fmla="*/ 63 w 80"/>
                <a:gd name="T9" fmla="*/ 143 h 144"/>
                <a:gd name="T10" fmla="*/ 39 w 80"/>
                <a:gd name="T11" fmla="*/ 143 h 144"/>
                <a:gd name="T12" fmla="*/ 23 w 80"/>
                <a:gd name="T13" fmla="*/ 143 h 144"/>
                <a:gd name="T14" fmla="*/ 7 w 80"/>
                <a:gd name="T15" fmla="*/ 127 h 144"/>
                <a:gd name="T16" fmla="*/ 0 w 80"/>
                <a:gd name="T17" fmla="*/ 111 h 144"/>
                <a:gd name="T18" fmla="*/ 0 w 80"/>
                <a:gd name="T19" fmla="*/ 87 h 144"/>
                <a:gd name="T20" fmla="*/ 0 w 80"/>
                <a:gd name="T21" fmla="*/ 64 h 144"/>
                <a:gd name="T22" fmla="*/ 0 w 80"/>
                <a:gd name="T23" fmla="*/ 32 h 144"/>
                <a:gd name="T24" fmla="*/ 7 w 80"/>
                <a:gd name="T25" fmla="*/ 16 h 144"/>
                <a:gd name="T26" fmla="*/ 23 w 80"/>
                <a:gd name="T27" fmla="*/ 8 h 144"/>
                <a:gd name="T28" fmla="*/ 39 w 80"/>
                <a:gd name="T29" fmla="*/ 0 h 144"/>
                <a:gd name="T30" fmla="*/ 63 w 80"/>
                <a:gd name="T31" fmla="*/ 8 h 144"/>
                <a:gd name="T32" fmla="*/ 71 w 80"/>
                <a:gd name="T33" fmla="*/ 16 h 144"/>
                <a:gd name="T34" fmla="*/ 79 w 80"/>
                <a:gd name="T35" fmla="*/ 32 h 144"/>
                <a:gd name="T36" fmla="*/ 79 w 80"/>
                <a:gd name="T37" fmla="*/ 64 h 144"/>
                <a:gd name="T38" fmla="*/ 79 w 80"/>
                <a:gd name="T39" fmla="*/ 87 h 144"/>
                <a:gd name="T40" fmla="*/ 47 w 80"/>
                <a:gd name="T41" fmla="*/ 40 h 144"/>
                <a:gd name="T42" fmla="*/ 47 w 80"/>
                <a:gd name="T43" fmla="*/ 40 h 144"/>
                <a:gd name="T44" fmla="*/ 47 w 80"/>
                <a:gd name="T45" fmla="*/ 32 h 144"/>
                <a:gd name="T46" fmla="*/ 39 w 80"/>
                <a:gd name="T47" fmla="*/ 24 h 144"/>
                <a:gd name="T48" fmla="*/ 39 w 80"/>
                <a:gd name="T49" fmla="*/ 32 h 144"/>
                <a:gd name="T50" fmla="*/ 39 w 80"/>
                <a:gd name="T51" fmla="*/ 40 h 144"/>
                <a:gd name="T52" fmla="*/ 39 w 80"/>
                <a:gd name="T53" fmla="*/ 103 h 144"/>
                <a:gd name="T54" fmla="*/ 39 w 80"/>
                <a:gd name="T55" fmla="*/ 119 h 144"/>
                <a:gd name="T56" fmla="*/ 39 w 80"/>
                <a:gd name="T57" fmla="*/ 119 h 144"/>
                <a:gd name="T58" fmla="*/ 47 w 80"/>
                <a:gd name="T59" fmla="*/ 119 h 144"/>
                <a:gd name="T60" fmla="*/ 47 w 80"/>
                <a:gd name="T61" fmla="*/ 103 h 144"/>
                <a:gd name="T62" fmla="*/ 47 w 80"/>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4">
                  <a:moveTo>
                    <a:pt x="79" y="87"/>
                  </a:moveTo>
                  <a:lnTo>
                    <a:pt x="79" y="87"/>
                  </a:lnTo>
                  <a:cubicBezTo>
                    <a:pt x="79" y="95"/>
                    <a:pt x="79" y="111"/>
                    <a:pt x="79" y="111"/>
                  </a:cubicBezTo>
                  <a:cubicBezTo>
                    <a:pt x="79" y="119"/>
                    <a:pt x="79" y="127"/>
                    <a:pt x="71" y="127"/>
                  </a:cubicBezTo>
                  <a:cubicBezTo>
                    <a:pt x="71" y="135"/>
                    <a:pt x="63" y="135"/>
                    <a:pt x="63" y="143"/>
                  </a:cubicBezTo>
                  <a:cubicBezTo>
                    <a:pt x="55" y="143"/>
                    <a:pt x="47" y="143"/>
                    <a:pt x="39" y="143"/>
                  </a:cubicBezTo>
                  <a:cubicBezTo>
                    <a:pt x="31" y="143"/>
                    <a:pt x="31" y="143"/>
                    <a:pt x="23" y="143"/>
                  </a:cubicBezTo>
                  <a:cubicBezTo>
                    <a:pt x="16" y="135"/>
                    <a:pt x="7" y="135"/>
                    <a:pt x="7" y="127"/>
                  </a:cubicBezTo>
                  <a:cubicBezTo>
                    <a:pt x="7" y="127"/>
                    <a:pt x="0" y="119"/>
                    <a:pt x="0" y="111"/>
                  </a:cubicBezTo>
                  <a:cubicBezTo>
                    <a:pt x="0" y="111"/>
                    <a:pt x="0" y="95"/>
                    <a:pt x="0" y="87"/>
                  </a:cubicBezTo>
                  <a:cubicBezTo>
                    <a:pt x="0" y="64"/>
                    <a:pt x="0" y="64"/>
                    <a:pt x="0" y="64"/>
                  </a:cubicBezTo>
                  <a:cubicBezTo>
                    <a:pt x="0" y="48"/>
                    <a:pt x="0" y="40"/>
                    <a:pt x="0" y="32"/>
                  </a:cubicBezTo>
                  <a:cubicBezTo>
                    <a:pt x="0" y="24"/>
                    <a:pt x="7" y="24"/>
                    <a:pt x="7" y="16"/>
                  </a:cubicBezTo>
                  <a:cubicBezTo>
                    <a:pt x="7" y="16"/>
                    <a:pt x="16" y="8"/>
                    <a:pt x="23" y="8"/>
                  </a:cubicBezTo>
                  <a:cubicBezTo>
                    <a:pt x="23" y="8"/>
                    <a:pt x="31" y="0"/>
                    <a:pt x="39" y="0"/>
                  </a:cubicBezTo>
                  <a:cubicBezTo>
                    <a:pt x="47" y="0"/>
                    <a:pt x="55" y="8"/>
                    <a:pt x="63" y="8"/>
                  </a:cubicBezTo>
                  <a:lnTo>
                    <a:pt x="71" y="16"/>
                  </a:lnTo>
                  <a:cubicBezTo>
                    <a:pt x="79" y="24"/>
                    <a:pt x="79" y="24"/>
                    <a:pt x="79" y="32"/>
                  </a:cubicBezTo>
                  <a:cubicBezTo>
                    <a:pt x="79" y="40"/>
                    <a:pt x="79" y="48"/>
                    <a:pt x="79" y="64"/>
                  </a:cubicBezTo>
                  <a:lnTo>
                    <a:pt x="79" y="87"/>
                  </a:lnTo>
                  <a:close/>
                  <a:moveTo>
                    <a:pt x="47" y="40"/>
                  </a:moveTo>
                  <a:lnTo>
                    <a:pt x="47" y="40"/>
                  </a:lnTo>
                  <a:cubicBezTo>
                    <a:pt x="47" y="32"/>
                    <a:pt x="47" y="32"/>
                    <a:pt x="47" y="32"/>
                  </a:cubicBezTo>
                  <a:cubicBezTo>
                    <a:pt x="47" y="24"/>
                    <a:pt x="47" y="24"/>
                    <a:pt x="39" y="24"/>
                  </a:cubicBezTo>
                  <a:cubicBezTo>
                    <a:pt x="39" y="24"/>
                    <a:pt x="39" y="24"/>
                    <a:pt x="39" y="32"/>
                  </a:cubicBezTo>
                  <a:cubicBezTo>
                    <a:pt x="39" y="32"/>
                    <a:pt x="39" y="32"/>
                    <a:pt x="39" y="40"/>
                  </a:cubicBezTo>
                  <a:cubicBezTo>
                    <a:pt x="39" y="103"/>
                    <a:pt x="39" y="103"/>
                    <a:pt x="39" y="103"/>
                  </a:cubicBezTo>
                  <a:cubicBezTo>
                    <a:pt x="39" y="111"/>
                    <a:pt x="39" y="119"/>
                    <a:pt x="39" y="119"/>
                  </a:cubicBezTo>
                  <a:lnTo>
                    <a:pt x="39" y="119"/>
                  </a:lnTo>
                  <a:cubicBezTo>
                    <a:pt x="47" y="119"/>
                    <a:pt x="47" y="119"/>
                    <a:pt x="47" y="119"/>
                  </a:cubicBezTo>
                  <a:cubicBezTo>
                    <a:pt x="47" y="119"/>
                    <a:pt x="47" y="111"/>
                    <a:pt x="47" y="103"/>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0" name="Freeform 822"/>
            <p:cNvSpPr>
              <a:spLocks noChangeArrowheads="1"/>
            </p:cNvSpPr>
            <p:nvPr/>
          </p:nvSpPr>
          <p:spPr bwMode="auto">
            <a:xfrm>
              <a:off x="19326614" y="5598021"/>
              <a:ext cx="57171" cy="98462"/>
            </a:xfrm>
            <a:custGeom>
              <a:avLst/>
              <a:gdLst>
                <a:gd name="T0" fmla="*/ 80 w 81"/>
                <a:gd name="T1" fmla="*/ 0 h 136"/>
                <a:gd name="T2" fmla="*/ 80 w 81"/>
                <a:gd name="T3" fmla="*/ 135 h 136"/>
                <a:gd name="T4" fmla="*/ 48 w 81"/>
                <a:gd name="T5" fmla="*/ 135 h 136"/>
                <a:gd name="T6" fmla="*/ 32 w 81"/>
                <a:gd name="T7" fmla="*/ 72 h 136"/>
                <a:gd name="T8" fmla="*/ 32 w 81"/>
                <a:gd name="T9" fmla="*/ 135 h 136"/>
                <a:gd name="T10" fmla="*/ 0 w 81"/>
                <a:gd name="T11" fmla="*/ 135 h 136"/>
                <a:gd name="T12" fmla="*/ 0 w 81"/>
                <a:gd name="T13" fmla="*/ 0 h 136"/>
                <a:gd name="T14" fmla="*/ 32 w 81"/>
                <a:gd name="T15" fmla="*/ 0 h 136"/>
                <a:gd name="T16" fmla="*/ 48 w 81"/>
                <a:gd name="T17" fmla="*/ 56 h 136"/>
                <a:gd name="T18" fmla="*/ 48 w 81"/>
                <a:gd name="T19" fmla="*/ 0 h 136"/>
                <a:gd name="T20" fmla="*/ 80 w 81"/>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36">
                  <a:moveTo>
                    <a:pt x="80" y="0"/>
                  </a:moveTo>
                  <a:lnTo>
                    <a:pt x="80" y="135"/>
                  </a:lnTo>
                  <a:lnTo>
                    <a:pt x="48" y="135"/>
                  </a:lnTo>
                  <a:lnTo>
                    <a:pt x="32" y="72"/>
                  </a:lnTo>
                  <a:lnTo>
                    <a:pt x="32" y="135"/>
                  </a:lnTo>
                  <a:lnTo>
                    <a:pt x="0" y="135"/>
                  </a:lnTo>
                  <a:lnTo>
                    <a:pt x="0" y="0"/>
                  </a:lnTo>
                  <a:lnTo>
                    <a:pt x="32" y="0"/>
                  </a:lnTo>
                  <a:lnTo>
                    <a:pt x="48" y="56"/>
                  </a:lnTo>
                  <a:lnTo>
                    <a:pt x="48"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1" name="Freeform 823"/>
            <p:cNvSpPr>
              <a:spLocks noChangeArrowheads="1"/>
            </p:cNvSpPr>
            <p:nvPr/>
          </p:nvSpPr>
          <p:spPr bwMode="auto">
            <a:xfrm>
              <a:off x="18974059" y="5826704"/>
              <a:ext cx="57171" cy="98462"/>
            </a:xfrm>
            <a:custGeom>
              <a:avLst/>
              <a:gdLst>
                <a:gd name="T0" fmla="*/ 0 w 80"/>
                <a:gd name="T1" fmla="*/ 0 h 135"/>
                <a:gd name="T2" fmla="*/ 0 w 80"/>
                <a:gd name="T3" fmla="*/ 0 h 135"/>
                <a:gd name="T4" fmla="*/ 32 w 80"/>
                <a:gd name="T5" fmla="*/ 0 h 135"/>
                <a:gd name="T6" fmla="*/ 56 w 80"/>
                <a:gd name="T7" fmla="*/ 8 h 135"/>
                <a:gd name="T8" fmla="*/ 72 w 80"/>
                <a:gd name="T9" fmla="*/ 8 h 135"/>
                <a:gd name="T10" fmla="*/ 72 w 80"/>
                <a:gd name="T11" fmla="*/ 23 h 135"/>
                <a:gd name="T12" fmla="*/ 79 w 80"/>
                <a:gd name="T13" fmla="*/ 39 h 135"/>
                <a:gd name="T14" fmla="*/ 79 w 80"/>
                <a:gd name="T15" fmla="*/ 47 h 135"/>
                <a:gd name="T16" fmla="*/ 72 w 80"/>
                <a:gd name="T17" fmla="*/ 71 h 135"/>
                <a:gd name="T18" fmla="*/ 64 w 80"/>
                <a:gd name="T19" fmla="*/ 79 h 135"/>
                <a:gd name="T20" fmla="*/ 48 w 80"/>
                <a:gd name="T21" fmla="*/ 79 h 135"/>
                <a:gd name="T22" fmla="*/ 32 w 80"/>
                <a:gd name="T23" fmla="*/ 79 h 135"/>
                <a:gd name="T24" fmla="*/ 32 w 80"/>
                <a:gd name="T25" fmla="*/ 134 h 135"/>
                <a:gd name="T26" fmla="*/ 0 w 80"/>
                <a:gd name="T27" fmla="*/ 134 h 135"/>
                <a:gd name="T28" fmla="*/ 0 w 80"/>
                <a:gd name="T29" fmla="*/ 0 h 135"/>
                <a:gd name="T30" fmla="*/ 32 w 80"/>
                <a:gd name="T31" fmla="*/ 23 h 135"/>
                <a:gd name="T32" fmla="*/ 32 w 80"/>
                <a:gd name="T33" fmla="*/ 23 h 135"/>
                <a:gd name="T34" fmla="*/ 32 w 80"/>
                <a:gd name="T35" fmla="*/ 55 h 135"/>
                <a:gd name="T36" fmla="*/ 40 w 80"/>
                <a:gd name="T37" fmla="*/ 55 h 135"/>
                <a:gd name="T38" fmla="*/ 48 w 80"/>
                <a:gd name="T39" fmla="*/ 55 h 135"/>
                <a:gd name="T40" fmla="*/ 48 w 80"/>
                <a:gd name="T41" fmla="*/ 47 h 135"/>
                <a:gd name="T42" fmla="*/ 48 w 80"/>
                <a:gd name="T43" fmla="*/ 39 h 135"/>
                <a:gd name="T44" fmla="*/ 48 w 80"/>
                <a:gd name="T45" fmla="*/ 23 h 135"/>
                <a:gd name="T46" fmla="*/ 32 w 80"/>
                <a:gd name="T47"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2" y="0"/>
                    <a:pt x="32" y="0"/>
                    <a:pt x="32" y="0"/>
                  </a:cubicBezTo>
                  <a:cubicBezTo>
                    <a:pt x="48" y="0"/>
                    <a:pt x="56" y="0"/>
                    <a:pt x="56" y="8"/>
                  </a:cubicBezTo>
                  <a:cubicBezTo>
                    <a:pt x="64" y="8"/>
                    <a:pt x="64" y="8"/>
                    <a:pt x="72" y="8"/>
                  </a:cubicBezTo>
                  <a:cubicBezTo>
                    <a:pt x="72" y="15"/>
                    <a:pt x="72" y="15"/>
                    <a:pt x="72" y="23"/>
                  </a:cubicBezTo>
                  <a:cubicBezTo>
                    <a:pt x="72" y="23"/>
                    <a:pt x="79" y="31"/>
                    <a:pt x="79" y="39"/>
                  </a:cubicBezTo>
                  <a:cubicBezTo>
                    <a:pt x="79" y="47"/>
                    <a:pt x="79" y="47"/>
                    <a:pt x="79" y="47"/>
                  </a:cubicBezTo>
                  <a:cubicBezTo>
                    <a:pt x="79" y="63"/>
                    <a:pt x="72" y="63"/>
                    <a:pt x="72" y="71"/>
                  </a:cubicBezTo>
                  <a:cubicBezTo>
                    <a:pt x="72" y="71"/>
                    <a:pt x="72" y="79"/>
                    <a:pt x="64" y="79"/>
                  </a:cubicBezTo>
                  <a:cubicBezTo>
                    <a:pt x="56" y="79"/>
                    <a:pt x="56" y="79"/>
                    <a:pt x="48" y="79"/>
                  </a:cubicBezTo>
                  <a:cubicBezTo>
                    <a:pt x="32" y="79"/>
                    <a:pt x="32"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0" y="55"/>
                    <a:pt x="40" y="55"/>
                    <a:pt x="48" y="55"/>
                  </a:cubicBezTo>
                  <a:cubicBezTo>
                    <a:pt x="48" y="55"/>
                    <a:pt x="48" y="55"/>
                    <a:pt x="48" y="47"/>
                  </a:cubicBezTo>
                  <a:cubicBezTo>
                    <a:pt x="48" y="39"/>
                    <a:pt x="48" y="39"/>
                    <a:pt x="48" y="39"/>
                  </a:cubicBezTo>
                  <a:cubicBezTo>
                    <a:pt x="48" y="31"/>
                    <a:pt x="48" y="31"/>
                    <a:pt x="48"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2" name="Freeform 824"/>
            <p:cNvSpPr>
              <a:spLocks noChangeArrowheads="1"/>
            </p:cNvSpPr>
            <p:nvPr/>
          </p:nvSpPr>
          <p:spPr bwMode="auto">
            <a:xfrm>
              <a:off x="19037583" y="5826704"/>
              <a:ext cx="57171" cy="98462"/>
            </a:xfrm>
            <a:custGeom>
              <a:avLst/>
              <a:gdLst>
                <a:gd name="T0" fmla="*/ 0 w 80"/>
                <a:gd name="T1" fmla="*/ 0 h 135"/>
                <a:gd name="T2" fmla="*/ 0 w 80"/>
                <a:gd name="T3" fmla="*/ 0 h 135"/>
                <a:gd name="T4" fmla="*/ 24 w 80"/>
                <a:gd name="T5" fmla="*/ 0 h 135"/>
                <a:gd name="T6" fmla="*/ 56 w 80"/>
                <a:gd name="T7" fmla="*/ 0 h 135"/>
                <a:gd name="T8" fmla="*/ 72 w 80"/>
                <a:gd name="T9" fmla="*/ 15 h 135"/>
                <a:gd name="T10" fmla="*/ 79 w 80"/>
                <a:gd name="T11" fmla="*/ 39 h 135"/>
                <a:gd name="T12" fmla="*/ 72 w 80"/>
                <a:gd name="T13" fmla="*/ 63 h 135"/>
                <a:gd name="T14" fmla="*/ 56 w 80"/>
                <a:gd name="T15" fmla="*/ 63 h 135"/>
                <a:gd name="T16" fmla="*/ 72 w 80"/>
                <a:gd name="T17" fmla="*/ 71 h 135"/>
                <a:gd name="T18" fmla="*/ 79 w 80"/>
                <a:gd name="T19" fmla="*/ 79 h 135"/>
                <a:gd name="T20" fmla="*/ 79 w 80"/>
                <a:gd name="T21" fmla="*/ 102 h 135"/>
                <a:gd name="T22" fmla="*/ 79 w 80"/>
                <a:gd name="T23" fmla="*/ 134 h 135"/>
                <a:gd name="T24" fmla="*/ 48 w 80"/>
                <a:gd name="T25" fmla="*/ 134 h 135"/>
                <a:gd name="T26" fmla="*/ 48 w 80"/>
                <a:gd name="T27" fmla="*/ 95 h 135"/>
                <a:gd name="T28" fmla="*/ 40 w 80"/>
                <a:gd name="T29" fmla="*/ 79 h 135"/>
                <a:gd name="T30" fmla="*/ 32 w 80"/>
                <a:gd name="T31" fmla="*/ 79 h 135"/>
                <a:gd name="T32" fmla="*/ 32 w 80"/>
                <a:gd name="T33" fmla="*/ 134 h 135"/>
                <a:gd name="T34" fmla="*/ 0 w 80"/>
                <a:gd name="T35" fmla="*/ 134 h 135"/>
                <a:gd name="T36" fmla="*/ 0 w 80"/>
                <a:gd name="T37" fmla="*/ 0 h 135"/>
                <a:gd name="T38" fmla="*/ 32 w 80"/>
                <a:gd name="T39" fmla="*/ 23 h 135"/>
                <a:gd name="T40" fmla="*/ 32 w 80"/>
                <a:gd name="T41" fmla="*/ 23 h 135"/>
                <a:gd name="T42" fmla="*/ 32 w 80"/>
                <a:gd name="T43" fmla="*/ 55 h 135"/>
                <a:gd name="T44" fmla="*/ 40 w 80"/>
                <a:gd name="T45" fmla="*/ 55 h 135"/>
                <a:gd name="T46" fmla="*/ 48 w 80"/>
                <a:gd name="T47" fmla="*/ 39 h 135"/>
                <a:gd name="T48" fmla="*/ 48 w 80"/>
                <a:gd name="T49" fmla="*/ 31 h 135"/>
                <a:gd name="T50" fmla="*/ 40 w 80"/>
                <a:gd name="T51" fmla="*/ 23 h 135"/>
                <a:gd name="T52" fmla="*/ 32 w 80"/>
                <a:gd name="T53"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40" y="0"/>
                    <a:pt x="48" y="0"/>
                    <a:pt x="56" y="0"/>
                  </a:cubicBezTo>
                  <a:cubicBezTo>
                    <a:pt x="63" y="8"/>
                    <a:pt x="72" y="8"/>
                    <a:pt x="72" y="15"/>
                  </a:cubicBezTo>
                  <a:cubicBezTo>
                    <a:pt x="72" y="15"/>
                    <a:pt x="79" y="23"/>
                    <a:pt x="79" y="39"/>
                  </a:cubicBezTo>
                  <a:cubicBezTo>
                    <a:pt x="79" y="47"/>
                    <a:pt x="79" y="55"/>
                    <a:pt x="72" y="63"/>
                  </a:cubicBezTo>
                  <a:cubicBezTo>
                    <a:pt x="72" y="63"/>
                    <a:pt x="63" y="63"/>
                    <a:pt x="56" y="63"/>
                  </a:cubicBezTo>
                  <a:cubicBezTo>
                    <a:pt x="63" y="71"/>
                    <a:pt x="72" y="71"/>
                    <a:pt x="72" y="71"/>
                  </a:cubicBezTo>
                  <a:cubicBezTo>
                    <a:pt x="72" y="79"/>
                    <a:pt x="79" y="79"/>
                    <a:pt x="79" y="79"/>
                  </a:cubicBezTo>
                  <a:cubicBezTo>
                    <a:pt x="79" y="86"/>
                    <a:pt x="79" y="86"/>
                    <a:pt x="79" y="102"/>
                  </a:cubicBezTo>
                  <a:cubicBezTo>
                    <a:pt x="79" y="134"/>
                    <a:pt x="79" y="134"/>
                    <a:pt x="79" y="134"/>
                  </a:cubicBezTo>
                  <a:cubicBezTo>
                    <a:pt x="48" y="134"/>
                    <a:pt x="48" y="134"/>
                    <a:pt x="48" y="134"/>
                  </a:cubicBezTo>
                  <a:cubicBezTo>
                    <a:pt x="48" y="95"/>
                    <a:pt x="48" y="95"/>
                    <a:pt x="48" y="95"/>
                  </a:cubicBezTo>
                  <a:cubicBezTo>
                    <a:pt x="48" y="86"/>
                    <a:pt x="48" y="79"/>
                    <a:pt x="40" y="79"/>
                  </a:cubicBezTo>
                  <a:cubicBezTo>
                    <a:pt x="40" y="79"/>
                    <a:pt x="40" y="79"/>
                    <a:pt x="32" y="79"/>
                  </a:cubicBezTo>
                  <a:cubicBezTo>
                    <a:pt x="32" y="134"/>
                    <a:pt x="32" y="134"/>
                    <a:pt x="32" y="134"/>
                  </a:cubicBezTo>
                  <a:cubicBezTo>
                    <a:pt x="0" y="134"/>
                    <a:pt x="0" y="134"/>
                    <a:pt x="0" y="134"/>
                  </a:cubicBezTo>
                  <a:lnTo>
                    <a:pt x="0" y="0"/>
                  </a:lnTo>
                  <a:close/>
                  <a:moveTo>
                    <a:pt x="32" y="23"/>
                  </a:moveTo>
                  <a:lnTo>
                    <a:pt x="32" y="23"/>
                  </a:lnTo>
                  <a:cubicBezTo>
                    <a:pt x="32" y="55"/>
                    <a:pt x="32" y="55"/>
                    <a:pt x="32" y="55"/>
                  </a:cubicBezTo>
                  <a:cubicBezTo>
                    <a:pt x="40" y="55"/>
                    <a:pt x="40" y="55"/>
                    <a:pt x="40" y="55"/>
                  </a:cubicBezTo>
                  <a:cubicBezTo>
                    <a:pt x="48" y="55"/>
                    <a:pt x="48" y="47"/>
                    <a:pt x="48" y="39"/>
                  </a:cubicBezTo>
                  <a:cubicBezTo>
                    <a:pt x="48" y="31"/>
                    <a:pt x="48" y="31"/>
                    <a:pt x="48" y="31"/>
                  </a:cubicBezTo>
                  <a:cubicBezTo>
                    <a:pt x="48" y="31"/>
                    <a:pt x="48" y="31"/>
                    <a:pt x="40" y="23"/>
                  </a:cubicBezTo>
                  <a:cubicBezTo>
                    <a:pt x="40" y="23"/>
                    <a:pt x="40" y="23"/>
                    <a:pt x="32"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3" name="Freeform 825"/>
            <p:cNvSpPr>
              <a:spLocks noChangeArrowheads="1"/>
            </p:cNvSpPr>
            <p:nvPr/>
          </p:nvSpPr>
          <p:spPr bwMode="auto">
            <a:xfrm>
              <a:off x="19101106" y="5826704"/>
              <a:ext cx="63523" cy="101637"/>
            </a:xfrm>
            <a:custGeom>
              <a:avLst/>
              <a:gdLst>
                <a:gd name="T0" fmla="*/ 87 w 88"/>
                <a:gd name="T1" fmla="*/ 79 h 143"/>
                <a:gd name="T2" fmla="*/ 87 w 88"/>
                <a:gd name="T3" fmla="*/ 79 h 143"/>
                <a:gd name="T4" fmla="*/ 79 w 88"/>
                <a:gd name="T5" fmla="*/ 110 h 143"/>
                <a:gd name="T6" fmla="*/ 79 w 88"/>
                <a:gd name="T7" fmla="*/ 126 h 143"/>
                <a:gd name="T8" fmla="*/ 63 w 88"/>
                <a:gd name="T9" fmla="*/ 134 h 143"/>
                <a:gd name="T10" fmla="*/ 40 w 88"/>
                <a:gd name="T11" fmla="*/ 142 h 143"/>
                <a:gd name="T12" fmla="*/ 24 w 88"/>
                <a:gd name="T13" fmla="*/ 134 h 143"/>
                <a:gd name="T14" fmla="*/ 8 w 88"/>
                <a:gd name="T15" fmla="*/ 126 h 143"/>
                <a:gd name="T16" fmla="*/ 0 w 88"/>
                <a:gd name="T17" fmla="*/ 110 h 143"/>
                <a:gd name="T18" fmla="*/ 0 w 88"/>
                <a:gd name="T19" fmla="*/ 79 h 143"/>
                <a:gd name="T20" fmla="*/ 0 w 88"/>
                <a:gd name="T21" fmla="*/ 55 h 143"/>
                <a:gd name="T22" fmla="*/ 0 w 88"/>
                <a:gd name="T23" fmla="*/ 31 h 143"/>
                <a:gd name="T24" fmla="*/ 8 w 88"/>
                <a:gd name="T25" fmla="*/ 15 h 143"/>
                <a:gd name="T26" fmla="*/ 24 w 88"/>
                <a:gd name="T27" fmla="*/ 0 h 143"/>
                <a:gd name="T28" fmla="*/ 40 w 88"/>
                <a:gd name="T29" fmla="*/ 0 h 143"/>
                <a:gd name="T30" fmla="*/ 63 w 88"/>
                <a:gd name="T31" fmla="*/ 0 h 143"/>
                <a:gd name="T32" fmla="*/ 79 w 88"/>
                <a:gd name="T33" fmla="*/ 15 h 143"/>
                <a:gd name="T34" fmla="*/ 79 w 88"/>
                <a:gd name="T35" fmla="*/ 31 h 143"/>
                <a:gd name="T36" fmla="*/ 87 w 88"/>
                <a:gd name="T37" fmla="*/ 55 h 143"/>
                <a:gd name="T38" fmla="*/ 87 w 88"/>
                <a:gd name="T39" fmla="*/ 79 h 143"/>
                <a:gd name="T40" fmla="*/ 48 w 88"/>
                <a:gd name="T41" fmla="*/ 39 h 143"/>
                <a:gd name="T42" fmla="*/ 48 w 88"/>
                <a:gd name="T43" fmla="*/ 39 h 143"/>
                <a:gd name="T44" fmla="*/ 48 w 88"/>
                <a:gd name="T45" fmla="*/ 23 h 143"/>
                <a:gd name="T46" fmla="*/ 40 w 88"/>
                <a:gd name="T47" fmla="*/ 23 h 143"/>
                <a:gd name="T48" fmla="*/ 40 w 88"/>
                <a:gd name="T49" fmla="*/ 23 h 143"/>
                <a:gd name="T50" fmla="*/ 40 w 88"/>
                <a:gd name="T51" fmla="*/ 39 h 143"/>
                <a:gd name="T52" fmla="*/ 40 w 88"/>
                <a:gd name="T53" fmla="*/ 102 h 143"/>
                <a:gd name="T54" fmla="*/ 40 w 88"/>
                <a:gd name="T55" fmla="*/ 110 h 143"/>
                <a:gd name="T56" fmla="*/ 40 w 88"/>
                <a:gd name="T57" fmla="*/ 118 h 143"/>
                <a:gd name="T58" fmla="*/ 48 w 88"/>
                <a:gd name="T59" fmla="*/ 110 h 143"/>
                <a:gd name="T60" fmla="*/ 48 w 88"/>
                <a:gd name="T61" fmla="*/ 95 h 143"/>
                <a:gd name="T62" fmla="*/ 48 w 88"/>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79"/>
                  </a:moveTo>
                  <a:lnTo>
                    <a:pt x="87" y="79"/>
                  </a:lnTo>
                  <a:cubicBezTo>
                    <a:pt x="87" y="95"/>
                    <a:pt x="79" y="102"/>
                    <a:pt x="79" y="110"/>
                  </a:cubicBezTo>
                  <a:cubicBezTo>
                    <a:pt x="79" y="110"/>
                    <a:pt x="79" y="118"/>
                    <a:pt x="79" y="126"/>
                  </a:cubicBezTo>
                  <a:cubicBezTo>
                    <a:pt x="71" y="126"/>
                    <a:pt x="71" y="134"/>
                    <a:pt x="63" y="134"/>
                  </a:cubicBezTo>
                  <a:cubicBezTo>
                    <a:pt x="56" y="134"/>
                    <a:pt x="48" y="142"/>
                    <a:pt x="40" y="142"/>
                  </a:cubicBezTo>
                  <a:cubicBezTo>
                    <a:pt x="32" y="142"/>
                    <a:pt x="32" y="134"/>
                    <a:pt x="24" y="134"/>
                  </a:cubicBezTo>
                  <a:cubicBezTo>
                    <a:pt x="16" y="134"/>
                    <a:pt x="16" y="126"/>
                    <a:pt x="8" y="126"/>
                  </a:cubicBezTo>
                  <a:cubicBezTo>
                    <a:pt x="8" y="118"/>
                    <a:pt x="8" y="118"/>
                    <a:pt x="0" y="110"/>
                  </a:cubicBezTo>
                  <a:cubicBezTo>
                    <a:pt x="0" y="102"/>
                    <a:pt x="0" y="95"/>
                    <a:pt x="0" y="79"/>
                  </a:cubicBezTo>
                  <a:cubicBezTo>
                    <a:pt x="0" y="55"/>
                    <a:pt x="0" y="55"/>
                    <a:pt x="0" y="55"/>
                  </a:cubicBezTo>
                  <a:cubicBezTo>
                    <a:pt x="0" y="47"/>
                    <a:pt x="0" y="31"/>
                    <a:pt x="0" y="31"/>
                  </a:cubicBezTo>
                  <a:cubicBezTo>
                    <a:pt x="0" y="23"/>
                    <a:pt x="8" y="15"/>
                    <a:pt x="8" y="15"/>
                  </a:cubicBezTo>
                  <a:cubicBezTo>
                    <a:pt x="16" y="8"/>
                    <a:pt x="16" y="8"/>
                    <a:pt x="24" y="0"/>
                  </a:cubicBezTo>
                  <a:cubicBezTo>
                    <a:pt x="32" y="0"/>
                    <a:pt x="32" y="0"/>
                    <a:pt x="40" y="0"/>
                  </a:cubicBezTo>
                  <a:cubicBezTo>
                    <a:pt x="48" y="0"/>
                    <a:pt x="56" y="0"/>
                    <a:pt x="63" y="0"/>
                  </a:cubicBezTo>
                  <a:cubicBezTo>
                    <a:pt x="71" y="8"/>
                    <a:pt x="71" y="8"/>
                    <a:pt x="79" y="15"/>
                  </a:cubicBezTo>
                  <a:cubicBezTo>
                    <a:pt x="79" y="15"/>
                    <a:pt x="79" y="23"/>
                    <a:pt x="79" y="31"/>
                  </a:cubicBezTo>
                  <a:cubicBezTo>
                    <a:pt x="79" y="31"/>
                    <a:pt x="87" y="47"/>
                    <a:pt x="87" y="55"/>
                  </a:cubicBezTo>
                  <a:lnTo>
                    <a:pt x="87" y="79"/>
                  </a:lnTo>
                  <a:close/>
                  <a:moveTo>
                    <a:pt x="48" y="39"/>
                  </a:moveTo>
                  <a:lnTo>
                    <a:pt x="48" y="39"/>
                  </a:lnTo>
                  <a:cubicBezTo>
                    <a:pt x="48" y="31"/>
                    <a:pt x="48" y="23"/>
                    <a:pt x="48" y="23"/>
                  </a:cubicBezTo>
                  <a:cubicBezTo>
                    <a:pt x="48" y="23"/>
                    <a:pt x="48" y="23"/>
                    <a:pt x="40" y="23"/>
                  </a:cubicBezTo>
                  <a:lnTo>
                    <a:pt x="40" y="23"/>
                  </a:lnTo>
                  <a:cubicBezTo>
                    <a:pt x="40" y="23"/>
                    <a:pt x="40" y="31"/>
                    <a:pt x="40" y="39"/>
                  </a:cubicBezTo>
                  <a:cubicBezTo>
                    <a:pt x="40" y="102"/>
                    <a:pt x="40" y="102"/>
                    <a:pt x="40" y="102"/>
                  </a:cubicBezTo>
                  <a:lnTo>
                    <a:pt x="40" y="110"/>
                  </a:lnTo>
                  <a:cubicBezTo>
                    <a:pt x="40" y="118"/>
                    <a:pt x="40" y="118"/>
                    <a:pt x="40" y="118"/>
                  </a:cubicBezTo>
                  <a:cubicBezTo>
                    <a:pt x="48" y="118"/>
                    <a:pt x="48" y="118"/>
                    <a:pt x="48" y="110"/>
                  </a:cubicBezTo>
                  <a:cubicBezTo>
                    <a:pt x="48" y="110"/>
                    <a:pt x="48" y="102"/>
                    <a:pt x="48" y="95"/>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4" name="Freeform 826"/>
            <p:cNvSpPr>
              <a:spLocks noChangeArrowheads="1"/>
            </p:cNvSpPr>
            <p:nvPr/>
          </p:nvSpPr>
          <p:spPr bwMode="auto">
            <a:xfrm>
              <a:off x="19161454" y="5826704"/>
              <a:ext cx="69876" cy="98462"/>
            </a:xfrm>
            <a:custGeom>
              <a:avLst/>
              <a:gdLst>
                <a:gd name="T0" fmla="*/ 95 w 96"/>
                <a:gd name="T1" fmla="*/ 0 h 135"/>
                <a:gd name="T2" fmla="*/ 95 w 96"/>
                <a:gd name="T3" fmla="*/ 0 h 135"/>
                <a:gd name="T4" fmla="*/ 71 w 96"/>
                <a:gd name="T5" fmla="*/ 134 h 135"/>
                <a:gd name="T6" fmla="*/ 24 w 96"/>
                <a:gd name="T7" fmla="*/ 134 h 135"/>
                <a:gd name="T8" fmla="*/ 0 w 96"/>
                <a:gd name="T9" fmla="*/ 0 h 135"/>
                <a:gd name="T10" fmla="*/ 40 w 96"/>
                <a:gd name="T11" fmla="*/ 0 h 135"/>
                <a:gd name="T12" fmla="*/ 48 w 96"/>
                <a:gd name="T13" fmla="*/ 95 h 135"/>
                <a:gd name="T14" fmla="*/ 56 w 96"/>
                <a:gd name="T15" fmla="*/ 23 h 135"/>
                <a:gd name="T16" fmla="*/ 56 w 96"/>
                <a:gd name="T17" fmla="*/ 0 h 135"/>
                <a:gd name="T18" fmla="*/ 95 w 96"/>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5">
                  <a:moveTo>
                    <a:pt x="95" y="0"/>
                  </a:moveTo>
                  <a:lnTo>
                    <a:pt x="95" y="0"/>
                  </a:lnTo>
                  <a:cubicBezTo>
                    <a:pt x="71" y="134"/>
                    <a:pt x="71" y="134"/>
                    <a:pt x="71" y="134"/>
                  </a:cubicBezTo>
                  <a:cubicBezTo>
                    <a:pt x="24" y="134"/>
                    <a:pt x="24" y="134"/>
                    <a:pt x="24" y="134"/>
                  </a:cubicBezTo>
                  <a:cubicBezTo>
                    <a:pt x="0" y="0"/>
                    <a:pt x="0" y="0"/>
                    <a:pt x="0" y="0"/>
                  </a:cubicBezTo>
                  <a:cubicBezTo>
                    <a:pt x="40" y="0"/>
                    <a:pt x="40" y="0"/>
                    <a:pt x="40" y="0"/>
                  </a:cubicBezTo>
                  <a:cubicBezTo>
                    <a:pt x="40" y="39"/>
                    <a:pt x="48" y="71"/>
                    <a:pt x="48" y="95"/>
                  </a:cubicBezTo>
                  <a:cubicBezTo>
                    <a:pt x="48" y="71"/>
                    <a:pt x="48" y="47"/>
                    <a:pt x="56" y="23"/>
                  </a:cubicBezTo>
                  <a:cubicBezTo>
                    <a:pt x="56" y="0"/>
                    <a:pt x="56" y="0"/>
                    <a:pt x="56" y="0"/>
                  </a:cubicBez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5" name="Freeform 827"/>
            <p:cNvSpPr>
              <a:spLocks noChangeArrowheads="1"/>
            </p:cNvSpPr>
            <p:nvPr/>
          </p:nvSpPr>
          <p:spPr bwMode="auto">
            <a:xfrm>
              <a:off x="19231330" y="5826704"/>
              <a:ext cx="28584"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6" name="Freeform 828"/>
            <p:cNvSpPr>
              <a:spLocks noChangeArrowheads="1"/>
            </p:cNvSpPr>
            <p:nvPr/>
          </p:nvSpPr>
          <p:spPr bwMode="auto">
            <a:xfrm>
              <a:off x="19272619" y="5826704"/>
              <a:ext cx="57171" cy="98462"/>
            </a:xfrm>
            <a:custGeom>
              <a:avLst/>
              <a:gdLst>
                <a:gd name="T0" fmla="*/ 0 w 79"/>
                <a:gd name="T1" fmla="*/ 0 h 135"/>
                <a:gd name="T2" fmla="*/ 0 w 79"/>
                <a:gd name="T3" fmla="*/ 0 h 135"/>
                <a:gd name="T4" fmla="*/ 23 w 79"/>
                <a:gd name="T5" fmla="*/ 0 h 135"/>
                <a:gd name="T6" fmla="*/ 55 w 79"/>
                <a:gd name="T7" fmla="*/ 8 h 135"/>
                <a:gd name="T8" fmla="*/ 71 w 79"/>
                <a:gd name="T9" fmla="*/ 15 h 135"/>
                <a:gd name="T10" fmla="*/ 78 w 79"/>
                <a:gd name="T11" fmla="*/ 23 h 135"/>
                <a:gd name="T12" fmla="*/ 78 w 79"/>
                <a:gd name="T13" fmla="*/ 47 h 135"/>
                <a:gd name="T14" fmla="*/ 78 w 79"/>
                <a:gd name="T15" fmla="*/ 95 h 135"/>
                <a:gd name="T16" fmla="*/ 78 w 79"/>
                <a:gd name="T17" fmla="*/ 118 h 135"/>
                <a:gd name="T18" fmla="*/ 71 w 79"/>
                <a:gd name="T19" fmla="*/ 126 h 135"/>
                <a:gd name="T20" fmla="*/ 63 w 79"/>
                <a:gd name="T21" fmla="*/ 134 h 135"/>
                <a:gd name="T22" fmla="*/ 39 w 79"/>
                <a:gd name="T23" fmla="*/ 134 h 135"/>
                <a:gd name="T24" fmla="*/ 0 w 79"/>
                <a:gd name="T25" fmla="*/ 134 h 135"/>
                <a:gd name="T26" fmla="*/ 0 w 79"/>
                <a:gd name="T27" fmla="*/ 0 h 135"/>
                <a:gd name="T28" fmla="*/ 31 w 79"/>
                <a:gd name="T29" fmla="*/ 23 h 135"/>
                <a:gd name="T30" fmla="*/ 31 w 79"/>
                <a:gd name="T31" fmla="*/ 23 h 135"/>
                <a:gd name="T32" fmla="*/ 31 w 79"/>
                <a:gd name="T33" fmla="*/ 110 h 135"/>
                <a:gd name="T34" fmla="*/ 39 w 79"/>
                <a:gd name="T35" fmla="*/ 110 h 135"/>
                <a:gd name="T36" fmla="*/ 39 w 79"/>
                <a:gd name="T37" fmla="*/ 95 h 135"/>
                <a:gd name="T38" fmla="*/ 39 w 79"/>
                <a:gd name="T39" fmla="*/ 39 h 135"/>
                <a:gd name="T40" fmla="*/ 39 w 79"/>
                <a:gd name="T41" fmla="*/ 31 h 135"/>
                <a:gd name="T42" fmla="*/ 39 w 79"/>
                <a:gd name="T43" fmla="*/ 23 h 135"/>
                <a:gd name="T44" fmla="*/ 31 w 79"/>
                <a:gd name="T45"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35">
                  <a:moveTo>
                    <a:pt x="0" y="0"/>
                  </a:moveTo>
                  <a:lnTo>
                    <a:pt x="0" y="0"/>
                  </a:lnTo>
                  <a:cubicBezTo>
                    <a:pt x="23" y="0"/>
                    <a:pt x="23" y="0"/>
                    <a:pt x="23" y="0"/>
                  </a:cubicBezTo>
                  <a:cubicBezTo>
                    <a:pt x="39" y="0"/>
                    <a:pt x="55" y="0"/>
                    <a:pt x="55" y="8"/>
                  </a:cubicBezTo>
                  <a:cubicBezTo>
                    <a:pt x="63" y="8"/>
                    <a:pt x="71" y="8"/>
                    <a:pt x="71" y="15"/>
                  </a:cubicBezTo>
                  <a:cubicBezTo>
                    <a:pt x="71" y="15"/>
                    <a:pt x="78" y="15"/>
                    <a:pt x="78" y="23"/>
                  </a:cubicBezTo>
                  <a:cubicBezTo>
                    <a:pt x="78" y="31"/>
                    <a:pt x="78" y="39"/>
                    <a:pt x="78" y="47"/>
                  </a:cubicBezTo>
                  <a:cubicBezTo>
                    <a:pt x="78" y="95"/>
                    <a:pt x="78" y="95"/>
                    <a:pt x="78" y="95"/>
                  </a:cubicBezTo>
                  <a:cubicBezTo>
                    <a:pt x="78" y="110"/>
                    <a:pt x="78" y="118"/>
                    <a:pt x="78" y="118"/>
                  </a:cubicBezTo>
                  <a:cubicBezTo>
                    <a:pt x="78" y="126"/>
                    <a:pt x="71" y="126"/>
                    <a:pt x="71" y="126"/>
                  </a:cubicBezTo>
                  <a:cubicBezTo>
                    <a:pt x="71" y="134"/>
                    <a:pt x="63" y="134"/>
                    <a:pt x="63" y="134"/>
                  </a:cubicBezTo>
                  <a:cubicBezTo>
                    <a:pt x="55" y="134"/>
                    <a:pt x="47" y="134"/>
                    <a:pt x="39" y="134"/>
                  </a:cubicBezTo>
                  <a:cubicBezTo>
                    <a:pt x="0" y="134"/>
                    <a:pt x="0" y="134"/>
                    <a:pt x="0" y="134"/>
                  </a:cubicBezTo>
                  <a:lnTo>
                    <a:pt x="0" y="0"/>
                  </a:lnTo>
                  <a:close/>
                  <a:moveTo>
                    <a:pt x="31" y="23"/>
                  </a:moveTo>
                  <a:lnTo>
                    <a:pt x="31" y="23"/>
                  </a:lnTo>
                  <a:cubicBezTo>
                    <a:pt x="31" y="110"/>
                    <a:pt x="31" y="110"/>
                    <a:pt x="31" y="110"/>
                  </a:cubicBezTo>
                  <a:cubicBezTo>
                    <a:pt x="39" y="110"/>
                    <a:pt x="39" y="110"/>
                    <a:pt x="39" y="110"/>
                  </a:cubicBezTo>
                  <a:cubicBezTo>
                    <a:pt x="39" y="110"/>
                    <a:pt x="39" y="102"/>
                    <a:pt x="39" y="95"/>
                  </a:cubicBezTo>
                  <a:cubicBezTo>
                    <a:pt x="39" y="39"/>
                    <a:pt x="39" y="39"/>
                    <a:pt x="39" y="39"/>
                  </a:cubicBezTo>
                  <a:cubicBezTo>
                    <a:pt x="39" y="31"/>
                    <a:pt x="39" y="31"/>
                    <a:pt x="39" y="31"/>
                  </a:cubicBezTo>
                  <a:lnTo>
                    <a:pt x="39" y="23"/>
                  </a:lnTo>
                  <a:cubicBezTo>
                    <a:pt x="39" y="23"/>
                    <a:pt x="39" y="23"/>
                    <a:pt x="31" y="23"/>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7" name="Freeform 829"/>
            <p:cNvSpPr>
              <a:spLocks noChangeArrowheads="1"/>
            </p:cNvSpPr>
            <p:nvPr/>
          </p:nvSpPr>
          <p:spPr bwMode="auto">
            <a:xfrm>
              <a:off x="19339319" y="5826704"/>
              <a:ext cx="41289" cy="98462"/>
            </a:xfrm>
            <a:custGeom>
              <a:avLst/>
              <a:gdLst>
                <a:gd name="T0" fmla="*/ 0 w 57"/>
                <a:gd name="T1" fmla="*/ 0 h 135"/>
                <a:gd name="T2" fmla="*/ 56 w 57"/>
                <a:gd name="T3" fmla="*/ 0 h 135"/>
                <a:gd name="T4" fmla="*/ 56 w 57"/>
                <a:gd name="T5" fmla="*/ 31 h 135"/>
                <a:gd name="T6" fmla="*/ 32 w 57"/>
                <a:gd name="T7" fmla="*/ 31 h 135"/>
                <a:gd name="T8" fmla="*/ 32 w 57"/>
                <a:gd name="T9" fmla="*/ 55 h 135"/>
                <a:gd name="T10" fmla="*/ 56 w 57"/>
                <a:gd name="T11" fmla="*/ 55 h 135"/>
                <a:gd name="T12" fmla="*/ 56 w 57"/>
                <a:gd name="T13" fmla="*/ 79 h 135"/>
                <a:gd name="T14" fmla="*/ 32 w 57"/>
                <a:gd name="T15" fmla="*/ 79 h 135"/>
                <a:gd name="T16" fmla="*/ 32 w 57"/>
                <a:gd name="T17" fmla="*/ 110 h 135"/>
                <a:gd name="T18" fmla="*/ 56 w 57"/>
                <a:gd name="T19" fmla="*/ 110 h 135"/>
                <a:gd name="T20" fmla="*/ 56 w 57"/>
                <a:gd name="T21" fmla="*/ 134 h 135"/>
                <a:gd name="T22" fmla="*/ 0 w 57"/>
                <a:gd name="T23" fmla="*/ 134 h 135"/>
                <a:gd name="T24" fmla="*/ 0 w 57"/>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35">
                  <a:moveTo>
                    <a:pt x="0" y="0"/>
                  </a:moveTo>
                  <a:lnTo>
                    <a:pt x="56" y="0"/>
                  </a:lnTo>
                  <a:lnTo>
                    <a:pt x="56" y="31"/>
                  </a:lnTo>
                  <a:lnTo>
                    <a:pt x="32" y="31"/>
                  </a:lnTo>
                  <a:lnTo>
                    <a:pt x="32" y="55"/>
                  </a:lnTo>
                  <a:lnTo>
                    <a:pt x="56" y="55"/>
                  </a:lnTo>
                  <a:lnTo>
                    <a:pt x="56" y="79"/>
                  </a:lnTo>
                  <a:lnTo>
                    <a:pt x="32" y="79"/>
                  </a:lnTo>
                  <a:lnTo>
                    <a:pt x="32" y="110"/>
                  </a:lnTo>
                  <a:lnTo>
                    <a:pt x="56" y="110"/>
                  </a:lnTo>
                  <a:lnTo>
                    <a:pt x="56"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8" name="Freeform 830"/>
            <p:cNvSpPr>
              <a:spLocks noChangeArrowheads="1"/>
            </p:cNvSpPr>
            <p:nvPr/>
          </p:nvSpPr>
          <p:spPr bwMode="auto">
            <a:xfrm>
              <a:off x="19390138" y="5826704"/>
              <a:ext cx="53994" cy="98462"/>
            </a:xfrm>
            <a:custGeom>
              <a:avLst/>
              <a:gdLst>
                <a:gd name="T0" fmla="*/ 72 w 73"/>
                <a:gd name="T1" fmla="*/ 0 h 135"/>
                <a:gd name="T2" fmla="*/ 72 w 73"/>
                <a:gd name="T3" fmla="*/ 134 h 135"/>
                <a:gd name="T4" fmla="*/ 48 w 73"/>
                <a:gd name="T5" fmla="*/ 134 h 135"/>
                <a:gd name="T6" fmla="*/ 24 w 73"/>
                <a:gd name="T7" fmla="*/ 71 h 135"/>
                <a:gd name="T8" fmla="*/ 24 w 73"/>
                <a:gd name="T9" fmla="*/ 134 h 135"/>
                <a:gd name="T10" fmla="*/ 0 w 73"/>
                <a:gd name="T11" fmla="*/ 134 h 135"/>
                <a:gd name="T12" fmla="*/ 0 w 73"/>
                <a:gd name="T13" fmla="*/ 0 h 135"/>
                <a:gd name="T14" fmla="*/ 24 w 73"/>
                <a:gd name="T15" fmla="*/ 0 h 135"/>
                <a:gd name="T16" fmla="*/ 48 w 73"/>
                <a:gd name="T17" fmla="*/ 63 h 135"/>
                <a:gd name="T18" fmla="*/ 48 w 73"/>
                <a:gd name="T19" fmla="*/ 0 h 135"/>
                <a:gd name="T20" fmla="*/ 72 w 73"/>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35">
                  <a:moveTo>
                    <a:pt x="72" y="0"/>
                  </a:moveTo>
                  <a:lnTo>
                    <a:pt x="72" y="134"/>
                  </a:lnTo>
                  <a:lnTo>
                    <a:pt x="48" y="134"/>
                  </a:lnTo>
                  <a:lnTo>
                    <a:pt x="24" y="71"/>
                  </a:lnTo>
                  <a:lnTo>
                    <a:pt x="24" y="134"/>
                  </a:lnTo>
                  <a:lnTo>
                    <a:pt x="0" y="134"/>
                  </a:lnTo>
                  <a:lnTo>
                    <a:pt x="0" y="0"/>
                  </a:lnTo>
                  <a:lnTo>
                    <a:pt x="24" y="0"/>
                  </a:lnTo>
                  <a:lnTo>
                    <a:pt x="48" y="63"/>
                  </a:lnTo>
                  <a:lnTo>
                    <a:pt x="48"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39" name="Freeform 831"/>
            <p:cNvSpPr>
              <a:spLocks noChangeArrowheads="1"/>
            </p:cNvSpPr>
            <p:nvPr/>
          </p:nvSpPr>
          <p:spPr bwMode="auto">
            <a:xfrm>
              <a:off x="19453661" y="5826704"/>
              <a:ext cx="63523" cy="101637"/>
            </a:xfrm>
            <a:custGeom>
              <a:avLst/>
              <a:gdLst>
                <a:gd name="T0" fmla="*/ 87 w 88"/>
                <a:gd name="T1" fmla="*/ 63 h 143"/>
                <a:gd name="T2" fmla="*/ 87 w 88"/>
                <a:gd name="T3" fmla="*/ 63 h 143"/>
                <a:gd name="T4" fmla="*/ 48 w 88"/>
                <a:gd name="T5" fmla="*/ 63 h 143"/>
                <a:gd name="T6" fmla="*/ 48 w 88"/>
                <a:gd name="T7" fmla="*/ 39 h 143"/>
                <a:gd name="T8" fmla="*/ 48 w 88"/>
                <a:gd name="T9" fmla="*/ 23 h 143"/>
                <a:gd name="T10" fmla="*/ 40 w 88"/>
                <a:gd name="T11" fmla="*/ 23 h 143"/>
                <a:gd name="T12" fmla="*/ 40 w 88"/>
                <a:gd name="T13" fmla="*/ 23 h 143"/>
                <a:gd name="T14" fmla="*/ 32 w 88"/>
                <a:gd name="T15" fmla="*/ 39 h 143"/>
                <a:gd name="T16" fmla="*/ 32 w 88"/>
                <a:gd name="T17" fmla="*/ 102 h 143"/>
                <a:gd name="T18" fmla="*/ 40 w 88"/>
                <a:gd name="T19" fmla="*/ 110 h 143"/>
                <a:gd name="T20" fmla="*/ 40 w 88"/>
                <a:gd name="T21" fmla="*/ 118 h 143"/>
                <a:gd name="T22" fmla="*/ 48 w 88"/>
                <a:gd name="T23" fmla="*/ 110 h 143"/>
                <a:gd name="T24" fmla="*/ 48 w 88"/>
                <a:gd name="T25" fmla="*/ 102 h 143"/>
                <a:gd name="T26" fmla="*/ 48 w 88"/>
                <a:gd name="T27" fmla="*/ 79 h 143"/>
                <a:gd name="T28" fmla="*/ 87 w 88"/>
                <a:gd name="T29" fmla="*/ 79 h 143"/>
                <a:gd name="T30" fmla="*/ 87 w 88"/>
                <a:gd name="T31" fmla="*/ 86 h 143"/>
                <a:gd name="T32" fmla="*/ 79 w 88"/>
                <a:gd name="T33" fmla="*/ 118 h 143"/>
                <a:gd name="T34" fmla="*/ 64 w 88"/>
                <a:gd name="T35" fmla="*/ 134 h 143"/>
                <a:gd name="T36" fmla="*/ 40 w 88"/>
                <a:gd name="T37" fmla="*/ 142 h 143"/>
                <a:gd name="T38" fmla="*/ 16 w 88"/>
                <a:gd name="T39" fmla="*/ 134 h 143"/>
                <a:gd name="T40" fmla="*/ 0 w 88"/>
                <a:gd name="T41" fmla="*/ 118 h 143"/>
                <a:gd name="T42" fmla="*/ 0 w 88"/>
                <a:gd name="T43" fmla="*/ 86 h 143"/>
                <a:gd name="T44" fmla="*/ 0 w 88"/>
                <a:gd name="T45" fmla="*/ 47 h 143"/>
                <a:gd name="T46" fmla="*/ 0 w 88"/>
                <a:gd name="T47" fmla="*/ 23 h 143"/>
                <a:gd name="T48" fmla="*/ 8 w 88"/>
                <a:gd name="T49" fmla="*/ 15 h 143"/>
                <a:gd name="T50" fmla="*/ 24 w 88"/>
                <a:gd name="T51" fmla="*/ 0 h 143"/>
                <a:gd name="T52" fmla="*/ 40 w 88"/>
                <a:gd name="T53" fmla="*/ 0 h 143"/>
                <a:gd name="T54" fmla="*/ 64 w 88"/>
                <a:gd name="T55" fmla="*/ 8 h 143"/>
                <a:gd name="T56" fmla="*/ 79 w 88"/>
                <a:gd name="T57" fmla="*/ 23 h 143"/>
                <a:gd name="T58" fmla="*/ 87 w 88"/>
                <a:gd name="T59" fmla="*/ 47 h 143"/>
                <a:gd name="T60" fmla="*/ 87 w 88"/>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43">
                  <a:moveTo>
                    <a:pt x="87" y="63"/>
                  </a:moveTo>
                  <a:lnTo>
                    <a:pt x="87" y="63"/>
                  </a:lnTo>
                  <a:cubicBezTo>
                    <a:pt x="48" y="63"/>
                    <a:pt x="48" y="63"/>
                    <a:pt x="48" y="63"/>
                  </a:cubicBezTo>
                  <a:cubicBezTo>
                    <a:pt x="48" y="39"/>
                    <a:pt x="48" y="39"/>
                    <a:pt x="48" y="39"/>
                  </a:cubicBezTo>
                  <a:cubicBezTo>
                    <a:pt x="48" y="31"/>
                    <a:pt x="48" y="23"/>
                    <a:pt x="48" y="23"/>
                  </a:cubicBezTo>
                  <a:cubicBezTo>
                    <a:pt x="48" y="23"/>
                    <a:pt x="48" y="23"/>
                    <a:pt x="40" y="23"/>
                  </a:cubicBezTo>
                  <a:lnTo>
                    <a:pt x="40" y="23"/>
                  </a:lnTo>
                  <a:cubicBezTo>
                    <a:pt x="40" y="23"/>
                    <a:pt x="32" y="31"/>
                    <a:pt x="32" y="39"/>
                  </a:cubicBezTo>
                  <a:cubicBezTo>
                    <a:pt x="32" y="102"/>
                    <a:pt x="32" y="102"/>
                    <a:pt x="32" y="102"/>
                  </a:cubicBezTo>
                  <a:cubicBezTo>
                    <a:pt x="32" y="110"/>
                    <a:pt x="40" y="110"/>
                    <a:pt x="40" y="110"/>
                  </a:cubicBezTo>
                  <a:cubicBezTo>
                    <a:pt x="40" y="118"/>
                    <a:pt x="40" y="118"/>
                    <a:pt x="40" y="118"/>
                  </a:cubicBezTo>
                  <a:cubicBezTo>
                    <a:pt x="48" y="118"/>
                    <a:pt x="48" y="118"/>
                    <a:pt x="48" y="110"/>
                  </a:cubicBezTo>
                  <a:lnTo>
                    <a:pt x="48" y="102"/>
                  </a:lnTo>
                  <a:cubicBezTo>
                    <a:pt x="48" y="79"/>
                    <a:pt x="48" y="79"/>
                    <a:pt x="48" y="79"/>
                  </a:cubicBezTo>
                  <a:cubicBezTo>
                    <a:pt x="87" y="79"/>
                    <a:pt x="87" y="79"/>
                    <a:pt x="87" y="79"/>
                  </a:cubicBezTo>
                  <a:cubicBezTo>
                    <a:pt x="87" y="86"/>
                    <a:pt x="87" y="86"/>
                    <a:pt x="87" y="86"/>
                  </a:cubicBezTo>
                  <a:cubicBezTo>
                    <a:pt x="87" y="102"/>
                    <a:pt x="79" y="110"/>
                    <a:pt x="79" y="118"/>
                  </a:cubicBezTo>
                  <a:cubicBezTo>
                    <a:pt x="79" y="126"/>
                    <a:pt x="72" y="126"/>
                    <a:pt x="64" y="134"/>
                  </a:cubicBezTo>
                  <a:cubicBezTo>
                    <a:pt x="64" y="134"/>
                    <a:pt x="56" y="142"/>
                    <a:pt x="40" y="142"/>
                  </a:cubicBezTo>
                  <a:cubicBezTo>
                    <a:pt x="32" y="142"/>
                    <a:pt x="24" y="134"/>
                    <a:pt x="16" y="134"/>
                  </a:cubicBezTo>
                  <a:cubicBezTo>
                    <a:pt x="8" y="126"/>
                    <a:pt x="8" y="126"/>
                    <a:pt x="0" y="118"/>
                  </a:cubicBezTo>
                  <a:cubicBezTo>
                    <a:pt x="0" y="110"/>
                    <a:pt x="0" y="102"/>
                    <a:pt x="0" y="86"/>
                  </a:cubicBezTo>
                  <a:cubicBezTo>
                    <a:pt x="0" y="47"/>
                    <a:pt x="0" y="47"/>
                    <a:pt x="0" y="47"/>
                  </a:cubicBezTo>
                  <a:cubicBezTo>
                    <a:pt x="0" y="39"/>
                    <a:pt x="0" y="31"/>
                    <a:pt x="0" y="23"/>
                  </a:cubicBezTo>
                  <a:cubicBezTo>
                    <a:pt x="0" y="23"/>
                    <a:pt x="0" y="15"/>
                    <a:pt x="8" y="15"/>
                  </a:cubicBezTo>
                  <a:cubicBezTo>
                    <a:pt x="8" y="8"/>
                    <a:pt x="16" y="8"/>
                    <a:pt x="24" y="0"/>
                  </a:cubicBezTo>
                  <a:cubicBezTo>
                    <a:pt x="24" y="0"/>
                    <a:pt x="32" y="0"/>
                    <a:pt x="40" y="0"/>
                  </a:cubicBezTo>
                  <a:cubicBezTo>
                    <a:pt x="48" y="0"/>
                    <a:pt x="64" y="0"/>
                    <a:pt x="64" y="8"/>
                  </a:cubicBezTo>
                  <a:cubicBezTo>
                    <a:pt x="72" y="8"/>
                    <a:pt x="79" y="15"/>
                    <a:pt x="79" y="23"/>
                  </a:cubicBezTo>
                  <a:cubicBezTo>
                    <a:pt x="79" y="23"/>
                    <a:pt x="87" y="31"/>
                    <a:pt x="87" y="47"/>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0" name="Freeform 832"/>
            <p:cNvSpPr>
              <a:spLocks noChangeArrowheads="1"/>
            </p:cNvSpPr>
            <p:nvPr/>
          </p:nvSpPr>
          <p:spPr bwMode="auto">
            <a:xfrm>
              <a:off x="19520359" y="5826704"/>
              <a:ext cx="47643" cy="98462"/>
            </a:xfrm>
            <a:custGeom>
              <a:avLst/>
              <a:gdLst>
                <a:gd name="T0" fmla="*/ 0 w 65"/>
                <a:gd name="T1" fmla="*/ 0 h 135"/>
                <a:gd name="T2" fmla="*/ 56 w 65"/>
                <a:gd name="T3" fmla="*/ 0 h 135"/>
                <a:gd name="T4" fmla="*/ 56 w 65"/>
                <a:gd name="T5" fmla="*/ 31 h 135"/>
                <a:gd name="T6" fmla="*/ 40 w 65"/>
                <a:gd name="T7" fmla="*/ 31 h 135"/>
                <a:gd name="T8" fmla="*/ 40 w 65"/>
                <a:gd name="T9" fmla="*/ 55 h 135"/>
                <a:gd name="T10" fmla="*/ 56 w 65"/>
                <a:gd name="T11" fmla="*/ 55 h 135"/>
                <a:gd name="T12" fmla="*/ 56 w 65"/>
                <a:gd name="T13" fmla="*/ 79 h 135"/>
                <a:gd name="T14" fmla="*/ 40 w 65"/>
                <a:gd name="T15" fmla="*/ 79 h 135"/>
                <a:gd name="T16" fmla="*/ 40 w 65"/>
                <a:gd name="T17" fmla="*/ 110 h 135"/>
                <a:gd name="T18" fmla="*/ 64 w 65"/>
                <a:gd name="T19" fmla="*/ 110 h 135"/>
                <a:gd name="T20" fmla="*/ 64 w 65"/>
                <a:gd name="T21" fmla="*/ 134 h 135"/>
                <a:gd name="T22" fmla="*/ 0 w 65"/>
                <a:gd name="T23" fmla="*/ 134 h 135"/>
                <a:gd name="T24" fmla="*/ 0 w 65"/>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5">
                  <a:moveTo>
                    <a:pt x="0" y="0"/>
                  </a:moveTo>
                  <a:lnTo>
                    <a:pt x="56" y="0"/>
                  </a:lnTo>
                  <a:lnTo>
                    <a:pt x="56" y="31"/>
                  </a:lnTo>
                  <a:lnTo>
                    <a:pt x="40" y="31"/>
                  </a:lnTo>
                  <a:lnTo>
                    <a:pt x="40" y="55"/>
                  </a:lnTo>
                  <a:lnTo>
                    <a:pt x="56" y="55"/>
                  </a:lnTo>
                  <a:lnTo>
                    <a:pt x="56" y="79"/>
                  </a:lnTo>
                  <a:lnTo>
                    <a:pt x="40" y="79"/>
                  </a:lnTo>
                  <a:lnTo>
                    <a:pt x="40" y="110"/>
                  </a:lnTo>
                  <a:lnTo>
                    <a:pt x="64" y="110"/>
                  </a:lnTo>
                  <a:lnTo>
                    <a:pt x="64"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1" name="Freeform 833"/>
            <p:cNvSpPr>
              <a:spLocks noChangeArrowheads="1"/>
            </p:cNvSpPr>
            <p:nvPr/>
          </p:nvSpPr>
          <p:spPr bwMode="auto">
            <a:xfrm>
              <a:off x="17824289" y="5159710"/>
              <a:ext cx="79405" cy="98462"/>
            </a:xfrm>
            <a:custGeom>
              <a:avLst/>
              <a:gdLst>
                <a:gd name="T0" fmla="*/ 111 w 112"/>
                <a:gd name="T1" fmla="*/ 0 h 135"/>
                <a:gd name="T2" fmla="*/ 111 w 112"/>
                <a:gd name="T3" fmla="*/ 0 h 135"/>
                <a:gd name="T4" fmla="*/ 111 w 112"/>
                <a:gd name="T5" fmla="*/ 134 h 135"/>
                <a:gd name="T6" fmla="*/ 80 w 112"/>
                <a:gd name="T7" fmla="*/ 134 h 135"/>
                <a:gd name="T8" fmla="*/ 80 w 112"/>
                <a:gd name="T9" fmla="*/ 39 h 135"/>
                <a:gd name="T10" fmla="*/ 71 w 112"/>
                <a:gd name="T11" fmla="*/ 134 h 135"/>
                <a:gd name="T12" fmla="*/ 48 w 112"/>
                <a:gd name="T13" fmla="*/ 134 h 135"/>
                <a:gd name="T14" fmla="*/ 32 w 112"/>
                <a:gd name="T15" fmla="*/ 39 h 135"/>
                <a:gd name="T16" fmla="*/ 32 w 112"/>
                <a:gd name="T17" fmla="*/ 134 h 135"/>
                <a:gd name="T18" fmla="*/ 0 w 112"/>
                <a:gd name="T19" fmla="*/ 134 h 135"/>
                <a:gd name="T20" fmla="*/ 0 w 112"/>
                <a:gd name="T21" fmla="*/ 0 h 135"/>
                <a:gd name="T22" fmla="*/ 48 w 112"/>
                <a:gd name="T23" fmla="*/ 0 h 135"/>
                <a:gd name="T24" fmla="*/ 56 w 112"/>
                <a:gd name="T25" fmla="*/ 23 h 135"/>
                <a:gd name="T26" fmla="*/ 56 w 112"/>
                <a:gd name="T27" fmla="*/ 55 h 135"/>
                <a:gd name="T28" fmla="*/ 64 w 112"/>
                <a:gd name="T29" fmla="*/ 0 h 135"/>
                <a:gd name="T30" fmla="*/ 111 w 112"/>
                <a:gd name="T3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5">
                  <a:moveTo>
                    <a:pt x="111" y="0"/>
                  </a:moveTo>
                  <a:lnTo>
                    <a:pt x="111" y="0"/>
                  </a:lnTo>
                  <a:cubicBezTo>
                    <a:pt x="111" y="134"/>
                    <a:pt x="111" y="134"/>
                    <a:pt x="111" y="134"/>
                  </a:cubicBezTo>
                  <a:cubicBezTo>
                    <a:pt x="80" y="134"/>
                    <a:pt x="80" y="134"/>
                    <a:pt x="80" y="134"/>
                  </a:cubicBezTo>
                  <a:cubicBezTo>
                    <a:pt x="80" y="39"/>
                    <a:pt x="80" y="39"/>
                    <a:pt x="80" y="39"/>
                  </a:cubicBezTo>
                  <a:cubicBezTo>
                    <a:pt x="71" y="134"/>
                    <a:pt x="71" y="134"/>
                    <a:pt x="71" y="134"/>
                  </a:cubicBezTo>
                  <a:cubicBezTo>
                    <a:pt x="48" y="134"/>
                    <a:pt x="48" y="134"/>
                    <a:pt x="48" y="134"/>
                  </a:cubicBezTo>
                  <a:cubicBezTo>
                    <a:pt x="32" y="39"/>
                    <a:pt x="32" y="39"/>
                    <a:pt x="32" y="39"/>
                  </a:cubicBezTo>
                  <a:cubicBezTo>
                    <a:pt x="32" y="134"/>
                    <a:pt x="32" y="134"/>
                    <a:pt x="32" y="134"/>
                  </a:cubicBezTo>
                  <a:cubicBezTo>
                    <a:pt x="0" y="134"/>
                    <a:pt x="0" y="134"/>
                    <a:pt x="0" y="134"/>
                  </a:cubicBezTo>
                  <a:cubicBezTo>
                    <a:pt x="0" y="0"/>
                    <a:pt x="0" y="0"/>
                    <a:pt x="0" y="0"/>
                  </a:cubicBezTo>
                  <a:cubicBezTo>
                    <a:pt x="48" y="0"/>
                    <a:pt x="48" y="0"/>
                    <a:pt x="48" y="0"/>
                  </a:cubicBezTo>
                  <a:cubicBezTo>
                    <a:pt x="48" y="7"/>
                    <a:pt x="48" y="16"/>
                    <a:pt x="56" y="23"/>
                  </a:cubicBezTo>
                  <a:cubicBezTo>
                    <a:pt x="56" y="55"/>
                    <a:pt x="56" y="55"/>
                    <a:pt x="56" y="55"/>
                  </a:cubicBezTo>
                  <a:cubicBezTo>
                    <a:pt x="64" y="0"/>
                    <a:pt x="64" y="0"/>
                    <a:pt x="64"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2" name="Freeform 834"/>
            <p:cNvSpPr>
              <a:spLocks noChangeArrowheads="1"/>
            </p:cNvSpPr>
            <p:nvPr/>
          </p:nvSpPr>
          <p:spPr bwMode="auto">
            <a:xfrm>
              <a:off x="17916398" y="5153358"/>
              <a:ext cx="57171" cy="101637"/>
            </a:xfrm>
            <a:custGeom>
              <a:avLst/>
              <a:gdLst>
                <a:gd name="T0" fmla="*/ 79 w 80"/>
                <a:gd name="T1" fmla="*/ 87 h 143"/>
                <a:gd name="T2" fmla="*/ 79 w 80"/>
                <a:gd name="T3" fmla="*/ 87 h 143"/>
                <a:gd name="T4" fmla="*/ 79 w 80"/>
                <a:gd name="T5" fmla="*/ 111 h 143"/>
                <a:gd name="T6" fmla="*/ 71 w 80"/>
                <a:gd name="T7" fmla="*/ 126 h 143"/>
                <a:gd name="T8" fmla="*/ 55 w 80"/>
                <a:gd name="T9" fmla="*/ 134 h 143"/>
                <a:gd name="T10" fmla="*/ 39 w 80"/>
                <a:gd name="T11" fmla="*/ 142 h 143"/>
                <a:gd name="T12" fmla="*/ 16 w 80"/>
                <a:gd name="T13" fmla="*/ 134 h 143"/>
                <a:gd name="T14" fmla="*/ 8 w 80"/>
                <a:gd name="T15" fmla="*/ 126 h 143"/>
                <a:gd name="T16" fmla="*/ 0 w 80"/>
                <a:gd name="T17" fmla="*/ 111 h 143"/>
                <a:gd name="T18" fmla="*/ 0 w 80"/>
                <a:gd name="T19" fmla="*/ 87 h 143"/>
                <a:gd name="T20" fmla="*/ 0 w 80"/>
                <a:gd name="T21" fmla="*/ 63 h 143"/>
                <a:gd name="T22" fmla="*/ 0 w 80"/>
                <a:gd name="T23" fmla="*/ 31 h 143"/>
                <a:gd name="T24" fmla="*/ 8 w 80"/>
                <a:gd name="T25" fmla="*/ 15 h 143"/>
                <a:gd name="T26" fmla="*/ 16 w 80"/>
                <a:gd name="T27" fmla="*/ 8 h 143"/>
                <a:gd name="T28" fmla="*/ 39 w 80"/>
                <a:gd name="T29" fmla="*/ 0 h 143"/>
                <a:gd name="T30" fmla="*/ 55 w 80"/>
                <a:gd name="T31" fmla="*/ 8 h 143"/>
                <a:gd name="T32" fmla="*/ 71 w 80"/>
                <a:gd name="T33" fmla="*/ 15 h 143"/>
                <a:gd name="T34" fmla="*/ 79 w 80"/>
                <a:gd name="T35" fmla="*/ 31 h 143"/>
                <a:gd name="T36" fmla="*/ 79 w 80"/>
                <a:gd name="T37" fmla="*/ 63 h 143"/>
                <a:gd name="T38" fmla="*/ 79 w 80"/>
                <a:gd name="T39" fmla="*/ 87 h 143"/>
                <a:gd name="T40" fmla="*/ 39 w 80"/>
                <a:gd name="T41" fmla="*/ 39 h 143"/>
                <a:gd name="T42" fmla="*/ 39 w 80"/>
                <a:gd name="T43" fmla="*/ 39 h 143"/>
                <a:gd name="T44" fmla="*/ 39 w 80"/>
                <a:gd name="T45" fmla="*/ 24 h 143"/>
                <a:gd name="T46" fmla="*/ 39 w 80"/>
                <a:gd name="T47" fmla="*/ 24 h 143"/>
                <a:gd name="T48" fmla="*/ 31 w 80"/>
                <a:gd name="T49" fmla="*/ 24 h 143"/>
                <a:gd name="T50" fmla="*/ 31 w 80"/>
                <a:gd name="T51" fmla="*/ 39 h 143"/>
                <a:gd name="T52" fmla="*/ 31 w 80"/>
                <a:gd name="T53" fmla="*/ 102 h 143"/>
                <a:gd name="T54" fmla="*/ 31 w 80"/>
                <a:gd name="T55" fmla="*/ 118 h 143"/>
                <a:gd name="T56" fmla="*/ 39 w 80"/>
                <a:gd name="T57" fmla="*/ 118 h 143"/>
                <a:gd name="T58" fmla="*/ 39 w 80"/>
                <a:gd name="T59" fmla="*/ 118 h 143"/>
                <a:gd name="T60" fmla="*/ 39 w 80"/>
                <a:gd name="T61" fmla="*/ 102 h 143"/>
                <a:gd name="T62" fmla="*/ 39 w 80"/>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143">
                  <a:moveTo>
                    <a:pt x="79" y="87"/>
                  </a:moveTo>
                  <a:lnTo>
                    <a:pt x="79" y="87"/>
                  </a:lnTo>
                  <a:cubicBezTo>
                    <a:pt x="79" y="95"/>
                    <a:pt x="79" y="102"/>
                    <a:pt x="79" y="111"/>
                  </a:cubicBezTo>
                  <a:cubicBezTo>
                    <a:pt x="79" y="118"/>
                    <a:pt x="71" y="118"/>
                    <a:pt x="71" y="126"/>
                  </a:cubicBezTo>
                  <a:cubicBezTo>
                    <a:pt x="71" y="134"/>
                    <a:pt x="63" y="134"/>
                    <a:pt x="55" y="134"/>
                  </a:cubicBezTo>
                  <a:cubicBezTo>
                    <a:pt x="55" y="142"/>
                    <a:pt x="47" y="142"/>
                    <a:pt x="39" y="142"/>
                  </a:cubicBezTo>
                  <a:cubicBezTo>
                    <a:pt x="31" y="142"/>
                    <a:pt x="24" y="142"/>
                    <a:pt x="16" y="134"/>
                  </a:cubicBezTo>
                  <a:cubicBezTo>
                    <a:pt x="16" y="134"/>
                    <a:pt x="8" y="134"/>
                    <a:pt x="8" y="126"/>
                  </a:cubicBezTo>
                  <a:cubicBezTo>
                    <a:pt x="0" y="126"/>
                    <a:pt x="0" y="118"/>
                    <a:pt x="0" y="111"/>
                  </a:cubicBezTo>
                  <a:cubicBezTo>
                    <a:pt x="0" y="102"/>
                    <a:pt x="0" y="95"/>
                    <a:pt x="0" y="87"/>
                  </a:cubicBezTo>
                  <a:cubicBezTo>
                    <a:pt x="0" y="63"/>
                    <a:pt x="0" y="63"/>
                    <a:pt x="0" y="63"/>
                  </a:cubicBezTo>
                  <a:cubicBezTo>
                    <a:pt x="0" y="47"/>
                    <a:pt x="0" y="39"/>
                    <a:pt x="0" y="31"/>
                  </a:cubicBezTo>
                  <a:cubicBezTo>
                    <a:pt x="0" y="24"/>
                    <a:pt x="0" y="24"/>
                    <a:pt x="8" y="15"/>
                  </a:cubicBezTo>
                  <a:cubicBezTo>
                    <a:pt x="8" y="8"/>
                    <a:pt x="16" y="8"/>
                    <a:pt x="16" y="8"/>
                  </a:cubicBezTo>
                  <a:cubicBezTo>
                    <a:pt x="24" y="0"/>
                    <a:pt x="31" y="0"/>
                    <a:pt x="39" y="0"/>
                  </a:cubicBezTo>
                  <a:cubicBezTo>
                    <a:pt x="47" y="0"/>
                    <a:pt x="55" y="0"/>
                    <a:pt x="55" y="8"/>
                  </a:cubicBezTo>
                  <a:cubicBezTo>
                    <a:pt x="63" y="8"/>
                    <a:pt x="71" y="8"/>
                    <a:pt x="71" y="15"/>
                  </a:cubicBezTo>
                  <a:cubicBezTo>
                    <a:pt x="71" y="24"/>
                    <a:pt x="79" y="24"/>
                    <a:pt x="79" y="31"/>
                  </a:cubicBezTo>
                  <a:cubicBezTo>
                    <a:pt x="79" y="39"/>
                    <a:pt x="79" y="47"/>
                    <a:pt x="79" y="63"/>
                  </a:cubicBezTo>
                  <a:lnTo>
                    <a:pt x="79" y="87"/>
                  </a:lnTo>
                  <a:close/>
                  <a:moveTo>
                    <a:pt x="39" y="39"/>
                  </a:moveTo>
                  <a:lnTo>
                    <a:pt x="39" y="39"/>
                  </a:lnTo>
                  <a:cubicBezTo>
                    <a:pt x="39" y="31"/>
                    <a:pt x="39" y="31"/>
                    <a:pt x="39" y="24"/>
                  </a:cubicBezTo>
                  <a:lnTo>
                    <a:pt x="39" y="24"/>
                  </a:lnTo>
                  <a:lnTo>
                    <a:pt x="31" y="24"/>
                  </a:lnTo>
                  <a:cubicBezTo>
                    <a:pt x="31" y="31"/>
                    <a:pt x="31" y="31"/>
                    <a:pt x="31" y="39"/>
                  </a:cubicBezTo>
                  <a:cubicBezTo>
                    <a:pt x="31" y="102"/>
                    <a:pt x="31" y="102"/>
                    <a:pt x="31" y="102"/>
                  </a:cubicBezTo>
                  <a:cubicBezTo>
                    <a:pt x="31" y="111"/>
                    <a:pt x="31" y="111"/>
                    <a:pt x="31" y="118"/>
                  </a:cubicBezTo>
                  <a:cubicBezTo>
                    <a:pt x="31" y="118"/>
                    <a:pt x="31" y="118"/>
                    <a:pt x="39" y="118"/>
                  </a:cubicBezTo>
                  <a:lnTo>
                    <a:pt x="39" y="118"/>
                  </a:lnTo>
                  <a:cubicBezTo>
                    <a:pt x="39" y="111"/>
                    <a:pt x="39" y="111"/>
                    <a:pt x="39" y="102"/>
                  </a:cubicBezTo>
                  <a:lnTo>
                    <a:pt x="39"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3" name="Freeform 835"/>
            <p:cNvSpPr>
              <a:spLocks noChangeArrowheads="1"/>
            </p:cNvSpPr>
            <p:nvPr/>
          </p:nvSpPr>
          <p:spPr bwMode="auto">
            <a:xfrm>
              <a:off x="17983097" y="5159710"/>
              <a:ext cx="50819" cy="98462"/>
            </a:xfrm>
            <a:custGeom>
              <a:avLst/>
              <a:gdLst>
                <a:gd name="T0" fmla="*/ 71 w 72"/>
                <a:gd name="T1" fmla="*/ 0 h 135"/>
                <a:gd name="T2" fmla="*/ 71 w 72"/>
                <a:gd name="T3" fmla="*/ 134 h 135"/>
                <a:gd name="T4" fmla="*/ 47 w 72"/>
                <a:gd name="T5" fmla="*/ 134 h 135"/>
                <a:gd name="T6" fmla="*/ 24 w 72"/>
                <a:gd name="T7" fmla="*/ 71 h 135"/>
                <a:gd name="T8" fmla="*/ 24 w 72"/>
                <a:gd name="T9" fmla="*/ 134 h 135"/>
                <a:gd name="T10" fmla="*/ 0 w 72"/>
                <a:gd name="T11" fmla="*/ 134 h 135"/>
                <a:gd name="T12" fmla="*/ 0 w 72"/>
                <a:gd name="T13" fmla="*/ 0 h 135"/>
                <a:gd name="T14" fmla="*/ 24 w 72"/>
                <a:gd name="T15" fmla="*/ 0 h 135"/>
                <a:gd name="T16" fmla="*/ 47 w 72"/>
                <a:gd name="T17" fmla="*/ 55 h 135"/>
                <a:gd name="T18" fmla="*/ 47 w 72"/>
                <a:gd name="T19" fmla="*/ 0 h 135"/>
                <a:gd name="T20" fmla="*/ 71 w 72"/>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35">
                  <a:moveTo>
                    <a:pt x="71" y="0"/>
                  </a:moveTo>
                  <a:lnTo>
                    <a:pt x="71" y="134"/>
                  </a:lnTo>
                  <a:lnTo>
                    <a:pt x="47" y="134"/>
                  </a:lnTo>
                  <a:lnTo>
                    <a:pt x="24" y="71"/>
                  </a:lnTo>
                  <a:lnTo>
                    <a:pt x="24" y="134"/>
                  </a:lnTo>
                  <a:lnTo>
                    <a:pt x="0" y="134"/>
                  </a:lnTo>
                  <a:lnTo>
                    <a:pt x="0" y="0"/>
                  </a:lnTo>
                  <a:lnTo>
                    <a:pt x="24" y="0"/>
                  </a:lnTo>
                  <a:lnTo>
                    <a:pt x="47" y="55"/>
                  </a:lnTo>
                  <a:lnTo>
                    <a:pt x="47"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4" name="Freeform 836"/>
            <p:cNvSpPr>
              <a:spLocks noChangeArrowheads="1"/>
            </p:cNvSpPr>
            <p:nvPr/>
          </p:nvSpPr>
          <p:spPr bwMode="auto">
            <a:xfrm>
              <a:off x="18040268" y="5159710"/>
              <a:ext cx="57171" cy="98462"/>
            </a:xfrm>
            <a:custGeom>
              <a:avLst/>
              <a:gdLst>
                <a:gd name="T0" fmla="*/ 79 w 80"/>
                <a:gd name="T1" fmla="*/ 0 h 135"/>
                <a:gd name="T2" fmla="*/ 79 w 80"/>
                <a:gd name="T3" fmla="*/ 23 h 135"/>
                <a:gd name="T4" fmla="*/ 63 w 80"/>
                <a:gd name="T5" fmla="*/ 23 h 135"/>
                <a:gd name="T6" fmla="*/ 63 w 80"/>
                <a:gd name="T7" fmla="*/ 134 h 135"/>
                <a:gd name="T8" fmla="*/ 23 w 80"/>
                <a:gd name="T9" fmla="*/ 134 h 135"/>
                <a:gd name="T10" fmla="*/ 23 w 80"/>
                <a:gd name="T11" fmla="*/ 23 h 135"/>
                <a:gd name="T12" fmla="*/ 0 w 80"/>
                <a:gd name="T13" fmla="*/ 23 h 135"/>
                <a:gd name="T14" fmla="*/ 0 w 80"/>
                <a:gd name="T15" fmla="*/ 0 h 135"/>
                <a:gd name="T16" fmla="*/ 79 w 80"/>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5">
                  <a:moveTo>
                    <a:pt x="79" y="0"/>
                  </a:moveTo>
                  <a:lnTo>
                    <a:pt x="79" y="23"/>
                  </a:lnTo>
                  <a:lnTo>
                    <a:pt x="63" y="23"/>
                  </a:lnTo>
                  <a:lnTo>
                    <a:pt x="63" y="134"/>
                  </a:lnTo>
                  <a:lnTo>
                    <a:pt x="23" y="134"/>
                  </a:lnTo>
                  <a:lnTo>
                    <a:pt x="23" y="23"/>
                  </a:lnTo>
                  <a:lnTo>
                    <a:pt x="0" y="23"/>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5" name="Freeform 837"/>
            <p:cNvSpPr>
              <a:spLocks noChangeArrowheads="1"/>
            </p:cNvSpPr>
            <p:nvPr/>
          </p:nvSpPr>
          <p:spPr bwMode="auto">
            <a:xfrm>
              <a:off x="18103791" y="5159710"/>
              <a:ext cx="57171" cy="98462"/>
            </a:xfrm>
            <a:custGeom>
              <a:avLst/>
              <a:gdLst>
                <a:gd name="T0" fmla="*/ 0 w 80"/>
                <a:gd name="T1" fmla="*/ 0 h 135"/>
                <a:gd name="T2" fmla="*/ 0 w 80"/>
                <a:gd name="T3" fmla="*/ 0 h 135"/>
                <a:gd name="T4" fmla="*/ 39 w 80"/>
                <a:gd name="T5" fmla="*/ 0 h 135"/>
                <a:gd name="T6" fmla="*/ 55 w 80"/>
                <a:gd name="T7" fmla="*/ 0 h 135"/>
                <a:gd name="T8" fmla="*/ 71 w 80"/>
                <a:gd name="T9" fmla="*/ 7 h 135"/>
                <a:gd name="T10" fmla="*/ 79 w 80"/>
                <a:gd name="T11" fmla="*/ 16 h 135"/>
                <a:gd name="T12" fmla="*/ 79 w 80"/>
                <a:gd name="T13" fmla="*/ 31 h 135"/>
                <a:gd name="T14" fmla="*/ 79 w 80"/>
                <a:gd name="T15" fmla="*/ 47 h 135"/>
                <a:gd name="T16" fmla="*/ 71 w 80"/>
                <a:gd name="T17" fmla="*/ 63 h 135"/>
                <a:gd name="T18" fmla="*/ 63 w 80"/>
                <a:gd name="T19" fmla="*/ 71 h 135"/>
                <a:gd name="T20" fmla="*/ 47 w 80"/>
                <a:gd name="T21" fmla="*/ 79 h 135"/>
                <a:gd name="T22" fmla="*/ 39 w 80"/>
                <a:gd name="T23" fmla="*/ 79 h 135"/>
                <a:gd name="T24" fmla="*/ 39 w 80"/>
                <a:gd name="T25" fmla="*/ 134 h 135"/>
                <a:gd name="T26" fmla="*/ 0 w 80"/>
                <a:gd name="T27" fmla="*/ 134 h 135"/>
                <a:gd name="T28" fmla="*/ 0 w 80"/>
                <a:gd name="T29" fmla="*/ 0 h 135"/>
                <a:gd name="T30" fmla="*/ 39 w 80"/>
                <a:gd name="T31" fmla="*/ 16 h 135"/>
                <a:gd name="T32" fmla="*/ 39 w 80"/>
                <a:gd name="T33" fmla="*/ 16 h 135"/>
                <a:gd name="T34" fmla="*/ 39 w 80"/>
                <a:gd name="T35" fmla="*/ 55 h 135"/>
                <a:gd name="T36" fmla="*/ 39 w 80"/>
                <a:gd name="T37" fmla="*/ 55 h 135"/>
                <a:gd name="T38" fmla="*/ 47 w 80"/>
                <a:gd name="T39" fmla="*/ 55 h 135"/>
                <a:gd name="T40" fmla="*/ 47 w 80"/>
                <a:gd name="T41" fmla="*/ 39 h 135"/>
                <a:gd name="T42" fmla="*/ 47 w 80"/>
                <a:gd name="T43" fmla="*/ 31 h 135"/>
                <a:gd name="T44" fmla="*/ 47 w 80"/>
                <a:gd name="T45" fmla="*/ 23 h 135"/>
                <a:gd name="T46" fmla="*/ 39 w 80"/>
                <a:gd name="T47"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135">
                  <a:moveTo>
                    <a:pt x="0" y="0"/>
                  </a:moveTo>
                  <a:lnTo>
                    <a:pt x="0" y="0"/>
                  </a:lnTo>
                  <a:cubicBezTo>
                    <a:pt x="39" y="0"/>
                    <a:pt x="39" y="0"/>
                    <a:pt x="39" y="0"/>
                  </a:cubicBezTo>
                  <a:cubicBezTo>
                    <a:pt x="47" y="0"/>
                    <a:pt x="55" y="0"/>
                    <a:pt x="55" y="0"/>
                  </a:cubicBezTo>
                  <a:cubicBezTo>
                    <a:pt x="63" y="0"/>
                    <a:pt x="71" y="0"/>
                    <a:pt x="71" y="7"/>
                  </a:cubicBezTo>
                  <a:cubicBezTo>
                    <a:pt x="71" y="7"/>
                    <a:pt x="71" y="7"/>
                    <a:pt x="79" y="16"/>
                  </a:cubicBezTo>
                  <a:cubicBezTo>
                    <a:pt x="79" y="16"/>
                    <a:pt x="79" y="23"/>
                    <a:pt x="79" y="31"/>
                  </a:cubicBezTo>
                  <a:cubicBezTo>
                    <a:pt x="79" y="47"/>
                    <a:pt x="79" y="47"/>
                    <a:pt x="79" y="47"/>
                  </a:cubicBezTo>
                  <a:cubicBezTo>
                    <a:pt x="79" y="55"/>
                    <a:pt x="79" y="63"/>
                    <a:pt x="71" y="63"/>
                  </a:cubicBezTo>
                  <a:cubicBezTo>
                    <a:pt x="71" y="71"/>
                    <a:pt x="71" y="71"/>
                    <a:pt x="63" y="71"/>
                  </a:cubicBezTo>
                  <a:cubicBezTo>
                    <a:pt x="63" y="79"/>
                    <a:pt x="55" y="79"/>
                    <a:pt x="47" y="79"/>
                  </a:cubicBezTo>
                  <a:cubicBezTo>
                    <a:pt x="39" y="79"/>
                    <a:pt x="39" y="79"/>
                    <a:pt x="39" y="79"/>
                  </a:cubicBezTo>
                  <a:cubicBezTo>
                    <a:pt x="39" y="134"/>
                    <a:pt x="39" y="134"/>
                    <a:pt x="39" y="134"/>
                  </a:cubicBezTo>
                  <a:cubicBezTo>
                    <a:pt x="0" y="134"/>
                    <a:pt x="0" y="134"/>
                    <a:pt x="0" y="134"/>
                  </a:cubicBezTo>
                  <a:lnTo>
                    <a:pt x="0" y="0"/>
                  </a:lnTo>
                  <a:close/>
                  <a:moveTo>
                    <a:pt x="39" y="16"/>
                  </a:moveTo>
                  <a:lnTo>
                    <a:pt x="39" y="16"/>
                  </a:lnTo>
                  <a:cubicBezTo>
                    <a:pt x="39" y="55"/>
                    <a:pt x="39" y="55"/>
                    <a:pt x="39" y="55"/>
                  </a:cubicBezTo>
                  <a:lnTo>
                    <a:pt x="39" y="55"/>
                  </a:lnTo>
                  <a:lnTo>
                    <a:pt x="47" y="55"/>
                  </a:lnTo>
                  <a:cubicBezTo>
                    <a:pt x="47" y="47"/>
                    <a:pt x="47" y="47"/>
                    <a:pt x="47" y="39"/>
                  </a:cubicBez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6" name="Freeform 838"/>
            <p:cNvSpPr>
              <a:spLocks noChangeArrowheads="1"/>
            </p:cNvSpPr>
            <p:nvPr/>
          </p:nvSpPr>
          <p:spPr bwMode="auto">
            <a:xfrm>
              <a:off x="18167314" y="5159710"/>
              <a:ext cx="47643" cy="98462"/>
            </a:xfrm>
            <a:custGeom>
              <a:avLst/>
              <a:gdLst>
                <a:gd name="T0" fmla="*/ 0 w 64"/>
                <a:gd name="T1" fmla="*/ 0 h 135"/>
                <a:gd name="T2" fmla="*/ 55 w 64"/>
                <a:gd name="T3" fmla="*/ 0 h 135"/>
                <a:gd name="T4" fmla="*/ 55 w 64"/>
                <a:gd name="T5" fmla="*/ 23 h 135"/>
                <a:gd name="T6" fmla="*/ 31 w 64"/>
                <a:gd name="T7" fmla="*/ 23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3"/>
                  </a:lnTo>
                  <a:lnTo>
                    <a:pt x="31" y="23"/>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7" name="Freeform 839"/>
            <p:cNvSpPr>
              <a:spLocks noChangeArrowheads="1"/>
            </p:cNvSpPr>
            <p:nvPr/>
          </p:nvSpPr>
          <p:spPr bwMode="auto">
            <a:xfrm>
              <a:off x="18218133" y="5159710"/>
              <a:ext cx="41291" cy="98462"/>
            </a:xfrm>
            <a:custGeom>
              <a:avLst/>
              <a:gdLst>
                <a:gd name="T0" fmla="*/ 31 w 56"/>
                <a:gd name="T1" fmla="*/ 0 h 135"/>
                <a:gd name="T2" fmla="*/ 31 w 56"/>
                <a:gd name="T3" fmla="*/ 103 h 135"/>
                <a:gd name="T4" fmla="*/ 55 w 56"/>
                <a:gd name="T5" fmla="*/ 103 h 135"/>
                <a:gd name="T6" fmla="*/ 55 w 56"/>
                <a:gd name="T7" fmla="*/ 134 h 135"/>
                <a:gd name="T8" fmla="*/ 0 w 56"/>
                <a:gd name="T9" fmla="*/ 134 h 135"/>
                <a:gd name="T10" fmla="*/ 0 w 56"/>
                <a:gd name="T11" fmla="*/ 0 h 135"/>
                <a:gd name="T12" fmla="*/ 31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31" y="0"/>
                  </a:moveTo>
                  <a:lnTo>
                    <a:pt x="31" y="103"/>
                  </a:lnTo>
                  <a:lnTo>
                    <a:pt x="55" y="103"/>
                  </a:lnTo>
                  <a:lnTo>
                    <a:pt x="55" y="134"/>
                  </a:lnTo>
                  <a:lnTo>
                    <a:pt x="0" y="134"/>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8" name="Freeform 840"/>
            <p:cNvSpPr>
              <a:spLocks noChangeArrowheads="1"/>
            </p:cNvSpPr>
            <p:nvPr/>
          </p:nvSpPr>
          <p:spPr bwMode="auto">
            <a:xfrm>
              <a:off x="18262599" y="5159710"/>
              <a:ext cx="28586" cy="98462"/>
            </a:xfrm>
            <a:custGeom>
              <a:avLst/>
              <a:gdLst>
                <a:gd name="T0" fmla="*/ 40 w 41"/>
                <a:gd name="T1" fmla="*/ 0 h 135"/>
                <a:gd name="T2" fmla="*/ 40 w 41"/>
                <a:gd name="T3" fmla="*/ 134 h 135"/>
                <a:gd name="T4" fmla="*/ 0 w 41"/>
                <a:gd name="T5" fmla="*/ 134 h 135"/>
                <a:gd name="T6" fmla="*/ 0 w 41"/>
                <a:gd name="T7" fmla="*/ 0 h 135"/>
                <a:gd name="T8" fmla="*/ 40 w 41"/>
                <a:gd name="T9" fmla="*/ 0 h 135"/>
              </a:gdLst>
              <a:ahLst/>
              <a:cxnLst>
                <a:cxn ang="0">
                  <a:pos x="T0" y="T1"/>
                </a:cxn>
                <a:cxn ang="0">
                  <a:pos x="T2" y="T3"/>
                </a:cxn>
                <a:cxn ang="0">
                  <a:pos x="T4" y="T5"/>
                </a:cxn>
                <a:cxn ang="0">
                  <a:pos x="T6" y="T7"/>
                </a:cxn>
                <a:cxn ang="0">
                  <a:pos x="T8" y="T9"/>
                </a:cxn>
              </a:cxnLst>
              <a:rect l="0" t="0" r="r" b="b"/>
              <a:pathLst>
                <a:path w="41" h="135">
                  <a:moveTo>
                    <a:pt x="40" y="0"/>
                  </a:moveTo>
                  <a:lnTo>
                    <a:pt x="40"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49" name="Freeform 841"/>
            <p:cNvSpPr>
              <a:spLocks noChangeArrowheads="1"/>
            </p:cNvSpPr>
            <p:nvPr/>
          </p:nvSpPr>
          <p:spPr bwMode="auto">
            <a:xfrm>
              <a:off x="18297538" y="5159710"/>
              <a:ext cx="47641" cy="98462"/>
            </a:xfrm>
            <a:custGeom>
              <a:avLst/>
              <a:gdLst>
                <a:gd name="T0" fmla="*/ 0 w 64"/>
                <a:gd name="T1" fmla="*/ 0 h 135"/>
                <a:gd name="T2" fmla="*/ 63 w 64"/>
                <a:gd name="T3" fmla="*/ 0 h 135"/>
                <a:gd name="T4" fmla="*/ 63 w 64"/>
                <a:gd name="T5" fmla="*/ 23 h 135"/>
                <a:gd name="T6" fmla="*/ 39 w 64"/>
                <a:gd name="T7" fmla="*/ 23 h 135"/>
                <a:gd name="T8" fmla="*/ 39 w 64"/>
                <a:gd name="T9" fmla="*/ 47 h 135"/>
                <a:gd name="T10" fmla="*/ 55 w 64"/>
                <a:gd name="T11" fmla="*/ 47 h 135"/>
                <a:gd name="T12" fmla="*/ 55 w 64"/>
                <a:gd name="T13" fmla="*/ 71 h 135"/>
                <a:gd name="T14" fmla="*/ 39 w 64"/>
                <a:gd name="T15" fmla="*/ 71 h 135"/>
                <a:gd name="T16" fmla="*/ 39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63" y="0"/>
                  </a:lnTo>
                  <a:lnTo>
                    <a:pt x="63" y="23"/>
                  </a:lnTo>
                  <a:lnTo>
                    <a:pt x="39" y="23"/>
                  </a:lnTo>
                  <a:lnTo>
                    <a:pt x="39" y="47"/>
                  </a:lnTo>
                  <a:lnTo>
                    <a:pt x="55" y="47"/>
                  </a:lnTo>
                  <a:lnTo>
                    <a:pt x="55" y="71"/>
                  </a:lnTo>
                  <a:lnTo>
                    <a:pt x="39" y="71"/>
                  </a:lnTo>
                  <a:lnTo>
                    <a:pt x="39"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0" name="Freeform 842"/>
            <p:cNvSpPr>
              <a:spLocks noChangeArrowheads="1"/>
            </p:cNvSpPr>
            <p:nvPr/>
          </p:nvSpPr>
          <p:spPr bwMode="auto">
            <a:xfrm>
              <a:off x="18348356" y="5159710"/>
              <a:ext cx="57171" cy="98462"/>
            </a:xfrm>
            <a:custGeom>
              <a:avLst/>
              <a:gdLst>
                <a:gd name="T0" fmla="*/ 0 w 80"/>
                <a:gd name="T1" fmla="*/ 0 h 135"/>
                <a:gd name="T2" fmla="*/ 0 w 80"/>
                <a:gd name="T3" fmla="*/ 0 h 135"/>
                <a:gd name="T4" fmla="*/ 23 w 80"/>
                <a:gd name="T5" fmla="*/ 0 h 135"/>
                <a:gd name="T6" fmla="*/ 63 w 80"/>
                <a:gd name="T7" fmla="*/ 0 h 135"/>
                <a:gd name="T8" fmla="*/ 71 w 80"/>
                <a:gd name="T9" fmla="*/ 7 h 135"/>
                <a:gd name="T10" fmla="*/ 79 w 80"/>
                <a:gd name="T11" fmla="*/ 31 h 135"/>
                <a:gd name="T12" fmla="*/ 79 w 80"/>
                <a:gd name="T13" fmla="*/ 55 h 135"/>
                <a:gd name="T14" fmla="*/ 63 w 80"/>
                <a:gd name="T15" fmla="*/ 63 h 135"/>
                <a:gd name="T16" fmla="*/ 71 w 80"/>
                <a:gd name="T17" fmla="*/ 71 h 135"/>
                <a:gd name="T18" fmla="*/ 79 w 80"/>
                <a:gd name="T19" fmla="*/ 79 h 135"/>
                <a:gd name="T20" fmla="*/ 79 w 80"/>
                <a:gd name="T21" fmla="*/ 94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39 h 135"/>
                <a:gd name="T48" fmla="*/ 47 w 80"/>
                <a:gd name="T49" fmla="*/ 31 h 135"/>
                <a:gd name="T50" fmla="*/ 47 w 80"/>
                <a:gd name="T51" fmla="*/ 23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3" y="0"/>
                    <a:pt x="23" y="0"/>
                    <a:pt x="23" y="0"/>
                  </a:cubicBezTo>
                  <a:cubicBezTo>
                    <a:pt x="39" y="0"/>
                    <a:pt x="55" y="0"/>
                    <a:pt x="63" y="0"/>
                  </a:cubicBezTo>
                  <a:cubicBezTo>
                    <a:pt x="63" y="0"/>
                    <a:pt x="71" y="0"/>
                    <a:pt x="71" y="7"/>
                  </a:cubicBezTo>
                  <a:cubicBezTo>
                    <a:pt x="79" y="16"/>
                    <a:pt x="79" y="23"/>
                    <a:pt x="79" y="31"/>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4"/>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39"/>
                  </a:lnTo>
                  <a:cubicBezTo>
                    <a:pt x="47" y="31"/>
                    <a:pt x="47" y="31"/>
                    <a:pt x="47" y="31"/>
                  </a:cubicBezTo>
                  <a:cubicBezTo>
                    <a:pt x="47" y="23"/>
                    <a:pt x="47" y="23"/>
                    <a:pt x="47" y="23"/>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1" name="Freeform 843"/>
            <p:cNvSpPr>
              <a:spLocks noChangeArrowheads="1"/>
            </p:cNvSpPr>
            <p:nvPr/>
          </p:nvSpPr>
          <p:spPr bwMode="auto">
            <a:xfrm>
              <a:off x="17830641" y="5531322"/>
              <a:ext cx="63523" cy="98460"/>
            </a:xfrm>
            <a:custGeom>
              <a:avLst/>
              <a:gdLst>
                <a:gd name="T0" fmla="*/ 72 w 88"/>
                <a:gd name="T1" fmla="*/ 0 h 135"/>
                <a:gd name="T2" fmla="*/ 72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2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2" y="0"/>
                  </a:moveTo>
                  <a:lnTo>
                    <a:pt x="72"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2"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2" name="Freeform 844"/>
            <p:cNvSpPr>
              <a:spLocks noChangeArrowheads="1"/>
            </p:cNvSpPr>
            <p:nvPr/>
          </p:nvSpPr>
          <p:spPr bwMode="auto">
            <a:xfrm>
              <a:off x="17897341" y="5531322"/>
              <a:ext cx="41289" cy="98460"/>
            </a:xfrm>
            <a:custGeom>
              <a:avLst/>
              <a:gdLst>
                <a:gd name="T0" fmla="*/ 40 w 56"/>
                <a:gd name="T1" fmla="*/ 0 h 135"/>
                <a:gd name="T2" fmla="*/ 40 w 56"/>
                <a:gd name="T3" fmla="*/ 110 h 135"/>
                <a:gd name="T4" fmla="*/ 55 w 56"/>
                <a:gd name="T5" fmla="*/ 110 h 135"/>
                <a:gd name="T6" fmla="*/ 55 w 56"/>
                <a:gd name="T7" fmla="*/ 134 h 135"/>
                <a:gd name="T8" fmla="*/ 0 w 56"/>
                <a:gd name="T9" fmla="*/ 134 h 135"/>
                <a:gd name="T10" fmla="*/ 0 w 56"/>
                <a:gd name="T11" fmla="*/ 0 h 135"/>
                <a:gd name="T12" fmla="*/ 40 w 56"/>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56" h="135">
                  <a:moveTo>
                    <a:pt x="40" y="0"/>
                  </a:moveTo>
                  <a:lnTo>
                    <a:pt x="40" y="110"/>
                  </a:lnTo>
                  <a:lnTo>
                    <a:pt x="55" y="110"/>
                  </a:lnTo>
                  <a:lnTo>
                    <a:pt x="55" y="134"/>
                  </a:lnTo>
                  <a:lnTo>
                    <a:pt x="0" y="134"/>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3" name="Freeform 845"/>
            <p:cNvSpPr>
              <a:spLocks noChangeArrowheads="1"/>
            </p:cNvSpPr>
            <p:nvPr/>
          </p:nvSpPr>
          <p:spPr bwMode="auto">
            <a:xfrm>
              <a:off x="17944983" y="5531322"/>
              <a:ext cx="63523" cy="98460"/>
            </a:xfrm>
            <a:custGeom>
              <a:avLst/>
              <a:gdLst>
                <a:gd name="T0" fmla="*/ 0 w 88"/>
                <a:gd name="T1" fmla="*/ 0 h 135"/>
                <a:gd name="T2" fmla="*/ 0 w 88"/>
                <a:gd name="T3" fmla="*/ 0 h 135"/>
                <a:gd name="T4" fmla="*/ 40 w 88"/>
                <a:gd name="T5" fmla="*/ 0 h 135"/>
                <a:gd name="T6" fmla="*/ 64 w 88"/>
                <a:gd name="T7" fmla="*/ 7 h 135"/>
                <a:gd name="T8" fmla="*/ 80 w 88"/>
                <a:gd name="T9" fmla="*/ 15 h 135"/>
                <a:gd name="T10" fmla="*/ 80 w 88"/>
                <a:gd name="T11" fmla="*/ 39 h 135"/>
                <a:gd name="T12" fmla="*/ 80 w 88"/>
                <a:gd name="T13" fmla="*/ 55 h 135"/>
                <a:gd name="T14" fmla="*/ 64 w 88"/>
                <a:gd name="T15" fmla="*/ 63 h 135"/>
                <a:gd name="T16" fmla="*/ 80 w 88"/>
                <a:gd name="T17" fmla="*/ 71 h 135"/>
                <a:gd name="T18" fmla="*/ 87 w 88"/>
                <a:gd name="T19" fmla="*/ 94 h 135"/>
                <a:gd name="T20" fmla="*/ 87 w 88"/>
                <a:gd name="T21" fmla="*/ 102 h 135"/>
                <a:gd name="T22" fmla="*/ 80 w 88"/>
                <a:gd name="T23" fmla="*/ 126 h 135"/>
                <a:gd name="T24" fmla="*/ 72 w 88"/>
                <a:gd name="T25" fmla="*/ 134 h 135"/>
                <a:gd name="T26" fmla="*/ 40 w 88"/>
                <a:gd name="T27" fmla="*/ 134 h 135"/>
                <a:gd name="T28" fmla="*/ 0 w 88"/>
                <a:gd name="T29" fmla="*/ 134 h 135"/>
                <a:gd name="T30" fmla="*/ 0 w 88"/>
                <a:gd name="T31" fmla="*/ 0 h 135"/>
                <a:gd name="T32" fmla="*/ 40 w 88"/>
                <a:gd name="T33" fmla="*/ 23 h 135"/>
                <a:gd name="T34" fmla="*/ 40 w 88"/>
                <a:gd name="T35" fmla="*/ 23 h 135"/>
                <a:gd name="T36" fmla="*/ 40 w 88"/>
                <a:gd name="T37" fmla="*/ 55 h 135"/>
                <a:gd name="T38" fmla="*/ 40 w 88"/>
                <a:gd name="T39" fmla="*/ 55 h 135"/>
                <a:gd name="T40" fmla="*/ 48 w 88"/>
                <a:gd name="T41" fmla="*/ 55 h 135"/>
                <a:gd name="T42" fmla="*/ 48 w 88"/>
                <a:gd name="T43" fmla="*/ 39 h 135"/>
                <a:gd name="T44" fmla="*/ 48 w 88"/>
                <a:gd name="T45" fmla="*/ 31 h 135"/>
                <a:gd name="T46" fmla="*/ 48 w 88"/>
                <a:gd name="T47" fmla="*/ 23 h 135"/>
                <a:gd name="T48" fmla="*/ 40 w 88"/>
                <a:gd name="T49" fmla="*/ 23 h 135"/>
                <a:gd name="T50" fmla="*/ 40 w 88"/>
                <a:gd name="T51" fmla="*/ 79 h 135"/>
                <a:gd name="T52" fmla="*/ 40 w 88"/>
                <a:gd name="T53" fmla="*/ 79 h 135"/>
                <a:gd name="T54" fmla="*/ 40 w 88"/>
                <a:gd name="T55" fmla="*/ 110 h 135"/>
                <a:gd name="T56" fmla="*/ 48 w 88"/>
                <a:gd name="T57" fmla="*/ 110 h 135"/>
                <a:gd name="T58" fmla="*/ 48 w 88"/>
                <a:gd name="T59" fmla="*/ 102 h 135"/>
                <a:gd name="T60" fmla="*/ 48 w 88"/>
                <a:gd name="T61" fmla="*/ 86 h 135"/>
                <a:gd name="T62" fmla="*/ 48 w 88"/>
                <a:gd name="T63" fmla="*/ 79 h 135"/>
                <a:gd name="T64" fmla="*/ 40 w 88"/>
                <a:gd name="T6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135">
                  <a:moveTo>
                    <a:pt x="0" y="0"/>
                  </a:moveTo>
                  <a:lnTo>
                    <a:pt x="0" y="0"/>
                  </a:lnTo>
                  <a:cubicBezTo>
                    <a:pt x="40" y="0"/>
                    <a:pt x="40" y="0"/>
                    <a:pt x="40" y="0"/>
                  </a:cubicBezTo>
                  <a:cubicBezTo>
                    <a:pt x="48" y="0"/>
                    <a:pt x="56" y="0"/>
                    <a:pt x="64" y="7"/>
                  </a:cubicBezTo>
                  <a:cubicBezTo>
                    <a:pt x="72" y="7"/>
                    <a:pt x="72" y="7"/>
                    <a:pt x="80" y="15"/>
                  </a:cubicBezTo>
                  <a:cubicBezTo>
                    <a:pt x="80" y="23"/>
                    <a:pt x="80" y="31"/>
                    <a:pt x="80" y="39"/>
                  </a:cubicBezTo>
                  <a:cubicBezTo>
                    <a:pt x="80" y="47"/>
                    <a:pt x="80" y="55"/>
                    <a:pt x="80" y="55"/>
                  </a:cubicBezTo>
                  <a:cubicBezTo>
                    <a:pt x="72" y="63"/>
                    <a:pt x="72" y="63"/>
                    <a:pt x="64" y="63"/>
                  </a:cubicBezTo>
                  <a:cubicBezTo>
                    <a:pt x="72" y="63"/>
                    <a:pt x="80" y="71"/>
                    <a:pt x="80" y="71"/>
                  </a:cubicBezTo>
                  <a:cubicBezTo>
                    <a:pt x="80" y="79"/>
                    <a:pt x="87" y="86"/>
                    <a:pt x="87" y="94"/>
                  </a:cubicBezTo>
                  <a:cubicBezTo>
                    <a:pt x="87" y="102"/>
                    <a:pt x="87" y="102"/>
                    <a:pt x="87" y="102"/>
                  </a:cubicBezTo>
                  <a:cubicBezTo>
                    <a:pt x="87" y="110"/>
                    <a:pt x="80" y="118"/>
                    <a:pt x="80" y="126"/>
                  </a:cubicBezTo>
                  <a:cubicBezTo>
                    <a:pt x="80" y="126"/>
                    <a:pt x="80" y="134"/>
                    <a:pt x="72" y="134"/>
                  </a:cubicBezTo>
                  <a:cubicBezTo>
                    <a:pt x="64" y="134"/>
                    <a:pt x="56" y="134"/>
                    <a:pt x="40" y="134"/>
                  </a:cubicBezTo>
                  <a:cubicBezTo>
                    <a:pt x="0" y="134"/>
                    <a:pt x="0" y="134"/>
                    <a:pt x="0" y="134"/>
                  </a:cubicBezTo>
                  <a:lnTo>
                    <a:pt x="0" y="0"/>
                  </a:lnTo>
                  <a:close/>
                  <a:moveTo>
                    <a:pt x="40" y="23"/>
                  </a:moveTo>
                  <a:lnTo>
                    <a:pt x="40" y="23"/>
                  </a:lnTo>
                  <a:cubicBezTo>
                    <a:pt x="40" y="55"/>
                    <a:pt x="40" y="55"/>
                    <a:pt x="40" y="55"/>
                  </a:cubicBezTo>
                  <a:lnTo>
                    <a:pt x="40" y="55"/>
                  </a:lnTo>
                  <a:cubicBezTo>
                    <a:pt x="48" y="55"/>
                    <a:pt x="48" y="55"/>
                    <a:pt x="48" y="55"/>
                  </a:cubicBezTo>
                  <a:cubicBezTo>
                    <a:pt x="48" y="47"/>
                    <a:pt x="48" y="47"/>
                    <a:pt x="48" y="39"/>
                  </a:cubicBezTo>
                  <a:cubicBezTo>
                    <a:pt x="48" y="31"/>
                    <a:pt x="48" y="31"/>
                    <a:pt x="48" y="31"/>
                  </a:cubicBezTo>
                  <a:cubicBezTo>
                    <a:pt x="48" y="23"/>
                    <a:pt x="48" y="23"/>
                    <a:pt x="48" y="23"/>
                  </a:cubicBezTo>
                  <a:cubicBezTo>
                    <a:pt x="40" y="23"/>
                    <a:pt x="40" y="23"/>
                    <a:pt x="40" y="23"/>
                  </a:cubicBezTo>
                  <a:close/>
                  <a:moveTo>
                    <a:pt x="40" y="79"/>
                  </a:moveTo>
                  <a:lnTo>
                    <a:pt x="40" y="79"/>
                  </a:lnTo>
                  <a:cubicBezTo>
                    <a:pt x="40" y="110"/>
                    <a:pt x="40" y="110"/>
                    <a:pt x="40" y="110"/>
                  </a:cubicBezTo>
                  <a:lnTo>
                    <a:pt x="48" y="110"/>
                  </a:lnTo>
                  <a:lnTo>
                    <a:pt x="48" y="102"/>
                  </a:lnTo>
                  <a:cubicBezTo>
                    <a:pt x="48" y="86"/>
                    <a:pt x="48" y="86"/>
                    <a:pt x="48" y="86"/>
                  </a:cubicBezTo>
                  <a:cubicBezTo>
                    <a:pt x="48" y="79"/>
                    <a:pt x="48" y="79"/>
                    <a:pt x="48" y="79"/>
                  </a:cubicBezTo>
                  <a:lnTo>
                    <a:pt x="40"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4" name="Freeform 846"/>
            <p:cNvSpPr>
              <a:spLocks noChangeArrowheads="1"/>
            </p:cNvSpPr>
            <p:nvPr/>
          </p:nvSpPr>
          <p:spPr bwMode="auto">
            <a:xfrm>
              <a:off x="18005331" y="5531322"/>
              <a:ext cx="63523" cy="98460"/>
            </a:xfrm>
            <a:custGeom>
              <a:avLst/>
              <a:gdLst>
                <a:gd name="T0" fmla="*/ 71 w 88"/>
                <a:gd name="T1" fmla="*/ 0 h 135"/>
                <a:gd name="T2" fmla="*/ 71 w 88"/>
                <a:gd name="T3" fmla="*/ 0 h 135"/>
                <a:gd name="T4" fmla="*/ 87 w 88"/>
                <a:gd name="T5" fmla="*/ 134 h 135"/>
                <a:gd name="T6" fmla="*/ 56 w 88"/>
                <a:gd name="T7" fmla="*/ 134 h 135"/>
                <a:gd name="T8" fmla="*/ 56 w 88"/>
                <a:gd name="T9" fmla="*/ 110 h 135"/>
                <a:gd name="T10" fmla="*/ 40 w 88"/>
                <a:gd name="T11" fmla="*/ 110 h 135"/>
                <a:gd name="T12" fmla="*/ 40 w 88"/>
                <a:gd name="T13" fmla="*/ 134 h 135"/>
                <a:gd name="T14" fmla="*/ 0 w 88"/>
                <a:gd name="T15" fmla="*/ 134 h 135"/>
                <a:gd name="T16" fmla="*/ 16 w 88"/>
                <a:gd name="T17" fmla="*/ 0 h 135"/>
                <a:gd name="T18" fmla="*/ 71 w 88"/>
                <a:gd name="T19" fmla="*/ 0 h 135"/>
                <a:gd name="T20" fmla="*/ 48 w 88"/>
                <a:gd name="T21" fmla="*/ 86 h 135"/>
                <a:gd name="T22" fmla="*/ 48 w 88"/>
                <a:gd name="T23" fmla="*/ 86 h 135"/>
                <a:gd name="T24" fmla="*/ 48 w 88"/>
                <a:gd name="T25" fmla="*/ 31 h 135"/>
                <a:gd name="T26" fmla="*/ 40 w 88"/>
                <a:gd name="T27" fmla="*/ 86 h 135"/>
                <a:gd name="T28" fmla="*/ 48 w 88"/>
                <a:gd name="T29"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5">
                  <a:moveTo>
                    <a:pt x="71" y="0"/>
                  </a:moveTo>
                  <a:lnTo>
                    <a:pt x="71" y="0"/>
                  </a:lnTo>
                  <a:cubicBezTo>
                    <a:pt x="87" y="134"/>
                    <a:pt x="87" y="134"/>
                    <a:pt x="87" y="134"/>
                  </a:cubicBezTo>
                  <a:cubicBezTo>
                    <a:pt x="56" y="134"/>
                    <a:pt x="56" y="134"/>
                    <a:pt x="56" y="134"/>
                  </a:cubicBezTo>
                  <a:cubicBezTo>
                    <a:pt x="56" y="110"/>
                    <a:pt x="56" y="110"/>
                    <a:pt x="56" y="110"/>
                  </a:cubicBezTo>
                  <a:cubicBezTo>
                    <a:pt x="40" y="110"/>
                    <a:pt x="40" y="110"/>
                    <a:pt x="40" y="110"/>
                  </a:cubicBezTo>
                  <a:cubicBezTo>
                    <a:pt x="40" y="134"/>
                    <a:pt x="40" y="134"/>
                    <a:pt x="40" y="134"/>
                  </a:cubicBezTo>
                  <a:cubicBezTo>
                    <a:pt x="0" y="134"/>
                    <a:pt x="0" y="134"/>
                    <a:pt x="0" y="134"/>
                  </a:cubicBezTo>
                  <a:cubicBezTo>
                    <a:pt x="16" y="0"/>
                    <a:pt x="16" y="0"/>
                    <a:pt x="16" y="0"/>
                  </a:cubicBezTo>
                  <a:lnTo>
                    <a:pt x="71" y="0"/>
                  </a:lnTo>
                  <a:close/>
                  <a:moveTo>
                    <a:pt x="48" y="86"/>
                  </a:moveTo>
                  <a:lnTo>
                    <a:pt x="48" y="86"/>
                  </a:lnTo>
                  <a:cubicBezTo>
                    <a:pt x="48" y="71"/>
                    <a:pt x="48" y="55"/>
                    <a:pt x="48" y="31"/>
                  </a:cubicBezTo>
                  <a:cubicBezTo>
                    <a:pt x="40" y="55"/>
                    <a:pt x="40" y="79"/>
                    <a:pt x="40" y="86"/>
                  </a:cubicBezTo>
                  <a:lnTo>
                    <a:pt x="48" y="8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5" name="Freeform 847"/>
            <p:cNvSpPr>
              <a:spLocks noChangeArrowheads="1"/>
            </p:cNvSpPr>
            <p:nvPr/>
          </p:nvSpPr>
          <p:spPr bwMode="auto">
            <a:xfrm>
              <a:off x="18075207" y="5531322"/>
              <a:ext cx="57171" cy="98460"/>
            </a:xfrm>
            <a:custGeom>
              <a:avLst/>
              <a:gdLst>
                <a:gd name="T0" fmla="*/ 79 w 80"/>
                <a:gd name="T1" fmla="*/ 0 h 135"/>
                <a:gd name="T2" fmla="*/ 79 w 80"/>
                <a:gd name="T3" fmla="*/ 134 h 135"/>
                <a:gd name="T4" fmla="*/ 48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48 w 80"/>
                <a:gd name="T17" fmla="*/ 63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8" y="134"/>
                  </a:lnTo>
                  <a:lnTo>
                    <a:pt x="32" y="71"/>
                  </a:lnTo>
                  <a:lnTo>
                    <a:pt x="32" y="134"/>
                  </a:lnTo>
                  <a:lnTo>
                    <a:pt x="0" y="134"/>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6" name="Freeform 848"/>
            <p:cNvSpPr>
              <a:spLocks noChangeArrowheads="1"/>
            </p:cNvSpPr>
            <p:nvPr/>
          </p:nvSpPr>
          <p:spPr bwMode="auto">
            <a:xfrm>
              <a:off x="18138730" y="5531322"/>
              <a:ext cx="57171" cy="98460"/>
            </a:xfrm>
            <a:custGeom>
              <a:avLst/>
              <a:gdLst>
                <a:gd name="T0" fmla="*/ 79 w 80"/>
                <a:gd name="T1" fmla="*/ 0 h 135"/>
                <a:gd name="T2" fmla="*/ 79 w 80"/>
                <a:gd name="T3" fmla="*/ 0 h 135"/>
                <a:gd name="T4" fmla="*/ 56 w 80"/>
                <a:gd name="T5" fmla="*/ 86 h 135"/>
                <a:gd name="T6" fmla="*/ 56 w 80"/>
                <a:gd name="T7" fmla="*/ 134 h 135"/>
                <a:gd name="T8" fmla="*/ 24 w 80"/>
                <a:gd name="T9" fmla="*/ 134 h 135"/>
                <a:gd name="T10" fmla="*/ 24 w 80"/>
                <a:gd name="T11" fmla="*/ 86 h 135"/>
                <a:gd name="T12" fmla="*/ 0 w 80"/>
                <a:gd name="T13" fmla="*/ 0 h 135"/>
                <a:gd name="T14" fmla="*/ 32 w 80"/>
                <a:gd name="T15" fmla="*/ 0 h 135"/>
                <a:gd name="T16" fmla="*/ 40 w 80"/>
                <a:gd name="T17" fmla="*/ 55 h 135"/>
                <a:gd name="T18" fmla="*/ 48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0"/>
                  </a:lnTo>
                  <a:cubicBezTo>
                    <a:pt x="56" y="86"/>
                    <a:pt x="56" y="86"/>
                    <a:pt x="56" y="86"/>
                  </a:cubicBezTo>
                  <a:cubicBezTo>
                    <a:pt x="56" y="134"/>
                    <a:pt x="56" y="134"/>
                    <a:pt x="56" y="134"/>
                  </a:cubicBezTo>
                  <a:cubicBezTo>
                    <a:pt x="24" y="134"/>
                    <a:pt x="24" y="134"/>
                    <a:pt x="24" y="134"/>
                  </a:cubicBezTo>
                  <a:cubicBezTo>
                    <a:pt x="24" y="86"/>
                    <a:pt x="24" y="86"/>
                    <a:pt x="24" y="86"/>
                  </a:cubicBezTo>
                  <a:cubicBezTo>
                    <a:pt x="0" y="0"/>
                    <a:pt x="0" y="0"/>
                    <a:pt x="0" y="0"/>
                  </a:cubicBezTo>
                  <a:cubicBezTo>
                    <a:pt x="32" y="0"/>
                    <a:pt x="32" y="0"/>
                    <a:pt x="32" y="0"/>
                  </a:cubicBezTo>
                  <a:cubicBezTo>
                    <a:pt x="32" y="31"/>
                    <a:pt x="40" y="47"/>
                    <a:pt x="40" y="55"/>
                  </a:cubicBezTo>
                  <a:cubicBezTo>
                    <a:pt x="40" y="39"/>
                    <a:pt x="48" y="23"/>
                    <a:pt x="48" y="0"/>
                  </a:cubicBez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7" name="Freeform 849"/>
            <p:cNvSpPr>
              <a:spLocks noChangeArrowheads="1"/>
            </p:cNvSpPr>
            <p:nvPr/>
          </p:nvSpPr>
          <p:spPr bwMode="auto">
            <a:xfrm>
              <a:off x="18418232" y="6014099"/>
              <a:ext cx="57171" cy="98460"/>
            </a:xfrm>
            <a:custGeom>
              <a:avLst/>
              <a:gdLst>
                <a:gd name="T0" fmla="*/ 79 w 80"/>
                <a:gd name="T1" fmla="*/ 0 h 136"/>
                <a:gd name="T2" fmla="*/ 79 w 80"/>
                <a:gd name="T3" fmla="*/ 135 h 136"/>
                <a:gd name="T4" fmla="*/ 47 w 80"/>
                <a:gd name="T5" fmla="*/ 135 h 136"/>
                <a:gd name="T6" fmla="*/ 47 w 80"/>
                <a:gd name="T7" fmla="*/ 79 h 136"/>
                <a:gd name="T8" fmla="*/ 39 w 80"/>
                <a:gd name="T9" fmla="*/ 79 h 136"/>
                <a:gd name="T10" fmla="*/ 39 w 80"/>
                <a:gd name="T11" fmla="*/ 135 h 136"/>
                <a:gd name="T12" fmla="*/ 0 w 80"/>
                <a:gd name="T13" fmla="*/ 135 h 136"/>
                <a:gd name="T14" fmla="*/ 0 w 80"/>
                <a:gd name="T15" fmla="*/ 0 h 136"/>
                <a:gd name="T16" fmla="*/ 39 w 80"/>
                <a:gd name="T17" fmla="*/ 0 h 136"/>
                <a:gd name="T18" fmla="*/ 39 w 80"/>
                <a:gd name="T19" fmla="*/ 56 h 136"/>
                <a:gd name="T20" fmla="*/ 47 w 80"/>
                <a:gd name="T21" fmla="*/ 56 h 136"/>
                <a:gd name="T22" fmla="*/ 47 w 80"/>
                <a:gd name="T23" fmla="*/ 0 h 136"/>
                <a:gd name="T24" fmla="*/ 79 w 80"/>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6">
                  <a:moveTo>
                    <a:pt x="79" y="0"/>
                  </a:moveTo>
                  <a:lnTo>
                    <a:pt x="79" y="135"/>
                  </a:lnTo>
                  <a:lnTo>
                    <a:pt x="47" y="135"/>
                  </a:lnTo>
                  <a:lnTo>
                    <a:pt x="47" y="79"/>
                  </a:lnTo>
                  <a:lnTo>
                    <a:pt x="39" y="79"/>
                  </a:lnTo>
                  <a:lnTo>
                    <a:pt x="39" y="135"/>
                  </a:lnTo>
                  <a:lnTo>
                    <a:pt x="0" y="135"/>
                  </a:lnTo>
                  <a:lnTo>
                    <a:pt x="0" y="0"/>
                  </a:lnTo>
                  <a:lnTo>
                    <a:pt x="39" y="0"/>
                  </a:lnTo>
                  <a:lnTo>
                    <a:pt x="39" y="56"/>
                  </a:lnTo>
                  <a:lnTo>
                    <a:pt x="47" y="56"/>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8" name="Freeform 850"/>
            <p:cNvSpPr>
              <a:spLocks noChangeArrowheads="1"/>
            </p:cNvSpPr>
            <p:nvPr/>
          </p:nvSpPr>
          <p:spPr bwMode="auto">
            <a:xfrm>
              <a:off x="18478578" y="6014099"/>
              <a:ext cx="63523" cy="98460"/>
            </a:xfrm>
            <a:custGeom>
              <a:avLst/>
              <a:gdLst>
                <a:gd name="T0" fmla="*/ 71 w 88"/>
                <a:gd name="T1" fmla="*/ 0 h 136"/>
                <a:gd name="T2" fmla="*/ 71 w 88"/>
                <a:gd name="T3" fmla="*/ 0 h 136"/>
                <a:gd name="T4" fmla="*/ 87 w 88"/>
                <a:gd name="T5" fmla="*/ 135 h 136"/>
                <a:gd name="T6" fmla="*/ 55 w 88"/>
                <a:gd name="T7" fmla="*/ 135 h 136"/>
                <a:gd name="T8" fmla="*/ 47 w 88"/>
                <a:gd name="T9" fmla="*/ 111 h 136"/>
                <a:gd name="T10" fmla="*/ 39 w 88"/>
                <a:gd name="T11" fmla="*/ 111 h 136"/>
                <a:gd name="T12" fmla="*/ 39 w 88"/>
                <a:gd name="T13" fmla="*/ 135 h 136"/>
                <a:gd name="T14" fmla="*/ 0 w 88"/>
                <a:gd name="T15" fmla="*/ 135 h 136"/>
                <a:gd name="T16" fmla="*/ 15 w 88"/>
                <a:gd name="T17" fmla="*/ 0 h 136"/>
                <a:gd name="T18" fmla="*/ 71 w 88"/>
                <a:gd name="T19" fmla="*/ 0 h 136"/>
                <a:gd name="T20" fmla="*/ 47 w 88"/>
                <a:gd name="T21" fmla="*/ 88 h 136"/>
                <a:gd name="T22" fmla="*/ 47 w 88"/>
                <a:gd name="T23" fmla="*/ 88 h 136"/>
                <a:gd name="T24" fmla="*/ 47 w 88"/>
                <a:gd name="T25" fmla="*/ 32 h 136"/>
                <a:gd name="T26" fmla="*/ 39 w 88"/>
                <a:gd name="T27" fmla="*/ 88 h 136"/>
                <a:gd name="T28" fmla="*/ 47 w 88"/>
                <a:gd name="T29"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71" y="0"/>
                  </a:moveTo>
                  <a:lnTo>
                    <a:pt x="71" y="0"/>
                  </a:lnTo>
                  <a:cubicBezTo>
                    <a:pt x="87" y="135"/>
                    <a:pt x="87" y="135"/>
                    <a:pt x="87" y="135"/>
                  </a:cubicBezTo>
                  <a:cubicBezTo>
                    <a:pt x="55" y="135"/>
                    <a:pt x="55" y="135"/>
                    <a:pt x="55" y="135"/>
                  </a:cubicBezTo>
                  <a:cubicBezTo>
                    <a:pt x="47" y="111"/>
                    <a:pt x="47" y="111"/>
                    <a:pt x="47" y="111"/>
                  </a:cubicBezTo>
                  <a:cubicBezTo>
                    <a:pt x="39" y="111"/>
                    <a:pt x="39" y="111"/>
                    <a:pt x="39" y="111"/>
                  </a:cubicBezTo>
                  <a:cubicBezTo>
                    <a:pt x="39" y="135"/>
                    <a:pt x="39" y="135"/>
                    <a:pt x="39" y="135"/>
                  </a:cubicBezTo>
                  <a:cubicBezTo>
                    <a:pt x="0" y="135"/>
                    <a:pt x="0" y="135"/>
                    <a:pt x="0" y="135"/>
                  </a:cubicBezTo>
                  <a:cubicBezTo>
                    <a:pt x="15" y="0"/>
                    <a:pt x="15" y="0"/>
                    <a:pt x="15" y="0"/>
                  </a:cubicBezTo>
                  <a:lnTo>
                    <a:pt x="71" y="0"/>
                  </a:lnTo>
                  <a:close/>
                  <a:moveTo>
                    <a:pt x="47" y="88"/>
                  </a:moveTo>
                  <a:lnTo>
                    <a:pt x="47" y="88"/>
                  </a:lnTo>
                  <a:cubicBezTo>
                    <a:pt x="47" y="72"/>
                    <a:pt x="47" y="56"/>
                    <a:pt x="47" y="32"/>
                  </a:cubicBezTo>
                  <a:cubicBezTo>
                    <a:pt x="39" y="56"/>
                    <a:pt x="39" y="79"/>
                    <a:pt x="39" y="88"/>
                  </a:cubicBezTo>
                  <a:lnTo>
                    <a:pt x="47" y="88"/>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59" name="Freeform 851"/>
            <p:cNvSpPr>
              <a:spLocks noChangeArrowheads="1"/>
            </p:cNvSpPr>
            <p:nvPr/>
          </p:nvSpPr>
          <p:spPr bwMode="auto">
            <a:xfrm>
              <a:off x="18548454" y="6014099"/>
              <a:ext cx="57171" cy="98460"/>
            </a:xfrm>
            <a:custGeom>
              <a:avLst/>
              <a:gdLst>
                <a:gd name="T0" fmla="*/ 0 w 80"/>
                <a:gd name="T1" fmla="*/ 0 h 136"/>
                <a:gd name="T2" fmla="*/ 0 w 80"/>
                <a:gd name="T3" fmla="*/ 0 h 136"/>
                <a:gd name="T4" fmla="*/ 24 w 80"/>
                <a:gd name="T5" fmla="*/ 0 h 136"/>
                <a:gd name="T6" fmla="*/ 56 w 80"/>
                <a:gd name="T7" fmla="*/ 8 h 136"/>
                <a:gd name="T8" fmla="*/ 72 w 80"/>
                <a:gd name="T9" fmla="*/ 16 h 136"/>
                <a:gd name="T10" fmla="*/ 79 w 80"/>
                <a:gd name="T11" fmla="*/ 40 h 136"/>
                <a:gd name="T12" fmla="*/ 72 w 80"/>
                <a:gd name="T13" fmla="*/ 64 h 136"/>
                <a:gd name="T14" fmla="*/ 56 w 80"/>
                <a:gd name="T15" fmla="*/ 72 h 136"/>
                <a:gd name="T16" fmla="*/ 72 w 80"/>
                <a:gd name="T17" fmla="*/ 72 h 136"/>
                <a:gd name="T18" fmla="*/ 79 w 80"/>
                <a:gd name="T19" fmla="*/ 79 h 136"/>
                <a:gd name="T20" fmla="*/ 79 w 80"/>
                <a:gd name="T21" fmla="*/ 103 h 136"/>
                <a:gd name="T22" fmla="*/ 79 w 80"/>
                <a:gd name="T23" fmla="*/ 135 h 136"/>
                <a:gd name="T24" fmla="*/ 48 w 80"/>
                <a:gd name="T25" fmla="*/ 135 h 136"/>
                <a:gd name="T26" fmla="*/ 48 w 80"/>
                <a:gd name="T27" fmla="*/ 95 h 136"/>
                <a:gd name="T28" fmla="*/ 48 w 80"/>
                <a:gd name="T29" fmla="*/ 79 h 136"/>
                <a:gd name="T30" fmla="*/ 32 w 80"/>
                <a:gd name="T31" fmla="*/ 79 h 136"/>
                <a:gd name="T32" fmla="*/ 32 w 80"/>
                <a:gd name="T33" fmla="*/ 135 h 136"/>
                <a:gd name="T34" fmla="*/ 0 w 80"/>
                <a:gd name="T35" fmla="*/ 135 h 136"/>
                <a:gd name="T36" fmla="*/ 0 w 80"/>
                <a:gd name="T37" fmla="*/ 0 h 136"/>
                <a:gd name="T38" fmla="*/ 32 w 80"/>
                <a:gd name="T39" fmla="*/ 24 h 136"/>
                <a:gd name="T40" fmla="*/ 32 w 80"/>
                <a:gd name="T41" fmla="*/ 24 h 136"/>
                <a:gd name="T42" fmla="*/ 32 w 80"/>
                <a:gd name="T43" fmla="*/ 56 h 136"/>
                <a:gd name="T44" fmla="*/ 40 w 80"/>
                <a:gd name="T45" fmla="*/ 56 h 136"/>
                <a:gd name="T46" fmla="*/ 48 w 80"/>
                <a:gd name="T47" fmla="*/ 48 h 136"/>
                <a:gd name="T48" fmla="*/ 48 w 80"/>
                <a:gd name="T49" fmla="*/ 40 h 136"/>
                <a:gd name="T50" fmla="*/ 40 w 80"/>
                <a:gd name="T51" fmla="*/ 32 h 136"/>
                <a:gd name="T52" fmla="*/ 32 w 80"/>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6">
                  <a:moveTo>
                    <a:pt x="0" y="0"/>
                  </a:moveTo>
                  <a:lnTo>
                    <a:pt x="0" y="0"/>
                  </a:lnTo>
                  <a:cubicBezTo>
                    <a:pt x="24" y="0"/>
                    <a:pt x="24" y="0"/>
                    <a:pt x="24" y="0"/>
                  </a:cubicBezTo>
                  <a:cubicBezTo>
                    <a:pt x="40" y="0"/>
                    <a:pt x="56" y="8"/>
                    <a:pt x="56" y="8"/>
                  </a:cubicBezTo>
                  <a:cubicBezTo>
                    <a:pt x="64" y="8"/>
                    <a:pt x="72" y="8"/>
                    <a:pt x="72" y="16"/>
                  </a:cubicBezTo>
                  <a:cubicBezTo>
                    <a:pt x="79" y="24"/>
                    <a:pt x="79" y="32"/>
                    <a:pt x="79" y="40"/>
                  </a:cubicBezTo>
                  <a:cubicBezTo>
                    <a:pt x="79" y="48"/>
                    <a:pt x="79" y="56"/>
                    <a:pt x="72" y="64"/>
                  </a:cubicBezTo>
                  <a:cubicBezTo>
                    <a:pt x="72" y="64"/>
                    <a:pt x="64" y="64"/>
                    <a:pt x="56" y="72"/>
                  </a:cubicBezTo>
                  <a:cubicBezTo>
                    <a:pt x="64" y="72"/>
                    <a:pt x="72" y="72"/>
                    <a:pt x="72" y="72"/>
                  </a:cubicBezTo>
                  <a:cubicBezTo>
                    <a:pt x="72" y="79"/>
                    <a:pt x="79" y="79"/>
                    <a:pt x="79" y="79"/>
                  </a:cubicBezTo>
                  <a:cubicBezTo>
                    <a:pt x="79" y="88"/>
                    <a:pt x="79" y="95"/>
                    <a:pt x="79" y="103"/>
                  </a:cubicBezTo>
                  <a:cubicBezTo>
                    <a:pt x="79" y="135"/>
                    <a:pt x="79" y="135"/>
                    <a:pt x="79" y="135"/>
                  </a:cubicBezTo>
                  <a:cubicBezTo>
                    <a:pt x="48" y="135"/>
                    <a:pt x="48" y="135"/>
                    <a:pt x="48" y="135"/>
                  </a:cubicBezTo>
                  <a:cubicBezTo>
                    <a:pt x="48" y="95"/>
                    <a:pt x="48" y="95"/>
                    <a:pt x="48" y="95"/>
                  </a:cubicBezTo>
                  <a:cubicBezTo>
                    <a:pt x="48" y="88"/>
                    <a:pt x="48" y="79"/>
                    <a:pt x="48"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0" name="Freeform 852"/>
            <p:cNvSpPr>
              <a:spLocks noChangeArrowheads="1"/>
            </p:cNvSpPr>
            <p:nvPr/>
          </p:nvSpPr>
          <p:spPr bwMode="auto">
            <a:xfrm>
              <a:off x="18608802" y="6014099"/>
              <a:ext cx="53994" cy="98460"/>
            </a:xfrm>
            <a:custGeom>
              <a:avLst/>
              <a:gdLst>
                <a:gd name="T0" fmla="*/ 72 w 73"/>
                <a:gd name="T1" fmla="*/ 0 h 136"/>
                <a:gd name="T2" fmla="*/ 72 w 73"/>
                <a:gd name="T3" fmla="*/ 32 h 136"/>
                <a:gd name="T4" fmla="*/ 56 w 73"/>
                <a:gd name="T5" fmla="*/ 32 h 136"/>
                <a:gd name="T6" fmla="*/ 56 w 73"/>
                <a:gd name="T7" fmla="*/ 135 h 136"/>
                <a:gd name="T8" fmla="*/ 16 w 73"/>
                <a:gd name="T9" fmla="*/ 135 h 136"/>
                <a:gd name="T10" fmla="*/ 16 w 73"/>
                <a:gd name="T11" fmla="*/ 32 h 136"/>
                <a:gd name="T12" fmla="*/ 0 w 73"/>
                <a:gd name="T13" fmla="*/ 32 h 136"/>
                <a:gd name="T14" fmla="*/ 0 w 73"/>
                <a:gd name="T15" fmla="*/ 0 h 136"/>
                <a:gd name="T16" fmla="*/ 72 w 73"/>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36">
                  <a:moveTo>
                    <a:pt x="72" y="0"/>
                  </a:moveTo>
                  <a:lnTo>
                    <a:pt x="72" y="32"/>
                  </a:lnTo>
                  <a:lnTo>
                    <a:pt x="56" y="32"/>
                  </a:lnTo>
                  <a:lnTo>
                    <a:pt x="56" y="135"/>
                  </a:lnTo>
                  <a:lnTo>
                    <a:pt x="16" y="135"/>
                  </a:lnTo>
                  <a:lnTo>
                    <a:pt x="16" y="32"/>
                  </a:lnTo>
                  <a:lnTo>
                    <a:pt x="0" y="32"/>
                  </a:lnTo>
                  <a:lnTo>
                    <a:pt x="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1" name="Freeform 853"/>
            <p:cNvSpPr>
              <a:spLocks noChangeArrowheads="1"/>
            </p:cNvSpPr>
            <p:nvPr/>
          </p:nvSpPr>
          <p:spPr bwMode="auto">
            <a:xfrm>
              <a:off x="18665973" y="6014099"/>
              <a:ext cx="47641" cy="98460"/>
            </a:xfrm>
            <a:custGeom>
              <a:avLst/>
              <a:gdLst>
                <a:gd name="T0" fmla="*/ 0 w 65"/>
                <a:gd name="T1" fmla="*/ 0 h 136"/>
                <a:gd name="T2" fmla="*/ 64 w 65"/>
                <a:gd name="T3" fmla="*/ 0 h 136"/>
                <a:gd name="T4" fmla="*/ 64 w 65"/>
                <a:gd name="T5" fmla="*/ 32 h 136"/>
                <a:gd name="T6" fmla="*/ 40 w 65"/>
                <a:gd name="T7" fmla="*/ 32 h 136"/>
                <a:gd name="T8" fmla="*/ 40 w 65"/>
                <a:gd name="T9" fmla="*/ 56 h 136"/>
                <a:gd name="T10" fmla="*/ 64 w 65"/>
                <a:gd name="T11" fmla="*/ 56 h 136"/>
                <a:gd name="T12" fmla="*/ 64 w 65"/>
                <a:gd name="T13" fmla="*/ 79 h 136"/>
                <a:gd name="T14" fmla="*/ 40 w 65"/>
                <a:gd name="T15" fmla="*/ 79 h 136"/>
                <a:gd name="T16" fmla="*/ 40 w 65"/>
                <a:gd name="T17" fmla="*/ 135 h 136"/>
                <a:gd name="T18" fmla="*/ 0 w 65"/>
                <a:gd name="T19" fmla="*/ 135 h 136"/>
                <a:gd name="T20" fmla="*/ 0 w 65"/>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36">
                  <a:moveTo>
                    <a:pt x="0" y="0"/>
                  </a:moveTo>
                  <a:lnTo>
                    <a:pt x="64" y="0"/>
                  </a:lnTo>
                  <a:lnTo>
                    <a:pt x="64" y="32"/>
                  </a:lnTo>
                  <a:lnTo>
                    <a:pt x="40" y="32"/>
                  </a:lnTo>
                  <a:lnTo>
                    <a:pt x="40" y="56"/>
                  </a:lnTo>
                  <a:lnTo>
                    <a:pt x="64" y="56"/>
                  </a:lnTo>
                  <a:lnTo>
                    <a:pt x="64" y="79"/>
                  </a:lnTo>
                  <a:lnTo>
                    <a:pt x="40" y="79"/>
                  </a:lnTo>
                  <a:lnTo>
                    <a:pt x="40"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2" name="Freeform 854"/>
            <p:cNvSpPr>
              <a:spLocks noChangeArrowheads="1"/>
            </p:cNvSpPr>
            <p:nvPr/>
          </p:nvSpPr>
          <p:spPr bwMode="auto">
            <a:xfrm>
              <a:off x="18716791" y="6014099"/>
              <a:ext cx="57171" cy="104812"/>
            </a:xfrm>
            <a:custGeom>
              <a:avLst/>
              <a:gdLst>
                <a:gd name="T0" fmla="*/ 80 w 81"/>
                <a:gd name="T1" fmla="*/ 79 h 144"/>
                <a:gd name="T2" fmla="*/ 80 w 81"/>
                <a:gd name="T3" fmla="*/ 79 h 144"/>
                <a:gd name="T4" fmla="*/ 80 w 81"/>
                <a:gd name="T5" fmla="*/ 111 h 144"/>
                <a:gd name="T6" fmla="*/ 72 w 81"/>
                <a:gd name="T7" fmla="*/ 127 h 144"/>
                <a:gd name="T8" fmla="*/ 64 w 81"/>
                <a:gd name="T9" fmla="*/ 135 h 144"/>
                <a:gd name="T10" fmla="*/ 40 w 81"/>
                <a:gd name="T11" fmla="*/ 143 h 144"/>
                <a:gd name="T12" fmla="*/ 24 w 81"/>
                <a:gd name="T13" fmla="*/ 135 h 144"/>
                <a:gd name="T14" fmla="*/ 9 w 81"/>
                <a:gd name="T15" fmla="*/ 127 h 144"/>
                <a:gd name="T16" fmla="*/ 0 w 81"/>
                <a:gd name="T17" fmla="*/ 111 h 144"/>
                <a:gd name="T18" fmla="*/ 0 w 81"/>
                <a:gd name="T19" fmla="*/ 79 h 144"/>
                <a:gd name="T20" fmla="*/ 0 w 81"/>
                <a:gd name="T21" fmla="*/ 56 h 144"/>
                <a:gd name="T22" fmla="*/ 0 w 81"/>
                <a:gd name="T23" fmla="*/ 32 h 144"/>
                <a:gd name="T24" fmla="*/ 9 w 81"/>
                <a:gd name="T25" fmla="*/ 16 h 144"/>
                <a:gd name="T26" fmla="*/ 24 w 81"/>
                <a:gd name="T27" fmla="*/ 8 h 144"/>
                <a:gd name="T28" fmla="*/ 40 w 81"/>
                <a:gd name="T29" fmla="*/ 0 h 144"/>
                <a:gd name="T30" fmla="*/ 64 w 81"/>
                <a:gd name="T31" fmla="*/ 8 h 144"/>
                <a:gd name="T32" fmla="*/ 72 w 81"/>
                <a:gd name="T33" fmla="*/ 16 h 144"/>
                <a:gd name="T34" fmla="*/ 80 w 81"/>
                <a:gd name="T35" fmla="*/ 32 h 144"/>
                <a:gd name="T36" fmla="*/ 80 w 81"/>
                <a:gd name="T37" fmla="*/ 56 h 144"/>
                <a:gd name="T38" fmla="*/ 80 w 81"/>
                <a:gd name="T39" fmla="*/ 79 h 144"/>
                <a:gd name="T40" fmla="*/ 48 w 81"/>
                <a:gd name="T41" fmla="*/ 40 h 144"/>
                <a:gd name="T42" fmla="*/ 48 w 81"/>
                <a:gd name="T43" fmla="*/ 40 h 144"/>
                <a:gd name="T44" fmla="*/ 48 w 81"/>
                <a:gd name="T45" fmla="*/ 24 h 144"/>
                <a:gd name="T46" fmla="*/ 40 w 81"/>
                <a:gd name="T47" fmla="*/ 24 h 144"/>
                <a:gd name="T48" fmla="*/ 40 w 81"/>
                <a:gd name="T49" fmla="*/ 24 h 144"/>
                <a:gd name="T50" fmla="*/ 32 w 81"/>
                <a:gd name="T51" fmla="*/ 40 h 144"/>
                <a:gd name="T52" fmla="*/ 32 w 81"/>
                <a:gd name="T53" fmla="*/ 103 h 144"/>
                <a:gd name="T54" fmla="*/ 32 w 81"/>
                <a:gd name="T55" fmla="*/ 119 h 144"/>
                <a:gd name="T56" fmla="*/ 40 w 81"/>
                <a:gd name="T57" fmla="*/ 119 h 144"/>
                <a:gd name="T58" fmla="*/ 48 w 81"/>
                <a:gd name="T59" fmla="*/ 119 h 144"/>
                <a:gd name="T60" fmla="*/ 48 w 81"/>
                <a:gd name="T61" fmla="*/ 103 h 144"/>
                <a:gd name="T62" fmla="*/ 48 w 81"/>
                <a:gd name="T63"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4">
                  <a:moveTo>
                    <a:pt x="80" y="79"/>
                  </a:moveTo>
                  <a:lnTo>
                    <a:pt x="80" y="79"/>
                  </a:lnTo>
                  <a:cubicBezTo>
                    <a:pt x="80" y="95"/>
                    <a:pt x="80" y="103"/>
                    <a:pt x="80" y="111"/>
                  </a:cubicBezTo>
                  <a:cubicBezTo>
                    <a:pt x="80" y="119"/>
                    <a:pt x="80" y="119"/>
                    <a:pt x="72" y="127"/>
                  </a:cubicBezTo>
                  <a:cubicBezTo>
                    <a:pt x="72" y="135"/>
                    <a:pt x="64" y="135"/>
                    <a:pt x="64" y="135"/>
                  </a:cubicBezTo>
                  <a:cubicBezTo>
                    <a:pt x="56" y="143"/>
                    <a:pt x="48" y="143"/>
                    <a:pt x="40" y="143"/>
                  </a:cubicBezTo>
                  <a:cubicBezTo>
                    <a:pt x="32" y="143"/>
                    <a:pt x="24" y="143"/>
                    <a:pt x="24" y="135"/>
                  </a:cubicBezTo>
                  <a:cubicBezTo>
                    <a:pt x="16" y="135"/>
                    <a:pt x="9" y="135"/>
                    <a:pt x="9" y="127"/>
                  </a:cubicBezTo>
                  <a:cubicBezTo>
                    <a:pt x="0" y="119"/>
                    <a:pt x="0" y="119"/>
                    <a:pt x="0" y="111"/>
                  </a:cubicBezTo>
                  <a:cubicBezTo>
                    <a:pt x="0" y="103"/>
                    <a:pt x="0" y="95"/>
                    <a:pt x="0" y="79"/>
                  </a:cubicBezTo>
                  <a:cubicBezTo>
                    <a:pt x="0" y="56"/>
                    <a:pt x="0" y="56"/>
                    <a:pt x="0" y="56"/>
                  </a:cubicBezTo>
                  <a:cubicBezTo>
                    <a:pt x="0" y="48"/>
                    <a:pt x="0" y="40"/>
                    <a:pt x="0" y="32"/>
                  </a:cubicBezTo>
                  <a:cubicBezTo>
                    <a:pt x="0" y="24"/>
                    <a:pt x="0" y="24"/>
                    <a:pt x="9" y="16"/>
                  </a:cubicBezTo>
                  <a:cubicBezTo>
                    <a:pt x="9" y="8"/>
                    <a:pt x="16" y="8"/>
                    <a:pt x="24" y="8"/>
                  </a:cubicBezTo>
                  <a:cubicBezTo>
                    <a:pt x="24" y="0"/>
                    <a:pt x="32" y="0"/>
                    <a:pt x="40" y="0"/>
                  </a:cubicBezTo>
                  <a:cubicBezTo>
                    <a:pt x="48" y="0"/>
                    <a:pt x="56" y="0"/>
                    <a:pt x="64" y="8"/>
                  </a:cubicBezTo>
                  <a:cubicBezTo>
                    <a:pt x="64" y="8"/>
                    <a:pt x="72" y="8"/>
                    <a:pt x="72" y="16"/>
                  </a:cubicBezTo>
                  <a:cubicBezTo>
                    <a:pt x="80" y="16"/>
                    <a:pt x="80" y="24"/>
                    <a:pt x="80" y="32"/>
                  </a:cubicBezTo>
                  <a:cubicBezTo>
                    <a:pt x="80" y="40"/>
                    <a:pt x="80" y="48"/>
                    <a:pt x="80" y="56"/>
                  </a:cubicBezTo>
                  <a:lnTo>
                    <a:pt x="80" y="79"/>
                  </a:lnTo>
                  <a:close/>
                  <a:moveTo>
                    <a:pt x="48" y="40"/>
                  </a:moveTo>
                  <a:lnTo>
                    <a:pt x="48" y="40"/>
                  </a:lnTo>
                  <a:cubicBezTo>
                    <a:pt x="48" y="32"/>
                    <a:pt x="48" y="32"/>
                    <a:pt x="48" y="24"/>
                  </a:cubicBezTo>
                  <a:lnTo>
                    <a:pt x="40" y="24"/>
                  </a:lnTo>
                  <a:lnTo>
                    <a:pt x="40" y="24"/>
                  </a:lnTo>
                  <a:cubicBezTo>
                    <a:pt x="32" y="24"/>
                    <a:pt x="32" y="32"/>
                    <a:pt x="32" y="40"/>
                  </a:cubicBezTo>
                  <a:cubicBezTo>
                    <a:pt x="32" y="103"/>
                    <a:pt x="32" y="103"/>
                    <a:pt x="32" y="103"/>
                  </a:cubicBezTo>
                  <a:cubicBezTo>
                    <a:pt x="32" y="111"/>
                    <a:pt x="32" y="111"/>
                    <a:pt x="32" y="119"/>
                  </a:cubicBezTo>
                  <a:cubicBezTo>
                    <a:pt x="40" y="119"/>
                    <a:pt x="40" y="119"/>
                    <a:pt x="40" y="119"/>
                  </a:cubicBezTo>
                  <a:lnTo>
                    <a:pt x="48" y="119"/>
                  </a:ln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3" name="Freeform 855"/>
            <p:cNvSpPr>
              <a:spLocks noChangeArrowheads="1"/>
            </p:cNvSpPr>
            <p:nvPr/>
          </p:nvSpPr>
          <p:spPr bwMode="auto">
            <a:xfrm>
              <a:off x="18786667" y="6014099"/>
              <a:ext cx="57171" cy="98460"/>
            </a:xfrm>
            <a:custGeom>
              <a:avLst/>
              <a:gdLst>
                <a:gd name="T0" fmla="*/ 0 w 81"/>
                <a:gd name="T1" fmla="*/ 0 h 136"/>
                <a:gd name="T2" fmla="*/ 0 w 81"/>
                <a:gd name="T3" fmla="*/ 0 h 136"/>
                <a:gd name="T4" fmla="*/ 24 w 81"/>
                <a:gd name="T5" fmla="*/ 0 h 136"/>
                <a:gd name="T6" fmla="*/ 56 w 81"/>
                <a:gd name="T7" fmla="*/ 8 h 136"/>
                <a:gd name="T8" fmla="*/ 72 w 81"/>
                <a:gd name="T9" fmla="*/ 16 h 136"/>
                <a:gd name="T10" fmla="*/ 80 w 81"/>
                <a:gd name="T11" fmla="*/ 40 h 136"/>
                <a:gd name="T12" fmla="*/ 72 w 81"/>
                <a:gd name="T13" fmla="*/ 64 h 136"/>
                <a:gd name="T14" fmla="*/ 56 w 81"/>
                <a:gd name="T15" fmla="*/ 72 h 136"/>
                <a:gd name="T16" fmla="*/ 72 w 81"/>
                <a:gd name="T17" fmla="*/ 72 h 136"/>
                <a:gd name="T18" fmla="*/ 80 w 81"/>
                <a:gd name="T19" fmla="*/ 79 h 136"/>
                <a:gd name="T20" fmla="*/ 80 w 81"/>
                <a:gd name="T21" fmla="*/ 103 h 136"/>
                <a:gd name="T22" fmla="*/ 80 w 81"/>
                <a:gd name="T23" fmla="*/ 135 h 136"/>
                <a:gd name="T24" fmla="*/ 48 w 81"/>
                <a:gd name="T25" fmla="*/ 135 h 136"/>
                <a:gd name="T26" fmla="*/ 48 w 81"/>
                <a:gd name="T27" fmla="*/ 95 h 136"/>
                <a:gd name="T28" fmla="*/ 40 w 81"/>
                <a:gd name="T29" fmla="*/ 79 h 136"/>
                <a:gd name="T30" fmla="*/ 32 w 81"/>
                <a:gd name="T31" fmla="*/ 79 h 136"/>
                <a:gd name="T32" fmla="*/ 32 w 81"/>
                <a:gd name="T33" fmla="*/ 135 h 136"/>
                <a:gd name="T34" fmla="*/ 0 w 81"/>
                <a:gd name="T35" fmla="*/ 135 h 136"/>
                <a:gd name="T36" fmla="*/ 0 w 81"/>
                <a:gd name="T37" fmla="*/ 0 h 136"/>
                <a:gd name="T38" fmla="*/ 32 w 81"/>
                <a:gd name="T39" fmla="*/ 24 h 136"/>
                <a:gd name="T40" fmla="*/ 32 w 81"/>
                <a:gd name="T41" fmla="*/ 24 h 136"/>
                <a:gd name="T42" fmla="*/ 32 w 81"/>
                <a:gd name="T43" fmla="*/ 56 h 136"/>
                <a:gd name="T44" fmla="*/ 40 w 81"/>
                <a:gd name="T45" fmla="*/ 56 h 136"/>
                <a:gd name="T46" fmla="*/ 48 w 81"/>
                <a:gd name="T47" fmla="*/ 48 h 136"/>
                <a:gd name="T48" fmla="*/ 48 w 81"/>
                <a:gd name="T49" fmla="*/ 40 h 136"/>
                <a:gd name="T50" fmla="*/ 40 w 81"/>
                <a:gd name="T51" fmla="*/ 32 h 136"/>
                <a:gd name="T52" fmla="*/ 32 w 81"/>
                <a:gd name="T53"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136">
                  <a:moveTo>
                    <a:pt x="0" y="0"/>
                  </a:moveTo>
                  <a:lnTo>
                    <a:pt x="0" y="0"/>
                  </a:lnTo>
                  <a:cubicBezTo>
                    <a:pt x="24" y="0"/>
                    <a:pt x="24" y="0"/>
                    <a:pt x="24" y="0"/>
                  </a:cubicBezTo>
                  <a:cubicBezTo>
                    <a:pt x="40" y="0"/>
                    <a:pt x="48" y="8"/>
                    <a:pt x="56" y="8"/>
                  </a:cubicBezTo>
                  <a:cubicBezTo>
                    <a:pt x="64" y="8"/>
                    <a:pt x="72" y="8"/>
                    <a:pt x="72" y="16"/>
                  </a:cubicBezTo>
                  <a:cubicBezTo>
                    <a:pt x="72" y="24"/>
                    <a:pt x="80" y="32"/>
                    <a:pt x="80" y="40"/>
                  </a:cubicBezTo>
                  <a:cubicBezTo>
                    <a:pt x="80" y="48"/>
                    <a:pt x="80" y="56"/>
                    <a:pt x="72" y="64"/>
                  </a:cubicBezTo>
                  <a:cubicBezTo>
                    <a:pt x="72" y="64"/>
                    <a:pt x="64" y="64"/>
                    <a:pt x="56" y="72"/>
                  </a:cubicBezTo>
                  <a:cubicBezTo>
                    <a:pt x="64" y="72"/>
                    <a:pt x="72" y="72"/>
                    <a:pt x="72" y="72"/>
                  </a:cubicBezTo>
                  <a:cubicBezTo>
                    <a:pt x="72" y="79"/>
                    <a:pt x="80" y="79"/>
                    <a:pt x="80" y="79"/>
                  </a:cubicBezTo>
                  <a:cubicBezTo>
                    <a:pt x="80" y="88"/>
                    <a:pt x="80" y="95"/>
                    <a:pt x="80" y="103"/>
                  </a:cubicBezTo>
                  <a:cubicBezTo>
                    <a:pt x="80" y="135"/>
                    <a:pt x="80" y="135"/>
                    <a:pt x="80" y="135"/>
                  </a:cubicBezTo>
                  <a:cubicBezTo>
                    <a:pt x="48" y="135"/>
                    <a:pt x="48" y="135"/>
                    <a:pt x="48" y="135"/>
                  </a:cubicBezTo>
                  <a:cubicBezTo>
                    <a:pt x="48" y="95"/>
                    <a:pt x="48" y="95"/>
                    <a:pt x="48" y="95"/>
                  </a:cubicBezTo>
                  <a:cubicBezTo>
                    <a:pt x="48" y="88"/>
                    <a:pt x="48" y="79"/>
                    <a:pt x="40" y="79"/>
                  </a:cubicBezTo>
                  <a:cubicBezTo>
                    <a:pt x="40" y="79"/>
                    <a:pt x="40" y="79"/>
                    <a:pt x="32" y="79"/>
                  </a:cubicBezTo>
                  <a:cubicBezTo>
                    <a:pt x="32" y="135"/>
                    <a:pt x="32" y="135"/>
                    <a:pt x="32" y="135"/>
                  </a:cubicBezTo>
                  <a:cubicBezTo>
                    <a:pt x="0" y="135"/>
                    <a:pt x="0" y="135"/>
                    <a:pt x="0" y="135"/>
                  </a:cubicBezTo>
                  <a:lnTo>
                    <a:pt x="0" y="0"/>
                  </a:lnTo>
                  <a:close/>
                  <a:moveTo>
                    <a:pt x="32" y="24"/>
                  </a:moveTo>
                  <a:lnTo>
                    <a:pt x="32" y="24"/>
                  </a:lnTo>
                  <a:cubicBezTo>
                    <a:pt x="32" y="56"/>
                    <a:pt x="32" y="56"/>
                    <a:pt x="32" y="56"/>
                  </a:cubicBezTo>
                  <a:cubicBezTo>
                    <a:pt x="40" y="56"/>
                    <a:pt x="40" y="56"/>
                    <a:pt x="40" y="56"/>
                  </a:cubicBezTo>
                  <a:cubicBezTo>
                    <a:pt x="48" y="56"/>
                    <a:pt x="48" y="48"/>
                    <a:pt x="48" y="48"/>
                  </a:cubicBezTo>
                  <a:cubicBezTo>
                    <a:pt x="48" y="40"/>
                    <a:pt x="48" y="40"/>
                    <a:pt x="48" y="40"/>
                  </a:cubicBezTo>
                  <a:cubicBezTo>
                    <a:pt x="48" y="32"/>
                    <a:pt x="48" y="32"/>
                    <a:pt x="40" y="32"/>
                  </a:cubicBezTo>
                  <a:cubicBezTo>
                    <a:pt x="40" y="24"/>
                    <a:pt x="40" y="24"/>
                    <a:pt x="32"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4" name="Freeform 856"/>
            <p:cNvSpPr>
              <a:spLocks noChangeArrowheads="1"/>
            </p:cNvSpPr>
            <p:nvPr/>
          </p:nvSpPr>
          <p:spPr bwMode="auto">
            <a:xfrm>
              <a:off x="18850190" y="6014099"/>
              <a:ext cx="63523" cy="98460"/>
            </a:xfrm>
            <a:custGeom>
              <a:avLst/>
              <a:gdLst>
                <a:gd name="T0" fmla="*/ 0 w 88"/>
                <a:gd name="T1" fmla="*/ 0 h 136"/>
                <a:gd name="T2" fmla="*/ 0 w 88"/>
                <a:gd name="T3" fmla="*/ 0 h 136"/>
                <a:gd name="T4" fmla="*/ 32 w 88"/>
                <a:gd name="T5" fmla="*/ 0 h 136"/>
                <a:gd name="T6" fmla="*/ 64 w 88"/>
                <a:gd name="T7" fmla="*/ 8 h 136"/>
                <a:gd name="T8" fmla="*/ 80 w 88"/>
                <a:gd name="T9" fmla="*/ 16 h 136"/>
                <a:gd name="T10" fmla="*/ 87 w 88"/>
                <a:gd name="T11" fmla="*/ 24 h 136"/>
                <a:gd name="T12" fmla="*/ 87 w 88"/>
                <a:gd name="T13" fmla="*/ 48 h 136"/>
                <a:gd name="T14" fmla="*/ 87 w 88"/>
                <a:gd name="T15" fmla="*/ 95 h 136"/>
                <a:gd name="T16" fmla="*/ 80 w 88"/>
                <a:gd name="T17" fmla="*/ 119 h 136"/>
                <a:gd name="T18" fmla="*/ 80 w 88"/>
                <a:gd name="T19" fmla="*/ 135 h 136"/>
                <a:gd name="T20" fmla="*/ 64 w 88"/>
                <a:gd name="T21" fmla="*/ 135 h 136"/>
                <a:gd name="T22" fmla="*/ 48 w 88"/>
                <a:gd name="T23" fmla="*/ 135 h 136"/>
                <a:gd name="T24" fmla="*/ 0 w 88"/>
                <a:gd name="T25" fmla="*/ 135 h 136"/>
                <a:gd name="T26" fmla="*/ 0 w 88"/>
                <a:gd name="T27" fmla="*/ 0 h 136"/>
                <a:gd name="T28" fmla="*/ 40 w 88"/>
                <a:gd name="T29" fmla="*/ 24 h 136"/>
                <a:gd name="T30" fmla="*/ 40 w 88"/>
                <a:gd name="T31" fmla="*/ 24 h 136"/>
                <a:gd name="T32" fmla="*/ 40 w 88"/>
                <a:gd name="T33" fmla="*/ 119 h 136"/>
                <a:gd name="T34" fmla="*/ 48 w 88"/>
                <a:gd name="T35" fmla="*/ 111 h 136"/>
                <a:gd name="T36" fmla="*/ 48 w 88"/>
                <a:gd name="T37" fmla="*/ 95 h 136"/>
                <a:gd name="T38" fmla="*/ 48 w 88"/>
                <a:gd name="T39" fmla="*/ 40 h 136"/>
                <a:gd name="T40" fmla="*/ 48 w 88"/>
                <a:gd name="T41" fmla="*/ 32 h 136"/>
                <a:gd name="T42" fmla="*/ 48 w 88"/>
                <a:gd name="T43" fmla="*/ 32 h 136"/>
                <a:gd name="T44" fmla="*/ 40 w 88"/>
                <a:gd name="T45"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6">
                  <a:moveTo>
                    <a:pt x="0" y="0"/>
                  </a:moveTo>
                  <a:lnTo>
                    <a:pt x="0" y="0"/>
                  </a:lnTo>
                  <a:cubicBezTo>
                    <a:pt x="32" y="0"/>
                    <a:pt x="32" y="0"/>
                    <a:pt x="32" y="0"/>
                  </a:cubicBezTo>
                  <a:cubicBezTo>
                    <a:pt x="48" y="0"/>
                    <a:pt x="56" y="8"/>
                    <a:pt x="64" y="8"/>
                  </a:cubicBezTo>
                  <a:cubicBezTo>
                    <a:pt x="71" y="8"/>
                    <a:pt x="71" y="8"/>
                    <a:pt x="80" y="16"/>
                  </a:cubicBezTo>
                  <a:cubicBezTo>
                    <a:pt x="80" y="16"/>
                    <a:pt x="80" y="24"/>
                    <a:pt x="87" y="24"/>
                  </a:cubicBezTo>
                  <a:cubicBezTo>
                    <a:pt x="87" y="32"/>
                    <a:pt x="87" y="40"/>
                    <a:pt x="87" y="48"/>
                  </a:cubicBezTo>
                  <a:cubicBezTo>
                    <a:pt x="87" y="95"/>
                    <a:pt x="87" y="95"/>
                    <a:pt x="87" y="95"/>
                  </a:cubicBezTo>
                  <a:cubicBezTo>
                    <a:pt x="87" y="111"/>
                    <a:pt x="87" y="119"/>
                    <a:pt x="80" y="119"/>
                  </a:cubicBezTo>
                  <a:cubicBezTo>
                    <a:pt x="80" y="127"/>
                    <a:pt x="80" y="127"/>
                    <a:pt x="80" y="135"/>
                  </a:cubicBezTo>
                  <a:cubicBezTo>
                    <a:pt x="71" y="135"/>
                    <a:pt x="71" y="135"/>
                    <a:pt x="64" y="135"/>
                  </a:cubicBezTo>
                  <a:cubicBezTo>
                    <a:pt x="64" y="135"/>
                    <a:pt x="56" y="135"/>
                    <a:pt x="48" y="135"/>
                  </a:cubicBezTo>
                  <a:cubicBezTo>
                    <a:pt x="0" y="135"/>
                    <a:pt x="0" y="135"/>
                    <a:pt x="0" y="135"/>
                  </a:cubicBezTo>
                  <a:lnTo>
                    <a:pt x="0" y="0"/>
                  </a:lnTo>
                  <a:close/>
                  <a:moveTo>
                    <a:pt x="40" y="24"/>
                  </a:moveTo>
                  <a:lnTo>
                    <a:pt x="40" y="24"/>
                  </a:lnTo>
                  <a:cubicBezTo>
                    <a:pt x="40" y="119"/>
                    <a:pt x="40" y="119"/>
                    <a:pt x="40" y="119"/>
                  </a:cubicBezTo>
                  <a:lnTo>
                    <a:pt x="48" y="111"/>
                  </a:lnTo>
                  <a:cubicBezTo>
                    <a:pt x="48" y="111"/>
                    <a:pt x="48" y="103"/>
                    <a:pt x="48" y="95"/>
                  </a:cubicBezTo>
                  <a:cubicBezTo>
                    <a:pt x="48" y="40"/>
                    <a:pt x="48" y="40"/>
                    <a:pt x="48" y="40"/>
                  </a:cubicBezTo>
                  <a:lnTo>
                    <a:pt x="48" y="32"/>
                  </a:lnTo>
                  <a:lnTo>
                    <a:pt x="48" y="32"/>
                  </a:lnTo>
                  <a:cubicBezTo>
                    <a:pt x="48" y="24"/>
                    <a:pt x="40" y="24"/>
                    <a:pt x="40"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5" name="Freeform 857"/>
            <p:cNvSpPr>
              <a:spLocks noChangeArrowheads="1"/>
            </p:cNvSpPr>
            <p:nvPr/>
          </p:nvSpPr>
          <p:spPr bwMode="auto">
            <a:xfrm>
              <a:off x="18392823" y="6280897"/>
              <a:ext cx="57171" cy="98460"/>
            </a:xfrm>
            <a:custGeom>
              <a:avLst/>
              <a:gdLst>
                <a:gd name="T0" fmla="*/ 79 w 80"/>
                <a:gd name="T1" fmla="*/ 0 h 135"/>
                <a:gd name="T2" fmla="*/ 79 w 80"/>
                <a:gd name="T3" fmla="*/ 134 h 135"/>
                <a:gd name="T4" fmla="*/ 47 w 80"/>
                <a:gd name="T5" fmla="*/ 134 h 135"/>
                <a:gd name="T6" fmla="*/ 32 w 80"/>
                <a:gd name="T7" fmla="*/ 71 h 135"/>
                <a:gd name="T8" fmla="*/ 32 w 80"/>
                <a:gd name="T9" fmla="*/ 134 h 135"/>
                <a:gd name="T10" fmla="*/ 0 w 80"/>
                <a:gd name="T11" fmla="*/ 134 h 135"/>
                <a:gd name="T12" fmla="*/ 0 w 80"/>
                <a:gd name="T13" fmla="*/ 0 h 135"/>
                <a:gd name="T14" fmla="*/ 32 w 80"/>
                <a:gd name="T15" fmla="*/ 0 h 135"/>
                <a:gd name="T16" fmla="*/ 55 w 80"/>
                <a:gd name="T17" fmla="*/ 55 h 135"/>
                <a:gd name="T18" fmla="*/ 55 w 80"/>
                <a:gd name="T19" fmla="*/ 0 h 135"/>
                <a:gd name="T20" fmla="*/ 79 w 80"/>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5">
                  <a:moveTo>
                    <a:pt x="79" y="0"/>
                  </a:moveTo>
                  <a:lnTo>
                    <a:pt x="79" y="134"/>
                  </a:lnTo>
                  <a:lnTo>
                    <a:pt x="47" y="134"/>
                  </a:lnTo>
                  <a:lnTo>
                    <a:pt x="32" y="71"/>
                  </a:lnTo>
                  <a:lnTo>
                    <a:pt x="32" y="134"/>
                  </a:lnTo>
                  <a:lnTo>
                    <a:pt x="0" y="134"/>
                  </a:lnTo>
                  <a:lnTo>
                    <a:pt x="0" y="0"/>
                  </a:lnTo>
                  <a:lnTo>
                    <a:pt x="32" y="0"/>
                  </a:lnTo>
                  <a:lnTo>
                    <a:pt x="55" y="55"/>
                  </a:lnTo>
                  <a:lnTo>
                    <a:pt x="55"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6" name="Freeform 858"/>
            <p:cNvSpPr>
              <a:spLocks noChangeArrowheads="1"/>
            </p:cNvSpPr>
            <p:nvPr/>
          </p:nvSpPr>
          <p:spPr bwMode="auto">
            <a:xfrm>
              <a:off x="18462698" y="6280897"/>
              <a:ext cx="47641" cy="98460"/>
            </a:xfrm>
            <a:custGeom>
              <a:avLst/>
              <a:gdLst>
                <a:gd name="T0" fmla="*/ 0 w 64"/>
                <a:gd name="T1" fmla="*/ 0 h 135"/>
                <a:gd name="T2" fmla="*/ 55 w 64"/>
                <a:gd name="T3" fmla="*/ 0 h 135"/>
                <a:gd name="T4" fmla="*/ 55 w 64"/>
                <a:gd name="T5" fmla="*/ 24 h 135"/>
                <a:gd name="T6" fmla="*/ 31 w 64"/>
                <a:gd name="T7" fmla="*/ 24 h 135"/>
                <a:gd name="T8" fmla="*/ 31 w 64"/>
                <a:gd name="T9" fmla="*/ 47 h 135"/>
                <a:gd name="T10" fmla="*/ 55 w 64"/>
                <a:gd name="T11" fmla="*/ 47 h 135"/>
                <a:gd name="T12" fmla="*/ 55 w 64"/>
                <a:gd name="T13" fmla="*/ 71 h 135"/>
                <a:gd name="T14" fmla="*/ 31 w 64"/>
                <a:gd name="T15" fmla="*/ 71 h 135"/>
                <a:gd name="T16" fmla="*/ 31 w 64"/>
                <a:gd name="T17" fmla="*/ 103 h 135"/>
                <a:gd name="T18" fmla="*/ 63 w 64"/>
                <a:gd name="T19" fmla="*/ 103 h 135"/>
                <a:gd name="T20" fmla="*/ 63 w 64"/>
                <a:gd name="T21" fmla="*/ 134 h 135"/>
                <a:gd name="T22" fmla="*/ 0 w 64"/>
                <a:gd name="T23" fmla="*/ 134 h 135"/>
                <a:gd name="T24" fmla="*/ 0 w 6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5">
                  <a:moveTo>
                    <a:pt x="0" y="0"/>
                  </a:moveTo>
                  <a:lnTo>
                    <a:pt x="55" y="0"/>
                  </a:lnTo>
                  <a:lnTo>
                    <a:pt x="55" y="24"/>
                  </a:lnTo>
                  <a:lnTo>
                    <a:pt x="31" y="24"/>
                  </a:lnTo>
                  <a:lnTo>
                    <a:pt x="31" y="47"/>
                  </a:lnTo>
                  <a:lnTo>
                    <a:pt x="55" y="47"/>
                  </a:lnTo>
                  <a:lnTo>
                    <a:pt x="55" y="71"/>
                  </a:lnTo>
                  <a:lnTo>
                    <a:pt x="31" y="71"/>
                  </a:lnTo>
                  <a:lnTo>
                    <a:pt x="31" y="103"/>
                  </a:lnTo>
                  <a:lnTo>
                    <a:pt x="63" y="103"/>
                  </a:lnTo>
                  <a:lnTo>
                    <a:pt x="63" y="134"/>
                  </a:lnTo>
                  <a:lnTo>
                    <a:pt x="0" y="13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7" name="Freeform 859"/>
            <p:cNvSpPr>
              <a:spLocks noChangeArrowheads="1"/>
            </p:cNvSpPr>
            <p:nvPr/>
          </p:nvSpPr>
          <p:spPr bwMode="auto">
            <a:xfrm>
              <a:off x="18507165" y="6280897"/>
              <a:ext cx="101637" cy="98460"/>
            </a:xfrm>
            <a:custGeom>
              <a:avLst/>
              <a:gdLst>
                <a:gd name="T0" fmla="*/ 142 w 143"/>
                <a:gd name="T1" fmla="*/ 0 h 135"/>
                <a:gd name="T2" fmla="*/ 142 w 143"/>
                <a:gd name="T3" fmla="*/ 0 h 135"/>
                <a:gd name="T4" fmla="*/ 127 w 143"/>
                <a:gd name="T5" fmla="*/ 134 h 135"/>
                <a:gd name="T6" fmla="*/ 79 w 143"/>
                <a:gd name="T7" fmla="*/ 134 h 135"/>
                <a:gd name="T8" fmla="*/ 71 w 143"/>
                <a:gd name="T9" fmla="*/ 63 h 135"/>
                <a:gd name="T10" fmla="*/ 63 w 143"/>
                <a:gd name="T11" fmla="*/ 134 h 135"/>
                <a:gd name="T12" fmla="*/ 16 w 143"/>
                <a:gd name="T13" fmla="*/ 134 h 135"/>
                <a:gd name="T14" fmla="*/ 0 w 143"/>
                <a:gd name="T15" fmla="*/ 0 h 135"/>
                <a:gd name="T16" fmla="*/ 32 w 143"/>
                <a:gd name="T17" fmla="*/ 0 h 135"/>
                <a:gd name="T18" fmla="*/ 40 w 143"/>
                <a:gd name="T19" fmla="*/ 40 h 135"/>
                <a:gd name="T20" fmla="*/ 40 w 143"/>
                <a:gd name="T21" fmla="*/ 87 h 135"/>
                <a:gd name="T22" fmla="*/ 55 w 143"/>
                <a:gd name="T23" fmla="*/ 0 h 135"/>
                <a:gd name="T24" fmla="*/ 87 w 143"/>
                <a:gd name="T25" fmla="*/ 0 h 135"/>
                <a:gd name="T26" fmla="*/ 95 w 143"/>
                <a:gd name="T27" fmla="*/ 40 h 135"/>
                <a:gd name="T28" fmla="*/ 95 w 143"/>
                <a:gd name="T29" fmla="*/ 95 h 135"/>
                <a:gd name="T30" fmla="*/ 103 w 143"/>
                <a:gd name="T31" fmla="*/ 0 h 135"/>
                <a:gd name="T32" fmla="*/ 142 w 143"/>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3" h="135">
                  <a:moveTo>
                    <a:pt x="142" y="0"/>
                  </a:moveTo>
                  <a:lnTo>
                    <a:pt x="142" y="0"/>
                  </a:lnTo>
                  <a:cubicBezTo>
                    <a:pt x="127" y="134"/>
                    <a:pt x="127" y="134"/>
                    <a:pt x="127" y="134"/>
                  </a:cubicBezTo>
                  <a:cubicBezTo>
                    <a:pt x="79" y="134"/>
                    <a:pt x="79" y="134"/>
                    <a:pt x="79" y="134"/>
                  </a:cubicBezTo>
                  <a:cubicBezTo>
                    <a:pt x="79" y="111"/>
                    <a:pt x="71" y="87"/>
                    <a:pt x="71" y="63"/>
                  </a:cubicBezTo>
                  <a:cubicBezTo>
                    <a:pt x="71" y="71"/>
                    <a:pt x="63" y="95"/>
                    <a:pt x="63" y="134"/>
                  </a:cubicBezTo>
                  <a:cubicBezTo>
                    <a:pt x="16" y="134"/>
                    <a:pt x="16" y="134"/>
                    <a:pt x="16" y="134"/>
                  </a:cubicBezTo>
                  <a:cubicBezTo>
                    <a:pt x="0" y="0"/>
                    <a:pt x="0" y="0"/>
                    <a:pt x="0" y="0"/>
                  </a:cubicBezTo>
                  <a:cubicBezTo>
                    <a:pt x="32" y="0"/>
                    <a:pt x="32" y="0"/>
                    <a:pt x="32" y="0"/>
                  </a:cubicBezTo>
                  <a:cubicBezTo>
                    <a:pt x="40" y="40"/>
                    <a:pt x="40" y="40"/>
                    <a:pt x="40" y="40"/>
                  </a:cubicBezTo>
                  <a:cubicBezTo>
                    <a:pt x="40" y="87"/>
                    <a:pt x="40" y="87"/>
                    <a:pt x="40" y="87"/>
                  </a:cubicBezTo>
                  <a:cubicBezTo>
                    <a:pt x="40" y="63"/>
                    <a:pt x="48" y="32"/>
                    <a:pt x="55" y="0"/>
                  </a:cubicBezTo>
                  <a:cubicBezTo>
                    <a:pt x="87" y="0"/>
                    <a:pt x="87" y="0"/>
                    <a:pt x="87" y="0"/>
                  </a:cubicBezTo>
                  <a:cubicBezTo>
                    <a:pt x="87" y="0"/>
                    <a:pt x="87" y="16"/>
                    <a:pt x="95" y="40"/>
                  </a:cubicBezTo>
                  <a:cubicBezTo>
                    <a:pt x="95" y="95"/>
                    <a:pt x="95" y="95"/>
                    <a:pt x="95" y="95"/>
                  </a:cubicBezTo>
                  <a:cubicBezTo>
                    <a:pt x="95" y="63"/>
                    <a:pt x="103" y="24"/>
                    <a:pt x="103" y="0"/>
                  </a:cubicBezTo>
                  <a:lnTo>
                    <a:pt x="14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8" name="Freeform 860"/>
            <p:cNvSpPr>
              <a:spLocks noChangeArrowheads="1"/>
            </p:cNvSpPr>
            <p:nvPr/>
          </p:nvSpPr>
          <p:spPr bwMode="auto">
            <a:xfrm>
              <a:off x="18627859" y="6280897"/>
              <a:ext cx="63523" cy="98460"/>
            </a:xfrm>
            <a:custGeom>
              <a:avLst/>
              <a:gdLst>
                <a:gd name="T0" fmla="*/ 87 w 88"/>
                <a:gd name="T1" fmla="*/ 0 h 135"/>
                <a:gd name="T2" fmla="*/ 87 w 88"/>
                <a:gd name="T3" fmla="*/ 0 h 135"/>
                <a:gd name="T4" fmla="*/ 63 w 88"/>
                <a:gd name="T5" fmla="*/ 79 h 135"/>
                <a:gd name="T6" fmla="*/ 63 w 88"/>
                <a:gd name="T7" fmla="*/ 134 h 135"/>
                <a:gd name="T8" fmla="*/ 24 w 88"/>
                <a:gd name="T9" fmla="*/ 134 h 135"/>
                <a:gd name="T10" fmla="*/ 24 w 88"/>
                <a:gd name="T11" fmla="*/ 79 h 135"/>
                <a:gd name="T12" fmla="*/ 0 w 88"/>
                <a:gd name="T13" fmla="*/ 0 h 135"/>
                <a:gd name="T14" fmla="*/ 32 w 88"/>
                <a:gd name="T15" fmla="*/ 0 h 135"/>
                <a:gd name="T16" fmla="*/ 40 w 88"/>
                <a:gd name="T17" fmla="*/ 47 h 135"/>
                <a:gd name="T18" fmla="*/ 55 w 88"/>
                <a:gd name="T19" fmla="*/ 0 h 135"/>
                <a:gd name="T20" fmla="*/ 87 w 8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5">
                  <a:moveTo>
                    <a:pt x="87" y="0"/>
                  </a:moveTo>
                  <a:lnTo>
                    <a:pt x="87" y="0"/>
                  </a:lnTo>
                  <a:cubicBezTo>
                    <a:pt x="63" y="79"/>
                    <a:pt x="63" y="79"/>
                    <a:pt x="63" y="79"/>
                  </a:cubicBezTo>
                  <a:cubicBezTo>
                    <a:pt x="63" y="134"/>
                    <a:pt x="63" y="134"/>
                    <a:pt x="63" y="134"/>
                  </a:cubicBezTo>
                  <a:cubicBezTo>
                    <a:pt x="24" y="134"/>
                    <a:pt x="24" y="134"/>
                    <a:pt x="24" y="134"/>
                  </a:cubicBezTo>
                  <a:cubicBezTo>
                    <a:pt x="24" y="79"/>
                    <a:pt x="24" y="79"/>
                    <a:pt x="24" y="79"/>
                  </a:cubicBezTo>
                  <a:cubicBezTo>
                    <a:pt x="0" y="0"/>
                    <a:pt x="0" y="0"/>
                    <a:pt x="0" y="0"/>
                  </a:cubicBezTo>
                  <a:cubicBezTo>
                    <a:pt x="32" y="0"/>
                    <a:pt x="32" y="0"/>
                    <a:pt x="32" y="0"/>
                  </a:cubicBezTo>
                  <a:cubicBezTo>
                    <a:pt x="40" y="24"/>
                    <a:pt x="40" y="40"/>
                    <a:pt x="40" y="47"/>
                  </a:cubicBezTo>
                  <a:cubicBezTo>
                    <a:pt x="48" y="32"/>
                    <a:pt x="48" y="16"/>
                    <a:pt x="55"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69" name="Freeform 861"/>
            <p:cNvSpPr>
              <a:spLocks noChangeArrowheads="1"/>
            </p:cNvSpPr>
            <p:nvPr/>
          </p:nvSpPr>
          <p:spPr bwMode="auto">
            <a:xfrm>
              <a:off x="18691382" y="6274544"/>
              <a:ext cx="63523" cy="101637"/>
            </a:xfrm>
            <a:custGeom>
              <a:avLst/>
              <a:gdLst>
                <a:gd name="T0" fmla="*/ 87 w 88"/>
                <a:gd name="T1" fmla="*/ 87 h 143"/>
                <a:gd name="T2" fmla="*/ 87 w 88"/>
                <a:gd name="T3" fmla="*/ 87 h 143"/>
                <a:gd name="T4" fmla="*/ 79 w 88"/>
                <a:gd name="T5" fmla="*/ 111 h 143"/>
                <a:gd name="T6" fmla="*/ 79 w 88"/>
                <a:gd name="T7" fmla="*/ 126 h 143"/>
                <a:gd name="T8" fmla="*/ 63 w 88"/>
                <a:gd name="T9" fmla="*/ 135 h 143"/>
                <a:gd name="T10" fmla="*/ 39 w 88"/>
                <a:gd name="T11" fmla="*/ 142 h 143"/>
                <a:gd name="T12" fmla="*/ 24 w 88"/>
                <a:gd name="T13" fmla="*/ 135 h 143"/>
                <a:gd name="T14" fmla="*/ 8 w 88"/>
                <a:gd name="T15" fmla="*/ 126 h 143"/>
                <a:gd name="T16" fmla="*/ 0 w 88"/>
                <a:gd name="T17" fmla="*/ 111 h 143"/>
                <a:gd name="T18" fmla="*/ 0 w 88"/>
                <a:gd name="T19" fmla="*/ 87 h 143"/>
                <a:gd name="T20" fmla="*/ 0 w 88"/>
                <a:gd name="T21" fmla="*/ 63 h 143"/>
                <a:gd name="T22" fmla="*/ 0 w 88"/>
                <a:gd name="T23" fmla="*/ 32 h 143"/>
                <a:gd name="T24" fmla="*/ 8 w 88"/>
                <a:gd name="T25" fmla="*/ 16 h 143"/>
                <a:gd name="T26" fmla="*/ 24 w 88"/>
                <a:gd name="T27" fmla="*/ 8 h 143"/>
                <a:gd name="T28" fmla="*/ 39 w 88"/>
                <a:gd name="T29" fmla="*/ 0 h 143"/>
                <a:gd name="T30" fmla="*/ 63 w 88"/>
                <a:gd name="T31" fmla="*/ 8 h 143"/>
                <a:gd name="T32" fmla="*/ 79 w 88"/>
                <a:gd name="T33" fmla="*/ 16 h 143"/>
                <a:gd name="T34" fmla="*/ 79 w 88"/>
                <a:gd name="T35" fmla="*/ 32 h 143"/>
                <a:gd name="T36" fmla="*/ 87 w 88"/>
                <a:gd name="T37" fmla="*/ 63 h 143"/>
                <a:gd name="T38" fmla="*/ 87 w 88"/>
                <a:gd name="T39" fmla="*/ 87 h 143"/>
                <a:gd name="T40" fmla="*/ 48 w 88"/>
                <a:gd name="T41" fmla="*/ 40 h 143"/>
                <a:gd name="T42" fmla="*/ 48 w 88"/>
                <a:gd name="T43" fmla="*/ 40 h 143"/>
                <a:gd name="T44" fmla="*/ 48 w 88"/>
                <a:gd name="T45" fmla="*/ 24 h 143"/>
                <a:gd name="T46" fmla="*/ 48 w 88"/>
                <a:gd name="T47" fmla="*/ 24 h 143"/>
                <a:gd name="T48" fmla="*/ 39 w 88"/>
                <a:gd name="T49" fmla="*/ 24 h 143"/>
                <a:gd name="T50" fmla="*/ 39 w 88"/>
                <a:gd name="T51" fmla="*/ 40 h 143"/>
                <a:gd name="T52" fmla="*/ 39 w 88"/>
                <a:gd name="T53" fmla="*/ 103 h 143"/>
                <a:gd name="T54" fmla="*/ 39 w 88"/>
                <a:gd name="T55" fmla="*/ 119 h 143"/>
                <a:gd name="T56" fmla="*/ 39 w 88"/>
                <a:gd name="T57" fmla="*/ 119 h 143"/>
                <a:gd name="T58" fmla="*/ 48 w 88"/>
                <a:gd name="T59" fmla="*/ 119 h 143"/>
                <a:gd name="T60" fmla="*/ 48 w 88"/>
                <a:gd name="T61" fmla="*/ 103 h 143"/>
                <a:gd name="T62" fmla="*/ 48 w 88"/>
                <a:gd name="T63"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43">
                  <a:moveTo>
                    <a:pt x="87" y="87"/>
                  </a:moveTo>
                  <a:lnTo>
                    <a:pt x="87" y="87"/>
                  </a:lnTo>
                  <a:cubicBezTo>
                    <a:pt x="87" y="95"/>
                    <a:pt x="87" y="103"/>
                    <a:pt x="79" y="111"/>
                  </a:cubicBezTo>
                  <a:cubicBezTo>
                    <a:pt x="79" y="119"/>
                    <a:pt x="79" y="119"/>
                    <a:pt x="79" y="126"/>
                  </a:cubicBezTo>
                  <a:cubicBezTo>
                    <a:pt x="71" y="135"/>
                    <a:pt x="71" y="135"/>
                    <a:pt x="63" y="135"/>
                  </a:cubicBezTo>
                  <a:cubicBezTo>
                    <a:pt x="55" y="142"/>
                    <a:pt x="48" y="142"/>
                    <a:pt x="39" y="142"/>
                  </a:cubicBezTo>
                  <a:cubicBezTo>
                    <a:pt x="39" y="142"/>
                    <a:pt x="32" y="142"/>
                    <a:pt x="24" y="135"/>
                  </a:cubicBezTo>
                  <a:cubicBezTo>
                    <a:pt x="16" y="135"/>
                    <a:pt x="16" y="135"/>
                    <a:pt x="8" y="126"/>
                  </a:cubicBezTo>
                  <a:cubicBezTo>
                    <a:pt x="8" y="126"/>
                    <a:pt x="8" y="119"/>
                    <a:pt x="0" y="111"/>
                  </a:cubicBezTo>
                  <a:cubicBezTo>
                    <a:pt x="0" y="103"/>
                    <a:pt x="0" y="95"/>
                    <a:pt x="0" y="87"/>
                  </a:cubicBezTo>
                  <a:cubicBezTo>
                    <a:pt x="0" y="63"/>
                    <a:pt x="0" y="63"/>
                    <a:pt x="0" y="63"/>
                  </a:cubicBezTo>
                  <a:cubicBezTo>
                    <a:pt x="0" y="48"/>
                    <a:pt x="0" y="40"/>
                    <a:pt x="0" y="32"/>
                  </a:cubicBezTo>
                  <a:cubicBezTo>
                    <a:pt x="8" y="24"/>
                    <a:pt x="8" y="24"/>
                    <a:pt x="8" y="16"/>
                  </a:cubicBezTo>
                  <a:cubicBezTo>
                    <a:pt x="16" y="8"/>
                    <a:pt x="16" y="8"/>
                    <a:pt x="24" y="8"/>
                  </a:cubicBezTo>
                  <a:cubicBezTo>
                    <a:pt x="32" y="0"/>
                    <a:pt x="39" y="0"/>
                    <a:pt x="39" y="0"/>
                  </a:cubicBezTo>
                  <a:cubicBezTo>
                    <a:pt x="48" y="0"/>
                    <a:pt x="55" y="0"/>
                    <a:pt x="63" y="8"/>
                  </a:cubicBezTo>
                  <a:cubicBezTo>
                    <a:pt x="71" y="8"/>
                    <a:pt x="71" y="8"/>
                    <a:pt x="79" y="16"/>
                  </a:cubicBezTo>
                  <a:cubicBezTo>
                    <a:pt x="79" y="24"/>
                    <a:pt x="79" y="24"/>
                    <a:pt x="79" y="32"/>
                  </a:cubicBezTo>
                  <a:cubicBezTo>
                    <a:pt x="87" y="40"/>
                    <a:pt x="87" y="48"/>
                    <a:pt x="87" y="63"/>
                  </a:cubicBezTo>
                  <a:lnTo>
                    <a:pt x="87" y="87"/>
                  </a:lnTo>
                  <a:close/>
                  <a:moveTo>
                    <a:pt x="48" y="40"/>
                  </a:moveTo>
                  <a:lnTo>
                    <a:pt x="48" y="40"/>
                  </a:lnTo>
                  <a:cubicBezTo>
                    <a:pt x="48" y="32"/>
                    <a:pt x="48" y="32"/>
                    <a:pt x="48" y="24"/>
                  </a:cubicBezTo>
                  <a:lnTo>
                    <a:pt x="48" y="24"/>
                  </a:lnTo>
                  <a:cubicBezTo>
                    <a:pt x="39" y="24"/>
                    <a:pt x="39" y="24"/>
                    <a:pt x="39" y="24"/>
                  </a:cubicBezTo>
                  <a:cubicBezTo>
                    <a:pt x="39" y="32"/>
                    <a:pt x="39" y="32"/>
                    <a:pt x="39" y="40"/>
                  </a:cubicBezTo>
                  <a:cubicBezTo>
                    <a:pt x="39" y="103"/>
                    <a:pt x="39" y="103"/>
                    <a:pt x="39" y="103"/>
                  </a:cubicBezTo>
                  <a:cubicBezTo>
                    <a:pt x="39" y="111"/>
                    <a:pt x="39" y="111"/>
                    <a:pt x="39" y="119"/>
                  </a:cubicBezTo>
                  <a:lnTo>
                    <a:pt x="39" y="119"/>
                  </a:lnTo>
                  <a:cubicBezTo>
                    <a:pt x="48" y="119"/>
                    <a:pt x="48" y="119"/>
                    <a:pt x="48" y="119"/>
                  </a:cubicBezTo>
                  <a:cubicBezTo>
                    <a:pt x="48" y="111"/>
                    <a:pt x="48" y="111"/>
                    <a:pt x="48" y="103"/>
                  </a:cubicBezTo>
                  <a:lnTo>
                    <a:pt x="48"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0" name="Freeform 862"/>
            <p:cNvSpPr>
              <a:spLocks noChangeArrowheads="1"/>
            </p:cNvSpPr>
            <p:nvPr/>
          </p:nvSpPr>
          <p:spPr bwMode="auto">
            <a:xfrm>
              <a:off x="18758080" y="6280897"/>
              <a:ext cx="57171" cy="98460"/>
            </a:xfrm>
            <a:custGeom>
              <a:avLst/>
              <a:gdLst>
                <a:gd name="T0" fmla="*/ 0 w 80"/>
                <a:gd name="T1" fmla="*/ 0 h 135"/>
                <a:gd name="T2" fmla="*/ 0 w 80"/>
                <a:gd name="T3" fmla="*/ 0 h 135"/>
                <a:gd name="T4" fmla="*/ 24 w 80"/>
                <a:gd name="T5" fmla="*/ 0 h 135"/>
                <a:gd name="T6" fmla="*/ 63 w 80"/>
                <a:gd name="T7" fmla="*/ 0 h 135"/>
                <a:gd name="T8" fmla="*/ 71 w 80"/>
                <a:gd name="T9" fmla="*/ 8 h 135"/>
                <a:gd name="T10" fmla="*/ 79 w 80"/>
                <a:gd name="T11" fmla="*/ 32 h 135"/>
                <a:gd name="T12" fmla="*/ 79 w 80"/>
                <a:gd name="T13" fmla="*/ 55 h 135"/>
                <a:gd name="T14" fmla="*/ 63 w 80"/>
                <a:gd name="T15" fmla="*/ 63 h 135"/>
                <a:gd name="T16" fmla="*/ 71 w 80"/>
                <a:gd name="T17" fmla="*/ 71 h 135"/>
                <a:gd name="T18" fmla="*/ 79 w 80"/>
                <a:gd name="T19" fmla="*/ 79 h 135"/>
                <a:gd name="T20" fmla="*/ 79 w 80"/>
                <a:gd name="T21" fmla="*/ 95 h 135"/>
                <a:gd name="T22" fmla="*/ 79 w 80"/>
                <a:gd name="T23" fmla="*/ 134 h 135"/>
                <a:gd name="T24" fmla="*/ 47 w 80"/>
                <a:gd name="T25" fmla="*/ 134 h 135"/>
                <a:gd name="T26" fmla="*/ 47 w 80"/>
                <a:gd name="T27" fmla="*/ 87 h 135"/>
                <a:gd name="T28" fmla="*/ 47 w 80"/>
                <a:gd name="T29" fmla="*/ 71 h 135"/>
                <a:gd name="T30" fmla="*/ 39 w 80"/>
                <a:gd name="T31" fmla="*/ 71 h 135"/>
                <a:gd name="T32" fmla="*/ 39 w 80"/>
                <a:gd name="T33" fmla="*/ 134 h 135"/>
                <a:gd name="T34" fmla="*/ 0 w 80"/>
                <a:gd name="T35" fmla="*/ 134 h 135"/>
                <a:gd name="T36" fmla="*/ 0 w 80"/>
                <a:gd name="T37" fmla="*/ 0 h 135"/>
                <a:gd name="T38" fmla="*/ 39 w 80"/>
                <a:gd name="T39" fmla="*/ 16 h 135"/>
                <a:gd name="T40" fmla="*/ 39 w 80"/>
                <a:gd name="T41" fmla="*/ 16 h 135"/>
                <a:gd name="T42" fmla="*/ 39 w 80"/>
                <a:gd name="T43" fmla="*/ 47 h 135"/>
                <a:gd name="T44" fmla="*/ 47 w 80"/>
                <a:gd name="T45" fmla="*/ 47 h 135"/>
                <a:gd name="T46" fmla="*/ 47 w 80"/>
                <a:gd name="T47" fmla="*/ 40 h 135"/>
                <a:gd name="T48" fmla="*/ 47 w 80"/>
                <a:gd name="T49" fmla="*/ 32 h 135"/>
                <a:gd name="T50" fmla="*/ 47 w 80"/>
                <a:gd name="T51" fmla="*/ 24 h 135"/>
                <a:gd name="T52" fmla="*/ 39 w 80"/>
                <a:gd name="T5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35">
                  <a:moveTo>
                    <a:pt x="0" y="0"/>
                  </a:moveTo>
                  <a:lnTo>
                    <a:pt x="0" y="0"/>
                  </a:lnTo>
                  <a:cubicBezTo>
                    <a:pt x="24" y="0"/>
                    <a:pt x="24" y="0"/>
                    <a:pt x="24" y="0"/>
                  </a:cubicBezTo>
                  <a:cubicBezTo>
                    <a:pt x="39" y="0"/>
                    <a:pt x="55" y="0"/>
                    <a:pt x="63" y="0"/>
                  </a:cubicBezTo>
                  <a:cubicBezTo>
                    <a:pt x="63" y="0"/>
                    <a:pt x="71" y="0"/>
                    <a:pt x="71" y="8"/>
                  </a:cubicBezTo>
                  <a:cubicBezTo>
                    <a:pt x="79" y="16"/>
                    <a:pt x="79" y="24"/>
                    <a:pt x="79" y="32"/>
                  </a:cubicBezTo>
                  <a:cubicBezTo>
                    <a:pt x="79" y="47"/>
                    <a:pt x="79" y="47"/>
                    <a:pt x="79" y="55"/>
                  </a:cubicBezTo>
                  <a:cubicBezTo>
                    <a:pt x="71" y="55"/>
                    <a:pt x="71" y="63"/>
                    <a:pt x="63" y="63"/>
                  </a:cubicBezTo>
                  <a:cubicBezTo>
                    <a:pt x="71" y="63"/>
                    <a:pt x="71" y="63"/>
                    <a:pt x="71" y="71"/>
                  </a:cubicBezTo>
                  <a:cubicBezTo>
                    <a:pt x="79" y="71"/>
                    <a:pt x="79" y="71"/>
                    <a:pt x="79" y="79"/>
                  </a:cubicBezTo>
                  <a:cubicBezTo>
                    <a:pt x="79" y="79"/>
                    <a:pt x="79" y="87"/>
                    <a:pt x="79" y="95"/>
                  </a:cubicBezTo>
                  <a:cubicBezTo>
                    <a:pt x="79" y="134"/>
                    <a:pt x="79" y="134"/>
                    <a:pt x="79" y="134"/>
                  </a:cubicBezTo>
                  <a:cubicBezTo>
                    <a:pt x="47" y="134"/>
                    <a:pt x="47" y="134"/>
                    <a:pt x="47" y="134"/>
                  </a:cubicBezTo>
                  <a:cubicBezTo>
                    <a:pt x="47" y="87"/>
                    <a:pt x="47" y="87"/>
                    <a:pt x="47" y="87"/>
                  </a:cubicBezTo>
                  <a:cubicBezTo>
                    <a:pt x="47" y="79"/>
                    <a:pt x="47" y="71"/>
                    <a:pt x="47" y="71"/>
                  </a:cubicBezTo>
                  <a:lnTo>
                    <a:pt x="39" y="71"/>
                  </a:lnTo>
                  <a:cubicBezTo>
                    <a:pt x="39" y="134"/>
                    <a:pt x="39" y="134"/>
                    <a:pt x="39" y="134"/>
                  </a:cubicBezTo>
                  <a:cubicBezTo>
                    <a:pt x="0" y="134"/>
                    <a:pt x="0" y="134"/>
                    <a:pt x="0" y="134"/>
                  </a:cubicBezTo>
                  <a:lnTo>
                    <a:pt x="0" y="0"/>
                  </a:lnTo>
                  <a:close/>
                  <a:moveTo>
                    <a:pt x="39" y="16"/>
                  </a:moveTo>
                  <a:lnTo>
                    <a:pt x="39" y="16"/>
                  </a:lnTo>
                  <a:cubicBezTo>
                    <a:pt x="39" y="47"/>
                    <a:pt x="39" y="47"/>
                    <a:pt x="39" y="47"/>
                  </a:cubicBezTo>
                  <a:lnTo>
                    <a:pt x="47" y="47"/>
                  </a:lnTo>
                  <a:lnTo>
                    <a:pt x="47" y="40"/>
                  </a:lnTo>
                  <a:cubicBezTo>
                    <a:pt x="47" y="32"/>
                    <a:pt x="47" y="32"/>
                    <a:pt x="47" y="32"/>
                  </a:cubicBezTo>
                  <a:cubicBezTo>
                    <a:pt x="47" y="24"/>
                    <a:pt x="47" y="24"/>
                    <a:pt x="47" y="24"/>
                  </a:cubicBezTo>
                  <a:lnTo>
                    <a:pt x="39"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1" name="Freeform 863"/>
            <p:cNvSpPr>
              <a:spLocks noChangeArrowheads="1"/>
            </p:cNvSpPr>
            <p:nvPr/>
          </p:nvSpPr>
          <p:spPr bwMode="auto">
            <a:xfrm>
              <a:off x="18827956" y="6280897"/>
              <a:ext cx="63523" cy="98460"/>
            </a:xfrm>
            <a:custGeom>
              <a:avLst/>
              <a:gdLst>
                <a:gd name="T0" fmla="*/ 79 w 88"/>
                <a:gd name="T1" fmla="*/ 0 h 135"/>
                <a:gd name="T2" fmla="*/ 63 w 88"/>
                <a:gd name="T3" fmla="*/ 55 h 135"/>
                <a:gd name="T4" fmla="*/ 87 w 88"/>
                <a:gd name="T5" fmla="*/ 134 h 135"/>
                <a:gd name="T6" fmla="*/ 47 w 88"/>
                <a:gd name="T7" fmla="*/ 134 h 135"/>
                <a:gd name="T8" fmla="*/ 31 w 88"/>
                <a:gd name="T9" fmla="*/ 71 h 135"/>
                <a:gd name="T10" fmla="*/ 31 w 88"/>
                <a:gd name="T11" fmla="*/ 134 h 135"/>
                <a:gd name="T12" fmla="*/ 0 w 88"/>
                <a:gd name="T13" fmla="*/ 134 h 135"/>
                <a:gd name="T14" fmla="*/ 0 w 88"/>
                <a:gd name="T15" fmla="*/ 0 h 135"/>
                <a:gd name="T16" fmla="*/ 31 w 88"/>
                <a:gd name="T17" fmla="*/ 0 h 135"/>
                <a:gd name="T18" fmla="*/ 31 w 88"/>
                <a:gd name="T19" fmla="*/ 47 h 135"/>
                <a:gd name="T20" fmla="*/ 47 w 88"/>
                <a:gd name="T21" fmla="*/ 0 h 135"/>
                <a:gd name="T22" fmla="*/ 79 w 88"/>
                <a:gd name="T2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5">
                  <a:moveTo>
                    <a:pt x="79" y="0"/>
                  </a:moveTo>
                  <a:lnTo>
                    <a:pt x="63" y="55"/>
                  </a:lnTo>
                  <a:lnTo>
                    <a:pt x="87" y="134"/>
                  </a:lnTo>
                  <a:lnTo>
                    <a:pt x="47" y="134"/>
                  </a:lnTo>
                  <a:lnTo>
                    <a:pt x="31" y="71"/>
                  </a:lnTo>
                  <a:lnTo>
                    <a:pt x="31" y="134"/>
                  </a:lnTo>
                  <a:lnTo>
                    <a:pt x="0" y="134"/>
                  </a:lnTo>
                  <a:lnTo>
                    <a:pt x="0" y="0"/>
                  </a:lnTo>
                  <a:lnTo>
                    <a:pt x="31" y="0"/>
                  </a:lnTo>
                  <a:lnTo>
                    <a:pt x="31" y="47"/>
                  </a:lnTo>
                  <a:lnTo>
                    <a:pt x="47"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2" name="Freeform 864"/>
            <p:cNvSpPr>
              <a:spLocks noChangeArrowheads="1"/>
            </p:cNvSpPr>
            <p:nvPr/>
          </p:nvSpPr>
          <p:spPr bwMode="auto">
            <a:xfrm>
              <a:off x="18253072" y="6480994"/>
              <a:ext cx="47641" cy="76228"/>
            </a:xfrm>
            <a:custGeom>
              <a:avLst/>
              <a:gdLst>
                <a:gd name="T0" fmla="*/ 64 w 65"/>
                <a:gd name="T1" fmla="*/ 0 h 104"/>
                <a:gd name="T2" fmla="*/ 64 w 65"/>
                <a:gd name="T3" fmla="*/ 23 h 104"/>
                <a:gd name="T4" fmla="*/ 48 w 65"/>
                <a:gd name="T5" fmla="*/ 23 h 104"/>
                <a:gd name="T6" fmla="*/ 48 w 65"/>
                <a:gd name="T7" fmla="*/ 103 h 104"/>
                <a:gd name="T8" fmla="*/ 16 w 65"/>
                <a:gd name="T9" fmla="*/ 103 h 104"/>
                <a:gd name="T10" fmla="*/ 16 w 65"/>
                <a:gd name="T11" fmla="*/ 23 h 104"/>
                <a:gd name="T12" fmla="*/ 0 w 65"/>
                <a:gd name="T13" fmla="*/ 23 h 104"/>
                <a:gd name="T14" fmla="*/ 0 w 65"/>
                <a:gd name="T15" fmla="*/ 0 h 104"/>
                <a:gd name="T16" fmla="*/ 64 w 65"/>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4">
                  <a:moveTo>
                    <a:pt x="64" y="0"/>
                  </a:moveTo>
                  <a:lnTo>
                    <a:pt x="64" y="23"/>
                  </a:lnTo>
                  <a:lnTo>
                    <a:pt x="48" y="23"/>
                  </a:lnTo>
                  <a:lnTo>
                    <a:pt x="48" y="103"/>
                  </a:lnTo>
                  <a:lnTo>
                    <a:pt x="16" y="103"/>
                  </a:lnTo>
                  <a:lnTo>
                    <a:pt x="16" y="23"/>
                  </a:lnTo>
                  <a:lnTo>
                    <a:pt x="0" y="23"/>
                  </a:lnTo>
                  <a:lnTo>
                    <a:pt x="0" y="0"/>
                  </a:lnTo>
                  <a:lnTo>
                    <a:pt x="6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3" name="Freeform 865"/>
            <p:cNvSpPr>
              <a:spLocks noChangeArrowheads="1"/>
            </p:cNvSpPr>
            <p:nvPr/>
          </p:nvSpPr>
          <p:spPr bwMode="auto">
            <a:xfrm>
              <a:off x="18303890" y="6480994"/>
              <a:ext cx="47641" cy="76228"/>
            </a:xfrm>
            <a:custGeom>
              <a:avLst/>
              <a:gdLst>
                <a:gd name="T0" fmla="*/ 0 w 65"/>
                <a:gd name="T1" fmla="*/ 0 h 104"/>
                <a:gd name="T2" fmla="*/ 0 w 65"/>
                <a:gd name="T3" fmla="*/ 0 h 104"/>
                <a:gd name="T4" fmla="*/ 16 w 65"/>
                <a:gd name="T5" fmla="*/ 0 h 104"/>
                <a:gd name="T6" fmla="*/ 48 w 65"/>
                <a:gd name="T7" fmla="*/ 0 h 104"/>
                <a:gd name="T8" fmla="*/ 56 w 65"/>
                <a:gd name="T9" fmla="*/ 8 h 104"/>
                <a:gd name="T10" fmla="*/ 64 w 65"/>
                <a:gd name="T11" fmla="*/ 31 h 104"/>
                <a:gd name="T12" fmla="*/ 56 w 65"/>
                <a:gd name="T13" fmla="*/ 47 h 104"/>
                <a:gd name="T14" fmla="*/ 48 w 65"/>
                <a:gd name="T15" fmla="*/ 47 h 104"/>
                <a:gd name="T16" fmla="*/ 56 w 65"/>
                <a:gd name="T17" fmla="*/ 55 h 104"/>
                <a:gd name="T18" fmla="*/ 64 w 65"/>
                <a:gd name="T19" fmla="*/ 63 h 104"/>
                <a:gd name="T20" fmla="*/ 64 w 65"/>
                <a:gd name="T21" fmla="*/ 79 h 104"/>
                <a:gd name="T22" fmla="*/ 64 w 65"/>
                <a:gd name="T23" fmla="*/ 103 h 104"/>
                <a:gd name="T24" fmla="*/ 32 w 65"/>
                <a:gd name="T25" fmla="*/ 103 h 104"/>
                <a:gd name="T26" fmla="*/ 32 w 65"/>
                <a:gd name="T27" fmla="*/ 71 h 104"/>
                <a:gd name="T28" fmla="*/ 32 w 65"/>
                <a:gd name="T29" fmla="*/ 63 h 104"/>
                <a:gd name="T30" fmla="*/ 24 w 65"/>
                <a:gd name="T31" fmla="*/ 55 h 104"/>
                <a:gd name="T32" fmla="*/ 24 w 65"/>
                <a:gd name="T33" fmla="*/ 103 h 104"/>
                <a:gd name="T34" fmla="*/ 0 w 65"/>
                <a:gd name="T35" fmla="*/ 103 h 104"/>
                <a:gd name="T36" fmla="*/ 0 w 65"/>
                <a:gd name="T37" fmla="*/ 0 h 104"/>
                <a:gd name="T38" fmla="*/ 24 w 65"/>
                <a:gd name="T39" fmla="*/ 16 h 104"/>
                <a:gd name="T40" fmla="*/ 24 w 65"/>
                <a:gd name="T41" fmla="*/ 16 h 104"/>
                <a:gd name="T42" fmla="*/ 24 w 65"/>
                <a:gd name="T43" fmla="*/ 39 h 104"/>
                <a:gd name="T44" fmla="*/ 32 w 65"/>
                <a:gd name="T45" fmla="*/ 39 h 104"/>
                <a:gd name="T46" fmla="*/ 32 w 65"/>
                <a:gd name="T47" fmla="*/ 31 h 104"/>
                <a:gd name="T48" fmla="*/ 32 w 65"/>
                <a:gd name="T49" fmla="*/ 23 h 104"/>
                <a:gd name="T50" fmla="*/ 32 w 65"/>
                <a:gd name="T51" fmla="*/ 23 h 104"/>
                <a:gd name="T52" fmla="*/ 24 w 65"/>
                <a:gd name="T53"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104">
                  <a:moveTo>
                    <a:pt x="0" y="0"/>
                  </a:moveTo>
                  <a:lnTo>
                    <a:pt x="0" y="0"/>
                  </a:lnTo>
                  <a:cubicBezTo>
                    <a:pt x="16" y="0"/>
                    <a:pt x="16" y="0"/>
                    <a:pt x="16" y="0"/>
                  </a:cubicBezTo>
                  <a:cubicBezTo>
                    <a:pt x="32" y="0"/>
                    <a:pt x="40" y="0"/>
                    <a:pt x="48" y="0"/>
                  </a:cubicBezTo>
                  <a:lnTo>
                    <a:pt x="56" y="8"/>
                  </a:lnTo>
                  <a:cubicBezTo>
                    <a:pt x="56" y="16"/>
                    <a:pt x="64" y="23"/>
                    <a:pt x="64" y="31"/>
                  </a:cubicBezTo>
                  <a:cubicBezTo>
                    <a:pt x="64" y="39"/>
                    <a:pt x="64" y="39"/>
                    <a:pt x="56" y="47"/>
                  </a:cubicBezTo>
                  <a:lnTo>
                    <a:pt x="48" y="47"/>
                  </a:lnTo>
                  <a:cubicBezTo>
                    <a:pt x="48" y="55"/>
                    <a:pt x="56" y="55"/>
                    <a:pt x="56" y="55"/>
                  </a:cubicBezTo>
                  <a:lnTo>
                    <a:pt x="64" y="63"/>
                  </a:lnTo>
                  <a:cubicBezTo>
                    <a:pt x="64" y="63"/>
                    <a:pt x="64" y="71"/>
                    <a:pt x="64" y="79"/>
                  </a:cubicBezTo>
                  <a:cubicBezTo>
                    <a:pt x="64" y="103"/>
                    <a:pt x="64" y="103"/>
                    <a:pt x="64" y="103"/>
                  </a:cubicBezTo>
                  <a:cubicBezTo>
                    <a:pt x="32" y="103"/>
                    <a:pt x="32" y="103"/>
                    <a:pt x="32" y="103"/>
                  </a:cubicBezTo>
                  <a:cubicBezTo>
                    <a:pt x="32" y="71"/>
                    <a:pt x="32" y="71"/>
                    <a:pt x="32" y="71"/>
                  </a:cubicBezTo>
                  <a:cubicBezTo>
                    <a:pt x="32" y="63"/>
                    <a:pt x="32" y="63"/>
                    <a:pt x="32" y="63"/>
                  </a:cubicBezTo>
                  <a:cubicBezTo>
                    <a:pt x="32" y="63"/>
                    <a:pt x="32" y="55"/>
                    <a:pt x="24" y="55"/>
                  </a:cubicBezTo>
                  <a:cubicBezTo>
                    <a:pt x="24" y="103"/>
                    <a:pt x="24" y="103"/>
                    <a:pt x="24" y="103"/>
                  </a:cubicBezTo>
                  <a:cubicBezTo>
                    <a:pt x="0" y="103"/>
                    <a:pt x="0" y="103"/>
                    <a:pt x="0" y="103"/>
                  </a:cubicBezTo>
                  <a:lnTo>
                    <a:pt x="0" y="0"/>
                  </a:lnTo>
                  <a:close/>
                  <a:moveTo>
                    <a:pt x="24" y="16"/>
                  </a:moveTo>
                  <a:lnTo>
                    <a:pt x="24" y="16"/>
                  </a:lnTo>
                  <a:cubicBezTo>
                    <a:pt x="24" y="39"/>
                    <a:pt x="24" y="39"/>
                    <a:pt x="24" y="39"/>
                  </a:cubicBezTo>
                  <a:cubicBezTo>
                    <a:pt x="32" y="39"/>
                    <a:pt x="32" y="39"/>
                    <a:pt x="32" y="39"/>
                  </a:cubicBezTo>
                  <a:cubicBezTo>
                    <a:pt x="32" y="39"/>
                    <a:pt x="32" y="39"/>
                    <a:pt x="32" y="31"/>
                  </a:cubicBezTo>
                  <a:cubicBezTo>
                    <a:pt x="32" y="23"/>
                    <a:pt x="32" y="23"/>
                    <a:pt x="32" y="23"/>
                  </a:cubicBezTo>
                  <a:lnTo>
                    <a:pt x="32" y="23"/>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4" name="Freeform 866"/>
            <p:cNvSpPr>
              <a:spLocks noChangeArrowheads="1"/>
            </p:cNvSpPr>
            <p:nvPr/>
          </p:nvSpPr>
          <p:spPr bwMode="auto">
            <a:xfrm>
              <a:off x="18354709" y="6480994"/>
              <a:ext cx="34937" cy="76228"/>
            </a:xfrm>
            <a:custGeom>
              <a:avLst/>
              <a:gdLst>
                <a:gd name="T0" fmla="*/ 0 w 48"/>
                <a:gd name="T1" fmla="*/ 0 h 104"/>
                <a:gd name="T2" fmla="*/ 47 w 48"/>
                <a:gd name="T3" fmla="*/ 0 h 104"/>
                <a:gd name="T4" fmla="*/ 47 w 48"/>
                <a:gd name="T5" fmla="*/ 23 h 104"/>
                <a:gd name="T6" fmla="*/ 31 w 48"/>
                <a:gd name="T7" fmla="*/ 23 h 104"/>
                <a:gd name="T8" fmla="*/ 31 w 48"/>
                <a:gd name="T9" fmla="*/ 39 h 104"/>
                <a:gd name="T10" fmla="*/ 47 w 48"/>
                <a:gd name="T11" fmla="*/ 39 h 104"/>
                <a:gd name="T12" fmla="*/ 47 w 48"/>
                <a:gd name="T13" fmla="*/ 63 h 104"/>
                <a:gd name="T14" fmla="*/ 31 w 48"/>
                <a:gd name="T15" fmla="*/ 63 h 104"/>
                <a:gd name="T16" fmla="*/ 31 w 48"/>
                <a:gd name="T17" fmla="*/ 87 h 104"/>
                <a:gd name="T18" fmla="*/ 47 w 48"/>
                <a:gd name="T19" fmla="*/ 87 h 104"/>
                <a:gd name="T20" fmla="*/ 47 w 48"/>
                <a:gd name="T21" fmla="*/ 103 h 104"/>
                <a:gd name="T22" fmla="*/ 0 w 48"/>
                <a:gd name="T23" fmla="*/ 103 h 104"/>
                <a:gd name="T24" fmla="*/ 0 w 48"/>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04">
                  <a:moveTo>
                    <a:pt x="0" y="0"/>
                  </a:moveTo>
                  <a:lnTo>
                    <a:pt x="47" y="0"/>
                  </a:lnTo>
                  <a:lnTo>
                    <a:pt x="47" y="23"/>
                  </a:lnTo>
                  <a:lnTo>
                    <a:pt x="31" y="23"/>
                  </a:lnTo>
                  <a:lnTo>
                    <a:pt x="31" y="39"/>
                  </a:lnTo>
                  <a:lnTo>
                    <a:pt x="47" y="39"/>
                  </a:lnTo>
                  <a:lnTo>
                    <a:pt x="47" y="63"/>
                  </a:lnTo>
                  <a:lnTo>
                    <a:pt x="31" y="63"/>
                  </a:lnTo>
                  <a:lnTo>
                    <a:pt x="31" y="87"/>
                  </a:lnTo>
                  <a:lnTo>
                    <a:pt x="47" y="87"/>
                  </a:lnTo>
                  <a:lnTo>
                    <a:pt x="47" y="103"/>
                  </a:lnTo>
                  <a:lnTo>
                    <a:pt x="0" y="103"/>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5" name="Freeform 867"/>
            <p:cNvSpPr>
              <a:spLocks noChangeArrowheads="1"/>
            </p:cNvSpPr>
            <p:nvPr/>
          </p:nvSpPr>
          <p:spPr bwMode="auto">
            <a:xfrm>
              <a:off x="18392823" y="6480994"/>
              <a:ext cx="47641" cy="76228"/>
            </a:xfrm>
            <a:custGeom>
              <a:avLst/>
              <a:gdLst>
                <a:gd name="T0" fmla="*/ 63 w 64"/>
                <a:gd name="T1" fmla="*/ 0 h 104"/>
                <a:gd name="T2" fmla="*/ 63 w 64"/>
                <a:gd name="T3" fmla="*/ 103 h 104"/>
                <a:gd name="T4" fmla="*/ 39 w 64"/>
                <a:gd name="T5" fmla="*/ 103 h 104"/>
                <a:gd name="T6" fmla="*/ 24 w 64"/>
                <a:gd name="T7" fmla="*/ 55 h 104"/>
                <a:gd name="T8" fmla="*/ 24 w 64"/>
                <a:gd name="T9" fmla="*/ 103 h 104"/>
                <a:gd name="T10" fmla="*/ 0 w 64"/>
                <a:gd name="T11" fmla="*/ 103 h 104"/>
                <a:gd name="T12" fmla="*/ 0 w 64"/>
                <a:gd name="T13" fmla="*/ 0 h 104"/>
                <a:gd name="T14" fmla="*/ 24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4" y="55"/>
                  </a:lnTo>
                  <a:lnTo>
                    <a:pt x="24" y="103"/>
                  </a:lnTo>
                  <a:lnTo>
                    <a:pt x="0" y="103"/>
                  </a:lnTo>
                  <a:lnTo>
                    <a:pt x="0" y="0"/>
                  </a:lnTo>
                  <a:lnTo>
                    <a:pt x="24"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6" name="Freeform 868"/>
            <p:cNvSpPr>
              <a:spLocks noChangeArrowheads="1"/>
            </p:cNvSpPr>
            <p:nvPr/>
          </p:nvSpPr>
          <p:spPr bwMode="auto">
            <a:xfrm>
              <a:off x="18446816" y="6480994"/>
              <a:ext cx="41291" cy="76228"/>
            </a:xfrm>
            <a:custGeom>
              <a:avLst/>
              <a:gdLst>
                <a:gd name="T0" fmla="*/ 55 w 56"/>
                <a:gd name="T1" fmla="*/ 0 h 104"/>
                <a:gd name="T2" fmla="*/ 55 w 56"/>
                <a:gd name="T3" fmla="*/ 23 h 104"/>
                <a:gd name="T4" fmla="*/ 40 w 56"/>
                <a:gd name="T5" fmla="*/ 23 h 104"/>
                <a:gd name="T6" fmla="*/ 40 w 56"/>
                <a:gd name="T7" fmla="*/ 103 h 104"/>
                <a:gd name="T8" fmla="*/ 16 w 56"/>
                <a:gd name="T9" fmla="*/ 103 h 104"/>
                <a:gd name="T10" fmla="*/ 16 w 56"/>
                <a:gd name="T11" fmla="*/ 23 h 104"/>
                <a:gd name="T12" fmla="*/ 0 w 56"/>
                <a:gd name="T13" fmla="*/ 23 h 104"/>
                <a:gd name="T14" fmla="*/ 0 w 56"/>
                <a:gd name="T15" fmla="*/ 0 h 104"/>
                <a:gd name="T16" fmla="*/ 55 w 56"/>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04">
                  <a:moveTo>
                    <a:pt x="55" y="0"/>
                  </a:moveTo>
                  <a:lnTo>
                    <a:pt x="55" y="23"/>
                  </a:lnTo>
                  <a:lnTo>
                    <a:pt x="40" y="23"/>
                  </a:lnTo>
                  <a:lnTo>
                    <a:pt x="40" y="103"/>
                  </a:lnTo>
                  <a:lnTo>
                    <a:pt x="16" y="103"/>
                  </a:lnTo>
                  <a:lnTo>
                    <a:pt x="16" y="23"/>
                  </a:lnTo>
                  <a:lnTo>
                    <a:pt x="0" y="23"/>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7" name="Freeform 869"/>
            <p:cNvSpPr>
              <a:spLocks noChangeArrowheads="1"/>
            </p:cNvSpPr>
            <p:nvPr/>
          </p:nvSpPr>
          <p:spPr bwMode="auto">
            <a:xfrm>
              <a:off x="18491283" y="6480994"/>
              <a:ext cx="47643" cy="79405"/>
            </a:xfrm>
            <a:custGeom>
              <a:avLst/>
              <a:gdLst>
                <a:gd name="T0" fmla="*/ 64 w 65"/>
                <a:gd name="T1" fmla="*/ 63 h 111"/>
                <a:gd name="T2" fmla="*/ 64 w 65"/>
                <a:gd name="T3" fmla="*/ 63 h 111"/>
                <a:gd name="T4" fmla="*/ 64 w 65"/>
                <a:gd name="T5" fmla="*/ 87 h 111"/>
                <a:gd name="T6" fmla="*/ 64 w 65"/>
                <a:gd name="T7" fmla="*/ 94 h 111"/>
                <a:gd name="T8" fmla="*/ 48 w 65"/>
                <a:gd name="T9" fmla="*/ 103 h 111"/>
                <a:gd name="T10" fmla="*/ 32 w 65"/>
                <a:gd name="T11" fmla="*/ 110 h 111"/>
                <a:gd name="T12" fmla="*/ 16 w 65"/>
                <a:gd name="T13" fmla="*/ 103 h 111"/>
                <a:gd name="T14" fmla="*/ 8 w 65"/>
                <a:gd name="T15" fmla="*/ 94 h 111"/>
                <a:gd name="T16" fmla="*/ 0 w 65"/>
                <a:gd name="T17" fmla="*/ 87 h 111"/>
                <a:gd name="T18" fmla="*/ 0 w 65"/>
                <a:gd name="T19" fmla="*/ 63 h 111"/>
                <a:gd name="T20" fmla="*/ 0 w 65"/>
                <a:gd name="T21" fmla="*/ 47 h 111"/>
                <a:gd name="T22" fmla="*/ 0 w 65"/>
                <a:gd name="T23" fmla="*/ 23 h 111"/>
                <a:gd name="T24" fmla="*/ 8 w 65"/>
                <a:gd name="T25" fmla="*/ 8 h 111"/>
                <a:gd name="T26" fmla="*/ 16 w 65"/>
                <a:gd name="T27" fmla="*/ 0 h 111"/>
                <a:gd name="T28" fmla="*/ 32 w 65"/>
                <a:gd name="T29" fmla="*/ 0 h 111"/>
                <a:gd name="T30" fmla="*/ 48 w 65"/>
                <a:gd name="T31" fmla="*/ 0 h 111"/>
                <a:gd name="T32" fmla="*/ 64 w 65"/>
                <a:gd name="T33" fmla="*/ 8 h 111"/>
                <a:gd name="T34" fmla="*/ 64 w 65"/>
                <a:gd name="T35" fmla="*/ 23 h 111"/>
                <a:gd name="T36" fmla="*/ 64 w 65"/>
                <a:gd name="T37" fmla="*/ 47 h 111"/>
                <a:gd name="T38" fmla="*/ 64 w 65"/>
                <a:gd name="T39" fmla="*/ 63 h 111"/>
                <a:gd name="T40" fmla="*/ 40 w 65"/>
                <a:gd name="T41" fmla="*/ 31 h 111"/>
                <a:gd name="T42" fmla="*/ 40 w 65"/>
                <a:gd name="T43" fmla="*/ 31 h 111"/>
                <a:gd name="T44" fmla="*/ 40 w 65"/>
                <a:gd name="T45" fmla="*/ 16 h 111"/>
                <a:gd name="T46" fmla="*/ 32 w 65"/>
                <a:gd name="T47" fmla="*/ 16 h 111"/>
                <a:gd name="T48" fmla="*/ 32 w 65"/>
                <a:gd name="T49" fmla="*/ 16 h 111"/>
                <a:gd name="T50" fmla="*/ 32 w 65"/>
                <a:gd name="T51" fmla="*/ 31 h 111"/>
                <a:gd name="T52" fmla="*/ 32 w 65"/>
                <a:gd name="T53" fmla="*/ 79 h 111"/>
                <a:gd name="T54" fmla="*/ 32 w 65"/>
                <a:gd name="T55" fmla="*/ 87 h 111"/>
                <a:gd name="T56" fmla="*/ 32 w 65"/>
                <a:gd name="T57" fmla="*/ 87 h 111"/>
                <a:gd name="T58" fmla="*/ 40 w 65"/>
                <a:gd name="T59" fmla="*/ 87 h 111"/>
                <a:gd name="T60" fmla="*/ 40 w 65"/>
                <a:gd name="T61" fmla="*/ 79 h 111"/>
                <a:gd name="T62" fmla="*/ 40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64" y="87"/>
                  </a:cubicBezTo>
                  <a:lnTo>
                    <a:pt x="64" y="94"/>
                  </a:lnTo>
                  <a:cubicBezTo>
                    <a:pt x="56" y="103"/>
                    <a:pt x="56" y="103"/>
                    <a:pt x="48" y="103"/>
                  </a:cubicBezTo>
                  <a:cubicBezTo>
                    <a:pt x="48" y="110"/>
                    <a:pt x="40" y="110"/>
                    <a:pt x="32" y="110"/>
                  </a:cubicBezTo>
                  <a:cubicBezTo>
                    <a:pt x="24" y="110"/>
                    <a:pt x="24" y="110"/>
                    <a:pt x="16" y="103"/>
                  </a:cubicBezTo>
                  <a:cubicBezTo>
                    <a:pt x="16" y="103"/>
                    <a:pt x="8" y="103"/>
                    <a:pt x="8" y="94"/>
                  </a:cubicBezTo>
                  <a:cubicBezTo>
                    <a:pt x="0" y="94"/>
                    <a:pt x="0" y="87"/>
                    <a:pt x="0" y="87"/>
                  </a:cubicBezTo>
                  <a:cubicBezTo>
                    <a:pt x="0" y="79"/>
                    <a:pt x="0" y="71"/>
                    <a:pt x="0" y="63"/>
                  </a:cubicBezTo>
                  <a:cubicBezTo>
                    <a:pt x="0" y="47"/>
                    <a:pt x="0" y="47"/>
                    <a:pt x="0" y="47"/>
                  </a:cubicBezTo>
                  <a:cubicBezTo>
                    <a:pt x="0" y="31"/>
                    <a:pt x="0" y="23"/>
                    <a:pt x="0" y="23"/>
                  </a:cubicBezTo>
                  <a:cubicBezTo>
                    <a:pt x="0" y="16"/>
                    <a:pt x="0" y="16"/>
                    <a:pt x="8" y="8"/>
                  </a:cubicBezTo>
                  <a:lnTo>
                    <a:pt x="16" y="0"/>
                  </a:lnTo>
                  <a:cubicBezTo>
                    <a:pt x="24" y="0"/>
                    <a:pt x="24" y="0"/>
                    <a:pt x="32" y="0"/>
                  </a:cubicBezTo>
                  <a:cubicBezTo>
                    <a:pt x="40" y="0"/>
                    <a:pt x="48" y="0"/>
                    <a:pt x="48" y="0"/>
                  </a:cubicBezTo>
                  <a:cubicBezTo>
                    <a:pt x="56" y="0"/>
                    <a:pt x="56" y="8"/>
                    <a:pt x="64" y="8"/>
                  </a:cubicBezTo>
                  <a:cubicBezTo>
                    <a:pt x="64" y="16"/>
                    <a:pt x="64" y="16"/>
                    <a:pt x="64" y="23"/>
                  </a:cubicBezTo>
                  <a:cubicBezTo>
                    <a:pt x="64" y="23"/>
                    <a:pt x="64" y="31"/>
                    <a:pt x="64" y="47"/>
                  </a:cubicBezTo>
                  <a:lnTo>
                    <a:pt x="64" y="63"/>
                  </a:lnTo>
                  <a:close/>
                  <a:moveTo>
                    <a:pt x="40" y="31"/>
                  </a:moveTo>
                  <a:lnTo>
                    <a:pt x="40" y="31"/>
                  </a:lnTo>
                  <a:cubicBezTo>
                    <a:pt x="40" y="23"/>
                    <a:pt x="40" y="16"/>
                    <a:pt x="40" y="16"/>
                  </a:cubicBezTo>
                  <a:lnTo>
                    <a:pt x="32" y="16"/>
                  </a:lnTo>
                  <a:lnTo>
                    <a:pt x="32" y="16"/>
                  </a:lnTo>
                  <a:cubicBezTo>
                    <a:pt x="32" y="16"/>
                    <a:pt x="32" y="23"/>
                    <a:pt x="32" y="31"/>
                  </a:cubicBezTo>
                  <a:cubicBezTo>
                    <a:pt x="32" y="79"/>
                    <a:pt x="32" y="79"/>
                    <a:pt x="32" y="79"/>
                  </a:cubicBezTo>
                  <a:cubicBezTo>
                    <a:pt x="32" y="87"/>
                    <a:pt x="32" y="87"/>
                    <a:pt x="32" y="87"/>
                  </a:cubicBezTo>
                  <a:lnTo>
                    <a:pt x="32" y="87"/>
                  </a:lnTo>
                  <a:lnTo>
                    <a:pt x="40" y="87"/>
                  </a:lnTo>
                  <a:lnTo>
                    <a:pt x="40" y="79"/>
                  </a:lnTo>
                  <a:lnTo>
                    <a:pt x="40"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8" name="Freeform 870"/>
            <p:cNvSpPr>
              <a:spLocks noChangeArrowheads="1"/>
            </p:cNvSpPr>
            <p:nvPr/>
          </p:nvSpPr>
          <p:spPr bwMode="auto">
            <a:xfrm>
              <a:off x="18548454" y="6480994"/>
              <a:ext cx="41291" cy="76228"/>
            </a:xfrm>
            <a:custGeom>
              <a:avLst/>
              <a:gdLst>
                <a:gd name="T0" fmla="*/ 56 w 57"/>
                <a:gd name="T1" fmla="*/ 0 h 104"/>
                <a:gd name="T2" fmla="*/ 56 w 57"/>
                <a:gd name="T3" fmla="*/ 103 h 104"/>
                <a:gd name="T4" fmla="*/ 32 w 57"/>
                <a:gd name="T5" fmla="*/ 103 h 104"/>
                <a:gd name="T6" fmla="*/ 16 w 57"/>
                <a:gd name="T7" fmla="*/ 55 h 104"/>
                <a:gd name="T8" fmla="*/ 16 w 57"/>
                <a:gd name="T9" fmla="*/ 103 h 104"/>
                <a:gd name="T10" fmla="*/ 0 w 57"/>
                <a:gd name="T11" fmla="*/ 103 h 104"/>
                <a:gd name="T12" fmla="*/ 0 w 57"/>
                <a:gd name="T13" fmla="*/ 0 h 104"/>
                <a:gd name="T14" fmla="*/ 16 w 57"/>
                <a:gd name="T15" fmla="*/ 0 h 104"/>
                <a:gd name="T16" fmla="*/ 32 w 57"/>
                <a:gd name="T17" fmla="*/ 47 h 104"/>
                <a:gd name="T18" fmla="*/ 32 w 57"/>
                <a:gd name="T19" fmla="*/ 0 h 104"/>
                <a:gd name="T20" fmla="*/ 56 w 57"/>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04">
                  <a:moveTo>
                    <a:pt x="56" y="0"/>
                  </a:moveTo>
                  <a:lnTo>
                    <a:pt x="56" y="103"/>
                  </a:lnTo>
                  <a:lnTo>
                    <a:pt x="32" y="103"/>
                  </a:lnTo>
                  <a:lnTo>
                    <a:pt x="16" y="55"/>
                  </a:lnTo>
                  <a:lnTo>
                    <a:pt x="16" y="103"/>
                  </a:lnTo>
                  <a:lnTo>
                    <a:pt x="0" y="103"/>
                  </a:lnTo>
                  <a:lnTo>
                    <a:pt x="0" y="0"/>
                  </a:lnTo>
                  <a:lnTo>
                    <a:pt x="16" y="0"/>
                  </a:lnTo>
                  <a:lnTo>
                    <a:pt x="32" y="47"/>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79" name="Freeform 871"/>
            <p:cNvSpPr>
              <a:spLocks noChangeArrowheads="1"/>
            </p:cNvSpPr>
            <p:nvPr/>
          </p:nvSpPr>
          <p:spPr bwMode="auto">
            <a:xfrm>
              <a:off x="18068854" y="6839901"/>
              <a:ext cx="47641" cy="69876"/>
            </a:xfrm>
            <a:custGeom>
              <a:avLst/>
              <a:gdLst>
                <a:gd name="T0" fmla="*/ 0 w 65"/>
                <a:gd name="T1" fmla="*/ 0 h 96"/>
                <a:gd name="T2" fmla="*/ 0 w 65"/>
                <a:gd name="T3" fmla="*/ 0 h 96"/>
                <a:gd name="T4" fmla="*/ 24 w 65"/>
                <a:gd name="T5" fmla="*/ 0 h 96"/>
                <a:gd name="T6" fmla="*/ 48 w 65"/>
                <a:gd name="T7" fmla="*/ 0 h 96"/>
                <a:gd name="T8" fmla="*/ 56 w 65"/>
                <a:gd name="T9" fmla="*/ 8 h 96"/>
                <a:gd name="T10" fmla="*/ 64 w 65"/>
                <a:gd name="T11" fmla="*/ 16 h 96"/>
                <a:gd name="T12" fmla="*/ 64 w 65"/>
                <a:gd name="T13" fmla="*/ 31 h 96"/>
                <a:gd name="T14" fmla="*/ 64 w 65"/>
                <a:gd name="T15" fmla="*/ 71 h 96"/>
                <a:gd name="T16" fmla="*/ 64 w 65"/>
                <a:gd name="T17" fmla="*/ 87 h 96"/>
                <a:gd name="T18" fmla="*/ 56 w 65"/>
                <a:gd name="T19" fmla="*/ 95 h 96"/>
                <a:gd name="T20" fmla="*/ 48 w 65"/>
                <a:gd name="T21" fmla="*/ 95 h 96"/>
                <a:gd name="T22" fmla="*/ 32 w 65"/>
                <a:gd name="T23" fmla="*/ 95 h 96"/>
                <a:gd name="T24" fmla="*/ 0 w 65"/>
                <a:gd name="T25" fmla="*/ 95 h 96"/>
                <a:gd name="T26" fmla="*/ 0 w 65"/>
                <a:gd name="T27" fmla="*/ 0 h 96"/>
                <a:gd name="T28" fmla="*/ 24 w 65"/>
                <a:gd name="T29" fmla="*/ 16 h 96"/>
                <a:gd name="T30" fmla="*/ 24 w 65"/>
                <a:gd name="T31" fmla="*/ 16 h 96"/>
                <a:gd name="T32" fmla="*/ 24 w 65"/>
                <a:gd name="T33" fmla="*/ 79 h 96"/>
                <a:gd name="T34" fmla="*/ 32 w 65"/>
                <a:gd name="T35" fmla="*/ 79 h 96"/>
                <a:gd name="T36" fmla="*/ 32 w 65"/>
                <a:gd name="T37" fmla="*/ 63 h 96"/>
                <a:gd name="T38" fmla="*/ 32 w 65"/>
                <a:gd name="T39" fmla="*/ 23 h 96"/>
                <a:gd name="T40" fmla="*/ 32 w 65"/>
                <a:gd name="T41" fmla="*/ 16 h 96"/>
                <a:gd name="T42" fmla="*/ 32 w 65"/>
                <a:gd name="T43" fmla="*/ 16 h 96"/>
                <a:gd name="T44" fmla="*/ 24 w 65"/>
                <a:gd name="T45"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96">
                  <a:moveTo>
                    <a:pt x="0" y="0"/>
                  </a:moveTo>
                  <a:lnTo>
                    <a:pt x="0" y="0"/>
                  </a:lnTo>
                  <a:cubicBezTo>
                    <a:pt x="24" y="0"/>
                    <a:pt x="24" y="0"/>
                    <a:pt x="24" y="0"/>
                  </a:cubicBezTo>
                  <a:cubicBezTo>
                    <a:pt x="32" y="0"/>
                    <a:pt x="40" y="0"/>
                    <a:pt x="48" y="0"/>
                  </a:cubicBezTo>
                  <a:cubicBezTo>
                    <a:pt x="48" y="0"/>
                    <a:pt x="56" y="0"/>
                    <a:pt x="56" y="8"/>
                  </a:cubicBezTo>
                  <a:cubicBezTo>
                    <a:pt x="56" y="8"/>
                    <a:pt x="64" y="8"/>
                    <a:pt x="64" y="16"/>
                  </a:cubicBezTo>
                  <a:cubicBezTo>
                    <a:pt x="64" y="16"/>
                    <a:pt x="64" y="23"/>
                    <a:pt x="64" y="31"/>
                  </a:cubicBezTo>
                  <a:cubicBezTo>
                    <a:pt x="64" y="71"/>
                    <a:pt x="64" y="71"/>
                    <a:pt x="64" y="71"/>
                  </a:cubicBezTo>
                  <a:cubicBezTo>
                    <a:pt x="64" y="79"/>
                    <a:pt x="64" y="79"/>
                    <a:pt x="64" y="87"/>
                  </a:cubicBezTo>
                  <a:cubicBezTo>
                    <a:pt x="64" y="87"/>
                    <a:pt x="56" y="87"/>
                    <a:pt x="56" y="95"/>
                  </a:cubicBezTo>
                  <a:lnTo>
                    <a:pt x="48" y="95"/>
                  </a:lnTo>
                  <a:cubicBezTo>
                    <a:pt x="48" y="95"/>
                    <a:pt x="40" y="95"/>
                    <a:pt x="32" y="95"/>
                  </a:cubicBezTo>
                  <a:cubicBezTo>
                    <a:pt x="0" y="95"/>
                    <a:pt x="0" y="95"/>
                    <a:pt x="0" y="95"/>
                  </a:cubicBezTo>
                  <a:lnTo>
                    <a:pt x="0" y="0"/>
                  </a:lnTo>
                  <a:close/>
                  <a:moveTo>
                    <a:pt x="24" y="16"/>
                  </a:moveTo>
                  <a:lnTo>
                    <a:pt x="24" y="16"/>
                  </a:lnTo>
                  <a:cubicBezTo>
                    <a:pt x="24" y="79"/>
                    <a:pt x="24" y="79"/>
                    <a:pt x="24" y="79"/>
                  </a:cubicBezTo>
                  <a:cubicBezTo>
                    <a:pt x="32" y="79"/>
                    <a:pt x="32" y="79"/>
                    <a:pt x="32" y="79"/>
                  </a:cubicBezTo>
                  <a:cubicBezTo>
                    <a:pt x="32" y="79"/>
                    <a:pt x="32" y="71"/>
                    <a:pt x="32" y="63"/>
                  </a:cubicBezTo>
                  <a:cubicBezTo>
                    <a:pt x="32" y="23"/>
                    <a:pt x="32" y="23"/>
                    <a:pt x="32" y="23"/>
                  </a:cubicBezTo>
                  <a:lnTo>
                    <a:pt x="32" y="16"/>
                  </a:lnTo>
                  <a:lnTo>
                    <a:pt x="32" y="16"/>
                  </a:ln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0" name="Freeform 872"/>
            <p:cNvSpPr>
              <a:spLocks noChangeArrowheads="1"/>
            </p:cNvSpPr>
            <p:nvPr/>
          </p:nvSpPr>
          <p:spPr bwMode="auto">
            <a:xfrm>
              <a:off x="18119673" y="6833549"/>
              <a:ext cx="47641" cy="79403"/>
            </a:xfrm>
            <a:custGeom>
              <a:avLst/>
              <a:gdLst>
                <a:gd name="T0" fmla="*/ 64 w 65"/>
                <a:gd name="T1" fmla="*/ 63 h 111"/>
                <a:gd name="T2" fmla="*/ 64 w 65"/>
                <a:gd name="T3" fmla="*/ 63 h 111"/>
                <a:gd name="T4" fmla="*/ 56 w 65"/>
                <a:gd name="T5" fmla="*/ 87 h 111"/>
                <a:gd name="T6" fmla="*/ 56 w 65"/>
                <a:gd name="T7" fmla="*/ 95 h 111"/>
                <a:gd name="T8" fmla="*/ 48 w 65"/>
                <a:gd name="T9" fmla="*/ 103 h 111"/>
                <a:gd name="T10" fmla="*/ 32 w 65"/>
                <a:gd name="T11" fmla="*/ 110 h 111"/>
                <a:gd name="T12" fmla="*/ 16 w 65"/>
                <a:gd name="T13" fmla="*/ 103 h 111"/>
                <a:gd name="T14" fmla="*/ 8 w 65"/>
                <a:gd name="T15" fmla="*/ 95 h 111"/>
                <a:gd name="T16" fmla="*/ 0 w 65"/>
                <a:gd name="T17" fmla="*/ 87 h 111"/>
                <a:gd name="T18" fmla="*/ 0 w 65"/>
                <a:gd name="T19" fmla="*/ 63 h 111"/>
                <a:gd name="T20" fmla="*/ 0 w 65"/>
                <a:gd name="T21" fmla="*/ 47 h 111"/>
                <a:gd name="T22" fmla="*/ 0 w 65"/>
                <a:gd name="T23" fmla="*/ 24 h 111"/>
                <a:gd name="T24" fmla="*/ 8 w 65"/>
                <a:gd name="T25" fmla="*/ 16 h 111"/>
                <a:gd name="T26" fmla="*/ 16 w 65"/>
                <a:gd name="T27" fmla="*/ 8 h 111"/>
                <a:gd name="T28" fmla="*/ 32 w 65"/>
                <a:gd name="T29" fmla="*/ 0 h 111"/>
                <a:gd name="T30" fmla="*/ 48 w 65"/>
                <a:gd name="T31" fmla="*/ 8 h 111"/>
                <a:gd name="T32" fmla="*/ 56 w 65"/>
                <a:gd name="T33" fmla="*/ 16 h 111"/>
                <a:gd name="T34" fmla="*/ 56 w 65"/>
                <a:gd name="T35" fmla="*/ 24 h 111"/>
                <a:gd name="T36" fmla="*/ 64 w 65"/>
                <a:gd name="T37" fmla="*/ 47 h 111"/>
                <a:gd name="T38" fmla="*/ 64 w 65"/>
                <a:gd name="T39" fmla="*/ 63 h 111"/>
                <a:gd name="T40" fmla="*/ 32 w 65"/>
                <a:gd name="T41" fmla="*/ 31 h 111"/>
                <a:gd name="T42" fmla="*/ 32 w 65"/>
                <a:gd name="T43" fmla="*/ 31 h 111"/>
                <a:gd name="T44" fmla="*/ 32 w 65"/>
                <a:gd name="T45" fmla="*/ 24 h 111"/>
                <a:gd name="T46" fmla="*/ 32 w 65"/>
                <a:gd name="T47" fmla="*/ 16 h 111"/>
                <a:gd name="T48" fmla="*/ 24 w 65"/>
                <a:gd name="T49" fmla="*/ 24 h 111"/>
                <a:gd name="T50" fmla="*/ 24 w 65"/>
                <a:gd name="T51" fmla="*/ 31 h 111"/>
                <a:gd name="T52" fmla="*/ 24 w 65"/>
                <a:gd name="T53" fmla="*/ 79 h 111"/>
                <a:gd name="T54" fmla="*/ 24 w 65"/>
                <a:gd name="T55" fmla="*/ 87 h 111"/>
                <a:gd name="T56" fmla="*/ 32 w 65"/>
                <a:gd name="T57" fmla="*/ 87 h 111"/>
                <a:gd name="T58" fmla="*/ 32 w 65"/>
                <a:gd name="T59" fmla="*/ 87 h 111"/>
                <a:gd name="T60" fmla="*/ 32 w 65"/>
                <a:gd name="T61" fmla="*/ 79 h 111"/>
                <a:gd name="T62" fmla="*/ 32 w 65"/>
                <a:gd name="T63" fmla="*/ 3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1">
                  <a:moveTo>
                    <a:pt x="64" y="63"/>
                  </a:moveTo>
                  <a:lnTo>
                    <a:pt x="64" y="63"/>
                  </a:lnTo>
                  <a:cubicBezTo>
                    <a:pt x="64" y="71"/>
                    <a:pt x="64" y="79"/>
                    <a:pt x="56" y="87"/>
                  </a:cubicBezTo>
                  <a:lnTo>
                    <a:pt x="56" y="95"/>
                  </a:lnTo>
                  <a:cubicBezTo>
                    <a:pt x="56" y="103"/>
                    <a:pt x="48" y="103"/>
                    <a:pt x="48" y="103"/>
                  </a:cubicBezTo>
                  <a:cubicBezTo>
                    <a:pt x="40" y="103"/>
                    <a:pt x="32" y="110"/>
                    <a:pt x="32" y="110"/>
                  </a:cubicBezTo>
                  <a:cubicBezTo>
                    <a:pt x="24" y="110"/>
                    <a:pt x="16" y="103"/>
                    <a:pt x="16" y="103"/>
                  </a:cubicBezTo>
                  <a:cubicBezTo>
                    <a:pt x="8" y="103"/>
                    <a:pt x="8" y="103"/>
                    <a:pt x="8" y="95"/>
                  </a:cubicBezTo>
                  <a:cubicBezTo>
                    <a:pt x="0" y="95"/>
                    <a:pt x="0" y="87"/>
                    <a:pt x="0" y="87"/>
                  </a:cubicBezTo>
                  <a:cubicBezTo>
                    <a:pt x="0" y="79"/>
                    <a:pt x="0" y="71"/>
                    <a:pt x="0" y="63"/>
                  </a:cubicBezTo>
                  <a:cubicBezTo>
                    <a:pt x="0" y="47"/>
                    <a:pt x="0" y="47"/>
                    <a:pt x="0" y="47"/>
                  </a:cubicBezTo>
                  <a:cubicBezTo>
                    <a:pt x="0" y="39"/>
                    <a:pt x="0" y="31"/>
                    <a:pt x="0" y="24"/>
                  </a:cubicBezTo>
                  <a:cubicBezTo>
                    <a:pt x="0" y="24"/>
                    <a:pt x="0" y="16"/>
                    <a:pt x="8" y="16"/>
                  </a:cubicBezTo>
                  <a:cubicBezTo>
                    <a:pt x="8" y="8"/>
                    <a:pt x="8" y="8"/>
                    <a:pt x="16" y="8"/>
                  </a:cubicBezTo>
                  <a:cubicBezTo>
                    <a:pt x="16" y="0"/>
                    <a:pt x="24" y="0"/>
                    <a:pt x="32" y="0"/>
                  </a:cubicBezTo>
                  <a:cubicBezTo>
                    <a:pt x="32" y="0"/>
                    <a:pt x="40" y="0"/>
                    <a:pt x="48" y="8"/>
                  </a:cubicBezTo>
                  <a:cubicBezTo>
                    <a:pt x="48" y="8"/>
                    <a:pt x="56" y="8"/>
                    <a:pt x="56" y="16"/>
                  </a:cubicBezTo>
                  <a:lnTo>
                    <a:pt x="56" y="24"/>
                  </a:lnTo>
                  <a:cubicBezTo>
                    <a:pt x="64" y="31"/>
                    <a:pt x="64" y="39"/>
                    <a:pt x="64" y="47"/>
                  </a:cubicBezTo>
                  <a:lnTo>
                    <a:pt x="64" y="63"/>
                  </a:lnTo>
                  <a:close/>
                  <a:moveTo>
                    <a:pt x="32" y="31"/>
                  </a:moveTo>
                  <a:lnTo>
                    <a:pt x="32" y="31"/>
                  </a:lnTo>
                  <a:cubicBezTo>
                    <a:pt x="32" y="24"/>
                    <a:pt x="32" y="24"/>
                    <a:pt x="32" y="24"/>
                  </a:cubicBezTo>
                  <a:lnTo>
                    <a:pt x="32" y="16"/>
                  </a:lnTo>
                  <a:lnTo>
                    <a:pt x="24" y="24"/>
                  </a:lnTo>
                  <a:cubicBezTo>
                    <a:pt x="24" y="24"/>
                    <a:pt x="24" y="24"/>
                    <a:pt x="24" y="31"/>
                  </a:cubicBezTo>
                  <a:cubicBezTo>
                    <a:pt x="24" y="79"/>
                    <a:pt x="24" y="79"/>
                    <a:pt x="24" y="79"/>
                  </a:cubicBezTo>
                  <a:cubicBezTo>
                    <a:pt x="24" y="87"/>
                    <a:pt x="24" y="87"/>
                    <a:pt x="24" y="87"/>
                  </a:cubicBezTo>
                  <a:lnTo>
                    <a:pt x="32" y="87"/>
                  </a:lnTo>
                  <a:lnTo>
                    <a:pt x="32" y="87"/>
                  </a:lnTo>
                  <a:lnTo>
                    <a:pt x="32" y="79"/>
                  </a:ln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1" name="Freeform 873"/>
            <p:cNvSpPr>
              <a:spLocks noChangeArrowheads="1"/>
            </p:cNvSpPr>
            <p:nvPr/>
          </p:nvSpPr>
          <p:spPr bwMode="auto">
            <a:xfrm>
              <a:off x="18167314" y="6839901"/>
              <a:ext cx="50819" cy="69876"/>
            </a:xfrm>
            <a:custGeom>
              <a:avLst/>
              <a:gdLst>
                <a:gd name="T0" fmla="*/ 71 w 72"/>
                <a:gd name="T1" fmla="*/ 0 h 96"/>
                <a:gd name="T2" fmla="*/ 71 w 72"/>
                <a:gd name="T3" fmla="*/ 0 h 96"/>
                <a:gd name="T4" fmla="*/ 55 w 72"/>
                <a:gd name="T5" fmla="*/ 95 h 96"/>
                <a:gd name="T6" fmla="*/ 16 w 72"/>
                <a:gd name="T7" fmla="*/ 95 h 96"/>
                <a:gd name="T8" fmla="*/ 0 w 72"/>
                <a:gd name="T9" fmla="*/ 0 h 96"/>
                <a:gd name="T10" fmla="*/ 31 w 72"/>
                <a:gd name="T11" fmla="*/ 0 h 96"/>
                <a:gd name="T12" fmla="*/ 31 w 72"/>
                <a:gd name="T13" fmla="*/ 63 h 96"/>
                <a:gd name="T14" fmla="*/ 39 w 72"/>
                <a:gd name="T15" fmla="*/ 16 h 96"/>
                <a:gd name="T16" fmla="*/ 39 w 72"/>
                <a:gd name="T17" fmla="*/ 0 h 96"/>
                <a:gd name="T18" fmla="*/ 71 w 72"/>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6">
                  <a:moveTo>
                    <a:pt x="71" y="0"/>
                  </a:moveTo>
                  <a:lnTo>
                    <a:pt x="71" y="0"/>
                  </a:lnTo>
                  <a:cubicBezTo>
                    <a:pt x="55" y="95"/>
                    <a:pt x="55" y="95"/>
                    <a:pt x="55" y="95"/>
                  </a:cubicBezTo>
                  <a:cubicBezTo>
                    <a:pt x="16" y="95"/>
                    <a:pt x="16" y="95"/>
                    <a:pt x="16" y="95"/>
                  </a:cubicBezTo>
                  <a:cubicBezTo>
                    <a:pt x="0" y="0"/>
                    <a:pt x="0" y="0"/>
                    <a:pt x="0" y="0"/>
                  </a:cubicBezTo>
                  <a:cubicBezTo>
                    <a:pt x="31" y="0"/>
                    <a:pt x="31" y="0"/>
                    <a:pt x="31" y="0"/>
                  </a:cubicBezTo>
                  <a:cubicBezTo>
                    <a:pt x="31" y="23"/>
                    <a:pt x="31" y="47"/>
                    <a:pt x="31" y="63"/>
                  </a:cubicBezTo>
                  <a:cubicBezTo>
                    <a:pt x="39" y="47"/>
                    <a:pt x="39" y="31"/>
                    <a:pt x="39" y="16"/>
                  </a:cubicBezTo>
                  <a:cubicBezTo>
                    <a:pt x="39" y="0"/>
                    <a:pt x="39" y="0"/>
                    <a:pt x="39"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2" name="Freeform 874"/>
            <p:cNvSpPr>
              <a:spLocks noChangeArrowheads="1"/>
            </p:cNvSpPr>
            <p:nvPr/>
          </p:nvSpPr>
          <p:spPr bwMode="auto">
            <a:xfrm>
              <a:off x="18218133" y="6839901"/>
              <a:ext cx="34939" cy="69876"/>
            </a:xfrm>
            <a:custGeom>
              <a:avLst/>
              <a:gdLst>
                <a:gd name="T0" fmla="*/ 0 w 48"/>
                <a:gd name="T1" fmla="*/ 0 h 96"/>
                <a:gd name="T2" fmla="*/ 47 w 48"/>
                <a:gd name="T3" fmla="*/ 0 h 96"/>
                <a:gd name="T4" fmla="*/ 47 w 48"/>
                <a:gd name="T5" fmla="*/ 16 h 96"/>
                <a:gd name="T6" fmla="*/ 31 w 48"/>
                <a:gd name="T7" fmla="*/ 16 h 96"/>
                <a:gd name="T8" fmla="*/ 31 w 48"/>
                <a:gd name="T9" fmla="*/ 39 h 96"/>
                <a:gd name="T10" fmla="*/ 47 w 48"/>
                <a:gd name="T11" fmla="*/ 39 h 96"/>
                <a:gd name="T12" fmla="*/ 47 w 48"/>
                <a:gd name="T13" fmla="*/ 55 h 96"/>
                <a:gd name="T14" fmla="*/ 31 w 48"/>
                <a:gd name="T15" fmla="*/ 55 h 96"/>
                <a:gd name="T16" fmla="*/ 31 w 48"/>
                <a:gd name="T17" fmla="*/ 79 h 96"/>
                <a:gd name="T18" fmla="*/ 47 w 48"/>
                <a:gd name="T19" fmla="*/ 79 h 96"/>
                <a:gd name="T20" fmla="*/ 47 w 48"/>
                <a:gd name="T21" fmla="*/ 95 h 96"/>
                <a:gd name="T22" fmla="*/ 0 w 48"/>
                <a:gd name="T23" fmla="*/ 95 h 96"/>
                <a:gd name="T24" fmla="*/ 0 w 48"/>
                <a:gd name="T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96">
                  <a:moveTo>
                    <a:pt x="0" y="0"/>
                  </a:moveTo>
                  <a:lnTo>
                    <a:pt x="47" y="0"/>
                  </a:lnTo>
                  <a:lnTo>
                    <a:pt x="47" y="16"/>
                  </a:lnTo>
                  <a:lnTo>
                    <a:pt x="31" y="16"/>
                  </a:lnTo>
                  <a:lnTo>
                    <a:pt x="31" y="39"/>
                  </a:lnTo>
                  <a:lnTo>
                    <a:pt x="47" y="39"/>
                  </a:lnTo>
                  <a:lnTo>
                    <a:pt x="47" y="55"/>
                  </a:lnTo>
                  <a:lnTo>
                    <a:pt x="31" y="55"/>
                  </a:lnTo>
                  <a:lnTo>
                    <a:pt x="31" y="79"/>
                  </a:lnTo>
                  <a:lnTo>
                    <a:pt x="47" y="79"/>
                  </a:lnTo>
                  <a:lnTo>
                    <a:pt x="47" y="95"/>
                  </a:lnTo>
                  <a:lnTo>
                    <a:pt x="0" y="9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3" name="Freeform 875"/>
            <p:cNvSpPr>
              <a:spLocks noChangeArrowheads="1"/>
            </p:cNvSpPr>
            <p:nvPr/>
          </p:nvSpPr>
          <p:spPr bwMode="auto">
            <a:xfrm>
              <a:off x="18256247" y="6839901"/>
              <a:ext cx="41291" cy="69876"/>
            </a:xfrm>
            <a:custGeom>
              <a:avLst/>
              <a:gdLst>
                <a:gd name="T0" fmla="*/ 0 w 57"/>
                <a:gd name="T1" fmla="*/ 0 h 96"/>
                <a:gd name="T2" fmla="*/ 0 w 57"/>
                <a:gd name="T3" fmla="*/ 0 h 96"/>
                <a:gd name="T4" fmla="*/ 16 w 57"/>
                <a:gd name="T5" fmla="*/ 0 h 96"/>
                <a:gd name="T6" fmla="*/ 40 w 57"/>
                <a:gd name="T7" fmla="*/ 0 h 96"/>
                <a:gd name="T8" fmla="*/ 56 w 57"/>
                <a:gd name="T9" fmla="*/ 8 h 96"/>
                <a:gd name="T10" fmla="*/ 56 w 57"/>
                <a:gd name="T11" fmla="*/ 23 h 96"/>
                <a:gd name="T12" fmla="*/ 56 w 57"/>
                <a:gd name="T13" fmla="*/ 39 h 96"/>
                <a:gd name="T14" fmla="*/ 40 w 57"/>
                <a:gd name="T15" fmla="*/ 47 h 96"/>
                <a:gd name="T16" fmla="*/ 56 w 57"/>
                <a:gd name="T17" fmla="*/ 47 h 96"/>
                <a:gd name="T18" fmla="*/ 56 w 57"/>
                <a:gd name="T19" fmla="*/ 55 h 96"/>
                <a:gd name="T20" fmla="*/ 56 w 57"/>
                <a:gd name="T21" fmla="*/ 71 h 96"/>
                <a:gd name="T22" fmla="*/ 56 w 57"/>
                <a:gd name="T23" fmla="*/ 95 h 96"/>
                <a:gd name="T24" fmla="*/ 32 w 57"/>
                <a:gd name="T25" fmla="*/ 95 h 96"/>
                <a:gd name="T26" fmla="*/ 32 w 57"/>
                <a:gd name="T27" fmla="*/ 63 h 96"/>
                <a:gd name="T28" fmla="*/ 32 w 57"/>
                <a:gd name="T29" fmla="*/ 55 h 96"/>
                <a:gd name="T30" fmla="*/ 24 w 57"/>
                <a:gd name="T31" fmla="*/ 55 h 96"/>
                <a:gd name="T32" fmla="*/ 24 w 57"/>
                <a:gd name="T33" fmla="*/ 95 h 96"/>
                <a:gd name="T34" fmla="*/ 0 w 57"/>
                <a:gd name="T35" fmla="*/ 95 h 96"/>
                <a:gd name="T36" fmla="*/ 0 w 57"/>
                <a:gd name="T37" fmla="*/ 0 h 96"/>
                <a:gd name="T38" fmla="*/ 24 w 57"/>
                <a:gd name="T39" fmla="*/ 16 h 96"/>
                <a:gd name="T40" fmla="*/ 24 w 57"/>
                <a:gd name="T41" fmla="*/ 16 h 96"/>
                <a:gd name="T42" fmla="*/ 24 w 57"/>
                <a:gd name="T43" fmla="*/ 39 h 96"/>
                <a:gd name="T44" fmla="*/ 32 w 57"/>
                <a:gd name="T45" fmla="*/ 31 h 96"/>
                <a:gd name="T46" fmla="*/ 32 w 57"/>
                <a:gd name="T47" fmla="*/ 23 h 96"/>
                <a:gd name="T48" fmla="*/ 32 w 57"/>
                <a:gd name="T49" fmla="*/ 23 h 96"/>
                <a:gd name="T50" fmla="*/ 32 w 57"/>
                <a:gd name="T51" fmla="*/ 16 h 96"/>
                <a:gd name="T52" fmla="*/ 24 w 57"/>
                <a:gd name="T5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96">
                  <a:moveTo>
                    <a:pt x="0" y="0"/>
                  </a:moveTo>
                  <a:lnTo>
                    <a:pt x="0" y="0"/>
                  </a:lnTo>
                  <a:cubicBezTo>
                    <a:pt x="16" y="0"/>
                    <a:pt x="16" y="0"/>
                    <a:pt x="16" y="0"/>
                  </a:cubicBezTo>
                  <a:cubicBezTo>
                    <a:pt x="32" y="0"/>
                    <a:pt x="40" y="0"/>
                    <a:pt x="40" y="0"/>
                  </a:cubicBezTo>
                  <a:cubicBezTo>
                    <a:pt x="48" y="0"/>
                    <a:pt x="48" y="0"/>
                    <a:pt x="56" y="8"/>
                  </a:cubicBezTo>
                  <a:cubicBezTo>
                    <a:pt x="56" y="8"/>
                    <a:pt x="56" y="16"/>
                    <a:pt x="56" y="23"/>
                  </a:cubicBezTo>
                  <a:cubicBezTo>
                    <a:pt x="56" y="31"/>
                    <a:pt x="56" y="39"/>
                    <a:pt x="56" y="39"/>
                  </a:cubicBezTo>
                  <a:cubicBezTo>
                    <a:pt x="56" y="39"/>
                    <a:pt x="48" y="47"/>
                    <a:pt x="40" y="47"/>
                  </a:cubicBezTo>
                  <a:cubicBezTo>
                    <a:pt x="48" y="47"/>
                    <a:pt x="56" y="47"/>
                    <a:pt x="56" y="47"/>
                  </a:cubicBezTo>
                  <a:cubicBezTo>
                    <a:pt x="56" y="55"/>
                    <a:pt x="56" y="55"/>
                    <a:pt x="56" y="55"/>
                  </a:cubicBezTo>
                  <a:cubicBezTo>
                    <a:pt x="56" y="55"/>
                    <a:pt x="56" y="63"/>
                    <a:pt x="56" y="71"/>
                  </a:cubicBezTo>
                  <a:cubicBezTo>
                    <a:pt x="56" y="95"/>
                    <a:pt x="56" y="95"/>
                    <a:pt x="56" y="95"/>
                  </a:cubicBezTo>
                  <a:cubicBezTo>
                    <a:pt x="32" y="95"/>
                    <a:pt x="32" y="95"/>
                    <a:pt x="32" y="95"/>
                  </a:cubicBezTo>
                  <a:cubicBezTo>
                    <a:pt x="32" y="63"/>
                    <a:pt x="32" y="63"/>
                    <a:pt x="32" y="63"/>
                  </a:cubicBezTo>
                  <a:cubicBezTo>
                    <a:pt x="32" y="55"/>
                    <a:pt x="32" y="55"/>
                    <a:pt x="32" y="55"/>
                  </a:cubicBezTo>
                  <a:cubicBezTo>
                    <a:pt x="32" y="55"/>
                    <a:pt x="32" y="55"/>
                    <a:pt x="24" y="55"/>
                  </a:cubicBezTo>
                  <a:cubicBezTo>
                    <a:pt x="24" y="95"/>
                    <a:pt x="24" y="95"/>
                    <a:pt x="24" y="95"/>
                  </a:cubicBezTo>
                  <a:cubicBezTo>
                    <a:pt x="0" y="95"/>
                    <a:pt x="0" y="95"/>
                    <a:pt x="0" y="95"/>
                  </a:cubicBezTo>
                  <a:lnTo>
                    <a:pt x="0" y="0"/>
                  </a:lnTo>
                  <a:close/>
                  <a:moveTo>
                    <a:pt x="24" y="16"/>
                  </a:moveTo>
                  <a:lnTo>
                    <a:pt x="24" y="16"/>
                  </a:lnTo>
                  <a:cubicBezTo>
                    <a:pt x="24" y="39"/>
                    <a:pt x="24" y="39"/>
                    <a:pt x="24" y="39"/>
                  </a:cubicBezTo>
                  <a:cubicBezTo>
                    <a:pt x="32" y="39"/>
                    <a:pt x="32" y="39"/>
                    <a:pt x="32" y="31"/>
                  </a:cubicBezTo>
                  <a:cubicBezTo>
                    <a:pt x="32" y="31"/>
                    <a:pt x="32" y="31"/>
                    <a:pt x="32" y="23"/>
                  </a:cubicBezTo>
                  <a:lnTo>
                    <a:pt x="32" y="23"/>
                  </a:lnTo>
                  <a:cubicBezTo>
                    <a:pt x="32" y="16"/>
                    <a:pt x="32" y="16"/>
                    <a:pt x="32" y="16"/>
                  </a:cubicBezTo>
                  <a:cubicBezTo>
                    <a:pt x="32" y="16"/>
                    <a:pt x="32"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4" name="Freeform 876"/>
            <p:cNvSpPr>
              <a:spLocks noChangeArrowheads="1"/>
            </p:cNvSpPr>
            <p:nvPr/>
          </p:nvSpPr>
          <p:spPr bwMode="auto">
            <a:xfrm>
              <a:off x="17773470" y="7141635"/>
              <a:ext cx="47643" cy="76228"/>
            </a:xfrm>
            <a:custGeom>
              <a:avLst/>
              <a:gdLst>
                <a:gd name="T0" fmla="*/ 48 w 65"/>
                <a:gd name="T1" fmla="*/ 0 h 104"/>
                <a:gd name="T2" fmla="*/ 48 w 65"/>
                <a:gd name="T3" fmla="*/ 0 h 104"/>
                <a:gd name="T4" fmla="*/ 64 w 65"/>
                <a:gd name="T5" fmla="*/ 103 h 104"/>
                <a:gd name="T6" fmla="*/ 32 w 65"/>
                <a:gd name="T7" fmla="*/ 103 h 104"/>
                <a:gd name="T8" fmla="*/ 32 w 65"/>
                <a:gd name="T9" fmla="*/ 87 h 104"/>
                <a:gd name="T10" fmla="*/ 24 w 65"/>
                <a:gd name="T11" fmla="*/ 87 h 104"/>
                <a:gd name="T12" fmla="*/ 24 w 65"/>
                <a:gd name="T13" fmla="*/ 103 h 104"/>
                <a:gd name="T14" fmla="*/ 0 w 65"/>
                <a:gd name="T15" fmla="*/ 103 h 104"/>
                <a:gd name="T16" fmla="*/ 8 w 65"/>
                <a:gd name="T17" fmla="*/ 0 h 104"/>
                <a:gd name="T18" fmla="*/ 48 w 65"/>
                <a:gd name="T19" fmla="*/ 0 h 104"/>
                <a:gd name="T20" fmla="*/ 32 w 65"/>
                <a:gd name="T21" fmla="*/ 63 h 104"/>
                <a:gd name="T22" fmla="*/ 32 w 65"/>
                <a:gd name="T23" fmla="*/ 63 h 104"/>
                <a:gd name="T24" fmla="*/ 32 w 65"/>
                <a:gd name="T25" fmla="*/ 23 h 104"/>
                <a:gd name="T26" fmla="*/ 24 w 65"/>
                <a:gd name="T27" fmla="*/ 63 h 104"/>
                <a:gd name="T28" fmla="*/ 32 w 65"/>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04">
                  <a:moveTo>
                    <a:pt x="48" y="0"/>
                  </a:moveTo>
                  <a:lnTo>
                    <a:pt x="48" y="0"/>
                  </a:lnTo>
                  <a:cubicBezTo>
                    <a:pt x="64" y="103"/>
                    <a:pt x="64" y="103"/>
                    <a:pt x="64" y="103"/>
                  </a:cubicBezTo>
                  <a:cubicBezTo>
                    <a:pt x="32" y="103"/>
                    <a:pt x="32" y="103"/>
                    <a:pt x="32" y="103"/>
                  </a:cubicBezTo>
                  <a:cubicBezTo>
                    <a:pt x="32" y="87"/>
                    <a:pt x="32" y="87"/>
                    <a:pt x="32" y="87"/>
                  </a:cubicBezTo>
                  <a:cubicBezTo>
                    <a:pt x="24" y="87"/>
                    <a:pt x="24" y="87"/>
                    <a:pt x="24" y="87"/>
                  </a:cubicBezTo>
                  <a:cubicBezTo>
                    <a:pt x="24" y="103"/>
                    <a:pt x="24" y="103"/>
                    <a:pt x="24" y="103"/>
                  </a:cubicBezTo>
                  <a:cubicBezTo>
                    <a:pt x="0" y="103"/>
                    <a:pt x="0" y="103"/>
                    <a:pt x="0" y="103"/>
                  </a:cubicBezTo>
                  <a:cubicBezTo>
                    <a:pt x="8" y="0"/>
                    <a:pt x="8" y="0"/>
                    <a:pt x="8" y="0"/>
                  </a:cubicBezTo>
                  <a:lnTo>
                    <a:pt x="48" y="0"/>
                  </a:lnTo>
                  <a:close/>
                  <a:moveTo>
                    <a:pt x="32" y="63"/>
                  </a:moveTo>
                  <a:lnTo>
                    <a:pt x="32" y="63"/>
                  </a:lnTo>
                  <a:cubicBezTo>
                    <a:pt x="32" y="55"/>
                    <a:pt x="32" y="39"/>
                    <a:pt x="32" y="23"/>
                  </a:cubicBezTo>
                  <a:cubicBezTo>
                    <a:pt x="24" y="39"/>
                    <a:pt x="24" y="55"/>
                    <a:pt x="24" y="63"/>
                  </a:cubicBezTo>
                  <a:lnTo>
                    <a:pt x="32"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5" name="Freeform 877"/>
            <p:cNvSpPr>
              <a:spLocks noChangeArrowheads="1"/>
            </p:cNvSpPr>
            <p:nvPr/>
          </p:nvSpPr>
          <p:spPr bwMode="auto">
            <a:xfrm>
              <a:off x="17817936" y="7141635"/>
              <a:ext cx="47643" cy="76228"/>
            </a:xfrm>
            <a:custGeom>
              <a:avLst/>
              <a:gdLst>
                <a:gd name="T0" fmla="*/ 63 w 64"/>
                <a:gd name="T1" fmla="*/ 0 h 104"/>
                <a:gd name="T2" fmla="*/ 63 w 64"/>
                <a:gd name="T3" fmla="*/ 103 h 104"/>
                <a:gd name="T4" fmla="*/ 39 w 64"/>
                <a:gd name="T5" fmla="*/ 103 h 104"/>
                <a:gd name="T6" fmla="*/ 23 w 64"/>
                <a:gd name="T7" fmla="*/ 55 h 104"/>
                <a:gd name="T8" fmla="*/ 23 w 64"/>
                <a:gd name="T9" fmla="*/ 103 h 104"/>
                <a:gd name="T10" fmla="*/ 0 w 64"/>
                <a:gd name="T11" fmla="*/ 103 h 104"/>
                <a:gd name="T12" fmla="*/ 0 w 64"/>
                <a:gd name="T13" fmla="*/ 0 h 104"/>
                <a:gd name="T14" fmla="*/ 23 w 64"/>
                <a:gd name="T15" fmla="*/ 0 h 104"/>
                <a:gd name="T16" fmla="*/ 39 w 64"/>
                <a:gd name="T17" fmla="*/ 47 h 104"/>
                <a:gd name="T18" fmla="*/ 39 w 64"/>
                <a:gd name="T19" fmla="*/ 0 h 104"/>
                <a:gd name="T20" fmla="*/ 63 w 64"/>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04">
                  <a:moveTo>
                    <a:pt x="63" y="0"/>
                  </a:moveTo>
                  <a:lnTo>
                    <a:pt x="63" y="103"/>
                  </a:lnTo>
                  <a:lnTo>
                    <a:pt x="39" y="103"/>
                  </a:lnTo>
                  <a:lnTo>
                    <a:pt x="23" y="55"/>
                  </a:lnTo>
                  <a:lnTo>
                    <a:pt x="23" y="103"/>
                  </a:lnTo>
                  <a:lnTo>
                    <a:pt x="0" y="103"/>
                  </a:lnTo>
                  <a:lnTo>
                    <a:pt x="0" y="0"/>
                  </a:lnTo>
                  <a:lnTo>
                    <a:pt x="23" y="0"/>
                  </a:lnTo>
                  <a:lnTo>
                    <a:pt x="39" y="47"/>
                  </a:lnTo>
                  <a:lnTo>
                    <a:pt x="39"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6" name="Freeform 878"/>
            <p:cNvSpPr>
              <a:spLocks noChangeArrowheads="1"/>
            </p:cNvSpPr>
            <p:nvPr/>
          </p:nvSpPr>
          <p:spPr bwMode="auto">
            <a:xfrm>
              <a:off x="17865580" y="7141635"/>
              <a:ext cx="47641" cy="76228"/>
            </a:xfrm>
            <a:custGeom>
              <a:avLst/>
              <a:gdLst>
                <a:gd name="T0" fmla="*/ 55 w 64"/>
                <a:gd name="T1" fmla="*/ 0 h 104"/>
                <a:gd name="T2" fmla="*/ 55 w 64"/>
                <a:gd name="T3" fmla="*/ 0 h 104"/>
                <a:gd name="T4" fmla="*/ 63 w 64"/>
                <a:gd name="T5" fmla="*/ 103 h 104"/>
                <a:gd name="T6" fmla="*/ 39 w 64"/>
                <a:gd name="T7" fmla="*/ 103 h 104"/>
                <a:gd name="T8" fmla="*/ 39 w 64"/>
                <a:gd name="T9" fmla="*/ 87 h 104"/>
                <a:gd name="T10" fmla="*/ 31 w 64"/>
                <a:gd name="T11" fmla="*/ 87 h 104"/>
                <a:gd name="T12" fmla="*/ 31 w 64"/>
                <a:gd name="T13" fmla="*/ 103 h 104"/>
                <a:gd name="T14" fmla="*/ 0 w 64"/>
                <a:gd name="T15" fmla="*/ 103 h 104"/>
                <a:gd name="T16" fmla="*/ 15 w 64"/>
                <a:gd name="T17" fmla="*/ 0 h 104"/>
                <a:gd name="T18" fmla="*/ 55 w 64"/>
                <a:gd name="T19" fmla="*/ 0 h 104"/>
                <a:gd name="T20" fmla="*/ 39 w 64"/>
                <a:gd name="T21" fmla="*/ 63 h 104"/>
                <a:gd name="T22" fmla="*/ 39 w 64"/>
                <a:gd name="T23" fmla="*/ 63 h 104"/>
                <a:gd name="T24" fmla="*/ 31 w 64"/>
                <a:gd name="T25" fmla="*/ 23 h 104"/>
                <a:gd name="T26" fmla="*/ 31 w 64"/>
                <a:gd name="T27" fmla="*/ 63 h 104"/>
                <a:gd name="T28" fmla="*/ 39 w 64"/>
                <a:gd name="T29" fmla="*/ 6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04">
                  <a:moveTo>
                    <a:pt x="55" y="0"/>
                  </a:moveTo>
                  <a:lnTo>
                    <a:pt x="55" y="0"/>
                  </a:lnTo>
                  <a:cubicBezTo>
                    <a:pt x="63" y="103"/>
                    <a:pt x="63" y="103"/>
                    <a:pt x="63" y="103"/>
                  </a:cubicBezTo>
                  <a:cubicBezTo>
                    <a:pt x="39" y="103"/>
                    <a:pt x="39" y="103"/>
                    <a:pt x="39" y="103"/>
                  </a:cubicBezTo>
                  <a:cubicBezTo>
                    <a:pt x="39" y="87"/>
                    <a:pt x="39" y="87"/>
                    <a:pt x="39" y="87"/>
                  </a:cubicBezTo>
                  <a:cubicBezTo>
                    <a:pt x="31" y="87"/>
                    <a:pt x="31" y="87"/>
                    <a:pt x="31" y="87"/>
                  </a:cubicBezTo>
                  <a:cubicBezTo>
                    <a:pt x="31" y="103"/>
                    <a:pt x="31" y="103"/>
                    <a:pt x="31" y="103"/>
                  </a:cubicBezTo>
                  <a:cubicBezTo>
                    <a:pt x="0" y="103"/>
                    <a:pt x="0" y="103"/>
                    <a:pt x="0" y="103"/>
                  </a:cubicBezTo>
                  <a:cubicBezTo>
                    <a:pt x="15" y="0"/>
                    <a:pt x="15" y="0"/>
                    <a:pt x="15" y="0"/>
                  </a:cubicBezTo>
                  <a:lnTo>
                    <a:pt x="55" y="0"/>
                  </a:lnTo>
                  <a:close/>
                  <a:moveTo>
                    <a:pt x="39" y="63"/>
                  </a:moveTo>
                  <a:lnTo>
                    <a:pt x="39" y="63"/>
                  </a:lnTo>
                  <a:cubicBezTo>
                    <a:pt x="39" y="55"/>
                    <a:pt x="31" y="39"/>
                    <a:pt x="31" y="23"/>
                  </a:cubicBezTo>
                  <a:cubicBezTo>
                    <a:pt x="31" y="39"/>
                    <a:pt x="31" y="55"/>
                    <a:pt x="31" y="63"/>
                  </a:cubicBezTo>
                  <a:lnTo>
                    <a:pt x="39" y="6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7" name="Freeform 879"/>
            <p:cNvSpPr>
              <a:spLocks noChangeArrowheads="1"/>
            </p:cNvSpPr>
            <p:nvPr/>
          </p:nvSpPr>
          <p:spPr bwMode="auto">
            <a:xfrm>
              <a:off x="17916398" y="7141635"/>
              <a:ext cx="41289" cy="76228"/>
            </a:xfrm>
            <a:custGeom>
              <a:avLst/>
              <a:gdLst>
                <a:gd name="T0" fmla="*/ 0 w 56"/>
                <a:gd name="T1" fmla="*/ 0 h 104"/>
                <a:gd name="T2" fmla="*/ 0 w 56"/>
                <a:gd name="T3" fmla="*/ 0 h 104"/>
                <a:gd name="T4" fmla="*/ 24 w 56"/>
                <a:gd name="T5" fmla="*/ 0 h 104"/>
                <a:gd name="T6" fmla="*/ 39 w 56"/>
                <a:gd name="T7" fmla="*/ 8 h 104"/>
                <a:gd name="T8" fmla="*/ 47 w 56"/>
                <a:gd name="T9" fmla="*/ 8 h 104"/>
                <a:gd name="T10" fmla="*/ 55 w 56"/>
                <a:gd name="T11" fmla="*/ 16 h 104"/>
                <a:gd name="T12" fmla="*/ 55 w 56"/>
                <a:gd name="T13" fmla="*/ 31 h 104"/>
                <a:gd name="T14" fmla="*/ 55 w 56"/>
                <a:gd name="T15" fmla="*/ 39 h 104"/>
                <a:gd name="T16" fmla="*/ 55 w 56"/>
                <a:gd name="T17" fmla="*/ 55 h 104"/>
                <a:gd name="T18" fmla="*/ 47 w 56"/>
                <a:gd name="T19" fmla="*/ 55 h 104"/>
                <a:gd name="T20" fmla="*/ 31 w 56"/>
                <a:gd name="T21" fmla="*/ 63 h 104"/>
                <a:gd name="T22" fmla="*/ 24 w 56"/>
                <a:gd name="T23" fmla="*/ 63 h 104"/>
                <a:gd name="T24" fmla="*/ 24 w 56"/>
                <a:gd name="T25" fmla="*/ 103 h 104"/>
                <a:gd name="T26" fmla="*/ 0 w 56"/>
                <a:gd name="T27" fmla="*/ 103 h 104"/>
                <a:gd name="T28" fmla="*/ 0 w 56"/>
                <a:gd name="T29" fmla="*/ 0 h 104"/>
                <a:gd name="T30" fmla="*/ 24 w 56"/>
                <a:gd name="T31" fmla="*/ 16 h 104"/>
                <a:gd name="T32" fmla="*/ 24 w 56"/>
                <a:gd name="T33" fmla="*/ 16 h 104"/>
                <a:gd name="T34" fmla="*/ 24 w 56"/>
                <a:gd name="T35" fmla="*/ 47 h 104"/>
                <a:gd name="T36" fmla="*/ 24 w 56"/>
                <a:gd name="T37" fmla="*/ 47 h 104"/>
                <a:gd name="T38" fmla="*/ 31 w 56"/>
                <a:gd name="T39" fmla="*/ 39 h 104"/>
                <a:gd name="T40" fmla="*/ 31 w 56"/>
                <a:gd name="T41" fmla="*/ 39 h 104"/>
                <a:gd name="T42" fmla="*/ 31 w 56"/>
                <a:gd name="T43" fmla="*/ 23 h 104"/>
                <a:gd name="T44" fmla="*/ 31 w 56"/>
                <a:gd name="T45" fmla="*/ 23 h 104"/>
                <a:gd name="T46" fmla="*/ 24 w 56"/>
                <a:gd name="T47"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04">
                  <a:moveTo>
                    <a:pt x="0" y="0"/>
                  </a:moveTo>
                  <a:lnTo>
                    <a:pt x="0" y="0"/>
                  </a:lnTo>
                  <a:cubicBezTo>
                    <a:pt x="24" y="0"/>
                    <a:pt x="24" y="0"/>
                    <a:pt x="24" y="0"/>
                  </a:cubicBezTo>
                  <a:cubicBezTo>
                    <a:pt x="31" y="0"/>
                    <a:pt x="39" y="0"/>
                    <a:pt x="39" y="8"/>
                  </a:cubicBezTo>
                  <a:cubicBezTo>
                    <a:pt x="47" y="8"/>
                    <a:pt x="47" y="8"/>
                    <a:pt x="47" y="8"/>
                  </a:cubicBezTo>
                  <a:cubicBezTo>
                    <a:pt x="55" y="8"/>
                    <a:pt x="55" y="16"/>
                    <a:pt x="55" y="16"/>
                  </a:cubicBezTo>
                  <a:cubicBezTo>
                    <a:pt x="55" y="16"/>
                    <a:pt x="55" y="23"/>
                    <a:pt x="55" y="31"/>
                  </a:cubicBezTo>
                  <a:cubicBezTo>
                    <a:pt x="55" y="39"/>
                    <a:pt x="55" y="39"/>
                    <a:pt x="55" y="39"/>
                  </a:cubicBezTo>
                  <a:cubicBezTo>
                    <a:pt x="55" y="47"/>
                    <a:pt x="55" y="47"/>
                    <a:pt x="55" y="55"/>
                  </a:cubicBezTo>
                  <a:cubicBezTo>
                    <a:pt x="47" y="55"/>
                    <a:pt x="47" y="55"/>
                    <a:pt x="47" y="55"/>
                  </a:cubicBezTo>
                  <a:cubicBezTo>
                    <a:pt x="39" y="63"/>
                    <a:pt x="39" y="63"/>
                    <a:pt x="31" y="63"/>
                  </a:cubicBezTo>
                  <a:cubicBezTo>
                    <a:pt x="24" y="63"/>
                    <a:pt x="24" y="63"/>
                    <a:pt x="24" y="63"/>
                  </a:cubicBezTo>
                  <a:cubicBezTo>
                    <a:pt x="24" y="103"/>
                    <a:pt x="24" y="103"/>
                    <a:pt x="24" y="103"/>
                  </a:cubicBezTo>
                  <a:cubicBezTo>
                    <a:pt x="0" y="103"/>
                    <a:pt x="0" y="103"/>
                    <a:pt x="0" y="103"/>
                  </a:cubicBezTo>
                  <a:lnTo>
                    <a:pt x="0" y="0"/>
                  </a:lnTo>
                  <a:close/>
                  <a:moveTo>
                    <a:pt x="24" y="16"/>
                  </a:moveTo>
                  <a:lnTo>
                    <a:pt x="24" y="16"/>
                  </a:lnTo>
                  <a:cubicBezTo>
                    <a:pt x="24" y="47"/>
                    <a:pt x="24" y="47"/>
                    <a:pt x="24" y="47"/>
                  </a:cubicBezTo>
                  <a:lnTo>
                    <a:pt x="24" y="47"/>
                  </a:lnTo>
                  <a:cubicBezTo>
                    <a:pt x="31" y="47"/>
                    <a:pt x="31" y="47"/>
                    <a:pt x="31" y="39"/>
                  </a:cubicBezTo>
                  <a:lnTo>
                    <a:pt x="31" y="39"/>
                  </a:lnTo>
                  <a:cubicBezTo>
                    <a:pt x="31" y="23"/>
                    <a:pt x="31" y="23"/>
                    <a:pt x="31" y="23"/>
                  </a:cubicBezTo>
                  <a:lnTo>
                    <a:pt x="31" y="23"/>
                  </a:lnTo>
                  <a:cubicBezTo>
                    <a:pt x="31" y="23"/>
                    <a:pt x="31"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8" name="Freeform 880"/>
            <p:cNvSpPr>
              <a:spLocks noChangeArrowheads="1"/>
            </p:cNvSpPr>
            <p:nvPr/>
          </p:nvSpPr>
          <p:spPr bwMode="auto">
            <a:xfrm>
              <a:off x="17960865" y="7141635"/>
              <a:ext cx="41289" cy="76228"/>
            </a:xfrm>
            <a:custGeom>
              <a:avLst/>
              <a:gdLst>
                <a:gd name="T0" fmla="*/ 56 w 57"/>
                <a:gd name="T1" fmla="*/ 63 h 104"/>
                <a:gd name="T2" fmla="*/ 56 w 57"/>
                <a:gd name="T3" fmla="*/ 63 h 104"/>
                <a:gd name="T4" fmla="*/ 56 w 57"/>
                <a:gd name="T5" fmla="*/ 79 h 104"/>
                <a:gd name="T6" fmla="*/ 56 w 57"/>
                <a:gd name="T7" fmla="*/ 94 h 104"/>
                <a:gd name="T8" fmla="*/ 40 w 57"/>
                <a:gd name="T9" fmla="*/ 103 h 104"/>
                <a:gd name="T10" fmla="*/ 32 w 57"/>
                <a:gd name="T11" fmla="*/ 103 h 104"/>
                <a:gd name="T12" fmla="*/ 16 w 57"/>
                <a:gd name="T13" fmla="*/ 103 h 104"/>
                <a:gd name="T14" fmla="*/ 0 w 57"/>
                <a:gd name="T15" fmla="*/ 94 h 104"/>
                <a:gd name="T16" fmla="*/ 0 w 57"/>
                <a:gd name="T17" fmla="*/ 79 h 104"/>
                <a:gd name="T18" fmla="*/ 0 w 57"/>
                <a:gd name="T19" fmla="*/ 63 h 104"/>
                <a:gd name="T20" fmla="*/ 0 w 57"/>
                <a:gd name="T21" fmla="*/ 39 h 104"/>
                <a:gd name="T22" fmla="*/ 0 w 57"/>
                <a:gd name="T23" fmla="*/ 23 h 104"/>
                <a:gd name="T24" fmla="*/ 0 w 57"/>
                <a:gd name="T25" fmla="*/ 8 h 104"/>
                <a:gd name="T26" fmla="*/ 16 w 57"/>
                <a:gd name="T27" fmla="*/ 0 h 104"/>
                <a:gd name="T28" fmla="*/ 32 w 57"/>
                <a:gd name="T29" fmla="*/ 0 h 104"/>
                <a:gd name="T30" fmla="*/ 40 w 57"/>
                <a:gd name="T31" fmla="*/ 0 h 104"/>
                <a:gd name="T32" fmla="*/ 56 w 57"/>
                <a:gd name="T33" fmla="*/ 8 h 104"/>
                <a:gd name="T34" fmla="*/ 56 w 57"/>
                <a:gd name="T35" fmla="*/ 23 h 104"/>
                <a:gd name="T36" fmla="*/ 56 w 57"/>
                <a:gd name="T37" fmla="*/ 39 h 104"/>
                <a:gd name="T38" fmla="*/ 56 w 57"/>
                <a:gd name="T39" fmla="*/ 63 h 104"/>
                <a:gd name="T40" fmla="*/ 32 w 57"/>
                <a:gd name="T41" fmla="*/ 31 h 104"/>
                <a:gd name="T42" fmla="*/ 32 w 57"/>
                <a:gd name="T43" fmla="*/ 31 h 104"/>
                <a:gd name="T44" fmla="*/ 32 w 57"/>
                <a:gd name="T45" fmla="*/ 16 h 104"/>
                <a:gd name="T46" fmla="*/ 32 w 57"/>
                <a:gd name="T47" fmla="*/ 16 h 104"/>
                <a:gd name="T48" fmla="*/ 24 w 57"/>
                <a:gd name="T49" fmla="*/ 16 h 104"/>
                <a:gd name="T50" fmla="*/ 24 w 57"/>
                <a:gd name="T51" fmla="*/ 31 h 104"/>
                <a:gd name="T52" fmla="*/ 24 w 57"/>
                <a:gd name="T53" fmla="*/ 71 h 104"/>
                <a:gd name="T54" fmla="*/ 24 w 57"/>
                <a:gd name="T55" fmla="*/ 87 h 104"/>
                <a:gd name="T56" fmla="*/ 24 w 57"/>
                <a:gd name="T57" fmla="*/ 87 h 104"/>
                <a:gd name="T58" fmla="*/ 32 w 57"/>
                <a:gd name="T59" fmla="*/ 87 h 104"/>
                <a:gd name="T60" fmla="*/ 32 w 57"/>
                <a:gd name="T61" fmla="*/ 71 h 104"/>
                <a:gd name="T62" fmla="*/ 32 w 57"/>
                <a:gd name="T63"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104">
                  <a:moveTo>
                    <a:pt x="56" y="63"/>
                  </a:moveTo>
                  <a:lnTo>
                    <a:pt x="56" y="63"/>
                  </a:lnTo>
                  <a:cubicBezTo>
                    <a:pt x="56" y="71"/>
                    <a:pt x="56" y="79"/>
                    <a:pt x="56" y="79"/>
                  </a:cubicBezTo>
                  <a:cubicBezTo>
                    <a:pt x="56" y="87"/>
                    <a:pt x="56" y="87"/>
                    <a:pt x="56" y="94"/>
                  </a:cubicBezTo>
                  <a:cubicBezTo>
                    <a:pt x="48" y="94"/>
                    <a:pt x="48" y="94"/>
                    <a:pt x="40" y="103"/>
                  </a:cubicBezTo>
                  <a:lnTo>
                    <a:pt x="32" y="103"/>
                  </a:lnTo>
                  <a:cubicBezTo>
                    <a:pt x="24" y="103"/>
                    <a:pt x="16" y="103"/>
                    <a:pt x="16" y="103"/>
                  </a:cubicBezTo>
                  <a:cubicBezTo>
                    <a:pt x="8" y="94"/>
                    <a:pt x="8" y="94"/>
                    <a:pt x="0" y="94"/>
                  </a:cubicBezTo>
                  <a:cubicBezTo>
                    <a:pt x="0" y="87"/>
                    <a:pt x="0" y="87"/>
                    <a:pt x="0" y="79"/>
                  </a:cubicBezTo>
                  <a:cubicBezTo>
                    <a:pt x="0" y="79"/>
                    <a:pt x="0" y="71"/>
                    <a:pt x="0" y="63"/>
                  </a:cubicBezTo>
                  <a:cubicBezTo>
                    <a:pt x="0" y="39"/>
                    <a:pt x="0" y="39"/>
                    <a:pt x="0" y="39"/>
                  </a:cubicBezTo>
                  <a:cubicBezTo>
                    <a:pt x="0" y="31"/>
                    <a:pt x="0" y="23"/>
                    <a:pt x="0" y="23"/>
                  </a:cubicBezTo>
                  <a:cubicBezTo>
                    <a:pt x="0" y="16"/>
                    <a:pt x="0" y="16"/>
                    <a:pt x="0" y="8"/>
                  </a:cubicBezTo>
                  <a:cubicBezTo>
                    <a:pt x="8" y="8"/>
                    <a:pt x="8" y="8"/>
                    <a:pt x="16" y="0"/>
                  </a:cubicBezTo>
                  <a:cubicBezTo>
                    <a:pt x="16" y="0"/>
                    <a:pt x="24" y="0"/>
                    <a:pt x="32" y="0"/>
                  </a:cubicBezTo>
                  <a:lnTo>
                    <a:pt x="40" y="0"/>
                  </a:lnTo>
                  <a:cubicBezTo>
                    <a:pt x="48" y="8"/>
                    <a:pt x="48" y="8"/>
                    <a:pt x="56" y="8"/>
                  </a:cubicBezTo>
                  <a:cubicBezTo>
                    <a:pt x="56" y="16"/>
                    <a:pt x="56" y="16"/>
                    <a:pt x="56" y="23"/>
                  </a:cubicBezTo>
                  <a:cubicBezTo>
                    <a:pt x="56" y="23"/>
                    <a:pt x="56" y="31"/>
                    <a:pt x="56" y="39"/>
                  </a:cubicBezTo>
                  <a:lnTo>
                    <a:pt x="56" y="63"/>
                  </a:lnTo>
                  <a:close/>
                  <a:moveTo>
                    <a:pt x="32" y="31"/>
                  </a:moveTo>
                  <a:lnTo>
                    <a:pt x="32" y="31"/>
                  </a:lnTo>
                  <a:cubicBezTo>
                    <a:pt x="32" y="23"/>
                    <a:pt x="32" y="23"/>
                    <a:pt x="32" y="16"/>
                  </a:cubicBezTo>
                  <a:lnTo>
                    <a:pt x="32" y="16"/>
                  </a:lnTo>
                  <a:cubicBezTo>
                    <a:pt x="24" y="16"/>
                    <a:pt x="24" y="16"/>
                    <a:pt x="24" y="16"/>
                  </a:cubicBezTo>
                  <a:cubicBezTo>
                    <a:pt x="24" y="23"/>
                    <a:pt x="24" y="23"/>
                    <a:pt x="24" y="31"/>
                  </a:cubicBezTo>
                  <a:cubicBezTo>
                    <a:pt x="24" y="71"/>
                    <a:pt x="24" y="71"/>
                    <a:pt x="24" y="71"/>
                  </a:cubicBezTo>
                  <a:cubicBezTo>
                    <a:pt x="24" y="79"/>
                    <a:pt x="24" y="87"/>
                    <a:pt x="24" y="87"/>
                  </a:cubicBezTo>
                  <a:lnTo>
                    <a:pt x="24" y="87"/>
                  </a:lnTo>
                  <a:cubicBezTo>
                    <a:pt x="32" y="87"/>
                    <a:pt x="32" y="87"/>
                    <a:pt x="32" y="87"/>
                  </a:cubicBezTo>
                  <a:cubicBezTo>
                    <a:pt x="32" y="79"/>
                    <a:pt x="32" y="79"/>
                    <a:pt x="32" y="71"/>
                  </a:cubicBezTo>
                  <a:lnTo>
                    <a:pt x="32"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89" name="Freeform 881"/>
            <p:cNvSpPr>
              <a:spLocks noChangeArrowheads="1"/>
            </p:cNvSpPr>
            <p:nvPr/>
          </p:nvSpPr>
          <p:spPr bwMode="auto">
            <a:xfrm>
              <a:off x="18005331" y="7141635"/>
              <a:ext cx="34937" cy="76228"/>
            </a:xfrm>
            <a:custGeom>
              <a:avLst/>
              <a:gdLst>
                <a:gd name="T0" fmla="*/ 32 w 49"/>
                <a:gd name="T1" fmla="*/ 0 h 104"/>
                <a:gd name="T2" fmla="*/ 32 w 49"/>
                <a:gd name="T3" fmla="*/ 79 h 104"/>
                <a:gd name="T4" fmla="*/ 48 w 49"/>
                <a:gd name="T5" fmla="*/ 79 h 104"/>
                <a:gd name="T6" fmla="*/ 48 w 49"/>
                <a:gd name="T7" fmla="*/ 103 h 104"/>
                <a:gd name="T8" fmla="*/ 0 w 49"/>
                <a:gd name="T9" fmla="*/ 103 h 104"/>
                <a:gd name="T10" fmla="*/ 0 w 49"/>
                <a:gd name="T11" fmla="*/ 0 h 104"/>
                <a:gd name="T12" fmla="*/ 32 w 49"/>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9" h="104">
                  <a:moveTo>
                    <a:pt x="32" y="0"/>
                  </a:moveTo>
                  <a:lnTo>
                    <a:pt x="32" y="79"/>
                  </a:lnTo>
                  <a:lnTo>
                    <a:pt x="48" y="79"/>
                  </a:lnTo>
                  <a:lnTo>
                    <a:pt x="48"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0" name="Freeform 882"/>
            <p:cNvSpPr>
              <a:spLocks noChangeArrowheads="1"/>
            </p:cNvSpPr>
            <p:nvPr/>
          </p:nvSpPr>
          <p:spPr bwMode="auto">
            <a:xfrm>
              <a:off x="18040268" y="7141635"/>
              <a:ext cx="22234" cy="76228"/>
            </a:xfrm>
            <a:custGeom>
              <a:avLst/>
              <a:gdLst>
                <a:gd name="T0" fmla="*/ 32 w 33"/>
                <a:gd name="T1" fmla="*/ 0 h 104"/>
                <a:gd name="T2" fmla="*/ 32 w 33"/>
                <a:gd name="T3" fmla="*/ 103 h 104"/>
                <a:gd name="T4" fmla="*/ 0 w 33"/>
                <a:gd name="T5" fmla="*/ 103 h 104"/>
                <a:gd name="T6" fmla="*/ 0 w 33"/>
                <a:gd name="T7" fmla="*/ 0 h 104"/>
                <a:gd name="T8" fmla="*/ 32 w 33"/>
                <a:gd name="T9" fmla="*/ 0 h 104"/>
              </a:gdLst>
              <a:ahLst/>
              <a:cxnLst>
                <a:cxn ang="0">
                  <a:pos x="T0" y="T1"/>
                </a:cxn>
                <a:cxn ang="0">
                  <a:pos x="T2" y="T3"/>
                </a:cxn>
                <a:cxn ang="0">
                  <a:pos x="T4" y="T5"/>
                </a:cxn>
                <a:cxn ang="0">
                  <a:pos x="T6" y="T7"/>
                </a:cxn>
                <a:cxn ang="0">
                  <a:pos x="T8" y="T9"/>
                </a:cxn>
              </a:cxnLst>
              <a:rect l="0" t="0" r="r" b="b"/>
              <a:pathLst>
                <a:path w="33" h="104">
                  <a:moveTo>
                    <a:pt x="32" y="0"/>
                  </a:moveTo>
                  <a:lnTo>
                    <a:pt x="32" y="103"/>
                  </a:lnTo>
                  <a:lnTo>
                    <a:pt x="0" y="103"/>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1" name="Freeform 883"/>
            <p:cNvSpPr>
              <a:spLocks noChangeArrowheads="1"/>
            </p:cNvSpPr>
            <p:nvPr/>
          </p:nvSpPr>
          <p:spPr bwMode="auto">
            <a:xfrm>
              <a:off x="18068854" y="7141635"/>
              <a:ext cx="41289" cy="76228"/>
            </a:xfrm>
            <a:custGeom>
              <a:avLst/>
              <a:gdLst>
                <a:gd name="T0" fmla="*/ 56 w 57"/>
                <a:gd name="T1" fmla="*/ 31 h 104"/>
                <a:gd name="T2" fmla="*/ 56 w 57"/>
                <a:gd name="T3" fmla="*/ 31 h 104"/>
                <a:gd name="T4" fmla="*/ 32 w 57"/>
                <a:gd name="T5" fmla="*/ 31 h 104"/>
                <a:gd name="T6" fmla="*/ 32 w 57"/>
                <a:gd name="T7" fmla="*/ 23 h 104"/>
                <a:gd name="T8" fmla="*/ 32 w 57"/>
                <a:gd name="T9" fmla="*/ 16 h 104"/>
                <a:gd name="T10" fmla="*/ 24 w 57"/>
                <a:gd name="T11" fmla="*/ 16 h 104"/>
                <a:gd name="T12" fmla="*/ 24 w 57"/>
                <a:gd name="T13" fmla="*/ 16 h 104"/>
                <a:gd name="T14" fmla="*/ 24 w 57"/>
                <a:gd name="T15" fmla="*/ 23 h 104"/>
                <a:gd name="T16" fmla="*/ 24 w 57"/>
                <a:gd name="T17" fmla="*/ 31 h 104"/>
                <a:gd name="T18" fmla="*/ 32 w 57"/>
                <a:gd name="T19" fmla="*/ 39 h 104"/>
                <a:gd name="T20" fmla="*/ 56 w 57"/>
                <a:gd name="T21" fmla="*/ 55 h 104"/>
                <a:gd name="T22" fmla="*/ 56 w 57"/>
                <a:gd name="T23" fmla="*/ 79 h 104"/>
                <a:gd name="T24" fmla="*/ 56 w 57"/>
                <a:gd name="T25" fmla="*/ 94 h 104"/>
                <a:gd name="T26" fmla="*/ 48 w 57"/>
                <a:gd name="T27" fmla="*/ 103 h 104"/>
                <a:gd name="T28" fmla="*/ 32 w 57"/>
                <a:gd name="T29" fmla="*/ 103 h 104"/>
                <a:gd name="T30" fmla="*/ 8 w 57"/>
                <a:gd name="T31" fmla="*/ 103 h 104"/>
                <a:gd name="T32" fmla="*/ 0 w 57"/>
                <a:gd name="T33" fmla="*/ 87 h 104"/>
                <a:gd name="T34" fmla="*/ 0 w 57"/>
                <a:gd name="T35" fmla="*/ 71 h 104"/>
                <a:gd name="T36" fmla="*/ 0 w 57"/>
                <a:gd name="T37" fmla="*/ 63 h 104"/>
                <a:gd name="T38" fmla="*/ 24 w 57"/>
                <a:gd name="T39" fmla="*/ 63 h 104"/>
                <a:gd name="T40" fmla="*/ 24 w 57"/>
                <a:gd name="T41" fmla="*/ 79 h 104"/>
                <a:gd name="T42" fmla="*/ 24 w 57"/>
                <a:gd name="T43" fmla="*/ 87 h 104"/>
                <a:gd name="T44" fmla="*/ 24 w 57"/>
                <a:gd name="T45" fmla="*/ 87 h 104"/>
                <a:gd name="T46" fmla="*/ 32 w 57"/>
                <a:gd name="T47" fmla="*/ 87 h 104"/>
                <a:gd name="T48" fmla="*/ 32 w 57"/>
                <a:gd name="T49" fmla="*/ 79 h 104"/>
                <a:gd name="T50" fmla="*/ 32 w 57"/>
                <a:gd name="T51" fmla="*/ 63 h 104"/>
                <a:gd name="T52" fmla="*/ 16 w 57"/>
                <a:gd name="T53" fmla="*/ 55 h 104"/>
                <a:gd name="T54" fmla="*/ 8 w 57"/>
                <a:gd name="T55" fmla="*/ 47 h 104"/>
                <a:gd name="T56" fmla="*/ 0 w 57"/>
                <a:gd name="T57" fmla="*/ 39 h 104"/>
                <a:gd name="T58" fmla="*/ 0 w 57"/>
                <a:gd name="T59" fmla="*/ 31 h 104"/>
                <a:gd name="T60" fmla="*/ 0 w 57"/>
                <a:gd name="T61" fmla="*/ 8 h 104"/>
                <a:gd name="T62" fmla="*/ 8 w 57"/>
                <a:gd name="T63" fmla="*/ 0 h 104"/>
                <a:gd name="T64" fmla="*/ 24 w 57"/>
                <a:gd name="T65" fmla="*/ 0 h 104"/>
                <a:gd name="T66" fmla="*/ 40 w 57"/>
                <a:gd name="T67" fmla="*/ 0 h 104"/>
                <a:gd name="T68" fmla="*/ 56 w 57"/>
                <a:gd name="T69" fmla="*/ 16 h 104"/>
                <a:gd name="T70" fmla="*/ 56 w 57"/>
                <a:gd name="T71" fmla="*/ 3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104">
                  <a:moveTo>
                    <a:pt x="56" y="31"/>
                  </a:moveTo>
                  <a:lnTo>
                    <a:pt x="56" y="31"/>
                  </a:lnTo>
                  <a:cubicBezTo>
                    <a:pt x="32" y="31"/>
                    <a:pt x="32" y="31"/>
                    <a:pt x="32" y="31"/>
                  </a:cubicBezTo>
                  <a:cubicBezTo>
                    <a:pt x="32" y="23"/>
                    <a:pt x="32" y="23"/>
                    <a:pt x="32" y="23"/>
                  </a:cubicBezTo>
                  <a:lnTo>
                    <a:pt x="32" y="16"/>
                  </a:lnTo>
                  <a:cubicBezTo>
                    <a:pt x="32" y="16"/>
                    <a:pt x="32" y="16"/>
                    <a:pt x="24" y="16"/>
                  </a:cubicBezTo>
                  <a:lnTo>
                    <a:pt x="24" y="16"/>
                  </a:lnTo>
                  <a:cubicBezTo>
                    <a:pt x="24" y="23"/>
                    <a:pt x="24" y="23"/>
                    <a:pt x="24" y="23"/>
                  </a:cubicBezTo>
                  <a:cubicBezTo>
                    <a:pt x="24" y="31"/>
                    <a:pt x="24" y="31"/>
                    <a:pt x="24" y="31"/>
                  </a:cubicBezTo>
                  <a:cubicBezTo>
                    <a:pt x="24" y="31"/>
                    <a:pt x="24" y="39"/>
                    <a:pt x="32" y="39"/>
                  </a:cubicBezTo>
                  <a:cubicBezTo>
                    <a:pt x="40" y="47"/>
                    <a:pt x="48" y="47"/>
                    <a:pt x="56" y="55"/>
                  </a:cubicBezTo>
                  <a:cubicBezTo>
                    <a:pt x="56" y="55"/>
                    <a:pt x="56" y="63"/>
                    <a:pt x="56" y="79"/>
                  </a:cubicBezTo>
                  <a:cubicBezTo>
                    <a:pt x="56" y="79"/>
                    <a:pt x="56" y="87"/>
                    <a:pt x="56" y="94"/>
                  </a:cubicBezTo>
                  <a:cubicBezTo>
                    <a:pt x="56" y="94"/>
                    <a:pt x="48" y="94"/>
                    <a:pt x="48" y="103"/>
                  </a:cubicBezTo>
                  <a:cubicBezTo>
                    <a:pt x="40" y="103"/>
                    <a:pt x="32" y="103"/>
                    <a:pt x="32" y="103"/>
                  </a:cubicBezTo>
                  <a:cubicBezTo>
                    <a:pt x="24" y="103"/>
                    <a:pt x="16" y="103"/>
                    <a:pt x="8" y="103"/>
                  </a:cubicBezTo>
                  <a:cubicBezTo>
                    <a:pt x="8" y="94"/>
                    <a:pt x="0" y="94"/>
                    <a:pt x="0" y="87"/>
                  </a:cubicBezTo>
                  <a:cubicBezTo>
                    <a:pt x="0" y="87"/>
                    <a:pt x="0" y="79"/>
                    <a:pt x="0" y="71"/>
                  </a:cubicBezTo>
                  <a:cubicBezTo>
                    <a:pt x="0" y="63"/>
                    <a:pt x="0" y="63"/>
                    <a:pt x="0" y="63"/>
                  </a:cubicBezTo>
                  <a:cubicBezTo>
                    <a:pt x="24" y="63"/>
                    <a:pt x="24" y="63"/>
                    <a:pt x="24" y="63"/>
                  </a:cubicBezTo>
                  <a:cubicBezTo>
                    <a:pt x="24" y="79"/>
                    <a:pt x="24" y="79"/>
                    <a:pt x="24" y="79"/>
                  </a:cubicBezTo>
                  <a:lnTo>
                    <a:pt x="24" y="87"/>
                  </a:lnTo>
                  <a:lnTo>
                    <a:pt x="24" y="87"/>
                  </a:lnTo>
                  <a:cubicBezTo>
                    <a:pt x="32" y="87"/>
                    <a:pt x="32" y="87"/>
                    <a:pt x="32" y="87"/>
                  </a:cubicBezTo>
                  <a:lnTo>
                    <a:pt x="32" y="79"/>
                  </a:lnTo>
                  <a:cubicBezTo>
                    <a:pt x="32" y="71"/>
                    <a:pt x="32" y="71"/>
                    <a:pt x="32" y="63"/>
                  </a:cubicBezTo>
                  <a:cubicBezTo>
                    <a:pt x="32" y="63"/>
                    <a:pt x="24" y="63"/>
                    <a:pt x="16" y="55"/>
                  </a:cubicBezTo>
                  <a:cubicBezTo>
                    <a:pt x="8" y="55"/>
                    <a:pt x="8" y="47"/>
                    <a:pt x="8" y="47"/>
                  </a:cubicBezTo>
                  <a:cubicBezTo>
                    <a:pt x="0" y="47"/>
                    <a:pt x="0" y="47"/>
                    <a:pt x="0" y="39"/>
                  </a:cubicBezTo>
                  <a:lnTo>
                    <a:pt x="0" y="31"/>
                  </a:lnTo>
                  <a:cubicBezTo>
                    <a:pt x="0" y="23"/>
                    <a:pt x="0" y="16"/>
                    <a:pt x="0" y="8"/>
                  </a:cubicBezTo>
                  <a:cubicBezTo>
                    <a:pt x="0" y="8"/>
                    <a:pt x="8" y="8"/>
                    <a:pt x="8" y="0"/>
                  </a:cubicBezTo>
                  <a:cubicBezTo>
                    <a:pt x="16" y="0"/>
                    <a:pt x="24" y="0"/>
                    <a:pt x="24" y="0"/>
                  </a:cubicBezTo>
                  <a:cubicBezTo>
                    <a:pt x="32" y="0"/>
                    <a:pt x="40" y="0"/>
                    <a:pt x="40" y="0"/>
                  </a:cubicBezTo>
                  <a:cubicBezTo>
                    <a:pt x="48" y="8"/>
                    <a:pt x="48" y="8"/>
                    <a:pt x="56" y="16"/>
                  </a:cubicBezTo>
                  <a:cubicBezTo>
                    <a:pt x="56" y="16"/>
                    <a:pt x="56" y="23"/>
                    <a:pt x="56"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2" name="Freeform 884"/>
            <p:cNvSpPr>
              <a:spLocks noChangeArrowheads="1"/>
            </p:cNvSpPr>
            <p:nvPr/>
          </p:nvSpPr>
          <p:spPr bwMode="auto">
            <a:xfrm>
              <a:off x="17042953" y="6741439"/>
              <a:ext cx="41291" cy="63523"/>
            </a:xfrm>
            <a:custGeom>
              <a:avLst/>
              <a:gdLst>
                <a:gd name="T0" fmla="*/ 56 w 57"/>
                <a:gd name="T1" fmla="*/ 0 h 88"/>
                <a:gd name="T2" fmla="*/ 56 w 57"/>
                <a:gd name="T3" fmla="*/ 87 h 88"/>
                <a:gd name="T4" fmla="*/ 32 w 57"/>
                <a:gd name="T5" fmla="*/ 87 h 88"/>
                <a:gd name="T6" fmla="*/ 32 w 57"/>
                <a:gd name="T7" fmla="*/ 48 h 88"/>
                <a:gd name="T8" fmla="*/ 24 w 57"/>
                <a:gd name="T9" fmla="*/ 48 h 88"/>
                <a:gd name="T10" fmla="*/ 24 w 57"/>
                <a:gd name="T11" fmla="*/ 87 h 88"/>
                <a:gd name="T12" fmla="*/ 0 w 57"/>
                <a:gd name="T13" fmla="*/ 87 h 88"/>
                <a:gd name="T14" fmla="*/ 0 w 57"/>
                <a:gd name="T15" fmla="*/ 0 h 88"/>
                <a:gd name="T16" fmla="*/ 24 w 57"/>
                <a:gd name="T17" fmla="*/ 0 h 88"/>
                <a:gd name="T18" fmla="*/ 24 w 57"/>
                <a:gd name="T19" fmla="*/ 32 h 88"/>
                <a:gd name="T20" fmla="*/ 32 w 57"/>
                <a:gd name="T21" fmla="*/ 32 h 88"/>
                <a:gd name="T22" fmla="*/ 32 w 57"/>
                <a:gd name="T23" fmla="*/ 0 h 88"/>
                <a:gd name="T24" fmla="*/ 56 w 57"/>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88">
                  <a:moveTo>
                    <a:pt x="56" y="0"/>
                  </a:moveTo>
                  <a:lnTo>
                    <a:pt x="56" y="87"/>
                  </a:lnTo>
                  <a:lnTo>
                    <a:pt x="32" y="87"/>
                  </a:lnTo>
                  <a:lnTo>
                    <a:pt x="32" y="48"/>
                  </a:lnTo>
                  <a:lnTo>
                    <a:pt x="24" y="48"/>
                  </a:lnTo>
                  <a:lnTo>
                    <a:pt x="24" y="87"/>
                  </a:lnTo>
                  <a:lnTo>
                    <a:pt x="0" y="87"/>
                  </a:lnTo>
                  <a:lnTo>
                    <a:pt x="0" y="0"/>
                  </a:lnTo>
                  <a:lnTo>
                    <a:pt x="24" y="0"/>
                  </a:lnTo>
                  <a:lnTo>
                    <a:pt x="24" y="32"/>
                  </a:lnTo>
                  <a:lnTo>
                    <a:pt x="32" y="32"/>
                  </a:lnTo>
                  <a:lnTo>
                    <a:pt x="32"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3" name="Freeform 885"/>
            <p:cNvSpPr>
              <a:spLocks noChangeArrowheads="1"/>
            </p:cNvSpPr>
            <p:nvPr/>
          </p:nvSpPr>
          <p:spPr bwMode="auto">
            <a:xfrm>
              <a:off x="17090596" y="6741439"/>
              <a:ext cx="41289" cy="63523"/>
            </a:xfrm>
            <a:custGeom>
              <a:avLst/>
              <a:gdLst>
                <a:gd name="T0" fmla="*/ 47 w 56"/>
                <a:gd name="T1" fmla="*/ 0 h 88"/>
                <a:gd name="T2" fmla="*/ 47 w 56"/>
                <a:gd name="T3" fmla="*/ 0 h 88"/>
                <a:gd name="T4" fmla="*/ 55 w 56"/>
                <a:gd name="T5" fmla="*/ 87 h 88"/>
                <a:gd name="T6" fmla="*/ 31 w 56"/>
                <a:gd name="T7" fmla="*/ 87 h 88"/>
                <a:gd name="T8" fmla="*/ 31 w 56"/>
                <a:gd name="T9" fmla="*/ 71 h 88"/>
                <a:gd name="T10" fmla="*/ 23 w 56"/>
                <a:gd name="T11" fmla="*/ 71 h 88"/>
                <a:gd name="T12" fmla="*/ 23 w 56"/>
                <a:gd name="T13" fmla="*/ 87 h 88"/>
                <a:gd name="T14" fmla="*/ 0 w 56"/>
                <a:gd name="T15" fmla="*/ 87 h 88"/>
                <a:gd name="T16" fmla="*/ 7 w 56"/>
                <a:gd name="T17" fmla="*/ 0 h 88"/>
                <a:gd name="T18" fmla="*/ 47 w 56"/>
                <a:gd name="T19" fmla="*/ 0 h 88"/>
                <a:gd name="T20" fmla="*/ 31 w 56"/>
                <a:gd name="T21" fmla="*/ 56 h 88"/>
                <a:gd name="T22" fmla="*/ 31 w 56"/>
                <a:gd name="T23" fmla="*/ 56 h 88"/>
                <a:gd name="T24" fmla="*/ 23 w 56"/>
                <a:gd name="T25" fmla="*/ 16 h 88"/>
                <a:gd name="T26" fmla="*/ 23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1" y="87"/>
                    <a:pt x="31" y="87"/>
                    <a:pt x="31" y="87"/>
                  </a:cubicBezTo>
                  <a:cubicBezTo>
                    <a:pt x="31" y="71"/>
                    <a:pt x="31" y="71"/>
                    <a:pt x="31" y="71"/>
                  </a:cubicBezTo>
                  <a:cubicBezTo>
                    <a:pt x="23" y="71"/>
                    <a:pt x="23" y="71"/>
                    <a:pt x="23" y="71"/>
                  </a:cubicBezTo>
                  <a:cubicBezTo>
                    <a:pt x="23" y="87"/>
                    <a:pt x="23" y="87"/>
                    <a:pt x="23" y="87"/>
                  </a:cubicBezTo>
                  <a:cubicBezTo>
                    <a:pt x="0" y="87"/>
                    <a:pt x="0" y="87"/>
                    <a:pt x="0" y="87"/>
                  </a:cubicBezTo>
                  <a:cubicBezTo>
                    <a:pt x="7" y="0"/>
                    <a:pt x="7" y="0"/>
                    <a:pt x="7" y="0"/>
                  </a:cubicBezTo>
                  <a:lnTo>
                    <a:pt x="47" y="0"/>
                  </a:lnTo>
                  <a:close/>
                  <a:moveTo>
                    <a:pt x="31" y="56"/>
                  </a:moveTo>
                  <a:lnTo>
                    <a:pt x="31" y="56"/>
                  </a:lnTo>
                  <a:cubicBezTo>
                    <a:pt x="31" y="48"/>
                    <a:pt x="31" y="32"/>
                    <a:pt x="23" y="16"/>
                  </a:cubicBezTo>
                  <a:cubicBezTo>
                    <a:pt x="23" y="40"/>
                    <a:pt x="23" y="48"/>
                    <a:pt x="23"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4" name="Freeform 886"/>
            <p:cNvSpPr>
              <a:spLocks noChangeArrowheads="1"/>
            </p:cNvSpPr>
            <p:nvPr/>
          </p:nvSpPr>
          <p:spPr bwMode="auto">
            <a:xfrm>
              <a:off x="17135063" y="6741439"/>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2 w 56"/>
                <a:gd name="T25" fmla="*/ 87 h 88"/>
                <a:gd name="T26" fmla="*/ 32 w 56"/>
                <a:gd name="T27" fmla="*/ 56 h 88"/>
                <a:gd name="T28" fmla="*/ 32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2 w 56"/>
                <a:gd name="T45" fmla="*/ 32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24" y="0"/>
                    <a:pt x="32" y="0"/>
                    <a:pt x="39" y="0"/>
                  </a:cubicBezTo>
                  <a:cubicBezTo>
                    <a:pt x="39" y="0"/>
                    <a:pt x="47" y="0"/>
                    <a:pt x="47" y="8"/>
                  </a:cubicBezTo>
                  <a:cubicBezTo>
                    <a:pt x="47" y="8"/>
                    <a:pt x="55" y="16"/>
                    <a:pt x="55" y="24"/>
                  </a:cubicBezTo>
                  <a:cubicBezTo>
                    <a:pt x="55" y="32"/>
                    <a:pt x="47" y="32"/>
                    <a:pt x="47" y="40"/>
                  </a:cubicBezTo>
                  <a:cubicBezTo>
                    <a:pt x="47" y="40"/>
                    <a:pt x="47" y="40"/>
                    <a:pt x="39" y="40"/>
                  </a:cubicBezTo>
                  <a:cubicBezTo>
                    <a:pt x="47" y="40"/>
                    <a:pt x="47" y="48"/>
                    <a:pt x="47" y="48"/>
                  </a:cubicBezTo>
                  <a:cubicBezTo>
                    <a:pt x="47" y="48"/>
                    <a:pt x="47" y="48"/>
                    <a:pt x="55" y="56"/>
                  </a:cubicBezTo>
                  <a:cubicBezTo>
                    <a:pt x="55" y="56"/>
                    <a:pt x="55" y="56"/>
                    <a:pt x="55" y="64"/>
                  </a:cubicBezTo>
                  <a:cubicBezTo>
                    <a:pt x="55" y="87"/>
                    <a:pt x="55" y="87"/>
                    <a:pt x="55" y="87"/>
                  </a:cubicBezTo>
                  <a:cubicBezTo>
                    <a:pt x="32" y="87"/>
                    <a:pt x="32" y="87"/>
                    <a:pt x="32" y="87"/>
                  </a:cubicBezTo>
                  <a:cubicBezTo>
                    <a:pt x="32" y="56"/>
                    <a:pt x="32" y="56"/>
                    <a:pt x="32" y="56"/>
                  </a:cubicBezTo>
                  <a:lnTo>
                    <a:pt x="32"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5" name="Freeform 887"/>
            <p:cNvSpPr>
              <a:spLocks noChangeArrowheads="1"/>
            </p:cNvSpPr>
            <p:nvPr/>
          </p:nvSpPr>
          <p:spPr bwMode="auto">
            <a:xfrm>
              <a:off x="17182704" y="6741439"/>
              <a:ext cx="41291" cy="63523"/>
            </a:xfrm>
            <a:custGeom>
              <a:avLst/>
              <a:gdLst>
                <a:gd name="T0" fmla="*/ 0 w 57"/>
                <a:gd name="T1" fmla="*/ 0 h 88"/>
                <a:gd name="T2" fmla="*/ 0 w 57"/>
                <a:gd name="T3" fmla="*/ 0 h 88"/>
                <a:gd name="T4" fmla="*/ 16 w 57"/>
                <a:gd name="T5" fmla="*/ 0 h 88"/>
                <a:gd name="T6" fmla="*/ 40 w 57"/>
                <a:gd name="T7" fmla="*/ 0 h 88"/>
                <a:gd name="T8" fmla="*/ 47 w 57"/>
                <a:gd name="T9" fmla="*/ 8 h 88"/>
                <a:gd name="T10" fmla="*/ 56 w 57"/>
                <a:gd name="T11" fmla="*/ 24 h 88"/>
                <a:gd name="T12" fmla="*/ 47 w 57"/>
                <a:gd name="T13" fmla="*/ 40 h 88"/>
                <a:gd name="T14" fmla="*/ 40 w 57"/>
                <a:gd name="T15" fmla="*/ 40 h 88"/>
                <a:gd name="T16" fmla="*/ 47 w 57"/>
                <a:gd name="T17" fmla="*/ 48 h 88"/>
                <a:gd name="T18" fmla="*/ 47 w 57"/>
                <a:gd name="T19" fmla="*/ 56 h 88"/>
                <a:gd name="T20" fmla="*/ 56 w 57"/>
                <a:gd name="T21" fmla="*/ 64 h 88"/>
                <a:gd name="T22" fmla="*/ 56 w 57"/>
                <a:gd name="T23" fmla="*/ 87 h 88"/>
                <a:gd name="T24" fmla="*/ 32 w 57"/>
                <a:gd name="T25" fmla="*/ 87 h 88"/>
                <a:gd name="T26" fmla="*/ 32 w 57"/>
                <a:gd name="T27" fmla="*/ 56 h 88"/>
                <a:gd name="T28" fmla="*/ 32 w 57"/>
                <a:gd name="T29" fmla="*/ 48 h 88"/>
                <a:gd name="T30" fmla="*/ 24 w 57"/>
                <a:gd name="T31" fmla="*/ 48 h 88"/>
                <a:gd name="T32" fmla="*/ 24 w 57"/>
                <a:gd name="T33" fmla="*/ 87 h 88"/>
                <a:gd name="T34" fmla="*/ 0 w 57"/>
                <a:gd name="T35" fmla="*/ 87 h 88"/>
                <a:gd name="T36" fmla="*/ 0 w 57"/>
                <a:gd name="T37" fmla="*/ 0 h 88"/>
                <a:gd name="T38" fmla="*/ 24 w 57"/>
                <a:gd name="T39" fmla="*/ 16 h 88"/>
                <a:gd name="T40" fmla="*/ 24 w 57"/>
                <a:gd name="T41" fmla="*/ 16 h 88"/>
                <a:gd name="T42" fmla="*/ 24 w 57"/>
                <a:gd name="T43" fmla="*/ 32 h 88"/>
                <a:gd name="T44" fmla="*/ 32 w 57"/>
                <a:gd name="T45" fmla="*/ 32 h 88"/>
                <a:gd name="T46" fmla="*/ 32 w 57"/>
                <a:gd name="T47" fmla="*/ 24 h 88"/>
                <a:gd name="T48" fmla="*/ 32 w 57"/>
                <a:gd name="T49" fmla="*/ 24 h 88"/>
                <a:gd name="T50" fmla="*/ 32 w 57"/>
                <a:gd name="T51" fmla="*/ 16 h 88"/>
                <a:gd name="T52" fmla="*/ 24 w 57"/>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88">
                  <a:moveTo>
                    <a:pt x="0" y="0"/>
                  </a:moveTo>
                  <a:lnTo>
                    <a:pt x="0" y="0"/>
                  </a:lnTo>
                  <a:cubicBezTo>
                    <a:pt x="16" y="0"/>
                    <a:pt x="16" y="0"/>
                    <a:pt x="16" y="0"/>
                  </a:cubicBezTo>
                  <a:cubicBezTo>
                    <a:pt x="24" y="0"/>
                    <a:pt x="32" y="0"/>
                    <a:pt x="40" y="0"/>
                  </a:cubicBezTo>
                  <a:cubicBezTo>
                    <a:pt x="40" y="0"/>
                    <a:pt x="47" y="0"/>
                    <a:pt x="47" y="8"/>
                  </a:cubicBezTo>
                  <a:cubicBezTo>
                    <a:pt x="47" y="8"/>
                    <a:pt x="56" y="16"/>
                    <a:pt x="56" y="24"/>
                  </a:cubicBezTo>
                  <a:cubicBezTo>
                    <a:pt x="56" y="32"/>
                    <a:pt x="47" y="32"/>
                    <a:pt x="47" y="40"/>
                  </a:cubicBezTo>
                  <a:cubicBezTo>
                    <a:pt x="47" y="40"/>
                    <a:pt x="47" y="40"/>
                    <a:pt x="40" y="40"/>
                  </a:cubicBezTo>
                  <a:cubicBezTo>
                    <a:pt x="47" y="40"/>
                    <a:pt x="47" y="48"/>
                    <a:pt x="47" y="48"/>
                  </a:cubicBezTo>
                  <a:cubicBezTo>
                    <a:pt x="47" y="48"/>
                    <a:pt x="47" y="48"/>
                    <a:pt x="47" y="56"/>
                  </a:cubicBezTo>
                  <a:cubicBezTo>
                    <a:pt x="56" y="56"/>
                    <a:pt x="56" y="56"/>
                    <a:pt x="56" y="64"/>
                  </a:cubicBezTo>
                  <a:cubicBezTo>
                    <a:pt x="56" y="87"/>
                    <a:pt x="56" y="87"/>
                    <a:pt x="56" y="87"/>
                  </a:cubicBezTo>
                  <a:cubicBezTo>
                    <a:pt x="32" y="87"/>
                    <a:pt x="32" y="87"/>
                    <a:pt x="32" y="87"/>
                  </a:cubicBezTo>
                  <a:cubicBezTo>
                    <a:pt x="32" y="56"/>
                    <a:pt x="32" y="56"/>
                    <a:pt x="32" y="56"/>
                  </a:cubicBezTo>
                  <a:lnTo>
                    <a:pt x="32" y="48"/>
                  </a:lnTo>
                  <a:cubicBezTo>
                    <a:pt x="24" y="48"/>
                    <a:pt x="24" y="48"/>
                    <a:pt x="24" y="48"/>
                  </a:cubicBezTo>
                  <a:cubicBezTo>
                    <a:pt x="24" y="87"/>
                    <a:pt x="24" y="87"/>
                    <a:pt x="24" y="87"/>
                  </a:cubicBezTo>
                  <a:cubicBezTo>
                    <a:pt x="0" y="87"/>
                    <a:pt x="0" y="87"/>
                    <a:pt x="0" y="87"/>
                  </a:cubicBezTo>
                  <a:lnTo>
                    <a:pt x="0" y="0"/>
                  </a:lnTo>
                  <a:close/>
                  <a:moveTo>
                    <a:pt x="24" y="16"/>
                  </a:moveTo>
                  <a:lnTo>
                    <a:pt x="24" y="16"/>
                  </a:lnTo>
                  <a:cubicBezTo>
                    <a:pt x="24" y="32"/>
                    <a:pt x="24" y="32"/>
                    <a:pt x="24" y="32"/>
                  </a:cubicBezTo>
                  <a:cubicBezTo>
                    <a:pt x="24" y="32"/>
                    <a:pt x="24" y="32"/>
                    <a:pt x="32" y="32"/>
                  </a:cubicBezTo>
                  <a:cubicBezTo>
                    <a:pt x="32" y="32"/>
                    <a:pt x="32" y="32"/>
                    <a:pt x="32" y="24"/>
                  </a:cubicBezTo>
                  <a:lnTo>
                    <a:pt x="32" y="24"/>
                  </a:lnTo>
                  <a:cubicBezTo>
                    <a:pt x="32" y="16"/>
                    <a:pt x="32" y="16"/>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6" name="Freeform 888"/>
            <p:cNvSpPr>
              <a:spLocks noChangeArrowheads="1"/>
            </p:cNvSpPr>
            <p:nvPr/>
          </p:nvSpPr>
          <p:spPr bwMode="auto">
            <a:xfrm>
              <a:off x="17227170" y="6741439"/>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7" name="Freeform 889"/>
            <p:cNvSpPr>
              <a:spLocks noChangeArrowheads="1"/>
            </p:cNvSpPr>
            <p:nvPr/>
          </p:nvSpPr>
          <p:spPr bwMode="auto">
            <a:xfrm>
              <a:off x="17249404" y="6738264"/>
              <a:ext cx="41289" cy="73051"/>
            </a:xfrm>
            <a:custGeom>
              <a:avLst/>
              <a:gdLst>
                <a:gd name="T0" fmla="*/ 47 w 56"/>
                <a:gd name="T1" fmla="*/ 31 h 103"/>
                <a:gd name="T2" fmla="*/ 47 w 56"/>
                <a:gd name="T3" fmla="*/ 31 h 103"/>
                <a:gd name="T4" fmla="*/ 32 w 56"/>
                <a:gd name="T5" fmla="*/ 31 h 103"/>
                <a:gd name="T6" fmla="*/ 32 w 56"/>
                <a:gd name="T7" fmla="*/ 23 h 103"/>
                <a:gd name="T8" fmla="*/ 32 w 56"/>
                <a:gd name="T9" fmla="*/ 23 h 103"/>
                <a:gd name="T10" fmla="*/ 24 w 56"/>
                <a:gd name="T11" fmla="*/ 15 h 103"/>
                <a:gd name="T12" fmla="*/ 24 w 56"/>
                <a:gd name="T13" fmla="*/ 23 h 103"/>
                <a:gd name="T14" fmla="*/ 24 w 56"/>
                <a:gd name="T15" fmla="*/ 23 h 103"/>
                <a:gd name="T16" fmla="*/ 24 w 56"/>
                <a:gd name="T17" fmla="*/ 31 h 103"/>
                <a:gd name="T18" fmla="*/ 32 w 56"/>
                <a:gd name="T19" fmla="*/ 39 h 103"/>
                <a:gd name="T20" fmla="*/ 47 w 56"/>
                <a:gd name="T21" fmla="*/ 55 h 103"/>
                <a:gd name="T22" fmla="*/ 55 w 56"/>
                <a:gd name="T23" fmla="*/ 71 h 103"/>
                <a:gd name="T24" fmla="*/ 47 w 56"/>
                <a:gd name="T25" fmla="*/ 86 h 103"/>
                <a:gd name="T26" fmla="*/ 39 w 56"/>
                <a:gd name="T27" fmla="*/ 94 h 103"/>
                <a:gd name="T28" fmla="*/ 24 w 56"/>
                <a:gd name="T29" fmla="*/ 102 h 103"/>
                <a:gd name="T30" fmla="*/ 8 w 56"/>
                <a:gd name="T31" fmla="*/ 94 h 103"/>
                <a:gd name="T32" fmla="*/ 0 w 56"/>
                <a:gd name="T33" fmla="*/ 86 h 103"/>
                <a:gd name="T34" fmla="*/ 0 w 56"/>
                <a:gd name="T35" fmla="*/ 71 h 103"/>
                <a:gd name="T36" fmla="*/ 0 w 56"/>
                <a:gd name="T37" fmla="*/ 63 h 103"/>
                <a:gd name="T38" fmla="*/ 24 w 56"/>
                <a:gd name="T39" fmla="*/ 63 h 103"/>
                <a:gd name="T40" fmla="*/ 24 w 56"/>
                <a:gd name="T41" fmla="*/ 78 h 103"/>
                <a:gd name="T42" fmla="*/ 24 w 56"/>
                <a:gd name="T43" fmla="*/ 78 h 103"/>
                <a:gd name="T44" fmla="*/ 24 w 56"/>
                <a:gd name="T45" fmla="*/ 86 h 103"/>
                <a:gd name="T46" fmla="*/ 32 w 56"/>
                <a:gd name="T47" fmla="*/ 78 h 103"/>
                <a:gd name="T48" fmla="*/ 32 w 56"/>
                <a:gd name="T49" fmla="*/ 78 h 103"/>
                <a:gd name="T50" fmla="*/ 32 w 56"/>
                <a:gd name="T51" fmla="*/ 63 h 103"/>
                <a:gd name="T52" fmla="*/ 16 w 56"/>
                <a:gd name="T53" fmla="*/ 55 h 103"/>
                <a:gd name="T54" fmla="*/ 8 w 56"/>
                <a:gd name="T55" fmla="*/ 47 h 103"/>
                <a:gd name="T56" fmla="*/ 0 w 56"/>
                <a:gd name="T57" fmla="*/ 39 h 103"/>
                <a:gd name="T58" fmla="*/ 0 w 56"/>
                <a:gd name="T59" fmla="*/ 31 h 103"/>
                <a:gd name="T60" fmla="*/ 0 w 56"/>
                <a:gd name="T61" fmla="*/ 15 h 103"/>
                <a:gd name="T62" fmla="*/ 8 w 56"/>
                <a:gd name="T63" fmla="*/ 7 h 103"/>
                <a:gd name="T64" fmla="*/ 24 w 56"/>
                <a:gd name="T65" fmla="*/ 0 h 103"/>
                <a:gd name="T66" fmla="*/ 39 w 56"/>
                <a:gd name="T67" fmla="*/ 7 h 103"/>
                <a:gd name="T68" fmla="*/ 47 w 56"/>
                <a:gd name="T69" fmla="*/ 15 h 103"/>
                <a:gd name="T70" fmla="*/ 47 w 56"/>
                <a:gd name="T71" fmla="*/ 3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103">
                  <a:moveTo>
                    <a:pt x="47" y="31"/>
                  </a:moveTo>
                  <a:lnTo>
                    <a:pt x="47" y="31"/>
                  </a:lnTo>
                  <a:cubicBezTo>
                    <a:pt x="32" y="31"/>
                    <a:pt x="32" y="31"/>
                    <a:pt x="32" y="31"/>
                  </a:cubicBezTo>
                  <a:cubicBezTo>
                    <a:pt x="32" y="23"/>
                    <a:pt x="32" y="23"/>
                    <a:pt x="32" y="23"/>
                  </a:cubicBezTo>
                  <a:lnTo>
                    <a:pt x="32" y="23"/>
                  </a:lnTo>
                  <a:cubicBezTo>
                    <a:pt x="24" y="15"/>
                    <a:pt x="24" y="15"/>
                    <a:pt x="24" y="15"/>
                  </a:cubicBezTo>
                  <a:cubicBezTo>
                    <a:pt x="24" y="15"/>
                    <a:pt x="24" y="15"/>
                    <a:pt x="24" y="23"/>
                  </a:cubicBezTo>
                  <a:lnTo>
                    <a:pt x="24" y="23"/>
                  </a:lnTo>
                  <a:cubicBezTo>
                    <a:pt x="24" y="31"/>
                    <a:pt x="24" y="31"/>
                    <a:pt x="24" y="31"/>
                  </a:cubicBezTo>
                  <a:cubicBezTo>
                    <a:pt x="24" y="31"/>
                    <a:pt x="24" y="39"/>
                    <a:pt x="32" y="39"/>
                  </a:cubicBezTo>
                  <a:cubicBezTo>
                    <a:pt x="39" y="47"/>
                    <a:pt x="47" y="47"/>
                    <a:pt x="47" y="55"/>
                  </a:cubicBezTo>
                  <a:cubicBezTo>
                    <a:pt x="55" y="55"/>
                    <a:pt x="55" y="63"/>
                    <a:pt x="55" y="71"/>
                  </a:cubicBezTo>
                  <a:cubicBezTo>
                    <a:pt x="55" y="78"/>
                    <a:pt x="55" y="86"/>
                    <a:pt x="47" y="86"/>
                  </a:cubicBezTo>
                  <a:cubicBezTo>
                    <a:pt x="47" y="94"/>
                    <a:pt x="47" y="94"/>
                    <a:pt x="39" y="94"/>
                  </a:cubicBezTo>
                  <a:cubicBezTo>
                    <a:pt x="39" y="94"/>
                    <a:pt x="32" y="102"/>
                    <a:pt x="24" y="102"/>
                  </a:cubicBezTo>
                  <a:cubicBezTo>
                    <a:pt x="24" y="102"/>
                    <a:pt x="16" y="94"/>
                    <a:pt x="8" y="94"/>
                  </a:cubicBezTo>
                  <a:lnTo>
                    <a:pt x="0" y="86"/>
                  </a:lnTo>
                  <a:cubicBezTo>
                    <a:pt x="0" y="78"/>
                    <a:pt x="0" y="78"/>
                    <a:pt x="0" y="71"/>
                  </a:cubicBezTo>
                  <a:cubicBezTo>
                    <a:pt x="0" y="63"/>
                    <a:pt x="0" y="63"/>
                    <a:pt x="0" y="63"/>
                  </a:cubicBezTo>
                  <a:cubicBezTo>
                    <a:pt x="24" y="63"/>
                    <a:pt x="24" y="63"/>
                    <a:pt x="24" y="63"/>
                  </a:cubicBezTo>
                  <a:cubicBezTo>
                    <a:pt x="24" y="78"/>
                    <a:pt x="24" y="78"/>
                    <a:pt x="24" y="78"/>
                  </a:cubicBezTo>
                  <a:lnTo>
                    <a:pt x="24" y="78"/>
                  </a:lnTo>
                  <a:cubicBezTo>
                    <a:pt x="24" y="86"/>
                    <a:pt x="24" y="86"/>
                    <a:pt x="24" y="86"/>
                  </a:cubicBezTo>
                  <a:cubicBezTo>
                    <a:pt x="24" y="86"/>
                    <a:pt x="32" y="86"/>
                    <a:pt x="32" y="78"/>
                  </a:cubicBezTo>
                  <a:lnTo>
                    <a:pt x="32" y="78"/>
                  </a:lnTo>
                  <a:cubicBezTo>
                    <a:pt x="32" y="71"/>
                    <a:pt x="32" y="71"/>
                    <a:pt x="32" y="63"/>
                  </a:cubicBezTo>
                  <a:cubicBezTo>
                    <a:pt x="24" y="63"/>
                    <a:pt x="24" y="63"/>
                    <a:pt x="16" y="55"/>
                  </a:cubicBezTo>
                  <a:cubicBezTo>
                    <a:pt x="8" y="55"/>
                    <a:pt x="8" y="47"/>
                    <a:pt x="8" y="47"/>
                  </a:cubicBezTo>
                  <a:cubicBezTo>
                    <a:pt x="0" y="47"/>
                    <a:pt x="0" y="47"/>
                    <a:pt x="0" y="39"/>
                  </a:cubicBezTo>
                  <a:lnTo>
                    <a:pt x="0" y="31"/>
                  </a:lnTo>
                  <a:cubicBezTo>
                    <a:pt x="0" y="23"/>
                    <a:pt x="0" y="15"/>
                    <a:pt x="0" y="15"/>
                  </a:cubicBezTo>
                  <a:cubicBezTo>
                    <a:pt x="0" y="7"/>
                    <a:pt x="8" y="7"/>
                    <a:pt x="8" y="7"/>
                  </a:cubicBezTo>
                  <a:cubicBezTo>
                    <a:pt x="16" y="7"/>
                    <a:pt x="16" y="0"/>
                    <a:pt x="24" y="0"/>
                  </a:cubicBezTo>
                  <a:cubicBezTo>
                    <a:pt x="32" y="0"/>
                    <a:pt x="39" y="7"/>
                    <a:pt x="39" y="7"/>
                  </a:cubicBezTo>
                  <a:cubicBezTo>
                    <a:pt x="47" y="7"/>
                    <a:pt x="47" y="7"/>
                    <a:pt x="47" y="15"/>
                  </a:cubicBezTo>
                  <a:cubicBezTo>
                    <a:pt x="47" y="15"/>
                    <a:pt x="47" y="23"/>
                    <a:pt x="47" y="31"/>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8" name="Freeform 890"/>
            <p:cNvSpPr>
              <a:spLocks noChangeArrowheads="1"/>
            </p:cNvSpPr>
            <p:nvPr/>
          </p:nvSpPr>
          <p:spPr bwMode="auto">
            <a:xfrm>
              <a:off x="17293871" y="6741439"/>
              <a:ext cx="41289" cy="63523"/>
            </a:xfrm>
            <a:custGeom>
              <a:avLst/>
              <a:gdLst>
                <a:gd name="T0" fmla="*/ 0 w 57"/>
                <a:gd name="T1" fmla="*/ 0 h 88"/>
                <a:gd name="T2" fmla="*/ 0 w 57"/>
                <a:gd name="T3" fmla="*/ 0 h 88"/>
                <a:gd name="T4" fmla="*/ 24 w 57"/>
                <a:gd name="T5" fmla="*/ 0 h 88"/>
                <a:gd name="T6" fmla="*/ 40 w 57"/>
                <a:gd name="T7" fmla="*/ 0 h 88"/>
                <a:gd name="T8" fmla="*/ 48 w 57"/>
                <a:gd name="T9" fmla="*/ 8 h 88"/>
                <a:gd name="T10" fmla="*/ 56 w 57"/>
                <a:gd name="T11" fmla="*/ 24 h 88"/>
                <a:gd name="T12" fmla="*/ 48 w 57"/>
                <a:gd name="T13" fmla="*/ 32 h 88"/>
                <a:gd name="T14" fmla="*/ 40 w 57"/>
                <a:gd name="T15" fmla="*/ 40 h 88"/>
                <a:gd name="T16" fmla="*/ 48 w 57"/>
                <a:gd name="T17" fmla="*/ 48 h 88"/>
                <a:gd name="T18" fmla="*/ 56 w 57"/>
                <a:gd name="T19" fmla="*/ 64 h 88"/>
                <a:gd name="T20" fmla="*/ 56 w 57"/>
                <a:gd name="T21" fmla="*/ 71 h 88"/>
                <a:gd name="T22" fmla="*/ 56 w 57"/>
                <a:gd name="T23" fmla="*/ 79 h 88"/>
                <a:gd name="T24" fmla="*/ 48 w 57"/>
                <a:gd name="T25" fmla="*/ 87 h 88"/>
                <a:gd name="T26" fmla="*/ 24 w 57"/>
                <a:gd name="T27" fmla="*/ 87 h 88"/>
                <a:gd name="T28" fmla="*/ 0 w 57"/>
                <a:gd name="T29" fmla="*/ 87 h 88"/>
                <a:gd name="T30" fmla="*/ 0 w 57"/>
                <a:gd name="T31" fmla="*/ 0 h 88"/>
                <a:gd name="T32" fmla="*/ 24 w 57"/>
                <a:gd name="T33" fmla="*/ 16 h 88"/>
                <a:gd name="T34" fmla="*/ 24 w 57"/>
                <a:gd name="T35" fmla="*/ 16 h 88"/>
                <a:gd name="T36" fmla="*/ 24 w 57"/>
                <a:gd name="T37" fmla="*/ 32 h 88"/>
                <a:gd name="T38" fmla="*/ 24 w 57"/>
                <a:gd name="T39" fmla="*/ 32 h 88"/>
                <a:gd name="T40" fmla="*/ 32 w 57"/>
                <a:gd name="T41" fmla="*/ 32 h 88"/>
                <a:gd name="T42" fmla="*/ 32 w 57"/>
                <a:gd name="T43" fmla="*/ 24 h 88"/>
                <a:gd name="T44" fmla="*/ 32 w 57"/>
                <a:gd name="T45" fmla="*/ 16 h 88"/>
                <a:gd name="T46" fmla="*/ 24 w 57"/>
                <a:gd name="T47" fmla="*/ 16 h 88"/>
                <a:gd name="T48" fmla="*/ 24 w 57"/>
                <a:gd name="T49" fmla="*/ 48 h 88"/>
                <a:gd name="T50" fmla="*/ 24 w 57"/>
                <a:gd name="T51" fmla="*/ 48 h 88"/>
                <a:gd name="T52" fmla="*/ 24 w 57"/>
                <a:gd name="T53" fmla="*/ 71 h 88"/>
                <a:gd name="T54" fmla="*/ 32 w 57"/>
                <a:gd name="T55" fmla="*/ 71 h 88"/>
                <a:gd name="T56" fmla="*/ 32 w 57"/>
                <a:gd name="T57" fmla="*/ 64 h 88"/>
                <a:gd name="T58" fmla="*/ 32 w 57"/>
                <a:gd name="T59" fmla="*/ 56 h 88"/>
                <a:gd name="T60" fmla="*/ 32 w 57"/>
                <a:gd name="T61" fmla="*/ 48 h 88"/>
                <a:gd name="T62" fmla="*/ 24 w 57"/>
                <a:gd name="T6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88">
                  <a:moveTo>
                    <a:pt x="0" y="0"/>
                  </a:moveTo>
                  <a:lnTo>
                    <a:pt x="0" y="0"/>
                  </a:lnTo>
                  <a:cubicBezTo>
                    <a:pt x="24" y="0"/>
                    <a:pt x="24" y="0"/>
                    <a:pt x="24" y="0"/>
                  </a:cubicBezTo>
                  <a:cubicBezTo>
                    <a:pt x="32" y="0"/>
                    <a:pt x="32" y="0"/>
                    <a:pt x="40" y="0"/>
                  </a:cubicBezTo>
                  <a:cubicBezTo>
                    <a:pt x="40" y="0"/>
                    <a:pt x="48" y="0"/>
                    <a:pt x="48" y="8"/>
                  </a:cubicBezTo>
                  <a:cubicBezTo>
                    <a:pt x="48" y="8"/>
                    <a:pt x="56" y="16"/>
                    <a:pt x="56" y="24"/>
                  </a:cubicBezTo>
                  <a:cubicBezTo>
                    <a:pt x="56" y="32"/>
                    <a:pt x="48" y="32"/>
                    <a:pt x="48" y="32"/>
                  </a:cubicBezTo>
                  <a:cubicBezTo>
                    <a:pt x="48" y="40"/>
                    <a:pt x="48" y="40"/>
                    <a:pt x="40" y="40"/>
                  </a:cubicBezTo>
                  <a:cubicBezTo>
                    <a:pt x="48" y="40"/>
                    <a:pt x="48" y="40"/>
                    <a:pt x="48" y="48"/>
                  </a:cubicBezTo>
                  <a:cubicBezTo>
                    <a:pt x="56" y="48"/>
                    <a:pt x="56" y="56"/>
                    <a:pt x="56" y="64"/>
                  </a:cubicBezTo>
                  <a:cubicBezTo>
                    <a:pt x="56" y="71"/>
                    <a:pt x="56" y="71"/>
                    <a:pt x="56" y="71"/>
                  </a:cubicBezTo>
                  <a:lnTo>
                    <a:pt x="56" y="79"/>
                  </a:lnTo>
                  <a:cubicBezTo>
                    <a:pt x="48" y="87"/>
                    <a:pt x="48" y="87"/>
                    <a:pt x="48" y="87"/>
                  </a:cubicBezTo>
                  <a:cubicBezTo>
                    <a:pt x="40" y="87"/>
                    <a:pt x="32" y="87"/>
                    <a:pt x="24" y="87"/>
                  </a:cubicBezTo>
                  <a:cubicBezTo>
                    <a:pt x="0" y="87"/>
                    <a:pt x="0" y="87"/>
                    <a:pt x="0" y="87"/>
                  </a:cubicBezTo>
                  <a:lnTo>
                    <a:pt x="0" y="0"/>
                  </a:lnTo>
                  <a:close/>
                  <a:moveTo>
                    <a:pt x="24" y="16"/>
                  </a:moveTo>
                  <a:lnTo>
                    <a:pt x="24" y="16"/>
                  </a:lnTo>
                  <a:cubicBezTo>
                    <a:pt x="24" y="32"/>
                    <a:pt x="24" y="32"/>
                    <a:pt x="24" y="32"/>
                  </a:cubicBezTo>
                  <a:lnTo>
                    <a:pt x="24" y="32"/>
                  </a:lnTo>
                  <a:lnTo>
                    <a:pt x="32" y="32"/>
                  </a:lnTo>
                  <a:lnTo>
                    <a:pt x="32" y="24"/>
                  </a:lnTo>
                  <a:cubicBezTo>
                    <a:pt x="32" y="16"/>
                    <a:pt x="32" y="16"/>
                    <a:pt x="32" y="16"/>
                  </a:cubicBezTo>
                  <a:lnTo>
                    <a:pt x="24" y="16"/>
                  </a:lnTo>
                  <a:close/>
                  <a:moveTo>
                    <a:pt x="24" y="48"/>
                  </a:moveTo>
                  <a:lnTo>
                    <a:pt x="24" y="48"/>
                  </a:lnTo>
                  <a:cubicBezTo>
                    <a:pt x="24" y="71"/>
                    <a:pt x="24" y="71"/>
                    <a:pt x="24" y="71"/>
                  </a:cubicBezTo>
                  <a:cubicBezTo>
                    <a:pt x="24" y="71"/>
                    <a:pt x="24" y="71"/>
                    <a:pt x="32" y="71"/>
                  </a:cubicBezTo>
                  <a:cubicBezTo>
                    <a:pt x="32" y="71"/>
                    <a:pt x="32" y="71"/>
                    <a:pt x="32" y="64"/>
                  </a:cubicBezTo>
                  <a:cubicBezTo>
                    <a:pt x="32" y="56"/>
                    <a:pt x="32" y="56"/>
                    <a:pt x="32" y="56"/>
                  </a:cubicBezTo>
                  <a:lnTo>
                    <a:pt x="32" y="48"/>
                  </a:lnTo>
                  <a:cubicBezTo>
                    <a:pt x="24" y="48"/>
                    <a:pt x="24" y="48"/>
                    <a:pt x="24" y="48"/>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899" name="Freeform 891"/>
            <p:cNvSpPr>
              <a:spLocks noChangeArrowheads="1"/>
            </p:cNvSpPr>
            <p:nvPr/>
          </p:nvSpPr>
          <p:spPr bwMode="auto">
            <a:xfrm>
              <a:off x="17341512" y="6741439"/>
              <a:ext cx="41291" cy="69876"/>
            </a:xfrm>
            <a:custGeom>
              <a:avLst/>
              <a:gdLst>
                <a:gd name="T0" fmla="*/ 56 w 57"/>
                <a:gd name="T1" fmla="*/ 0 h 96"/>
                <a:gd name="T2" fmla="*/ 56 w 57"/>
                <a:gd name="T3" fmla="*/ 0 h 96"/>
                <a:gd name="T4" fmla="*/ 56 w 57"/>
                <a:gd name="T5" fmla="*/ 56 h 96"/>
                <a:gd name="T6" fmla="*/ 56 w 57"/>
                <a:gd name="T7" fmla="*/ 71 h 96"/>
                <a:gd name="T8" fmla="*/ 48 w 57"/>
                <a:gd name="T9" fmla="*/ 79 h 96"/>
                <a:gd name="T10" fmla="*/ 40 w 57"/>
                <a:gd name="T11" fmla="*/ 87 h 96"/>
                <a:gd name="T12" fmla="*/ 24 w 57"/>
                <a:gd name="T13" fmla="*/ 95 h 96"/>
                <a:gd name="T14" fmla="*/ 16 w 57"/>
                <a:gd name="T15" fmla="*/ 87 h 96"/>
                <a:gd name="T16" fmla="*/ 0 w 57"/>
                <a:gd name="T17" fmla="*/ 79 h 96"/>
                <a:gd name="T18" fmla="*/ 0 w 57"/>
                <a:gd name="T19" fmla="*/ 71 h 96"/>
                <a:gd name="T20" fmla="*/ 0 w 57"/>
                <a:gd name="T21" fmla="*/ 56 h 96"/>
                <a:gd name="T22" fmla="*/ 0 w 57"/>
                <a:gd name="T23" fmla="*/ 0 h 96"/>
                <a:gd name="T24" fmla="*/ 24 w 57"/>
                <a:gd name="T25" fmla="*/ 0 h 96"/>
                <a:gd name="T26" fmla="*/ 24 w 57"/>
                <a:gd name="T27" fmla="*/ 64 h 96"/>
                <a:gd name="T28" fmla="*/ 24 w 57"/>
                <a:gd name="T29" fmla="*/ 71 h 96"/>
                <a:gd name="T30" fmla="*/ 24 w 57"/>
                <a:gd name="T31" fmla="*/ 79 h 96"/>
                <a:gd name="T32" fmla="*/ 32 w 57"/>
                <a:gd name="T33" fmla="*/ 71 h 96"/>
                <a:gd name="T34" fmla="*/ 32 w 57"/>
                <a:gd name="T35" fmla="*/ 64 h 96"/>
                <a:gd name="T36" fmla="*/ 32 w 57"/>
                <a:gd name="T37" fmla="*/ 0 h 96"/>
                <a:gd name="T38" fmla="*/ 56 w 57"/>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96">
                  <a:moveTo>
                    <a:pt x="56" y="0"/>
                  </a:moveTo>
                  <a:lnTo>
                    <a:pt x="56" y="0"/>
                  </a:lnTo>
                  <a:cubicBezTo>
                    <a:pt x="56" y="56"/>
                    <a:pt x="56" y="56"/>
                    <a:pt x="56" y="56"/>
                  </a:cubicBezTo>
                  <a:cubicBezTo>
                    <a:pt x="56" y="64"/>
                    <a:pt x="56" y="71"/>
                    <a:pt x="56" y="71"/>
                  </a:cubicBezTo>
                  <a:cubicBezTo>
                    <a:pt x="56" y="79"/>
                    <a:pt x="56" y="79"/>
                    <a:pt x="48" y="79"/>
                  </a:cubicBezTo>
                  <a:cubicBezTo>
                    <a:pt x="48" y="87"/>
                    <a:pt x="48" y="87"/>
                    <a:pt x="40" y="87"/>
                  </a:cubicBezTo>
                  <a:cubicBezTo>
                    <a:pt x="40" y="95"/>
                    <a:pt x="32" y="95"/>
                    <a:pt x="24" y="95"/>
                  </a:cubicBezTo>
                  <a:lnTo>
                    <a:pt x="16" y="87"/>
                  </a:lnTo>
                  <a:cubicBezTo>
                    <a:pt x="8" y="87"/>
                    <a:pt x="8" y="87"/>
                    <a:pt x="0" y="79"/>
                  </a:cubicBezTo>
                  <a:cubicBezTo>
                    <a:pt x="0" y="79"/>
                    <a:pt x="0" y="79"/>
                    <a:pt x="0" y="71"/>
                  </a:cubicBezTo>
                  <a:cubicBezTo>
                    <a:pt x="0" y="71"/>
                    <a:pt x="0" y="64"/>
                    <a:pt x="0" y="56"/>
                  </a:cubicBezTo>
                  <a:cubicBezTo>
                    <a:pt x="0" y="0"/>
                    <a:pt x="0" y="0"/>
                    <a:pt x="0" y="0"/>
                  </a:cubicBezTo>
                  <a:cubicBezTo>
                    <a:pt x="24" y="0"/>
                    <a:pt x="24" y="0"/>
                    <a:pt x="24" y="0"/>
                  </a:cubicBezTo>
                  <a:cubicBezTo>
                    <a:pt x="24" y="64"/>
                    <a:pt x="24" y="64"/>
                    <a:pt x="24" y="64"/>
                  </a:cubicBezTo>
                  <a:cubicBezTo>
                    <a:pt x="24" y="71"/>
                    <a:pt x="24" y="71"/>
                    <a:pt x="24" y="71"/>
                  </a:cubicBezTo>
                  <a:cubicBezTo>
                    <a:pt x="24" y="79"/>
                    <a:pt x="24" y="79"/>
                    <a:pt x="24" y="79"/>
                  </a:cubicBezTo>
                  <a:cubicBezTo>
                    <a:pt x="32" y="79"/>
                    <a:pt x="32" y="79"/>
                    <a:pt x="32" y="71"/>
                  </a:cubicBezTo>
                  <a:cubicBezTo>
                    <a:pt x="32" y="71"/>
                    <a:pt x="32" y="71"/>
                    <a:pt x="32" y="64"/>
                  </a:cubicBezTo>
                  <a:cubicBezTo>
                    <a:pt x="32" y="0"/>
                    <a:pt x="32" y="0"/>
                    <a:pt x="32" y="0"/>
                  </a:cubicBez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0" name="Freeform 892"/>
            <p:cNvSpPr>
              <a:spLocks noChangeArrowheads="1"/>
            </p:cNvSpPr>
            <p:nvPr/>
          </p:nvSpPr>
          <p:spPr bwMode="auto">
            <a:xfrm>
              <a:off x="17385978" y="6741439"/>
              <a:ext cx="41291" cy="63523"/>
            </a:xfrm>
            <a:custGeom>
              <a:avLst/>
              <a:gdLst>
                <a:gd name="T0" fmla="*/ 0 w 56"/>
                <a:gd name="T1" fmla="*/ 0 h 88"/>
                <a:gd name="T2" fmla="*/ 0 w 56"/>
                <a:gd name="T3" fmla="*/ 0 h 88"/>
                <a:gd name="T4" fmla="*/ 15 w 56"/>
                <a:gd name="T5" fmla="*/ 0 h 88"/>
                <a:gd name="T6" fmla="*/ 39 w 56"/>
                <a:gd name="T7" fmla="*/ 0 h 88"/>
                <a:gd name="T8" fmla="*/ 47 w 56"/>
                <a:gd name="T9" fmla="*/ 8 h 88"/>
                <a:gd name="T10" fmla="*/ 55 w 56"/>
                <a:gd name="T11" fmla="*/ 24 h 88"/>
                <a:gd name="T12" fmla="*/ 47 w 56"/>
                <a:gd name="T13" fmla="*/ 40 h 88"/>
                <a:gd name="T14" fmla="*/ 39 w 56"/>
                <a:gd name="T15" fmla="*/ 40 h 88"/>
                <a:gd name="T16" fmla="*/ 47 w 56"/>
                <a:gd name="T17" fmla="*/ 48 h 88"/>
                <a:gd name="T18" fmla="*/ 55 w 56"/>
                <a:gd name="T19" fmla="*/ 56 h 88"/>
                <a:gd name="T20" fmla="*/ 55 w 56"/>
                <a:gd name="T21" fmla="*/ 64 h 88"/>
                <a:gd name="T22" fmla="*/ 55 w 56"/>
                <a:gd name="T23" fmla="*/ 87 h 88"/>
                <a:gd name="T24" fmla="*/ 31 w 56"/>
                <a:gd name="T25" fmla="*/ 87 h 88"/>
                <a:gd name="T26" fmla="*/ 31 w 56"/>
                <a:gd name="T27" fmla="*/ 56 h 88"/>
                <a:gd name="T28" fmla="*/ 31 w 56"/>
                <a:gd name="T29" fmla="*/ 48 h 88"/>
                <a:gd name="T30" fmla="*/ 24 w 56"/>
                <a:gd name="T31" fmla="*/ 48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2 h 88"/>
                <a:gd name="T44" fmla="*/ 31 w 56"/>
                <a:gd name="T45" fmla="*/ 32 h 88"/>
                <a:gd name="T46" fmla="*/ 31 w 56"/>
                <a:gd name="T47" fmla="*/ 24 h 88"/>
                <a:gd name="T48" fmla="*/ 31 w 56"/>
                <a:gd name="T49" fmla="*/ 24 h 88"/>
                <a:gd name="T50" fmla="*/ 31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5" y="0"/>
                    <a:pt x="15" y="0"/>
                    <a:pt x="15" y="0"/>
                  </a:cubicBezTo>
                  <a:cubicBezTo>
                    <a:pt x="31" y="0"/>
                    <a:pt x="39" y="0"/>
                    <a:pt x="39" y="0"/>
                  </a:cubicBezTo>
                  <a:cubicBezTo>
                    <a:pt x="47" y="0"/>
                    <a:pt x="47" y="0"/>
                    <a:pt x="47" y="8"/>
                  </a:cubicBezTo>
                  <a:cubicBezTo>
                    <a:pt x="55" y="8"/>
                    <a:pt x="55" y="16"/>
                    <a:pt x="55" y="24"/>
                  </a:cubicBezTo>
                  <a:cubicBezTo>
                    <a:pt x="55" y="32"/>
                    <a:pt x="55" y="32"/>
                    <a:pt x="47" y="40"/>
                  </a:cubicBezTo>
                  <a:cubicBezTo>
                    <a:pt x="47" y="40"/>
                    <a:pt x="47" y="40"/>
                    <a:pt x="39" y="40"/>
                  </a:cubicBezTo>
                  <a:cubicBezTo>
                    <a:pt x="47" y="40"/>
                    <a:pt x="47" y="48"/>
                    <a:pt x="47" y="48"/>
                  </a:cubicBezTo>
                  <a:cubicBezTo>
                    <a:pt x="55" y="48"/>
                    <a:pt x="55" y="48"/>
                    <a:pt x="55" y="56"/>
                  </a:cubicBezTo>
                  <a:cubicBezTo>
                    <a:pt x="55" y="56"/>
                    <a:pt x="55" y="56"/>
                    <a:pt x="55" y="64"/>
                  </a:cubicBezTo>
                  <a:cubicBezTo>
                    <a:pt x="55" y="87"/>
                    <a:pt x="55" y="87"/>
                    <a:pt x="55" y="87"/>
                  </a:cubicBezTo>
                  <a:cubicBezTo>
                    <a:pt x="31" y="87"/>
                    <a:pt x="31" y="87"/>
                    <a:pt x="31" y="87"/>
                  </a:cubicBezTo>
                  <a:cubicBezTo>
                    <a:pt x="31" y="56"/>
                    <a:pt x="31" y="56"/>
                    <a:pt x="31" y="56"/>
                  </a:cubicBezTo>
                  <a:lnTo>
                    <a:pt x="31" y="48"/>
                  </a:lnTo>
                  <a:lnTo>
                    <a:pt x="24" y="48"/>
                  </a:lnTo>
                  <a:cubicBezTo>
                    <a:pt x="24" y="87"/>
                    <a:pt x="24" y="87"/>
                    <a:pt x="24" y="87"/>
                  </a:cubicBezTo>
                  <a:cubicBezTo>
                    <a:pt x="0" y="87"/>
                    <a:pt x="0" y="87"/>
                    <a:pt x="0" y="87"/>
                  </a:cubicBezTo>
                  <a:lnTo>
                    <a:pt x="0" y="0"/>
                  </a:lnTo>
                  <a:close/>
                  <a:moveTo>
                    <a:pt x="24" y="16"/>
                  </a:moveTo>
                  <a:lnTo>
                    <a:pt x="24" y="16"/>
                  </a:lnTo>
                  <a:cubicBezTo>
                    <a:pt x="24" y="32"/>
                    <a:pt x="24" y="32"/>
                    <a:pt x="24" y="32"/>
                  </a:cubicBezTo>
                  <a:lnTo>
                    <a:pt x="31" y="32"/>
                  </a:lnTo>
                  <a:cubicBezTo>
                    <a:pt x="31" y="32"/>
                    <a:pt x="31" y="32"/>
                    <a:pt x="31" y="24"/>
                  </a:cubicBezTo>
                  <a:lnTo>
                    <a:pt x="31" y="24"/>
                  </a:lnTo>
                  <a:cubicBezTo>
                    <a:pt x="31" y="16"/>
                    <a:pt x="31" y="16"/>
                    <a:pt x="31"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1" name="Freeform 893"/>
            <p:cNvSpPr>
              <a:spLocks noChangeArrowheads="1"/>
            </p:cNvSpPr>
            <p:nvPr/>
          </p:nvSpPr>
          <p:spPr bwMode="auto">
            <a:xfrm>
              <a:off x="17430445" y="6738264"/>
              <a:ext cx="41291" cy="73051"/>
            </a:xfrm>
            <a:custGeom>
              <a:avLst/>
              <a:gdLst>
                <a:gd name="T0" fmla="*/ 55 w 56"/>
                <a:gd name="T1" fmla="*/ 39 h 103"/>
                <a:gd name="T2" fmla="*/ 55 w 56"/>
                <a:gd name="T3" fmla="*/ 39 h 103"/>
                <a:gd name="T4" fmla="*/ 32 w 56"/>
                <a:gd name="T5" fmla="*/ 39 h 103"/>
                <a:gd name="T6" fmla="*/ 32 w 56"/>
                <a:gd name="T7" fmla="*/ 31 h 103"/>
                <a:gd name="T8" fmla="*/ 32 w 56"/>
                <a:gd name="T9" fmla="*/ 23 h 103"/>
                <a:gd name="T10" fmla="*/ 24 w 56"/>
                <a:gd name="T11" fmla="*/ 15 h 103"/>
                <a:gd name="T12" fmla="*/ 24 w 56"/>
                <a:gd name="T13" fmla="*/ 23 h 103"/>
                <a:gd name="T14" fmla="*/ 24 w 56"/>
                <a:gd name="T15" fmla="*/ 31 h 103"/>
                <a:gd name="T16" fmla="*/ 24 w 56"/>
                <a:gd name="T17" fmla="*/ 71 h 103"/>
                <a:gd name="T18" fmla="*/ 24 w 56"/>
                <a:gd name="T19" fmla="*/ 78 h 103"/>
                <a:gd name="T20" fmla="*/ 24 w 56"/>
                <a:gd name="T21" fmla="*/ 86 h 103"/>
                <a:gd name="T22" fmla="*/ 32 w 56"/>
                <a:gd name="T23" fmla="*/ 78 h 103"/>
                <a:gd name="T24" fmla="*/ 32 w 56"/>
                <a:gd name="T25" fmla="*/ 71 h 103"/>
                <a:gd name="T26" fmla="*/ 32 w 56"/>
                <a:gd name="T27" fmla="*/ 63 h 103"/>
                <a:gd name="T28" fmla="*/ 24 w 56"/>
                <a:gd name="T29" fmla="*/ 63 h 103"/>
                <a:gd name="T30" fmla="*/ 24 w 56"/>
                <a:gd name="T31" fmla="*/ 47 h 103"/>
                <a:gd name="T32" fmla="*/ 55 w 56"/>
                <a:gd name="T33" fmla="*/ 47 h 103"/>
                <a:gd name="T34" fmla="*/ 55 w 56"/>
                <a:gd name="T35" fmla="*/ 94 h 103"/>
                <a:gd name="T36" fmla="*/ 39 w 56"/>
                <a:gd name="T37" fmla="*/ 94 h 103"/>
                <a:gd name="T38" fmla="*/ 39 w 56"/>
                <a:gd name="T39" fmla="*/ 94 h 103"/>
                <a:gd name="T40" fmla="*/ 32 w 56"/>
                <a:gd name="T41" fmla="*/ 94 h 103"/>
                <a:gd name="T42" fmla="*/ 24 w 56"/>
                <a:gd name="T43" fmla="*/ 102 h 103"/>
                <a:gd name="T44" fmla="*/ 8 w 56"/>
                <a:gd name="T45" fmla="*/ 94 h 103"/>
                <a:gd name="T46" fmla="*/ 0 w 56"/>
                <a:gd name="T47" fmla="*/ 86 h 103"/>
                <a:gd name="T48" fmla="*/ 0 w 56"/>
                <a:gd name="T49" fmla="*/ 78 h 103"/>
                <a:gd name="T50" fmla="*/ 0 w 56"/>
                <a:gd name="T51" fmla="*/ 63 h 103"/>
                <a:gd name="T52" fmla="*/ 0 w 56"/>
                <a:gd name="T53" fmla="*/ 39 h 103"/>
                <a:gd name="T54" fmla="*/ 0 w 56"/>
                <a:gd name="T55" fmla="*/ 15 h 103"/>
                <a:gd name="T56" fmla="*/ 8 w 56"/>
                <a:gd name="T57" fmla="*/ 7 h 103"/>
                <a:gd name="T58" fmla="*/ 24 w 56"/>
                <a:gd name="T59" fmla="*/ 0 h 103"/>
                <a:gd name="T60" fmla="*/ 47 w 56"/>
                <a:gd name="T61" fmla="*/ 7 h 103"/>
                <a:gd name="T62" fmla="*/ 55 w 56"/>
                <a:gd name="T63" fmla="*/ 15 h 103"/>
                <a:gd name="T64" fmla="*/ 55 w 56"/>
                <a:gd name="T65" fmla="*/ 31 h 103"/>
                <a:gd name="T66" fmla="*/ 55 w 56"/>
                <a:gd name="T67"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103">
                  <a:moveTo>
                    <a:pt x="55" y="39"/>
                  </a:moveTo>
                  <a:lnTo>
                    <a:pt x="55" y="39"/>
                  </a:lnTo>
                  <a:cubicBezTo>
                    <a:pt x="32" y="39"/>
                    <a:pt x="32" y="39"/>
                    <a:pt x="32" y="39"/>
                  </a:cubicBezTo>
                  <a:cubicBezTo>
                    <a:pt x="32" y="31"/>
                    <a:pt x="32" y="31"/>
                    <a:pt x="32" y="31"/>
                  </a:cubicBezTo>
                  <a:cubicBezTo>
                    <a:pt x="32" y="23"/>
                    <a:pt x="32" y="23"/>
                    <a:pt x="32" y="23"/>
                  </a:cubicBezTo>
                  <a:cubicBezTo>
                    <a:pt x="32" y="15"/>
                    <a:pt x="32" y="15"/>
                    <a:pt x="24" y="15"/>
                  </a:cubicBezTo>
                  <a:cubicBezTo>
                    <a:pt x="24" y="15"/>
                    <a:pt x="24" y="15"/>
                    <a:pt x="24" y="23"/>
                  </a:cubicBezTo>
                  <a:cubicBezTo>
                    <a:pt x="24" y="23"/>
                    <a:pt x="24" y="23"/>
                    <a:pt x="24" y="31"/>
                  </a:cubicBezTo>
                  <a:cubicBezTo>
                    <a:pt x="24" y="71"/>
                    <a:pt x="24" y="71"/>
                    <a:pt x="24" y="71"/>
                  </a:cubicBezTo>
                  <a:cubicBezTo>
                    <a:pt x="24" y="78"/>
                    <a:pt x="24" y="78"/>
                    <a:pt x="24" y="78"/>
                  </a:cubicBezTo>
                  <a:cubicBezTo>
                    <a:pt x="24" y="86"/>
                    <a:pt x="24" y="86"/>
                    <a:pt x="24" y="86"/>
                  </a:cubicBezTo>
                  <a:cubicBezTo>
                    <a:pt x="32" y="86"/>
                    <a:pt x="32" y="86"/>
                    <a:pt x="32" y="78"/>
                  </a:cubicBezTo>
                  <a:cubicBezTo>
                    <a:pt x="32" y="78"/>
                    <a:pt x="32" y="78"/>
                    <a:pt x="32" y="71"/>
                  </a:cubicBezTo>
                  <a:cubicBezTo>
                    <a:pt x="32" y="63"/>
                    <a:pt x="32" y="63"/>
                    <a:pt x="32" y="63"/>
                  </a:cubicBezTo>
                  <a:cubicBezTo>
                    <a:pt x="24" y="63"/>
                    <a:pt x="24" y="63"/>
                    <a:pt x="24" y="63"/>
                  </a:cubicBezTo>
                  <a:cubicBezTo>
                    <a:pt x="24" y="47"/>
                    <a:pt x="24" y="47"/>
                    <a:pt x="24" y="47"/>
                  </a:cubicBezTo>
                  <a:cubicBezTo>
                    <a:pt x="55" y="47"/>
                    <a:pt x="55" y="47"/>
                    <a:pt x="55" y="47"/>
                  </a:cubicBezTo>
                  <a:cubicBezTo>
                    <a:pt x="55" y="94"/>
                    <a:pt x="55" y="94"/>
                    <a:pt x="55" y="94"/>
                  </a:cubicBezTo>
                  <a:cubicBezTo>
                    <a:pt x="39" y="94"/>
                    <a:pt x="39" y="94"/>
                    <a:pt x="39" y="94"/>
                  </a:cubicBezTo>
                  <a:lnTo>
                    <a:pt x="39" y="94"/>
                  </a:lnTo>
                  <a:lnTo>
                    <a:pt x="32" y="94"/>
                  </a:lnTo>
                  <a:cubicBezTo>
                    <a:pt x="32" y="102"/>
                    <a:pt x="24" y="102"/>
                    <a:pt x="24" y="102"/>
                  </a:cubicBezTo>
                  <a:cubicBezTo>
                    <a:pt x="16" y="102"/>
                    <a:pt x="16" y="94"/>
                    <a:pt x="8" y="94"/>
                  </a:cubicBezTo>
                  <a:cubicBezTo>
                    <a:pt x="8" y="94"/>
                    <a:pt x="8" y="94"/>
                    <a:pt x="0" y="86"/>
                  </a:cubicBezTo>
                  <a:cubicBezTo>
                    <a:pt x="0" y="86"/>
                    <a:pt x="0" y="86"/>
                    <a:pt x="0" y="78"/>
                  </a:cubicBezTo>
                  <a:cubicBezTo>
                    <a:pt x="0" y="78"/>
                    <a:pt x="0" y="71"/>
                    <a:pt x="0" y="63"/>
                  </a:cubicBezTo>
                  <a:cubicBezTo>
                    <a:pt x="0" y="39"/>
                    <a:pt x="0" y="39"/>
                    <a:pt x="0" y="39"/>
                  </a:cubicBezTo>
                  <a:cubicBezTo>
                    <a:pt x="0" y="31"/>
                    <a:pt x="0" y="23"/>
                    <a:pt x="0" y="15"/>
                  </a:cubicBezTo>
                  <a:lnTo>
                    <a:pt x="8" y="7"/>
                  </a:lnTo>
                  <a:cubicBezTo>
                    <a:pt x="16" y="7"/>
                    <a:pt x="16" y="0"/>
                    <a:pt x="24" y="0"/>
                  </a:cubicBezTo>
                  <a:cubicBezTo>
                    <a:pt x="32" y="0"/>
                    <a:pt x="39" y="7"/>
                    <a:pt x="47" y="7"/>
                  </a:cubicBezTo>
                  <a:lnTo>
                    <a:pt x="55" y="15"/>
                  </a:lnTo>
                  <a:cubicBezTo>
                    <a:pt x="55" y="23"/>
                    <a:pt x="55" y="31"/>
                    <a:pt x="55" y="31"/>
                  </a:cubicBezTo>
                  <a:lnTo>
                    <a:pt x="55"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2" name="Freeform 894"/>
            <p:cNvSpPr>
              <a:spLocks noChangeArrowheads="1"/>
            </p:cNvSpPr>
            <p:nvPr/>
          </p:nvSpPr>
          <p:spPr bwMode="auto">
            <a:xfrm>
              <a:off x="17135063" y="7494190"/>
              <a:ext cx="41289" cy="63523"/>
            </a:xfrm>
            <a:custGeom>
              <a:avLst/>
              <a:gdLst>
                <a:gd name="T0" fmla="*/ 0 w 56"/>
                <a:gd name="T1" fmla="*/ 0 h 88"/>
                <a:gd name="T2" fmla="*/ 0 w 56"/>
                <a:gd name="T3" fmla="*/ 0 h 88"/>
                <a:gd name="T4" fmla="*/ 16 w 56"/>
                <a:gd name="T5" fmla="*/ 0 h 88"/>
                <a:gd name="T6" fmla="*/ 39 w 56"/>
                <a:gd name="T7" fmla="*/ 0 h 88"/>
                <a:gd name="T8" fmla="*/ 47 w 56"/>
                <a:gd name="T9" fmla="*/ 8 h 88"/>
                <a:gd name="T10" fmla="*/ 55 w 56"/>
                <a:gd name="T11" fmla="*/ 24 h 88"/>
                <a:gd name="T12" fmla="*/ 47 w 56"/>
                <a:gd name="T13" fmla="*/ 39 h 88"/>
                <a:gd name="T14" fmla="*/ 39 w 56"/>
                <a:gd name="T15" fmla="*/ 39 h 88"/>
                <a:gd name="T16" fmla="*/ 47 w 56"/>
                <a:gd name="T17" fmla="*/ 47 h 88"/>
                <a:gd name="T18" fmla="*/ 55 w 56"/>
                <a:gd name="T19" fmla="*/ 55 h 88"/>
                <a:gd name="T20" fmla="*/ 55 w 56"/>
                <a:gd name="T21" fmla="*/ 63 h 88"/>
                <a:gd name="T22" fmla="*/ 55 w 56"/>
                <a:gd name="T23" fmla="*/ 87 h 88"/>
                <a:gd name="T24" fmla="*/ 32 w 56"/>
                <a:gd name="T25" fmla="*/ 87 h 88"/>
                <a:gd name="T26" fmla="*/ 32 w 56"/>
                <a:gd name="T27" fmla="*/ 55 h 88"/>
                <a:gd name="T28" fmla="*/ 32 w 56"/>
                <a:gd name="T29" fmla="*/ 47 h 88"/>
                <a:gd name="T30" fmla="*/ 24 w 56"/>
                <a:gd name="T31" fmla="*/ 47 h 88"/>
                <a:gd name="T32" fmla="*/ 24 w 56"/>
                <a:gd name="T33" fmla="*/ 87 h 88"/>
                <a:gd name="T34" fmla="*/ 0 w 56"/>
                <a:gd name="T35" fmla="*/ 87 h 88"/>
                <a:gd name="T36" fmla="*/ 0 w 56"/>
                <a:gd name="T37" fmla="*/ 0 h 88"/>
                <a:gd name="T38" fmla="*/ 24 w 56"/>
                <a:gd name="T39" fmla="*/ 16 h 88"/>
                <a:gd name="T40" fmla="*/ 24 w 56"/>
                <a:gd name="T41" fmla="*/ 16 h 88"/>
                <a:gd name="T42" fmla="*/ 24 w 56"/>
                <a:gd name="T43" fmla="*/ 31 h 88"/>
                <a:gd name="T44" fmla="*/ 32 w 56"/>
                <a:gd name="T45" fmla="*/ 31 h 88"/>
                <a:gd name="T46" fmla="*/ 32 w 56"/>
                <a:gd name="T47" fmla="*/ 24 h 88"/>
                <a:gd name="T48" fmla="*/ 32 w 56"/>
                <a:gd name="T49" fmla="*/ 24 h 88"/>
                <a:gd name="T50" fmla="*/ 32 w 56"/>
                <a:gd name="T51" fmla="*/ 16 h 88"/>
                <a:gd name="T52" fmla="*/ 24 w 56"/>
                <a:gd name="T53"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8">
                  <a:moveTo>
                    <a:pt x="0" y="0"/>
                  </a:moveTo>
                  <a:lnTo>
                    <a:pt x="0" y="0"/>
                  </a:lnTo>
                  <a:cubicBezTo>
                    <a:pt x="16" y="0"/>
                    <a:pt x="16" y="0"/>
                    <a:pt x="16" y="0"/>
                  </a:cubicBezTo>
                  <a:cubicBezTo>
                    <a:pt x="32" y="0"/>
                    <a:pt x="39" y="0"/>
                    <a:pt x="39" y="0"/>
                  </a:cubicBezTo>
                  <a:cubicBezTo>
                    <a:pt x="47" y="0"/>
                    <a:pt x="47" y="0"/>
                    <a:pt x="47" y="8"/>
                  </a:cubicBezTo>
                  <a:cubicBezTo>
                    <a:pt x="55" y="8"/>
                    <a:pt x="55" y="16"/>
                    <a:pt x="55" y="24"/>
                  </a:cubicBezTo>
                  <a:cubicBezTo>
                    <a:pt x="55" y="31"/>
                    <a:pt x="55" y="31"/>
                    <a:pt x="47" y="39"/>
                  </a:cubicBezTo>
                  <a:cubicBezTo>
                    <a:pt x="47" y="39"/>
                    <a:pt x="47" y="39"/>
                    <a:pt x="39" y="39"/>
                  </a:cubicBezTo>
                  <a:cubicBezTo>
                    <a:pt x="47" y="39"/>
                    <a:pt x="47" y="47"/>
                    <a:pt x="47" y="47"/>
                  </a:cubicBezTo>
                  <a:cubicBezTo>
                    <a:pt x="55" y="47"/>
                    <a:pt x="55" y="47"/>
                    <a:pt x="55" y="55"/>
                  </a:cubicBezTo>
                  <a:cubicBezTo>
                    <a:pt x="55" y="55"/>
                    <a:pt x="55" y="55"/>
                    <a:pt x="55" y="63"/>
                  </a:cubicBezTo>
                  <a:cubicBezTo>
                    <a:pt x="55" y="87"/>
                    <a:pt x="55" y="87"/>
                    <a:pt x="55" y="87"/>
                  </a:cubicBezTo>
                  <a:cubicBezTo>
                    <a:pt x="32" y="87"/>
                    <a:pt x="32" y="87"/>
                    <a:pt x="32" y="87"/>
                  </a:cubicBezTo>
                  <a:cubicBezTo>
                    <a:pt x="32" y="55"/>
                    <a:pt x="32" y="55"/>
                    <a:pt x="32" y="55"/>
                  </a:cubicBezTo>
                  <a:lnTo>
                    <a:pt x="32" y="47"/>
                  </a:lnTo>
                  <a:lnTo>
                    <a:pt x="24" y="47"/>
                  </a:lnTo>
                  <a:cubicBezTo>
                    <a:pt x="24" y="87"/>
                    <a:pt x="24" y="87"/>
                    <a:pt x="24" y="87"/>
                  </a:cubicBezTo>
                  <a:cubicBezTo>
                    <a:pt x="0" y="87"/>
                    <a:pt x="0" y="87"/>
                    <a:pt x="0" y="87"/>
                  </a:cubicBezTo>
                  <a:lnTo>
                    <a:pt x="0" y="0"/>
                  </a:lnTo>
                  <a:close/>
                  <a:moveTo>
                    <a:pt x="24" y="16"/>
                  </a:moveTo>
                  <a:lnTo>
                    <a:pt x="24" y="16"/>
                  </a:lnTo>
                  <a:cubicBezTo>
                    <a:pt x="24" y="31"/>
                    <a:pt x="24" y="31"/>
                    <a:pt x="24" y="31"/>
                  </a:cubicBezTo>
                  <a:lnTo>
                    <a:pt x="32" y="31"/>
                  </a:lnTo>
                  <a:cubicBezTo>
                    <a:pt x="32" y="31"/>
                    <a:pt x="32" y="31"/>
                    <a:pt x="32" y="24"/>
                  </a:cubicBezTo>
                  <a:lnTo>
                    <a:pt x="32" y="24"/>
                  </a:lnTo>
                  <a:cubicBezTo>
                    <a:pt x="32" y="16"/>
                    <a:pt x="32" y="16"/>
                    <a:pt x="32" y="16"/>
                  </a:cubicBezTo>
                  <a:lnTo>
                    <a:pt x="24" y="1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3" name="Freeform 895"/>
            <p:cNvSpPr>
              <a:spLocks noChangeArrowheads="1"/>
            </p:cNvSpPr>
            <p:nvPr/>
          </p:nvSpPr>
          <p:spPr bwMode="auto">
            <a:xfrm>
              <a:off x="17182704" y="7494190"/>
              <a:ext cx="19057" cy="63523"/>
            </a:xfrm>
            <a:custGeom>
              <a:avLst/>
              <a:gdLst>
                <a:gd name="T0" fmla="*/ 24 w 25"/>
                <a:gd name="T1" fmla="*/ 0 h 88"/>
                <a:gd name="T2" fmla="*/ 24 w 25"/>
                <a:gd name="T3" fmla="*/ 87 h 88"/>
                <a:gd name="T4" fmla="*/ 0 w 25"/>
                <a:gd name="T5" fmla="*/ 87 h 88"/>
                <a:gd name="T6" fmla="*/ 0 w 25"/>
                <a:gd name="T7" fmla="*/ 0 h 88"/>
                <a:gd name="T8" fmla="*/ 24 w 25"/>
                <a:gd name="T9" fmla="*/ 0 h 88"/>
              </a:gdLst>
              <a:ahLst/>
              <a:cxnLst>
                <a:cxn ang="0">
                  <a:pos x="T0" y="T1"/>
                </a:cxn>
                <a:cxn ang="0">
                  <a:pos x="T2" y="T3"/>
                </a:cxn>
                <a:cxn ang="0">
                  <a:pos x="T4" y="T5"/>
                </a:cxn>
                <a:cxn ang="0">
                  <a:pos x="T6" y="T7"/>
                </a:cxn>
                <a:cxn ang="0">
                  <a:pos x="T8" y="T9"/>
                </a:cxn>
              </a:cxnLst>
              <a:rect l="0" t="0" r="r" b="b"/>
              <a:pathLst>
                <a:path w="25" h="88">
                  <a:moveTo>
                    <a:pt x="24" y="0"/>
                  </a:moveTo>
                  <a:lnTo>
                    <a:pt x="24" y="87"/>
                  </a:lnTo>
                  <a:lnTo>
                    <a:pt x="0" y="87"/>
                  </a:lnTo>
                  <a:lnTo>
                    <a:pt x="0" y="0"/>
                  </a:lnTo>
                  <a:lnTo>
                    <a:pt x="2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4" name="Freeform 896"/>
            <p:cNvSpPr>
              <a:spLocks noChangeArrowheads="1"/>
            </p:cNvSpPr>
            <p:nvPr/>
          </p:nvSpPr>
          <p:spPr bwMode="auto">
            <a:xfrm>
              <a:off x="17204938" y="7487838"/>
              <a:ext cx="41289" cy="76228"/>
            </a:xfrm>
            <a:custGeom>
              <a:avLst/>
              <a:gdLst>
                <a:gd name="T0" fmla="*/ 55 w 56"/>
                <a:gd name="T1" fmla="*/ 47 h 104"/>
                <a:gd name="T2" fmla="*/ 55 w 56"/>
                <a:gd name="T3" fmla="*/ 47 h 104"/>
                <a:gd name="T4" fmla="*/ 31 w 56"/>
                <a:gd name="T5" fmla="*/ 47 h 104"/>
                <a:gd name="T6" fmla="*/ 31 w 56"/>
                <a:gd name="T7" fmla="*/ 32 h 104"/>
                <a:gd name="T8" fmla="*/ 31 w 56"/>
                <a:gd name="T9" fmla="*/ 24 h 104"/>
                <a:gd name="T10" fmla="*/ 31 w 56"/>
                <a:gd name="T11" fmla="*/ 16 h 104"/>
                <a:gd name="T12" fmla="*/ 24 w 56"/>
                <a:gd name="T13" fmla="*/ 24 h 104"/>
                <a:gd name="T14" fmla="*/ 24 w 56"/>
                <a:gd name="T15" fmla="*/ 32 h 104"/>
                <a:gd name="T16" fmla="*/ 24 w 56"/>
                <a:gd name="T17" fmla="*/ 71 h 104"/>
                <a:gd name="T18" fmla="*/ 24 w 56"/>
                <a:gd name="T19" fmla="*/ 79 h 104"/>
                <a:gd name="T20" fmla="*/ 31 w 56"/>
                <a:gd name="T21" fmla="*/ 87 h 104"/>
                <a:gd name="T22" fmla="*/ 31 w 56"/>
                <a:gd name="T23" fmla="*/ 79 h 104"/>
                <a:gd name="T24" fmla="*/ 31 w 56"/>
                <a:gd name="T25" fmla="*/ 71 h 104"/>
                <a:gd name="T26" fmla="*/ 31 w 56"/>
                <a:gd name="T27" fmla="*/ 63 h 104"/>
                <a:gd name="T28" fmla="*/ 55 w 56"/>
                <a:gd name="T29" fmla="*/ 63 h 104"/>
                <a:gd name="T30" fmla="*/ 55 w 56"/>
                <a:gd name="T31" fmla="*/ 63 h 104"/>
                <a:gd name="T32" fmla="*/ 55 w 56"/>
                <a:gd name="T33" fmla="*/ 87 h 104"/>
                <a:gd name="T34" fmla="*/ 47 w 56"/>
                <a:gd name="T35" fmla="*/ 95 h 104"/>
                <a:gd name="T36" fmla="*/ 31 w 56"/>
                <a:gd name="T37" fmla="*/ 103 h 104"/>
                <a:gd name="T38" fmla="*/ 15 w 56"/>
                <a:gd name="T39" fmla="*/ 95 h 104"/>
                <a:gd name="T40" fmla="*/ 0 w 56"/>
                <a:gd name="T41" fmla="*/ 87 h 104"/>
                <a:gd name="T42" fmla="*/ 0 w 56"/>
                <a:gd name="T43" fmla="*/ 63 h 104"/>
                <a:gd name="T44" fmla="*/ 0 w 56"/>
                <a:gd name="T45" fmla="*/ 39 h 104"/>
                <a:gd name="T46" fmla="*/ 0 w 56"/>
                <a:gd name="T47" fmla="*/ 24 h 104"/>
                <a:gd name="T48" fmla="*/ 8 w 56"/>
                <a:gd name="T49" fmla="*/ 16 h 104"/>
                <a:gd name="T50" fmla="*/ 15 w 56"/>
                <a:gd name="T51" fmla="*/ 8 h 104"/>
                <a:gd name="T52" fmla="*/ 31 w 56"/>
                <a:gd name="T53" fmla="*/ 0 h 104"/>
                <a:gd name="T54" fmla="*/ 47 w 56"/>
                <a:gd name="T55" fmla="*/ 8 h 104"/>
                <a:gd name="T56" fmla="*/ 55 w 56"/>
                <a:gd name="T57" fmla="*/ 16 h 104"/>
                <a:gd name="T58" fmla="*/ 55 w 56"/>
                <a:gd name="T59" fmla="*/ 39 h 104"/>
                <a:gd name="T60" fmla="*/ 55 w 56"/>
                <a:gd name="T61" fmla="*/ 4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04">
                  <a:moveTo>
                    <a:pt x="55" y="47"/>
                  </a:moveTo>
                  <a:lnTo>
                    <a:pt x="55" y="47"/>
                  </a:lnTo>
                  <a:cubicBezTo>
                    <a:pt x="31" y="47"/>
                    <a:pt x="31" y="47"/>
                    <a:pt x="31" y="47"/>
                  </a:cubicBezTo>
                  <a:cubicBezTo>
                    <a:pt x="31" y="32"/>
                    <a:pt x="31" y="32"/>
                    <a:pt x="31" y="32"/>
                  </a:cubicBezTo>
                  <a:cubicBezTo>
                    <a:pt x="31" y="24"/>
                    <a:pt x="31" y="24"/>
                    <a:pt x="31" y="24"/>
                  </a:cubicBezTo>
                  <a:cubicBezTo>
                    <a:pt x="31" y="16"/>
                    <a:pt x="31" y="16"/>
                    <a:pt x="31" y="16"/>
                  </a:cubicBezTo>
                  <a:cubicBezTo>
                    <a:pt x="31" y="16"/>
                    <a:pt x="24" y="16"/>
                    <a:pt x="24" y="24"/>
                  </a:cubicBezTo>
                  <a:cubicBezTo>
                    <a:pt x="24" y="24"/>
                    <a:pt x="24" y="24"/>
                    <a:pt x="24" y="32"/>
                  </a:cubicBezTo>
                  <a:cubicBezTo>
                    <a:pt x="24" y="71"/>
                    <a:pt x="24" y="71"/>
                    <a:pt x="24" y="71"/>
                  </a:cubicBezTo>
                  <a:cubicBezTo>
                    <a:pt x="24" y="79"/>
                    <a:pt x="24" y="79"/>
                    <a:pt x="24" y="79"/>
                  </a:cubicBezTo>
                  <a:cubicBezTo>
                    <a:pt x="24" y="87"/>
                    <a:pt x="31" y="87"/>
                    <a:pt x="31" y="87"/>
                  </a:cubicBezTo>
                  <a:cubicBezTo>
                    <a:pt x="31" y="87"/>
                    <a:pt x="31" y="87"/>
                    <a:pt x="31" y="79"/>
                  </a:cubicBezTo>
                  <a:cubicBezTo>
                    <a:pt x="31" y="79"/>
                    <a:pt x="31" y="79"/>
                    <a:pt x="31" y="71"/>
                  </a:cubicBezTo>
                  <a:cubicBezTo>
                    <a:pt x="31" y="63"/>
                    <a:pt x="31" y="63"/>
                    <a:pt x="31" y="63"/>
                  </a:cubicBezTo>
                  <a:cubicBezTo>
                    <a:pt x="55" y="63"/>
                    <a:pt x="55" y="63"/>
                    <a:pt x="55" y="63"/>
                  </a:cubicBezTo>
                  <a:lnTo>
                    <a:pt x="55" y="63"/>
                  </a:lnTo>
                  <a:cubicBezTo>
                    <a:pt x="55" y="71"/>
                    <a:pt x="55" y="79"/>
                    <a:pt x="55" y="87"/>
                  </a:cubicBezTo>
                  <a:cubicBezTo>
                    <a:pt x="55" y="87"/>
                    <a:pt x="55" y="95"/>
                    <a:pt x="47" y="95"/>
                  </a:cubicBezTo>
                  <a:cubicBezTo>
                    <a:pt x="39" y="95"/>
                    <a:pt x="39" y="103"/>
                    <a:pt x="31" y="103"/>
                  </a:cubicBezTo>
                  <a:cubicBezTo>
                    <a:pt x="24" y="103"/>
                    <a:pt x="15" y="95"/>
                    <a:pt x="15" y="95"/>
                  </a:cubicBezTo>
                  <a:cubicBezTo>
                    <a:pt x="8" y="95"/>
                    <a:pt x="8" y="87"/>
                    <a:pt x="0" y="87"/>
                  </a:cubicBezTo>
                  <a:cubicBezTo>
                    <a:pt x="0" y="79"/>
                    <a:pt x="0" y="71"/>
                    <a:pt x="0" y="63"/>
                  </a:cubicBezTo>
                  <a:cubicBezTo>
                    <a:pt x="0" y="39"/>
                    <a:pt x="0" y="39"/>
                    <a:pt x="0" y="39"/>
                  </a:cubicBezTo>
                  <a:cubicBezTo>
                    <a:pt x="0" y="32"/>
                    <a:pt x="0" y="24"/>
                    <a:pt x="0" y="24"/>
                  </a:cubicBezTo>
                  <a:cubicBezTo>
                    <a:pt x="0" y="16"/>
                    <a:pt x="0" y="16"/>
                    <a:pt x="8" y="16"/>
                  </a:cubicBezTo>
                  <a:cubicBezTo>
                    <a:pt x="8" y="8"/>
                    <a:pt x="8" y="8"/>
                    <a:pt x="15" y="8"/>
                  </a:cubicBezTo>
                  <a:cubicBezTo>
                    <a:pt x="15" y="8"/>
                    <a:pt x="24" y="0"/>
                    <a:pt x="31" y="0"/>
                  </a:cubicBezTo>
                  <a:cubicBezTo>
                    <a:pt x="39" y="0"/>
                    <a:pt x="39" y="8"/>
                    <a:pt x="47" y="8"/>
                  </a:cubicBezTo>
                  <a:cubicBezTo>
                    <a:pt x="55" y="8"/>
                    <a:pt x="55" y="16"/>
                    <a:pt x="55" y="16"/>
                  </a:cubicBezTo>
                  <a:cubicBezTo>
                    <a:pt x="55" y="24"/>
                    <a:pt x="55" y="32"/>
                    <a:pt x="55" y="39"/>
                  </a:cubicBezTo>
                  <a:lnTo>
                    <a:pt x="55"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5" name="Freeform 897"/>
            <p:cNvSpPr>
              <a:spLocks noChangeArrowheads="1"/>
            </p:cNvSpPr>
            <p:nvPr/>
          </p:nvSpPr>
          <p:spPr bwMode="auto">
            <a:xfrm>
              <a:off x="17249404" y="7494190"/>
              <a:ext cx="41289" cy="63523"/>
            </a:xfrm>
            <a:custGeom>
              <a:avLst/>
              <a:gdLst>
                <a:gd name="T0" fmla="*/ 55 w 56"/>
                <a:gd name="T1" fmla="*/ 0 h 88"/>
                <a:gd name="T2" fmla="*/ 55 w 56"/>
                <a:gd name="T3" fmla="*/ 87 h 88"/>
                <a:gd name="T4" fmla="*/ 32 w 56"/>
                <a:gd name="T5" fmla="*/ 87 h 88"/>
                <a:gd name="T6" fmla="*/ 32 w 56"/>
                <a:gd name="T7" fmla="*/ 47 h 88"/>
                <a:gd name="T8" fmla="*/ 24 w 56"/>
                <a:gd name="T9" fmla="*/ 47 h 88"/>
                <a:gd name="T10" fmla="*/ 24 w 56"/>
                <a:gd name="T11" fmla="*/ 87 h 88"/>
                <a:gd name="T12" fmla="*/ 0 w 56"/>
                <a:gd name="T13" fmla="*/ 87 h 88"/>
                <a:gd name="T14" fmla="*/ 0 w 56"/>
                <a:gd name="T15" fmla="*/ 0 h 88"/>
                <a:gd name="T16" fmla="*/ 24 w 56"/>
                <a:gd name="T17" fmla="*/ 0 h 88"/>
                <a:gd name="T18" fmla="*/ 24 w 56"/>
                <a:gd name="T19" fmla="*/ 31 h 88"/>
                <a:gd name="T20" fmla="*/ 32 w 56"/>
                <a:gd name="T21" fmla="*/ 31 h 88"/>
                <a:gd name="T22" fmla="*/ 32 w 56"/>
                <a:gd name="T23" fmla="*/ 0 h 88"/>
                <a:gd name="T24" fmla="*/ 55 w 56"/>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88">
                  <a:moveTo>
                    <a:pt x="55" y="0"/>
                  </a:moveTo>
                  <a:lnTo>
                    <a:pt x="55" y="87"/>
                  </a:lnTo>
                  <a:lnTo>
                    <a:pt x="32" y="87"/>
                  </a:lnTo>
                  <a:lnTo>
                    <a:pt x="32" y="47"/>
                  </a:lnTo>
                  <a:lnTo>
                    <a:pt x="24" y="47"/>
                  </a:lnTo>
                  <a:lnTo>
                    <a:pt x="24" y="87"/>
                  </a:lnTo>
                  <a:lnTo>
                    <a:pt x="0" y="87"/>
                  </a:lnTo>
                  <a:lnTo>
                    <a:pt x="0" y="0"/>
                  </a:lnTo>
                  <a:lnTo>
                    <a:pt x="24" y="0"/>
                  </a:lnTo>
                  <a:lnTo>
                    <a:pt x="24" y="31"/>
                  </a:lnTo>
                  <a:lnTo>
                    <a:pt x="32" y="31"/>
                  </a:lnTo>
                  <a:lnTo>
                    <a:pt x="32"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6" name="Freeform 898"/>
            <p:cNvSpPr>
              <a:spLocks noChangeArrowheads="1"/>
            </p:cNvSpPr>
            <p:nvPr/>
          </p:nvSpPr>
          <p:spPr bwMode="auto">
            <a:xfrm>
              <a:off x="17300223" y="7494190"/>
              <a:ext cx="50819" cy="63523"/>
            </a:xfrm>
            <a:custGeom>
              <a:avLst/>
              <a:gdLst>
                <a:gd name="T0" fmla="*/ 71 w 72"/>
                <a:gd name="T1" fmla="*/ 0 h 88"/>
                <a:gd name="T2" fmla="*/ 71 w 72"/>
                <a:gd name="T3" fmla="*/ 0 h 88"/>
                <a:gd name="T4" fmla="*/ 71 w 72"/>
                <a:gd name="T5" fmla="*/ 87 h 88"/>
                <a:gd name="T6" fmla="*/ 48 w 72"/>
                <a:gd name="T7" fmla="*/ 87 h 88"/>
                <a:gd name="T8" fmla="*/ 48 w 72"/>
                <a:gd name="T9" fmla="*/ 24 h 88"/>
                <a:gd name="T10" fmla="*/ 40 w 72"/>
                <a:gd name="T11" fmla="*/ 87 h 88"/>
                <a:gd name="T12" fmla="*/ 24 w 72"/>
                <a:gd name="T13" fmla="*/ 87 h 88"/>
                <a:gd name="T14" fmla="*/ 16 w 72"/>
                <a:gd name="T15" fmla="*/ 31 h 88"/>
                <a:gd name="T16" fmla="*/ 16 w 72"/>
                <a:gd name="T17" fmla="*/ 87 h 88"/>
                <a:gd name="T18" fmla="*/ 0 w 72"/>
                <a:gd name="T19" fmla="*/ 87 h 88"/>
                <a:gd name="T20" fmla="*/ 0 w 72"/>
                <a:gd name="T21" fmla="*/ 0 h 88"/>
                <a:gd name="T22" fmla="*/ 32 w 72"/>
                <a:gd name="T23" fmla="*/ 0 h 88"/>
                <a:gd name="T24" fmla="*/ 32 w 72"/>
                <a:gd name="T25" fmla="*/ 16 h 88"/>
                <a:gd name="T26" fmla="*/ 32 w 72"/>
                <a:gd name="T27" fmla="*/ 39 h 88"/>
                <a:gd name="T28" fmla="*/ 40 w 72"/>
                <a:gd name="T29" fmla="*/ 0 h 88"/>
                <a:gd name="T30" fmla="*/ 71 w 72"/>
                <a:gd name="T3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8">
                  <a:moveTo>
                    <a:pt x="71" y="0"/>
                  </a:moveTo>
                  <a:lnTo>
                    <a:pt x="71" y="0"/>
                  </a:lnTo>
                  <a:cubicBezTo>
                    <a:pt x="71" y="87"/>
                    <a:pt x="71" y="87"/>
                    <a:pt x="71" y="87"/>
                  </a:cubicBezTo>
                  <a:cubicBezTo>
                    <a:pt x="48" y="87"/>
                    <a:pt x="48" y="87"/>
                    <a:pt x="48" y="87"/>
                  </a:cubicBezTo>
                  <a:cubicBezTo>
                    <a:pt x="48" y="24"/>
                    <a:pt x="48" y="24"/>
                    <a:pt x="48" y="24"/>
                  </a:cubicBezTo>
                  <a:cubicBezTo>
                    <a:pt x="40" y="87"/>
                    <a:pt x="40" y="87"/>
                    <a:pt x="40" y="87"/>
                  </a:cubicBezTo>
                  <a:cubicBezTo>
                    <a:pt x="24" y="87"/>
                    <a:pt x="24" y="87"/>
                    <a:pt x="24" y="87"/>
                  </a:cubicBezTo>
                  <a:cubicBezTo>
                    <a:pt x="16" y="31"/>
                    <a:pt x="16" y="31"/>
                    <a:pt x="16" y="31"/>
                  </a:cubicBezTo>
                  <a:cubicBezTo>
                    <a:pt x="16" y="87"/>
                    <a:pt x="16" y="87"/>
                    <a:pt x="16" y="87"/>
                  </a:cubicBezTo>
                  <a:cubicBezTo>
                    <a:pt x="0" y="87"/>
                    <a:pt x="0" y="87"/>
                    <a:pt x="0" y="87"/>
                  </a:cubicBezTo>
                  <a:cubicBezTo>
                    <a:pt x="0" y="0"/>
                    <a:pt x="0" y="0"/>
                    <a:pt x="0" y="0"/>
                  </a:cubicBezTo>
                  <a:cubicBezTo>
                    <a:pt x="32" y="0"/>
                    <a:pt x="32" y="0"/>
                    <a:pt x="32" y="0"/>
                  </a:cubicBezTo>
                  <a:cubicBezTo>
                    <a:pt x="32" y="0"/>
                    <a:pt x="32" y="8"/>
                    <a:pt x="32" y="16"/>
                  </a:cubicBezTo>
                  <a:cubicBezTo>
                    <a:pt x="32" y="39"/>
                    <a:pt x="32" y="39"/>
                    <a:pt x="32" y="39"/>
                  </a:cubicBezTo>
                  <a:cubicBezTo>
                    <a:pt x="40" y="0"/>
                    <a:pt x="40" y="0"/>
                    <a:pt x="40" y="0"/>
                  </a:cubicBez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7" name="Freeform 899"/>
            <p:cNvSpPr>
              <a:spLocks noChangeArrowheads="1"/>
            </p:cNvSpPr>
            <p:nvPr/>
          </p:nvSpPr>
          <p:spPr bwMode="auto">
            <a:xfrm>
              <a:off x="17357394" y="7487838"/>
              <a:ext cx="41289" cy="76228"/>
            </a:xfrm>
            <a:custGeom>
              <a:avLst/>
              <a:gdLst>
                <a:gd name="T0" fmla="*/ 55 w 56"/>
                <a:gd name="T1" fmla="*/ 55 h 104"/>
                <a:gd name="T2" fmla="*/ 55 w 56"/>
                <a:gd name="T3" fmla="*/ 55 h 104"/>
                <a:gd name="T4" fmla="*/ 55 w 56"/>
                <a:gd name="T5" fmla="*/ 79 h 104"/>
                <a:gd name="T6" fmla="*/ 55 w 56"/>
                <a:gd name="T7" fmla="*/ 87 h 104"/>
                <a:gd name="T8" fmla="*/ 40 w 56"/>
                <a:gd name="T9" fmla="*/ 95 h 104"/>
                <a:gd name="T10" fmla="*/ 32 w 56"/>
                <a:gd name="T11" fmla="*/ 103 h 104"/>
                <a:gd name="T12" fmla="*/ 16 w 56"/>
                <a:gd name="T13" fmla="*/ 95 h 104"/>
                <a:gd name="T14" fmla="*/ 8 w 56"/>
                <a:gd name="T15" fmla="*/ 87 h 104"/>
                <a:gd name="T16" fmla="*/ 0 w 56"/>
                <a:gd name="T17" fmla="*/ 79 h 104"/>
                <a:gd name="T18" fmla="*/ 0 w 56"/>
                <a:gd name="T19" fmla="*/ 55 h 104"/>
                <a:gd name="T20" fmla="*/ 0 w 56"/>
                <a:gd name="T21" fmla="*/ 39 h 104"/>
                <a:gd name="T22" fmla="*/ 0 w 56"/>
                <a:gd name="T23" fmla="*/ 24 h 104"/>
                <a:gd name="T24" fmla="*/ 8 w 56"/>
                <a:gd name="T25" fmla="*/ 16 h 104"/>
                <a:gd name="T26" fmla="*/ 16 w 56"/>
                <a:gd name="T27" fmla="*/ 8 h 104"/>
                <a:gd name="T28" fmla="*/ 32 w 56"/>
                <a:gd name="T29" fmla="*/ 0 h 104"/>
                <a:gd name="T30" fmla="*/ 40 w 56"/>
                <a:gd name="T31" fmla="*/ 8 h 104"/>
                <a:gd name="T32" fmla="*/ 55 w 56"/>
                <a:gd name="T33" fmla="*/ 16 h 104"/>
                <a:gd name="T34" fmla="*/ 55 w 56"/>
                <a:gd name="T35" fmla="*/ 24 h 104"/>
                <a:gd name="T36" fmla="*/ 55 w 56"/>
                <a:gd name="T37" fmla="*/ 39 h 104"/>
                <a:gd name="T38" fmla="*/ 55 w 56"/>
                <a:gd name="T39" fmla="*/ 55 h 104"/>
                <a:gd name="T40" fmla="*/ 32 w 56"/>
                <a:gd name="T41" fmla="*/ 32 h 104"/>
                <a:gd name="T42" fmla="*/ 32 w 56"/>
                <a:gd name="T43" fmla="*/ 32 h 104"/>
                <a:gd name="T44" fmla="*/ 32 w 56"/>
                <a:gd name="T45" fmla="*/ 24 h 104"/>
                <a:gd name="T46" fmla="*/ 32 w 56"/>
                <a:gd name="T47" fmla="*/ 16 h 104"/>
                <a:gd name="T48" fmla="*/ 24 w 56"/>
                <a:gd name="T49" fmla="*/ 24 h 104"/>
                <a:gd name="T50" fmla="*/ 24 w 56"/>
                <a:gd name="T51" fmla="*/ 32 h 104"/>
                <a:gd name="T52" fmla="*/ 24 w 56"/>
                <a:gd name="T53" fmla="*/ 71 h 104"/>
                <a:gd name="T54" fmla="*/ 24 w 56"/>
                <a:gd name="T55" fmla="*/ 79 h 104"/>
                <a:gd name="T56" fmla="*/ 32 w 56"/>
                <a:gd name="T57" fmla="*/ 87 h 104"/>
                <a:gd name="T58" fmla="*/ 32 w 56"/>
                <a:gd name="T59" fmla="*/ 79 h 104"/>
                <a:gd name="T60" fmla="*/ 32 w 56"/>
                <a:gd name="T61" fmla="*/ 71 h 104"/>
                <a:gd name="T62" fmla="*/ 32 w 56"/>
                <a:gd name="T63"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104">
                  <a:moveTo>
                    <a:pt x="55" y="55"/>
                  </a:moveTo>
                  <a:lnTo>
                    <a:pt x="55" y="55"/>
                  </a:lnTo>
                  <a:cubicBezTo>
                    <a:pt x="55" y="71"/>
                    <a:pt x="55" y="71"/>
                    <a:pt x="55" y="79"/>
                  </a:cubicBezTo>
                  <a:lnTo>
                    <a:pt x="55" y="87"/>
                  </a:lnTo>
                  <a:cubicBezTo>
                    <a:pt x="48" y="95"/>
                    <a:pt x="48" y="95"/>
                    <a:pt x="40" y="95"/>
                  </a:cubicBezTo>
                  <a:lnTo>
                    <a:pt x="32" y="103"/>
                  </a:lnTo>
                  <a:cubicBezTo>
                    <a:pt x="24" y="103"/>
                    <a:pt x="24" y="95"/>
                    <a:pt x="16" y="95"/>
                  </a:cubicBezTo>
                  <a:cubicBezTo>
                    <a:pt x="16" y="95"/>
                    <a:pt x="8" y="95"/>
                    <a:pt x="8" y="87"/>
                  </a:cubicBezTo>
                  <a:lnTo>
                    <a:pt x="0" y="79"/>
                  </a:lnTo>
                  <a:cubicBezTo>
                    <a:pt x="0" y="79"/>
                    <a:pt x="0" y="71"/>
                    <a:pt x="0" y="55"/>
                  </a:cubicBezTo>
                  <a:cubicBezTo>
                    <a:pt x="0" y="39"/>
                    <a:pt x="0" y="39"/>
                    <a:pt x="0" y="39"/>
                  </a:cubicBezTo>
                  <a:cubicBezTo>
                    <a:pt x="0" y="32"/>
                    <a:pt x="0" y="32"/>
                    <a:pt x="0" y="24"/>
                  </a:cubicBezTo>
                  <a:lnTo>
                    <a:pt x="8" y="16"/>
                  </a:lnTo>
                  <a:cubicBezTo>
                    <a:pt x="8" y="8"/>
                    <a:pt x="8" y="8"/>
                    <a:pt x="16" y="8"/>
                  </a:cubicBezTo>
                  <a:cubicBezTo>
                    <a:pt x="16" y="8"/>
                    <a:pt x="24" y="0"/>
                    <a:pt x="32" y="0"/>
                  </a:cubicBezTo>
                  <a:lnTo>
                    <a:pt x="40" y="8"/>
                  </a:lnTo>
                  <a:cubicBezTo>
                    <a:pt x="48" y="8"/>
                    <a:pt x="48" y="8"/>
                    <a:pt x="55" y="16"/>
                  </a:cubicBezTo>
                  <a:lnTo>
                    <a:pt x="55" y="24"/>
                  </a:lnTo>
                  <a:cubicBezTo>
                    <a:pt x="55" y="24"/>
                    <a:pt x="55" y="32"/>
                    <a:pt x="55" y="39"/>
                  </a:cubicBezTo>
                  <a:lnTo>
                    <a:pt x="55" y="55"/>
                  </a:lnTo>
                  <a:close/>
                  <a:moveTo>
                    <a:pt x="32" y="32"/>
                  </a:moveTo>
                  <a:lnTo>
                    <a:pt x="32" y="32"/>
                  </a:lnTo>
                  <a:cubicBezTo>
                    <a:pt x="32" y="24"/>
                    <a:pt x="32" y="24"/>
                    <a:pt x="32" y="24"/>
                  </a:cubicBezTo>
                  <a:cubicBezTo>
                    <a:pt x="32" y="16"/>
                    <a:pt x="32" y="16"/>
                    <a:pt x="32" y="16"/>
                  </a:cubicBezTo>
                  <a:cubicBezTo>
                    <a:pt x="32" y="16"/>
                    <a:pt x="24" y="16"/>
                    <a:pt x="24" y="24"/>
                  </a:cubicBezTo>
                  <a:cubicBezTo>
                    <a:pt x="24" y="24"/>
                    <a:pt x="24" y="24"/>
                    <a:pt x="24" y="32"/>
                  </a:cubicBezTo>
                  <a:cubicBezTo>
                    <a:pt x="24" y="71"/>
                    <a:pt x="24" y="71"/>
                    <a:pt x="24" y="71"/>
                  </a:cubicBezTo>
                  <a:cubicBezTo>
                    <a:pt x="24" y="79"/>
                    <a:pt x="24" y="79"/>
                    <a:pt x="24" y="79"/>
                  </a:cubicBezTo>
                  <a:cubicBezTo>
                    <a:pt x="24" y="87"/>
                    <a:pt x="32" y="87"/>
                    <a:pt x="32" y="87"/>
                  </a:cubicBezTo>
                  <a:cubicBezTo>
                    <a:pt x="32" y="87"/>
                    <a:pt x="32" y="87"/>
                    <a:pt x="32" y="79"/>
                  </a:cubicBezTo>
                  <a:cubicBezTo>
                    <a:pt x="32" y="79"/>
                    <a:pt x="32" y="79"/>
                    <a:pt x="32" y="71"/>
                  </a:cubicBezTo>
                  <a:lnTo>
                    <a:pt x="32"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8" name="Freeform 900"/>
            <p:cNvSpPr>
              <a:spLocks noChangeArrowheads="1"/>
            </p:cNvSpPr>
            <p:nvPr/>
          </p:nvSpPr>
          <p:spPr bwMode="auto">
            <a:xfrm>
              <a:off x="17405035" y="7494190"/>
              <a:ext cx="41291" cy="63523"/>
            </a:xfrm>
            <a:custGeom>
              <a:avLst/>
              <a:gdLst>
                <a:gd name="T0" fmla="*/ 55 w 56"/>
                <a:gd name="T1" fmla="*/ 0 h 88"/>
                <a:gd name="T2" fmla="*/ 55 w 56"/>
                <a:gd name="T3" fmla="*/ 87 h 88"/>
                <a:gd name="T4" fmla="*/ 39 w 56"/>
                <a:gd name="T5" fmla="*/ 87 h 88"/>
                <a:gd name="T6" fmla="*/ 23 w 56"/>
                <a:gd name="T7" fmla="*/ 47 h 88"/>
                <a:gd name="T8" fmla="*/ 23 w 56"/>
                <a:gd name="T9" fmla="*/ 87 h 88"/>
                <a:gd name="T10" fmla="*/ 0 w 56"/>
                <a:gd name="T11" fmla="*/ 87 h 88"/>
                <a:gd name="T12" fmla="*/ 0 w 56"/>
                <a:gd name="T13" fmla="*/ 0 h 88"/>
                <a:gd name="T14" fmla="*/ 23 w 56"/>
                <a:gd name="T15" fmla="*/ 0 h 88"/>
                <a:gd name="T16" fmla="*/ 39 w 56"/>
                <a:gd name="T17" fmla="*/ 39 h 88"/>
                <a:gd name="T18" fmla="*/ 39 w 56"/>
                <a:gd name="T19" fmla="*/ 0 h 88"/>
                <a:gd name="T20" fmla="*/ 55 w 56"/>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8">
                  <a:moveTo>
                    <a:pt x="55" y="0"/>
                  </a:moveTo>
                  <a:lnTo>
                    <a:pt x="55" y="87"/>
                  </a:lnTo>
                  <a:lnTo>
                    <a:pt x="39" y="87"/>
                  </a:lnTo>
                  <a:lnTo>
                    <a:pt x="23" y="47"/>
                  </a:lnTo>
                  <a:lnTo>
                    <a:pt x="23" y="87"/>
                  </a:lnTo>
                  <a:lnTo>
                    <a:pt x="0" y="87"/>
                  </a:lnTo>
                  <a:lnTo>
                    <a:pt x="0" y="0"/>
                  </a:lnTo>
                  <a:lnTo>
                    <a:pt x="23" y="0"/>
                  </a:lnTo>
                  <a:lnTo>
                    <a:pt x="39" y="39"/>
                  </a:lnTo>
                  <a:lnTo>
                    <a:pt x="39"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09" name="Freeform 901"/>
            <p:cNvSpPr>
              <a:spLocks noChangeArrowheads="1"/>
            </p:cNvSpPr>
            <p:nvPr/>
          </p:nvSpPr>
          <p:spPr bwMode="auto">
            <a:xfrm>
              <a:off x="17449502" y="7494190"/>
              <a:ext cx="41291" cy="63523"/>
            </a:xfrm>
            <a:custGeom>
              <a:avLst/>
              <a:gdLst>
                <a:gd name="T0" fmla="*/ 0 w 56"/>
                <a:gd name="T1" fmla="*/ 0 h 88"/>
                <a:gd name="T2" fmla="*/ 0 w 56"/>
                <a:gd name="T3" fmla="*/ 0 h 88"/>
                <a:gd name="T4" fmla="*/ 23 w 56"/>
                <a:gd name="T5" fmla="*/ 0 h 88"/>
                <a:gd name="T6" fmla="*/ 47 w 56"/>
                <a:gd name="T7" fmla="*/ 0 h 88"/>
                <a:gd name="T8" fmla="*/ 55 w 56"/>
                <a:gd name="T9" fmla="*/ 8 h 88"/>
                <a:gd name="T10" fmla="*/ 55 w 56"/>
                <a:gd name="T11" fmla="*/ 16 h 88"/>
                <a:gd name="T12" fmla="*/ 55 w 56"/>
                <a:gd name="T13" fmla="*/ 31 h 88"/>
                <a:gd name="T14" fmla="*/ 55 w 56"/>
                <a:gd name="T15" fmla="*/ 63 h 88"/>
                <a:gd name="T16" fmla="*/ 55 w 56"/>
                <a:gd name="T17" fmla="*/ 79 h 88"/>
                <a:gd name="T18" fmla="*/ 55 w 56"/>
                <a:gd name="T19" fmla="*/ 87 h 88"/>
                <a:gd name="T20" fmla="*/ 47 w 56"/>
                <a:gd name="T21" fmla="*/ 87 h 88"/>
                <a:gd name="T22" fmla="*/ 31 w 56"/>
                <a:gd name="T23" fmla="*/ 87 h 88"/>
                <a:gd name="T24" fmla="*/ 0 w 56"/>
                <a:gd name="T25" fmla="*/ 87 h 88"/>
                <a:gd name="T26" fmla="*/ 0 w 56"/>
                <a:gd name="T27" fmla="*/ 0 h 88"/>
                <a:gd name="T28" fmla="*/ 23 w 56"/>
                <a:gd name="T29" fmla="*/ 16 h 88"/>
                <a:gd name="T30" fmla="*/ 23 w 56"/>
                <a:gd name="T31" fmla="*/ 16 h 88"/>
                <a:gd name="T32" fmla="*/ 23 w 56"/>
                <a:gd name="T33" fmla="*/ 71 h 88"/>
                <a:gd name="T34" fmla="*/ 31 w 56"/>
                <a:gd name="T35" fmla="*/ 71 h 88"/>
                <a:gd name="T36" fmla="*/ 31 w 56"/>
                <a:gd name="T37" fmla="*/ 63 h 88"/>
                <a:gd name="T38" fmla="*/ 31 w 56"/>
                <a:gd name="T39" fmla="*/ 24 h 88"/>
                <a:gd name="T40" fmla="*/ 31 w 56"/>
                <a:gd name="T41" fmla="*/ 16 h 88"/>
                <a:gd name="T42" fmla="*/ 31 w 56"/>
                <a:gd name="T43" fmla="*/ 16 h 88"/>
                <a:gd name="T44" fmla="*/ 23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23" y="0"/>
                    <a:pt x="23" y="0"/>
                    <a:pt x="23" y="0"/>
                  </a:cubicBezTo>
                  <a:cubicBezTo>
                    <a:pt x="31" y="0"/>
                    <a:pt x="39" y="0"/>
                    <a:pt x="47" y="0"/>
                  </a:cubicBezTo>
                  <a:cubicBezTo>
                    <a:pt x="47" y="0"/>
                    <a:pt x="55" y="0"/>
                    <a:pt x="55" y="8"/>
                  </a:cubicBezTo>
                  <a:cubicBezTo>
                    <a:pt x="55" y="8"/>
                    <a:pt x="55" y="8"/>
                    <a:pt x="55" y="16"/>
                  </a:cubicBezTo>
                  <a:cubicBezTo>
                    <a:pt x="55" y="16"/>
                    <a:pt x="55" y="24"/>
                    <a:pt x="55" y="31"/>
                  </a:cubicBezTo>
                  <a:cubicBezTo>
                    <a:pt x="55" y="63"/>
                    <a:pt x="55" y="63"/>
                    <a:pt x="55" y="63"/>
                  </a:cubicBezTo>
                  <a:cubicBezTo>
                    <a:pt x="55" y="71"/>
                    <a:pt x="55" y="79"/>
                    <a:pt x="55" y="79"/>
                  </a:cubicBezTo>
                  <a:lnTo>
                    <a:pt x="55" y="87"/>
                  </a:lnTo>
                  <a:lnTo>
                    <a:pt x="47" y="87"/>
                  </a:lnTo>
                  <a:cubicBezTo>
                    <a:pt x="47" y="87"/>
                    <a:pt x="39" y="87"/>
                    <a:pt x="31" y="87"/>
                  </a:cubicBezTo>
                  <a:cubicBezTo>
                    <a:pt x="0" y="87"/>
                    <a:pt x="0" y="87"/>
                    <a:pt x="0" y="87"/>
                  </a:cubicBezTo>
                  <a:lnTo>
                    <a:pt x="0" y="0"/>
                  </a:lnTo>
                  <a:close/>
                  <a:moveTo>
                    <a:pt x="23" y="16"/>
                  </a:moveTo>
                  <a:lnTo>
                    <a:pt x="23" y="16"/>
                  </a:lnTo>
                  <a:cubicBezTo>
                    <a:pt x="23" y="71"/>
                    <a:pt x="23" y="71"/>
                    <a:pt x="23" y="71"/>
                  </a:cubicBezTo>
                  <a:cubicBezTo>
                    <a:pt x="31" y="71"/>
                    <a:pt x="31" y="71"/>
                    <a:pt x="31" y="71"/>
                  </a:cubicBezTo>
                  <a:lnTo>
                    <a:pt x="31" y="63"/>
                  </a:lnTo>
                  <a:cubicBezTo>
                    <a:pt x="31" y="24"/>
                    <a:pt x="31" y="24"/>
                    <a:pt x="31" y="24"/>
                  </a:cubicBezTo>
                  <a:lnTo>
                    <a:pt x="31" y="16"/>
                  </a:lnTo>
                  <a:lnTo>
                    <a:pt x="31" y="16"/>
                  </a:lnTo>
                  <a:cubicBezTo>
                    <a:pt x="31" y="16"/>
                    <a:pt x="31" y="16"/>
                    <a:pt x="23"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0" name="Freeform 902"/>
            <p:cNvSpPr>
              <a:spLocks noChangeArrowheads="1"/>
            </p:cNvSpPr>
            <p:nvPr/>
          </p:nvSpPr>
          <p:spPr bwMode="auto">
            <a:xfrm>
              <a:off x="16315613" y="7624412"/>
              <a:ext cx="63523" cy="101637"/>
            </a:xfrm>
            <a:custGeom>
              <a:avLst/>
              <a:gdLst>
                <a:gd name="T0" fmla="*/ 88 w 89"/>
                <a:gd name="T1" fmla="*/ 63 h 143"/>
                <a:gd name="T2" fmla="*/ 88 w 89"/>
                <a:gd name="T3" fmla="*/ 63 h 143"/>
                <a:gd name="T4" fmla="*/ 48 w 89"/>
                <a:gd name="T5" fmla="*/ 63 h 143"/>
                <a:gd name="T6" fmla="*/ 48 w 89"/>
                <a:gd name="T7" fmla="*/ 39 h 143"/>
                <a:gd name="T8" fmla="*/ 48 w 89"/>
                <a:gd name="T9" fmla="*/ 23 h 143"/>
                <a:gd name="T10" fmla="*/ 48 w 89"/>
                <a:gd name="T11" fmla="*/ 23 h 143"/>
                <a:gd name="T12" fmla="*/ 40 w 89"/>
                <a:gd name="T13" fmla="*/ 23 h 143"/>
                <a:gd name="T14" fmla="*/ 40 w 89"/>
                <a:gd name="T15" fmla="*/ 39 h 143"/>
                <a:gd name="T16" fmla="*/ 40 w 89"/>
                <a:gd name="T17" fmla="*/ 102 h 143"/>
                <a:gd name="T18" fmla="*/ 40 w 89"/>
                <a:gd name="T19" fmla="*/ 118 h 143"/>
                <a:gd name="T20" fmla="*/ 40 w 89"/>
                <a:gd name="T21" fmla="*/ 118 h 143"/>
                <a:gd name="T22" fmla="*/ 48 w 89"/>
                <a:gd name="T23" fmla="*/ 118 h 143"/>
                <a:gd name="T24" fmla="*/ 48 w 89"/>
                <a:gd name="T25" fmla="*/ 102 h 143"/>
                <a:gd name="T26" fmla="*/ 48 w 89"/>
                <a:gd name="T27" fmla="*/ 87 h 143"/>
                <a:gd name="T28" fmla="*/ 88 w 89"/>
                <a:gd name="T29" fmla="*/ 87 h 143"/>
                <a:gd name="T30" fmla="*/ 88 w 89"/>
                <a:gd name="T31" fmla="*/ 87 h 143"/>
                <a:gd name="T32" fmla="*/ 79 w 89"/>
                <a:gd name="T33" fmla="*/ 118 h 143"/>
                <a:gd name="T34" fmla="*/ 72 w 89"/>
                <a:gd name="T35" fmla="*/ 134 h 143"/>
                <a:gd name="T36" fmla="*/ 48 w 89"/>
                <a:gd name="T37" fmla="*/ 142 h 143"/>
                <a:gd name="T38" fmla="*/ 16 w 89"/>
                <a:gd name="T39" fmla="*/ 134 h 143"/>
                <a:gd name="T40" fmla="*/ 8 w 89"/>
                <a:gd name="T41" fmla="*/ 118 h 143"/>
                <a:gd name="T42" fmla="*/ 0 w 89"/>
                <a:gd name="T43" fmla="*/ 87 h 143"/>
                <a:gd name="T44" fmla="*/ 0 w 89"/>
                <a:gd name="T45" fmla="*/ 47 h 143"/>
                <a:gd name="T46" fmla="*/ 0 w 89"/>
                <a:gd name="T47" fmla="*/ 31 h 143"/>
                <a:gd name="T48" fmla="*/ 8 w 89"/>
                <a:gd name="T49" fmla="*/ 15 h 143"/>
                <a:gd name="T50" fmla="*/ 24 w 89"/>
                <a:gd name="T51" fmla="*/ 8 h 143"/>
                <a:gd name="T52" fmla="*/ 40 w 89"/>
                <a:gd name="T53" fmla="*/ 0 h 143"/>
                <a:gd name="T54" fmla="*/ 72 w 89"/>
                <a:gd name="T55" fmla="*/ 8 h 143"/>
                <a:gd name="T56" fmla="*/ 79 w 89"/>
                <a:gd name="T57" fmla="*/ 23 h 143"/>
                <a:gd name="T58" fmla="*/ 88 w 89"/>
                <a:gd name="T59" fmla="*/ 47 h 143"/>
                <a:gd name="T60" fmla="*/ 88 w 89"/>
                <a:gd name="T6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143">
                  <a:moveTo>
                    <a:pt x="88" y="63"/>
                  </a:moveTo>
                  <a:lnTo>
                    <a:pt x="88" y="63"/>
                  </a:lnTo>
                  <a:cubicBezTo>
                    <a:pt x="48" y="63"/>
                    <a:pt x="48" y="63"/>
                    <a:pt x="48" y="63"/>
                  </a:cubicBezTo>
                  <a:cubicBezTo>
                    <a:pt x="48" y="39"/>
                    <a:pt x="48" y="39"/>
                    <a:pt x="48" y="39"/>
                  </a:cubicBezTo>
                  <a:cubicBezTo>
                    <a:pt x="48" y="31"/>
                    <a:pt x="48" y="31"/>
                    <a:pt x="48" y="23"/>
                  </a:cubicBezTo>
                  <a:lnTo>
                    <a:pt x="48" y="23"/>
                  </a:lnTo>
                  <a:cubicBezTo>
                    <a:pt x="40" y="23"/>
                    <a:pt x="40" y="23"/>
                    <a:pt x="40" y="23"/>
                  </a:cubicBezTo>
                  <a:cubicBezTo>
                    <a:pt x="40" y="31"/>
                    <a:pt x="40" y="31"/>
                    <a:pt x="40" y="39"/>
                  </a:cubicBezTo>
                  <a:cubicBezTo>
                    <a:pt x="40" y="102"/>
                    <a:pt x="40" y="102"/>
                    <a:pt x="40" y="102"/>
                  </a:cubicBezTo>
                  <a:cubicBezTo>
                    <a:pt x="40" y="110"/>
                    <a:pt x="40" y="110"/>
                    <a:pt x="40" y="118"/>
                  </a:cubicBezTo>
                  <a:lnTo>
                    <a:pt x="40" y="118"/>
                  </a:lnTo>
                  <a:cubicBezTo>
                    <a:pt x="48" y="118"/>
                    <a:pt x="48" y="118"/>
                    <a:pt x="48" y="118"/>
                  </a:cubicBezTo>
                  <a:cubicBezTo>
                    <a:pt x="48" y="110"/>
                    <a:pt x="48" y="110"/>
                    <a:pt x="48" y="102"/>
                  </a:cubicBezTo>
                  <a:cubicBezTo>
                    <a:pt x="48" y="87"/>
                    <a:pt x="48" y="87"/>
                    <a:pt x="48" y="87"/>
                  </a:cubicBezTo>
                  <a:cubicBezTo>
                    <a:pt x="88" y="87"/>
                    <a:pt x="88" y="87"/>
                    <a:pt x="88" y="87"/>
                  </a:cubicBezTo>
                  <a:lnTo>
                    <a:pt x="88" y="87"/>
                  </a:lnTo>
                  <a:cubicBezTo>
                    <a:pt x="88" y="102"/>
                    <a:pt x="88" y="110"/>
                    <a:pt x="79" y="118"/>
                  </a:cubicBezTo>
                  <a:cubicBezTo>
                    <a:pt x="79" y="126"/>
                    <a:pt x="79" y="126"/>
                    <a:pt x="72" y="134"/>
                  </a:cubicBezTo>
                  <a:cubicBezTo>
                    <a:pt x="64" y="142"/>
                    <a:pt x="56" y="142"/>
                    <a:pt x="48" y="142"/>
                  </a:cubicBezTo>
                  <a:cubicBezTo>
                    <a:pt x="32" y="142"/>
                    <a:pt x="24" y="142"/>
                    <a:pt x="16" y="134"/>
                  </a:cubicBezTo>
                  <a:cubicBezTo>
                    <a:pt x="8" y="134"/>
                    <a:pt x="8" y="126"/>
                    <a:pt x="8" y="118"/>
                  </a:cubicBezTo>
                  <a:cubicBezTo>
                    <a:pt x="0" y="110"/>
                    <a:pt x="0" y="102"/>
                    <a:pt x="0" y="87"/>
                  </a:cubicBezTo>
                  <a:cubicBezTo>
                    <a:pt x="0" y="47"/>
                    <a:pt x="0" y="47"/>
                    <a:pt x="0" y="47"/>
                  </a:cubicBezTo>
                  <a:cubicBezTo>
                    <a:pt x="0" y="39"/>
                    <a:pt x="0" y="31"/>
                    <a:pt x="0" y="31"/>
                  </a:cubicBezTo>
                  <a:cubicBezTo>
                    <a:pt x="0" y="23"/>
                    <a:pt x="8" y="23"/>
                    <a:pt x="8" y="15"/>
                  </a:cubicBezTo>
                  <a:cubicBezTo>
                    <a:pt x="16" y="8"/>
                    <a:pt x="16" y="8"/>
                    <a:pt x="24" y="8"/>
                  </a:cubicBezTo>
                  <a:cubicBezTo>
                    <a:pt x="32" y="0"/>
                    <a:pt x="32" y="0"/>
                    <a:pt x="40" y="0"/>
                  </a:cubicBezTo>
                  <a:cubicBezTo>
                    <a:pt x="56" y="0"/>
                    <a:pt x="64" y="0"/>
                    <a:pt x="72" y="8"/>
                  </a:cubicBezTo>
                  <a:cubicBezTo>
                    <a:pt x="72" y="8"/>
                    <a:pt x="79" y="15"/>
                    <a:pt x="79" y="23"/>
                  </a:cubicBezTo>
                  <a:cubicBezTo>
                    <a:pt x="88" y="31"/>
                    <a:pt x="88" y="39"/>
                    <a:pt x="88" y="47"/>
                  </a:cubicBezTo>
                  <a:lnTo>
                    <a:pt x="88"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1" name="Freeform 903"/>
            <p:cNvSpPr>
              <a:spLocks noChangeArrowheads="1"/>
            </p:cNvSpPr>
            <p:nvPr/>
          </p:nvSpPr>
          <p:spPr bwMode="auto">
            <a:xfrm>
              <a:off x="16385488" y="7630764"/>
              <a:ext cx="57171" cy="92110"/>
            </a:xfrm>
            <a:custGeom>
              <a:avLst/>
              <a:gdLst>
                <a:gd name="T0" fmla="*/ 79 w 80"/>
                <a:gd name="T1" fmla="*/ 0 h 127"/>
                <a:gd name="T2" fmla="*/ 79 w 80"/>
                <a:gd name="T3" fmla="*/ 126 h 127"/>
                <a:gd name="T4" fmla="*/ 48 w 80"/>
                <a:gd name="T5" fmla="*/ 126 h 127"/>
                <a:gd name="T6" fmla="*/ 48 w 80"/>
                <a:gd name="T7" fmla="*/ 71 h 127"/>
                <a:gd name="T8" fmla="*/ 40 w 80"/>
                <a:gd name="T9" fmla="*/ 71 h 127"/>
                <a:gd name="T10" fmla="*/ 40 w 80"/>
                <a:gd name="T11" fmla="*/ 126 h 127"/>
                <a:gd name="T12" fmla="*/ 0 w 80"/>
                <a:gd name="T13" fmla="*/ 126 h 127"/>
                <a:gd name="T14" fmla="*/ 0 w 80"/>
                <a:gd name="T15" fmla="*/ 0 h 127"/>
                <a:gd name="T16" fmla="*/ 40 w 80"/>
                <a:gd name="T17" fmla="*/ 0 h 127"/>
                <a:gd name="T18" fmla="*/ 40 w 80"/>
                <a:gd name="T19" fmla="*/ 47 h 127"/>
                <a:gd name="T20" fmla="*/ 48 w 80"/>
                <a:gd name="T21" fmla="*/ 47 h 127"/>
                <a:gd name="T22" fmla="*/ 48 w 80"/>
                <a:gd name="T23" fmla="*/ 0 h 127"/>
                <a:gd name="T24" fmla="*/ 79 w 80"/>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27">
                  <a:moveTo>
                    <a:pt x="79" y="0"/>
                  </a:moveTo>
                  <a:lnTo>
                    <a:pt x="79" y="126"/>
                  </a:lnTo>
                  <a:lnTo>
                    <a:pt x="48" y="126"/>
                  </a:lnTo>
                  <a:lnTo>
                    <a:pt x="48" y="71"/>
                  </a:lnTo>
                  <a:lnTo>
                    <a:pt x="40" y="71"/>
                  </a:lnTo>
                  <a:lnTo>
                    <a:pt x="40" y="126"/>
                  </a:lnTo>
                  <a:lnTo>
                    <a:pt x="0" y="126"/>
                  </a:lnTo>
                  <a:lnTo>
                    <a:pt x="0" y="0"/>
                  </a:lnTo>
                  <a:lnTo>
                    <a:pt x="40" y="0"/>
                  </a:lnTo>
                  <a:lnTo>
                    <a:pt x="40" y="47"/>
                  </a:lnTo>
                  <a:lnTo>
                    <a:pt x="48" y="47"/>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2" name="Freeform 904"/>
            <p:cNvSpPr>
              <a:spLocks noChangeArrowheads="1"/>
            </p:cNvSpPr>
            <p:nvPr/>
          </p:nvSpPr>
          <p:spPr bwMode="auto">
            <a:xfrm>
              <a:off x="16445834" y="7630764"/>
              <a:ext cx="63523" cy="92110"/>
            </a:xfrm>
            <a:custGeom>
              <a:avLst/>
              <a:gdLst>
                <a:gd name="T0" fmla="*/ 71 w 88"/>
                <a:gd name="T1" fmla="*/ 0 h 127"/>
                <a:gd name="T2" fmla="*/ 71 w 88"/>
                <a:gd name="T3" fmla="*/ 0 h 127"/>
                <a:gd name="T4" fmla="*/ 87 w 88"/>
                <a:gd name="T5" fmla="*/ 126 h 127"/>
                <a:gd name="T6" fmla="*/ 56 w 88"/>
                <a:gd name="T7" fmla="*/ 126 h 127"/>
                <a:gd name="T8" fmla="*/ 56 w 88"/>
                <a:gd name="T9" fmla="*/ 102 h 127"/>
                <a:gd name="T10" fmla="*/ 40 w 88"/>
                <a:gd name="T11" fmla="*/ 102 h 127"/>
                <a:gd name="T12" fmla="*/ 40 w 88"/>
                <a:gd name="T13" fmla="*/ 126 h 127"/>
                <a:gd name="T14" fmla="*/ 0 w 88"/>
                <a:gd name="T15" fmla="*/ 126 h 127"/>
                <a:gd name="T16" fmla="*/ 16 w 88"/>
                <a:gd name="T17" fmla="*/ 0 h 127"/>
                <a:gd name="T18" fmla="*/ 71 w 88"/>
                <a:gd name="T19" fmla="*/ 0 h 127"/>
                <a:gd name="T20" fmla="*/ 56 w 88"/>
                <a:gd name="T21" fmla="*/ 79 h 127"/>
                <a:gd name="T22" fmla="*/ 56 w 88"/>
                <a:gd name="T23" fmla="*/ 79 h 127"/>
                <a:gd name="T24" fmla="*/ 48 w 88"/>
                <a:gd name="T25" fmla="*/ 23 h 127"/>
                <a:gd name="T26" fmla="*/ 40 w 88"/>
                <a:gd name="T27" fmla="*/ 79 h 127"/>
                <a:gd name="T28" fmla="*/ 56 w 88"/>
                <a:gd name="T29"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7">
                  <a:moveTo>
                    <a:pt x="71" y="0"/>
                  </a:moveTo>
                  <a:lnTo>
                    <a:pt x="71" y="0"/>
                  </a:lnTo>
                  <a:cubicBezTo>
                    <a:pt x="87" y="126"/>
                    <a:pt x="87" y="126"/>
                    <a:pt x="87" y="126"/>
                  </a:cubicBezTo>
                  <a:cubicBezTo>
                    <a:pt x="56" y="126"/>
                    <a:pt x="56" y="126"/>
                    <a:pt x="56" y="126"/>
                  </a:cubicBezTo>
                  <a:cubicBezTo>
                    <a:pt x="56" y="102"/>
                    <a:pt x="56" y="102"/>
                    <a:pt x="56" y="102"/>
                  </a:cubicBezTo>
                  <a:cubicBezTo>
                    <a:pt x="40" y="102"/>
                    <a:pt x="40" y="102"/>
                    <a:pt x="40" y="102"/>
                  </a:cubicBezTo>
                  <a:cubicBezTo>
                    <a:pt x="40" y="126"/>
                    <a:pt x="40" y="126"/>
                    <a:pt x="40" y="126"/>
                  </a:cubicBezTo>
                  <a:cubicBezTo>
                    <a:pt x="0" y="126"/>
                    <a:pt x="0" y="126"/>
                    <a:pt x="0" y="126"/>
                  </a:cubicBezTo>
                  <a:cubicBezTo>
                    <a:pt x="16" y="0"/>
                    <a:pt x="16" y="0"/>
                    <a:pt x="16" y="0"/>
                  </a:cubicBezTo>
                  <a:lnTo>
                    <a:pt x="71" y="0"/>
                  </a:lnTo>
                  <a:close/>
                  <a:moveTo>
                    <a:pt x="56" y="79"/>
                  </a:moveTo>
                  <a:lnTo>
                    <a:pt x="56" y="79"/>
                  </a:lnTo>
                  <a:cubicBezTo>
                    <a:pt x="48" y="63"/>
                    <a:pt x="48" y="47"/>
                    <a:pt x="48" y="23"/>
                  </a:cubicBezTo>
                  <a:cubicBezTo>
                    <a:pt x="40" y="55"/>
                    <a:pt x="40" y="71"/>
                    <a:pt x="40" y="79"/>
                  </a:cubicBezTo>
                  <a:lnTo>
                    <a:pt x="56" y="7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3" name="Freeform 905"/>
            <p:cNvSpPr>
              <a:spLocks noChangeArrowheads="1"/>
            </p:cNvSpPr>
            <p:nvPr/>
          </p:nvSpPr>
          <p:spPr bwMode="auto">
            <a:xfrm>
              <a:off x="16515710" y="7630764"/>
              <a:ext cx="57171" cy="92110"/>
            </a:xfrm>
            <a:custGeom>
              <a:avLst/>
              <a:gdLst>
                <a:gd name="T0" fmla="*/ 0 w 80"/>
                <a:gd name="T1" fmla="*/ 0 h 127"/>
                <a:gd name="T2" fmla="*/ 0 w 80"/>
                <a:gd name="T3" fmla="*/ 0 h 127"/>
                <a:gd name="T4" fmla="*/ 24 w 80"/>
                <a:gd name="T5" fmla="*/ 0 h 127"/>
                <a:gd name="T6" fmla="*/ 63 w 80"/>
                <a:gd name="T7" fmla="*/ 0 h 127"/>
                <a:gd name="T8" fmla="*/ 71 w 80"/>
                <a:gd name="T9" fmla="*/ 7 h 127"/>
                <a:gd name="T10" fmla="*/ 79 w 80"/>
                <a:gd name="T11" fmla="*/ 31 h 127"/>
                <a:gd name="T12" fmla="*/ 79 w 80"/>
                <a:gd name="T13" fmla="*/ 55 h 127"/>
                <a:gd name="T14" fmla="*/ 63 w 80"/>
                <a:gd name="T15" fmla="*/ 63 h 127"/>
                <a:gd name="T16" fmla="*/ 71 w 80"/>
                <a:gd name="T17" fmla="*/ 63 h 127"/>
                <a:gd name="T18" fmla="*/ 79 w 80"/>
                <a:gd name="T19" fmla="*/ 71 h 127"/>
                <a:gd name="T20" fmla="*/ 79 w 80"/>
                <a:gd name="T21" fmla="*/ 94 h 127"/>
                <a:gd name="T22" fmla="*/ 79 w 80"/>
                <a:gd name="T23" fmla="*/ 126 h 127"/>
                <a:gd name="T24" fmla="*/ 48 w 80"/>
                <a:gd name="T25" fmla="*/ 126 h 127"/>
                <a:gd name="T26" fmla="*/ 48 w 80"/>
                <a:gd name="T27" fmla="*/ 87 h 127"/>
                <a:gd name="T28" fmla="*/ 48 w 80"/>
                <a:gd name="T29" fmla="*/ 71 h 127"/>
                <a:gd name="T30" fmla="*/ 40 w 80"/>
                <a:gd name="T31" fmla="*/ 71 h 127"/>
                <a:gd name="T32" fmla="*/ 40 w 80"/>
                <a:gd name="T33" fmla="*/ 126 h 127"/>
                <a:gd name="T34" fmla="*/ 0 w 80"/>
                <a:gd name="T35" fmla="*/ 126 h 127"/>
                <a:gd name="T36" fmla="*/ 0 w 80"/>
                <a:gd name="T37" fmla="*/ 0 h 127"/>
                <a:gd name="T38" fmla="*/ 40 w 80"/>
                <a:gd name="T39" fmla="*/ 15 h 127"/>
                <a:gd name="T40" fmla="*/ 40 w 80"/>
                <a:gd name="T41" fmla="*/ 15 h 127"/>
                <a:gd name="T42" fmla="*/ 40 w 80"/>
                <a:gd name="T43" fmla="*/ 47 h 127"/>
                <a:gd name="T44" fmla="*/ 48 w 80"/>
                <a:gd name="T45" fmla="*/ 47 h 127"/>
                <a:gd name="T46" fmla="*/ 48 w 80"/>
                <a:gd name="T47" fmla="*/ 39 h 127"/>
                <a:gd name="T48" fmla="*/ 48 w 80"/>
                <a:gd name="T49" fmla="*/ 31 h 127"/>
                <a:gd name="T50" fmla="*/ 48 w 80"/>
                <a:gd name="T51" fmla="*/ 23 h 127"/>
                <a:gd name="T52" fmla="*/ 40 w 80"/>
                <a:gd name="T53"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 h="127">
                  <a:moveTo>
                    <a:pt x="0" y="0"/>
                  </a:moveTo>
                  <a:lnTo>
                    <a:pt x="0" y="0"/>
                  </a:lnTo>
                  <a:cubicBezTo>
                    <a:pt x="24" y="0"/>
                    <a:pt x="24" y="0"/>
                    <a:pt x="24" y="0"/>
                  </a:cubicBezTo>
                  <a:cubicBezTo>
                    <a:pt x="40" y="0"/>
                    <a:pt x="55" y="0"/>
                    <a:pt x="63" y="0"/>
                  </a:cubicBezTo>
                  <a:cubicBezTo>
                    <a:pt x="63" y="0"/>
                    <a:pt x="71" y="0"/>
                    <a:pt x="71" y="7"/>
                  </a:cubicBezTo>
                  <a:cubicBezTo>
                    <a:pt x="79" y="15"/>
                    <a:pt x="79" y="23"/>
                    <a:pt x="79" y="31"/>
                  </a:cubicBezTo>
                  <a:cubicBezTo>
                    <a:pt x="79" y="39"/>
                    <a:pt x="79" y="47"/>
                    <a:pt x="79" y="55"/>
                  </a:cubicBezTo>
                  <a:cubicBezTo>
                    <a:pt x="71" y="55"/>
                    <a:pt x="71" y="63"/>
                    <a:pt x="63" y="63"/>
                  </a:cubicBezTo>
                  <a:lnTo>
                    <a:pt x="71" y="63"/>
                  </a:lnTo>
                  <a:cubicBezTo>
                    <a:pt x="79" y="71"/>
                    <a:pt x="79" y="71"/>
                    <a:pt x="79" y="71"/>
                  </a:cubicBezTo>
                  <a:cubicBezTo>
                    <a:pt x="79" y="79"/>
                    <a:pt x="79" y="87"/>
                    <a:pt x="79" y="94"/>
                  </a:cubicBezTo>
                  <a:cubicBezTo>
                    <a:pt x="79" y="126"/>
                    <a:pt x="79" y="126"/>
                    <a:pt x="79" y="126"/>
                  </a:cubicBezTo>
                  <a:cubicBezTo>
                    <a:pt x="48" y="126"/>
                    <a:pt x="48" y="126"/>
                    <a:pt x="48" y="126"/>
                  </a:cubicBezTo>
                  <a:cubicBezTo>
                    <a:pt x="48" y="87"/>
                    <a:pt x="48" y="87"/>
                    <a:pt x="48" y="87"/>
                  </a:cubicBezTo>
                  <a:cubicBezTo>
                    <a:pt x="48" y="79"/>
                    <a:pt x="48" y="71"/>
                    <a:pt x="48" y="71"/>
                  </a:cubicBezTo>
                  <a:lnTo>
                    <a:pt x="40" y="71"/>
                  </a:lnTo>
                  <a:cubicBezTo>
                    <a:pt x="40" y="126"/>
                    <a:pt x="40" y="126"/>
                    <a:pt x="40" y="126"/>
                  </a:cubicBezTo>
                  <a:cubicBezTo>
                    <a:pt x="0" y="126"/>
                    <a:pt x="0" y="126"/>
                    <a:pt x="0" y="126"/>
                  </a:cubicBezTo>
                  <a:lnTo>
                    <a:pt x="0" y="0"/>
                  </a:lnTo>
                  <a:close/>
                  <a:moveTo>
                    <a:pt x="40" y="15"/>
                  </a:moveTo>
                  <a:lnTo>
                    <a:pt x="40" y="15"/>
                  </a:lnTo>
                  <a:cubicBezTo>
                    <a:pt x="40" y="47"/>
                    <a:pt x="40" y="47"/>
                    <a:pt x="40" y="47"/>
                  </a:cubicBezTo>
                  <a:cubicBezTo>
                    <a:pt x="40" y="47"/>
                    <a:pt x="40" y="47"/>
                    <a:pt x="48" y="47"/>
                  </a:cubicBezTo>
                  <a:lnTo>
                    <a:pt x="48" y="39"/>
                  </a:lnTo>
                  <a:cubicBezTo>
                    <a:pt x="48" y="31"/>
                    <a:pt x="48" y="31"/>
                    <a:pt x="48" y="31"/>
                  </a:cubicBezTo>
                  <a:cubicBezTo>
                    <a:pt x="48" y="23"/>
                    <a:pt x="48" y="23"/>
                    <a:pt x="48" y="23"/>
                  </a:cubicBezTo>
                  <a:cubicBezTo>
                    <a:pt x="40" y="23"/>
                    <a:pt x="40" y="15"/>
                    <a:pt x="40"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4" name="Freeform 906"/>
            <p:cNvSpPr>
              <a:spLocks noChangeArrowheads="1"/>
            </p:cNvSpPr>
            <p:nvPr/>
          </p:nvSpPr>
          <p:spPr bwMode="auto">
            <a:xfrm>
              <a:off x="16582410" y="7630764"/>
              <a:ext cx="41289" cy="92110"/>
            </a:xfrm>
            <a:custGeom>
              <a:avLst/>
              <a:gdLst>
                <a:gd name="T0" fmla="*/ 32 w 56"/>
                <a:gd name="T1" fmla="*/ 0 h 127"/>
                <a:gd name="T2" fmla="*/ 32 w 56"/>
                <a:gd name="T3" fmla="*/ 102 h 127"/>
                <a:gd name="T4" fmla="*/ 55 w 56"/>
                <a:gd name="T5" fmla="*/ 102 h 127"/>
                <a:gd name="T6" fmla="*/ 55 w 56"/>
                <a:gd name="T7" fmla="*/ 126 h 127"/>
                <a:gd name="T8" fmla="*/ 0 w 56"/>
                <a:gd name="T9" fmla="*/ 126 h 127"/>
                <a:gd name="T10" fmla="*/ 0 w 56"/>
                <a:gd name="T11" fmla="*/ 0 h 127"/>
                <a:gd name="T12" fmla="*/ 32 w 56"/>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56" h="127">
                  <a:moveTo>
                    <a:pt x="32" y="0"/>
                  </a:moveTo>
                  <a:lnTo>
                    <a:pt x="32" y="102"/>
                  </a:lnTo>
                  <a:lnTo>
                    <a:pt x="55" y="102"/>
                  </a:lnTo>
                  <a:lnTo>
                    <a:pt x="55" y="126"/>
                  </a:lnTo>
                  <a:lnTo>
                    <a:pt x="0" y="126"/>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5" name="Freeform 907"/>
            <p:cNvSpPr>
              <a:spLocks noChangeArrowheads="1"/>
            </p:cNvSpPr>
            <p:nvPr/>
          </p:nvSpPr>
          <p:spPr bwMode="auto">
            <a:xfrm>
              <a:off x="16630052" y="7630764"/>
              <a:ext cx="47643" cy="92110"/>
            </a:xfrm>
            <a:custGeom>
              <a:avLst/>
              <a:gdLst>
                <a:gd name="T0" fmla="*/ 0 w 65"/>
                <a:gd name="T1" fmla="*/ 0 h 127"/>
                <a:gd name="T2" fmla="*/ 55 w 65"/>
                <a:gd name="T3" fmla="*/ 0 h 127"/>
                <a:gd name="T4" fmla="*/ 55 w 65"/>
                <a:gd name="T5" fmla="*/ 23 h 127"/>
                <a:gd name="T6" fmla="*/ 32 w 65"/>
                <a:gd name="T7" fmla="*/ 23 h 127"/>
                <a:gd name="T8" fmla="*/ 32 w 65"/>
                <a:gd name="T9" fmla="*/ 47 h 127"/>
                <a:gd name="T10" fmla="*/ 55 w 65"/>
                <a:gd name="T11" fmla="*/ 47 h 127"/>
                <a:gd name="T12" fmla="*/ 55 w 65"/>
                <a:gd name="T13" fmla="*/ 71 h 127"/>
                <a:gd name="T14" fmla="*/ 32 w 65"/>
                <a:gd name="T15" fmla="*/ 71 h 127"/>
                <a:gd name="T16" fmla="*/ 32 w 65"/>
                <a:gd name="T17" fmla="*/ 102 h 127"/>
                <a:gd name="T18" fmla="*/ 64 w 65"/>
                <a:gd name="T19" fmla="*/ 102 h 127"/>
                <a:gd name="T20" fmla="*/ 64 w 65"/>
                <a:gd name="T21" fmla="*/ 126 h 127"/>
                <a:gd name="T22" fmla="*/ 0 w 65"/>
                <a:gd name="T23" fmla="*/ 126 h 127"/>
                <a:gd name="T24" fmla="*/ 0 w 65"/>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27">
                  <a:moveTo>
                    <a:pt x="0" y="0"/>
                  </a:moveTo>
                  <a:lnTo>
                    <a:pt x="55" y="0"/>
                  </a:lnTo>
                  <a:lnTo>
                    <a:pt x="55" y="23"/>
                  </a:lnTo>
                  <a:lnTo>
                    <a:pt x="32" y="23"/>
                  </a:lnTo>
                  <a:lnTo>
                    <a:pt x="32" y="47"/>
                  </a:lnTo>
                  <a:lnTo>
                    <a:pt x="55" y="47"/>
                  </a:lnTo>
                  <a:lnTo>
                    <a:pt x="55" y="71"/>
                  </a:lnTo>
                  <a:lnTo>
                    <a:pt x="32" y="71"/>
                  </a:lnTo>
                  <a:lnTo>
                    <a:pt x="32" y="102"/>
                  </a:lnTo>
                  <a:lnTo>
                    <a:pt x="64" y="102"/>
                  </a:lnTo>
                  <a:lnTo>
                    <a:pt x="64" y="126"/>
                  </a:lnTo>
                  <a:lnTo>
                    <a:pt x="0" y="12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6" name="Freeform 908"/>
            <p:cNvSpPr>
              <a:spLocks noChangeArrowheads="1"/>
            </p:cNvSpPr>
            <p:nvPr/>
          </p:nvSpPr>
          <p:spPr bwMode="auto">
            <a:xfrm>
              <a:off x="16680870" y="7624412"/>
              <a:ext cx="57171" cy="101637"/>
            </a:xfrm>
            <a:custGeom>
              <a:avLst/>
              <a:gdLst>
                <a:gd name="T0" fmla="*/ 72 w 80"/>
                <a:gd name="T1" fmla="*/ 47 h 143"/>
                <a:gd name="T2" fmla="*/ 72 w 80"/>
                <a:gd name="T3" fmla="*/ 47 h 143"/>
                <a:gd name="T4" fmla="*/ 40 w 80"/>
                <a:gd name="T5" fmla="*/ 47 h 143"/>
                <a:gd name="T6" fmla="*/ 40 w 80"/>
                <a:gd name="T7" fmla="*/ 31 h 143"/>
                <a:gd name="T8" fmla="*/ 40 w 80"/>
                <a:gd name="T9" fmla="*/ 23 h 143"/>
                <a:gd name="T10" fmla="*/ 32 w 80"/>
                <a:gd name="T11" fmla="*/ 23 h 143"/>
                <a:gd name="T12" fmla="*/ 32 w 80"/>
                <a:gd name="T13" fmla="*/ 23 h 143"/>
                <a:gd name="T14" fmla="*/ 32 w 80"/>
                <a:gd name="T15" fmla="*/ 31 h 143"/>
                <a:gd name="T16" fmla="*/ 32 w 80"/>
                <a:gd name="T17" fmla="*/ 47 h 143"/>
                <a:gd name="T18" fmla="*/ 40 w 80"/>
                <a:gd name="T19" fmla="*/ 55 h 143"/>
                <a:gd name="T20" fmla="*/ 72 w 80"/>
                <a:gd name="T21" fmla="*/ 79 h 143"/>
                <a:gd name="T22" fmla="*/ 79 w 80"/>
                <a:gd name="T23" fmla="*/ 102 h 143"/>
                <a:gd name="T24" fmla="*/ 72 w 80"/>
                <a:gd name="T25" fmla="*/ 126 h 143"/>
                <a:gd name="T26" fmla="*/ 64 w 80"/>
                <a:gd name="T27" fmla="*/ 134 h 143"/>
                <a:gd name="T28" fmla="*/ 40 w 80"/>
                <a:gd name="T29" fmla="*/ 142 h 143"/>
                <a:gd name="T30" fmla="*/ 16 w 80"/>
                <a:gd name="T31" fmla="*/ 134 h 143"/>
                <a:gd name="T32" fmla="*/ 0 w 80"/>
                <a:gd name="T33" fmla="*/ 118 h 143"/>
                <a:gd name="T34" fmla="*/ 0 w 80"/>
                <a:gd name="T35" fmla="*/ 102 h 143"/>
                <a:gd name="T36" fmla="*/ 0 w 80"/>
                <a:gd name="T37" fmla="*/ 87 h 143"/>
                <a:gd name="T38" fmla="*/ 32 w 80"/>
                <a:gd name="T39" fmla="*/ 87 h 143"/>
                <a:gd name="T40" fmla="*/ 32 w 80"/>
                <a:gd name="T41" fmla="*/ 102 h 143"/>
                <a:gd name="T42" fmla="*/ 32 w 80"/>
                <a:gd name="T43" fmla="*/ 118 h 143"/>
                <a:gd name="T44" fmla="*/ 40 w 80"/>
                <a:gd name="T45" fmla="*/ 118 h 143"/>
                <a:gd name="T46" fmla="*/ 40 w 80"/>
                <a:gd name="T47" fmla="*/ 118 h 143"/>
                <a:gd name="T48" fmla="*/ 40 w 80"/>
                <a:gd name="T49" fmla="*/ 110 h 143"/>
                <a:gd name="T50" fmla="*/ 40 w 80"/>
                <a:gd name="T51" fmla="*/ 95 h 143"/>
                <a:gd name="T52" fmla="*/ 24 w 80"/>
                <a:gd name="T53" fmla="*/ 79 h 143"/>
                <a:gd name="T54" fmla="*/ 8 w 80"/>
                <a:gd name="T55" fmla="*/ 71 h 143"/>
                <a:gd name="T56" fmla="*/ 0 w 80"/>
                <a:gd name="T57" fmla="*/ 55 h 143"/>
                <a:gd name="T58" fmla="*/ 0 w 80"/>
                <a:gd name="T59" fmla="*/ 39 h 143"/>
                <a:gd name="T60" fmla="*/ 0 w 80"/>
                <a:gd name="T61" fmla="*/ 15 h 143"/>
                <a:gd name="T62" fmla="*/ 16 w 80"/>
                <a:gd name="T63" fmla="*/ 8 h 143"/>
                <a:gd name="T64" fmla="*/ 32 w 80"/>
                <a:gd name="T65" fmla="*/ 0 h 143"/>
                <a:gd name="T66" fmla="*/ 56 w 80"/>
                <a:gd name="T67" fmla="*/ 8 h 143"/>
                <a:gd name="T68" fmla="*/ 72 w 80"/>
                <a:gd name="T69" fmla="*/ 15 h 143"/>
                <a:gd name="T70" fmla="*/ 72 w 80"/>
                <a:gd name="T71" fmla="*/ 39 h 143"/>
                <a:gd name="T72" fmla="*/ 72 w 80"/>
                <a:gd name="T73"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143">
                  <a:moveTo>
                    <a:pt x="72" y="47"/>
                  </a:moveTo>
                  <a:lnTo>
                    <a:pt x="72" y="47"/>
                  </a:lnTo>
                  <a:cubicBezTo>
                    <a:pt x="40" y="47"/>
                    <a:pt x="40" y="47"/>
                    <a:pt x="40" y="47"/>
                  </a:cubicBezTo>
                  <a:cubicBezTo>
                    <a:pt x="40" y="31"/>
                    <a:pt x="40" y="31"/>
                    <a:pt x="40" y="31"/>
                  </a:cubicBezTo>
                  <a:lnTo>
                    <a:pt x="40" y="23"/>
                  </a:lnTo>
                  <a:cubicBezTo>
                    <a:pt x="40" y="23"/>
                    <a:pt x="40" y="23"/>
                    <a:pt x="32" y="23"/>
                  </a:cubicBezTo>
                  <a:lnTo>
                    <a:pt x="32" y="23"/>
                  </a:lnTo>
                  <a:cubicBezTo>
                    <a:pt x="32" y="31"/>
                    <a:pt x="32" y="31"/>
                    <a:pt x="32" y="31"/>
                  </a:cubicBezTo>
                  <a:cubicBezTo>
                    <a:pt x="32" y="39"/>
                    <a:pt x="32" y="39"/>
                    <a:pt x="32" y="47"/>
                  </a:cubicBezTo>
                  <a:cubicBezTo>
                    <a:pt x="32" y="47"/>
                    <a:pt x="32" y="47"/>
                    <a:pt x="40" y="55"/>
                  </a:cubicBezTo>
                  <a:cubicBezTo>
                    <a:pt x="56" y="63"/>
                    <a:pt x="64" y="71"/>
                    <a:pt x="72" y="79"/>
                  </a:cubicBezTo>
                  <a:cubicBezTo>
                    <a:pt x="72" y="79"/>
                    <a:pt x="79" y="87"/>
                    <a:pt x="79" y="102"/>
                  </a:cubicBezTo>
                  <a:cubicBezTo>
                    <a:pt x="79" y="110"/>
                    <a:pt x="79" y="118"/>
                    <a:pt x="72" y="126"/>
                  </a:cubicBezTo>
                  <a:lnTo>
                    <a:pt x="64" y="134"/>
                  </a:lnTo>
                  <a:cubicBezTo>
                    <a:pt x="56" y="142"/>
                    <a:pt x="48" y="142"/>
                    <a:pt x="40" y="142"/>
                  </a:cubicBezTo>
                  <a:cubicBezTo>
                    <a:pt x="32" y="142"/>
                    <a:pt x="24" y="142"/>
                    <a:pt x="16" y="134"/>
                  </a:cubicBezTo>
                  <a:cubicBezTo>
                    <a:pt x="8" y="134"/>
                    <a:pt x="0" y="126"/>
                    <a:pt x="0" y="118"/>
                  </a:cubicBezTo>
                  <a:cubicBezTo>
                    <a:pt x="0" y="118"/>
                    <a:pt x="0" y="110"/>
                    <a:pt x="0" y="102"/>
                  </a:cubicBezTo>
                  <a:cubicBezTo>
                    <a:pt x="0" y="87"/>
                    <a:pt x="0" y="87"/>
                    <a:pt x="0" y="87"/>
                  </a:cubicBezTo>
                  <a:cubicBezTo>
                    <a:pt x="32" y="87"/>
                    <a:pt x="32" y="87"/>
                    <a:pt x="32" y="87"/>
                  </a:cubicBezTo>
                  <a:cubicBezTo>
                    <a:pt x="32" y="102"/>
                    <a:pt x="32" y="102"/>
                    <a:pt x="32" y="102"/>
                  </a:cubicBezTo>
                  <a:cubicBezTo>
                    <a:pt x="32" y="110"/>
                    <a:pt x="32" y="118"/>
                    <a:pt x="32" y="118"/>
                  </a:cubicBezTo>
                  <a:cubicBezTo>
                    <a:pt x="32" y="118"/>
                    <a:pt x="32" y="118"/>
                    <a:pt x="40" y="118"/>
                  </a:cubicBezTo>
                  <a:lnTo>
                    <a:pt x="40" y="118"/>
                  </a:lnTo>
                  <a:cubicBezTo>
                    <a:pt x="40" y="110"/>
                    <a:pt x="40" y="110"/>
                    <a:pt x="40" y="110"/>
                  </a:cubicBezTo>
                  <a:cubicBezTo>
                    <a:pt x="40" y="102"/>
                    <a:pt x="40" y="95"/>
                    <a:pt x="40" y="95"/>
                  </a:cubicBezTo>
                  <a:cubicBezTo>
                    <a:pt x="40" y="87"/>
                    <a:pt x="32" y="87"/>
                    <a:pt x="24" y="79"/>
                  </a:cubicBezTo>
                  <a:cubicBezTo>
                    <a:pt x="16" y="71"/>
                    <a:pt x="8" y="71"/>
                    <a:pt x="8" y="71"/>
                  </a:cubicBezTo>
                  <a:cubicBezTo>
                    <a:pt x="0" y="63"/>
                    <a:pt x="0" y="63"/>
                    <a:pt x="0" y="55"/>
                  </a:cubicBezTo>
                  <a:cubicBezTo>
                    <a:pt x="0" y="55"/>
                    <a:pt x="0" y="47"/>
                    <a:pt x="0" y="39"/>
                  </a:cubicBezTo>
                  <a:cubicBezTo>
                    <a:pt x="0" y="31"/>
                    <a:pt x="0" y="23"/>
                    <a:pt x="0" y="15"/>
                  </a:cubicBezTo>
                  <a:cubicBezTo>
                    <a:pt x="0" y="8"/>
                    <a:pt x="8" y="8"/>
                    <a:pt x="16" y="8"/>
                  </a:cubicBezTo>
                  <a:cubicBezTo>
                    <a:pt x="16" y="0"/>
                    <a:pt x="24" y="0"/>
                    <a:pt x="32" y="0"/>
                  </a:cubicBezTo>
                  <a:cubicBezTo>
                    <a:pt x="40" y="0"/>
                    <a:pt x="48" y="0"/>
                    <a:pt x="56" y="8"/>
                  </a:cubicBezTo>
                  <a:cubicBezTo>
                    <a:pt x="64" y="8"/>
                    <a:pt x="72" y="15"/>
                    <a:pt x="72" y="15"/>
                  </a:cubicBezTo>
                  <a:cubicBezTo>
                    <a:pt x="72" y="23"/>
                    <a:pt x="72" y="31"/>
                    <a:pt x="72" y="39"/>
                  </a:cubicBezTo>
                  <a:lnTo>
                    <a:pt x="72"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7" name="Freeform 909"/>
            <p:cNvSpPr>
              <a:spLocks noChangeArrowheads="1"/>
            </p:cNvSpPr>
            <p:nvPr/>
          </p:nvSpPr>
          <p:spPr bwMode="auto">
            <a:xfrm>
              <a:off x="16738041" y="7630764"/>
              <a:ext cx="57171" cy="92110"/>
            </a:xfrm>
            <a:custGeom>
              <a:avLst/>
              <a:gdLst>
                <a:gd name="T0" fmla="*/ 80 w 81"/>
                <a:gd name="T1" fmla="*/ 0 h 127"/>
                <a:gd name="T2" fmla="*/ 80 w 81"/>
                <a:gd name="T3" fmla="*/ 23 h 127"/>
                <a:gd name="T4" fmla="*/ 56 w 81"/>
                <a:gd name="T5" fmla="*/ 23 h 127"/>
                <a:gd name="T6" fmla="*/ 56 w 81"/>
                <a:gd name="T7" fmla="*/ 126 h 127"/>
                <a:gd name="T8" fmla="*/ 24 w 81"/>
                <a:gd name="T9" fmla="*/ 126 h 127"/>
                <a:gd name="T10" fmla="*/ 24 w 81"/>
                <a:gd name="T11" fmla="*/ 23 h 127"/>
                <a:gd name="T12" fmla="*/ 0 w 81"/>
                <a:gd name="T13" fmla="*/ 23 h 127"/>
                <a:gd name="T14" fmla="*/ 0 w 81"/>
                <a:gd name="T15" fmla="*/ 0 h 127"/>
                <a:gd name="T16" fmla="*/ 80 w 81"/>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7">
                  <a:moveTo>
                    <a:pt x="80" y="0"/>
                  </a:moveTo>
                  <a:lnTo>
                    <a:pt x="80" y="23"/>
                  </a:lnTo>
                  <a:lnTo>
                    <a:pt x="56" y="23"/>
                  </a:lnTo>
                  <a:lnTo>
                    <a:pt x="56" y="126"/>
                  </a:lnTo>
                  <a:lnTo>
                    <a:pt x="24" y="126"/>
                  </a:lnTo>
                  <a:lnTo>
                    <a:pt x="24" y="23"/>
                  </a:lnTo>
                  <a:lnTo>
                    <a:pt x="0" y="23"/>
                  </a:lnTo>
                  <a:lnTo>
                    <a:pt x="0" y="0"/>
                  </a:lnTo>
                  <a:lnTo>
                    <a:pt x="8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8" name="Freeform 910"/>
            <p:cNvSpPr>
              <a:spLocks noChangeArrowheads="1"/>
            </p:cNvSpPr>
            <p:nvPr/>
          </p:nvSpPr>
          <p:spPr bwMode="auto">
            <a:xfrm>
              <a:off x="16798389" y="7624412"/>
              <a:ext cx="57171" cy="101637"/>
            </a:xfrm>
            <a:custGeom>
              <a:avLst/>
              <a:gdLst>
                <a:gd name="T0" fmla="*/ 80 w 81"/>
                <a:gd name="T1" fmla="*/ 79 h 143"/>
                <a:gd name="T2" fmla="*/ 80 w 81"/>
                <a:gd name="T3" fmla="*/ 79 h 143"/>
                <a:gd name="T4" fmla="*/ 80 w 81"/>
                <a:gd name="T5" fmla="*/ 110 h 143"/>
                <a:gd name="T6" fmla="*/ 71 w 81"/>
                <a:gd name="T7" fmla="*/ 126 h 143"/>
                <a:gd name="T8" fmla="*/ 56 w 81"/>
                <a:gd name="T9" fmla="*/ 134 h 143"/>
                <a:gd name="T10" fmla="*/ 40 w 81"/>
                <a:gd name="T11" fmla="*/ 142 h 143"/>
                <a:gd name="T12" fmla="*/ 24 w 81"/>
                <a:gd name="T13" fmla="*/ 134 h 143"/>
                <a:gd name="T14" fmla="*/ 8 w 81"/>
                <a:gd name="T15" fmla="*/ 126 h 143"/>
                <a:gd name="T16" fmla="*/ 0 w 81"/>
                <a:gd name="T17" fmla="*/ 110 h 143"/>
                <a:gd name="T18" fmla="*/ 0 w 81"/>
                <a:gd name="T19" fmla="*/ 79 h 143"/>
                <a:gd name="T20" fmla="*/ 0 w 81"/>
                <a:gd name="T21" fmla="*/ 63 h 143"/>
                <a:gd name="T22" fmla="*/ 0 w 81"/>
                <a:gd name="T23" fmla="*/ 31 h 143"/>
                <a:gd name="T24" fmla="*/ 8 w 81"/>
                <a:gd name="T25" fmla="*/ 15 h 143"/>
                <a:gd name="T26" fmla="*/ 16 w 81"/>
                <a:gd name="T27" fmla="*/ 8 h 143"/>
                <a:gd name="T28" fmla="*/ 40 w 81"/>
                <a:gd name="T29" fmla="*/ 0 h 143"/>
                <a:gd name="T30" fmla="*/ 56 w 81"/>
                <a:gd name="T31" fmla="*/ 8 h 143"/>
                <a:gd name="T32" fmla="*/ 71 w 81"/>
                <a:gd name="T33" fmla="*/ 15 h 143"/>
                <a:gd name="T34" fmla="*/ 80 w 81"/>
                <a:gd name="T35" fmla="*/ 31 h 143"/>
                <a:gd name="T36" fmla="*/ 80 w 81"/>
                <a:gd name="T37" fmla="*/ 63 h 143"/>
                <a:gd name="T38" fmla="*/ 80 w 81"/>
                <a:gd name="T39" fmla="*/ 79 h 143"/>
                <a:gd name="T40" fmla="*/ 48 w 81"/>
                <a:gd name="T41" fmla="*/ 39 h 143"/>
                <a:gd name="T42" fmla="*/ 48 w 81"/>
                <a:gd name="T43" fmla="*/ 39 h 143"/>
                <a:gd name="T44" fmla="*/ 48 w 81"/>
                <a:gd name="T45" fmla="*/ 23 h 143"/>
                <a:gd name="T46" fmla="*/ 40 w 81"/>
                <a:gd name="T47" fmla="*/ 23 h 143"/>
                <a:gd name="T48" fmla="*/ 32 w 81"/>
                <a:gd name="T49" fmla="*/ 23 h 143"/>
                <a:gd name="T50" fmla="*/ 32 w 81"/>
                <a:gd name="T51" fmla="*/ 39 h 143"/>
                <a:gd name="T52" fmla="*/ 32 w 81"/>
                <a:gd name="T53" fmla="*/ 102 h 143"/>
                <a:gd name="T54" fmla="*/ 32 w 81"/>
                <a:gd name="T55" fmla="*/ 118 h 143"/>
                <a:gd name="T56" fmla="*/ 40 w 81"/>
                <a:gd name="T57" fmla="*/ 118 h 143"/>
                <a:gd name="T58" fmla="*/ 48 w 81"/>
                <a:gd name="T59" fmla="*/ 118 h 143"/>
                <a:gd name="T60" fmla="*/ 48 w 81"/>
                <a:gd name="T61" fmla="*/ 102 h 143"/>
                <a:gd name="T62" fmla="*/ 48 w 81"/>
                <a:gd name="T63"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43">
                  <a:moveTo>
                    <a:pt x="80" y="79"/>
                  </a:moveTo>
                  <a:lnTo>
                    <a:pt x="80" y="79"/>
                  </a:lnTo>
                  <a:cubicBezTo>
                    <a:pt x="80" y="95"/>
                    <a:pt x="80" y="102"/>
                    <a:pt x="80" y="110"/>
                  </a:cubicBezTo>
                  <a:cubicBezTo>
                    <a:pt x="80" y="118"/>
                    <a:pt x="80" y="118"/>
                    <a:pt x="71" y="126"/>
                  </a:cubicBezTo>
                  <a:cubicBezTo>
                    <a:pt x="71" y="134"/>
                    <a:pt x="64" y="134"/>
                    <a:pt x="56" y="134"/>
                  </a:cubicBezTo>
                  <a:cubicBezTo>
                    <a:pt x="56" y="142"/>
                    <a:pt x="48" y="142"/>
                    <a:pt x="40" y="142"/>
                  </a:cubicBezTo>
                  <a:cubicBezTo>
                    <a:pt x="32" y="142"/>
                    <a:pt x="24" y="142"/>
                    <a:pt x="24" y="134"/>
                  </a:cubicBezTo>
                  <a:cubicBezTo>
                    <a:pt x="16" y="134"/>
                    <a:pt x="8" y="134"/>
                    <a:pt x="8" y="126"/>
                  </a:cubicBezTo>
                  <a:cubicBezTo>
                    <a:pt x="0" y="118"/>
                    <a:pt x="0" y="118"/>
                    <a:pt x="0" y="110"/>
                  </a:cubicBezTo>
                  <a:cubicBezTo>
                    <a:pt x="0" y="102"/>
                    <a:pt x="0" y="95"/>
                    <a:pt x="0" y="79"/>
                  </a:cubicBezTo>
                  <a:cubicBezTo>
                    <a:pt x="0" y="63"/>
                    <a:pt x="0" y="63"/>
                    <a:pt x="0" y="63"/>
                  </a:cubicBezTo>
                  <a:cubicBezTo>
                    <a:pt x="0" y="47"/>
                    <a:pt x="0" y="39"/>
                    <a:pt x="0" y="31"/>
                  </a:cubicBezTo>
                  <a:cubicBezTo>
                    <a:pt x="0" y="23"/>
                    <a:pt x="0" y="23"/>
                    <a:pt x="8" y="15"/>
                  </a:cubicBezTo>
                  <a:cubicBezTo>
                    <a:pt x="8" y="8"/>
                    <a:pt x="16" y="8"/>
                    <a:pt x="16" y="8"/>
                  </a:cubicBezTo>
                  <a:cubicBezTo>
                    <a:pt x="24" y="0"/>
                    <a:pt x="32" y="0"/>
                    <a:pt x="40" y="0"/>
                  </a:cubicBezTo>
                  <a:cubicBezTo>
                    <a:pt x="48" y="0"/>
                    <a:pt x="56" y="0"/>
                    <a:pt x="56" y="8"/>
                  </a:cubicBezTo>
                  <a:cubicBezTo>
                    <a:pt x="64" y="8"/>
                    <a:pt x="71" y="8"/>
                    <a:pt x="71" y="15"/>
                  </a:cubicBezTo>
                  <a:cubicBezTo>
                    <a:pt x="80" y="23"/>
                    <a:pt x="80" y="23"/>
                    <a:pt x="80" y="31"/>
                  </a:cubicBezTo>
                  <a:cubicBezTo>
                    <a:pt x="80" y="39"/>
                    <a:pt x="80" y="47"/>
                    <a:pt x="80" y="63"/>
                  </a:cubicBezTo>
                  <a:lnTo>
                    <a:pt x="80" y="79"/>
                  </a:lnTo>
                  <a:close/>
                  <a:moveTo>
                    <a:pt x="48" y="39"/>
                  </a:moveTo>
                  <a:lnTo>
                    <a:pt x="48" y="39"/>
                  </a:lnTo>
                  <a:cubicBezTo>
                    <a:pt x="48" y="31"/>
                    <a:pt x="48" y="31"/>
                    <a:pt x="48" y="23"/>
                  </a:cubicBezTo>
                  <a:cubicBezTo>
                    <a:pt x="40" y="23"/>
                    <a:pt x="40" y="23"/>
                    <a:pt x="40" y="23"/>
                  </a:cubicBezTo>
                  <a:cubicBezTo>
                    <a:pt x="40" y="23"/>
                    <a:pt x="40" y="23"/>
                    <a:pt x="32" y="23"/>
                  </a:cubicBezTo>
                  <a:cubicBezTo>
                    <a:pt x="32" y="23"/>
                    <a:pt x="32" y="31"/>
                    <a:pt x="32" y="39"/>
                  </a:cubicBezTo>
                  <a:cubicBezTo>
                    <a:pt x="32" y="102"/>
                    <a:pt x="32" y="102"/>
                    <a:pt x="32" y="102"/>
                  </a:cubicBezTo>
                  <a:cubicBezTo>
                    <a:pt x="32" y="110"/>
                    <a:pt x="32" y="110"/>
                    <a:pt x="32" y="118"/>
                  </a:cubicBezTo>
                  <a:lnTo>
                    <a:pt x="40" y="118"/>
                  </a:lnTo>
                  <a:cubicBezTo>
                    <a:pt x="40" y="118"/>
                    <a:pt x="40" y="118"/>
                    <a:pt x="48" y="118"/>
                  </a:cubicBezTo>
                  <a:cubicBezTo>
                    <a:pt x="48" y="110"/>
                    <a:pt x="48" y="110"/>
                    <a:pt x="48" y="102"/>
                  </a:cubicBezTo>
                  <a:lnTo>
                    <a:pt x="48" y="39"/>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19" name="Freeform 911"/>
            <p:cNvSpPr>
              <a:spLocks noChangeArrowheads="1"/>
            </p:cNvSpPr>
            <p:nvPr/>
          </p:nvSpPr>
          <p:spPr bwMode="auto">
            <a:xfrm>
              <a:off x="16868265" y="7630764"/>
              <a:ext cx="57171" cy="92110"/>
            </a:xfrm>
            <a:custGeom>
              <a:avLst/>
              <a:gdLst>
                <a:gd name="T0" fmla="*/ 79 w 80"/>
                <a:gd name="T1" fmla="*/ 0 h 127"/>
                <a:gd name="T2" fmla="*/ 79 w 80"/>
                <a:gd name="T3" fmla="*/ 126 h 127"/>
                <a:gd name="T4" fmla="*/ 48 w 80"/>
                <a:gd name="T5" fmla="*/ 126 h 127"/>
                <a:gd name="T6" fmla="*/ 24 w 80"/>
                <a:gd name="T7" fmla="*/ 71 h 127"/>
                <a:gd name="T8" fmla="*/ 24 w 80"/>
                <a:gd name="T9" fmla="*/ 126 h 127"/>
                <a:gd name="T10" fmla="*/ 0 w 80"/>
                <a:gd name="T11" fmla="*/ 126 h 127"/>
                <a:gd name="T12" fmla="*/ 0 w 80"/>
                <a:gd name="T13" fmla="*/ 0 h 127"/>
                <a:gd name="T14" fmla="*/ 24 w 80"/>
                <a:gd name="T15" fmla="*/ 0 h 127"/>
                <a:gd name="T16" fmla="*/ 48 w 80"/>
                <a:gd name="T17" fmla="*/ 55 h 127"/>
                <a:gd name="T18" fmla="*/ 48 w 80"/>
                <a:gd name="T19" fmla="*/ 0 h 127"/>
                <a:gd name="T20" fmla="*/ 79 w 80"/>
                <a:gd name="T2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27">
                  <a:moveTo>
                    <a:pt x="79" y="0"/>
                  </a:moveTo>
                  <a:lnTo>
                    <a:pt x="79" y="126"/>
                  </a:lnTo>
                  <a:lnTo>
                    <a:pt x="48" y="126"/>
                  </a:lnTo>
                  <a:lnTo>
                    <a:pt x="24" y="71"/>
                  </a:lnTo>
                  <a:lnTo>
                    <a:pt x="24" y="126"/>
                  </a:lnTo>
                  <a:lnTo>
                    <a:pt x="0" y="126"/>
                  </a:lnTo>
                  <a:lnTo>
                    <a:pt x="0" y="0"/>
                  </a:lnTo>
                  <a:lnTo>
                    <a:pt x="24" y="0"/>
                  </a:lnTo>
                  <a:lnTo>
                    <a:pt x="48" y="55"/>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0" name="Freeform 912"/>
            <p:cNvSpPr>
              <a:spLocks noChangeArrowheads="1"/>
            </p:cNvSpPr>
            <p:nvPr/>
          </p:nvSpPr>
          <p:spPr bwMode="auto">
            <a:xfrm>
              <a:off x="15762960" y="7751459"/>
              <a:ext cx="34937"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1" name="Freeform 913"/>
            <p:cNvSpPr>
              <a:spLocks noChangeArrowheads="1"/>
            </p:cNvSpPr>
            <p:nvPr/>
          </p:nvSpPr>
          <p:spPr bwMode="auto">
            <a:xfrm>
              <a:off x="15804250" y="7751459"/>
              <a:ext cx="47643" cy="79405"/>
            </a:xfrm>
            <a:custGeom>
              <a:avLst/>
              <a:gdLst>
                <a:gd name="T0" fmla="*/ 0 w 64"/>
                <a:gd name="T1" fmla="*/ 0 h 110"/>
                <a:gd name="T2" fmla="*/ 0 w 64"/>
                <a:gd name="T3" fmla="*/ 0 h 110"/>
                <a:gd name="T4" fmla="*/ 24 w 64"/>
                <a:gd name="T5" fmla="*/ 0 h 110"/>
                <a:gd name="T6" fmla="*/ 47 w 64"/>
                <a:gd name="T7" fmla="*/ 0 h 110"/>
                <a:gd name="T8" fmla="*/ 63 w 64"/>
                <a:gd name="T9" fmla="*/ 7 h 110"/>
                <a:gd name="T10" fmla="*/ 63 w 64"/>
                <a:gd name="T11" fmla="*/ 31 h 110"/>
                <a:gd name="T12" fmla="*/ 63 w 64"/>
                <a:gd name="T13" fmla="*/ 47 h 110"/>
                <a:gd name="T14" fmla="*/ 47 w 64"/>
                <a:gd name="T15" fmla="*/ 47 h 110"/>
                <a:gd name="T16" fmla="*/ 63 w 64"/>
                <a:gd name="T17" fmla="*/ 54 h 110"/>
                <a:gd name="T18" fmla="*/ 63 w 64"/>
                <a:gd name="T19" fmla="*/ 62 h 110"/>
                <a:gd name="T20" fmla="*/ 63 w 64"/>
                <a:gd name="T21" fmla="*/ 78 h 110"/>
                <a:gd name="T22" fmla="*/ 63 w 64"/>
                <a:gd name="T23" fmla="*/ 109 h 110"/>
                <a:gd name="T24" fmla="*/ 40 w 64"/>
                <a:gd name="T25" fmla="*/ 109 h 110"/>
                <a:gd name="T26" fmla="*/ 40 w 64"/>
                <a:gd name="T27" fmla="*/ 70 h 110"/>
                <a:gd name="T28" fmla="*/ 40 w 64"/>
                <a:gd name="T29" fmla="*/ 62 h 110"/>
                <a:gd name="T30" fmla="*/ 31 w 64"/>
                <a:gd name="T31" fmla="*/ 54 h 110"/>
                <a:gd name="T32" fmla="*/ 31 w 64"/>
                <a:gd name="T33" fmla="*/ 109 h 110"/>
                <a:gd name="T34" fmla="*/ 0 w 64"/>
                <a:gd name="T35" fmla="*/ 109 h 110"/>
                <a:gd name="T36" fmla="*/ 0 w 64"/>
                <a:gd name="T37" fmla="*/ 0 h 110"/>
                <a:gd name="T38" fmla="*/ 31 w 64"/>
                <a:gd name="T39" fmla="*/ 15 h 110"/>
                <a:gd name="T40" fmla="*/ 31 w 64"/>
                <a:gd name="T41" fmla="*/ 15 h 110"/>
                <a:gd name="T42" fmla="*/ 31 w 64"/>
                <a:gd name="T43" fmla="*/ 39 h 110"/>
                <a:gd name="T44" fmla="*/ 40 w 64"/>
                <a:gd name="T45" fmla="*/ 39 h 110"/>
                <a:gd name="T46" fmla="*/ 40 w 64"/>
                <a:gd name="T47" fmla="*/ 31 h 110"/>
                <a:gd name="T48" fmla="*/ 40 w 64"/>
                <a:gd name="T49" fmla="*/ 23 h 110"/>
                <a:gd name="T50" fmla="*/ 40 w 64"/>
                <a:gd name="T51" fmla="*/ 15 h 110"/>
                <a:gd name="T52" fmla="*/ 31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24" y="0"/>
                    <a:pt x="24" y="0"/>
                    <a:pt x="24" y="0"/>
                  </a:cubicBezTo>
                  <a:cubicBezTo>
                    <a:pt x="31" y="0"/>
                    <a:pt x="47" y="0"/>
                    <a:pt x="47" y="0"/>
                  </a:cubicBezTo>
                  <a:cubicBezTo>
                    <a:pt x="55" y="0"/>
                    <a:pt x="55" y="0"/>
                    <a:pt x="63" y="7"/>
                  </a:cubicBezTo>
                  <a:cubicBezTo>
                    <a:pt x="63" y="7"/>
                    <a:pt x="63" y="15"/>
                    <a:pt x="63" y="31"/>
                  </a:cubicBezTo>
                  <a:cubicBezTo>
                    <a:pt x="63" y="39"/>
                    <a:pt x="63" y="39"/>
                    <a:pt x="63" y="47"/>
                  </a:cubicBezTo>
                  <a:cubicBezTo>
                    <a:pt x="63" y="47"/>
                    <a:pt x="55" y="47"/>
                    <a:pt x="47" y="47"/>
                  </a:cubicBezTo>
                  <a:cubicBezTo>
                    <a:pt x="55" y="54"/>
                    <a:pt x="55" y="54"/>
                    <a:pt x="63" y="54"/>
                  </a:cubicBezTo>
                  <a:lnTo>
                    <a:pt x="63" y="62"/>
                  </a:lnTo>
                  <a:cubicBezTo>
                    <a:pt x="63" y="62"/>
                    <a:pt x="63" y="70"/>
                    <a:pt x="63" y="78"/>
                  </a:cubicBezTo>
                  <a:cubicBezTo>
                    <a:pt x="63" y="109"/>
                    <a:pt x="63" y="109"/>
                    <a:pt x="63" y="109"/>
                  </a:cubicBezTo>
                  <a:cubicBezTo>
                    <a:pt x="40" y="109"/>
                    <a:pt x="40" y="109"/>
                    <a:pt x="40" y="109"/>
                  </a:cubicBezTo>
                  <a:cubicBezTo>
                    <a:pt x="40" y="70"/>
                    <a:pt x="40" y="70"/>
                    <a:pt x="40" y="70"/>
                  </a:cubicBezTo>
                  <a:cubicBezTo>
                    <a:pt x="40" y="62"/>
                    <a:pt x="40" y="62"/>
                    <a:pt x="40" y="62"/>
                  </a:cubicBezTo>
                  <a:cubicBezTo>
                    <a:pt x="40" y="54"/>
                    <a:pt x="31" y="54"/>
                    <a:pt x="31" y="54"/>
                  </a:cubicBezTo>
                  <a:cubicBezTo>
                    <a:pt x="31" y="109"/>
                    <a:pt x="31" y="109"/>
                    <a:pt x="31" y="109"/>
                  </a:cubicBezTo>
                  <a:cubicBezTo>
                    <a:pt x="0" y="109"/>
                    <a:pt x="0" y="109"/>
                    <a:pt x="0" y="109"/>
                  </a:cubicBezTo>
                  <a:lnTo>
                    <a:pt x="0" y="0"/>
                  </a:lnTo>
                  <a:close/>
                  <a:moveTo>
                    <a:pt x="31" y="15"/>
                  </a:moveTo>
                  <a:lnTo>
                    <a:pt x="31" y="15"/>
                  </a:lnTo>
                  <a:cubicBezTo>
                    <a:pt x="31" y="39"/>
                    <a:pt x="31" y="39"/>
                    <a:pt x="31" y="39"/>
                  </a:cubicBezTo>
                  <a:cubicBezTo>
                    <a:pt x="31" y="39"/>
                    <a:pt x="31" y="39"/>
                    <a:pt x="40" y="39"/>
                  </a:cubicBezTo>
                  <a:cubicBezTo>
                    <a:pt x="40" y="39"/>
                    <a:pt x="40" y="39"/>
                    <a:pt x="40" y="31"/>
                  </a:cubicBezTo>
                  <a:cubicBezTo>
                    <a:pt x="40" y="23"/>
                    <a:pt x="40" y="23"/>
                    <a:pt x="40" y="23"/>
                  </a:cubicBezTo>
                  <a:lnTo>
                    <a:pt x="40" y="15"/>
                  </a:lnTo>
                  <a:cubicBezTo>
                    <a:pt x="31" y="15"/>
                    <a:pt x="31" y="15"/>
                    <a:pt x="31"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2" name="Freeform 914"/>
            <p:cNvSpPr>
              <a:spLocks noChangeArrowheads="1"/>
            </p:cNvSpPr>
            <p:nvPr/>
          </p:nvSpPr>
          <p:spPr bwMode="auto">
            <a:xfrm>
              <a:off x="15855068" y="7751459"/>
              <a:ext cx="50819" cy="79405"/>
            </a:xfrm>
            <a:custGeom>
              <a:avLst/>
              <a:gdLst>
                <a:gd name="T0" fmla="*/ 55 w 72"/>
                <a:gd name="T1" fmla="*/ 0 h 110"/>
                <a:gd name="T2" fmla="*/ 55 w 72"/>
                <a:gd name="T3" fmla="*/ 0 h 110"/>
                <a:gd name="T4" fmla="*/ 71 w 72"/>
                <a:gd name="T5" fmla="*/ 109 h 110"/>
                <a:gd name="T6" fmla="*/ 40 w 72"/>
                <a:gd name="T7" fmla="*/ 109 h 110"/>
                <a:gd name="T8" fmla="*/ 40 w 72"/>
                <a:gd name="T9" fmla="*/ 86 h 110"/>
                <a:gd name="T10" fmla="*/ 32 w 72"/>
                <a:gd name="T11" fmla="*/ 86 h 110"/>
                <a:gd name="T12" fmla="*/ 32 w 72"/>
                <a:gd name="T13" fmla="*/ 109 h 110"/>
                <a:gd name="T14" fmla="*/ 0 w 72"/>
                <a:gd name="T15" fmla="*/ 109 h 110"/>
                <a:gd name="T16" fmla="*/ 16 w 72"/>
                <a:gd name="T17" fmla="*/ 0 h 110"/>
                <a:gd name="T18" fmla="*/ 55 w 72"/>
                <a:gd name="T19" fmla="*/ 0 h 110"/>
                <a:gd name="T20" fmla="*/ 40 w 72"/>
                <a:gd name="T21" fmla="*/ 70 h 110"/>
                <a:gd name="T22" fmla="*/ 40 w 72"/>
                <a:gd name="T23" fmla="*/ 70 h 110"/>
                <a:gd name="T24" fmla="*/ 32 w 72"/>
                <a:gd name="T25" fmla="*/ 23 h 110"/>
                <a:gd name="T26" fmla="*/ 32 w 72"/>
                <a:gd name="T27" fmla="*/ 70 h 110"/>
                <a:gd name="T28" fmla="*/ 40 w 72"/>
                <a:gd name="T29" fmla="*/ 7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10">
                  <a:moveTo>
                    <a:pt x="55" y="0"/>
                  </a:moveTo>
                  <a:lnTo>
                    <a:pt x="55" y="0"/>
                  </a:lnTo>
                  <a:cubicBezTo>
                    <a:pt x="71" y="109"/>
                    <a:pt x="71" y="109"/>
                    <a:pt x="71" y="109"/>
                  </a:cubicBezTo>
                  <a:cubicBezTo>
                    <a:pt x="40" y="109"/>
                    <a:pt x="40" y="109"/>
                    <a:pt x="40" y="109"/>
                  </a:cubicBezTo>
                  <a:cubicBezTo>
                    <a:pt x="40" y="86"/>
                    <a:pt x="40" y="86"/>
                    <a:pt x="40" y="86"/>
                  </a:cubicBezTo>
                  <a:cubicBezTo>
                    <a:pt x="32" y="86"/>
                    <a:pt x="32" y="86"/>
                    <a:pt x="32" y="86"/>
                  </a:cubicBezTo>
                  <a:cubicBezTo>
                    <a:pt x="32" y="109"/>
                    <a:pt x="32" y="109"/>
                    <a:pt x="32" y="109"/>
                  </a:cubicBezTo>
                  <a:cubicBezTo>
                    <a:pt x="0" y="109"/>
                    <a:pt x="0" y="109"/>
                    <a:pt x="0" y="109"/>
                  </a:cubicBezTo>
                  <a:cubicBezTo>
                    <a:pt x="16" y="0"/>
                    <a:pt x="16" y="0"/>
                    <a:pt x="16" y="0"/>
                  </a:cubicBezTo>
                  <a:lnTo>
                    <a:pt x="55" y="0"/>
                  </a:lnTo>
                  <a:close/>
                  <a:moveTo>
                    <a:pt x="40" y="70"/>
                  </a:moveTo>
                  <a:lnTo>
                    <a:pt x="40" y="70"/>
                  </a:lnTo>
                  <a:cubicBezTo>
                    <a:pt x="40" y="54"/>
                    <a:pt x="40" y="39"/>
                    <a:pt x="32" y="23"/>
                  </a:cubicBezTo>
                  <a:cubicBezTo>
                    <a:pt x="32" y="39"/>
                    <a:pt x="32" y="54"/>
                    <a:pt x="32" y="70"/>
                  </a:cubicBezTo>
                  <a:lnTo>
                    <a:pt x="40" y="7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3" name="Freeform 915"/>
            <p:cNvSpPr>
              <a:spLocks noChangeArrowheads="1"/>
            </p:cNvSpPr>
            <p:nvPr/>
          </p:nvSpPr>
          <p:spPr bwMode="auto">
            <a:xfrm>
              <a:off x="15905887" y="7751459"/>
              <a:ext cx="50819" cy="79405"/>
            </a:xfrm>
            <a:custGeom>
              <a:avLst/>
              <a:gdLst>
                <a:gd name="T0" fmla="*/ 71 w 72"/>
                <a:gd name="T1" fmla="*/ 0 h 110"/>
                <a:gd name="T2" fmla="*/ 71 w 72"/>
                <a:gd name="T3" fmla="*/ 109 h 110"/>
                <a:gd name="T4" fmla="*/ 40 w 72"/>
                <a:gd name="T5" fmla="*/ 109 h 110"/>
                <a:gd name="T6" fmla="*/ 32 w 72"/>
                <a:gd name="T7" fmla="*/ 54 h 110"/>
                <a:gd name="T8" fmla="*/ 32 w 72"/>
                <a:gd name="T9" fmla="*/ 109 h 110"/>
                <a:gd name="T10" fmla="*/ 0 w 72"/>
                <a:gd name="T11" fmla="*/ 109 h 110"/>
                <a:gd name="T12" fmla="*/ 0 w 72"/>
                <a:gd name="T13" fmla="*/ 0 h 110"/>
                <a:gd name="T14" fmla="*/ 32 w 72"/>
                <a:gd name="T15" fmla="*/ 0 h 110"/>
                <a:gd name="T16" fmla="*/ 48 w 72"/>
                <a:gd name="T17" fmla="*/ 47 h 110"/>
                <a:gd name="T18" fmla="*/ 48 w 72"/>
                <a:gd name="T19" fmla="*/ 0 h 110"/>
                <a:gd name="T20" fmla="*/ 71 w 7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10">
                  <a:moveTo>
                    <a:pt x="71" y="0"/>
                  </a:moveTo>
                  <a:lnTo>
                    <a:pt x="71" y="109"/>
                  </a:lnTo>
                  <a:lnTo>
                    <a:pt x="40" y="109"/>
                  </a:lnTo>
                  <a:lnTo>
                    <a:pt x="32" y="54"/>
                  </a:lnTo>
                  <a:lnTo>
                    <a:pt x="32" y="109"/>
                  </a:lnTo>
                  <a:lnTo>
                    <a:pt x="0" y="109"/>
                  </a:lnTo>
                  <a:lnTo>
                    <a:pt x="0" y="0"/>
                  </a:lnTo>
                  <a:lnTo>
                    <a:pt x="32" y="0"/>
                  </a:lnTo>
                  <a:lnTo>
                    <a:pt x="48" y="47"/>
                  </a:lnTo>
                  <a:lnTo>
                    <a:pt x="48" y="0"/>
                  </a:lnTo>
                  <a:lnTo>
                    <a:pt x="7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4" name="Freeform 916"/>
            <p:cNvSpPr>
              <a:spLocks noChangeArrowheads="1"/>
            </p:cNvSpPr>
            <p:nvPr/>
          </p:nvSpPr>
          <p:spPr bwMode="auto">
            <a:xfrm>
              <a:off x="15963058" y="7751459"/>
              <a:ext cx="53996" cy="79405"/>
            </a:xfrm>
            <a:custGeom>
              <a:avLst/>
              <a:gdLst>
                <a:gd name="T0" fmla="*/ 72 w 73"/>
                <a:gd name="T1" fmla="*/ 0 h 110"/>
                <a:gd name="T2" fmla="*/ 48 w 73"/>
                <a:gd name="T3" fmla="*/ 47 h 110"/>
                <a:gd name="T4" fmla="*/ 72 w 73"/>
                <a:gd name="T5" fmla="*/ 109 h 110"/>
                <a:gd name="T6" fmla="*/ 40 w 73"/>
                <a:gd name="T7" fmla="*/ 109 h 110"/>
                <a:gd name="T8" fmla="*/ 32 w 73"/>
                <a:gd name="T9" fmla="*/ 62 h 110"/>
                <a:gd name="T10" fmla="*/ 32 w 73"/>
                <a:gd name="T11" fmla="*/ 109 h 110"/>
                <a:gd name="T12" fmla="*/ 0 w 73"/>
                <a:gd name="T13" fmla="*/ 109 h 110"/>
                <a:gd name="T14" fmla="*/ 0 w 73"/>
                <a:gd name="T15" fmla="*/ 0 h 110"/>
                <a:gd name="T16" fmla="*/ 32 w 73"/>
                <a:gd name="T17" fmla="*/ 0 h 110"/>
                <a:gd name="T18" fmla="*/ 32 w 73"/>
                <a:gd name="T19" fmla="*/ 39 h 110"/>
                <a:gd name="T20" fmla="*/ 40 w 73"/>
                <a:gd name="T21" fmla="*/ 0 h 110"/>
                <a:gd name="T22" fmla="*/ 72 w 7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110">
                  <a:moveTo>
                    <a:pt x="72" y="0"/>
                  </a:moveTo>
                  <a:lnTo>
                    <a:pt x="48" y="47"/>
                  </a:lnTo>
                  <a:lnTo>
                    <a:pt x="72" y="109"/>
                  </a:lnTo>
                  <a:lnTo>
                    <a:pt x="40" y="109"/>
                  </a:lnTo>
                  <a:lnTo>
                    <a:pt x="32" y="62"/>
                  </a:lnTo>
                  <a:lnTo>
                    <a:pt x="32" y="109"/>
                  </a:lnTo>
                  <a:lnTo>
                    <a:pt x="0" y="109"/>
                  </a:lnTo>
                  <a:lnTo>
                    <a:pt x="0" y="0"/>
                  </a:lnTo>
                  <a:lnTo>
                    <a:pt x="32" y="0"/>
                  </a:lnTo>
                  <a:lnTo>
                    <a:pt x="32" y="39"/>
                  </a:lnTo>
                  <a:lnTo>
                    <a:pt x="40" y="0"/>
                  </a:lnTo>
                  <a:lnTo>
                    <a:pt x="7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5" name="Freeform 917"/>
            <p:cNvSpPr>
              <a:spLocks noChangeArrowheads="1"/>
            </p:cNvSpPr>
            <p:nvPr/>
          </p:nvSpPr>
          <p:spPr bwMode="auto">
            <a:xfrm>
              <a:off x="16013876" y="7751459"/>
              <a:ext cx="34939" cy="79405"/>
            </a:xfrm>
            <a:custGeom>
              <a:avLst/>
              <a:gdLst>
                <a:gd name="T0" fmla="*/ 0 w 48"/>
                <a:gd name="T1" fmla="*/ 0 h 110"/>
                <a:gd name="T2" fmla="*/ 47 w 48"/>
                <a:gd name="T3" fmla="*/ 0 h 110"/>
                <a:gd name="T4" fmla="*/ 47 w 48"/>
                <a:gd name="T5" fmla="*/ 23 h 110"/>
                <a:gd name="T6" fmla="*/ 31 w 48"/>
                <a:gd name="T7" fmla="*/ 23 h 110"/>
                <a:gd name="T8" fmla="*/ 31 w 48"/>
                <a:gd name="T9" fmla="*/ 39 h 110"/>
                <a:gd name="T10" fmla="*/ 47 w 48"/>
                <a:gd name="T11" fmla="*/ 39 h 110"/>
                <a:gd name="T12" fmla="*/ 47 w 48"/>
                <a:gd name="T13" fmla="*/ 62 h 110"/>
                <a:gd name="T14" fmla="*/ 31 w 48"/>
                <a:gd name="T15" fmla="*/ 62 h 110"/>
                <a:gd name="T16" fmla="*/ 31 w 48"/>
                <a:gd name="T17" fmla="*/ 109 h 110"/>
                <a:gd name="T18" fmla="*/ 0 w 48"/>
                <a:gd name="T19" fmla="*/ 109 h 110"/>
                <a:gd name="T20" fmla="*/ 0 w 48"/>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10">
                  <a:moveTo>
                    <a:pt x="0" y="0"/>
                  </a:moveTo>
                  <a:lnTo>
                    <a:pt x="47" y="0"/>
                  </a:lnTo>
                  <a:lnTo>
                    <a:pt x="47" y="23"/>
                  </a:lnTo>
                  <a:lnTo>
                    <a:pt x="31" y="23"/>
                  </a:lnTo>
                  <a:lnTo>
                    <a:pt x="31" y="39"/>
                  </a:lnTo>
                  <a:lnTo>
                    <a:pt x="47" y="39"/>
                  </a:lnTo>
                  <a:lnTo>
                    <a:pt x="47" y="62"/>
                  </a:lnTo>
                  <a:lnTo>
                    <a:pt x="31" y="62"/>
                  </a:lnTo>
                  <a:lnTo>
                    <a:pt x="31" y="109"/>
                  </a:lnTo>
                  <a:lnTo>
                    <a:pt x="0" y="109"/>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6" name="Freeform 918"/>
            <p:cNvSpPr>
              <a:spLocks noChangeArrowheads="1"/>
            </p:cNvSpPr>
            <p:nvPr/>
          </p:nvSpPr>
          <p:spPr bwMode="auto">
            <a:xfrm>
              <a:off x="16055167" y="7745106"/>
              <a:ext cx="50819" cy="85757"/>
            </a:xfrm>
            <a:custGeom>
              <a:avLst/>
              <a:gdLst>
                <a:gd name="T0" fmla="*/ 71 w 72"/>
                <a:gd name="T1" fmla="*/ 70 h 118"/>
                <a:gd name="T2" fmla="*/ 71 w 72"/>
                <a:gd name="T3" fmla="*/ 70 h 118"/>
                <a:gd name="T4" fmla="*/ 63 w 72"/>
                <a:gd name="T5" fmla="*/ 94 h 118"/>
                <a:gd name="T6" fmla="*/ 63 w 72"/>
                <a:gd name="T7" fmla="*/ 101 h 118"/>
                <a:gd name="T8" fmla="*/ 47 w 72"/>
                <a:gd name="T9" fmla="*/ 109 h 118"/>
                <a:gd name="T10" fmla="*/ 31 w 72"/>
                <a:gd name="T11" fmla="*/ 117 h 118"/>
                <a:gd name="T12" fmla="*/ 16 w 72"/>
                <a:gd name="T13" fmla="*/ 109 h 118"/>
                <a:gd name="T14" fmla="*/ 8 w 72"/>
                <a:gd name="T15" fmla="*/ 101 h 118"/>
                <a:gd name="T16" fmla="*/ 0 w 72"/>
                <a:gd name="T17" fmla="*/ 94 h 118"/>
                <a:gd name="T18" fmla="*/ 0 w 72"/>
                <a:gd name="T19" fmla="*/ 70 h 118"/>
                <a:gd name="T20" fmla="*/ 0 w 72"/>
                <a:gd name="T21" fmla="*/ 47 h 118"/>
                <a:gd name="T22" fmla="*/ 0 w 72"/>
                <a:gd name="T23" fmla="*/ 31 h 118"/>
                <a:gd name="T24" fmla="*/ 8 w 72"/>
                <a:gd name="T25" fmla="*/ 15 h 118"/>
                <a:gd name="T26" fmla="*/ 16 w 72"/>
                <a:gd name="T27" fmla="*/ 8 h 118"/>
                <a:gd name="T28" fmla="*/ 31 w 72"/>
                <a:gd name="T29" fmla="*/ 0 h 118"/>
                <a:gd name="T30" fmla="*/ 47 w 72"/>
                <a:gd name="T31" fmla="*/ 8 h 118"/>
                <a:gd name="T32" fmla="*/ 63 w 72"/>
                <a:gd name="T33" fmla="*/ 15 h 118"/>
                <a:gd name="T34" fmla="*/ 63 w 72"/>
                <a:gd name="T35" fmla="*/ 23 h 118"/>
                <a:gd name="T36" fmla="*/ 71 w 72"/>
                <a:gd name="T37" fmla="*/ 47 h 118"/>
                <a:gd name="T38" fmla="*/ 71 w 72"/>
                <a:gd name="T39" fmla="*/ 70 h 118"/>
                <a:gd name="T40" fmla="*/ 39 w 72"/>
                <a:gd name="T41" fmla="*/ 31 h 118"/>
                <a:gd name="T42" fmla="*/ 39 w 72"/>
                <a:gd name="T43" fmla="*/ 31 h 118"/>
                <a:gd name="T44" fmla="*/ 39 w 72"/>
                <a:gd name="T45" fmla="*/ 23 h 118"/>
                <a:gd name="T46" fmla="*/ 31 w 72"/>
                <a:gd name="T47" fmla="*/ 23 h 118"/>
                <a:gd name="T48" fmla="*/ 31 w 72"/>
                <a:gd name="T49" fmla="*/ 23 h 118"/>
                <a:gd name="T50" fmla="*/ 31 w 72"/>
                <a:gd name="T51" fmla="*/ 31 h 118"/>
                <a:gd name="T52" fmla="*/ 31 w 72"/>
                <a:gd name="T53" fmla="*/ 86 h 118"/>
                <a:gd name="T54" fmla="*/ 31 w 72"/>
                <a:gd name="T55" fmla="*/ 94 h 118"/>
                <a:gd name="T56" fmla="*/ 31 w 72"/>
                <a:gd name="T57" fmla="*/ 94 h 118"/>
                <a:gd name="T58" fmla="*/ 39 w 72"/>
                <a:gd name="T59" fmla="*/ 94 h 118"/>
                <a:gd name="T60" fmla="*/ 39 w 72"/>
                <a:gd name="T61" fmla="*/ 86 h 118"/>
                <a:gd name="T62" fmla="*/ 39 w 72"/>
                <a:gd name="T63" fmla="*/ 3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18">
                  <a:moveTo>
                    <a:pt x="71" y="70"/>
                  </a:moveTo>
                  <a:lnTo>
                    <a:pt x="71" y="70"/>
                  </a:lnTo>
                  <a:cubicBezTo>
                    <a:pt x="71" y="78"/>
                    <a:pt x="71" y="86"/>
                    <a:pt x="63" y="94"/>
                  </a:cubicBezTo>
                  <a:lnTo>
                    <a:pt x="63" y="101"/>
                  </a:lnTo>
                  <a:cubicBezTo>
                    <a:pt x="55" y="109"/>
                    <a:pt x="55" y="109"/>
                    <a:pt x="47" y="109"/>
                  </a:cubicBezTo>
                  <a:cubicBezTo>
                    <a:pt x="47" y="117"/>
                    <a:pt x="39" y="117"/>
                    <a:pt x="31" y="117"/>
                  </a:cubicBezTo>
                  <a:cubicBezTo>
                    <a:pt x="31" y="117"/>
                    <a:pt x="23" y="117"/>
                    <a:pt x="16" y="109"/>
                  </a:cubicBezTo>
                  <a:cubicBezTo>
                    <a:pt x="16" y="109"/>
                    <a:pt x="8" y="109"/>
                    <a:pt x="8" y="101"/>
                  </a:cubicBezTo>
                  <a:lnTo>
                    <a:pt x="0" y="94"/>
                  </a:lnTo>
                  <a:cubicBezTo>
                    <a:pt x="0" y="86"/>
                    <a:pt x="0" y="78"/>
                    <a:pt x="0" y="70"/>
                  </a:cubicBezTo>
                  <a:cubicBezTo>
                    <a:pt x="0" y="47"/>
                    <a:pt x="0" y="47"/>
                    <a:pt x="0" y="47"/>
                  </a:cubicBezTo>
                  <a:cubicBezTo>
                    <a:pt x="0" y="39"/>
                    <a:pt x="0" y="31"/>
                    <a:pt x="0" y="31"/>
                  </a:cubicBezTo>
                  <a:cubicBezTo>
                    <a:pt x="0" y="23"/>
                    <a:pt x="8" y="15"/>
                    <a:pt x="8" y="15"/>
                  </a:cubicBezTo>
                  <a:cubicBezTo>
                    <a:pt x="8" y="8"/>
                    <a:pt x="16" y="8"/>
                    <a:pt x="16" y="8"/>
                  </a:cubicBezTo>
                  <a:cubicBezTo>
                    <a:pt x="23" y="8"/>
                    <a:pt x="31" y="0"/>
                    <a:pt x="31" y="0"/>
                  </a:cubicBezTo>
                  <a:cubicBezTo>
                    <a:pt x="39" y="0"/>
                    <a:pt x="47" y="8"/>
                    <a:pt x="47" y="8"/>
                  </a:cubicBezTo>
                  <a:cubicBezTo>
                    <a:pt x="55" y="8"/>
                    <a:pt x="55" y="8"/>
                    <a:pt x="63" y="15"/>
                  </a:cubicBezTo>
                  <a:lnTo>
                    <a:pt x="63" y="23"/>
                  </a:lnTo>
                  <a:cubicBezTo>
                    <a:pt x="71" y="31"/>
                    <a:pt x="71" y="39"/>
                    <a:pt x="71" y="47"/>
                  </a:cubicBezTo>
                  <a:lnTo>
                    <a:pt x="71" y="70"/>
                  </a:lnTo>
                  <a:close/>
                  <a:moveTo>
                    <a:pt x="39" y="31"/>
                  </a:moveTo>
                  <a:lnTo>
                    <a:pt x="39" y="31"/>
                  </a:lnTo>
                  <a:lnTo>
                    <a:pt x="39" y="23"/>
                  </a:lnTo>
                  <a:cubicBezTo>
                    <a:pt x="39" y="23"/>
                    <a:pt x="39" y="23"/>
                    <a:pt x="31" y="23"/>
                  </a:cubicBezTo>
                  <a:lnTo>
                    <a:pt x="31" y="23"/>
                  </a:lnTo>
                  <a:lnTo>
                    <a:pt x="31" y="31"/>
                  </a:lnTo>
                  <a:cubicBezTo>
                    <a:pt x="31" y="86"/>
                    <a:pt x="31" y="86"/>
                    <a:pt x="31" y="86"/>
                  </a:cubicBezTo>
                  <a:cubicBezTo>
                    <a:pt x="31" y="94"/>
                    <a:pt x="31" y="94"/>
                    <a:pt x="31" y="94"/>
                  </a:cubicBezTo>
                  <a:lnTo>
                    <a:pt x="31" y="94"/>
                  </a:lnTo>
                  <a:cubicBezTo>
                    <a:pt x="39" y="94"/>
                    <a:pt x="39" y="94"/>
                    <a:pt x="39" y="94"/>
                  </a:cubicBezTo>
                  <a:lnTo>
                    <a:pt x="39" y="86"/>
                  </a:lnTo>
                  <a:lnTo>
                    <a:pt x="39" y="3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7" name="Freeform 919"/>
            <p:cNvSpPr>
              <a:spLocks noChangeArrowheads="1"/>
            </p:cNvSpPr>
            <p:nvPr/>
          </p:nvSpPr>
          <p:spPr bwMode="auto">
            <a:xfrm>
              <a:off x="16112338" y="7751459"/>
              <a:ext cx="47641" cy="79405"/>
            </a:xfrm>
            <a:custGeom>
              <a:avLst/>
              <a:gdLst>
                <a:gd name="T0" fmla="*/ 0 w 64"/>
                <a:gd name="T1" fmla="*/ 0 h 110"/>
                <a:gd name="T2" fmla="*/ 0 w 64"/>
                <a:gd name="T3" fmla="*/ 0 h 110"/>
                <a:gd name="T4" fmla="*/ 16 w 64"/>
                <a:gd name="T5" fmla="*/ 0 h 110"/>
                <a:gd name="T6" fmla="*/ 47 w 64"/>
                <a:gd name="T7" fmla="*/ 0 h 110"/>
                <a:gd name="T8" fmla="*/ 55 w 64"/>
                <a:gd name="T9" fmla="*/ 7 h 110"/>
                <a:gd name="T10" fmla="*/ 63 w 64"/>
                <a:gd name="T11" fmla="*/ 31 h 110"/>
                <a:gd name="T12" fmla="*/ 63 w 64"/>
                <a:gd name="T13" fmla="*/ 47 h 110"/>
                <a:gd name="T14" fmla="*/ 47 w 64"/>
                <a:gd name="T15" fmla="*/ 47 h 110"/>
                <a:gd name="T16" fmla="*/ 55 w 64"/>
                <a:gd name="T17" fmla="*/ 54 h 110"/>
                <a:gd name="T18" fmla="*/ 63 w 64"/>
                <a:gd name="T19" fmla="*/ 62 h 110"/>
                <a:gd name="T20" fmla="*/ 63 w 64"/>
                <a:gd name="T21" fmla="*/ 78 h 110"/>
                <a:gd name="T22" fmla="*/ 63 w 64"/>
                <a:gd name="T23" fmla="*/ 109 h 110"/>
                <a:gd name="T24" fmla="*/ 39 w 64"/>
                <a:gd name="T25" fmla="*/ 109 h 110"/>
                <a:gd name="T26" fmla="*/ 39 w 64"/>
                <a:gd name="T27" fmla="*/ 70 h 110"/>
                <a:gd name="T28" fmla="*/ 32 w 64"/>
                <a:gd name="T29" fmla="*/ 62 h 110"/>
                <a:gd name="T30" fmla="*/ 24 w 64"/>
                <a:gd name="T31" fmla="*/ 54 h 110"/>
                <a:gd name="T32" fmla="*/ 24 w 64"/>
                <a:gd name="T33" fmla="*/ 109 h 110"/>
                <a:gd name="T34" fmla="*/ 0 w 64"/>
                <a:gd name="T35" fmla="*/ 109 h 110"/>
                <a:gd name="T36" fmla="*/ 0 w 64"/>
                <a:gd name="T37" fmla="*/ 0 h 110"/>
                <a:gd name="T38" fmla="*/ 24 w 64"/>
                <a:gd name="T39" fmla="*/ 15 h 110"/>
                <a:gd name="T40" fmla="*/ 24 w 64"/>
                <a:gd name="T41" fmla="*/ 15 h 110"/>
                <a:gd name="T42" fmla="*/ 24 w 64"/>
                <a:gd name="T43" fmla="*/ 39 h 110"/>
                <a:gd name="T44" fmla="*/ 32 w 64"/>
                <a:gd name="T45" fmla="*/ 39 h 110"/>
                <a:gd name="T46" fmla="*/ 39 w 64"/>
                <a:gd name="T47" fmla="*/ 31 h 110"/>
                <a:gd name="T48" fmla="*/ 39 w 64"/>
                <a:gd name="T49" fmla="*/ 23 h 110"/>
                <a:gd name="T50" fmla="*/ 32 w 64"/>
                <a:gd name="T51" fmla="*/ 15 h 110"/>
                <a:gd name="T52" fmla="*/ 24 w 64"/>
                <a:gd name="T5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10">
                  <a:moveTo>
                    <a:pt x="0" y="0"/>
                  </a:moveTo>
                  <a:lnTo>
                    <a:pt x="0" y="0"/>
                  </a:lnTo>
                  <a:cubicBezTo>
                    <a:pt x="16" y="0"/>
                    <a:pt x="16" y="0"/>
                    <a:pt x="16" y="0"/>
                  </a:cubicBezTo>
                  <a:cubicBezTo>
                    <a:pt x="32" y="0"/>
                    <a:pt x="39" y="0"/>
                    <a:pt x="47" y="0"/>
                  </a:cubicBezTo>
                  <a:cubicBezTo>
                    <a:pt x="47" y="0"/>
                    <a:pt x="55" y="0"/>
                    <a:pt x="55" y="7"/>
                  </a:cubicBezTo>
                  <a:cubicBezTo>
                    <a:pt x="63" y="7"/>
                    <a:pt x="63" y="15"/>
                    <a:pt x="63" y="31"/>
                  </a:cubicBezTo>
                  <a:cubicBezTo>
                    <a:pt x="63" y="39"/>
                    <a:pt x="63" y="39"/>
                    <a:pt x="63" y="47"/>
                  </a:cubicBezTo>
                  <a:cubicBezTo>
                    <a:pt x="55" y="47"/>
                    <a:pt x="55" y="47"/>
                    <a:pt x="47" y="47"/>
                  </a:cubicBezTo>
                  <a:cubicBezTo>
                    <a:pt x="55" y="54"/>
                    <a:pt x="55" y="54"/>
                    <a:pt x="55" y="54"/>
                  </a:cubicBezTo>
                  <a:cubicBezTo>
                    <a:pt x="63" y="54"/>
                    <a:pt x="63" y="62"/>
                    <a:pt x="63" y="62"/>
                  </a:cubicBezTo>
                  <a:cubicBezTo>
                    <a:pt x="63" y="62"/>
                    <a:pt x="63" y="70"/>
                    <a:pt x="63" y="78"/>
                  </a:cubicBezTo>
                  <a:cubicBezTo>
                    <a:pt x="63" y="109"/>
                    <a:pt x="63" y="109"/>
                    <a:pt x="63" y="109"/>
                  </a:cubicBezTo>
                  <a:cubicBezTo>
                    <a:pt x="39" y="109"/>
                    <a:pt x="39" y="109"/>
                    <a:pt x="39" y="109"/>
                  </a:cubicBezTo>
                  <a:cubicBezTo>
                    <a:pt x="39" y="70"/>
                    <a:pt x="39" y="70"/>
                    <a:pt x="39" y="70"/>
                  </a:cubicBezTo>
                  <a:cubicBezTo>
                    <a:pt x="39" y="62"/>
                    <a:pt x="39" y="62"/>
                    <a:pt x="32" y="62"/>
                  </a:cubicBezTo>
                  <a:cubicBezTo>
                    <a:pt x="32" y="54"/>
                    <a:pt x="32" y="54"/>
                    <a:pt x="24" y="54"/>
                  </a:cubicBezTo>
                  <a:cubicBezTo>
                    <a:pt x="24" y="109"/>
                    <a:pt x="24" y="109"/>
                    <a:pt x="24" y="109"/>
                  </a:cubicBezTo>
                  <a:cubicBezTo>
                    <a:pt x="0" y="109"/>
                    <a:pt x="0" y="109"/>
                    <a:pt x="0" y="109"/>
                  </a:cubicBezTo>
                  <a:lnTo>
                    <a:pt x="0" y="0"/>
                  </a:lnTo>
                  <a:close/>
                  <a:moveTo>
                    <a:pt x="24" y="15"/>
                  </a:moveTo>
                  <a:lnTo>
                    <a:pt x="24" y="15"/>
                  </a:lnTo>
                  <a:cubicBezTo>
                    <a:pt x="24" y="39"/>
                    <a:pt x="24" y="39"/>
                    <a:pt x="24" y="39"/>
                  </a:cubicBezTo>
                  <a:cubicBezTo>
                    <a:pt x="32" y="39"/>
                    <a:pt x="32" y="39"/>
                    <a:pt x="32" y="39"/>
                  </a:cubicBezTo>
                  <a:cubicBezTo>
                    <a:pt x="32" y="39"/>
                    <a:pt x="39" y="39"/>
                    <a:pt x="39" y="31"/>
                  </a:cubicBezTo>
                  <a:cubicBezTo>
                    <a:pt x="39" y="23"/>
                    <a:pt x="39" y="23"/>
                    <a:pt x="39" y="23"/>
                  </a:cubicBezTo>
                  <a:lnTo>
                    <a:pt x="32" y="15"/>
                  </a:lnTo>
                  <a:cubicBezTo>
                    <a:pt x="32" y="15"/>
                    <a:pt x="32" y="15"/>
                    <a:pt x="24" y="1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8" name="Freeform 920"/>
            <p:cNvSpPr>
              <a:spLocks noChangeArrowheads="1"/>
            </p:cNvSpPr>
            <p:nvPr/>
          </p:nvSpPr>
          <p:spPr bwMode="auto">
            <a:xfrm>
              <a:off x="16163157" y="7751459"/>
              <a:ext cx="47641" cy="79405"/>
            </a:xfrm>
            <a:custGeom>
              <a:avLst/>
              <a:gdLst>
                <a:gd name="T0" fmla="*/ 63 w 64"/>
                <a:gd name="T1" fmla="*/ 0 h 110"/>
                <a:gd name="T2" fmla="*/ 63 w 64"/>
                <a:gd name="T3" fmla="*/ 23 h 110"/>
                <a:gd name="T4" fmla="*/ 39 w 64"/>
                <a:gd name="T5" fmla="*/ 23 h 110"/>
                <a:gd name="T6" fmla="*/ 39 w 64"/>
                <a:gd name="T7" fmla="*/ 109 h 110"/>
                <a:gd name="T8" fmla="*/ 16 w 64"/>
                <a:gd name="T9" fmla="*/ 109 h 110"/>
                <a:gd name="T10" fmla="*/ 16 w 64"/>
                <a:gd name="T11" fmla="*/ 23 h 110"/>
                <a:gd name="T12" fmla="*/ 0 w 64"/>
                <a:gd name="T13" fmla="*/ 23 h 110"/>
                <a:gd name="T14" fmla="*/ 0 w 64"/>
                <a:gd name="T15" fmla="*/ 0 h 110"/>
                <a:gd name="T16" fmla="*/ 63 w 64"/>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10">
                  <a:moveTo>
                    <a:pt x="63" y="0"/>
                  </a:moveTo>
                  <a:lnTo>
                    <a:pt x="63" y="23"/>
                  </a:lnTo>
                  <a:lnTo>
                    <a:pt x="39" y="23"/>
                  </a:lnTo>
                  <a:lnTo>
                    <a:pt x="39" y="109"/>
                  </a:lnTo>
                  <a:lnTo>
                    <a:pt x="16" y="109"/>
                  </a:lnTo>
                  <a:lnTo>
                    <a:pt x="16" y="23"/>
                  </a:lnTo>
                  <a:lnTo>
                    <a:pt x="0" y="23"/>
                  </a:lnTo>
                  <a:lnTo>
                    <a:pt x="0" y="0"/>
                  </a:ln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29" name="Freeform 921"/>
            <p:cNvSpPr>
              <a:spLocks noChangeArrowheads="1"/>
            </p:cNvSpPr>
            <p:nvPr/>
          </p:nvSpPr>
          <p:spPr bwMode="auto">
            <a:xfrm>
              <a:off x="15064205"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0" name="Freeform 922"/>
            <p:cNvSpPr>
              <a:spLocks noChangeArrowheads="1"/>
            </p:cNvSpPr>
            <p:nvPr/>
          </p:nvSpPr>
          <p:spPr bwMode="auto">
            <a:xfrm>
              <a:off x="15086437" y="7284564"/>
              <a:ext cx="34939" cy="63523"/>
            </a:xfrm>
            <a:custGeom>
              <a:avLst/>
              <a:gdLst>
                <a:gd name="T0" fmla="*/ 47 w 48"/>
                <a:gd name="T1" fmla="*/ 0 h 88"/>
                <a:gd name="T2" fmla="*/ 47 w 48"/>
                <a:gd name="T3" fmla="*/ 87 h 88"/>
                <a:gd name="T4" fmla="*/ 24 w 48"/>
                <a:gd name="T5" fmla="*/ 87 h 88"/>
                <a:gd name="T6" fmla="*/ 16 w 48"/>
                <a:gd name="T7" fmla="*/ 48 h 88"/>
                <a:gd name="T8" fmla="*/ 16 w 48"/>
                <a:gd name="T9" fmla="*/ 87 h 88"/>
                <a:gd name="T10" fmla="*/ 0 w 48"/>
                <a:gd name="T11" fmla="*/ 87 h 88"/>
                <a:gd name="T12" fmla="*/ 0 w 48"/>
                <a:gd name="T13" fmla="*/ 0 h 88"/>
                <a:gd name="T14" fmla="*/ 16 w 48"/>
                <a:gd name="T15" fmla="*/ 0 h 88"/>
                <a:gd name="T16" fmla="*/ 32 w 48"/>
                <a:gd name="T17" fmla="*/ 40 h 88"/>
                <a:gd name="T18" fmla="*/ 32 w 48"/>
                <a:gd name="T19" fmla="*/ 0 h 88"/>
                <a:gd name="T20" fmla="*/ 47 w 48"/>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88">
                  <a:moveTo>
                    <a:pt x="47" y="0"/>
                  </a:moveTo>
                  <a:lnTo>
                    <a:pt x="47" y="87"/>
                  </a:lnTo>
                  <a:lnTo>
                    <a:pt x="24" y="87"/>
                  </a:lnTo>
                  <a:lnTo>
                    <a:pt x="16" y="48"/>
                  </a:lnTo>
                  <a:lnTo>
                    <a:pt x="16" y="87"/>
                  </a:lnTo>
                  <a:lnTo>
                    <a:pt x="0" y="87"/>
                  </a:lnTo>
                  <a:lnTo>
                    <a:pt x="0" y="0"/>
                  </a:lnTo>
                  <a:lnTo>
                    <a:pt x="16" y="0"/>
                  </a:lnTo>
                  <a:lnTo>
                    <a:pt x="32" y="40"/>
                  </a:lnTo>
                  <a:lnTo>
                    <a:pt x="32"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1" name="Freeform 923"/>
            <p:cNvSpPr>
              <a:spLocks noChangeArrowheads="1"/>
            </p:cNvSpPr>
            <p:nvPr/>
          </p:nvSpPr>
          <p:spPr bwMode="auto">
            <a:xfrm>
              <a:off x="15124551" y="7284564"/>
              <a:ext cx="41291" cy="63523"/>
            </a:xfrm>
            <a:custGeom>
              <a:avLst/>
              <a:gdLst>
                <a:gd name="T0" fmla="*/ 0 w 56"/>
                <a:gd name="T1" fmla="*/ 0 h 88"/>
                <a:gd name="T2" fmla="*/ 0 w 56"/>
                <a:gd name="T3" fmla="*/ 0 h 88"/>
                <a:gd name="T4" fmla="*/ 16 w 56"/>
                <a:gd name="T5" fmla="*/ 0 h 88"/>
                <a:gd name="T6" fmla="*/ 40 w 56"/>
                <a:gd name="T7" fmla="*/ 8 h 88"/>
                <a:gd name="T8" fmla="*/ 48 w 56"/>
                <a:gd name="T9" fmla="*/ 8 h 88"/>
                <a:gd name="T10" fmla="*/ 48 w 56"/>
                <a:gd name="T11" fmla="*/ 16 h 88"/>
                <a:gd name="T12" fmla="*/ 55 w 56"/>
                <a:gd name="T13" fmla="*/ 32 h 88"/>
                <a:gd name="T14" fmla="*/ 55 w 56"/>
                <a:gd name="T15" fmla="*/ 64 h 88"/>
                <a:gd name="T16" fmla="*/ 48 w 56"/>
                <a:gd name="T17" fmla="*/ 79 h 88"/>
                <a:gd name="T18" fmla="*/ 48 w 56"/>
                <a:gd name="T19" fmla="*/ 87 h 88"/>
                <a:gd name="T20" fmla="*/ 40 w 56"/>
                <a:gd name="T21" fmla="*/ 87 h 88"/>
                <a:gd name="T22" fmla="*/ 32 w 56"/>
                <a:gd name="T23" fmla="*/ 87 h 88"/>
                <a:gd name="T24" fmla="*/ 0 w 56"/>
                <a:gd name="T25" fmla="*/ 87 h 88"/>
                <a:gd name="T26" fmla="*/ 0 w 56"/>
                <a:gd name="T27" fmla="*/ 0 h 88"/>
                <a:gd name="T28" fmla="*/ 24 w 56"/>
                <a:gd name="T29" fmla="*/ 16 h 88"/>
                <a:gd name="T30" fmla="*/ 24 w 56"/>
                <a:gd name="T31" fmla="*/ 16 h 88"/>
                <a:gd name="T32" fmla="*/ 24 w 56"/>
                <a:gd name="T33" fmla="*/ 72 h 88"/>
                <a:gd name="T34" fmla="*/ 32 w 56"/>
                <a:gd name="T35" fmla="*/ 72 h 88"/>
                <a:gd name="T36" fmla="*/ 32 w 56"/>
                <a:gd name="T37" fmla="*/ 64 h 88"/>
                <a:gd name="T38" fmla="*/ 32 w 56"/>
                <a:gd name="T39" fmla="*/ 32 h 88"/>
                <a:gd name="T40" fmla="*/ 32 w 56"/>
                <a:gd name="T41" fmla="*/ 24 h 88"/>
                <a:gd name="T42" fmla="*/ 32 w 56"/>
                <a:gd name="T43" fmla="*/ 16 h 88"/>
                <a:gd name="T44" fmla="*/ 24 w 56"/>
                <a:gd name="T45"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88">
                  <a:moveTo>
                    <a:pt x="0" y="0"/>
                  </a:moveTo>
                  <a:lnTo>
                    <a:pt x="0" y="0"/>
                  </a:lnTo>
                  <a:cubicBezTo>
                    <a:pt x="16" y="0"/>
                    <a:pt x="16" y="0"/>
                    <a:pt x="16" y="0"/>
                  </a:cubicBezTo>
                  <a:cubicBezTo>
                    <a:pt x="32" y="0"/>
                    <a:pt x="32" y="8"/>
                    <a:pt x="40" y="8"/>
                  </a:cubicBezTo>
                  <a:lnTo>
                    <a:pt x="48" y="8"/>
                  </a:lnTo>
                  <a:cubicBezTo>
                    <a:pt x="48" y="16"/>
                    <a:pt x="48" y="16"/>
                    <a:pt x="48" y="16"/>
                  </a:cubicBezTo>
                  <a:cubicBezTo>
                    <a:pt x="55" y="24"/>
                    <a:pt x="55" y="24"/>
                    <a:pt x="55" y="32"/>
                  </a:cubicBezTo>
                  <a:cubicBezTo>
                    <a:pt x="55" y="64"/>
                    <a:pt x="55" y="64"/>
                    <a:pt x="55" y="64"/>
                  </a:cubicBezTo>
                  <a:cubicBezTo>
                    <a:pt x="55" y="72"/>
                    <a:pt x="55" y="79"/>
                    <a:pt x="48" y="79"/>
                  </a:cubicBezTo>
                  <a:lnTo>
                    <a:pt x="48" y="87"/>
                  </a:lnTo>
                  <a:lnTo>
                    <a:pt x="40" y="87"/>
                  </a:lnTo>
                  <a:lnTo>
                    <a:pt x="32" y="87"/>
                  </a:lnTo>
                  <a:cubicBezTo>
                    <a:pt x="0" y="87"/>
                    <a:pt x="0" y="87"/>
                    <a:pt x="0" y="87"/>
                  </a:cubicBezTo>
                  <a:lnTo>
                    <a:pt x="0" y="0"/>
                  </a:lnTo>
                  <a:close/>
                  <a:moveTo>
                    <a:pt x="24" y="16"/>
                  </a:moveTo>
                  <a:lnTo>
                    <a:pt x="24" y="16"/>
                  </a:lnTo>
                  <a:cubicBezTo>
                    <a:pt x="24" y="72"/>
                    <a:pt x="24" y="72"/>
                    <a:pt x="24" y="72"/>
                  </a:cubicBezTo>
                  <a:lnTo>
                    <a:pt x="32" y="72"/>
                  </a:lnTo>
                  <a:cubicBezTo>
                    <a:pt x="32" y="72"/>
                    <a:pt x="32" y="72"/>
                    <a:pt x="32" y="64"/>
                  </a:cubicBezTo>
                  <a:cubicBezTo>
                    <a:pt x="32" y="32"/>
                    <a:pt x="32" y="32"/>
                    <a:pt x="32" y="32"/>
                  </a:cubicBezTo>
                  <a:cubicBezTo>
                    <a:pt x="32" y="24"/>
                    <a:pt x="32" y="24"/>
                    <a:pt x="32" y="24"/>
                  </a:cubicBezTo>
                  <a:lnTo>
                    <a:pt x="32" y="16"/>
                  </a:ln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2" name="Freeform 924"/>
            <p:cNvSpPr>
              <a:spLocks noChangeArrowheads="1"/>
            </p:cNvSpPr>
            <p:nvPr/>
          </p:nvSpPr>
          <p:spPr bwMode="auto">
            <a:xfrm>
              <a:off x="15172194" y="7284564"/>
              <a:ext cx="12705" cy="63523"/>
            </a:xfrm>
            <a:custGeom>
              <a:avLst/>
              <a:gdLst>
                <a:gd name="T0" fmla="*/ 15 w 16"/>
                <a:gd name="T1" fmla="*/ 0 h 88"/>
                <a:gd name="T2" fmla="*/ 15 w 16"/>
                <a:gd name="T3" fmla="*/ 87 h 88"/>
                <a:gd name="T4" fmla="*/ 0 w 16"/>
                <a:gd name="T5" fmla="*/ 87 h 88"/>
                <a:gd name="T6" fmla="*/ 0 w 16"/>
                <a:gd name="T7" fmla="*/ 0 h 88"/>
                <a:gd name="T8" fmla="*/ 15 w 16"/>
                <a:gd name="T9" fmla="*/ 0 h 88"/>
              </a:gdLst>
              <a:ahLst/>
              <a:cxnLst>
                <a:cxn ang="0">
                  <a:pos x="T0" y="T1"/>
                </a:cxn>
                <a:cxn ang="0">
                  <a:pos x="T2" y="T3"/>
                </a:cxn>
                <a:cxn ang="0">
                  <a:pos x="T4" y="T5"/>
                </a:cxn>
                <a:cxn ang="0">
                  <a:pos x="T6" y="T7"/>
                </a:cxn>
                <a:cxn ang="0">
                  <a:pos x="T8" y="T9"/>
                </a:cxn>
              </a:cxnLst>
              <a:rect l="0" t="0" r="r" b="b"/>
              <a:pathLst>
                <a:path w="16" h="88">
                  <a:moveTo>
                    <a:pt x="15" y="0"/>
                  </a:moveTo>
                  <a:lnTo>
                    <a:pt x="15" y="87"/>
                  </a:lnTo>
                  <a:lnTo>
                    <a:pt x="0" y="87"/>
                  </a:lnTo>
                  <a:lnTo>
                    <a:pt x="0" y="0"/>
                  </a:lnTo>
                  <a:lnTo>
                    <a:pt x="1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3" name="Freeform 925"/>
            <p:cNvSpPr>
              <a:spLocks noChangeArrowheads="1"/>
            </p:cNvSpPr>
            <p:nvPr/>
          </p:nvSpPr>
          <p:spPr bwMode="auto">
            <a:xfrm>
              <a:off x="15188074" y="7284564"/>
              <a:ext cx="41291" cy="63523"/>
            </a:xfrm>
            <a:custGeom>
              <a:avLst/>
              <a:gdLst>
                <a:gd name="T0" fmla="*/ 40 w 56"/>
                <a:gd name="T1" fmla="*/ 0 h 88"/>
                <a:gd name="T2" fmla="*/ 40 w 56"/>
                <a:gd name="T3" fmla="*/ 0 h 88"/>
                <a:gd name="T4" fmla="*/ 55 w 56"/>
                <a:gd name="T5" fmla="*/ 87 h 88"/>
                <a:gd name="T6" fmla="*/ 32 w 56"/>
                <a:gd name="T7" fmla="*/ 87 h 88"/>
                <a:gd name="T8" fmla="*/ 32 w 56"/>
                <a:gd name="T9" fmla="*/ 72 h 88"/>
                <a:gd name="T10" fmla="*/ 24 w 56"/>
                <a:gd name="T11" fmla="*/ 72 h 88"/>
                <a:gd name="T12" fmla="*/ 24 w 56"/>
                <a:gd name="T13" fmla="*/ 87 h 88"/>
                <a:gd name="T14" fmla="*/ 0 w 56"/>
                <a:gd name="T15" fmla="*/ 87 h 88"/>
                <a:gd name="T16" fmla="*/ 8 w 56"/>
                <a:gd name="T17" fmla="*/ 0 h 88"/>
                <a:gd name="T18" fmla="*/ 40 w 56"/>
                <a:gd name="T19" fmla="*/ 0 h 88"/>
                <a:gd name="T20" fmla="*/ 32 w 56"/>
                <a:gd name="T21" fmla="*/ 56 h 88"/>
                <a:gd name="T22" fmla="*/ 32 w 56"/>
                <a:gd name="T23" fmla="*/ 56 h 88"/>
                <a:gd name="T24" fmla="*/ 32 w 56"/>
                <a:gd name="T25" fmla="*/ 24 h 88"/>
                <a:gd name="T26" fmla="*/ 24 w 56"/>
                <a:gd name="T27" fmla="*/ 56 h 88"/>
                <a:gd name="T28" fmla="*/ 32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0" y="0"/>
                  </a:moveTo>
                  <a:lnTo>
                    <a:pt x="40" y="0"/>
                  </a:lnTo>
                  <a:cubicBezTo>
                    <a:pt x="55" y="87"/>
                    <a:pt x="55" y="87"/>
                    <a:pt x="55" y="87"/>
                  </a:cubicBezTo>
                  <a:cubicBezTo>
                    <a:pt x="32" y="87"/>
                    <a:pt x="32" y="87"/>
                    <a:pt x="32" y="87"/>
                  </a:cubicBezTo>
                  <a:cubicBezTo>
                    <a:pt x="32" y="72"/>
                    <a:pt x="32" y="72"/>
                    <a:pt x="32" y="72"/>
                  </a:cubicBezTo>
                  <a:cubicBezTo>
                    <a:pt x="24" y="72"/>
                    <a:pt x="24" y="72"/>
                    <a:pt x="24" y="72"/>
                  </a:cubicBezTo>
                  <a:cubicBezTo>
                    <a:pt x="24" y="87"/>
                    <a:pt x="24" y="87"/>
                    <a:pt x="24" y="87"/>
                  </a:cubicBezTo>
                  <a:cubicBezTo>
                    <a:pt x="0" y="87"/>
                    <a:pt x="0" y="87"/>
                    <a:pt x="0" y="87"/>
                  </a:cubicBezTo>
                  <a:cubicBezTo>
                    <a:pt x="8" y="0"/>
                    <a:pt x="8" y="0"/>
                    <a:pt x="8" y="0"/>
                  </a:cubicBezTo>
                  <a:lnTo>
                    <a:pt x="40" y="0"/>
                  </a:lnTo>
                  <a:close/>
                  <a:moveTo>
                    <a:pt x="32" y="56"/>
                  </a:moveTo>
                  <a:lnTo>
                    <a:pt x="32" y="56"/>
                  </a:lnTo>
                  <a:cubicBezTo>
                    <a:pt x="32" y="48"/>
                    <a:pt x="32" y="40"/>
                    <a:pt x="32" y="24"/>
                  </a:cubicBezTo>
                  <a:cubicBezTo>
                    <a:pt x="24" y="40"/>
                    <a:pt x="24" y="48"/>
                    <a:pt x="24" y="56"/>
                  </a:cubicBezTo>
                  <a:lnTo>
                    <a:pt x="32"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4" name="Freeform 926"/>
            <p:cNvSpPr>
              <a:spLocks noChangeArrowheads="1"/>
            </p:cNvSpPr>
            <p:nvPr/>
          </p:nvSpPr>
          <p:spPr bwMode="auto">
            <a:xfrm>
              <a:off x="15232540" y="7284564"/>
              <a:ext cx="34939" cy="63523"/>
            </a:xfrm>
            <a:custGeom>
              <a:avLst/>
              <a:gdLst>
                <a:gd name="T0" fmla="*/ 48 w 49"/>
                <a:gd name="T1" fmla="*/ 0 h 88"/>
                <a:gd name="T2" fmla="*/ 48 w 49"/>
                <a:gd name="T3" fmla="*/ 87 h 88"/>
                <a:gd name="T4" fmla="*/ 24 w 49"/>
                <a:gd name="T5" fmla="*/ 87 h 88"/>
                <a:gd name="T6" fmla="*/ 16 w 49"/>
                <a:gd name="T7" fmla="*/ 48 h 88"/>
                <a:gd name="T8" fmla="*/ 16 w 49"/>
                <a:gd name="T9" fmla="*/ 87 h 88"/>
                <a:gd name="T10" fmla="*/ 0 w 49"/>
                <a:gd name="T11" fmla="*/ 87 h 88"/>
                <a:gd name="T12" fmla="*/ 0 w 49"/>
                <a:gd name="T13" fmla="*/ 0 h 88"/>
                <a:gd name="T14" fmla="*/ 16 w 49"/>
                <a:gd name="T15" fmla="*/ 0 h 88"/>
                <a:gd name="T16" fmla="*/ 32 w 49"/>
                <a:gd name="T17" fmla="*/ 40 h 88"/>
                <a:gd name="T18" fmla="*/ 32 w 49"/>
                <a:gd name="T19" fmla="*/ 0 h 88"/>
                <a:gd name="T20" fmla="*/ 48 w 49"/>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88">
                  <a:moveTo>
                    <a:pt x="48" y="0"/>
                  </a:moveTo>
                  <a:lnTo>
                    <a:pt x="48" y="87"/>
                  </a:lnTo>
                  <a:lnTo>
                    <a:pt x="24" y="87"/>
                  </a:lnTo>
                  <a:lnTo>
                    <a:pt x="16" y="48"/>
                  </a:lnTo>
                  <a:lnTo>
                    <a:pt x="16" y="87"/>
                  </a:lnTo>
                  <a:lnTo>
                    <a:pt x="0" y="87"/>
                  </a:lnTo>
                  <a:lnTo>
                    <a:pt x="0" y="0"/>
                  </a:lnTo>
                  <a:lnTo>
                    <a:pt x="16" y="0"/>
                  </a:lnTo>
                  <a:lnTo>
                    <a:pt x="32" y="40"/>
                  </a:lnTo>
                  <a:lnTo>
                    <a:pt x="32"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5" name="Freeform 927"/>
            <p:cNvSpPr>
              <a:spLocks noChangeArrowheads="1"/>
            </p:cNvSpPr>
            <p:nvPr/>
          </p:nvSpPr>
          <p:spPr bwMode="auto">
            <a:xfrm>
              <a:off x="15267479" y="7284564"/>
              <a:ext cx="41289" cy="63523"/>
            </a:xfrm>
            <a:custGeom>
              <a:avLst/>
              <a:gdLst>
                <a:gd name="T0" fmla="*/ 47 w 56"/>
                <a:gd name="T1" fmla="*/ 0 h 88"/>
                <a:gd name="T2" fmla="*/ 47 w 56"/>
                <a:gd name="T3" fmla="*/ 0 h 88"/>
                <a:gd name="T4" fmla="*/ 55 w 56"/>
                <a:gd name="T5" fmla="*/ 87 h 88"/>
                <a:gd name="T6" fmla="*/ 39 w 56"/>
                <a:gd name="T7" fmla="*/ 87 h 88"/>
                <a:gd name="T8" fmla="*/ 31 w 56"/>
                <a:gd name="T9" fmla="*/ 72 h 88"/>
                <a:gd name="T10" fmla="*/ 24 w 56"/>
                <a:gd name="T11" fmla="*/ 72 h 88"/>
                <a:gd name="T12" fmla="*/ 24 w 56"/>
                <a:gd name="T13" fmla="*/ 87 h 88"/>
                <a:gd name="T14" fmla="*/ 0 w 56"/>
                <a:gd name="T15" fmla="*/ 87 h 88"/>
                <a:gd name="T16" fmla="*/ 16 w 56"/>
                <a:gd name="T17" fmla="*/ 0 h 88"/>
                <a:gd name="T18" fmla="*/ 47 w 56"/>
                <a:gd name="T19" fmla="*/ 0 h 88"/>
                <a:gd name="T20" fmla="*/ 31 w 56"/>
                <a:gd name="T21" fmla="*/ 56 h 88"/>
                <a:gd name="T22" fmla="*/ 31 w 56"/>
                <a:gd name="T23" fmla="*/ 56 h 88"/>
                <a:gd name="T24" fmla="*/ 31 w 56"/>
                <a:gd name="T25" fmla="*/ 24 h 88"/>
                <a:gd name="T26" fmla="*/ 24 w 56"/>
                <a:gd name="T27" fmla="*/ 56 h 88"/>
                <a:gd name="T28" fmla="*/ 31 w 56"/>
                <a:gd name="T29"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88">
                  <a:moveTo>
                    <a:pt x="47" y="0"/>
                  </a:moveTo>
                  <a:lnTo>
                    <a:pt x="47" y="0"/>
                  </a:lnTo>
                  <a:cubicBezTo>
                    <a:pt x="55" y="87"/>
                    <a:pt x="55" y="87"/>
                    <a:pt x="55" y="87"/>
                  </a:cubicBezTo>
                  <a:cubicBezTo>
                    <a:pt x="39" y="87"/>
                    <a:pt x="39" y="87"/>
                    <a:pt x="39" y="87"/>
                  </a:cubicBezTo>
                  <a:cubicBezTo>
                    <a:pt x="31" y="72"/>
                    <a:pt x="31" y="72"/>
                    <a:pt x="31" y="72"/>
                  </a:cubicBezTo>
                  <a:cubicBezTo>
                    <a:pt x="24" y="72"/>
                    <a:pt x="24" y="72"/>
                    <a:pt x="24" y="72"/>
                  </a:cubicBezTo>
                  <a:cubicBezTo>
                    <a:pt x="24" y="87"/>
                    <a:pt x="24" y="87"/>
                    <a:pt x="24" y="87"/>
                  </a:cubicBezTo>
                  <a:cubicBezTo>
                    <a:pt x="0" y="87"/>
                    <a:pt x="0" y="87"/>
                    <a:pt x="0" y="87"/>
                  </a:cubicBezTo>
                  <a:cubicBezTo>
                    <a:pt x="16" y="0"/>
                    <a:pt x="16" y="0"/>
                    <a:pt x="16" y="0"/>
                  </a:cubicBezTo>
                  <a:lnTo>
                    <a:pt x="47" y="0"/>
                  </a:lnTo>
                  <a:close/>
                  <a:moveTo>
                    <a:pt x="31" y="56"/>
                  </a:moveTo>
                  <a:lnTo>
                    <a:pt x="31" y="56"/>
                  </a:lnTo>
                  <a:cubicBezTo>
                    <a:pt x="31" y="48"/>
                    <a:pt x="31" y="40"/>
                    <a:pt x="31" y="24"/>
                  </a:cubicBezTo>
                  <a:cubicBezTo>
                    <a:pt x="31" y="40"/>
                    <a:pt x="24" y="48"/>
                    <a:pt x="24" y="56"/>
                  </a:cubicBezTo>
                  <a:lnTo>
                    <a:pt x="31"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6" name="Freeform 928"/>
            <p:cNvSpPr>
              <a:spLocks noChangeArrowheads="1"/>
            </p:cNvSpPr>
            <p:nvPr/>
          </p:nvSpPr>
          <p:spPr bwMode="auto">
            <a:xfrm>
              <a:off x="15315121" y="7284564"/>
              <a:ext cx="34939" cy="63523"/>
            </a:xfrm>
            <a:custGeom>
              <a:avLst/>
              <a:gdLst>
                <a:gd name="T0" fmla="*/ 0 w 48"/>
                <a:gd name="T1" fmla="*/ 0 h 88"/>
                <a:gd name="T2" fmla="*/ 0 w 48"/>
                <a:gd name="T3" fmla="*/ 0 h 88"/>
                <a:gd name="T4" fmla="*/ 24 w 48"/>
                <a:gd name="T5" fmla="*/ 0 h 88"/>
                <a:gd name="T6" fmla="*/ 40 w 48"/>
                <a:gd name="T7" fmla="*/ 8 h 88"/>
                <a:gd name="T8" fmla="*/ 47 w 48"/>
                <a:gd name="T9" fmla="*/ 8 h 88"/>
                <a:gd name="T10" fmla="*/ 47 w 48"/>
                <a:gd name="T11" fmla="*/ 16 h 88"/>
                <a:gd name="T12" fmla="*/ 47 w 48"/>
                <a:gd name="T13" fmla="*/ 24 h 88"/>
                <a:gd name="T14" fmla="*/ 47 w 48"/>
                <a:gd name="T15" fmla="*/ 32 h 88"/>
                <a:gd name="T16" fmla="*/ 47 w 48"/>
                <a:gd name="T17" fmla="*/ 48 h 88"/>
                <a:gd name="T18" fmla="*/ 40 w 48"/>
                <a:gd name="T19" fmla="*/ 56 h 88"/>
                <a:gd name="T20" fmla="*/ 32 w 48"/>
                <a:gd name="T21" fmla="*/ 56 h 88"/>
                <a:gd name="T22" fmla="*/ 24 w 48"/>
                <a:gd name="T23" fmla="*/ 56 h 88"/>
                <a:gd name="T24" fmla="*/ 24 w 48"/>
                <a:gd name="T25" fmla="*/ 87 h 88"/>
                <a:gd name="T26" fmla="*/ 0 w 48"/>
                <a:gd name="T27" fmla="*/ 87 h 88"/>
                <a:gd name="T28" fmla="*/ 0 w 48"/>
                <a:gd name="T29" fmla="*/ 0 h 88"/>
                <a:gd name="T30" fmla="*/ 24 w 48"/>
                <a:gd name="T31" fmla="*/ 16 h 88"/>
                <a:gd name="T32" fmla="*/ 24 w 48"/>
                <a:gd name="T33" fmla="*/ 16 h 88"/>
                <a:gd name="T34" fmla="*/ 24 w 48"/>
                <a:gd name="T35" fmla="*/ 40 h 88"/>
                <a:gd name="T36" fmla="*/ 24 w 48"/>
                <a:gd name="T37" fmla="*/ 40 h 88"/>
                <a:gd name="T38" fmla="*/ 32 w 48"/>
                <a:gd name="T39" fmla="*/ 40 h 88"/>
                <a:gd name="T40" fmla="*/ 32 w 48"/>
                <a:gd name="T41" fmla="*/ 32 h 88"/>
                <a:gd name="T42" fmla="*/ 32 w 48"/>
                <a:gd name="T43" fmla="*/ 24 h 88"/>
                <a:gd name="T44" fmla="*/ 32 w 48"/>
                <a:gd name="T45" fmla="*/ 16 h 88"/>
                <a:gd name="T46" fmla="*/ 24 w 48"/>
                <a:gd name="T47" fmla="*/ 1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88">
                  <a:moveTo>
                    <a:pt x="0" y="0"/>
                  </a:moveTo>
                  <a:lnTo>
                    <a:pt x="0" y="0"/>
                  </a:lnTo>
                  <a:cubicBezTo>
                    <a:pt x="24" y="0"/>
                    <a:pt x="24" y="0"/>
                    <a:pt x="24" y="0"/>
                  </a:cubicBezTo>
                  <a:cubicBezTo>
                    <a:pt x="32" y="0"/>
                    <a:pt x="32" y="8"/>
                    <a:pt x="40" y="8"/>
                  </a:cubicBezTo>
                  <a:cubicBezTo>
                    <a:pt x="40" y="8"/>
                    <a:pt x="40" y="8"/>
                    <a:pt x="47" y="8"/>
                  </a:cubicBezTo>
                  <a:lnTo>
                    <a:pt x="47" y="16"/>
                  </a:lnTo>
                  <a:lnTo>
                    <a:pt x="47" y="24"/>
                  </a:lnTo>
                  <a:cubicBezTo>
                    <a:pt x="47" y="32"/>
                    <a:pt x="47" y="32"/>
                    <a:pt x="47" y="32"/>
                  </a:cubicBezTo>
                  <a:cubicBezTo>
                    <a:pt x="47" y="40"/>
                    <a:pt x="47" y="48"/>
                    <a:pt x="47" y="48"/>
                  </a:cubicBezTo>
                  <a:cubicBezTo>
                    <a:pt x="47" y="48"/>
                    <a:pt x="40" y="48"/>
                    <a:pt x="40" y="56"/>
                  </a:cubicBezTo>
                  <a:lnTo>
                    <a:pt x="32" y="56"/>
                  </a:lnTo>
                  <a:cubicBezTo>
                    <a:pt x="24" y="56"/>
                    <a:pt x="24" y="56"/>
                    <a:pt x="24" y="56"/>
                  </a:cubicBezTo>
                  <a:cubicBezTo>
                    <a:pt x="24" y="87"/>
                    <a:pt x="24" y="87"/>
                    <a:pt x="24" y="87"/>
                  </a:cubicBezTo>
                  <a:cubicBezTo>
                    <a:pt x="0" y="87"/>
                    <a:pt x="0" y="87"/>
                    <a:pt x="0" y="87"/>
                  </a:cubicBezTo>
                  <a:lnTo>
                    <a:pt x="0" y="0"/>
                  </a:lnTo>
                  <a:close/>
                  <a:moveTo>
                    <a:pt x="24" y="16"/>
                  </a:moveTo>
                  <a:lnTo>
                    <a:pt x="24" y="16"/>
                  </a:lnTo>
                  <a:cubicBezTo>
                    <a:pt x="24" y="40"/>
                    <a:pt x="24" y="40"/>
                    <a:pt x="24" y="40"/>
                  </a:cubicBezTo>
                  <a:lnTo>
                    <a:pt x="24" y="40"/>
                  </a:lnTo>
                  <a:cubicBezTo>
                    <a:pt x="24" y="40"/>
                    <a:pt x="24" y="40"/>
                    <a:pt x="32" y="40"/>
                  </a:cubicBezTo>
                  <a:lnTo>
                    <a:pt x="32" y="32"/>
                  </a:lnTo>
                  <a:cubicBezTo>
                    <a:pt x="32" y="24"/>
                    <a:pt x="32" y="24"/>
                    <a:pt x="32" y="24"/>
                  </a:cubicBezTo>
                  <a:cubicBezTo>
                    <a:pt x="32" y="24"/>
                    <a:pt x="32" y="24"/>
                    <a:pt x="32" y="16"/>
                  </a:cubicBezTo>
                  <a:cubicBezTo>
                    <a:pt x="24" y="16"/>
                    <a:pt x="24" y="16"/>
                    <a:pt x="24" y="16"/>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7" name="Freeform 929"/>
            <p:cNvSpPr>
              <a:spLocks noChangeArrowheads="1"/>
            </p:cNvSpPr>
            <p:nvPr/>
          </p:nvSpPr>
          <p:spPr bwMode="auto">
            <a:xfrm>
              <a:off x="15353235" y="7284564"/>
              <a:ext cx="34939" cy="69876"/>
            </a:xfrm>
            <a:custGeom>
              <a:avLst/>
              <a:gdLst>
                <a:gd name="T0" fmla="*/ 47 w 48"/>
                <a:gd name="T1" fmla="*/ 56 h 96"/>
                <a:gd name="T2" fmla="*/ 47 w 48"/>
                <a:gd name="T3" fmla="*/ 56 h 96"/>
                <a:gd name="T4" fmla="*/ 47 w 48"/>
                <a:gd name="T5" fmla="*/ 72 h 96"/>
                <a:gd name="T6" fmla="*/ 47 w 48"/>
                <a:gd name="T7" fmla="*/ 79 h 96"/>
                <a:gd name="T8" fmla="*/ 39 w 48"/>
                <a:gd name="T9" fmla="*/ 87 h 96"/>
                <a:gd name="T10" fmla="*/ 23 w 48"/>
                <a:gd name="T11" fmla="*/ 95 h 96"/>
                <a:gd name="T12" fmla="*/ 7 w 48"/>
                <a:gd name="T13" fmla="*/ 87 h 96"/>
                <a:gd name="T14" fmla="*/ 0 w 48"/>
                <a:gd name="T15" fmla="*/ 79 h 96"/>
                <a:gd name="T16" fmla="*/ 0 w 48"/>
                <a:gd name="T17" fmla="*/ 72 h 96"/>
                <a:gd name="T18" fmla="*/ 0 w 48"/>
                <a:gd name="T19" fmla="*/ 56 h 96"/>
                <a:gd name="T20" fmla="*/ 0 w 48"/>
                <a:gd name="T21" fmla="*/ 40 h 96"/>
                <a:gd name="T22" fmla="*/ 0 w 48"/>
                <a:gd name="T23" fmla="*/ 24 h 96"/>
                <a:gd name="T24" fmla="*/ 0 w 48"/>
                <a:gd name="T25" fmla="*/ 8 h 96"/>
                <a:gd name="T26" fmla="*/ 7 w 48"/>
                <a:gd name="T27" fmla="*/ 8 h 96"/>
                <a:gd name="T28" fmla="*/ 23 w 48"/>
                <a:gd name="T29" fmla="*/ 0 h 96"/>
                <a:gd name="T30" fmla="*/ 39 w 48"/>
                <a:gd name="T31" fmla="*/ 8 h 96"/>
                <a:gd name="T32" fmla="*/ 47 w 48"/>
                <a:gd name="T33" fmla="*/ 8 h 96"/>
                <a:gd name="T34" fmla="*/ 47 w 48"/>
                <a:gd name="T35" fmla="*/ 24 h 96"/>
                <a:gd name="T36" fmla="*/ 47 w 48"/>
                <a:gd name="T37" fmla="*/ 40 h 96"/>
                <a:gd name="T38" fmla="*/ 47 w 48"/>
                <a:gd name="T39" fmla="*/ 56 h 96"/>
                <a:gd name="T40" fmla="*/ 23 w 48"/>
                <a:gd name="T41" fmla="*/ 24 h 96"/>
                <a:gd name="T42" fmla="*/ 23 w 48"/>
                <a:gd name="T43" fmla="*/ 24 h 96"/>
                <a:gd name="T44" fmla="*/ 23 w 48"/>
                <a:gd name="T45" fmla="*/ 16 h 96"/>
                <a:gd name="T46" fmla="*/ 23 w 48"/>
                <a:gd name="T47" fmla="*/ 16 h 96"/>
                <a:gd name="T48" fmla="*/ 23 w 48"/>
                <a:gd name="T49" fmla="*/ 16 h 96"/>
                <a:gd name="T50" fmla="*/ 23 w 48"/>
                <a:gd name="T51" fmla="*/ 24 h 96"/>
                <a:gd name="T52" fmla="*/ 23 w 48"/>
                <a:gd name="T53" fmla="*/ 64 h 96"/>
                <a:gd name="T54" fmla="*/ 23 w 48"/>
                <a:gd name="T55" fmla="*/ 72 h 96"/>
                <a:gd name="T56" fmla="*/ 23 w 48"/>
                <a:gd name="T57" fmla="*/ 79 h 96"/>
                <a:gd name="T58" fmla="*/ 23 w 48"/>
                <a:gd name="T59" fmla="*/ 72 h 96"/>
                <a:gd name="T60" fmla="*/ 23 w 48"/>
                <a:gd name="T61" fmla="*/ 64 h 96"/>
                <a:gd name="T62" fmla="*/ 23 w 48"/>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96">
                  <a:moveTo>
                    <a:pt x="47" y="56"/>
                  </a:moveTo>
                  <a:lnTo>
                    <a:pt x="47" y="56"/>
                  </a:lnTo>
                  <a:cubicBezTo>
                    <a:pt x="47" y="64"/>
                    <a:pt x="47" y="72"/>
                    <a:pt x="47" y="72"/>
                  </a:cubicBezTo>
                  <a:cubicBezTo>
                    <a:pt x="47" y="79"/>
                    <a:pt x="47" y="79"/>
                    <a:pt x="47" y="79"/>
                  </a:cubicBezTo>
                  <a:cubicBezTo>
                    <a:pt x="39" y="87"/>
                    <a:pt x="39" y="87"/>
                    <a:pt x="39" y="87"/>
                  </a:cubicBezTo>
                  <a:cubicBezTo>
                    <a:pt x="31" y="87"/>
                    <a:pt x="31" y="95"/>
                    <a:pt x="23" y="95"/>
                  </a:cubicBezTo>
                  <a:cubicBezTo>
                    <a:pt x="15" y="95"/>
                    <a:pt x="15" y="87"/>
                    <a:pt x="7" y="87"/>
                  </a:cubicBezTo>
                  <a:cubicBezTo>
                    <a:pt x="7" y="87"/>
                    <a:pt x="7" y="87"/>
                    <a:pt x="0" y="79"/>
                  </a:cubicBezTo>
                  <a:cubicBezTo>
                    <a:pt x="0" y="79"/>
                    <a:pt x="0" y="79"/>
                    <a:pt x="0" y="72"/>
                  </a:cubicBezTo>
                  <a:cubicBezTo>
                    <a:pt x="0" y="72"/>
                    <a:pt x="0" y="64"/>
                    <a:pt x="0" y="56"/>
                  </a:cubicBezTo>
                  <a:cubicBezTo>
                    <a:pt x="0" y="40"/>
                    <a:pt x="0" y="40"/>
                    <a:pt x="0" y="40"/>
                  </a:cubicBezTo>
                  <a:cubicBezTo>
                    <a:pt x="0" y="32"/>
                    <a:pt x="0" y="24"/>
                    <a:pt x="0" y="24"/>
                  </a:cubicBezTo>
                  <a:cubicBezTo>
                    <a:pt x="0" y="16"/>
                    <a:pt x="0" y="16"/>
                    <a:pt x="0" y="8"/>
                  </a:cubicBezTo>
                  <a:cubicBezTo>
                    <a:pt x="7" y="8"/>
                    <a:pt x="7" y="8"/>
                    <a:pt x="7" y="8"/>
                  </a:cubicBezTo>
                  <a:cubicBezTo>
                    <a:pt x="15" y="0"/>
                    <a:pt x="15" y="0"/>
                    <a:pt x="23" y="0"/>
                  </a:cubicBezTo>
                  <a:cubicBezTo>
                    <a:pt x="31" y="0"/>
                    <a:pt x="31" y="0"/>
                    <a:pt x="39" y="8"/>
                  </a:cubicBezTo>
                  <a:cubicBezTo>
                    <a:pt x="39" y="8"/>
                    <a:pt x="39" y="8"/>
                    <a:pt x="47" y="8"/>
                  </a:cubicBezTo>
                  <a:cubicBezTo>
                    <a:pt x="47" y="16"/>
                    <a:pt x="47" y="16"/>
                    <a:pt x="47" y="24"/>
                  </a:cubicBezTo>
                  <a:cubicBezTo>
                    <a:pt x="47" y="24"/>
                    <a:pt x="47" y="32"/>
                    <a:pt x="47" y="40"/>
                  </a:cubicBezTo>
                  <a:lnTo>
                    <a:pt x="47" y="56"/>
                  </a:lnTo>
                  <a:close/>
                  <a:moveTo>
                    <a:pt x="23" y="24"/>
                  </a:moveTo>
                  <a:lnTo>
                    <a:pt x="23" y="24"/>
                  </a:lnTo>
                  <a:lnTo>
                    <a:pt x="23" y="16"/>
                  </a:lnTo>
                  <a:lnTo>
                    <a:pt x="23" y="16"/>
                  </a:lnTo>
                  <a:lnTo>
                    <a:pt x="23" y="16"/>
                  </a:lnTo>
                  <a:lnTo>
                    <a:pt x="23" y="24"/>
                  </a:lnTo>
                  <a:cubicBezTo>
                    <a:pt x="23" y="64"/>
                    <a:pt x="23" y="64"/>
                    <a:pt x="23" y="64"/>
                  </a:cubicBezTo>
                  <a:cubicBezTo>
                    <a:pt x="23" y="72"/>
                    <a:pt x="23" y="72"/>
                    <a:pt x="23" y="72"/>
                  </a:cubicBezTo>
                  <a:cubicBezTo>
                    <a:pt x="23" y="79"/>
                    <a:pt x="23" y="79"/>
                    <a:pt x="23" y="79"/>
                  </a:cubicBezTo>
                  <a:cubicBezTo>
                    <a:pt x="23" y="79"/>
                    <a:pt x="23" y="79"/>
                    <a:pt x="23" y="72"/>
                  </a:cubicBezTo>
                  <a:cubicBezTo>
                    <a:pt x="23" y="72"/>
                    <a:pt x="23" y="72"/>
                    <a:pt x="23" y="64"/>
                  </a:cubicBezTo>
                  <a:lnTo>
                    <a:pt x="23"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8" name="Freeform 930"/>
            <p:cNvSpPr>
              <a:spLocks noChangeArrowheads="1"/>
            </p:cNvSpPr>
            <p:nvPr/>
          </p:nvSpPr>
          <p:spPr bwMode="auto">
            <a:xfrm>
              <a:off x="15394526" y="7284564"/>
              <a:ext cx="28584" cy="63523"/>
            </a:xfrm>
            <a:custGeom>
              <a:avLst/>
              <a:gdLst>
                <a:gd name="T0" fmla="*/ 23 w 40"/>
                <a:gd name="T1" fmla="*/ 0 h 88"/>
                <a:gd name="T2" fmla="*/ 23 w 40"/>
                <a:gd name="T3" fmla="*/ 72 h 88"/>
                <a:gd name="T4" fmla="*/ 39 w 40"/>
                <a:gd name="T5" fmla="*/ 72 h 88"/>
                <a:gd name="T6" fmla="*/ 39 w 40"/>
                <a:gd name="T7" fmla="*/ 87 h 88"/>
                <a:gd name="T8" fmla="*/ 0 w 40"/>
                <a:gd name="T9" fmla="*/ 87 h 88"/>
                <a:gd name="T10" fmla="*/ 0 w 40"/>
                <a:gd name="T11" fmla="*/ 0 h 88"/>
                <a:gd name="T12" fmla="*/ 23 w 40"/>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40" h="88">
                  <a:moveTo>
                    <a:pt x="23" y="0"/>
                  </a:moveTo>
                  <a:lnTo>
                    <a:pt x="23" y="72"/>
                  </a:lnTo>
                  <a:lnTo>
                    <a:pt x="39" y="72"/>
                  </a:lnTo>
                  <a:lnTo>
                    <a:pt x="39" y="87"/>
                  </a:lnTo>
                  <a:lnTo>
                    <a:pt x="0" y="87"/>
                  </a:lnTo>
                  <a:lnTo>
                    <a:pt x="0" y="0"/>
                  </a:lnTo>
                  <a:lnTo>
                    <a:pt x="2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39" name="Freeform 931"/>
            <p:cNvSpPr>
              <a:spLocks noChangeArrowheads="1"/>
            </p:cNvSpPr>
            <p:nvPr/>
          </p:nvSpPr>
          <p:spPr bwMode="auto">
            <a:xfrm>
              <a:off x="15426287" y="7284564"/>
              <a:ext cx="12705" cy="63523"/>
            </a:xfrm>
            <a:custGeom>
              <a:avLst/>
              <a:gdLst>
                <a:gd name="T0" fmla="*/ 16 w 17"/>
                <a:gd name="T1" fmla="*/ 0 h 88"/>
                <a:gd name="T2" fmla="*/ 16 w 17"/>
                <a:gd name="T3" fmla="*/ 87 h 88"/>
                <a:gd name="T4" fmla="*/ 0 w 17"/>
                <a:gd name="T5" fmla="*/ 87 h 88"/>
                <a:gd name="T6" fmla="*/ 0 w 17"/>
                <a:gd name="T7" fmla="*/ 0 h 88"/>
                <a:gd name="T8" fmla="*/ 16 w 17"/>
                <a:gd name="T9" fmla="*/ 0 h 88"/>
              </a:gdLst>
              <a:ahLst/>
              <a:cxnLst>
                <a:cxn ang="0">
                  <a:pos x="T0" y="T1"/>
                </a:cxn>
                <a:cxn ang="0">
                  <a:pos x="T2" y="T3"/>
                </a:cxn>
                <a:cxn ang="0">
                  <a:pos x="T4" y="T5"/>
                </a:cxn>
                <a:cxn ang="0">
                  <a:pos x="T6" y="T7"/>
                </a:cxn>
                <a:cxn ang="0">
                  <a:pos x="T8" y="T9"/>
                </a:cxn>
              </a:cxnLst>
              <a:rect l="0" t="0" r="r" b="b"/>
              <a:pathLst>
                <a:path w="17" h="88">
                  <a:moveTo>
                    <a:pt x="16" y="0"/>
                  </a:moveTo>
                  <a:lnTo>
                    <a:pt x="16" y="87"/>
                  </a:lnTo>
                  <a:lnTo>
                    <a:pt x="0" y="87"/>
                  </a:lnTo>
                  <a:lnTo>
                    <a:pt x="0" y="0"/>
                  </a:lnTo>
                  <a:lnTo>
                    <a:pt x="1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0" name="Freeform 932"/>
            <p:cNvSpPr>
              <a:spLocks noChangeArrowheads="1"/>
            </p:cNvSpPr>
            <p:nvPr/>
          </p:nvSpPr>
          <p:spPr bwMode="auto">
            <a:xfrm>
              <a:off x="15445344" y="7284564"/>
              <a:ext cx="41289" cy="69876"/>
            </a:xfrm>
            <a:custGeom>
              <a:avLst/>
              <a:gdLst>
                <a:gd name="T0" fmla="*/ 55 w 56"/>
                <a:gd name="T1" fmla="*/ 32 h 96"/>
                <a:gd name="T2" fmla="*/ 55 w 56"/>
                <a:gd name="T3" fmla="*/ 32 h 96"/>
                <a:gd name="T4" fmla="*/ 32 w 56"/>
                <a:gd name="T5" fmla="*/ 32 h 96"/>
                <a:gd name="T6" fmla="*/ 32 w 56"/>
                <a:gd name="T7" fmla="*/ 24 h 96"/>
                <a:gd name="T8" fmla="*/ 32 w 56"/>
                <a:gd name="T9" fmla="*/ 16 h 96"/>
                <a:gd name="T10" fmla="*/ 24 w 56"/>
                <a:gd name="T11" fmla="*/ 16 h 96"/>
                <a:gd name="T12" fmla="*/ 24 w 56"/>
                <a:gd name="T13" fmla="*/ 16 h 96"/>
                <a:gd name="T14" fmla="*/ 24 w 56"/>
                <a:gd name="T15" fmla="*/ 24 h 96"/>
                <a:gd name="T16" fmla="*/ 24 w 56"/>
                <a:gd name="T17" fmla="*/ 32 h 96"/>
                <a:gd name="T18" fmla="*/ 32 w 56"/>
                <a:gd name="T19" fmla="*/ 32 h 96"/>
                <a:gd name="T20" fmla="*/ 47 w 56"/>
                <a:gd name="T21" fmla="*/ 48 h 96"/>
                <a:gd name="T22" fmla="*/ 55 w 56"/>
                <a:gd name="T23" fmla="*/ 72 h 96"/>
                <a:gd name="T24" fmla="*/ 47 w 56"/>
                <a:gd name="T25" fmla="*/ 79 h 96"/>
                <a:gd name="T26" fmla="*/ 39 w 56"/>
                <a:gd name="T27" fmla="*/ 87 h 96"/>
                <a:gd name="T28" fmla="*/ 32 w 56"/>
                <a:gd name="T29" fmla="*/ 95 h 96"/>
                <a:gd name="T30" fmla="*/ 16 w 56"/>
                <a:gd name="T31" fmla="*/ 87 h 96"/>
                <a:gd name="T32" fmla="*/ 8 w 56"/>
                <a:gd name="T33" fmla="*/ 79 h 96"/>
                <a:gd name="T34" fmla="*/ 0 w 56"/>
                <a:gd name="T35" fmla="*/ 64 h 96"/>
                <a:gd name="T36" fmla="*/ 0 w 56"/>
                <a:gd name="T37" fmla="*/ 56 h 96"/>
                <a:gd name="T38" fmla="*/ 24 w 56"/>
                <a:gd name="T39" fmla="*/ 56 h 96"/>
                <a:gd name="T40" fmla="*/ 24 w 56"/>
                <a:gd name="T41" fmla="*/ 72 h 96"/>
                <a:gd name="T42" fmla="*/ 24 w 56"/>
                <a:gd name="T43" fmla="*/ 79 h 96"/>
                <a:gd name="T44" fmla="*/ 32 w 56"/>
                <a:gd name="T45" fmla="*/ 79 h 96"/>
                <a:gd name="T46" fmla="*/ 32 w 56"/>
                <a:gd name="T47" fmla="*/ 72 h 96"/>
                <a:gd name="T48" fmla="*/ 32 w 56"/>
                <a:gd name="T49" fmla="*/ 72 h 96"/>
                <a:gd name="T50" fmla="*/ 32 w 56"/>
                <a:gd name="T51" fmla="*/ 64 h 96"/>
                <a:gd name="T52" fmla="*/ 24 w 56"/>
                <a:gd name="T53" fmla="*/ 56 h 96"/>
                <a:gd name="T54" fmla="*/ 8 w 56"/>
                <a:gd name="T55" fmla="*/ 48 h 96"/>
                <a:gd name="T56" fmla="*/ 8 w 56"/>
                <a:gd name="T57" fmla="*/ 40 h 96"/>
                <a:gd name="T58" fmla="*/ 0 w 56"/>
                <a:gd name="T59" fmla="*/ 24 h 96"/>
                <a:gd name="T60" fmla="*/ 8 w 56"/>
                <a:gd name="T61" fmla="*/ 8 h 96"/>
                <a:gd name="T62" fmla="*/ 16 w 56"/>
                <a:gd name="T63" fmla="*/ 8 h 96"/>
                <a:gd name="T64" fmla="*/ 24 w 56"/>
                <a:gd name="T65" fmla="*/ 0 h 96"/>
                <a:gd name="T66" fmla="*/ 39 w 56"/>
                <a:gd name="T67" fmla="*/ 8 h 96"/>
                <a:gd name="T68" fmla="*/ 47 w 56"/>
                <a:gd name="T69" fmla="*/ 8 h 96"/>
                <a:gd name="T70" fmla="*/ 55 w 56"/>
                <a:gd name="T71" fmla="*/ 24 h 96"/>
                <a:gd name="T72" fmla="*/ 55 w 56"/>
                <a:gd name="T73" fmla="*/ 3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96">
                  <a:moveTo>
                    <a:pt x="55" y="32"/>
                  </a:moveTo>
                  <a:lnTo>
                    <a:pt x="55" y="32"/>
                  </a:lnTo>
                  <a:cubicBezTo>
                    <a:pt x="32" y="32"/>
                    <a:pt x="32" y="32"/>
                    <a:pt x="32" y="32"/>
                  </a:cubicBezTo>
                  <a:cubicBezTo>
                    <a:pt x="32" y="24"/>
                    <a:pt x="32" y="24"/>
                    <a:pt x="32" y="24"/>
                  </a:cubicBezTo>
                  <a:lnTo>
                    <a:pt x="32" y="16"/>
                  </a:lnTo>
                  <a:cubicBezTo>
                    <a:pt x="32" y="16"/>
                    <a:pt x="32" y="16"/>
                    <a:pt x="24" y="16"/>
                  </a:cubicBezTo>
                  <a:lnTo>
                    <a:pt x="24" y="16"/>
                  </a:lnTo>
                  <a:lnTo>
                    <a:pt x="24" y="24"/>
                  </a:lnTo>
                  <a:lnTo>
                    <a:pt x="24" y="32"/>
                  </a:lnTo>
                  <a:cubicBezTo>
                    <a:pt x="24" y="32"/>
                    <a:pt x="24" y="32"/>
                    <a:pt x="32" y="32"/>
                  </a:cubicBezTo>
                  <a:cubicBezTo>
                    <a:pt x="39" y="40"/>
                    <a:pt x="47" y="48"/>
                    <a:pt x="47" y="48"/>
                  </a:cubicBezTo>
                  <a:cubicBezTo>
                    <a:pt x="55" y="56"/>
                    <a:pt x="55" y="56"/>
                    <a:pt x="55" y="72"/>
                  </a:cubicBezTo>
                  <a:cubicBezTo>
                    <a:pt x="55" y="72"/>
                    <a:pt x="55" y="79"/>
                    <a:pt x="47" y="79"/>
                  </a:cubicBezTo>
                  <a:cubicBezTo>
                    <a:pt x="47" y="87"/>
                    <a:pt x="47" y="87"/>
                    <a:pt x="39" y="87"/>
                  </a:cubicBezTo>
                  <a:lnTo>
                    <a:pt x="32" y="95"/>
                  </a:lnTo>
                  <a:cubicBezTo>
                    <a:pt x="24" y="95"/>
                    <a:pt x="16" y="87"/>
                    <a:pt x="16" y="87"/>
                  </a:cubicBezTo>
                  <a:cubicBezTo>
                    <a:pt x="8" y="87"/>
                    <a:pt x="8" y="79"/>
                    <a:pt x="8" y="79"/>
                  </a:cubicBezTo>
                  <a:cubicBezTo>
                    <a:pt x="0" y="79"/>
                    <a:pt x="0" y="72"/>
                    <a:pt x="0" y="64"/>
                  </a:cubicBezTo>
                  <a:cubicBezTo>
                    <a:pt x="0" y="56"/>
                    <a:pt x="0" y="56"/>
                    <a:pt x="0" y="56"/>
                  </a:cubicBezTo>
                  <a:cubicBezTo>
                    <a:pt x="24" y="56"/>
                    <a:pt x="24" y="56"/>
                    <a:pt x="24" y="56"/>
                  </a:cubicBezTo>
                  <a:cubicBezTo>
                    <a:pt x="24" y="72"/>
                    <a:pt x="24" y="72"/>
                    <a:pt x="24" y="72"/>
                  </a:cubicBezTo>
                  <a:cubicBezTo>
                    <a:pt x="24" y="72"/>
                    <a:pt x="24" y="72"/>
                    <a:pt x="24" y="79"/>
                  </a:cubicBezTo>
                  <a:cubicBezTo>
                    <a:pt x="24" y="79"/>
                    <a:pt x="24" y="79"/>
                    <a:pt x="32" y="79"/>
                  </a:cubicBezTo>
                  <a:cubicBezTo>
                    <a:pt x="32" y="79"/>
                    <a:pt x="32" y="79"/>
                    <a:pt x="32" y="72"/>
                  </a:cubicBezTo>
                  <a:lnTo>
                    <a:pt x="32" y="72"/>
                  </a:lnTo>
                  <a:cubicBezTo>
                    <a:pt x="32" y="64"/>
                    <a:pt x="32" y="64"/>
                    <a:pt x="32" y="64"/>
                  </a:cubicBezTo>
                  <a:cubicBezTo>
                    <a:pt x="32" y="56"/>
                    <a:pt x="24" y="56"/>
                    <a:pt x="24" y="56"/>
                  </a:cubicBezTo>
                  <a:cubicBezTo>
                    <a:pt x="16" y="48"/>
                    <a:pt x="8" y="48"/>
                    <a:pt x="8" y="48"/>
                  </a:cubicBezTo>
                  <a:cubicBezTo>
                    <a:pt x="8" y="40"/>
                    <a:pt x="8" y="40"/>
                    <a:pt x="8" y="40"/>
                  </a:cubicBezTo>
                  <a:cubicBezTo>
                    <a:pt x="0" y="32"/>
                    <a:pt x="0" y="32"/>
                    <a:pt x="0" y="24"/>
                  </a:cubicBezTo>
                  <a:cubicBezTo>
                    <a:pt x="0" y="16"/>
                    <a:pt x="0" y="16"/>
                    <a:pt x="8" y="8"/>
                  </a:cubicBezTo>
                  <a:cubicBezTo>
                    <a:pt x="8" y="8"/>
                    <a:pt x="8" y="8"/>
                    <a:pt x="16" y="8"/>
                  </a:cubicBezTo>
                  <a:cubicBezTo>
                    <a:pt x="16" y="0"/>
                    <a:pt x="24" y="0"/>
                    <a:pt x="24" y="0"/>
                  </a:cubicBezTo>
                  <a:cubicBezTo>
                    <a:pt x="32" y="0"/>
                    <a:pt x="39" y="0"/>
                    <a:pt x="39" y="8"/>
                  </a:cubicBezTo>
                  <a:cubicBezTo>
                    <a:pt x="47" y="8"/>
                    <a:pt x="47" y="8"/>
                    <a:pt x="47" y="8"/>
                  </a:cubicBezTo>
                  <a:cubicBezTo>
                    <a:pt x="47" y="16"/>
                    <a:pt x="55" y="16"/>
                    <a:pt x="55" y="24"/>
                  </a:cubicBezTo>
                  <a:lnTo>
                    <a:pt x="55" y="32"/>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1" name="Freeform 933"/>
            <p:cNvSpPr>
              <a:spLocks noChangeArrowheads="1"/>
            </p:cNvSpPr>
            <p:nvPr/>
          </p:nvSpPr>
          <p:spPr bwMode="auto">
            <a:xfrm>
              <a:off x="15705790" y="7128931"/>
              <a:ext cx="47641" cy="79405"/>
            </a:xfrm>
            <a:custGeom>
              <a:avLst/>
              <a:gdLst>
                <a:gd name="T0" fmla="*/ 63 w 64"/>
                <a:gd name="T1" fmla="*/ 47 h 111"/>
                <a:gd name="T2" fmla="*/ 63 w 64"/>
                <a:gd name="T3" fmla="*/ 47 h 111"/>
                <a:gd name="T4" fmla="*/ 31 w 64"/>
                <a:gd name="T5" fmla="*/ 47 h 111"/>
                <a:gd name="T6" fmla="*/ 31 w 64"/>
                <a:gd name="T7" fmla="*/ 32 h 111"/>
                <a:gd name="T8" fmla="*/ 31 w 64"/>
                <a:gd name="T9" fmla="*/ 24 h 111"/>
                <a:gd name="T10" fmla="*/ 31 w 64"/>
                <a:gd name="T11" fmla="*/ 24 h 111"/>
                <a:gd name="T12" fmla="*/ 23 w 64"/>
                <a:gd name="T13" fmla="*/ 24 h 111"/>
                <a:gd name="T14" fmla="*/ 23 w 64"/>
                <a:gd name="T15" fmla="*/ 32 h 111"/>
                <a:gd name="T16" fmla="*/ 23 w 64"/>
                <a:gd name="T17" fmla="*/ 79 h 111"/>
                <a:gd name="T18" fmla="*/ 23 w 64"/>
                <a:gd name="T19" fmla="*/ 95 h 111"/>
                <a:gd name="T20" fmla="*/ 31 w 64"/>
                <a:gd name="T21" fmla="*/ 95 h 111"/>
                <a:gd name="T22" fmla="*/ 31 w 64"/>
                <a:gd name="T23" fmla="*/ 95 h 111"/>
                <a:gd name="T24" fmla="*/ 31 w 64"/>
                <a:gd name="T25" fmla="*/ 79 h 111"/>
                <a:gd name="T26" fmla="*/ 31 w 64"/>
                <a:gd name="T27" fmla="*/ 71 h 111"/>
                <a:gd name="T28" fmla="*/ 63 w 64"/>
                <a:gd name="T29" fmla="*/ 71 h 111"/>
                <a:gd name="T30" fmla="*/ 63 w 64"/>
                <a:gd name="T31" fmla="*/ 71 h 111"/>
                <a:gd name="T32" fmla="*/ 63 w 64"/>
                <a:gd name="T33" fmla="*/ 95 h 111"/>
                <a:gd name="T34" fmla="*/ 47 w 64"/>
                <a:gd name="T35" fmla="*/ 110 h 111"/>
                <a:gd name="T36" fmla="*/ 31 w 64"/>
                <a:gd name="T37" fmla="*/ 110 h 111"/>
                <a:gd name="T38" fmla="*/ 7 w 64"/>
                <a:gd name="T39" fmla="*/ 110 h 111"/>
                <a:gd name="T40" fmla="*/ 0 w 64"/>
                <a:gd name="T41" fmla="*/ 95 h 111"/>
                <a:gd name="T42" fmla="*/ 0 w 64"/>
                <a:gd name="T43" fmla="*/ 71 h 111"/>
                <a:gd name="T44" fmla="*/ 0 w 64"/>
                <a:gd name="T45" fmla="*/ 39 h 111"/>
                <a:gd name="T46" fmla="*/ 0 w 64"/>
                <a:gd name="T47" fmla="*/ 24 h 111"/>
                <a:gd name="T48" fmla="*/ 0 w 64"/>
                <a:gd name="T49" fmla="*/ 16 h 111"/>
                <a:gd name="T50" fmla="*/ 15 w 64"/>
                <a:gd name="T51" fmla="*/ 8 h 111"/>
                <a:gd name="T52" fmla="*/ 31 w 64"/>
                <a:gd name="T53" fmla="*/ 0 h 111"/>
                <a:gd name="T54" fmla="*/ 47 w 64"/>
                <a:gd name="T55" fmla="*/ 8 h 111"/>
                <a:gd name="T56" fmla="*/ 63 w 64"/>
                <a:gd name="T57" fmla="*/ 16 h 111"/>
                <a:gd name="T58" fmla="*/ 63 w 64"/>
                <a:gd name="T59" fmla="*/ 39 h 111"/>
                <a:gd name="T60" fmla="*/ 63 w 64"/>
                <a:gd name="T61"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111">
                  <a:moveTo>
                    <a:pt x="63" y="47"/>
                  </a:moveTo>
                  <a:lnTo>
                    <a:pt x="63" y="47"/>
                  </a:lnTo>
                  <a:cubicBezTo>
                    <a:pt x="31" y="47"/>
                    <a:pt x="31" y="47"/>
                    <a:pt x="31" y="47"/>
                  </a:cubicBezTo>
                  <a:cubicBezTo>
                    <a:pt x="31" y="32"/>
                    <a:pt x="31" y="32"/>
                    <a:pt x="31" y="32"/>
                  </a:cubicBezTo>
                  <a:cubicBezTo>
                    <a:pt x="31" y="24"/>
                    <a:pt x="31" y="24"/>
                    <a:pt x="31" y="24"/>
                  </a:cubicBezTo>
                  <a:lnTo>
                    <a:pt x="31" y="24"/>
                  </a:lnTo>
                  <a:cubicBezTo>
                    <a:pt x="23" y="24"/>
                    <a:pt x="23" y="24"/>
                    <a:pt x="23" y="24"/>
                  </a:cubicBezTo>
                  <a:cubicBezTo>
                    <a:pt x="23" y="24"/>
                    <a:pt x="23" y="24"/>
                    <a:pt x="23" y="32"/>
                  </a:cubicBezTo>
                  <a:cubicBezTo>
                    <a:pt x="23" y="79"/>
                    <a:pt x="23" y="79"/>
                    <a:pt x="23" y="79"/>
                  </a:cubicBezTo>
                  <a:cubicBezTo>
                    <a:pt x="23" y="87"/>
                    <a:pt x="23" y="87"/>
                    <a:pt x="23" y="95"/>
                  </a:cubicBezTo>
                  <a:cubicBezTo>
                    <a:pt x="23" y="95"/>
                    <a:pt x="23" y="95"/>
                    <a:pt x="31" y="95"/>
                  </a:cubicBezTo>
                  <a:lnTo>
                    <a:pt x="31" y="95"/>
                  </a:lnTo>
                  <a:cubicBezTo>
                    <a:pt x="31" y="87"/>
                    <a:pt x="31" y="87"/>
                    <a:pt x="31" y="79"/>
                  </a:cubicBezTo>
                  <a:cubicBezTo>
                    <a:pt x="31" y="71"/>
                    <a:pt x="31" y="71"/>
                    <a:pt x="31" y="71"/>
                  </a:cubicBezTo>
                  <a:cubicBezTo>
                    <a:pt x="63" y="71"/>
                    <a:pt x="63" y="71"/>
                    <a:pt x="63" y="71"/>
                  </a:cubicBezTo>
                  <a:lnTo>
                    <a:pt x="63" y="71"/>
                  </a:lnTo>
                  <a:cubicBezTo>
                    <a:pt x="63" y="79"/>
                    <a:pt x="63" y="87"/>
                    <a:pt x="63" y="95"/>
                  </a:cubicBezTo>
                  <a:cubicBezTo>
                    <a:pt x="55" y="103"/>
                    <a:pt x="55" y="103"/>
                    <a:pt x="47" y="110"/>
                  </a:cubicBezTo>
                  <a:cubicBezTo>
                    <a:pt x="47" y="110"/>
                    <a:pt x="39" y="110"/>
                    <a:pt x="31" y="110"/>
                  </a:cubicBezTo>
                  <a:cubicBezTo>
                    <a:pt x="23" y="110"/>
                    <a:pt x="15" y="110"/>
                    <a:pt x="7" y="110"/>
                  </a:cubicBezTo>
                  <a:cubicBezTo>
                    <a:pt x="7" y="103"/>
                    <a:pt x="0" y="103"/>
                    <a:pt x="0" y="95"/>
                  </a:cubicBezTo>
                  <a:cubicBezTo>
                    <a:pt x="0" y="87"/>
                    <a:pt x="0" y="87"/>
                    <a:pt x="0" y="71"/>
                  </a:cubicBezTo>
                  <a:cubicBezTo>
                    <a:pt x="0" y="39"/>
                    <a:pt x="0" y="39"/>
                    <a:pt x="0" y="39"/>
                  </a:cubicBezTo>
                  <a:cubicBezTo>
                    <a:pt x="0" y="32"/>
                    <a:pt x="0" y="32"/>
                    <a:pt x="0" y="24"/>
                  </a:cubicBezTo>
                  <a:lnTo>
                    <a:pt x="0" y="16"/>
                  </a:lnTo>
                  <a:cubicBezTo>
                    <a:pt x="7" y="8"/>
                    <a:pt x="7" y="8"/>
                    <a:pt x="15" y="8"/>
                  </a:cubicBezTo>
                  <a:cubicBezTo>
                    <a:pt x="15" y="0"/>
                    <a:pt x="23" y="0"/>
                    <a:pt x="31" y="0"/>
                  </a:cubicBezTo>
                  <a:cubicBezTo>
                    <a:pt x="39" y="0"/>
                    <a:pt x="47" y="0"/>
                    <a:pt x="47" y="8"/>
                  </a:cubicBezTo>
                  <a:cubicBezTo>
                    <a:pt x="55" y="8"/>
                    <a:pt x="55" y="16"/>
                    <a:pt x="63" y="16"/>
                  </a:cubicBezTo>
                  <a:cubicBezTo>
                    <a:pt x="63" y="24"/>
                    <a:pt x="63" y="32"/>
                    <a:pt x="63" y="39"/>
                  </a:cubicBezTo>
                  <a:lnTo>
                    <a:pt x="63" y="4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2" name="Freeform 934"/>
            <p:cNvSpPr>
              <a:spLocks noChangeArrowheads="1"/>
            </p:cNvSpPr>
            <p:nvPr/>
          </p:nvSpPr>
          <p:spPr bwMode="auto">
            <a:xfrm>
              <a:off x="15756608" y="7128931"/>
              <a:ext cx="47641" cy="79405"/>
            </a:xfrm>
            <a:custGeom>
              <a:avLst/>
              <a:gdLst>
                <a:gd name="T0" fmla="*/ 63 w 64"/>
                <a:gd name="T1" fmla="*/ 63 h 111"/>
                <a:gd name="T2" fmla="*/ 63 w 64"/>
                <a:gd name="T3" fmla="*/ 63 h 111"/>
                <a:gd name="T4" fmla="*/ 63 w 64"/>
                <a:gd name="T5" fmla="*/ 87 h 111"/>
                <a:gd name="T6" fmla="*/ 55 w 64"/>
                <a:gd name="T7" fmla="*/ 103 h 111"/>
                <a:gd name="T8" fmla="*/ 47 w 64"/>
                <a:gd name="T9" fmla="*/ 110 h 111"/>
                <a:gd name="T10" fmla="*/ 31 w 64"/>
                <a:gd name="T11" fmla="*/ 110 h 111"/>
                <a:gd name="T12" fmla="*/ 16 w 64"/>
                <a:gd name="T13" fmla="*/ 110 h 111"/>
                <a:gd name="T14" fmla="*/ 8 w 64"/>
                <a:gd name="T15" fmla="*/ 103 h 111"/>
                <a:gd name="T16" fmla="*/ 0 w 64"/>
                <a:gd name="T17" fmla="*/ 87 h 111"/>
                <a:gd name="T18" fmla="*/ 0 w 64"/>
                <a:gd name="T19" fmla="*/ 63 h 111"/>
                <a:gd name="T20" fmla="*/ 0 w 64"/>
                <a:gd name="T21" fmla="*/ 47 h 111"/>
                <a:gd name="T22" fmla="*/ 0 w 64"/>
                <a:gd name="T23" fmla="*/ 24 h 111"/>
                <a:gd name="T24" fmla="*/ 8 w 64"/>
                <a:gd name="T25" fmla="*/ 16 h 111"/>
                <a:gd name="T26" fmla="*/ 16 w 64"/>
                <a:gd name="T27" fmla="*/ 8 h 111"/>
                <a:gd name="T28" fmla="*/ 31 w 64"/>
                <a:gd name="T29" fmla="*/ 0 h 111"/>
                <a:gd name="T30" fmla="*/ 47 w 64"/>
                <a:gd name="T31" fmla="*/ 8 h 111"/>
                <a:gd name="T32" fmla="*/ 55 w 64"/>
                <a:gd name="T33" fmla="*/ 16 h 111"/>
                <a:gd name="T34" fmla="*/ 63 w 64"/>
                <a:gd name="T35" fmla="*/ 24 h 111"/>
                <a:gd name="T36" fmla="*/ 63 w 64"/>
                <a:gd name="T37" fmla="*/ 47 h 111"/>
                <a:gd name="T38" fmla="*/ 63 w 64"/>
                <a:gd name="T39" fmla="*/ 63 h 111"/>
                <a:gd name="T40" fmla="*/ 39 w 64"/>
                <a:gd name="T41" fmla="*/ 32 h 111"/>
                <a:gd name="T42" fmla="*/ 39 w 64"/>
                <a:gd name="T43" fmla="*/ 32 h 111"/>
                <a:gd name="T44" fmla="*/ 39 w 64"/>
                <a:gd name="T45" fmla="*/ 24 h 111"/>
                <a:gd name="T46" fmla="*/ 31 w 64"/>
                <a:gd name="T47" fmla="*/ 24 h 111"/>
                <a:gd name="T48" fmla="*/ 31 w 64"/>
                <a:gd name="T49" fmla="*/ 24 h 111"/>
                <a:gd name="T50" fmla="*/ 31 w 64"/>
                <a:gd name="T51" fmla="*/ 32 h 111"/>
                <a:gd name="T52" fmla="*/ 31 w 64"/>
                <a:gd name="T53" fmla="*/ 79 h 111"/>
                <a:gd name="T54" fmla="*/ 31 w 64"/>
                <a:gd name="T55" fmla="*/ 95 h 111"/>
                <a:gd name="T56" fmla="*/ 31 w 64"/>
                <a:gd name="T57" fmla="*/ 95 h 111"/>
                <a:gd name="T58" fmla="*/ 39 w 64"/>
                <a:gd name="T59" fmla="*/ 95 h 111"/>
                <a:gd name="T60" fmla="*/ 39 w 64"/>
                <a:gd name="T61" fmla="*/ 79 h 111"/>
                <a:gd name="T62" fmla="*/ 39 w 64"/>
                <a:gd name="T63"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11">
                  <a:moveTo>
                    <a:pt x="63" y="63"/>
                  </a:moveTo>
                  <a:lnTo>
                    <a:pt x="63" y="63"/>
                  </a:lnTo>
                  <a:cubicBezTo>
                    <a:pt x="63" y="79"/>
                    <a:pt x="63" y="87"/>
                    <a:pt x="63" y="87"/>
                  </a:cubicBezTo>
                  <a:cubicBezTo>
                    <a:pt x="63" y="95"/>
                    <a:pt x="63" y="95"/>
                    <a:pt x="55" y="103"/>
                  </a:cubicBezTo>
                  <a:cubicBezTo>
                    <a:pt x="55" y="103"/>
                    <a:pt x="55" y="110"/>
                    <a:pt x="47" y="110"/>
                  </a:cubicBezTo>
                  <a:cubicBezTo>
                    <a:pt x="47" y="110"/>
                    <a:pt x="39" y="110"/>
                    <a:pt x="31" y="110"/>
                  </a:cubicBezTo>
                  <a:cubicBezTo>
                    <a:pt x="23" y="110"/>
                    <a:pt x="23" y="110"/>
                    <a:pt x="16" y="110"/>
                  </a:cubicBezTo>
                  <a:lnTo>
                    <a:pt x="8" y="103"/>
                  </a:lnTo>
                  <a:cubicBezTo>
                    <a:pt x="0" y="95"/>
                    <a:pt x="0" y="95"/>
                    <a:pt x="0" y="87"/>
                  </a:cubicBezTo>
                  <a:cubicBezTo>
                    <a:pt x="0" y="87"/>
                    <a:pt x="0" y="79"/>
                    <a:pt x="0" y="63"/>
                  </a:cubicBezTo>
                  <a:cubicBezTo>
                    <a:pt x="0" y="47"/>
                    <a:pt x="0" y="47"/>
                    <a:pt x="0" y="47"/>
                  </a:cubicBezTo>
                  <a:cubicBezTo>
                    <a:pt x="0" y="39"/>
                    <a:pt x="0" y="32"/>
                    <a:pt x="0" y="24"/>
                  </a:cubicBezTo>
                  <a:cubicBezTo>
                    <a:pt x="0" y="24"/>
                    <a:pt x="0" y="16"/>
                    <a:pt x="8" y="16"/>
                  </a:cubicBezTo>
                  <a:cubicBezTo>
                    <a:pt x="8" y="8"/>
                    <a:pt x="16" y="8"/>
                    <a:pt x="16" y="8"/>
                  </a:cubicBezTo>
                  <a:cubicBezTo>
                    <a:pt x="23" y="0"/>
                    <a:pt x="23" y="0"/>
                    <a:pt x="31" y="0"/>
                  </a:cubicBezTo>
                  <a:cubicBezTo>
                    <a:pt x="39" y="0"/>
                    <a:pt x="39" y="0"/>
                    <a:pt x="47" y="8"/>
                  </a:cubicBezTo>
                  <a:cubicBezTo>
                    <a:pt x="55" y="8"/>
                    <a:pt x="55" y="8"/>
                    <a:pt x="55" y="16"/>
                  </a:cubicBezTo>
                  <a:cubicBezTo>
                    <a:pt x="63" y="16"/>
                    <a:pt x="63" y="24"/>
                    <a:pt x="63" y="24"/>
                  </a:cubicBezTo>
                  <a:cubicBezTo>
                    <a:pt x="63" y="32"/>
                    <a:pt x="63" y="39"/>
                    <a:pt x="63" y="47"/>
                  </a:cubicBezTo>
                  <a:lnTo>
                    <a:pt x="63" y="63"/>
                  </a:lnTo>
                  <a:close/>
                  <a:moveTo>
                    <a:pt x="39" y="32"/>
                  </a:moveTo>
                  <a:lnTo>
                    <a:pt x="39" y="32"/>
                  </a:lnTo>
                  <a:cubicBezTo>
                    <a:pt x="39" y="24"/>
                    <a:pt x="39" y="24"/>
                    <a:pt x="39" y="24"/>
                  </a:cubicBezTo>
                  <a:cubicBezTo>
                    <a:pt x="31" y="24"/>
                    <a:pt x="31" y="24"/>
                    <a:pt x="31" y="24"/>
                  </a:cubicBezTo>
                  <a:lnTo>
                    <a:pt x="31" y="24"/>
                  </a:lnTo>
                  <a:cubicBezTo>
                    <a:pt x="31" y="24"/>
                    <a:pt x="31" y="24"/>
                    <a:pt x="31" y="32"/>
                  </a:cubicBezTo>
                  <a:cubicBezTo>
                    <a:pt x="31" y="79"/>
                    <a:pt x="31" y="79"/>
                    <a:pt x="31" y="79"/>
                  </a:cubicBezTo>
                  <a:cubicBezTo>
                    <a:pt x="31" y="87"/>
                    <a:pt x="31" y="95"/>
                    <a:pt x="31" y="95"/>
                  </a:cubicBezTo>
                  <a:lnTo>
                    <a:pt x="31" y="95"/>
                  </a:lnTo>
                  <a:cubicBezTo>
                    <a:pt x="31" y="95"/>
                    <a:pt x="31" y="95"/>
                    <a:pt x="39" y="95"/>
                  </a:cubicBezTo>
                  <a:cubicBezTo>
                    <a:pt x="39" y="87"/>
                    <a:pt x="39" y="87"/>
                    <a:pt x="39" y="79"/>
                  </a:cubicBezTo>
                  <a:lnTo>
                    <a:pt x="39"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3" name="Freeform 935"/>
            <p:cNvSpPr>
              <a:spLocks noChangeArrowheads="1"/>
            </p:cNvSpPr>
            <p:nvPr/>
          </p:nvSpPr>
          <p:spPr bwMode="auto">
            <a:xfrm>
              <a:off x="15810602" y="7135283"/>
              <a:ext cx="34939" cy="73053"/>
            </a:xfrm>
            <a:custGeom>
              <a:avLst/>
              <a:gdLst>
                <a:gd name="T0" fmla="*/ 32 w 48"/>
                <a:gd name="T1" fmla="*/ 0 h 103"/>
                <a:gd name="T2" fmla="*/ 32 w 48"/>
                <a:gd name="T3" fmla="*/ 79 h 103"/>
                <a:gd name="T4" fmla="*/ 47 w 48"/>
                <a:gd name="T5" fmla="*/ 79 h 103"/>
                <a:gd name="T6" fmla="*/ 47 w 48"/>
                <a:gd name="T7" fmla="*/ 102 h 103"/>
                <a:gd name="T8" fmla="*/ 0 w 48"/>
                <a:gd name="T9" fmla="*/ 102 h 103"/>
                <a:gd name="T10" fmla="*/ 0 w 48"/>
                <a:gd name="T11" fmla="*/ 0 h 103"/>
                <a:gd name="T12" fmla="*/ 32 w 48"/>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48" h="103">
                  <a:moveTo>
                    <a:pt x="32" y="0"/>
                  </a:moveTo>
                  <a:lnTo>
                    <a:pt x="32" y="79"/>
                  </a:lnTo>
                  <a:lnTo>
                    <a:pt x="47" y="79"/>
                  </a:lnTo>
                  <a:lnTo>
                    <a:pt x="47" y="102"/>
                  </a:lnTo>
                  <a:lnTo>
                    <a:pt x="0" y="102"/>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4" name="Freeform 936"/>
            <p:cNvSpPr>
              <a:spLocks noChangeArrowheads="1"/>
            </p:cNvSpPr>
            <p:nvPr/>
          </p:nvSpPr>
          <p:spPr bwMode="auto">
            <a:xfrm>
              <a:off x="15848716"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5" name="Freeform 937"/>
            <p:cNvSpPr>
              <a:spLocks noChangeArrowheads="1"/>
            </p:cNvSpPr>
            <p:nvPr/>
          </p:nvSpPr>
          <p:spPr bwMode="auto">
            <a:xfrm>
              <a:off x="15899534" y="7135283"/>
              <a:ext cx="63523" cy="73053"/>
            </a:xfrm>
            <a:custGeom>
              <a:avLst/>
              <a:gdLst>
                <a:gd name="T0" fmla="*/ 87 w 88"/>
                <a:gd name="T1" fmla="*/ 0 h 103"/>
                <a:gd name="T2" fmla="*/ 87 w 88"/>
                <a:gd name="T3" fmla="*/ 0 h 103"/>
                <a:gd name="T4" fmla="*/ 87 w 88"/>
                <a:gd name="T5" fmla="*/ 102 h 103"/>
                <a:gd name="T6" fmla="*/ 64 w 88"/>
                <a:gd name="T7" fmla="*/ 102 h 103"/>
                <a:gd name="T8" fmla="*/ 64 w 88"/>
                <a:gd name="T9" fmla="*/ 31 h 103"/>
                <a:gd name="T10" fmla="*/ 56 w 88"/>
                <a:gd name="T11" fmla="*/ 102 h 103"/>
                <a:gd name="T12" fmla="*/ 40 w 88"/>
                <a:gd name="T13" fmla="*/ 102 h 103"/>
                <a:gd name="T14" fmla="*/ 24 w 88"/>
                <a:gd name="T15" fmla="*/ 31 h 103"/>
                <a:gd name="T16" fmla="*/ 24 w 88"/>
                <a:gd name="T17" fmla="*/ 102 h 103"/>
                <a:gd name="T18" fmla="*/ 0 w 88"/>
                <a:gd name="T19" fmla="*/ 102 h 103"/>
                <a:gd name="T20" fmla="*/ 0 w 88"/>
                <a:gd name="T21" fmla="*/ 0 h 103"/>
                <a:gd name="T22" fmla="*/ 40 w 88"/>
                <a:gd name="T23" fmla="*/ 0 h 103"/>
                <a:gd name="T24" fmla="*/ 40 w 88"/>
                <a:gd name="T25" fmla="*/ 16 h 103"/>
                <a:gd name="T26" fmla="*/ 48 w 88"/>
                <a:gd name="T27" fmla="*/ 47 h 103"/>
                <a:gd name="T28" fmla="*/ 56 w 88"/>
                <a:gd name="T29" fmla="*/ 0 h 103"/>
                <a:gd name="T30" fmla="*/ 87 w 88"/>
                <a:gd name="T3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103">
                  <a:moveTo>
                    <a:pt x="87" y="0"/>
                  </a:moveTo>
                  <a:lnTo>
                    <a:pt x="87" y="0"/>
                  </a:lnTo>
                  <a:cubicBezTo>
                    <a:pt x="87" y="102"/>
                    <a:pt x="87" y="102"/>
                    <a:pt x="87" y="102"/>
                  </a:cubicBezTo>
                  <a:cubicBezTo>
                    <a:pt x="64" y="102"/>
                    <a:pt x="64" y="102"/>
                    <a:pt x="64" y="102"/>
                  </a:cubicBezTo>
                  <a:cubicBezTo>
                    <a:pt x="64" y="31"/>
                    <a:pt x="64" y="31"/>
                    <a:pt x="64" y="31"/>
                  </a:cubicBezTo>
                  <a:cubicBezTo>
                    <a:pt x="56" y="102"/>
                    <a:pt x="56" y="102"/>
                    <a:pt x="56" y="102"/>
                  </a:cubicBezTo>
                  <a:cubicBezTo>
                    <a:pt x="40" y="102"/>
                    <a:pt x="40" y="102"/>
                    <a:pt x="40" y="102"/>
                  </a:cubicBezTo>
                  <a:cubicBezTo>
                    <a:pt x="24" y="31"/>
                    <a:pt x="24" y="31"/>
                    <a:pt x="24" y="31"/>
                  </a:cubicBezTo>
                  <a:cubicBezTo>
                    <a:pt x="24" y="102"/>
                    <a:pt x="24" y="102"/>
                    <a:pt x="24" y="102"/>
                  </a:cubicBezTo>
                  <a:cubicBezTo>
                    <a:pt x="0" y="102"/>
                    <a:pt x="0" y="102"/>
                    <a:pt x="0" y="102"/>
                  </a:cubicBezTo>
                  <a:cubicBezTo>
                    <a:pt x="0" y="0"/>
                    <a:pt x="0" y="0"/>
                    <a:pt x="0" y="0"/>
                  </a:cubicBezTo>
                  <a:cubicBezTo>
                    <a:pt x="40" y="0"/>
                    <a:pt x="40" y="0"/>
                    <a:pt x="40" y="0"/>
                  </a:cubicBezTo>
                  <a:cubicBezTo>
                    <a:pt x="40" y="0"/>
                    <a:pt x="40" y="8"/>
                    <a:pt x="40" y="16"/>
                  </a:cubicBezTo>
                  <a:cubicBezTo>
                    <a:pt x="48" y="47"/>
                    <a:pt x="48" y="47"/>
                    <a:pt x="48" y="47"/>
                  </a:cubicBezTo>
                  <a:cubicBezTo>
                    <a:pt x="56" y="0"/>
                    <a:pt x="56" y="0"/>
                    <a:pt x="56"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6" name="Freeform 938"/>
            <p:cNvSpPr>
              <a:spLocks noChangeArrowheads="1"/>
            </p:cNvSpPr>
            <p:nvPr/>
          </p:nvSpPr>
          <p:spPr bwMode="auto">
            <a:xfrm>
              <a:off x="15972587" y="7135283"/>
              <a:ext cx="47641" cy="73053"/>
            </a:xfrm>
            <a:custGeom>
              <a:avLst/>
              <a:gdLst>
                <a:gd name="T0" fmla="*/ 0 w 64"/>
                <a:gd name="T1" fmla="*/ 0 h 103"/>
                <a:gd name="T2" fmla="*/ 0 w 64"/>
                <a:gd name="T3" fmla="*/ 0 h 103"/>
                <a:gd name="T4" fmla="*/ 24 w 64"/>
                <a:gd name="T5" fmla="*/ 0 h 103"/>
                <a:gd name="T6" fmla="*/ 47 w 64"/>
                <a:gd name="T7" fmla="*/ 0 h 103"/>
                <a:gd name="T8" fmla="*/ 56 w 64"/>
                <a:gd name="T9" fmla="*/ 8 h 103"/>
                <a:gd name="T10" fmla="*/ 56 w 64"/>
                <a:gd name="T11" fmla="*/ 24 h 103"/>
                <a:gd name="T12" fmla="*/ 56 w 64"/>
                <a:gd name="T13" fmla="*/ 39 h 103"/>
                <a:gd name="T14" fmla="*/ 47 w 64"/>
                <a:gd name="T15" fmla="*/ 47 h 103"/>
                <a:gd name="T16" fmla="*/ 56 w 64"/>
                <a:gd name="T17" fmla="*/ 55 h 103"/>
                <a:gd name="T18" fmla="*/ 63 w 64"/>
                <a:gd name="T19" fmla="*/ 71 h 103"/>
                <a:gd name="T20" fmla="*/ 63 w 64"/>
                <a:gd name="T21" fmla="*/ 79 h 103"/>
                <a:gd name="T22" fmla="*/ 56 w 64"/>
                <a:gd name="T23" fmla="*/ 95 h 103"/>
                <a:gd name="T24" fmla="*/ 47 w 64"/>
                <a:gd name="T25" fmla="*/ 102 h 103"/>
                <a:gd name="T26" fmla="*/ 32 w 64"/>
                <a:gd name="T27" fmla="*/ 102 h 103"/>
                <a:gd name="T28" fmla="*/ 0 w 64"/>
                <a:gd name="T29" fmla="*/ 102 h 103"/>
                <a:gd name="T30" fmla="*/ 0 w 64"/>
                <a:gd name="T31" fmla="*/ 0 h 103"/>
                <a:gd name="T32" fmla="*/ 24 w 64"/>
                <a:gd name="T33" fmla="*/ 16 h 103"/>
                <a:gd name="T34" fmla="*/ 24 w 64"/>
                <a:gd name="T35" fmla="*/ 16 h 103"/>
                <a:gd name="T36" fmla="*/ 24 w 64"/>
                <a:gd name="T37" fmla="*/ 39 h 103"/>
                <a:gd name="T38" fmla="*/ 24 w 64"/>
                <a:gd name="T39" fmla="*/ 39 h 103"/>
                <a:gd name="T40" fmla="*/ 32 w 64"/>
                <a:gd name="T41" fmla="*/ 39 h 103"/>
                <a:gd name="T42" fmla="*/ 32 w 64"/>
                <a:gd name="T43" fmla="*/ 24 h 103"/>
                <a:gd name="T44" fmla="*/ 32 w 64"/>
                <a:gd name="T45" fmla="*/ 16 h 103"/>
                <a:gd name="T46" fmla="*/ 32 w 64"/>
                <a:gd name="T47" fmla="*/ 16 h 103"/>
                <a:gd name="T48" fmla="*/ 24 w 64"/>
                <a:gd name="T49" fmla="*/ 16 h 103"/>
                <a:gd name="T50" fmla="*/ 24 w 64"/>
                <a:gd name="T51" fmla="*/ 55 h 103"/>
                <a:gd name="T52" fmla="*/ 24 w 64"/>
                <a:gd name="T53" fmla="*/ 55 h 103"/>
                <a:gd name="T54" fmla="*/ 24 w 64"/>
                <a:gd name="T55" fmla="*/ 87 h 103"/>
                <a:gd name="T56" fmla="*/ 32 w 64"/>
                <a:gd name="T57" fmla="*/ 79 h 103"/>
                <a:gd name="T58" fmla="*/ 32 w 64"/>
                <a:gd name="T59" fmla="*/ 71 h 103"/>
                <a:gd name="T60" fmla="*/ 32 w 64"/>
                <a:gd name="T61" fmla="*/ 63 h 103"/>
                <a:gd name="T62" fmla="*/ 32 w 64"/>
                <a:gd name="T63" fmla="*/ 55 h 103"/>
                <a:gd name="T64" fmla="*/ 24 w 64"/>
                <a:gd name="T6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103">
                  <a:moveTo>
                    <a:pt x="0" y="0"/>
                  </a:moveTo>
                  <a:lnTo>
                    <a:pt x="0" y="0"/>
                  </a:lnTo>
                  <a:cubicBezTo>
                    <a:pt x="24" y="0"/>
                    <a:pt x="24" y="0"/>
                    <a:pt x="24" y="0"/>
                  </a:cubicBezTo>
                  <a:cubicBezTo>
                    <a:pt x="32" y="0"/>
                    <a:pt x="40" y="0"/>
                    <a:pt x="47" y="0"/>
                  </a:cubicBezTo>
                  <a:cubicBezTo>
                    <a:pt x="47" y="0"/>
                    <a:pt x="56" y="0"/>
                    <a:pt x="56" y="8"/>
                  </a:cubicBezTo>
                  <a:cubicBezTo>
                    <a:pt x="56" y="8"/>
                    <a:pt x="56" y="16"/>
                    <a:pt x="56" y="24"/>
                  </a:cubicBezTo>
                  <a:cubicBezTo>
                    <a:pt x="56" y="31"/>
                    <a:pt x="56" y="39"/>
                    <a:pt x="56" y="39"/>
                  </a:cubicBezTo>
                  <a:lnTo>
                    <a:pt x="47" y="47"/>
                  </a:lnTo>
                  <a:cubicBezTo>
                    <a:pt x="47" y="47"/>
                    <a:pt x="56" y="47"/>
                    <a:pt x="56" y="55"/>
                  </a:cubicBezTo>
                  <a:cubicBezTo>
                    <a:pt x="63" y="55"/>
                    <a:pt x="63" y="63"/>
                    <a:pt x="63" y="71"/>
                  </a:cubicBezTo>
                  <a:cubicBezTo>
                    <a:pt x="63" y="79"/>
                    <a:pt x="63" y="79"/>
                    <a:pt x="63" y="79"/>
                  </a:cubicBezTo>
                  <a:cubicBezTo>
                    <a:pt x="63" y="87"/>
                    <a:pt x="63" y="87"/>
                    <a:pt x="56" y="95"/>
                  </a:cubicBezTo>
                  <a:cubicBezTo>
                    <a:pt x="56" y="95"/>
                    <a:pt x="56" y="102"/>
                    <a:pt x="47" y="102"/>
                  </a:cubicBezTo>
                  <a:cubicBezTo>
                    <a:pt x="47" y="102"/>
                    <a:pt x="40" y="102"/>
                    <a:pt x="32" y="102"/>
                  </a:cubicBezTo>
                  <a:cubicBezTo>
                    <a:pt x="0" y="102"/>
                    <a:pt x="0" y="102"/>
                    <a:pt x="0" y="102"/>
                  </a:cubicBezTo>
                  <a:lnTo>
                    <a:pt x="0" y="0"/>
                  </a:lnTo>
                  <a:close/>
                  <a:moveTo>
                    <a:pt x="24" y="16"/>
                  </a:moveTo>
                  <a:lnTo>
                    <a:pt x="24" y="16"/>
                  </a:lnTo>
                  <a:cubicBezTo>
                    <a:pt x="24" y="39"/>
                    <a:pt x="24" y="39"/>
                    <a:pt x="24" y="39"/>
                  </a:cubicBezTo>
                  <a:lnTo>
                    <a:pt x="24" y="39"/>
                  </a:lnTo>
                  <a:cubicBezTo>
                    <a:pt x="32" y="39"/>
                    <a:pt x="32" y="39"/>
                    <a:pt x="32" y="39"/>
                  </a:cubicBezTo>
                  <a:cubicBezTo>
                    <a:pt x="32" y="31"/>
                    <a:pt x="32" y="31"/>
                    <a:pt x="32" y="24"/>
                  </a:cubicBezTo>
                  <a:lnTo>
                    <a:pt x="32" y="16"/>
                  </a:lnTo>
                  <a:lnTo>
                    <a:pt x="32" y="16"/>
                  </a:lnTo>
                  <a:lnTo>
                    <a:pt x="24" y="16"/>
                  </a:lnTo>
                  <a:close/>
                  <a:moveTo>
                    <a:pt x="24" y="55"/>
                  </a:moveTo>
                  <a:lnTo>
                    <a:pt x="24" y="55"/>
                  </a:lnTo>
                  <a:cubicBezTo>
                    <a:pt x="24" y="87"/>
                    <a:pt x="24" y="87"/>
                    <a:pt x="24" y="87"/>
                  </a:cubicBezTo>
                  <a:cubicBezTo>
                    <a:pt x="32" y="87"/>
                    <a:pt x="32" y="87"/>
                    <a:pt x="32" y="79"/>
                  </a:cubicBezTo>
                  <a:cubicBezTo>
                    <a:pt x="32" y="79"/>
                    <a:pt x="32" y="79"/>
                    <a:pt x="32" y="71"/>
                  </a:cubicBezTo>
                  <a:cubicBezTo>
                    <a:pt x="32" y="63"/>
                    <a:pt x="32" y="63"/>
                    <a:pt x="32" y="63"/>
                  </a:cubicBezTo>
                  <a:lnTo>
                    <a:pt x="32" y="55"/>
                  </a:lnTo>
                  <a:cubicBezTo>
                    <a:pt x="32" y="55"/>
                    <a:pt x="32" y="55"/>
                    <a:pt x="24" y="55"/>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7" name="Freeform 939"/>
            <p:cNvSpPr>
              <a:spLocks noChangeArrowheads="1"/>
            </p:cNvSpPr>
            <p:nvPr/>
          </p:nvSpPr>
          <p:spPr bwMode="auto">
            <a:xfrm>
              <a:off x="16026581" y="7135283"/>
              <a:ext cx="47643" cy="73053"/>
            </a:xfrm>
            <a:custGeom>
              <a:avLst/>
              <a:gdLst>
                <a:gd name="T0" fmla="*/ 63 w 64"/>
                <a:gd name="T1" fmla="*/ 0 h 103"/>
                <a:gd name="T2" fmla="*/ 63 w 64"/>
                <a:gd name="T3" fmla="*/ 0 h 103"/>
                <a:gd name="T4" fmla="*/ 63 w 64"/>
                <a:gd name="T5" fmla="*/ 71 h 103"/>
                <a:gd name="T6" fmla="*/ 63 w 64"/>
                <a:gd name="T7" fmla="*/ 87 h 103"/>
                <a:gd name="T8" fmla="*/ 56 w 64"/>
                <a:gd name="T9" fmla="*/ 95 h 103"/>
                <a:gd name="T10" fmla="*/ 48 w 64"/>
                <a:gd name="T11" fmla="*/ 102 h 103"/>
                <a:gd name="T12" fmla="*/ 32 w 64"/>
                <a:gd name="T13" fmla="*/ 102 h 103"/>
                <a:gd name="T14" fmla="*/ 16 w 64"/>
                <a:gd name="T15" fmla="*/ 102 h 103"/>
                <a:gd name="T16" fmla="*/ 8 w 64"/>
                <a:gd name="T17" fmla="*/ 95 h 103"/>
                <a:gd name="T18" fmla="*/ 0 w 64"/>
                <a:gd name="T19" fmla="*/ 79 h 103"/>
                <a:gd name="T20" fmla="*/ 0 w 64"/>
                <a:gd name="T21" fmla="*/ 55 h 103"/>
                <a:gd name="T22" fmla="*/ 0 w 64"/>
                <a:gd name="T23" fmla="*/ 0 h 103"/>
                <a:gd name="T24" fmla="*/ 24 w 64"/>
                <a:gd name="T25" fmla="*/ 0 h 103"/>
                <a:gd name="T26" fmla="*/ 24 w 64"/>
                <a:gd name="T27" fmla="*/ 79 h 103"/>
                <a:gd name="T28" fmla="*/ 32 w 64"/>
                <a:gd name="T29" fmla="*/ 87 h 103"/>
                <a:gd name="T30" fmla="*/ 32 w 64"/>
                <a:gd name="T31" fmla="*/ 87 h 103"/>
                <a:gd name="T32" fmla="*/ 32 w 64"/>
                <a:gd name="T33" fmla="*/ 87 h 103"/>
                <a:gd name="T34" fmla="*/ 32 w 64"/>
                <a:gd name="T35" fmla="*/ 71 h 103"/>
                <a:gd name="T36" fmla="*/ 32 w 64"/>
                <a:gd name="T37" fmla="*/ 0 h 103"/>
                <a:gd name="T38" fmla="*/ 63 w 64"/>
                <a:gd name="T3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3">
                  <a:moveTo>
                    <a:pt x="63" y="0"/>
                  </a:moveTo>
                  <a:lnTo>
                    <a:pt x="63" y="0"/>
                  </a:lnTo>
                  <a:cubicBezTo>
                    <a:pt x="63" y="71"/>
                    <a:pt x="63" y="71"/>
                    <a:pt x="63" y="71"/>
                  </a:cubicBezTo>
                  <a:cubicBezTo>
                    <a:pt x="63" y="79"/>
                    <a:pt x="63" y="79"/>
                    <a:pt x="63" y="87"/>
                  </a:cubicBezTo>
                  <a:cubicBezTo>
                    <a:pt x="63" y="87"/>
                    <a:pt x="63" y="87"/>
                    <a:pt x="56" y="95"/>
                  </a:cubicBezTo>
                  <a:lnTo>
                    <a:pt x="48" y="102"/>
                  </a:lnTo>
                  <a:cubicBezTo>
                    <a:pt x="40" y="102"/>
                    <a:pt x="40" y="102"/>
                    <a:pt x="32" y="102"/>
                  </a:cubicBezTo>
                  <a:cubicBezTo>
                    <a:pt x="24" y="102"/>
                    <a:pt x="24" y="102"/>
                    <a:pt x="16" y="102"/>
                  </a:cubicBezTo>
                  <a:cubicBezTo>
                    <a:pt x="8" y="102"/>
                    <a:pt x="8" y="95"/>
                    <a:pt x="8" y="95"/>
                  </a:cubicBezTo>
                  <a:cubicBezTo>
                    <a:pt x="0" y="87"/>
                    <a:pt x="0" y="87"/>
                    <a:pt x="0" y="79"/>
                  </a:cubicBezTo>
                  <a:cubicBezTo>
                    <a:pt x="0" y="79"/>
                    <a:pt x="0" y="71"/>
                    <a:pt x="0" y="55"/>
                  </a:cubicBezTo>
                  <a:cubicBezTo>
                    <a:pt x="0" y="0"/>
                    <a:pt x="0" y="0"/>
                    <a:pt x="0" y="0"/>
                  </a:cubicBezTo>
                  <a:cubicBezTo>
                    <a:pt x="24" y="0"/>
                    <a:pt x="24" y="0"/>
                    <a:pt x="24" y="0"/>
                  </a:cubicBezTo>
                  <a:cubicBezTo>
                    <a:pt x="24" y="79"/>
                    <a:pt x="24" y="79"/>
                    <a:pt x="24" y="79"/>
                  </a:cubicBezTo>
                  <a:cubicBezTo>
                    <a:pt x="24" y="79"/>
                    <a:pt x="24" y="87"/>
                    <a:pt x="32" y="87"/>
                  </a:cubicBezTo>
                  <a:lnTo>
                    <a:pt x="32" y="87"/>
                  </a:lnTo>
                  <a:lnTo>
                    <a:pt x="32" y="87"/>
                  </a:lnTo>
                  <a:cubicBezTo>
                    <a:pt x="32" y="87"/>
                    <a:pt x="32" y="79"/>
                    <a:pt x="32" y="71"/>
                  </a:cubicBezTo>
                  <a:cubicBezTo>
                    <a:pt x="32" y="0"/>
                    <a:pt x="32" y="0"/>
                    <a:pt x="32" y="0"/>
                  </a:cubicBezTo>
                  <a:lnTo>
                    <a:pt x="6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8" name="Freeform 940"/>
            <p:cNvSpPr>
              <a:spLocks noChangeArrowheads="1"/>
            </p:cNvSpPr>
            <p:nvPr/>
          </p:nvSpPr>
          <p:spPr bwMode="auto">
            <a:xfrm>
              <a:off x="16077400" y="7128931"/>
              <a:ext cx="47643" cy="79405"/>
            </a:xfrm>
            <a:custGeom>
              <a:avLst/>
              <a:gdLst>
                <a:gd name="T0" fmla="*/ 64 w 65"/>
                <a:gd name="T1" fmla="*/ 39 h 111"/>
                <a:gd name="T2" fmla="*/ 64 w 65"/>
                <a:gd name="T3" fmla="*/ 39 h 111"/>
                <a:gd name="T4" fmla="*/ 32 w 65"/>
                <a:gd name="T5" fmla="*/ 39 h 111"/>
                <a:gd name="T6" fmla="*/ 32 w 65"/>
                <a:gd name="T7" fmla="*/ 32 h 111"/>
                <a:gd name="T8" fmla="*/ 32 w 65"/>
                <a:gd name="T9" fmla="*/ 24 h 111"/>
                <a:gd name="T10" fmla="*/ 32 w 65"/>
                <a:gd name="T11" fmla="*/ 24 h 111"/>
                <a:gd name="T12" fmla="*/ 24 w 65"/>
                <a:gd name="T13" fmla="*/ 24 h 111"/>
                <a:gd name="T14" fmla="*/ 24 w 65"/>
                <a:gd name="T15" fmla="*/ 32 h 111"/>
                <a:gd name="T16" fmla="*/ 24 w 65"/>
                <a:gd name="T17" fmla="*/ 39 h 111"/>
                <a:gd name="T18" fmla="*/ 32 w 65"/>
                <a:gd name="T19" fmla="*/ 39 h 111"/>
                <a:gd name="T20" fmla="*/ 56 w 65"/>
                <a:gd name="T21" fmla="*/ 63 h 111"/>
                <a:gd name="T22" fmla="*/ 64 w 65"/>
                <a:gd name="T23" fmla="*/ 87 h 111"/>
                <a:gd name="T24" fmla="*/ 64 w 65"/>
                <a:gd name="T25" fmla="*/ 103 h 111"/>
                <a:gd name="T26" fmla="*/ 48 w 65"/>
                <a:gd name="T27" fmla="*/ 110 h 111"/>
                <a:gd name="T28" fmla="*/ 32 w 65"/>
                <a:gd name="T29" fmla="*/ 110 h 111"/>
                <a:gd name="T30" fmla="*/ 16 w 65"/>
                <a:gd name="T31" fmla="*/ 110 h 111"/>
                <a:gd name="T32" fmla="*/ 0 w 65"/>
                <a:gd name="T33" fmla="*/ 95 h 111"/>
                <a:gd name="T34" fmla="*/ 0 w 65"/>
                <a:gd name="T35" fmla="*/ 79 h 111"/>
                <a:gd name="T36" fmla="*/ 0 w 65"/>
                <a:gd name="T37" fmla="*/ 71 h 111"/>
                <a:gd name="T38" fmla="*/ 24 w 65"/>
                <a:gd name="T39" fmla="*/ 71 h 111"/>
                <a:gd name="T40" fmla="*/ 24 w 65"/>
                <a:gd name="T41" fmla="*/ 87 h 111"/>
                <a:gd name="T42" fmla="*/ 24 w 65"/>
                <a:gd name="T43" fmla="*/ 95 h 111"/>
                <a:gd name="T44" fmla="*/ 32 w 65"/>
                <a:gd name="T45" fmla="*/ 95 h 111"/>
                <a:gd name="T46" fmla="*/ 40 w 65"/>
                <a:gd name="T47" fmla="*/ 95 h 111"/>
                <a:gd name="T48" fmla="*/ 40 w 65"/>
                <a:gd name="T49" fmla="*/ 87 h 111"/>
                <a:gd name="T50" fmla="*/ 32 w 65"/>
                <a:gd name="T51" fmla="*/ 71 h 111"/>
                <a:gd name="T52" fmla="*/ 24 w 65"/>
                <a:gd name="T53" fmla="*/ 63 h 111"/>
                <a:gd name="T54" fmla="*/ 8 w 65"/>
                <a:gd name="T55" fmla="*/ 55 h 111"/>
                <a:gd name="T56" fmla="*/ 0 w 65"/>
                <a:gd name="T57" fmla="*/ 47 h 111"/>
                <a:gd name="T58" fmla="*/ 0 w 65"/>
                <a:gd name="T59" fmla="*/ 32 h 111"/>
                <a:gd name="T60" fmla="*/ 0 w 65"/>
                <a:gd name="T61" fmla="*/ 16 h 111"/>
                <a:gd name="T62" fmla="*/ 16 w 65"/>
                <a:gd name="T63" fmla="*/ 8 h 111"/>
                <a:gd name="T64" fmla="*/ 32 w 65"/>
                <a:gd name="T65" fmla="*/ 0 h 111"/>
                <a:gd name="T66" fmla="*/ 48 w 65"/>
                <a:gd name="T67" fmla="*/ 8 h 111"/>
                <a:gd name="T68" fmla="*/ 56 w 65"/>
                <a:gd name="T69" fmla="*/ 16 h 111"/>
                <a:gd name="T70" fmla="*/ 64 w 65"/>
                <a:gd name="T71" fmla="*/ 32 h 111"/>
                <a:gd name="T72" fmla="*/ 64 w 65"/>
                <a:gd name="T73" fmla="*/ 3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1">
                  <a:moveTo>
                    <a:pt x="64" y="39"/>
                  </a:moveTo>
                  <a:lnTo>
                    <a:pt x="64" y="39"/>
                  </a:lnTo>
                  <a:cubicBezTo>
                    <a:pt x="32" y="39"/>
                    <a:pt x="32" y="39"/>
                    <a:pt x="32" y="39"/>
                  </a:cubicBezTo>
                  <a:cubicBezTo>
                    <a:pt x="32" y="32"/>
                    <a:pt x="32" y="32"/>
                    <a:pt x="32" y="32"/>
                  </a:cubicBezTo>
                  <a:cubicBezTo>
                    <a:pt x="32" y="24"/>
                    <a:pt x="32" y="24"/>
                    <a:pt x="32" y="24"/>
                  </a:cubicBezTo>
                  <a:lnTo>
                    <a:pt x="32" y="24"/>
                  </a:lnTo>
                  <a:cubicBezTo>
                    <a:pt x="32" y="24"/>
                    <a:pt x="32" y="24"/>
                    <a:pt x="24" y="24"/>
                  </a:cubicBezTo>
                  <a:cubicBezTo>
                    <a:pt x="24" y="24"/>
                    <a:pt x="24" y="24"/>
                    <a:pt x="24" y="32"/>
                  </a:cubicBezTo>
                  <a:cubicBezTo>
                    <a:pt x="24" y="32"/>
                    <a:pt x="24" y="32"/>
                    <a:pt x="24" y="39"/>
                  </a:cubicBezTo>
                  <a:cubicBezTo>
                    <a:pt x="32" y="39"/>
                    <a:pt x="32" y="39"/>
                    <a:pt x="32" y="39"/>
                  </a:cubicBezTo>
                  <a:cubicBezTo>
                    <a:pt x="48" y="47"/>
                    <a:pt x="56" y="55"/>
                    <a:pt x="56" y="63"/>
                  </a:cubicBezTo>
                  <a:cubicBezTo>
                    <a:pt x="64" y="63"/>
                    <a:pt x="64" y="71"/>
                    <a:pt x="64" y="87"/>
                  </a:cubicBezTo>
                  <a:cubicBezTo>
                    <a:pt x="64" y="87"/>
                    <a:pt x="64" y="95"/>
                    <a:pt x="64" y="103"/>
                  </a:cubicBezTo>
                  <a:cubicBezTo>
                    <a:pt x="56" y="103"/>
                    <a:pt x="56" y="103"/>
                    <a:pt x="48" y="110"/>
                  </a:cubicBezTo>
                  <a:cubicBezTo>
                    <a:pt x="48" y="110"/>
                    <a:pt x="40" y="110"/>
                    <a:pt x="32" y="110"/>
                  </a:cubicBezTo>
                  <a:cubicBezTo>
                    <a:pt x="24" y="110"/>
                    <a:pt x="16" y="110"/>
                    <a:pt x="16" y="110"/>
                  </a:cubicBezTo>
                  <a:cubicBezTo>
                    <a:pt x="8" y="103"/>
                    <a:pt x="8" y="103"/>
                    <a:pt x="0" y="95"/>
                  </a:cubicBezTo>
                  <a:cubicBezTo>
                    <a:pt x="0" y="95"/>
                    <a:pt x="0" y="87"/>
                    <a:pt x="0" y="79"/>
                  </a:cubicBezTo>
                  <a:cubicBezTo>
                    <a:pt x="0" y="71"/>
                    <a:pt x="0" y="71"/>
                    <a:pt x="0" y="71"/>
                  </a:cubicBezTo>
                  <a:cubicBezTo>
                    <a:pt x="24" y="71"/>
                    <a:pt x="24" y="71"/>
                    <a:pt x="24" y="71"/>
                  </a:cubicBezTo>
                  <a:cubicBezTo>
                    <a:pt x="24" y="87"/>
                    <a:pt x="24" y="87"/>
                    <a:pt x="24" y="87"/>
                  </a:cubicBezTo>
                  <a:lnTo>
                    <a:pt x="24" y="95"/>
                  </a:lnTo>
                  <a:cubicBezTo>
                    <a:pt x="32" y="95"/>
                    <a:pt x="32" y="95"/>
                    <a:pt x="32" y="95"/>
                  </a:cubicBezTo>
                  <a:cubicBezTo>
                    <a:pt x="32" y="95"/>
                    <a:pt x="32" y="95"/>
                    <a:pt x="40" y="95"/>
                  </a:cubicBezTo>
                  <a:lnTo>
                    <a:pt x="40" y="87"/>
                  </a:lnTo>
                  <a:cubicBezTo>
                    <a:pt x="40" y="79"/>
                    <a:pt x="40" y="79"/>
                    <a:pt x="32" y="71"/>
                  </a:cubicBezTo>
                  <a:cubicBezTo>
                    <a:pt x="32" y="71"/>
                    <a:pt x="32" y="71"/>
                    <a:pt x="24" y="63"/>
                  </a:cubicBezTo>
                  <a:cubicBezTo>
                    <a:pt x="16" y="63"/>
                    <a:pt x="8" y="55"/>
                    <a:pt x="8" y="55"/>
                  </a:cubicBezTo>
                  <a:lnTo>
                    <a:pt x="0" y="47"/>
                  </a:lnTo>
                  <a:cubicBezTo>
                    <a:pt x="0" y="39"/>
                    <a:pt x="0" y="39"/>
                    <a:pt x="0" y="32"/>
                  </a:cubicBezTo>
                  <a:cubicBezTo>
                    <a:pt x="0" y="24"/>
                    <a:pt x="0" y="16"/>
                    <a:pt x="0" y="16"/>
                  </a:cubicBezTo>
                  <a:cubicBezTo>
                    <a:pt x="8" y="8"/>
                    <a:pt x="8" y="8"/>
                    <a:pt x="16" y="8"/>
                  </a:cubicBezTo>
                  <a:cubicBezTo>
                    <a:pt x="16" y="0"/>
                    <a:pt x="24" y="0"/>
                    <a:pt x="32" y="0"/>
                  </a:cubicBezTo>
                  <a:cubicBezTo>
                    <a:pt x="40" y="0"/>
                    <a:pt x="40" y="0"/>
                    <a:pt x="48" y="8"/>
                  </a:cubicBezTo>
                  <a:cubicBezTo>
                    <a:pt x="56" y="8"/>
                    <a:pt x="56" y="8"/>
                    <a:pt x="56" y="16"/>
                  </a:cubicBezTo>
                  <a:cubicBezTo>
                    <a:pt x="64" y="16"/>
                    <a:pt x="64" y="24"/>
                    <a:pt x="64" y="32"/>
                  </a:cubicBezTo>
                  <a:lnTo>
                    <a:pt x="64" y="39"/>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49" name="Freeform 941"/>
            <p:cNvSpPr>
              <a:spLocks noChangeArrowheads="1"/>
            </p:cNvSpPr>
            <p:nvPr/>
          </p:nvSpPr>
          <p:spPr bwMode="auto">
            <a:xfrm>
              <a:off x="14959390" y="6820844"/>
              <a:ext cx="41291" cy="142926"/>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0" name="Freeform 942"/>
            <p:cNvSpPr>
              <a:spLocks noChangeArrowheads="1"/>
            </p:cNvSpPr>
            <p:nvPr/>
          </p:nvSpPr>
          <p:spPr bwMode="auto">
            <a:xfrm>
              <a:off x="15013386" y="6820844"/>
              <a:ext cx="85755" cy="142926"/>
            </a:xfrm>
            <a:custGeom>
              <a:avLst/>
              <a:gdLst>
                <a:gd name="T0" fmla="*/ 119 w 120"/>
                <a:gd name="T1" fmla="*/ 0 h 199"/>
                <a:gd name="T2" fmla="*/ 119 w 120"/>
                <a:gd name="T3" fmla="*/ 198 h 199"/>
                <a:gd name="T4" fmla="*/ 71 w 120"/>
                <a:gd name="T5" fmla="*/ 198 h 199"/>
                <a:gd name="T6" fmla="*/ 47 w 120"/>
                <a:gd name="T7" fmla="*/ 111 h 199"/>
                <a:gd name="T8" fmla="*/ 47 w 120"/>
                <a:gd name="T9" fmla="*/ 198 h 199"/>
                <a:gd name="T10" fmla="*/ 0 w 120"/>
                <a:gd name="T11" fmla="*/ 198 h 199"/>
                <a:gd name="T12" fmla="*/ 0 w 120"/>
                <a:gd name="T13" fmla="*/ 0 h 199"/>
                <a:gd name="T14" fmla="*/ 47 w 120"/>
                <a:gd name="T15" fmla="*/ 0 h 199"/>
                <a:gd name="T16" fmla="*/ 71 w 120"/>
                <a:gd name="T17" fmla="*/ 87 h 199"/>
                <a:gd name="T18" fmla="*/ 71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1" y="198"/>
                  </a:lnTo>
                  <a:lnTo>
                    <a:pt x="47" y="111"/>
                  </a:lnTo>
                  <a:lnTo>
                    <a:pt x="47" y="198"/>
                  </a:lnTo>
                  <a:lnTo>
                    <a:pt x="0" y="198"/>
                  </a:lnTo>
                  <a:lnTo>
                    <a:pt x="0" y="0"/>
                  </a:lnTo>
                  <a:lnTo>
                    <a:pt x="47" y="0"/>
                  </a:lnTo>
                  <a:lnTo>
                    <a:pt x="71" y="87"/>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1" name="Freeform 943"/>
            <p:cNvSpPr>
              <a:spLocks noChangeArrowheads="1"/>
            </p:cNvSpPr>
            <p:nvPr/>
          </p:nvSpPr>
          <p:spPr bwMode="auto">
            <a:xfrm>
              <a:off x="15108671" y="6820844"/>
              <a:ext cx="85755" cy="142926"/>
            </a:xfrm>
            <a:custGeom>
              <a:avLst/>
              <a:gdLst>
                <a:gd name="T0" fmla="*/ 0 w 119"/>
                <a:gd name="T1" fmla="*/ 0 h 199"/>
                <a:gd name="T2" fmla="*/ 0 w 119"/>
                <a:gd name="T3" fmla="*/ 0 h 199"/>
                <a:gd name="T4" fmla="*/ 39 w 119"/>
                <a:gd name="T5" fmla="*/ 0 h 199"/>
                <a:gd name="T6" fmla="*/ 87 w 119"/>
                <a:gd name="T7" fmla="*/ 8 h 199"/>
                <a:gd name="T8" fmla="*/ 110 w 119"/>
                <a:gd name="T9" fmla="*/ 16 h 199"/>
                <a:gd name="T10" fmla="*/ 118 w 119"/>
                <a:gd name="T11" fmla="*/ 32 h 199"/>
                <a:gd name="T12" fmla="*/ 118 w 119"/>
                <a:gd name="T13" fmla="*/ 71 h 199"/>
                <a:gd name="T14" fmla="*/ 118 w 119"/>
                <a:gd name="T15" fmla="*/ 142 h 199"/>
                <a:gd name="T16" fmla="*/ 118 w 119"/>
                <a:gd name="T17" fmla="*/ 174 h 199"/>
                <a:gd name="T18" fmla="*/ 110 w 119"/>
                <a:gd name="T19" fmla="*/ 190 h 199"/>
                <a:gd name="T20" fmla="*/ 94 w 119"/>
                <a:gd name="T21" fmla="*/ 198 h 199"/>
                <a:gd name="T22" fmla="*/ 63 w 119"/>
                <a:gd name="T23" fmla="*/ 198 h 199"/>
                <a:gd name="T24" fmla="*/ 0 w 119"/>
                <a:gd name="T25" fmla="*/ 198 h 199"/>
                <a:gd name="T26" fmla="*/ 0 w 119"/>
                <a:gd name="T27" fmla="*/ 0 h 199"/>
                <a:gd name="T28" fmla="*/ 55 w 119"/>
                <a:gd name="T29" fmla="*/ 32 h 199"/>
                <a:gd name="T30" fmla="*/ 55 w 119"/>
                <a:gd name="T31" fmla="*/ 32 h 199"/>
                <a:gd name="T32" fmla="*/ 55 w 119"/>
                <a:gd name="T33" fmla="*/ 166 h 199"/>
                <a:gd name="T34" fmla="*/ 63 w 119"/>
                <a:gd name="T35" fmla="*/ 158 h 199"/>
                <a:gd name="T36" fmla="*/ 71 w 119"/>
                <a:gd name="T37" fmla="*/ 134 h 199"/>
                <a:gd name="T38" fmla="*/ 71 w 119"/>
                <a:gd name="T39" fmla="*/ 63 h 199"/>
                <a:gd name="T40" fmla="*/ 71 w 119"/>
                <a:gd name="T41" fmla="*/ 40 h 199"/>
                <a:gd name="T42" fmla="*/ 63 w 119"/>
                <a:gd name="T43" fmla="*/ 40 h 199"/>
                <a:gd name="T44" fmla="*/ 55 w 119"/>
                <a:gd name="T45" fmla="*/ 3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9">
                  <a:moveTo>
                    <a:pt x="0" y="0"/>
                  </a:moveTo>
                  <a:lnTo>
                    <a:pt x="0" y="0"/>
                  </a:lnTo>
                  <a:cubicBezTo>
                    <a:pt x="39" y="0"/>
                    <a:pt x="39" y="0"/>
                    <a:pt x="39" y="0"/>
                  </a:cubicBezTo>
                  <a:cubicBezTo>
                    <a:pt x="63" y="0"/>
                    <a:pt x="78" y="0"/>
                    <a:pt x="87" y="8"/>
                  </a:cubicBezTo>
                  <a:cubicBezTo>
                    <a:pt x="102" y="8"/>
                    <a:pt x="102" y="8"/>
                    <a:pt x="110" y="16"/>
                  </a:cubicBezTo>
                  <a:cubicBezTo>
                    <a:pt x="110" y="24"/>
                    <a:pt x="118" y="24"/>
                    <a:pt x="118" y="32"/>
                  </a:cubicBezTo>
                  <a:cubicBezTo>
                    <a:pt x="118" y="40"/>
                    <a:pt x="118" y="55"/>
                    <a:pt x="118" y="71"/>
                  </a:cubicBezTo>
                  <a:cubicBezTo>
                    <a:pt x="118" y="142"/>
                    <a:pt x="118" y="142"/>
                    <a:pt x="118" y="142"/>
                  </a:cubicBezTo>
                  <a:cubicBezTo>
                    <a:pt x="118" y="158"/>
                    <a:pt x="118" y="166"/>
                    <a:pt x="118" y="174"/>
                  </a:cubicBezTo>
                  <a:cubicBezTo>
                    <a:pt x="118" y="182"/>
                    <a:pt x="110" y="182"/>
                    <a:pt x="110" y="190"/>
                  </a:cubicBezTo>
                  <a:cubicBezTo>
                    <a:pt x="102" y="190"/>
                    <a:pt x="102" y="190"/>
                    <a:pt x="94" y="198"/>
                  </a:cubicBezTo>
                  <a:cubicBezTo>
                    <a:pt x="87" y="198"/>
                    <a:pt x="78" y="198"/>
                    <a:pt x="63" y="198"/>
                  </a:cubicBezTo>
                  <a:cubicBezTo>
                    <a:pt x="0" y="198"/>
                    <a:pt x="0" y="198"/>
                    <a:pt x="0" y="198"/>
                  </a:cubicBezTo>
                  <a:lnTo>
                    <a:pt x="0" y="0"/>
                  </a:lnTo>
                  <a:close/>
                  <a:moveTo>
                    <a:pt x="55" y="32"/>
                  </a:moveTo>
                  <a:lnTo>
                    <a:pt x="55" y="32"/>
                  </a:lnTo>
                  <a:cubicBezTo>
                    <a:pt x="55" y="166"/>
                    <a:pt x="55" y="166"/>
                    <a:pt x="55" y="166"/>
                  </a:cubicBezTo>
                  <a:cubicBezTo>
                    <a:pt x="63" y="166"/>
                    <a:pt x="63" y="158"/>
                    <a:pt x="63" y="158"/>
                  </a:cubicBezTo>
                  <a:cubicBezTo>
                    <a:pt x="71" y="158"/>
                    <a:pt x="71" y="150"/>
                    <a:pt x="71" y="134"/>
                  </a:cubicBezTo>
                  <a:cubicBezTo>
                    <a:pt x="71" y="63"/>
                    <a:pt x="71" y="63"/>
                    <a:pt x="71" y="63"/>
                  </a:cubicBezTo>
                  <a:cubicBezTo>
                    <a:pt x="71" y="47"/>
                    <a:pt x="71" y="47"/>
                    <a:pt x="71" y="40"/>
                  </a:cubicBezTo>
                  <a:lnTo>
                    <a:pt x="63" y="40"/>
                  </a:lnTo>
                  <a:lnTo>
                    <a:pt x="55" y="32"/>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2" name="Freeform 944"/>
            <p:cNvSpPr>
              <a:spLocks noChangeArrowheads="1"/>
            </p:cNvSpPr>
            <p:nvPr/>
          </p:nvSpPr>
          <p:spPr bwMode="auto">
            <a:xfrm>
              <a:off x="15210308" y="6820844"/>
              <a:ext cx="34937" cy="142926"/>
            </a:xfrm>
            <a:custGeom>
              <a:avLst/>
              <a:gdLst>
                <a:gd name="T0" fmla="*/ 47 w 48"/>
                <a:gd name="T1" fmla="*/ 0 h 199"/>
                <a:gd name="T2" fmla="*/ 47 w 48"/>
                <a:gd name="T3" fmla="*/ 198 h 199"/>
                <a:gd name="T4" fmla="*/ 0 w 48"/>
                <a:gd name="T5" fmla="*/ 198 h 199"/>
                <a:gd name="T6" fmla="*/ 0 w 48"/>
                <a:gd name="T7" fmla="*/ 0 h 199"/>
                <a:gd name="T8" fmla="*/ 47 w 48"/>
                <a:gd name="T9" fmla="*/ 0 h 199"/>
              </a:gdLst>
              <a:ahLst/>
              <a:cxnLst>
                <a:cxn ang="0">
                  <a:pos x="T0" y="T1"/>
                </a:cxn>
                <a:cxn ang="0">
                  <a:pos x="T2" y="T3"/>
                </a:cxn>
                <a:cxn ang="0">
                  <a:pos x="T4" y="T5"/>
                </a:cxn>
                <a:cxn ang="0">
                  <a:pos x="T6" y="T7"/>
                </a:cxn>
                <a:cxn ang="0">
                  <a:pos x="T8" y="T9"/>
                </a:cxn>
              </a:cxnLst>
              <a:rect l="0" t="0" r="r" b="b"/>
              <a:pathLst>
                <a:path w="48" h="199">
                  <a:moveTo>
                    <a:pt x="47" y="0"/>
                  </a:moveTo>
                  <a:lnTo>
                    <a:pt x="47" y="198"/>
                  </a:lnTo>
                  <a:lnTo>
                    <a:pt x="0" y="198"/>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3" name="Freeform 945"/>
            <p:cNvSpPr>
              <a:spLocks noChangeArrowheads="1"/>
            </p:cNvSpPr>
            <p:nvPr/>
          </p:nvSpPr>
          <p:spPr bwMode="auto">
            <a:xfrm>
              <a:off x="15251597" y="6820844"/>
              <a:ext cx="92110" cy="142926"/>
            </a:xfrm>
            <a:custGeom>
              <a:avLst/>
              <a:gdLst>
                <a:gd name="T0" fmla="*/ 103 w 128"/>
                <a:gd name="T1" fmla="*/ 0 h 199"/>
                <a:gd name="T2" fmla="*/ 103 w 128"/>
                <a:gd name="T3" fmla="*/ 0 h 199"/>
                <a:gd name="T4" fmla="*/ 127 w 128"/>
                <a:gd name="T5" fmla="*/ 198 h 199"/>
                <a:gd name="T6" fmla="*/ 79 w 128"/>
                <a:gd name="T7" fmla="*/ 198 h 199"/>
                <a:gd name="T8" fmla="*/ 71 w 128"/>
                <a:gd name="T9" fmla="*/ 158 h 199"/>
                <a:gd name="T10" fmla="*/ 55 w 128"/>
                <a:gd name="T11" fmla="*/ 158 h 199"/>
                <a:gd name="T12" fmla="*/ 55 w 128"/>
                <a:gd name="T13" fmla="*/ 198 h 199"/>
                <a:gd name="T14" fmla="*/ 0 w 128"/>
                <a:gd name="T15" fmla="*/ 198 h 199"/>
                <a:gd name="T16" fmla="*/ 24 w 128"/>
                <a:gd name="T17" fmla="*/ 0 h 199"/>
                <a:gd name="T18" fmla="*/ 103 w 128"/>
                <a:gd name="T19" fmla="*/ 0 h 199"/>
                <a:gd name="T20" fmla="*/ 71 w 128"/>
                <a:gd name="T21" fmla="*/ 126 h 199"/>
                <a:gd name="T22" fmla="*/ 71 w 128"/>
                <a:gd name="T23" fmla="*/ 126 h 199"/>
                <a:gd name="T24" fmla="*/ 63 w 128"/>
                <a:gd name="T25" fmla="*/ 47 h 199"/>
                <a:gd name="T26" fmla="*/ 55 w 128"/>
                <a:gd name="T27" fmla="*/ 126 h 199"/>
                <a:gd name="T28" fmla="*/ 71 w 128"/>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99">
                  <a:moveTo>
                    <a:pt x="103" y="0"/>
                  </a:moveTo>
                  <a:lnTo>
                    <a:pt x="103" y="0"/>
                  </a:lnTo>
                  <a:cubicBezTo>
                    <a:pt x="127" y="198"/>
                    <a:pt x="127" y="198"/>
                    <a:pt x="127" y="198"/>
                  </a:cubicBezTo>
                  <a:cubicBezTo>
                    <a:pt x="79" y="198"/>
                    <a:pt x="79" y="198"/>
                    <a:pt x="79" y="198"/>
                  </a:cubicBezTo>
                  <a:cubicBezTo>
                    <a:pt x="71" y="158"/>
                    <a:pt x="71" y="158"/>
                    <a:pt x="71" y="158"/>
                  </a:cubicBezTo>
                  <a:cubicBezTo>
                    <a:pt x="55" y="158"/>
                    <a:pt x="55" y="158"/>
                    <a:pt x="55" y="158"/>
                  </a:cubicBezTo>
                  <a:cubicBezTo>
                    <a:pt x="55" y="198"/>
                    <a:pt x="55" y="198"/>
                    <a:pt x="55" y="198"/>
                  </a:cubicBezTo>
                  <a:cubicBezTo>
                    <a:pt x="0" y="198"/>
                    <a:pt x="0" y="198"/>
                    <a:pt x="0" y="198"/>
                  </a:cubicBezTo>
                  <a:cubicBezTo>
                    <a:pt x="24" y="0"/>
                    <a:pt x="24" y="0"/>
                    <a:pt x="24" y="0"/>
                  </a:cubicBezTo>
                  <a:lnTo>
                    <a:pt x="103" y="0"/>
                  </a:lnTo>
                  <a:close/>
                  <a:moveTo>
                    <a:pt x="71" y="126"/>
                  </a:moveTo>
                  <a:lnTo>
                    <a:pt x="71" y="126"/>
                  </a:lnTo>
                  <a:cubicBezTo>
                    <a:pt x="71" y="103"/>
                    <a:pt x="71" y="79"/>
                    <a:pt x="63" y="47"/>
                  </a:cubicBezTo>
                  <a:cubicBezTo>
                    <a:pt x="63"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4" name="Freeform 946"/>
            <p:cNvSpPr>
              <a:spLocks noChangeArrowheads="1"/>
            </p:cNvSpPr>
            <p:nvPr/>
          </p:nvSpPr>
          <p:spPr bwMode="auto">
            <a:xfrm>
              <a:off x="15346882" y="6820844"/>
              <a:ext cx="85757" cy="142926"/>
            </a:xfrm>
            <a:custGeom>
              <a:avLst/>
              <a:gdLst>
                <a:gd name="T0" fmla="*/ 119 w 120"/>
                <a:gd name="T1" fmla="*/ 0 h 199"/>
                <a:gd name="T2" fmla="*/ 119 w 120"/>
                <a:gd name="T3" fmla="*/ 198 h 199"/>
                <a:gd name="T4" fmla="*/ 72 w 120"/>
                <a:gd name="T5" fmla="*/ 198 h 199"/>
                <a:gd name="T6" fmla="*/ 48 w 120"/>
                <a:gd name="T7" fmla="*/ 111 h 199"/>
                <a:gd name="T8" fmla="*/ 48 w 120"/>
                <a:gd name="T9" fmla="*/ 198 h 199"/>
                <a:gd name="T10" fmla="*/ 0 w 120"/>
                <a:gd name="T11" fmla="*/ 198 h 199"/>
                <a:gd name="T12" fmla="*/ 0 w 120"/>
                <a:gd name="T13" fmla="*/ 0 h 199"/>
                <a:gd name="T14" fmla="*/ 48 w 120"/>
                <a:gd name="T15" fmla="*/ 0 h 199"/>
                <a:gd name="T16" fmla="*/ 72 w 120"/>
                <a:gd name="T17" fmla="*/ 87 h 199"/>
                <a:gd name="T18" fmla="*/ 72 w 120"/>
                <a:gd name="T19" fmla="*/ 0 h 199"/>
                <a:gd name="T20" fmla="*/ 119 w 120"/>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9">
                  <a:moveTo>
                    <a:pt x="119" y="0"/>
                  </a:moveTo>
                  <a:lnTo>
                    <a:pt x="119" y="198"/>
                  </a:lnTo>
                  <a:lnTo>
                    <a:pt x="72" y="198"/>
                  </a:lnTo>
                  <a:lnTo>
                    <a:pt x="48" y="111"/>
                  </a:lnTo>
                  <a:lnTo>
                    <a:pt x="48" y="198"/>
                  </a:lnTo>
                  <a:lnTo>
                    <a:pt x="0" y="198"/>
                  </a:lnTo>
                  <a:lnTo>
                    <a:pt x="0" y="0"/>
                  </a:lnTo>
                  <a:lnTo>
                    <a:pt x="48" y="0"/>
                  </a:lnTo>
                  <a:lnTo>
                    <a:pt x="72" y="87"/>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5" name="Freeform 947"/>
            <p:cNvSpPr>
              <a:spLocks noChangeArrowheads="1"/>
            </p:cNvSpPr>
            <p:nvPr/>
          </p:nvSpPr>
          <p:spPr bwMode="auto">
            <a:xfrm>
              <a:off x="15438992" y="6820844"/>
              <a:ext cx="92108" cy="142926"/>
            </a:xfrm>
            <a:custGeom>
              <a:avLst/>
              <a:gdLst>
                <a:gd name="T0" fmla="*/ 95 w 127"/>
                <a:gd name="T1" fmla="*/ 0 h 199"/>
                <a:gd name="T2" fmla="*/ 95 w 127"/>
                <a:gd name="T3" fmla="*/ 0 h 199"/>
                <a:gd name="T4" fmla="*/ 126 w 127"/>
                <a:gd name="T5" fmla="*/ 198 h 199"/>
                <a:gd name="T6" fmla="*/ 71 w 127"/>
                <a:gd name="T7" fmla="*/ 198 h 199"/>
                <a:gd name="T8" fmla="*/ 71 w 127"/>
                <a:gd name="T9" fmla="*/ 158 h 199"/>
                <a:gd name="T10" fmla="*/ 55 w 127"/>
                <a:gd name="T11" fmla="*/ 158 h 199"/>
                <a:gd name="T12" fmla="*/ 47 w 127"/>
                <a:gd name="T13" fmla="*/ 198 h 199"/>
                <a:gd name="T14" fmla="*/ 0 w 127"/>
                <a:gd name="T15" fmla="*/ 198 h 199"/>
                <a:gd name="T16" fmla="*/ 24 w 127"/>
                <a:gd name="T17" fmla="*/ 0 h 199"/>
                <a:gd name="T18" fmla="*/ 95 w 127"/>
                <a:gd name="T19" fmla="*/ 0 h 199"/>
                <a:gd name="T20" fmla="*/ 71 w 127"/>
                <a:gd name="T21" fmla="*/ 126 h 199"/>
                <a:gd name="T22" fmla="*/ 71 w 127"/>
                <a:gd name="T23" fmla="*/ 126 h 199"/>
                <a:gd name="T24" fmla="*/ 63 w 127"/>
                <a:gd name="T25" fmla="*/ 47 h 199"/>
                <a:gd name="T26" fmla="*/ 55 w 127"/>
                <a:gd name="T27" fmla="*/ 126 h 199"/>
                <a:gd name="T28" fmla="*/ 71 w 127"/>
                <a:gd name="T29" fmla="*/ 1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99">
                  <a:moveTo>
                    <a:pt x="95" y="0"/>
                  </a:moveTo>
                  <a:lnTo>
                    <a:pt x="95" y="0"/>
                  </a:lnTo>
                  <a:cubicBezTo>
                    <a:pt x="126" y="198"/>
                    <a:pt x="126" y="198"/>
                    <a:pt x="126" y="198"/>
                  </a:cubicBezTo>
                  <a:cubicBezTo>
                    <a:pt x="71" y="198"/>
                    <a:pt x="71" y="198"/>
                    <a:pt x="71" y="198"/>
                  </a:cubicBezTo>
                  <a:cubicBezTo>
                    <a:pt x="71" y="158"/>
                    <a:pt x="71" y="158"/>
                    <a:pt x="71" y="158"/>
                  </a:cubicBezTo>
                  <a:cubicBezTo>
                    <a:pt x="55" y="158"/>
                    <a:pt x="55" y="158"/>
                    <a:pt x="55" y="158"/>
                  </a:cubicBezTo>
                  <a:cubicBezTo>
                    <a:pt x="47" y="198"/>
                    <a:pt x="47" y="198"/>
                    <a:pt x="47" y="198"/>
                  </a:cubicBezTo>
                  <a:cubicBezTo>
                    <a:pt x="0" y="198"/>
                    <a:pt x="0" y="198"/>
                    <a:pt x="0" y="198"/>
                  </a:cubicBezTo>
                  <a:cubicBezTo>
                    <a:pt x="24" y="0"/>
                    <a:pt x="24" y="0"/>
                    <a:pt x="24" y="0"/>
                  </a:cubicBezTo>
                  <a:lnTo>
                    <a:pt x="95" y="0"/>
                  </a:lnTo>
                  <a:close/>
                  <a:moveTo>
                    <a:pt x="71" y="126"/>
                  </a:moveTo>
                  <a:lnTo>
                    <a:pt x="71" y="126"/>
                  </a:lnTo>
                  <a:cubicBezTo>
                    <a:pt x="71" y="103"/>
                    <a:pt x="63" y="79"/>
                    <a:pt x="63" y="47"/>
                  </a:cubicBezTo>
                  <a:cubicBezTo>
                    <a:pt x="55" y="79"/>
                    <a:pt x="55" y="111"/>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6" name="Freeform 948"/>
            <p:cNvSpPr>
              <a:spLocks noChangeArrowheads="1"/>
            </p:cNvSpPr>
            <p:nvPr/>
          </p:nvSpPr>
          <p:spPr bwMode="auto">
            <a:xfrm>
              <a:off x="15912239" y="6674741"/>
              <a:ext cx="79405" cy="142926"/>
            </a:xfrm>
            <a:custGeom>
              <a:avLst/>
              <a:gdLst>
                <a:gd name="T0" fmla="*/ 111 w 112"/>
                <a:gd name="T1" fmla="*/ 119 h 199"/>
                <a:gd name="T2" fmla="*/ 111 w 112"/>
                <a:gd name="T3" fmla="*/ 119 h 199"/>
                <a:gd name="T4" fmla="*/ 111 w 112"/>
                <a:gd name="T5" fmla="*/ 159 h 199"/>
                <a:gd name="T6" fmla="*/ 103 w 112"/>
                <a:gd name="T7" fmla="*/ 174 h 199"/>
                <a:gd name="T8" fmla="*/ 79 w 112"/>
                <a:gd name="T9" fmla="*/ 190 h 199"/>
                <a:gd name="T10" fmla="*/ 56 w 112"/>
                <a:gd name="T11" fmla="*/ 198 h 199"/>
                <a:gd name="T12" fmla="*/ 24 w 112"/>
                <a:gd name="T13" fmla="*/ 190 h 199"/>
                <a:gd name="T14" fmla="*/ 8 w 112"/>
                <a:gd name="T15" fmla="*/ 174 h 199"/>
                <a:gd name="T16" fmla="*/ 0 w 112"/>
                <a:gd name="T17" fmla="*/ 159 h 199"/>
                <a:gd name="T18" fmla="*/ 0 w 112"/>
                <a:gd name="T19" fmla="*/ 119 h 199"/>
                <a:gd name="T20" fmla="*/ 0 w 112"/>
                <a:gd name="T21" fmla="*/ 88 h 199"/>
                <a:gd name="T22" fmla="*/ 0 w 112"/>
                <a:gd name="T23" fmla="*/ 48 h 199"/>
                <a:gd name="T24" fmla="*/ 8 w 112"/>
                <a:gd name="T25" fmla="*/ 24 h 199"/>
                <a:gd name="T26" fmla="*/ 24 w 112"/>
                <a:gd name="T27" fmla="*/ 8 h 199"/>
                <a:gd name="T28" fmla="*/ 56 w 112"/>
                <a:gd name="T29" fmla="*/ 0 h 199"/>
                <a:gd name="T30" fmla="*/ 79 w 112"/>
                <a:gd name="T31" fmla="*/ 8 h 199"/>
                <a:gd name="T32" fmla="*/ 103 w 112"/>
                <a:gd name="T33" fmla="*/ 24 h 199"/>
                <a:gd name="T34" fmla="*/ 111 w 112"/>
                <a:gd name="T35" fmla="*/ 48 h 199"/>
                <a:gd name="T36" fmla="*/ 111 w 112"/>
                <a:gd name="T37" fmla="*/ 88 h 199"/>
                <a:gd name="T38" fmla="*/ 111 w 112"/>
                <a:gd name="T39" fmla="*/ 119 h 199"/>
                <a:gd name="T40" fmla="*/ 63 w 112"/>
                <a:gd name="T41" fmla="*/ 56 h 199"/>
                <a:gd name="T42" fmla="*/ 63 w 112"/>
                <a:gd name="T43" fmla="*/ 56 h 199"/>
                <a:gd name="T44" fmla="*/ 56 w 112"/>
                <a:gd name="T45" fmla="*/ 40 h 199"/>
                <a:gd name="T46" fmla="*/ 56 w 112"/>
                <a:gd name="T47" fmla="*/ 32 h 199"/>
                <a:gd name="T48" fmla="*/ 48 w 112"/>
                <a:gd name="T49" fmla="*/ 40 h 199"/>
                <a:gd name="T50" fmla="*/ 48 w 112"/>
                <a:gd name="T51" fmla="*/ 56 h 199"/>
                <a:gd name="T52" fmla="*/ 48 w 112"/>
                <a:gd name="T53" fmla="*/ 143 h 199"/>
                <a:gd name="T54" fmla="*/ 48 w 112"/>
                <a:gd name="T55" fmla="*/ 159 h 199"/>
                <a:gd name="T56" fmla="*/ 56 w 112"/>
                <a:gd name="T57" fmla="*/ 166 h 199"/>
                <a:gd name="T58" fmla="*/ 56 w 112"/>
                <a:gd name="T59" fmla="*/ 159 h 199"/>
                <a:gd name="T60" fmla="*/ 63 w 112"/>
                <a:gd name="T61" fmla="*/ 143 h 199"/>
                <a:gd name="T62" fmla="*/ 63 w 112"/>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99">
                  <a:moveTo>
                    <a:pt x="111" y="119"/>
                  </a:moveTo>
                  <a:lnTo>
                    <a:pt x="111" y="119"/>
                  </a:lnTo>
                  <a:cubicBezTo>
                    <a:pt x="111" y="135"/>
                    <a:pt x="111" y="151"/>
                    <a:pt x="111" y="159"/>
                  </a:cubicBezTo>
                  <a:cubicBezTo>
                    <a:pt x="111" y="166"/>
                    <a:pt x="103" y="174"/>
                    <a:pt x="103" y="174"/>
                  </a:cubicBezTo>
                  <a:cubicBezTo>
                    <a:pt x="95" y="182"/>
                    <a:pt x="87" y="190"/>
                    <a:pt x="79" y="190"/>
                  </a:cubicBezTo>
                  <a:cubicBezTo>
                    <a:pt x="71" y="198"/>
                    <a:pt x="63" y="198"/>
                    <a:pt x="56" y="198"/>
                  </a:cubicBezTo>
                  <a:cubicBezTo>
                    <a:pt x="40" y="198"/>
                    <a:pt x="32" y="198"/>
                    <a:pt x="24" y="190"/>
                  </a:cubicBezTo>
                  <a:cubicBezTo>
                    <a:pt x="16" y="190"/>
                    <a:pt x="8" y="182"/>
                    <a:pt x="8" y="174"/>
                  </a:cubicBezTo>
                  <a:cubicBezTo>
                    <a:pt x="0" y="174"/>
                    <a:pt x="0" y="166"/>
                    <a:pt x="0" y="159"/>
                  </a:cubicBezTo>
                  <a:cubicBezTo>
                    <a:pt x="0" y="151"/>
                    <a:pt x="0" y="135"/>
                    <a:pt x="0" y="119"/>
                  </a:cubicBezTo>
                  <a:cubicBezTo>
                    <a:pt x="0" y="88"/>
                    <a:pt x="0" y="88"/>
                    <a:pt x="0" y="88"/>
                  </a:cubicBezTo>
                  <a:cubicBezTo>
                    <a:pt x="0" y="64"/>
                    <a:pt x="0" y="56"/>
                    <a:pt x="0" y="48"/>
                  </a:cubicBezTo>
                  <a:cubicBezTo>
                    <a:pt x="0" y="40"/>
                    <a:pt x="0" y="32"/>
                    <a:pt x="8" y="24"/>
                  </a:cubicBezTo>
                  <a:cubicBezTo>
                    <a:pt x="8" y="16"/>
                    <a:pt x="16" y="8"/>
                    <a:pt x="24" y="8"/>
                  </a:cubicBezTo>
                  <a:cubicBezTo>
                    <a:pt x="32" y="8"/>
                    <a:pt x="40" y="0"/>
                    <a:pt x="56" y="0"/>
                  </a:cubicBezTo>
                  <a:cubicBezTo>
                    <a:pt x="63" y="0"/>
                    <a:pt x="71" y="8"/>
                    <a:pt x="79" y="8"/>
                  </a:cubicBezTo>
                  <a:cubicBezTo>
                    <a:pt x="87" y="8"/>
                    <a:pt x="95" y="16"/>
                    <a:pt x="103" y="24"/>
                  </a:cubicBezTo>
                  <a:cubicBezTo>
                    <a:pt x="103" y="32"/>
                    <a:pt x="111" y="40"/>
                    <a:pt x="111" y="48"/>
                  </a:cubicBezTo>
                  <a:cubicBezTo>
                    <a:pt x="111" y="48"/>
                    <a:pt x="111" y="64"/>
                    <a:pt x="111" y="88"/>
                  </a:cubicBezTo>
                  <a:lnTo>
                    <a:pt x="111" y="119"/>
                  </a:lnTo>
                  <a:close/>
                  <a:moveTo>
                    <a:pt x="63" y="56"/>
                  </a:moveTo>
                  <a:lnTo>
                    <a:pt x="63" y="56"/>
                  </a:lnTo>
                  <a:cubicBezTo>
                    <a:pt x="63" y="48"/>
                    <a:pt x="63" y="40"/>
                    <a:pt x="56" y="40"/>
                  </a:cubicBezTo>
                  <a:cubicBezTo>
                    <a:pt x="56" y="32"/>
                    <a:pt x="56" y="32"/>
                    <a:pt x="56" y="32"/>
                  </a:cubicBezTo>
                  <a:cubicBezTo>
                    <a:pt x="48" y="32"/>
                    <a:pt x="48" y="32"/>
                    <a:pt x="48" y="40"/>
                  </a:cubicBezTo>
                  <a:cubicBezTo>
                    <a:pt x="48" y="40"/>
                    <a:pt x="48" y="48"/>
                    <a:pt x="48" y="56"/>
                  </a:cubicBezTo>
                  <a:cubicBezTo>
                    <a:pt x="48" y="143"/>
                    <a:pt x="48" y="143"/>
                    <a:pt x="48" y="143"/>
                  </a:cubicBezTo>
                  <a:cubicBezTo>
                    <a:pt x="48" y="151"/>
                    <a:pt x="48" y="159"/>
                    <a:pt x="48" y="159"/>
                  </a:cubicBezTo>
                  <a:cubicBezTo>
                    <a:pt x="48" y="166"/>
                    <a:pt x="48" y="166"/>
                    <a:pt x="56" y="166"/>
                  </a:cubicBezTo>
                  <a:cubicBezTo>
                    <a:pt x="56" y="166"/>
                    <a:pt x="56" y="166"/>
                    <a:pt x="56"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7" name="Freeform 949"/>
            <p:cNvSpPr>
              <a:spLocks noChangeArrowheads="1"/>
            </p:cNvSpPr>
            <p:nvPr/>
          </p:nvSpPr>
          <p:spPr bwMode="auto">
            <a:xfrm>
              <a:off x="16004349" y="6681093"/>
              <a:ext cx="79403" cy="130222"/>
            </a:xfrm>
            <a:custGeom>
              <a:avLst/>
              <a:gdLst>
                <a:gd name="T0" fmla="*/ 110 w 111"/>
                <a:gd name="T1" fmla="*/ 0 h 183"/>
                <a:gd name="T2" fmla="*/ 110 w 111"/>
                <a:gd name="T3" fmla="*/ 182 h 183"/>
                <a:gd name="T4" fmla="*/ 63 w 111"/>
                <a:gd name="T5" fmla="*/ 182 h 183"/>
                <a:gd name="T6" fmla="*/ 63 w 111"/>
                <a:gd name="T7" fmla="*/ 111 h 183"/>
                <a:gd name="T8" fmla="*/ 47 w 111"/>
                <a:gd name="T9" fmla="*/ 111 h 183"/>
                <a:gd name="T10" fmla="*/ 47 w 111"/>
                <a:gd name="T11" fmla="*/ 182 h 183"/>
                <a:gd name="T12" fmla="*/ 0 w 111"/>
                <a:gd name="T13" fmla="*/ 182 h 183"/>
                <a:gd name="T14" fmla="*/ 0 w 111"/>
                <a:gd name="T15" fmla="*/ 0 h 183"/>
                <a:gd name="T16" fmla="*/ 47 w 111"/>
                <a:gd name="T17" fmla="*/ 0 h 183"/>
                <a:gd name="T18" fmla="*/ 47 w 111"/>
                <a:gd name="T19" fmla="*/ 64 h 183"/>
                <a:gd name="T20" fmla="*/ 63 w 111"/>
                <a:gd name="T21" fmla="*/ 64 h 183"/>
                <a:gd name="T22" fmla="*/ 63 w 111"/>
                <a:gd name="T23" fmla="*/ 0 h 183"/>
                <a:gd name="T24" fmla="*/ 110 w 111"/>
                <a:gd name="T2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83">
                  <a:moveTo>
                    <a:pt x="110" y="0"/>
                  </a:moveTo>
                  <a:lnTo>
                    <a:pt x="110" y="182"/>
                  </a:lnTo>
                  <a:lnTo>
                    <a:pt x="63" y="182"/>
                  </a:lnTo>
                  <a:lnTo>
                    <a:pt x="63" y="111"/>
                  </a:lnTo>
                  <a:lnTo>
                    <a:pt x="47" y="111"/>
                  </a:lnTo>
                  <a:lnTo>
                    <a:pt x="47" y="182"/>
                  </a:lnTo>
                  <a:lnTo>
                    <a:pt x="0" y="182"/>
                  </a:lnTo>
                  <a:lnTo>
                    <a:pt x="0" y="0"/>
                  </a:lnTo>
                  <a:lnTo>
                    <a:pt x="47" y="0"/>
                  </a:lnTo>
                  <a:lnTo>
                    <a:pt x="47" y="64"/>
                  </a:lnTo>
                  <a:lnTo>
                    <a:pt x="63" y="64"/>
                  </a:lnTo>
                  <a:lnTo>
                    <a:pt x="63" y="0"/>
                  </a:lnTo>
                  <a:lnTo>
                    <a:pt x="11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8" name="Freeform 950"/>
            <p:cNvSpPr>
              <a:spLocks noChangeArrowheads="1"/>
            </p:cNvSpPr>
            <p:nvPr/>
          </p:nvSpPr>
          <p:spPr bwMode="auto">
            <a:xfrm>
              <a:off x="16099634" y="6681093"/>
              <a:ext cx="34937" cy="130222"/>
            </a:xfrm>
            <a:custGeom>
              <a:avLst/>
              <a:gdLst>
                <a:gd name="T0" fmla="*/ 48 w 49"/>
                <a:gd name="T1" fmla="*/ 0 h 183"/>
                <a:gd name="T2" fmla="*/ 48 w 49"/>
                <a:gd name="T3" fmla="*/ 182 h 183"/>
                <a:gd name="T4" fmla="*/ 0 w 49"/>
                <a:gd name="T5" fmla="*/ 182 h 183"/>
                <a:gd name="T6" fmla="*/ 0 w 49"/>
                <a:gd name="T7" fmla="*/ 0 h 183"/>
                <a:gd name="T8" fmla="*/ 48 w 49"/>
                <a:gd name="T9" fmla="*/ 0 h 183"/>
              </a:gdLst>
              <a:ahLst/>
              <a:cxnLst>
                <a:cxn ang="0">
                  <a:pos x="T0" y="T1"/>
                </a:cxn>
                <a:cxn ang="0">
                  <a:pos x="T2" y="T3"/>
                </a:cxn>
                <a:cxn ang="0">
                  <a:pos x="T4" y="T5"/>
                </a:cxn>
                <a:cxn ang="0">
                  <a:pos x="T6" y="T7"/>
                </a:cxn>
                <a:cxn ang="0">
                  <a:pos x="T8" y="T9"/>
                </a:cxn>
              </a:cxnLst>
              <a:rect l="0" t="0" r="r" b="b"/>
              <a:pathLst>
                <a:path w="49" h="183">
                  <a:moveTo>
                    <a:pt x="48" y="0"/>
                  </a:moveTo>
                  <a:lnTo>
                    <a:pt x="48" y="182"/>
                  </a:lnTo>
                  <a:lnTo>
                    <a:pt x="0" y="182"/>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59" name="Freeform 951"/>
            <p:cNvSpPr>
              <a:spLocks noChangeArrowheads="1"/>
            </p:cNvSpPr>
            <p:nvPr/>
          </p:nvSpPr>
          <p:spPr bwMode="auto">
            <a:xfrm>
              <a:off x="16144100" y="6674741"/>
              <a:ext cx="85755" cy="142926"/>
            </a:xfrm>
            <a:custGeom>
              <a:avLst/>
              <a:gdLst>
                <a:gd name="T0" fmla="*/ 119 w 120"/>
                <a:gd name="T1" fmla="*/ 119 h 199"/>
                <a:gd name="T2" fmla="*/ 119 w 120"/>
                <a:gd name="T3" fmla="*/ 119 h 199"/>
                <a:gd name="T4" fmla="*/ 111 w 120"/>
                <a:gd name="T5" fmla="*/ 159 h 199"/>
                <a:gd name="T6" fmla="*/ 103 w 120"/>
                <a:gd name="T7" fmla="*/ 174 h 199"/>
                <a:gd name="T8" fmla="*/ 87 w 120"/>
                <a:gd name="T9" fmla="*/ 190 h 199"/>
                <a:gd name="T10" fmla="*/ 56 w 120"/>
                <a:gd name="T11" fmla="*/ 198 h 199"/>
                <a:gd name="T12" fmla="*/ 32 w 120"/>
                <a:gd name="T13" fmla="*/ 190 h 199"/>
                <a:gd name="T14" fmla="*/ 16 w 120"/>
                <a:gd name="T15" fmla="*/ 174 h 199"/>
                <a:gd name="T16" fmla="*/ 0 w 120"/>
                <a:gd name="T17" fmla="*/ 159 h 199"/>
                <a:gd name="T18" fmla="*/ 0 w 120"/>
                <a:gd name="T19" fmla="*/ 119 h 199"/>
                <a:gd name="T20" fmla="*/ 0 w 120"/>
                <a:gd name="T21" fmla="*/ 88 h 199"/>
                <a:gd name="T22" fmla="*/ 0 w 120"/>
                <a:gd name="T23" fmla="*/ 48 h 199"/>
                <a:gd name="T24" fmla="*/ 16 w 120"/>
                <a:gd name="T25" fmla="*/ 24 h 199"/>
                <a:gd name="T26" fmla="*/ 32 w 120"/>
                <a:gd name="T27" fmla="*/ 8 h 199"/>
                <a:gd name="T28" fmla="*/ 56 w 120"/>
                <a:gd name="T29" fmla="*/ 0 h 199"/>
                <a:gd name="T30" fmla="*/ 87 w 120"/>
                <a:gd name="T31" fmla="*/ 8 h 199"/>
                <a:gd name="T32" fmla="*/ 103 w 120"/>
                <a:gd name="T33" fmla="*/ 24 h 199"/>
                <a:gd name="T34" fmla="*/ 111 w 120"/>
                <a:gd name="T35" fmla="*/ 48 h 199"/>
                <a:gd name="T36" fmla="*/ 119 w 120"/>
                <a:gd name="T37" fmla="*/ 88 h 199"/>
                <a:gd name="T38" fmla="*/ 119 w 120"/>
                <a:gd name="T39" fmla="*/ 119 h 199"/>
                <a:gd name="T40" fmla="*/ 63 w 120"/>
                <a:gd name="T41" fmla="*/ 56 h 199"/>
                <a:gd name="T42" fmla="*/ 63 w 120"/>
                <a:gd name="T43" fmla="*/ 56 h 199"/>
                <a:gd name="T44" fmla="*/ 63 w 120"/>
                <a:gd name="T45" fmla="*/ 40 h 199"/>
                <a:gd name="T46" fmla="*/ 56 w 120"/>
                <a:gd name="T47" fmla="*/ 32 h 199"/>
                <a:gd name="T48" fmla="*/ 56 w 120"/>
                <a:gd name="T49" fmla="*/ 40 h 199"/>
                <a:gd name="T50" fmla="*/ 48 w 120"/>
                <a:gd name="T51" fmla="*/ 56 h 199"/>
                <a:gd name="T52" fmla="*/ 48 w 120"/>
                <a:gd name="T53" fmla="*/ 143 h 199"/>
                <a:gd name="T54" fmla="*/ 56 w 120"/>
                <a:gd name="T55" fmla="*/ 159 h 199"/>
                <a:gd name="T56" fmla="*/ 56 w 120"/>
                <a:gd name="T57" fmla="*/ 166 h 199"/>
                <a:gd name="T58" fmla="*/ 63 w 120"/>
                <a:gd name="T59" fmla="*/ 159 h 199"/>
                <a:gd name="T60" fmla="*/ 63 w 120"/>
                <a:gd name="T61" fmla="*/ 143 h 199"/>
                <a:gd name="T62" fmla="*/ 63 w 120"/>
                <a:gd name="T63" fmla="*/ 5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99">
                  <a:moveTo>
                    <a:pt x="119" y="119"/>
                  </a:moveTo>
                  <a:lnTo>
                    <a:pt x="119" y="119"/>
                  </a:lnTo>
                  <a:cubicBezTo>
                    <a:pt x="119" y="135"/>
                    <a:pt x="119" y="151"/>
                    <a:pt x="111" y="159"/>
                  </a:cubicBezTo>
                  <a:cubicBezTo>
                    <a:pt x="111" y="166"/>
                    <a:pt x="111" y="174"/>
                    <a:pt x="103" y="174"/>
                  </a:cubicBezTo>
                  <a:cubicBezTo>
                    <a:pt x="103" y="182"/>
                    <a:pt x="95" y="190"/>
                    <a:pt x="87" y="190"/>
                  </a:cubicBezTo>
                  <a:cubicBezTo>
                    <a:pt x="79" y="198"/>
                    <a:pt x="72" y="198"/>
                    <a:pt x="56" y="198"/>
                  </a:cubicBezTo>
                  <a:cubicBezTo>
                    <a:pt x="48" y="198"/>
                    <a:pt x="40" y="198"/>
                    <a:pt x="32" y="190"/>
                  </a:cubicBezTo>
                  <a:cubicBezTo>
                    <a:pt x="24" y="190"/>
                    <a:pt x="16" y="182"/>
                    <a:pt x="16" y="174"/>
                  </a:cubicBezTo>
                  <a:cubicBezTo>
                    <a:pt x="8" y="174"/>
                    <a:pt x="8" y="166"/>
                    <a:pt x="0" y="159"/>
                  </a:cubicBezTo>
                  <a:cubicBezTo>
                    <a:pt x="0" y="151"/>
                    <a:pt x="0" y="135"/>
                    <a:pt x="0" y="119"/>
                  </a:cubicBezTo>
                  <a:cubicBezTo>
                    <a:pt x="0" y="88"/>
                    <a:pt x="0" y="88"/>
                    <a:pt x="0" y="88"/>
                  </a:cubicBezTo>
                  <a:cubicBezTo>
                    <a:pt x="0" y="64"/>
                    <a:pt x="0" y="56"/>
                    <a:pt x="0" y="48"/>
                  </a:cubicBezTo>
                  <a:cubicBezTo>
                    <a:pt x="8" y="40"/>
                    <a:pt x="8" y="32"/>
                    <a:pt x="16" y="24"/>
                  </a:cubicBezTo>
                  <a:cubicBezTo>
                    <a:pt x="16" y="16"/>
                    <a:pt x="24" y="8"/>
                    <a:pt x="32" y="8"/>
                  </a:cubicBezTo>
                  <a:cubicBezTo>
                    <a:pt x="40" y="8"/>
                    <a:pt x="48" y="0"/>
                    <a:pt x="56" y="0"/>
                  </a:cubicBezTo>
                  <a:cubicBezTo>
                    <a:pt x="72" y="0"/>
                    <a:pt x="79" y="8"/>
                    <a:pt x="87" y="8"/>
                  </a:cubicBezTo>
                  <a:cubicBezTo>
                    <a:pt x="95" y="8"/>
                    <a:pt x="103" y="16"/>
                    <a:pt x="103" y="24"/>
                  </a:cubicBezTo>
                  <a:cubicBezTo>
                    <a:pt x="111" y="32"/>
                    <a:pt x="111" y="40"/>
                    <a:pt x="111" y="48"/>
                  </a:cubicBezTo>
                  <a:cubicBezTo>
                    <a:pt x="119" y="48"/>
                    <a:pt x="119" y="64"/>
                    <a:pt x="119" y="88"/>
                  </a:cubicBezTo>
                  <a:lnTo>
                    <a:pt x="119" y="119"/>
                  </a:lnTo>
                  <a:close/>
                  <a:moveTo>
                    <a:pt x="63" y="56"/>
                  </a:moveTo>
                  <a:lnTo>
                    <a:pt x="63" y="56"/>
                  </a:lnTo>
                  <a:cubicBezTo>
                    <a:pt x="63" y="48"/>
                    <a:pt x="63" y="40"/>
                    <a:pt x="63" y="40"/>
                  </a:cubicBezTo>
                  <a:cubicBezTo>
                    <a:pt x="63" y="32"/>
                    <a:pt x="63" y="32"/>
                    <a:pt x="56" y="32"/>
                  </a:cubicBezTo>
                  <a:cubicBezTo>
                    <a:pt x="56" y="32"/>
                    <a:pt x="56" y="32"/>
                    <a:pt x="56" y="40"/>
                  </a:cubicBezTo>
                  <a:cubicBezTo>
                    <a:pt x="56" y="40"/>
                    <a:pt x="48" y="48"/>
                    <a:pt x="48" y="56"/>
                  </a:cubicBezTo>
                  <a:cubicBezTo>
                    <a:pt x="48" y="143"/>
                    <a:pt x="48" y="143"/>
                    <a:pt x="48" y="143"/>
                  </a:cubicBezTo>
                  <a:cubicBezTo>
                    <a:pt x="48" y="151"/>
                    <a:pt x="56" y="159"/>
                    <a:pt x="56" y="159"/>
                  </a:cubicBezTo>
                  <a:cubicBezTo>
                    <a:pt x="56" y="166"/>
                    <a:pt x="56" y="166"/>
                    <a:pt x="56" y="166"/>
                  </a:cubicBezTo>
                  <a:cubicBezTo>
                    <a:pt x="63" y="166"/>
                    <a:pt x="63" y="166"/>
                    <a:pt x="63" y="159"/>
                  </a:cubicBezTo>
                  <a:cubicBezTo>
                    <a:pt x="63" y="159"/>
                    <a:pt x="63" y="151"/>
                    <a:pt x="63" y="143"/>
                  </a:cubicBezTo>
                  <a:lnTo>
                    <a:pt x="63" y="5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0" name="Freeform 952"/>
            <p:cNvSpPr>
              <a:spLocks noChangeArrowheads="1"/>
            </p:cNvSpPr>
            <p:nvPr/>
          </p:nvSpPr>
          <p:spPr bwMode="auto">
            <a:xfrm>
              <a:off x="15232540" y="8005552"/>
              <a:ext cx="69876" cy="98462"/>
            </a:xfrm>
            <a:custGeom>
              <a:avLst/>
              <a:gdLst>
                <a:gd name="T0" fmla="*/ 87 w 96"/>
                <a:gd name="T1" fmla="*/ 0 h 136"/>
                <a:gd name="T2" fmla="*/ 72 w 96"/>
                <a:gd name="T3" fmla="*/ 63 h 136"/>
                <a:gd name="T4" fmla="*/ 95 w 96"/>
                <a:gd name="T5" fmla="*/ 135 h 136"/>
                <a:gd name="T6" fmla="*/ 56 w 96"/>
                <a:gd name="T7" fmla="*/ 135 h 136"/>
                <a:gd name="T8" fmla="*/ 40 w 96"/>
                <a:gd name="T9" fmla="*/ 79 h 136"/>
                <a:gd name="T10" fmla="*/ 40 w 96"/>
                <a:gd name="T11" fmla="*/ 135 h 136"/>
                <a:gd name="T12" fmla="*/ 0 w 96"/>
                <a:gd name="T13" fmla="*/ 135 h 136"/>
                <a:gd name="T14" fmla="*/ 0 w 96"/>
                <a:gd name="T15" fmla="*/ 0 h 136"/>
                <a:gd name="T16" fmla="*/ 40 w 96"/>
                <a:gd name="T17" fmla="*/ 0 h 136"/>
                <a:gd name="T18" fmla="*/ 40 w 96"/>
                <a:gd name="T19" fmla="*/ 56 h 136"/>
                <a:gd name="T20" fmla="*/ 56 w 96"/>
                <a:gd name="T21" fmla="*/ 0 h 136"/>
                <a:gd name="T22" fmla="*/ 87 w 96"/>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136">
                  <a:moveTo>
                    <a:pt x="87" y="0"/>
                  </a:moveTo>
                  <a:lnTo>
                    <a:pt x="72" y="63"/>
                  </a:lnTo>
                  <a:lnTo>
                    <a:pt x="95" y="135"/>
                  </a:lnTo>
                  <a:lnTo>
                    <a:pt x="56" y="135"/>
                  </a:lnTo>
                  <a:lnTo>
                    <a:pt x="40" y="79"/>
                  </a:lnTo>
                  <a:lnTo>
                    <a:pt x="40" y="135"/>
                  </a:lnTo>
                  <a:lnTo>
                    <a:pt x="0" y="135"/>
                  </a:lnTo>
                  <a:lnTo>
                    <a:pt x="0" y="0"/>
                  </a:lnTo>
                  <a:lnTo>
                    <a:pt x="40" y="0"/>
                  </a:lnTo>
                  <a:lnTo>
                    <a:pt x="40" y="56"/>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1" name="Freeform 953"/>
            <p:cNvSpPr>
              <a:spLocks noChangeArrowheads="1"/>
            </p:cNvSpPr>
            <p:nvPr/>
          </p:nvSpPr>
          <p:spPr bwMode="auto">
            <a:xfrm>
              <a:off x="15302416" y="8005552"/>
              <a:ext cx="47643" cy="98462"/>
            </a:xfrm>
            <a:custGeom>
              <a:avLst/>
              <a:gdLst>
                <a:gd name="T0" fmla="*/ 0 w 64"/>
                <a:gd name="T1" fmla="*/ 0 h 136"/>
                <a:gd name="T2" fmla="*/ 63 w 64"/>
                <a:gd name="T3" fmla="*/ 0 h 136"/>
                <a:gd name="T4" fmla="*/ 63 w 64"/>
                <a:gd name="T5" fmla="*/ 24 h 136"/>
                <a:gd name="T6" fmla="*/ 40 w 64"/>
                <a:gd name="T7" fmla="*/ 24 h 136"/>
                <a:gd name="T8" fmla="*/ 40 w 64"/>
                <a:gd name="T9" fmla="*/ 56 h 136"/>
                <a:gd name="T10" fmla="*/ 63 w 64"/>
                <a:gd name="T11" fmla="*/ 56 h 136"/>
                <a:gd name="T12" fmla="*/ 63 w 64"/>
                <a:gd name="T13" fmla="*/ 79 h 136"/>
                <a:gd name="T14" fmla="*/ 40 w 64"/>
                <a:gd name="T15" fmla="*/ 79 h 136"/>
                <a:gd name="T16" fmla="*/ 40 w 64"/>
                <a:gd name="T17" fmla="*/ 111 h 136"/>
                <a:gd name="T18" fmla="*/ 63 w 64"/>
                <a:gd name="T19" fmla="*/ 111 h 136"/>
                <a:gd name="T20" fmla="*/ 63 w 64"/>
                <a:gd name="T21" fmla="*/ 135 h 136"/>
                <a:gd name="T22" fmla="*/ 0 w 64"/>
                <a:gd name="T23" fmla="*/ 135 h 136"/>
                <a:gd name="T24" fmla="*/ 0 w 64"/>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36">
                  <a:moveTo>
                    <a:pt x="0" y="0"/>
                  </a:moveTo>
                  <a:lnTo>
                    <a:pt x="63" y="0"/>
                  </a:lnTo>
                  <a:lnTo>
                    <a:pt x="63" y="24"/>
                  </a:lnTo>
                  <a:lnTo>
                    <a:pt x="40" y="24"/>
                  </a:lnTo>
                  <a:lnTo>
                    <a:pt x="40" y="56"/>
                  </a:lnTo>
                  <a:lnTo>
                    <a:pt x="63" y="56"/>
                  </a:lnTo>
                  <a:lnTo>
                    <a:pt x="63" y="79"/>
                  </a:lnTo>
                  <a:lnTo>
                    <a:pt x="40" y="79"/>
                  </a:lnTo>
                  <a:lnTo>
                    <a:pt x="40" y="111"/>
                  </a:lnTo>
                  <a:lnTo>
                    <a:pt x="63" y="111"/>
                  </a:lnTo>
                  <a:lnTo>
                    <a:pt x="63" y="135"/>
                  </a:lnTo>
                  <a:lnTo>
                    <a:pt x="0" y="135"/>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2" name="Freeform 954"/>
            <p:cNvSpPr>
              <a:spLocks noChangeArrowheads="1"/>
            </p:cNvSpPr>
            <p:nvPr/>
          </p:nvSpPr>
          <p:spPr bwMode="auto">
            <a:xfrm>
              <a:off x="15359587" y="8005552"/>
              <a:ext cx="57171" cy="98462"/>
            </a:xfrm>
            <a:custGeom>
              <a:avLst/>
              <a:gdLst>
                <a:gd name="T0" fmla="*/ 79 w 80"/>
                <a:gd name="T1" fmla="*/ 0 h 136"/>
                <a:gd name="T2" fmla="*/ 79 w 80"/>
                <a:gd name="T3" fmla="*/ 135 h 136"/>
                <a:gd name="T4" fmla="*/ 48 w 80"/>
                <a:gd name="T5" fmla="*/ 135 h 136"/>
                <a:gd name="T6" fmla="*/ 32 w 80"/>
                <a:gd name="T7" fmla="*/ 72 h 136"/>
                <a:gd name="T8" fmla="*/ 32 w 80"/>
                <a:gd name="T9" fmla="*/ 135 h 136"/>
                <a:gd name="T10" fmla="*/ 0 w 80"/>
                <a:gd name="T11" fmla="*/ 135 h 136"/>
                <a:gd name="T12" fmla="*/ 0 w 80"/>
                <a:gd name="T13" fmla="*/ 0 h 136"/>
                <a:gd name="T14" fmla="*/ 32 w 80"/>
                <a:gd name="T15" fmla="*/ 0 h 136"/>
                <a:gd name="T16" fmla="*/ 48 w 80"/>
                <a:gd name="T17" fmla="*/ 63 h 136"/>
                <a:gd name="T18" fmla="*/ 48 w 80"/>
                <a:gd name="T19" fmla="*/ 0 h 136"/>
                <a:gd name="T20" fmla="*/ 79 w 80"/>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6">
                  <a:moveTo>
                    <a:pt x="79" y="0"/>
                  </a:moveTo>
                  <a:lnTo>
                    <a:pt x="79" y="135"/>
                  </a:lnTo>
                  <a:lnTo>
                    <a:pt x="48" y="135"/>
                  </a:lnTo>
                  <a:lnTo>
                    <a:pt x="32" y="72"/>
                  </a:lnTo>
                  <a:lnTo>
                    <a:pt x="32" y="135"/>
                  </a:lnTo>
                  <a:lnTo>
                    <a:pt x="0" y="135"/>
                  </a:lnTo>
                  <a:lnTo>
                    <a:pt x="0" y="0"/>
                  </a:lnTo>
                  <a:lnTo>
                    <a:pt x="32" y="0"/>
                  </a:lnTo>
                  <a:lnTo>
                    <a:pt x="48" y="63"/>
                  </a:lnTo>
                  <a:lnTo>
                    <a:pt x="48"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3" name="Freeform 955"/>
            <p:cNvSpPr>
              <a:spLocks noChangeArrowheads="1"/>
            </p:cNvSpPr>
            <p:nvPr/>
          </p:nvSpPr>
          <p:spPr bwMode="auto">
            <a:xfrm>
              <a:off x="15423110" y="8005552"/>
              <a:ext cx="57171" cy="98462"/>
            </a:xfrm>
            <a:custGeom>
              <a:avLst/>
              <a:gdLst>
                <a:gd name="T0" fmla="*/ 79 w 80"/>
                <a:gd name="T1" fmla="*/ 0 h 136"/>
                <a:gd name="T2" fmla="*/ 79 w 80"/>
                <a:gd name="T3" fmla="*/ 24 h 136"/>
                <a:gd name="T4" fmla="*/ 56 w 80"/>
                <a:gd name="T5" fmla="*/ 24 h 136"/>
                <a:gd name="T6" fmla="*/ 56 w 80"/>
                <a:gd name="T7" fmla="*/ 135 h 136"/>
                <a:gd name="T8" fmla="*/ 24 w 80"/>
                <a:gd name="T9" fmla="*/ 135 h 136"/>
                <a:gd name="T10" fmla="*/ 24 w 80"/>
                <a:gd name="T11" fmla="*/ 24 h 136"/>
                <a:gd name="T12" fmla="*/ 0 w 80"/>
                <a:gd name="T13" fmla="*/ 24 h 136"/>
                <a:gd name="T14" fmla="*/ 0 w 80"/>
                <a:gd name="T15" fmla="*/ 0 h 136"/>
                <a:gd name="T16" fmla="*/ 79 w 80"/>
                <a:gd name="T1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79" y="0"/>
                  </a:moveTo>
                  <a:lnTo>
                    <a:pt x="79" y="24"/>
                  </a:lnTo>
                  <a:lnTo>
                    <a:pt x="56" y="24"/>
                  </a:lnTo>
                  <a:lnTo>
                    <a:pt x="56" y="135"/>
                  </a:lnTo>
                  <a:lnTo>
                    <a:pt x="24" y="135"/>
                  </a:lnTo>
                  <a:lnTo>
                    <a:pt x="24" y="24"/>
                  </a:lnTo>
                  <a:lnTo>
                    <a:pt x="0" y="24"/>
                  </a:lnTo>
                  <a:lnTo>
                    <a:pt x="0" y="0"/>
                  </a:lnTo>
                  <a:lnTo>
                    <a:pt x="7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4" name="Freeform 956"/>
            <p:cNvSpPr>
              <a:spLocks noChangeArrowheads="1"/>
            </p:cNvSpPr>
            <p:nvPr/>
          </p:nvSpPr>
          <p:spPr bwMode="auto">
            <a:xfrm>
              <a:off x="15483458" y="8005552"/>
              <a:ext cx="63523" cy="104814"/>
            </a:xfrm>
            <a:custGeom>
              <a:avLst/>
              <a:gdLst>
                <a:gd name="T0" fmla="*/ 87 w 88"/>
                <a:gd name="T1" fmla="*/ 0 h 144"/>
                <a:gd name="T2" fmla="*/ 87 w 88"/>
                <a:gd name="T3" fmla="*/ 0 h 144"/>
                <a:gd name="T4" fmla="*/ 87 w 88"/>
                <a:gd name="T5" fmla="*/ 87 h 144"/>
                <a:gd name="T6" fmla="*/ 79 w 88"/>
                <a:gd name="T7" fmla="*/ 111 h 144"/>
                <a:gd name="T8" fmla="*/ 79 w 88"/>
                <a:gd name="T9" fmla="*/ 127 h 144"/>
                <a:gd name="T10" fmla="*/ 63 w 88"/>
                <a:gd name="T11" fmla="*/ 135 h 144"/>
                <a:gd name="T12" fmla="*/ 48 w 88"/>
                <a:gd name="T13" fmla="*/ 143 h 144"/>
                <a:gd name="T14" fmla="*/ 24 w 88"/>
                <a:gd name="T15" fmla="*/ 135 h 144"/>
                <a:gd name="T16" fmla="*/ 8 w 88"/>
                <a:gd name="T17" fmla="*/ 127 h 144"/>
                <a:gd name="T18" fmla="*/ 0 w 88"/>
                <a:gd name="T19" fmla="*/ 111 h 144"/>
                <a:gd name="T20" fmla="*/ 0 w 88"/>
                <a:gd name="T21" fmla="*/ 79 h 144"/>
                <a:gd name="T22" fmla="*/ 0 w 88"/>
                <a:gd name="T23" fmla="*/ 0 h 144"/>
                <a:gd name="T24" fmla="*/ 40 w 88"/>
                <a:gd name="T25" fmla="*/ 0 h 144"/>
                <a:gd name="T26" fmla="*/ 40 w 88"/>
                <a:gd name="T27" fmla="*/ 103 h 144"/>
                <a:gd name="T28" fmla="*/ 40 w 88"/>
                <a:gd name="T29" fmla="*/ 111 h 144"/>
                <a:gd name="T30" fmla="*/ 40 w 88"/>
                <a:gd name="T31" fmla="*/ 119 h 144"/>
                <a:gd name="T32" fmla="*/ 48 w 88"/>
                <a:gd name="T33" fmla="*/ 111 h 144"/>
                <a:gd name="T34" fmla="*/ 48 w 88"/>
                <a:gd name="T35" fmla="*/ 103 h 144"/>
                <a:gd name="T36" fmla="*/ 48 w 88"/>
                <a:gd name="T37" fmla="*/ 0 h 144"/>
                <a:gd name="T38" fmla="*/ 87 w 88"/>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44">
                  <a:moveTo>
                    <a:pt x="87" y="0"/>
                  </a:moveTo>
                  <a:lnTo>
                    <a:pt x="87" y="0"/>
                  </a:lnTo>
                  <a:cubicBezTo>
                    <a:pt x="87" y="87"/>
                    <a:pt x="87" y="87"/>
                    <a:pt x="87" y="87"/>
                  </a:cubicBezTo>
                  <a:cubicBezTo>
                    <a:pt x="87" y="103"/>
                    <a:pt x="87" y="111"/>
                    <a:pt x="79" y="111"/>
                  </a:cubicBezTo>
                  <a:cubicBezTo>
                    <a:pt x="79" y="119"/>
                    <a:pt x="79" y="119"/>
                    <a:pt x="79" y="127"/>
                  </a:cubicBezTo>
                  <a:cubicBezTo>
                    <a:pt x="71" y="135"/>
                    <a:pt x="71" y="135"/>
                    <a:pt x="63" y="135"/>
                  </a:cubicBezTo>
                  <a:cubicBezTo>
                    <a:pt x="56" y="143"/>
                    <a:pt x="48" y="143"/>
                    <a:pt x="48" y="143"/>
                  </a:cubicBezTo>
                  <a:cubicBezTo>
                    <a:pt x="32" y="143"/>
                    <a:pt x="32" y="143"/>
                    <a:pt x="24" y="135"/>
                  </a:cubicBezTo>
                  <a:cubicBezTo>
                    <a:pt x="16" y="135"/>
                    <a:pt x="8" y="127"/>
                    <a:pt x="8" y="127"/>
                  </a:cubicBezTo>
                  <a:cubicBezTo>
                    <a:pt x="8" y="119"/>
                    <a:pt x="0" y="119"/>
                    <a:pt x="0" y="111"/>
                  </a:cubicBezTo>
                  <a:cubicBezTo>
                    <a:pt x="0" y="103"/>
                    <a:pt x="0" y="95"/>
                    <a:pt x="0" y="79"/>
                  </a:cubicBezTo>
                  <a:cubicBezTo>
                    <a:pt x="0" y="0"/>
                    <a:pt x="0" y="0"/>
                    <a:pt x="0" y="0"/>
                  </a:cubicBezTo>
                  <a:cubicBezTo>
                    <a:pt x="40" y="0"/>
                    <a:pt x="40" y="0"/>
                    <a:pt x="40" y="0"/>
                  </a:cubicBezTo>
                  <a:cubicBezTo>
                    <a:pt x="40" y="103"/>
                    <a:pt x="40" y="103"/>
                    <a:pt x="40" y="103"/>
                  </a:cubicBezTo>
                  <a:cubicBezTo>
                    <a:pt x="40" y="111"/>
                    <a:pt x="40" y="111"/>
                    <a:pt x="40" y="111"/>
                  </a:cubicBezTo>
                  <a:cubicBezTo>
                    <a:pt x="40" y="119"/>
                    <a:pt x="40" y="119"/>
                    <a:pt x="40" y="119"/>
                  </a:cubicBezTo>
                  <a:cubicBezTo>
                    <a:pt x="48" y="119"/>
                    <a:pt x="48" y="119"/>
                    <a:pt x="48" y="111"/>
                  </a:cubicBezTo>
                  <a:cubicBezTo>
                    <a:pt x="48" y="111"/>
                    <a:pt x="48" y="111"/>
                    <a:pt x="48" y="103"/>
                  </a:cubicBezTo>
                  <a:cubicBezTo>
                    <a:pt x="48" y="0"/>
                    <a:pt x="48" y="0"/>
                    <a:pt x="48"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5" name="Freeform 957"/>
            <p:cNvSpPr>
              <a:spLocks noChangeArrowheads="1"/>
            </p:cNvSpPr>
            <p:nvPr/>
          </p:nvSpPr>
          <p:spPr bwMode="auto">
            <a:xfrm>
              <a:off x="15553334" y="7999199"/>
              <a:ext cx="63523" cy="107990"/>
            </a:xfrm>
            <a:custGeom>
              <a:avLst/>
              <a:gdLst>
                <a:gd name="T0" fmla="*/ 87 w 88"/>
                <a:gd name="T1" fmla="*/ 64 h 152"/>
                <a:gd name="T2" fmla="*/ 87 w 88"/>
                <a:gd name="T3" fmla="*/ 64 h 152"/>
                <a:gd name="T4" fmla="*/ 55 w 88"/>
                <a:gd name="T5" fmla="*/ 64 h 152"/>
                <a:gd name="T6" fmla="*/ 55 w 88"/>
                <a:gd name="T7" fmla="*/ 40 h 152"/>
                <a:gd name="T8" fmla="*/ 48 w 88"/>
                <a:gd name="T9" fmla="*/ 32 h 152"/>
                <a:gd name="T10" fmla="*/ 48 w 88"/>
                <a:gd name="T11" fmla="*/ 24 h 152"/>
                <a:gd name="T12" fmla="*/ 40 w 88"/>
                <a:gd name="T13" fmla="*/ 32 h 152"/>
                <a:gd name="T14" fmla="*/ 40 w 88"/>
                <a:gd name="T15" fmla="*/ 40 h 152"/>
                <a:gd name="T16" fmla="*/ 40 w 88"/>
                <a:gd name="T17" fmla="*/ 111 h 152"/>
                <a:gd name="T18" fmla="*/ 40 w 88"/>
                <a:gd name="T19" fmla="*/ 119 h 152"/>
                <a:gd name="T20" fmla="*/ 48 w 88"/>
                <a:gd name="T21" fmla="*/ 127 h 152"/>
                <a:gd name="T22" fmla="*/ 48 w 88"/>
                <a:gd name="T23" fmla="*/ 119 h 152"/>
                <a:gd name="T24" fmla="*/ 55 w 88"/>
                <a:gd name="T25" fmla="*/ 103 h 152"/>
                <a:gd name="T26" fmla="*/ 55 w 88"/>
                <a:gd name="T27" fmla="*/ 87 h 152"/>
                <a:gd name="T28" fmla="*/ 87 w 88"/>
                <a:gd name="T29" fmla="*/ 87 h 152"/>
                <a:gd name="T30" fmla="*/ 87 w 88"/>
                <a:gd name="T31" fmla="*/ 95 h 152"/>
                <a:gd name="T32" fmla="*/ 87 w 88"/>
                <a:gd name="T33" fmla="*/ 127 h 152"/>
                <a:gd name="T34" fmla="*/ 71 w 88"/>
                <a:gd name="T35" fmla="*/ 143 h 152"/>
                <a:gd name="T36" fmla="*/ 48 w 88"/>
                <a:gd name="T37" fmla="*/ 151 h 152"/>
                <a:gd name="T38" fmla="*/ 16 w 88"/>
                <a:gd name="T39" fmla="*/ 143 h 152"/>
                <a:gd name="T40" fmla="*/ 8 w 88"/>
                <a:gd name="T41" fmla="*/ 127 h 152"/>
                <a:gd name="T42" fmla="*/ 0 w 88"/>
                <a:gd name="T43" fmla="*/ 95 h 152"/>
                <a:gd name="T44" fmla="*/ 0 w 88"/>
                <a:gd name="T45" fmla="*/ 56 h 152"/>
                <a:gd name="T46" fmla="*/ 0 w 88"/>
                <a:gd name="T47" fmla="*/ 32 h 152"/>
                <a:gd name="T48" fmla="*/ 8 w 88"/>
                <a:gd name="T49" fmla="*/ 16 h 152"/>
                <a:gd name="T50" fmla="*/ 24 w 88"/>
                <a:gd name="T51" fmla="*/ 8 h 152"/>
                <a:gd name="T52" fmla="*/ 48 w 88"/>
                <a:gd name="T53" fmla="*/ 0 h 152"/>
                <a:gd name="T54" fmla="*/ 71 w 88"/>
                <a:gd name="T55" fmla="*/ 8 h 152"/>
                <a:gd name="T56" fmla="*/ 87 w 88"/>
                <a:gd name="T57" fmla="*/ 24 h 152"/>
                <a:gd name="T58" fmla="*/ 87 w 88"/>
                <a:gd name="T59" fmla="*/ 56 h 152"/>
                <a:gd name="T60" fmla="*/ 87 w 88"/>
                <a:gd name="T61"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2">
                  <a:moveTo>
                    <a:pt x="87" y="64"/>
                  </a:moveTo>
                  <a:lnTo>
                    <a:pt x="87" y="64"/>
                  </a:lnTo>
                  <a:cubicBezTo>
                    <a:pt x="55" y="64"/>
                    <a:pt x="55" y="64"/>
                    <a:pt x="55" y="64"/>
                  </a:cubicBezTo>
                  <a:cubicBezTo>
                    <a:pt x="55" y="40"/>
                    <a:pt x="55" y="40"/>
                    <a:pt x="55" y="40"/>
                  </a:cubicBezTo>
                  <a:cubicBezTo>
                    <a:pt x="55" y="32"/>
                    <a:pt x="48" y="32"/>
                    <a:pt x="48" y="32"/>
                  </a:cubicBezTo>
                  <a:cubicBezTo>
                    <a:pt x="48" y="24"/>
                    <a:pt x="48" y="24"/>
                    <a:pt x="48" y="24"/>
                  </a:cubicBezTo>
                  <a:cubicBezTo>
                    <a:pt x="40" y="24"/>
                    <a:pt x="40" y="24"/>
                    <a:pt x="40" y="32"/>
                  </a:cubicBezTo>
                  <a:lnTo>
                    <a:pt x="40" y="40"/>
                  </a:lnTo>
                  <a:cubicBezTo>
                    <a:pt x="40" y="111"/>
                    <a:pt x="40" y="111"/>
                    <a:pt x="40" y="111"/>
                  </a:cubicBezTo>
                  <a:cubicBezTo>
                    <a:pt x="40" y="119"/>
                    <a:pt x="40" y="119"/>
                    <a:pt x="40" y="119"/>
                  </a:cubicBezTo>
                  <a:cubicBezTo>
                    <a:pt x="40" y="127"/>
                    <a:pt x="40" y="127"/>
                    <a:pt x="48" y="127"/>
                  </a:cubicBezTo>
                  <a:cubicBezTo>
                    <a:pt x="48" y="127"/>
                    <a:pt x="48" y="127"/>
                    <a:pt x="48" y="119"/>
                  </a:cubicBezTo>
                  <a:cubicBezTo>
                    <a:pt x="48" y="119"/>
                    <a:pt x="55" y="111"/>
                    <a:pt x="55" y="103"/>
                  </a:cubicBezTo>
                  <a:cubicBezTo>
                    <a:pt x="55" y="87"/>
                    <a:pt x="55" y="87"/>
                    <a:pt x="55" y="87"/>
                  </a:cubicBezTo>
                  <a:cubicBezTo>
                    <a:pt x="87" y="87"/>
                    <a:pt x="87" y="87"/>
                    <a:pt x="87" y="87"/>
                  </a:cubicBezTo>
                  <a:cubicBezTo>
                    <a:pt x="87" y="95"/>
                    <a:pt x="87" y="95"/>
                    <a:pt x="87" y="95"/>
                  </a:cubicBezTo>
                  <a:cubicBezTo>
                    <a:pt x="87" y="111"/>
                    <a:pt x="87" y="119"/>
                    <a:pt x="87" y="127"/>
                  </a:cubicBezTo>
                  <a:cubicBezTo>
                    <a:pt x="79" y="135"/>
                    <a:pt x="79" y="135"/>
                    <a:pt x="71" y="143"/>
                  </a:cubicBezTo>
                  <a:cubicBezTo>
                    <a:pt x="63" y="143"/>
                    <a:pt x="55" y="151"/>
                    <a:pt x="48" y="151"/>
                  </a:cubicBezTo>
                  <a:cubicBezTo>
                    <a:pt x="32" y="151"/>
                    <a:pt x="24" y="143"/>
                    <a:pt x="16" y="143"/>
                  </a:cubicBezTo>
                  <a:cubicBezTo>
                    <a:pt x="16" y="135"/>
                    <a:pt x="8" y="135"/>
                    <a:pt x="8" y="127"/>
                  </a:cubicBezTo>
                  <a:cubicBezTo>
                    <a:pt x="0" y="119"/>
                    <a:pt x="0" y="111"/>
                    <a:pt x="0" y="95"/>
                  </a:cubicBezTo>
                  <a:cubicBezTo>
                    <a:pt x="0" y="56"/>
                    <a:pt x="0" y="56"/>
                    <a:pt x="0" y="56"/>
                  </a:cubicBezTo>
                  <a:cubicBezTo>
                    <a:pt x="0" y="48"/>
                    <a:pt x="0" y="40"/>
                    <a:pt x="0" y="32"/>
                  </a:cubicBezTo>
                  <a:cubicBezTo>
                    <a:pt x="0" y="24"/>
                    <a:pt x="8" y="24"/>
                    <a:pt x="8" y="16"/>
                  </a:cubicBezTo>
                  <a:cubicBezTo>
                    <a:pt x="16" y="16"/>
                    <a:pt x="16" y="8"/>
                    <a:pt x="24" y="8"/>
                  </a:cubicBezTo>
                  <a:cubicBezTo>
                    <a:pt x="32" y="8"/>
                    <a:pt x="40" y="0"/>
                    <a:pt x="48" y="0"/>
                  </a:cubicBezTo>
                  <a:cubicBezTo>
                    <a:pt x="55" y="0"/>
                    <a:pt x="63" y="8"/>
                    <a:pt x="71" y="8"/>
                  </a:cubicBezTo>
                  <a:cubicBezTo>
                    <a:pt x="79" y="16"/>
                    <a:pt x="79" y="16"/>
                    <a:pt x="87" y="24"/>
                  </a:cubicBezTo>
                  <a:cubicBezTo>
                    <a:pt x="87" y="32"/>
                    <a:pt x="87" y="40"/>
                    <a:pt x="87" y="56"/>
                  </a:cubicBezTo>
                  <a:lnTo>
                    <a:pt x="87" y="64"/>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6" name="Freeform 958"/>
            <p:cNvSpPr>
              <a:spLocks noChangeArrowheads="1"/>
            </p:cNvSpPr>
            <p:nvPr/>
          </p:nvSpPr>
          <p:spPr bwMode="auto">
            <a:xfrm>
              <a:off x="15626384" y="8005552"/>
              <a:ext cx="63523" cy="98462"/>
            </a:xfrm>
            <a:custGeom>
              <a:avLst/>
              <a:gdLst>
                <a:gd name="T0" fmla="*/ 87 w 88"/>
                <a:gd name="T1" fmla="*/ 0 h 136"/>
                <a:gd name="T2" fmla="*/ 63 w 88"/>
                <a:gd name="T3" fmla="*/ 63 h 136"/>
                <a:gd name="T4" fmla="*/ 87 w 88"/>
                <a:gd name="T5" fmla="*/ 135 h 136"/>
                <a:gd name="T6" fmla="*/ 47 w 88"/>
                <a:gd name="T7" fmla="*/ 135 h 136"/>
                <a:gd name="T8" fmla="*/ 32 w 88"/>
                <a:gd name="T9" fmla="*/ 79 h 136"/>
                <a:gd name="T10" fmla="*/ 32 w 88"/>
                <a:gd name="T11" fmla="*/ 135 h 136"/>
                <a:gd name="T12" fmla="*/ 0 w 88"/>
                <a:gd name="T13" fmla="*/ 135 h 136"/>
                <a:gd name="T14" fmla="*/ 0 w 88"/>
                <a:gd name="T15" fmla="*/ 0 h 136"/>
                <a:gd name="T16" fmla="*/ 32 w 88"/>
                <a:gd name="T17" fmla="*/ 0 h 136"/>
                <a:gd name="T18" fmla="*/ 32 w 88"/>
                <a:gd name="T19" fmla="*/ 56 h 136"/>
                <a:gd name="T20" fmla="*/ 47 w 88"/>
                <a:gd name="T21" fmla="*/ 0 h 136"/>
                <a:gd name="T22" fmla="*/ 87 w 88"/>
                <a:gd name="T2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6">
                  <a:moveTo>
                    <a:pt x="87" y="0"/>
                  </a:moveTo>
                  <a:lnTo>
                    <a:pt x="63" y="63"/>
                  </a:lnTo>
                  <a:lnTo>
                    <a:pt x="87" y="135"/>
                  </a:lnTo>
                  <a:lnTo>
                    <a:pt x="47" y="135"/>
                  </a:lnTo>
                  <a:lnTo>
                    <a:pt x="32" y="79"/>
                  </a:lnTo>
                  <a:lnTo>
                    <a:pt x="32" y="135"/>
                  </a:lnTo>
                  <a:lnTo>
                    <a:pt x="0" y="135"/>
                  </a:lnTo>
                  <a:lnTo>
                    <a:pt x="0" y="0"/>
                  </a:lnTo>
                  <a:lnTo>
                    <a:pt x="32" y="0"/>
                  </a:lnTo>
                  <a:lnTo>
                    <a:pt x="32"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7" name="Freeform 959"/>
            <p:cNvSpPr>
              <a:spLocks noChangeArrowheads="1"/>
            </p:cNvSpPr>
            <p:nvPr/>
          </p:nvSpPr>
          <p:spPr bwMode="auto">
            <a:xfrm>
              <a:off x="15689908" y="8005552"/>
              <a:ext cx="63523" cy="98462"/>
            </a:xfrm>
            <a:custGeom>
              <a:avLst/>
              <a:gdLst>
                <a:gd name="T0" fmla="*/ 87 w 88"/>
                <a:gd name="T1" fmla="*/ 0 h 136"/>
                <a:gd name="T2" fmla="*/ 87 w 88"/>
                <a:gd name="T3" fmla="*/ 0 h 136"/>
                <a:gd name="T4" fmla="*/ 55 w 88"/>
                <a:gd name="T5" fmla="*/ 87 h 136"/>
                <a:gd name="T6" fmla="*/ 55 w 88"/>
                <a:gd name="T7" fmla="*/ 135 h 136"/>
                <a:gd name="T8" fmla="*/ 24 w 88"/>
                <a:gd name="T9" fmla="*/ 135 h 136"/>
                <a:gd name="T10" fmla="*/ 24 w 88"/>
                <a:gd name="T11" fmla="*/ 87 h 136"/>
                <a:gd name="T12" fmla="*/ 0 w 88"/>
                <a:gd name="T13" fmla="*/ 0 h 136"/>
                <a:gd name="T14" fmla="*/ 31 w 88"/>
                <a:gd name="T15" fmla="*/ 0 h 136"/>
                <a:gd name="T16" fmla="*/ 39 w 88"/>
                <a:gd name="T17" fmla="*/ 56 h 136"/>
                <a:gd name="T18" fmla="*/ 47 w 88"/>
                <a:gd name="T19" fmla="*/ 0 h 136"/>
                <a:gd name="T20" fmla="*/ 87 w 88"/>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36">
                  <a:moveTo>
                    <a:pt x="87" y="0"/>
                  </a:moveTo>
                  <a:lnTo>
                    <a:pt x="87" y="0"/>
                  </a:lnTo>
                  <a:cubicBezTo>
                    <a:pt x="55" y="87"/>
                    <a:pt x="55" y="87"/>
                    <a:pt x="55" y="87"/>
                  </a:cubicBezTo>
                  <a:cubicBezTo>
                    <a:pt x="55" y="135"/>
                    <a:pt x="55" y="135"/>
                    <a:pt x="55" y="135"/>
                  </a:cubicBezTo>
                  <a:cubicBezTo>
                    <a:pt x="24" y="135"/>
                    <a:pt x="24" y="135"/>
                    <a:pt x="24" y="135"/>
                  </a:cubicBezTo>
                  <a:cubicBezTo>
                    <a:pt x="24" y="87"/>
                    <a:pt x="24" y="87"/>
                    <a:pt x="24" y="87"/>
                  </a:cubicBezTo>
                  <a:cubicBezTo>
                    <a:pt x="0" y="0"/>
                    <a:pt x="0" y="0"/>
                    <a:pt x="0" y="0"/>
                  </a:cubicBezTo>
                  <a:cubicBezTo>
                    <a:pt x="31" y="0"/>
                    <a:pt x="31" y="0"/>
                    <a:pt x="31" y="0"/>
                  </a:cubicBezTo>
                  <a:cubicBezTo>
                    <a:pt x="39" y="24"/>
                    <a:pt x="39" y="40"/>
                    <a:pt x="39" y="56"/>
                  </a:cubicBezTo>
                  <a:cubicBezTo>
                    <a:pt x="39" y="40"/>
                    <a:pt x="47" y="16"/>
                    <a:pt x="47" y="0"/>
                  </a:cubicBez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8" name="Freeform 960"/>
            <p:cNvSpPr>
              <a:spLocks noChangeArrowheads="1"/>
            </p:cNvSpPr>
            <p:nvPr/>
          </p:nvSpPr>
          <p:spPr bwMode="auto">
            <a:xfrm>
              <a:off x="17055657" y="7729226"/>
              <a:ext cx="79405" cy="123869"/>
            </a:xfrm>
            <a:custGeom>
              <a:avLst/>
              <a:gdLst>
                <a:gd name="T0" fmla="*/ 111 w 112"/>
                <a:gd name="T1" fmla="*/ 0 h 174"/>
                <a:gd name="T2" fmla="*/ 111 w 112"/>
                <a:gd name="T3" fmla="*/ 0 h 174"/>
                <a:gd name="T4" fmla="*/ 87 w 112"/>
                <a:gd name="T5" fmla="*/ 173 h 174"/>
                <a:gd name="T6" fmla="*/ 24 w 112"/>
                <a:gd name="T7" fmla="*/ 173 h 174"/>
                <a:gd name="T8" fmla="*/ 0 w 112"/>
                <a:gd name="T9" fmla="*/ 0 h 174"/>
                <a:gd name="T10" fmla="*/ 48 w 112"/>
                <a:gd name="T11" fmla="*/ 0 h 174"/>
                <a:gd name="T12" fmla="*/ 55 w 112"/>
                <a:gd name="T13" fmla="*/ 118 h 174"/>
                <a:gd name="T14" fmla="*/ 63 w 112"/>
                <a:gd name="T15" fmla="*/ 32 h 174"/>
                <a:gd name="T16" fmla="*/ 63 w 112"/>
                <a:gd name="T17" fmla="*/ 0 h 174"/>
                <a:gd name="T18" fmla="*/ 111 w 112"/>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4">
                  <a:moveTo>
                    <a:pt x="111" y="0"/>
                  </a:moveTo>
                  <a:lnTo>
                    <a:pt x="111" y="0"/>
                  </a:lnTo>
                  <a:cubicBezTo>
                    <a:pt x="87" y="173"/>
                    <a:pt x="87" y="173"/>
                    <a:pt x="87" y="173"/>
                  </a:cubicBezTo>
                  <a:cubicBezTo>
                    <a:pt x="24" y="173"/>
                    <a:pt x="24" y="173"/>
                    <a:pt x="24" y="173"/>
                  </a:cubicBezTo>
                  <a:cubicBezTo>
                    <a:pt x="0" y="0"/>
                    <a:pt x="0" y="0"/>
                    <a:pt x="0" y="0"/>
                  </a:cubicBezTo>
                  <a:cubicBezTo>
                    <a:pt x="48" y="0"/>
                    <a:pt x="48" y="0"/>
                    <a:pt x="48" y="0"/>
                  </a:cubicBezTo>
                  <a:cubicBezTo>
                    <a:pt x="48" y="47"/>
                    <a:pt x="55" y="86"/>
                    <a:pt x="55" y="118"/>
                  </a:cubicBezTo>
                  <a:cubicBezTo>
                    <a:pt x="55" y="86"/>
                    <a:pt x="63" y="55"/>
                    <a:pt x="63" y="32"/>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69" name="Freeform 961"/>
            <p:cNvSpPr>
              <a:spLocks noChangeArrowheads="1"/>
            </p:cNvSpPr>
            <p:nvPr/>
          </p:nvSpPr>
          <p:spPr bwMode="auto">
            <a:xfrm>
              <a:off x="17141415" y="7729226"/>
              <a:ext cx="34937" cy="123869"/>
            </a:xfrm>
            <a:custGeom>
              <a:avLst/>
              <a:gdLst>
                <a:gd name="T0" fmla="*/ 47 w 48"/>
                <a:gd name="T1" fmla="*/ 0 h 174"/>
                <a:gd name="T2" fmla="*/ 47 w 48"/>
                <a:gd name="T3" fmla="*/ 173 h 174"/>
                <a:gd name="T4" fmla="*/ 0 w 48"/>
                <a:gd name="T5" fmla="*/ 173 h 174"/>
                <a:gd name="T6" fmla="*/ 0 w 48"/>
                <a:gd name="T7" fmla="*/ 0 h 174"/>
                <a:gd name="T8" fmla="*/ 47 w 48"/>
                <a:gd name="T9" fmla="*/ 0 h 174"/>
              </a:gdLst>
              <a:ahLst/>
              <a:cxnLst>
                <a:cxn ang="0">
                  <a:pos x="T0" y="T1"/>
                </a:cxn>
                <a:cxn ang="0">
                  <a:pos x="T2" y="T3"/>
                </a:cxn>
                <a:cxn ang="0">
                  <a:pos x="T4" y="T5"/>
                </a:cxn>
                <a:cxn ang="0">
                  <a:pos x="T6" y="T7"/>
                </a:cxn>
                <a:cxn ang="0">
                  <a:pos x="T8" y="T9"/>
                </a:cxn>
              </a:cxnLst>
              <a:rect l="0" t="0" r="r" b="b"/>
              <a:pathLst>
                <a:path w="48" h="174">
                  <a:moveTo>
                    <a:pt x="47" y="0"/>
                  </a:moveTo>
                  <a:lnTo>
                    <a:pt x="47" y="173"/>
                  </a:lnTo>
                  <a:lnTo>
                    <a:pt x="0" y="173"/>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0" name="Freeform 962"/>
            <p:cNvSpPr>
              <a:spLocks noChangeArrowheads="1"/>
            </p:cNvSpPr>
            <p:nvPr/>
          </p:nvSpPr>
          <p:spPr bwMode="auto">
            <a:xfrm>
              <a:off x="17185881" y="7729226"/>
              <a:ext cx="69876" cy="123869"/>
            </a:xfrm>
            <a:custGeom>
              <a:avLst/>
              <a:gdLst>
                <a:gd name="T0" fmla="*/ 0 w 96"/>
                <a:gd name="T1" fmla="*/ 0 h 174"/>
                <a:gd name="T2" fmla="*/ 0 w 96"/>
                <a:gd name="T3" fmla="*/ 0 h 174"/>
                <a:gd name="T4" fmla="*/ 32 w 96"/>
                <a:gd name="T5" fmla="*/ 0 h 174"/>
                <a:gd name="T6" fmla="*/ 71 w 96"/>
                <a:gd name="T7" fmla="*/ 8 h 174"/>
                <a:gd name="T8" fmla="*/ 87 w 96"/>
                <a:gd name="T9" fmla="*/ 16 h 174"/>
                <a:gd name="T10" fmla="*/ 95 w 96"/>
                <a:gd name="T11" fmla="*/ 47 h 174"/>
                <a:gd name="T12" fmla="*/ 95 w 96"/>
                <a:gd name="T13" fmla="*/ 71 h 174"/>
                <a:gd name="T14" fmla="*/ 71 w 96"/>
                <a:gd name="T15" fmla="*/ 79 h 174"/>
                <a:gd name="T16" fmla="*/ 87 w 96"/>
                <a:gd name="T17" fmla="*/ 94 h 174"/>
                <a:gd name="T18" fmla="*/ 95 w 96"/>
                <a:gd name="T19" fmla="*/ 102 h 174"/>
                <a:gd name="T20" fmla="*/ 95 w 96"/>
                <a:gd name="T21" fmla="*/ 125 h 174"/>
                <a:gd name="T22" fmla="*/ 95 w 96"/>
                <a:gd name="T23" fmla="*/ 173 h 174"/>
                <a:gd name="T24" fmla="*/ 55 w 96"/>
                <a:gd name="T25" fmla="*/ 173 h 174"/>
                <a:gd name="T26" fmla="*/ 55 w 96"/>
                <a:gd name="T27" fmla="*/ 118 h 174"/>
                <a:gd name="T28" fmla="*/ 55 w 96"/>
                <a:gd name="T29" fmla="*/ 94 h 174"/>
                <a:gd name="T30" fmla="*/ 39 w 96"/>
                <a:gd name="T31" fmla="*/ 94 h 174"/>
                <a:gd name="T32" fmla="*/ 39 w 96"/>
                <a:gd name="T33" fmla="*/ 173 h 174"/>
                <a:gd name="T34" fmla="*/ 0 w 96"/>
                <a:gd name="T35" fmla="*/ 173 h 174"/>
                <a:gd name="T36" fmla="*/ 0 w 96"/>
                <a:gd name="T37" fmla="*/ 0 h 174"/>
                <a:gd name="T38" fmla="*/ 39 w 96"/>
                <a:gd name="T39" fmla="*/ 32 h 174"/>
                <a:gd name="T40" fmla="*/ 39 w 96"/>
                <a:gd name="T41" fmla="*/ 32 h 174"/>
                <a:gd name="T42" fmla="*/ 39 w 96"/>
                <a:gd name="T43" fmla="*/ 71 h 174"/>
                <a:gd name="T44" fmla="*/ 55 w 96"/>
                <a:gd name="T45" fmla="*/ 63 h 174"/>
                <a:gd name="T46" fmla="*/ 55 w 96"/>
                <a:gd name="T47" fmla="*/ 55 h 174"/>
                <a:gd name="T48" fmla="*/ 55 w 96"/>
                <a:gd name="T49" fmla="*/ 47 h 174"/>
                <a:gd name="T50" fmla="*/ 55 w 96"/>
                <a:gd name="T51" fmla="*/ 32 h 174"/>
                <a:gd name="T52" fmla="*/ 39 w 96"/>
                <a:gd name="T53" fmla="*/ 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74">
                  <a:moveTo>
                    <a:pt x="0" y="0"/>
                  </a:moveTo>
                  <a:lnTo>
                    <a:pt x="0" y="0"/>
                  </a:lnTo>
                  <a:cubicBezTo>
                    <a:pt x="32" y="0"/>
                    <a:pt x="32" y="0"/>
                    <a:pt x="32" y="0"/>
                  </a:cubicBezTo>
                  <a:cubicBezTo>
                    <a:pt x="48" y="0"/>
                    <a:pt x="63" y="8"/>
                    <a:pt x="71" y="8"/>
                  </a:cubicBezTo>
                  <a:cubicBezTo>
                    <a:pt x="79" y="8"/>
                    <a:pt x="87" y="8"/>
                    <a:pt x="87" y="16"/>
                  </a:cubicBezTo>
                  <a:cubicBezTo>
                    <a:pt x="95" y="24"/>
                    <a:pt x="95" y="32"/>
                    <a:pt x="95" y="47"/>
                  </a:cubicBezTo>
                  <a:cubicBezTo>
                    <a:pt x="95" y="63"/>
                    <a:pt x="95" y="71"/>
                    <a:pt x="95" y="71"/>
                  </a:cubicBezTo>
                  <a:cubicBezTo>
                    <a:pt x="87" y="79"/>
                    <a:pt x="79" y="79"/>
                    <a:pt x="71" y="79"/>
                  </a:cubicBezTo>
                  <a:cubicBezTo>
                    <a:pt x="79" y="86"/>
                    <a:pt x="87" y="86"/>
                    <a:pt x="87" y="94"/>
                  </a:cubicBezTo>
                  <a:cubicBezTo>
                    <a:pt x="95" y="94"/>
                    <a:pt x="95" y="94"/>
                    <a:pt x="95" y="102"/>
                  </a:cubicBezTo>
                  <a:cubicBezTo>
                    <a:pt x="95" y="102"/>
                    <a:pt x="95" y="110"/>
                    <a:pt x="95" y="125"/>
                  </a:cubicBezTo>
                  <a:cubicBezTo>
                    <a:pt x="95" y="173"/>
                    <a:pt x="95" y="173"/>
                    <a:pt x="95" y="173"/>
                  </a:cubicBezTo>
                  <a:cubicBezTo>
                    <a:pt x="55" y="173"/>
                    <a:pt x="55" y="173"/>
                    <a:pt x="55" y="173"/>
                  </a:cubicBezTo>
                  <a:cubicBezTo>
                    <a:pt x="55" y="118"/>
                    <a:pt x="55" y="118"/>
                    <a:pt x="55" y="118"/>
                  </a:cubicBezTo>
                  <a:cubicBezTo>
                    <a:pt x="55" y="102"/>
                    <a:pt x="55" y="102"/>
                    <a:pt x="55" y="94"/>
                  </a:cubicBezTo>
                  <a:cubicBezTo>
                    <a:pt x="55" y="94"/>
                    <a:pt x="48" y="94"/>
                    <a:pt x="39" y="94"/>
                  </a:cubicBezTo>
                  <a:cubicBezTo>
                    <a:pt x="39" y="173"/>
                    <a:pt x="39" y="173"/>
                    <a:pt x="39" y="173"/>
                  </a:cubicBezTo>
                  <a:cubicBezTo>
                    <a:pt x="0" y="173"/>
                    <a:pt x="0" y="173"/>
                    <a:pt x="0" y="173"/>
                  </a:cubicBezTo>
                  <a:lnTo>
                    <a:pt x="0" y="0"/>
                  </a:lnTo>
                  <a:close/>
                  <a:moveTo>
                    <a:pt x="39" y="32"/>
                  </a:moveTo>
                  <a:lnTo>
                    <a:pt x="39" y="32"/>
                  </a:lnTo>
                  <a:cubicBezTo>
                    <a:pt x="39" y="71"/>
                    <a:pt x="39" y="71"/>
                    <a:pt x="39" y="71"/>
                  </a:cubicBezTo>
                  <a:cubicBezTo>
                    <a:pt x="48" y="71"/>
                    <a:pt x="48" y="71"/>
                    <a:pt x="55" y="63"/>
                  </a:cubicBezTo>
                  <a:cubicBezTo>
                    <a:pt x="55" y="63"/>
                    <a:pt x="55" y="63"/>
                    <a:pt x="55" y="55"/>
                  </a:cubicBezTo>
                  <a:cubicBezTo>
                    <a:pt x="55" y="47"/>
                    <a:pt x="55" y="47"/>
                    <a:pt x="55" y="47"/>
                  </a:cubicBezTo>
                  <a:cubicBezTo>
                    <a:pt x="55" y="39"/>
                    <a:pt x="55" y="39"/>
                    <a:pt x="55" y="32"/>
                  </a:cubicBezTo>
                  <a:cubicBezTo>
                    <a:pt x="48" y="32"/>
                    <a:pt x="48" y="32"/>
                    <a:pt x="39"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1" name="Freeform 963"/>
            <p:cNvSpPr>
              <a:spLocks noChangeArrowheads="1"/>
            </p:cNvSpPr>
            <p:nvPr/>
          </p:nvSpPr>
          <p:spPr bwMode="auto">
            <a:xfrm>
              <a:off x="17268461" y="7729226"/>
              <a:ext cx="73051" cy="123869"/>
            </a:xfrm>
            <a:custGeom>
              <a:avLst/>
              <a:gdLst>
                <a:gd name="T0" fmla="*/ 102 w 103"/>
                <a:gd name="T1" fmla="*/ 63 h 174"/>
                <a:gd name="T2" fmla="*/ 102 w 103"/>
                <a:gd name="T3" fmla="*/ 63 h 174"/>
                <a:gd name="T4" fmla="*/ 55 w 103"/>
                <a:gd name="T5" fmla="*/ 63 h 174"/>
                <a:gd name="T6" fmla="*/ 55 w 103"/>
                <a:gd name="T7" fmla="*/ 47 h 174"/>
                <a:gd name="T8" fmla="*/ 55 w 103"/>
                <a:gd name="T9" fmla="*/ 32 h 174"/>
                <a:gd name="T10" fmla="*/ 55 w 103"/>
                <a:gd name="T11" fmla="*/ 32 h 174"/>
                <a:gd name="T12" fmla="*/ 47 w 103"/>
                <a:gd name="T13" fmla="*/ 32 h 174"/>
                <a:gd name="T14" fmla="*/ 47 w 103"/>
                <a:gd name="T15" fmla="*/ 47 h 174"/>
                <a:gd name="T16" fmla="*/ 47 w 103"/>
                <a:gd name="T17" fmla="*/ 125 h 174"/>
                <a:gd name="T18" fmla="*/ 47 w 103"/>
                <a:gd name="T19" fmla="*/ 141 h 174"/>
                <a:gd name="T20" fmla="*/ 55 w 103"/>
                <a:gd name="T21" fmla="*/ 141 h 174"/>
                <a:gd name="T22" fmla="*/ 55 w 103"/>
                <a:gd name="T23" fmla="*/ 141 h 174"/>
                <a:gd name="T24" fmla="*/ 63 w 103"/>
                <a:gd name="T25" fmla="*/ 125 h 174"/>
                <a:gd name="T26" fmla="*/ 63 w 103"/>
                <a:gd name="T27" fmla="*/ 102 h 174"/>
                <a:gd name="T28" fmla="*/ 55 w 103"/>
                <a:gd name="T29" fmla="*/ 102 h 174"/>
                <a:gd name="T30" fmla="*/ 55 w 103"/>
                <a:gd name="T31" fmla="*/ 79 h 174"/>
                <a:gd name="T32" fmla="*/ 102 w 103"/>
                <a:gd name="T33" fmla="*/ 79 h 174"/>
                <a:gd name="T34" fmla="*/ 102 w 103"/>
                <a:gd name="T35" fmla="*/ 173 h 174"/>
                <a:gd name="T36" fmla="*/ 79 w 103"/>
                <a:gd name="T37" fmla="*/ 173 h 174"/>
                <a:gd name="T38" fmla="*/ 71 w 103"/>
                <a:gd name="T39" fmla="*/ 157 h 174"/>
                <a:gd name="T40" fmla="*/ 63 w 103"/>
                <a:gd name="T41" fmla="*/ 165 h 174"/>
                <a:gd name="T42" fmla="*/ 47 w 103"/>
                <a:gd name="T43" fmla="*/ 173 h 174"/>
                <a:gd name="T44" fmla="*/ 23 w 103"/>
                <a:gd name="T45" fmla="*/ 165 h 174"/>
                <a:gd name="T46" fmla="*/ 8 w 103"/>
                <a:gd name="T47" fmla="*/ 157 h 174"/>
                <a:gd name="T48" fmla="*/ 0 w 103"/>
                <a:gd name="T49" fmla="*/ 141 h 174"/>
                <a:gd name="T50" fmla="*/ 0 w 103"/>
                <a:gd name="T51" fmla="*/ 110 h 174"/>
                <a:gd name="T52" fmla="*/ 0 w 103"/>
                <a:gd name="T53" fmla="*/ 63 h 174"/>
                <a:gd name="T54" fmla="*/ 8 w 103"/>
                <a:gd name="T55" fmla="*/ 32 h 174"/>
                <a:gd name="T56" fmla="*/ 15 w 103"/>
                <a:gd name="T57" fmla="*/ 8 h 174"/>
                <a:gd name="T58" fmla="*/ 47 w 103"/>
                <a:gd name="T59" fmla="*/ 0 h 174"/>
                <a:gd name="T60" fmla="*/ 79 w 103"/>
                <a:gd name="T61" fmla="*/ 8 h 174"/>
                <a:gd name="T62" fmla="*/ 102 w 103"/>
                <a:gd name="T63" fmla="*/ 24 h 174"/>
                <a:gd name="T64" fmla="*/ 102 w 103"/>
                <a:gd name="T65" fmla="*/ 55 h 174"/>
                <a:gd name="T66" fmla="*/ 102 w 103"/>
                <a:gd name="T67" fmla="*/ 6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74">
                  <a:moveTo>
                    <a:pt x="102" y="63"/>
                  </a:moveTo>
                  <a:lnTo>
                    <a:pt x="102" y="63"/>
                  </a:lnTo>
                  <a:cubicBezTo>
                    <a:pt x="55" y="63"/>
                    <a:pt x="55" y="63"/>
                    <a:pt x="55" y="63"/>
                  </a:cubicBezTo>
                  <a:cubicBezTo>
                    <a:pt x="55" y="47"/>
                    <a:pt x="55" y="47"/>
                    <a:pt x="55" y="47"/>
                  </a:cubicBezTo>
                  <a:cubicBezTo>
                    <a:pt x="55" y="39"/>
                    <a:pt x="55" y="32"/>
                    <a:pt x="55" y="32"/>
                  </a:cubicBezTo>
                  <a:lnTo>
                    <a:pt x="55" y="32"/>
                  </a:lnTo>
                  <a:cubicBezTo>
                    <a:pt x="47" y="32"/>
                    <a:pt x="47" y="32"/>
                    <a:pt x="47" y="32"/>
                  </a:cubicBezTo>
                  <a:cubicBezTo>
                    <a:pt x="47" y="32"/>
                    <a:pt x="47" y="39"/>
                    <a:pt x="47" y="47"/>
                  </a:cubicBezTo>
                  <a:cubicBezTo>
                    <a:pt x="47" y="125"/>
                    <a:pt x="47" y="125"/>
                    <a:pt x="47" y="125"/>
                  </a:cubicBezTo>
                  <a:cubicBezTo>
                    <a:pt x="47" y="133"/>
                    <a:pt x="47" y="141"/>
                    <a:pt x="47" y="141"/>
                  </a:cubicBezTo>
                  <a:cubicBezTo>
                    <a:pt x="47" y="141"/>
                    <a:pt x="47" y="141"/>
                    <a:pt x="55" y="141"/>
                  </a:cubicBezTo>
                  <a:lnTo>
                    <a:pt x="55" y="141"/>
                  </a:lnTo>
                  <a:cubicBezTo>
                    <a:pt x="63" y="141"/>
                    <a:pt x="63" y="133"/>
                    <a:pt x="63" y="125"/>
                  </a:cubicBezTo>
                  <a:cubicBezTo>
                    <a:pt x="63" y="102"/>
                    <a:pt x="63" y="102"/>
                    <a:pt x="63" y="102"/>
                  </a:cubicBezTo>
                  <a:cubicBezTo>
                    <a:pt x="55" y="102"/>
                    <a:pt x="55" y="102"/>
                    <a:pt x="55" y="102"/>
                  </a:cubicBezTo>
                  <a:cubicBezTo>
                    <a:pt x="55" y="79"/>
                    <a:pt x="55" y="79"/>
                    <a:pt x="55" y="79"/>
                  </a:cubicBezTo>
                  <a:cubicBezTo>
                    <a:pt x="102" y="79"/>
                    <a:pt x="102" y="79"/>
                    <a:pt x="102" y="79"/>
                  </a:cubicBezTo>
                  <a:cubicBezTo>
                    <a:pt x="102" y="173"/>
                    <a:pt x="102" y="173"/>
                    <a:pt x="102" y="173"/>
                  </a:cubicBezTo>
                  <a:cubicBezTo>
                    <a:pt x="79" y="173"/>
                    <a:pt x="79" y="173"/>
                    <a:pt x="79" y="173"/>
                  </a:cubicBezTo>
                  <a:cubicBezTo>
                    <a:pt x="71" y="157"/>
                    <a:pt x="71" y="157"/>
                    <a:pt x="71" y="157"/>
                  </a:cubicBezTo>
                  <a:cubicBezTo>
                    <a:pt x="71" y="165"/>
                    <a:pt x="63" y="165"/>
                    <a:pt x="63" y="165"/>
                  </a:cubicBezTo>
                  <a:cubicBezTo>
                    <a:pt x="55" y="173"/>
                    <a:pt x="47" y="173"/>
                    <a:pt x="47" y="173"/>
                  </a:cubicBezTo>
                  <a:cubicBezTo>
                    <a:pt x="39" y="173"/>
                    <a:pt x="31" y="173"/>
                    <a:pt x="23" y="165"/>
                  </a:cubicBezTo>
                  <a:cubicBezTo>
                    <a:pt x="15" y="165"/>
                    <a:pt x="15" y="157"/>
                    <a:pt x="8" y="157"/>
                  </a:cubicBezTo>
                  <a:cubicBezTo>
                    <a:pt x="8" y="149"/>
                    <a:pt x="0" y="141"/>
                    <a:pt x="0" y="141"/>
                  </a:cubicBezTo>
                  <a:cubicBezTo>
                    <a:pt x="0" y="133"/>
                    <a:pt x="0" y="125"/>
                    <a:pt x="0" y="110"/>
                  </a:cubicBezTo>
                  <a:cubicBezTo>
                    <a:pt x="0" y="63"/>
                    <a:pt x="0" y="63"/>
                    <a:pt x="0" y="63"/>
                  </a:cubicBezTo>
                  <a:cubicBezTo>
                    <a:pt x="0" y="47"/>
                    <a:pt x="0" y="39"/>
                    <a:pt x="8" y="32"/>
                  </a:cubicBezTo>
                  <a:cubicBezTo>
                    <a:pt x="8" y="24"/>
                    <a:pt x="8" y="16"/>
                    <a:pt x="15" y="8"/>
                  </a:cubicBezTo>
                  <a:cubicBezTo>
                    <a:pt x="23" y="0"/>
                    <a:pt x="39" y="0"/>
                    <a:pt x="47" y="0"/>
                  </a:cubicBezTo>
                  <a:cubicBezTo>
                    <a:pt x="63" y="0"/>
                    <a:pt x="71" y="0"/>
                    <a:pt x="79" y="8"/>
                  </a:cubicBezTo>
                  <a:cubicBezTo>
                    <a:pt x="87" y="16"/>
                    <a:pt x="95" y="16"/>
                    <a:pt x="102" y="24"/>
                  </a:cubicBezTo>
                  <a:cubicBezTo>
                    <a:pt x="102" y="32"/>
                    <a:pt x="102" y="47"/>
                    <a:pt x="102" y="55"/>
                  </a:cubicBezTo>
                  <a:lnTo>
                    <a:pt x="102"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2" name="Freeform 964"/>
            <p:cNvSpPr>
              <a:spLocks noChangeArrowheads="1"/>
            </p:cNvSpPr>
            <p:nvPr/>
          </p:nvSpPr>
          <p:spPr bwMode="auto">
            <a:xfrm>
              <a:off x="17351042"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3" name="Freeform 965"/>
            <p:cNvSpPr>
              <a:spLocks noChangeArrowheads="1"/>
            </p:cNvSpPr>
            <p:nvPr/>
          </p:nvSpPr>
          <p:spPr bwMode="auto">
            <a:xfrm>
              <a:off x="17398683" y="7729226"/>
              <a:ext cx="69876" cy="123869"/>
            </a:xfrm>
            <a:custGeom>
              <a:avLst/>
              <a:gdLst>
                <a:gd name="T0" fmla="*/ 95 w 96"/>
                <a:gd name="T1" fmla="*/ 0 h 174"/>
                <a:gd name="T2" fmla="*/ 95 w 96"/>
                <a:gd name="T3" fmla="*/ 173 h 174"/>
                <a:gd name="T4" fmla="*/ 56 w 96"/>
                <a:gd name="T5" fmla="*/ 173 h 174"/>
                <a:gd name="T6" fmla="*/ 32 w 96"/>
                <a:gd name="T7" fmla="*/ 94 h 174"/>
                <a:gd name="T8" fmla="*/ 32 w 96"/>
                <a:gd name="T9" fmla="*/ 173 h 174"/>
                <a:gd name="T10" fmla="*/ 0 w 96"/>
                <a:gd name="T11" fmla="*/ 173 h 174"/>
                <a:gd name="T12" fmla="*/ 0 w 96"/>
                <a:gd name="T13" fmla="*/ 0 h 174"/>
                <a:gd name="T14" fmla="*/ 32 w 96"/>
                <a:gd name="T15" fmla="*/ 0 h 174"/>
                <a:gd name="T16" fmla="*/ 64 w 96"/>
                <a:gd name="T17" fmla="*/ 79 h 174"/>
                <a:gd name="T18" fmla="*/ 64 w 96"/>
                <a:gd name="T19" fmla="*/ 0 h 174"/>
                <a:gd name="T20" fmla="*/ 95 w 96"/>
                <a:gd name="T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4">
                  <a:moveTo>
                    <a:pt x="95" y="0"/>
                  </a:moveTo>
                  <a:lnTo>
                    <a:pt x="95" y="173"/>
                  </a:lnTo>
                  <a:lnTo>
                    <a:pt x="56" y="173"/>
                  </a:lnTo>
                  <a:lnTo>
                    <a:pt x="32" y="94"/>
                  </a:lnTo>
                  <a:lnTo>
                    <a:pt x="32" y="173"/>
                  </a:lnTo>
                  <a:lnTo>
                    <a:pt x="0" y="173"/>
                  </a:lnTo>
                  <a:lnTo>
                    <a:pt x="0" y="0"/>
                  </a:lnTo>
                  <a:lnTo>
                    <a:pt x="32" y="0"/>
                  </a:lnTo>
                  <a:lnTo>
                    <a:pt x="64" y="79"/>
                  </a:lnTo>
                  <a:lnTo>
                    <a:pt x="64"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4" name="Freeform 966"/>
            <p:cNvSpPr>
              <a:spLocks noChangeArrowheads="1"/>
            </p:cNvSpPr>
            <p:nvPr/>
          </p:nvSpPr>
          <p:spPr bwMode="auto">
            <a:xfrm>
              <a:off x="17478088" y="7729226"/>
              <a:ext cx="34937" cy="123869"/>
            </a:xfrm>
            <a:custGeom>
              <a:avLst/>
              <a:gdLst>
                <a:gd name="T0" fmla="*/ 48 w 49"/>
                <a:gd name="T1" fmla="*/ 0 h 174"/>
                <a:gd name="T2" fmla="*/ 48 w 49"/>
                <a:gd name="T3" fmla="*/ 173 h 174"/>
                <a:gd name="T4" fmla="*/ 0 w 49"/>
                <a:gd name="T5" fmla="*/ 173 h 174"/>
                <a:gd name="T6" fmla="*/ 0 w 49"/>
                <a:gd name="T7" fmla="*/ 0 h 174"/>
                <a:gd name="T8" fmla="*/ 48 w 49"/>
                <a:gd name="T9" fmla="*/ 0 h 174"/>
              </a:gdLst>
              <a:ahLst/>
              <a:cxnLst>
                <a:cxn ang="0">
                  <a:pos x="T0" y="T1"/>
                </a:cxn>
                <a:cxn ang="0">
                  <a:pos x="T2" y="T3"/>
                </a:cxn>
                <a:cxn ang="0">
                  <a:pos x="T4" y="T5"/>
                </a:cxn>
                <a:cxn ang="0">
                  <a:pos x="T6" y="T7"/>
                </a:cxn>
                <a:cxn ang="0">
                  <a:pos x="T8" y="T9"/>
                </a:cxn>
              </a:cxnLst>
              <a:rect l="0" t="0" r="r" b="b"/>
              <a:pathLst>
                <a:path w="49" h="174">
                  <a:moveTo>
                    <a:pt x="48" y="0"/>
                  </a:moveTo>
                  <a:lnTo>
                    <a:pt x="48" y="173"/>
                  </a:lnTo>
                  <a:lnTo>
                    <a:pt x="0" y="173"/>
                  </a:lnTo>
                  <a:lnTo>
                    <a:pt x="0" y="0"/>
                  </a:lnTo>
                  <a:lnTo>
                    <a:pt x="4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5" name="Freeform 967"/>
            <p:cNvSpPr>
              <a:spLocks noChangeArrowheads="1"/>
            </p:cNvSpPr>
            <p:nvPr/>
          </p:nvSpPr>
          <p:spPr bwMode="auto">
            <a:xfrm>
              <a:off x="17516202" y="7729226"/>
              <a:ext cx="79403" cy="123869"/>
            </a:xfrm>
            <a:custGeom>
              <a:avLst/>
              <a:gdLst>
                <a:gd name="T0" fmla="*/ 86 w 111"/>
                <a:gd name="T1" fmla="*/ 0 h 174"/>
                <a:gd name="T2" fmla="*/ 86 w 111"/>
                <a:gd name="T3" fmla="*/ 0 h 174"/>
                <a:gd name="T4" fmla="*/ 110 w 111"/>
                <a:gd name="T5" fmla="*/ 173 h 174"/>
                <a:gd name="T6" fmla="*/ 63 w 111"/>
                <a:gd name="T7" fmla="*/ 173 h 174"/>
                <a:gd name="T8" fmla="*/ 63 w 111"/>
                <a:gd name="T9" fmla="*/ 141 h 174"/>
                <a:gd name="T10" fmla="*/ 47 w 111"/>
                <a:gd name="T11" fmla="*/ 141 h 174"/>
                <a:gd name="T12" fmla="*/ 47 w 111"/>
                <a:gd name="T13" fmla="*/ 173 h 174"/>
                <a:gd name="T14" fmla="*/ 0 w 111"/>
                <a:gd name="T15" fmla="*/ 173 h 174"/>
                <a:gd name="T16" fmla="*/ 23 w 111"/>
                <a:gd name="T17" fmla="*/ 0 h 174"/>
                <a:gd name="T18" fmla="*/ 86 w 111"/>
                <a:gd name="T19" fmla="*/ 0 h 174"/>
                <a:gd name="T20" fmla="*/ 63 w 111"/>
                <a:gd name="T21" fmla="*/ 110 h 174"/>
                <a:gd name="T22" fmla="*/ 63 w 111"/>
                <a:gd name="T23" fmla="*/ 110 h 174"/>
                <a:gd name="T24" fmla="*/ 55 w 111"/>
                <a:gd name="T25" fmla="*/ 39 h 174"/>
                <a:gd name="T26" fmla="*/ 47 w 111"/>
                <a:gd name="T27" fmla="*/ 110 h 174"/>
                <a:gd name="T28" fmla="*/ 63 w 111"/>
                <a:gd name="T2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4">
                  <a:moveTo>
                    <a:pt x="86" y="0"/>
                  </a:moveTo>
                  <a:lnTo>
                    <a:pt x="86" y="0"/>
                  </a:lnTo>
                  <a:cubicBezTo>
                    <a:pt x="110" y="173"/>
                    <a:pt x="110" y="173"/>
                    <a:pt x="110" y="173"/>
                  </a:cubicBezTo>
                  <a:cubicBezTo>
                    <a:pt x="63" y="173"/>
                    <a:pt x="63" y="173"/>
                    <a:pt x="63" y="173"/>
                  </a:cubicBezTo>
                  <a:cubicBezTo>
                    <a:pt x="63" y="141"/>
                    <a:pt x="63" y="141"/>
                    <a:pt x="63" y="141"/>
                  </a:cubicBezTo>
                  <a:cubicBezTo>
                    <a:pt x="47" y="141"/>
                    <a:pt x="47" y="141"/>
                    <a:pt x="47" y="141"/>
                  </a:cubicBezTo>
                  <a:cubicBezTo>
                    <a:pt x="47" y="173"/>
                    <a:pt x="47" y="173"/>
                    <a:pt x="47" y="173"/>
                  </a:cubicBezTo>
                  <a:cubicBezTo>
                    <a:pt x="0" y="173"/>
                    <a:pt x="0" y="173"/>
                    <a:pt x="0" y="173"/>
                  </a:cubicBezTo>
                  <a:cubicBezTo>
                    <a:pt x="23" y="0"/>
                    <a:pt x="23" y="0"/>
                    <a:pt x="23" y="0"/>
                  </a:cubicBezTo>
                  <a:lnTo>
                    <a:pt x="86" y="0"/>
                  </a:lnTo>
                  <a:close/>
                  <a:moveTo>
                    <a:pt x="63" y="110"/>
                  </a:moveTo>
                  <a:lnTo>
                    <a:pt x="63" y="110"/>
                  </a:lnTo>
                  <a:cubicBezTo>
                    <a:pt x="55" y="94"/>
                    <a:pt x="55" y="71"/>
                    <a:pt x="55" y="39"/>
                  </a:cubicBezTo>
                  <a:cubicBezTo>
                    <a:pt x="47" y="71"/>
                    <a:pt x="47" y="94"/>
                    <a:pt x="47" y="110"/>
                  </a:cubicBezTo>
                  <a:lnTo>
                    <a:pt x="63" y="11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6" name="Freeform 968"/>
            <p:cNvSpPr>
              <a:spLocks noChangeArrowheads="1"/>
            </p:cNvSpPr>
            <p:nvPr/>
          </p:nvSpPr>
          <p:spPr bwMode="auto">
            <a:xfrm>
              <a:off x="16652286" y="7055880"/>
              <a:ext cx="120694" cy="114342"/>
            </a:xfrm>
            <a:custGeom>
              <a:avLst/>
              <a:gdLst>
                <a:gd name="T0" fmla="*/ 166 w 167"/>
                <a:gd name="T1" fmla="*/ 0 h 159"/>
                <a:gd name="T2" fmla="*/ 166 w 167"/>
                <a:gd name="T3" fmla="*/ 0 h 159"/>
                <a:gd name="T4" fmla="*/ 150 w 167"/>
                <a:gd name="T5" fmla="*/ 158 h 159"/>
                <a:gd name="T6" fmla="*/ 95 w 167"/>
                <a:gd name="T7" fmla="*/ 158 h 159"/>
                <a:gd name="T8" fmla="*/ 87 w 167"/>
                <a:gd name="T9" fmla="*/ 79 h 159"/>
                <a:gd name="T10" fmla="*/ 71 w 167"/>
                <a:gd name="T11" fmla="*/ 158 h 159"/>
                <a:gd name="T12" fmla="*/ 23 w 167"/>
                <a:gd name="T13" fmla="*/ 158 h 159"/>
                <a:gd name="T14" fmla="*/ 0 w 167"/>
                <a:gd name="T15" fmla="*/ 0 h 159"/>
                <a:gd name="T16" fmla="*/ 39 w 167"/>
                <a:gd name="T17" fmla="*/ 0 h 159"/>
                <a:gd name="T18" fmla="*/ 47 w 167"/>
                <a:gd name="T19" fmla="*/ 55 h 159"/>
                <a:gd name="T20" fmla="*/ 55 w 167"/>
                <a:gd name="T21" fmla="*/ 111 h 159"/>
                <a:gd name="T22" fmla="*/ 63 w 167"/>
                <a:gd name="T23" fmla="*/ 0 h 159"/>
                <a:gd name="T24" fmla="*/ 103 w 167"/>
                <a:gd name="T25" fmla="*/ 0 h 159"/>
                <a:gd name="T26" fmla="*/ 111 w 167"/>
                <a:gd name="T27" fmla="*/ 55 h 159"/>
                <a:gd name="T28" fmla="*/ 111 w 167"/>
                <a:gd name="T29" fmla="*/ 119 h 159"/>
                <a:gd name="T30" fmla="*/ 126 w 167"/>
                <a:gd name="T31" fmla="*/ 0 h 159"/>
                <a:gd name="T32" fmla="*/ 166 w 167"/>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59">
                  <a:moveTo>
                    <a:pt x="166" y="0"/>
                  </a:moveTo>
                  <a:lnTo>
                    <a:pt x="166" y="0"/>
                  </a:lnTo>
                  <a:cubicBezTo>
                    <a:pt x="150" y="158"/>
                    <a:pt x="150" y="158"/>
                    <a:pt x="150" y="158"/>
                  </a:cubicBezTo>
                  <a:cubicBezTo>
                    <a:pt x="95" y="158"/>
                    <a:pt x="95" y="158"/>
                    <a:pt x="95" y="158"/>
                  </a:cubicBezTo>
                  <a:cubicBezTo>
                    <a:pt x="95" y="135"/>
                    <a:pt x="87" y="111"/>
                    <a:pt x="87" y="79"/>
                  </a:cubicBezTo>
                  <a:cubicBezTo>
                    <a:pt x="79" y="95"/>
                    <a:pt x="79" y="119"/>
                    <a:pt x="71" y="158"/>
                  </a:cubicBezTo>
                  <a:cubicBezTo>
                    <a:pt x="23" y="158"/>
                    <a:pt x="23" y="158"/>
                    <a:pt x="23" y="158"/>
                  </a:cubicBezTo>
                  <a:cubicBezTo>
                    <a:pt x="0" y="0"/>
                    <a:pt x="0" y="0"/>
                    <a:pt x="0" y="0"/>
                  </a:cubicBezTo>
                  <a:cubicBezTo>
                    <a:pt x="39" y="0"/>
                    <a:pt x="39" y="0"/>
                    <a:pt x="39" y="0"/>
                  </a:cubicBezTo>
                  <a:cubicBezTo>
                    <a:pt x="47" y="55"/>
                    <a:pt x="47" y="55"/>
                    <a:pt x="47" y="55"/>
                  </a:cubicBezTo>
                  <a:cubicBezTo>
                    <a:pt x="55" y="111"/>
                    <a:pt x="55" y="111"/>
                    <a:pt x="55" y="111"/>
                  </a:cubicBezTo>
                  <a:cubicBezTo>
                    <a:pt x="55" y="87"/>
                    <a:pt x="55" y="48"/>
                    <a:pt x="63" y="0"/>
                  </a:cubicBezTo>
                  <a:cubicBezTo>
                    <a:pt x="103" y="0"/>
                    <a:pt x="103" y="0"/>
                    <a:pt x="103" y="0"/>
                  </a:cubicBezTo>
                  <a:cubicBezTo>
                    <a:pt x="103" y="8"/>
                    <a:pt x="111" y="24"/>
                    <a:pt x="111" y="55"/>
                  </a:cubicBezTo>
                  <a:cubicBezTo>
                    <a:pt x="111" y="119"/>
                    <a:pt x="111" y="119"/>
                    <a:pt x="111" y="119"/>
                  </a:cubicBezTo>
                  <a:cubicBezTo>
                    <a:pt x="118" y="79"/>
                    <a:pt x="118" y="40"/>
                    <a:pt x="126"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7" name="Freeform 969"/>
            <p:cNvSpPr>
              <a:spLocks noChangeArrowheads="1"/>
            </p:cNvSpPr>
            <p:nvPr/>
          </p:nvSpPr>
          <p:spPr bwMode="auto">
            <a:xfrm>
              <a:off x="16776155" y="7055880"/>
              <a:ext cx="50819" cy="114342"/>
            </a:xfrm>
            <a:custGeom>
              <a:avLst/>
              <a:gdLst>
                <a:gd name="T0" fmla="*/ 0 w 72"/>
                <a:gd name="T1" fmla="*/ 0 h 159"/>
                <a:gd name="T2" fmla="*/ 71 w 72"/>
                <a:gd name="T3" fmla="*/ 0 h 159"/>
                <a:gd name="T4" fmla="*/ 71 w 72"/>
                <a:gd name="T5" fmla="*/ 32 h 159"/>
                <a:gd name="T6" fmla="*/ 39 w 72"/>
                <a:gd name="T7" fmla="*/ 32 h 159"/>
                <a:gd name="T8" fmla="*/ 39 w 72"/>
                <a:gd name="T9" fmla="*/ 63 h 159"/>
                <a:gd name="T10" fmla="*/ 63 w 72"/>
                <a:gd name="T11" fmla="*/ 63 h 159"/>
                <a:gd name="T12" fmla="*/ 63 w 72"/>
                <a:gd name="T13" fmla="*/ 95 h 159"/>
                <a:gd name="T14" fmla="*/ 39 w 72"/>
                <a:gd name="T15" fmla="*/ 95 h 159"/>
                <a:gd name="T16" fmla="*/ 39 w 72"/>
                <a:gd name="T17" fmla="*/ 127 h 159"/>
                <a:gd name="T18" fmla="*/ 71 w 72"/>
                <a:gd name="T19" fmla="*/ 127 h 159"/>
                <a:gd name="T20" fmla="*/ 71 w 72"/>
                <a:gd name="T21" fmla="*/ 158 h 159"/>
                <a:gd name="T22" fmla="*/ 0 w 72"/>
                <a:gd name="T23" fmla="*/ 158 h 159"/>
                <a:gd name="T24" fmla="*/ 0 w 72"/>
                <a:gd name="T2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9">
                  <a:moveTo>
                    <a:pt x="0" y="0"/>
                  </a:moveTo>
                  <a:lnTo>
                    <a:pt x="71" y="0"/>
                  </a:lnTo>
                  <a:lnTo>
                    <a:pt x="71" y="32"/>
                  </a:lnTo>
                  <a:lnTo>
                    <a:pt x="39" y="32"/>
                  </a:lnTo>
                  <a:lnTo>
                    <a:pt x="39" y="63"/>
                  </a:lnTo>
                  <a:lnTo>
                    <a:pt x="63" y="63"/>
                  </a:lnTo>
                  <a:lnTo>
                    <a:pt x="63" y="95"/>
                  </a:lnTo>
                  <a:lnTo>
                    <a:pt x="39" y="95"/>
                  </a:lnTo>
                  <a:lnTo>
                    <a:pt x="39" y="127"/>
                  </a:lnTo>
                  <a:lnTo>
                    <a:pt x="71" y="127"/>
                  </a:lnTo>
                  <a:lnTo>
                    <a:pt x="71" y="158"/>
                  </a:lnTo>
                  <a:lnTo>
                    <a:pt x="0" y="158"/>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8" name="Freeform 970"/>
            <p:cNvSpPr>
              <a:spLocks noChangeArrowheads="1"/>
            </p:cNvSpPr>
            <p:nvPr/>
          </p:nvSpPr>
          <p:spPr bwMode="auto">
            <a:xfrm>
              <a:off x="16833326" y="7055880"/>
              <a:ext cx="69876" cy="120694"/>
            </a:xfrm>
            <a:custGeom>
              <a:avLst/>
              <a:gdLst>
                <a:gd name="T0" fmla="*/ 87 w 96"/>
                <a:gd name="T1" fmla="*/ 48 h 167"/>
                <a:gd name="T2" fmla="*/ 87 w 96"/>
                <a:gd name="T3" fmla="*/ 48 h 167"/>
                <a:gd name="T4" fmla="*/ 55 w 96"/>
                <a:gd name="T5" fmla="*/ 48 h 167"/>
                <a:gd name="T6" fmla="*/ 55 w 96"/>
                <a:gd name="T7" fmla="*/ 40 h 167"/>
                <a:gd name="T8" fmla="*/ 47 w 96"/>
                <a:gd name="T9" fmla="*/ 32 h 167"/>
                <a:gd name="T10" fmla="*/ 47 w 96"/>
                <a:gd name="T11" fmla="*/ 24 h 167"/>
                <a:gd name="T12" fmla="*/ 39 w 96"/>
                <a:gd name="T13" fmla="*/ 32 h 167"/>
                <a:gd name="T14" fmla="*/ 39 w 96"/>
                <a:gd name="T15" fmla="*/ 40 h 167"/>
                <a:gd name="T16" fmla="*/ 39 w 96"/>
                <a:gd name="T17" fmla="*/ 48 h 167"/>
                <a:gd name="T18" fmla="*/ 55 w 96"/>
                <a:gd name="T19" fmla="*/ 63 h 167"/>
                <a:gd name="T20" fmla="*/ 87 w 96"/>
                <a:gd name="T21" fmla="*/ 87 h 167"/>
                <a:gd name="T22" fmla="*/ 95 w 96"/>
                <a:gd name="T23" fmla="*/ 119 h 167"/>
                <a:gd name="T24" fmla="*/ 87 w 96"/>
                <a:gd name="T25" fmla="*/ 142 h 167"/>
                <a:gd name="T26" fmla="*/ 71 w 96"/>
                <a:gd name="T27" fmla="*/ 158 h 167"/>
                <a:gd name="T28" fmla="*/ 47 w 96"/>
                <a:gd name="T29" fmla="*/ 166 h 167"/>
                <a:gd name="T30" fmla="*/ 23 w 96"/>
                <a:gd name="T31" fmla="*/ 158 h 167"/>
                <a:gd name="T32" fmla="*/ 8 w 96"/>
                <a:gd name="T33" fmla="*/ 142 h 167"/>
                <a:gd name="T34" fmla="*/ 0 w 96"/>
                <a:gd name="T35" fmla="*/ 111 h 167"/>
                <a:gd name="T36" fmla="*/ 0 w 96"/>
                <a:gd name="T37" fmla="*/ 103 h 167"/>
                <a:gd name="T38" fmla="*/ 39 w 96"/>
                <a:gd name="T39" fmla="*/ 103 h 167"/>
                <a:gd name="T40" fmla="*/ 39 w 96"/>
                <a:gd name="T41" fmla="*/ 127 h 167"/>
                <a:gd name="T42" fmla="*/ 39 w 96"/>
                <a:gd name="T43" fmla="*/ 135 h 167"/>
                <a:gd name="T44" fmla="*/ 47 w 96"/>
                <a:gd name="T45" fmla="*/ 135 h 167"/>
                <a:gd name="T46" fmla="*/ 55 w 96"/>
                <a:gd name="T47" fmla="*/ 135 h 167"/>
                <a:gd name="T48" fmla="*/ 55 w 96"/>
                <a:gd name="T49" fmla="*/ 127 h 167"/>
                <a:gd name="T50" fmla="*/ 47 w 96"/>
                <a:gd name="T51" fmla="*/ 103 h 167"/>
                <a:gd name="T52" fmla="*/ 32 w 96"/>
                <a:gd name="T53" fmla="*/ 95 h 167"/>
                <a:gd name="T54" fmla="*/ 8 w 96"/>
                <a:gd name="T55" fmla="*/ 79 h 167"/>
                <a:gd name="T56" fmla="*/ 0 w 96"/>
                <a:gd name="T57" fmla="*/ 63 h 167"/>
                <a:gd name="T58" fmla="*/ 0 w 96"/>
                <a:gd name="T59" fmla="*/ 48 h 167"/>
                <a:gd name="T60" fmla="*/ 8 w 96"/>
                <a:gd name="T61" fmla="*/ 16 h 167"/>
                <a:gd name="T62" fmla="*/ 16 w 96"/>
                <a:gd name="T63" fmla="*/ 8 h 167"/>
                <a:gd name="T64" fmla="*/ 47 w 96"/>
                <a:gd name="T65" fmla="*/ 0 h 167"/>
                <a:gd name="T66" fmla="*/ 71 w 96"/>
                <a:gd name="T67" fmla="*/ 8 h 167"/>
                <a:gd name="T68" fmla="*/ 87 w 96"/>
                <a:gd name="T69" fmla="*/ 16 h 167"/>
                <a:gd name="T70" fmla="*/ 87 w 96"/>
                <a:gd name="T71" fmla="*/ 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87" y="48"/>
                  </a:moveTo>
                  <a:lnTo>
                    <a:pt x="87" y="48"/>
                  </a:lnTo>
                  <a:cubicBezTo>
                    <a:pt x="55" y="48"/>
                    <a:pt x="55" y="48"/>
                    <a:pt x="55" y="48"/>
                  </a:cubicBezTo>
                  <a:cubicBezTo>
                    <a:pt x="55" y="40"/>
                    <a:pt x="55" y="40"/>
                    <a:pt x="55" y="40"/>
                  </a:cubicBezTo>
                  <a:cubicBezTo>
                    <a:pt x="55" y="32"/>
                    <a:pt x="55" y="32"/>
                    <a:pt x="47" y="32"/>
                  </a:cubicBezTo>
                  <a:cubicBezTo>
                    <a:pt x="47" y="24"/>
                    <a:pt x="47" y="24"/>
                    <a:pt x="47" y="24"/>
                  </a:cubicBezTo>
                  <a:cubicBezTo>
                    <a:pt x="39" y="24"/>
                    <a:pt x="39" y="32"/>
                    <a:pt x="39" y="32"/>
                  </a:cubicBezTo>
                  <a:cubicBezTo>
                    <a:pt x="39" y="32"/>
                    <a:pt x="39" y="32"/>
                    <a:pt x="39" y="40"/>
                  </a:cubicBezTo>
                  <a:cubicBezTo>
                    <a:pt x="39" y="48"/>
                    <a:pt x="39" y="48"/>
                    <a:pt x="39" y="48"/>
                  </a:cubicBezTo>
                  <a:cubicBezTo>
                    <a:pt x="39" y="55"/>
                    <a:pt x="47" y="55"/>
                    <a:pt x="55" y="63"/>
                  </a:cubicBezTo>
                  <a:cubicBezTo>
                    <a:pt x="71" y="71"/>
                    <a:pt x="79" y="79"/>
                    <a:pt x="87" y="87"/>
                  </a:cubicBezTo>
                  <a:cubicBezTo>
                    <a:pt x="95" y="95"/>
                    <a:pt x="95" y="103"/>
                    <a:pt x="95" y="119"/>
                  </a:cubicBezTo>
                  <a:cubicBezTo>
                    <a:pt x="95" y="135"/>
                    <a:pt x="95" y="142"/>
                    <a:pt x="87" y="142"/>
                  </a:cubicBezTo>
                  <a:cubicBezTo>
                    <a:pt x="87" y="150"/>
                    <a:pt x="79" y="158"/>
                    <a:pt x="71" y="158"/>
                  </a:cubicBezTo>
                  <a:cubicBezTo>
                    <a:pt x="63" y="158"/>
                    <a:pt x="55" y="166"/>
                    <a:pt x="47" y="166"/>
                  </a:cubicBezTo>
                  <a:cubicBezTo>
                    <a:pt x="39" y="166"/>
                    <a:pt x="32" y="158"/>
                    <a:pt x="23" y="158"/>
                  </a:cubicBezTo>
                  <a:cubicBezTo>
                    <a:pt x="16" y="150"/>
                    <a:pt x="8" y="150"/>
                    <a:pt x="8" y="142"/>
                  </a:cubicBezTo>
                  <a:cubicBezTo>
                    <a:pt x="0" y="135"/>
                    <a:pt x="0" y="127"/>
                    <a:pt x="0" y="111"/>
                  </a:cubicBezTo>
                  <a:cubicBezTo>
                    <a:pt x="0" y="103"/>
                    <a:pt x="0" y="103"/>
                    <a:pt x="0" y="103"/>
                  </a:cubicBezTo>
                  <a:cubicBezTo>
                    <a:pt x="39" y="103"/>
                    <a:pt x="39" y="103"/>
                    <a:pt x="39" y="103"/>
                  </a:cubicBezTo>
                  <a:cubicBezTo>
                    <a:pt x="39" y="127"/>
                    <a:pt x="39" y="127"/>
                    <a:pt x="39" y="127"/>
                  </a:cubicBezTo>
                  <a:lnTo>
                    <a:pt x="39" y="135"/>
                  </a:lnTo>
                  <a:lnTo>
                    <a:pt x="47" y="135"/>
                  </a:lnTo>
                  <a:cubicBezTo>
                    <a:pt x="47" y="135"/>
                    <a:pt x="47" y="135"/>
                    <a:pt x="55" y="135"/>
                  </a:cubicBezTo>
                  <a:lnTo>
                    <a:pt x="55" y="127"/>
                  </a:lnTo>
                  <a:cubicBezTo>
                    <a:pt x="55" y="119"/>
                    <a:pt x="55" y="111"/>
                    <a:pt x="47" y="103"/>
                  </a:cubicBezTo>
                  <a:cubicBezTo>
                    <a:pt x="47" y="103"/>
                    <a:pt x="39" y="95"/>
                    <a:pt x="32" y="95"/>
                  </a:cubicBezTo>
                  <a:cubicBezTo>
                    <a:pt x="23" y="87"/>
                    <a:pt x="16" y="79"/>
                    <a:pt x="8" y="79"/>
                  </a:cubicBezTo>
                  <a:cubicBezTo>
                    <a:pt x="8" y="71"/>
                    <a:pt x="8" y="71"/>
                    <a:pt x="0" y="63"/>
                  </a:cubicBezTo>
                  <a:cubicBezTo>
                    <a:pt x="0" y="63"/>
                    <a:pt x="0" y="55"/>
                    <a:pt x="0" y="48"/>
                  </a:cubicBezTo>
                  <a:cubicBezTo>
                    <a:pt x="0" y="32"/>
                    <a:pt x="0" y="24"/>
                    <a:pt x="8" y="16"/>
                  </a:cubicBezTo>
                  <a:lnTo>
                    <a:pt x="16" y="8"/>
                  </a:lnTo>
                  <a:cubicBezTo>
                    <a:pt x="23" y="0"/>
                    <a:pt x="32" y="0"/>
                    <a:pt x="47" y="0"/>
                  </a:cubicBezTo>
                  <a:cubicBezTo>
                    <a:pt x="55" y="0"/>
                    <a:pt x="63" y="0"/>
                    <a:pt x="71" y="8"/>
                  </a:cubicBezTo>
                  <a:cubicBezTo>
                    <a:pt x="79" y="8"/>
                    <a:pt x="87" y="16"/>
                    <a:pt x="87" y="16"/>
                  </a:cubicBezTo>
                  <a:cubicBezTo>
                    <a:pt x="87" y="24"/>
                    <a:pt x="87" y="32"/>
                    <a:pt x="87" y="48"/>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79" name="Freeform 971"/>
            <p:cNvSpPr>
              <a:spLocks noChangeArrowheads="1"/>
            </p:cNvSpPr>
            <p:nvPr/>
          </p:nvSpPr>
          <p:spPr bwMode="auto">
            <a:xfrm>
              <a:off x="16909554" y="7055880"/>
              <a:ext cx="63523" cy="114342"/>
            </a:xfrm>
            <a:custGeom>
              <a:avLst/>
              <a:gdLst>
                <a:gd name="T0" fmla="*/ 87 w 88"/>
                <a:gd name="T1" fmla="*/ 0 h 159"/>
                <a:gd name="T2" fmla="*/ 87 w 88"/>
                <a:gd name="T3" fmla="*/ 32 h 159"/>
                <a:gd name="T4" fmla="*/ 63 w 88"/>
                <a:gd name="T5" fmla="*/ 32 h 159"/>
                <a:gd name="T6" fmla="*/ 63 w 88"/>
                <a:gd name="T7" fmla="*/ 158 h 159"/>
                <a:gd name="T8" fmla="*/ 23 w 88"/>
                <a:gd name="T9" fmla="*/ 158 h 159"/>
                <a:gd name="T10" fmla="*/ 23 w 88"/>
                <a:gd name="T11" fmla="*/ 32 h 159"/>
                <a:gd name="T12" fmla="*/ 0 w 88"/>
                <a:gd name="T13" fmla="*/ 32 h 159"/>
                <a:gd name="T14" fmla="*/ 0 w 88"/>
                <a:gd name="T15" fmla="*/ 0 h 159"/>
                <a:gd name="T16" fmla="*/ 87 w 88"/>
                <a:gd name="T1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9">
                  <a:moveTo>
                    <a:pt x="87" y="0"/>
                  </a:moveTo>
                  <a:lnTo>
                    <a:pt x="87" y="32"/>
                  </a:lnTo>
                  <a:lnTo>
                    <a:pt x="63" y="32"/>
                  </a:lnTo>
                  <a:lnTo>
                    <a:pt x="63" y="158"/>
                  </a:lnTo>
                  <a:lnTo>
                    <a:pt x="23" y="158"/>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0" name="Freeform 972"/>
            <p:cNvSpPr>
              <a:spLocks noChangeArrowheads="1"/>
            </p:cNvSpPr>
            <p:nvPr/>
          </p:nvSpPr>
          <p:spPr bwMode="auto">
            <a:xfrm>
              <a:off x="16560176" y="7208336"/>
              <a:ext cx="76228" cy="114342"/>
            </a:xfrm>
            <a:custGeom>
              <a:avLst/>
              <a:gdLst>
                <a:gd name="T0" fmla="*/ 103 w 104"/>
                <a:gd name="T1" fmla="*/ 0 h 160"/>
                <a:gd name="T2" fmla="*/ 103 w 104"/>
                <a:gd name="T3" fmla="*/ 0 h 160"/>
                <a:gd name="T4" fmla="*/ 87 w 104"/>
                <a:gd name="T5" fmla="*/ 159 h 160"/>
                <a:gd name="T6" fmla="*/ 24 w 104"/>
                <a:gd name="T7" fmla="*/ 159 h 160"/>
                <a:gd name="T8" fmla="*/ 0 w 104"/>
                <a:gd name="T9" fmla="*/ 0 h 160"/>
                <a:gd name="T10" fmla="*/ 40 w 104"/>
                <a:gd name="T11" fmla="*/ 0 h 160"/>
                <a:gd name="T12" fmla="*/ 56 w 104"/>
                <a:gd name="T13" fmla="*/ 111 h 160"/>
                <a:gd name="T14" fmla="*/ 56 w 104"/>
                <a:gd name="T15" fmla="*/ 32 h 160"/>
                <a:gd name="T16" fmla="*/ 64 w 104"/>
                <a:gd name="T17" fmla="*/ 0 h 160"/>
                <a:gd name="T18" fmla="*/ 103 w 104"/>
                <a:gd name="T1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0">
                  <a:moveTo>
                    <a:pt x="103" y="0"/>
                  </a:moveTo>
                  <a:lnTo>
                    <a:pt x="103" y="0"/>
                  </a:lnTo>
                  <a:cubicBezTo>
                    <a:pt x="87" y="159"/>
                    <a:pt x="87" y="159"/>
                    <a:pt x="87" y="159"/>
                  </a:cubicBezTo>
                  <a:cubicBezTo>
                    <a:pt x="24" y="159"/>
                    <a:pt x="24" y="159"/>
                    <a:pt x="24" y="159"/>
                  </a:cubicBezTo>
                  <a:cubicBezTo>
                    <a:pt x="0" y="0"/>
                    <a:pt x="0" y="0"/>
                    <a:pt x="0" y="0"/>
                  </a:cubicBezTo>
                  <a:cubicBezTo>
                    <a:pt x="40" y="0"/>
                    <a:pt x="40" y="0"/>
                    <a:pt x="40" y="0"/>
                  </a:cubicBezTo>
                  <a:cubicBezTo>
                    <a:pt x="48" y="48"/>
                    <a:pt x="48" y="80"/>
                    <a:pt x="56" y="111"/>
                  </a:cubicBezTo>
                  <a:cubicBezTo>
                    <a:pt x="56" y="80"/>
                    <a:pt x="56" y="56"/>
                    <a:pt x="56" y="32"/>
                  </a:cubicBezTo>
                  <a:cubicBezTo>
                    <a:pt x="64" y="0"/>
                    <a:pt x="64" y="0"/>
                    <a:pt x="64"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1" name="Freeform 973"/>
            <p:cNvSpPr>
              <a:spLocks noChangeArrowheads="1"/>
            </p:cNvSpPr>
            <p:nvPr/>
          </p:nvSpPr>
          <p:spPr bwMode="auto">
            <a:xfrm>
              <a:off x="16639581" y="7208336"/>
              <a:ext cx="28584"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2" name="Freeform 974"/>
            <p:cNvSpPr>
              <a:spLocks noChangeArrowheads="1"/>
            </p:cNvSpPr>
            <p:nvPr/>
          </p:nvSpPr>
          <p:spPr bwMode="auto">
            <a:xfrm>
              <a:off x="16680870" y="7208336"/>
              <a:ext cx="69876" cy="114342"/>
            </a:xfrm>
            <a:custGeom>
              <a:avLst/>
              <a:gdLst>
                <a:gd name="T0" fmla="*/ 0 w 96"/>
                <a:gd name="T1" fmla="*/ 0 h 160"/>
                <a:gd name="T2" fmla="*/ 0 w 96"/>
                <a:gd name="T3" fmla="*/ 0 h 160"/>
                <a:gd name="T4" fmla="*/ 32 w 96"/>
                <a:gd name="T5" fmla="*/ 0 h 160"/>
                <a:gd name="T6" fmla="*/ 72 w 96"/>
                <a:gd name="T7" fmla="*/ 0 h 160"/>
                <a:gd name="T8" fmla="*/ 87 w 96"/>
                <a:gd name="T9" fmla="*/ 16 h 160"/>
                <a:gd name="T10" fmla="*/ 95 w 96"/>
                <a:gd name="T11" fmla="*/ 48 h 160"/>
                <a:gd name="T12" fmla="*/ 87 w 96"/>
                <a:gd name="T13" fmla="*/ 72 h 160"/>
                <a:gd name="T14" fmla="*/ 72 w 96"/>
                <a:gd name="T15" fmla="*/ 80 h 160"/>
                <a:gd name="T16" fmla="*/ 87 w 96"/>
                <a:gd name="T17" fmla="*/ 87 h 160"/>
                <a:gd name="T18" fmla="*/ 95 w 96"/>
                <a:gd name="T19" fmla="*/ 95 h 160"/>
                <a:gd name="T20" fmla="*/ 95 w 96"/>
                <a:gd name="T21" fmla="*/ 119 h 160"/>
                <a:gd name="T22" fmla="*/ 95 w 96"/>
                <a:gd name="T23" fmla="*/ 159 h 160"/>
                <a:gd name="T24" fmla="*/ 56 w 96"/>
                <a:gd name="T25" fmla="*/ 159 h 160"/>
                <a:gd name="T26" fmla="*/ 56 w 96"/>
                <a:gd name="T27" fmla="*/ 103 h 160"/>
                <a:gd name="T28" fmla="*/ 56 w 96"/>
                <a:gd name="T29" fmla="*/ 87 h 160"/>
                <a:gd name="T30" fmla="*/ 40 w 96"/>
                <a:gd name="T31" fmla="*/ 87 h 160"/>
                <a:gd name="T32" fmla="*/ 40 w 96"/>
                <a:gd name="T33" fmla="*/ 159 h 160"/>
                <a:gd name="T34" fmla="*/ 0 w 96"/>
                <a:gd name="T35" fmla="*/ 159 h 160"/>
                <a:gd name="T36" fmla="*/ 0 w 96"/>
                <a:gd name="T37" fmla="*/ 0 h 160"/>
                <a:gd name="T38" fmla="*/ 40 w 96"/>
                <a:gd name="T39" fmla="*/ 32 h 160"/>
                <a:gd name="T40" fmla="*/ 40 w 96"/>
                <a:gd name="T41" fmla="*/ 32 h 160"/>
                <a:gd name="T42" fmla="*/ 40 w 96"/>
                <a:gd name="T43" fmla="*/ 64 h 160"/>
                <a:gd name="T44" fmla="*/ 56 w 96"/>
                <a:gd name="T45" fmla="*/ 64 h 160"/>
                <a:gd name="T46" fmla="*/ 56 w 96"/>
                <a:gd name="T47" fmla="*/ 48 h 160"/>
                <a:gd name="T48" fmla="*/ 56 w 96"/>
                <a:gd name="T49" fmla="*/ 40 h 160"/>
                <a:gd name="T50" fmla="*/ 56 w 96"/>
                <a:gd name="T51" fmla="*/ 32 h 160"/>
                <a:gd name="T52" fmla="*/ 40 w 96"/>
                <a:gd name="T53"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0">
                  <a:moveTo>
                    <a:pt x="0" y="0"/>
                  </a:moveTo>
                  <a:lnTo>
                    <a:pt x="0" y="0"/>
                  </a:lnTo>
                  <a:cubicBezTo>
                    <a:pt x="32" y="0"/>
                    <a:pt x="32" y="0"/>
                    <a:pt x="32" y="0"/>
                  </a:cubicBezTo>
                  <a:cubicBezTo>
                    <a:pt x="48" y="0"/>
                    <a:pt x="64" y="0"/>
                    <a:pt x="72" y="0"/>
                  </a:cubicBezTo>
                  <a:cubicBezTo>
                    <a:pt x="79" y="9"/>
                    <a:pt x="87" y="9"/>
                    <a:pt x="87" y="16"/>
                  </a:cubicBezTo>
                  <a:cubicBezTo>
                    <a:pt x="95" y="24"/>
                    <a:pt x="95" y="32"/>
                    <a:pt x="95" y="48"/>
                  </a:cubicBezTo>
                  <a:cubicBezTo>
                    <a:pt x="95" y="56"/>
                    <a:pt x="95" y="64"/>
                    <a:pt x="87" y="72"/>
                  </a:cubicBezTo>
                  <a:cubicBezTo>
                    <a:pt x="87" y="72"/>
                    <a:pt x="79" y="80"/>
                    <a:pt x="72" y="80"/>
                  </a:cubicBezTo>
                  <a:cubicBezTo>
                    <a:pt x="79" y="80"/>
                    <a:pt x="87" y="80"/>
                    <a:pt x="87" y="87"/>
                  </a:cubicBezTo>
                  <a:cubicBezTo>
                    <a:pt x="87" y="87"/>
                    <a:pt x="95" y="87"/>
                    <a:pt x="95" y="95"/>
                  </a:cubicBezTo>
                  <a:cubicBezTo>
                    <a:pt x="95" y="95"/>
                    <a:pt x="95" y="103"/>
                    <a:pt x="95" y="119"/>
                  </a:cubicBezTo>
                  <a:cubicBezTo>
                    <a:pt x="95" y="159"/>
                    <a:pt x="95" y="159"/>
                    <a:pt x="95" y="159"/>
                  </a:cubicBezTo>
                  <a:cubicBezTo>
                    <a:pt x="56" y="159"/>
                    <a:pt x="56" y="159"/>
                    <a:pt x="56" y="159"/>
                  </a:cubicBezTo>
                  <a:cubicBezTo>
                    <a:pt x="56" y="103"/>
                    <a:pt x="56" y="103"/>
                    <a:pt x="56" y="103"/>
                  </a:cubicBezTo>
                  <a:cubicBezTo>
                    <a:pt x="56" y="95"/>
                    <a:pt x="56" y="95"/>
                    <a:pt x="56" y="87"/>
                  </a:cubicBezTo>
                  <a:cubicBezTo>
                    <a:pt x="56" y="87"/>
                    <a:pt x="48" y="87"/>
                    <a:pt x="40" y="87"/>
                  </a:cubicBezTo>
                  <a:cubicBezTo>
                    <a:pt x="40" y="159"/>
                    <a:pt x="40" y="159"/>
                    <a:pt x="40" y="159"/>
                  </a:cubicBezTo>
                  <a:cubicBezTo>
                    <a:pt x="0" y="159"/>
                    <a:pt x="0" y="159"/>
                    <a:pt x="0" y="159"/>
                  </a:cubicBezTo>
                  <a:lnTo>
                    <a:pt x="0" y="0"/>
                  </a:lnTo>
                  <a:close/>
                  <a:moveTo>
                    <a:pt x="40" y="32"/>
                  </a:moveTo>
                  <a:lnTo>
                    <a:pt x="40" y="32"/>
                  </a:lnTo>
                  <a:cubicBezTo>
                    <a:pt x="40" y="64"/>
                    <a:pt x="40" y="64"/>
                    <a:pt x="40" y="64"/>
                  </a:cubicBezTo>
                  <a:cubicBezTo>
                    <a:pt x="48" y="64"/>
                    <a:pt x="48" y="64"/>
                    <a:pt x="56" y="64"/>
                  </a:cubicBezTo>
                  <a:cubicBezTo>
                    <a:pt x="56" y="64"/>
                    <a:pt x="56" y="56"/>
                    <a:pt x="56" y="48"/>
                  </a:cubicBezTo>
                  <a:cubicBezTo>
                    <a:pt x="56" y="40"/>
                    <a:pt x="56" y="40"/>
                    <a:pt x="56" y="40"/>
                  </a:cubicBezTo>
                  <a:cubicBezTo>
                    <a:pt x="56" y="32"/>
                    <a:pt x="56" y="32"/>
                    <a:pt x="56"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3" name="Freeform 975"/>
            <p:cNvSpPr>
              <a:spLocks noChangeArrowheads="1"/>
            </p:cNvSpPr>
            <p:nvPr/>
          </p:nvSpPr>
          <p:spPr bwMode="auto">
            <a:xfrm>
              <a:off x="16760275" y="7208336"/>
              <a:ext cx="69876" cy="114342"/>
            </a:xfrm>
            <a:custGeom>
              <a:avLst/>
              <a:gdLst>
                <a:gd name="T0" fmla="*/ 95 w 96"/>
                <a:gd name="T1" fmla="*/ 56 h 160"/>
                <a:gd name="T2" fmla="*/ 95 w 96"/>
                <a:gd name="T3" fmla="*/ 56 h 160"/>
                <a:gd name="T4" fmla="*/ 55 w 96"/>
                <a:gd name="T5" fmla="*/ 56 h 160"/>
                <a:gd name="T6" fmla="*/ 55 w 96"/>
                <a:gd name="T7" fmla="*/ 48 h 160"/>
                <a:gd name="T8" fmla="*/ 48 w 96"/>
                <a:gd name="T9" fmla="*/ 32 h 160"/>
                <a:gd name="T10" fmla="*/ 48 w 96"/>
                <a:gd name="T11" fmla="*/ 24 h 160"/>
                <a:gd name="T12" fmla="*/ 40 w 96"/>
                <a:gd name="T13" fmla="*/ 24 h 160"/>
                <a:gd name="T14" fmla="*/ 40 w 96"/>
                <a:gd name="T15" fmla="*/ 40 h 160"/>
                <a:gd name="T16" fmla="*/ 40 w 96"/>
                <a:gd name="T17" fmla="*/ 119 h 160"/>
                <a:gd name="T18" fmla="*/ 40 w 96"/>
                <a:gd name="T19" fmla="*/ 135 h 160"/>
                <a:gd name="T20" fmla="*/ 48 w 96"/>
                <a:gd name="T21" fmla="*/ 135 h 160"/>
                <a:gd name="T22" fmla="*/ 55 w 96"/>
                <a:gd name="T23" fmla="*/ 135 h 160"/>
                <a:gd name="T24" fmla="*/ 55 w 96"/>
                <a:gd name="T25" fmla="*/ 119 h 160"/>
                <a:gd name="T26" fmla="*/ 55 w 96"/>
                <a:gd name="T27" fmla="*/ 95 h 160"/>
                <a:gd name="T28" fmla="*/ 48 w 96"/>
                <a:gd name="T29" fmla="*/ 95 h 160"/>
                <a:gd name="T30" fmla="*/ 48 w 96"/>
                <a:gd name="T31" fmla="*/ 72 h 160"/>
                <a:gd name="T32" fmla="*/ 95 w 96"/>
                <a:gd name="T33" fmla="*/ 72 h 160"/>
                <a:gd name="T34" fmla="*/ 95 w 96"/>
                <a:gd name="T35" fmla="*/ 159 h 160"/>
                <a:gd name="T36" fmla="*/ 63 w 96"/>
                <a:gd name="T37" fmla="*/ 159 h 160"/>
                <a:gd name="T38" fmla="*/ 63 w 96"/>
                <a:gd name="T39" fmla="*/ 151 h 160"/>
                <a:gd name="T40" fmla="*/ 55 w 96"/>
                <a:gd name="T41" fmla="*/ 159 h 160"/>
                <a:gd name="T42" fmla="*/ 40 w 96"/>
                <a:gd name="T43" fmla="*/ 159 h 160"/>
                <a:gd name="T44" fmla="*/ 16 w 96"/>
                <a:gd name="T45" fmla="*/ 159 h 160"/>
                <a:gd name="T46" fmla="*/ 8 w 96"/>
                <a:gd name="T47" fmla="*/ 143 h 160"/>
                <a:gd name="T48" fmla="*/ 0 w 96"/>
                <a:gd name="T49" fmla="*/ 127 h 160"/>
                <a:gd name="T50" fmla="*/ 0 w 96"/>
                <a:gd name="T51" fmla="*/ 103 h 160"/>
                <a:gd name="T52" fmla="*/ 0 w 96"/>
                <a:gd name="T53" fmla="*/ 56 h 160"/>
                <a:gd name="T54" fmla="*/ 0 w 96"/>
                <a:gd name="T55" fmla="*/ 24 h 160"/>
                <a:gd name="T56" fmla="*/ 16 w 96"/>
                <a:gd name="T57" fmla="*/ 9 h 160"/>
                <a:gd name="T58" fmla="*/ 48 w 96"/>
                <a:gd name="T59" fmla="*/ 0 h 160"/>
                <a:gd name="T60" fmla="*/ 71 w 96"/>
                <a:gd name="T61" fmla="*/ 9 h 160"/>
                <a:gd name="T62" fmla="*/ 87 w 96"/>
                <a:gd name="T63" fmla="*/ 24 h 160"/>
                <a:gd name="T64" fmla="*/ 95 w 96"/>
                <a:gd name="T65"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60">
                  <a:moveTo>
                    <a:pt x="95" y="56"/>
                  </a:moveTo>
                  <a:lnTo>
                    <a:pt x="95" y="56"/>
                  </a:lnTo>
                  <a:cubicBezTo>
                    <a:pt x="55" y="56"/>
                    <a:pt x="55" y="56"/>
                    <a:pt x="55" y="56"/>
                  </a:cubicBezTo>
                  <a:cubicBezTo>
                    <a:pt x="55" y="48"/>
                    <a:pt x="55" y="48"/>
                    <a:pt x="55" y="48"/>
                  </a:cubicBezTo>
                  <a:cubicBezTo>
                    <a:pt x="55" y="40"/>
                    <a:pt x="55" y="32"/>
                    <a:pt x="48" y="32"/>
                  </a:cubicBezTo>
                  <a:cubicBezTo>
                    <a:pt x="48" y="24"/>
                    <a:pt x="48" y="24"/>
                    <a:pt x="48" y="24"/>
                  </a:cubicBezTo>
                  <a:cubicBezTo>
                    <a:pt x="40" y="24"/>
                    <a:pt x="40" y="24"/>
                    <a:pt x="40" y="24"/>
                  </a:cubicBezTo>
                  <a:cubicBezTo>
                    <a:pt x="40" y="32"/>
                    <a:pt x="40" y="32"/>
                    <a:pt x="40" y="40"/>
                  </a:cubicBezTo>
                  <a:cubicBezTo>
                    <a:pt x="40" y="119"/>
                    <a:pt x="40" y="119"/>
                    <a:pt x="40" y="119"/>
                  </a:cubicBezTo>
                  <a:cubicBezTo>
                    <a:pt x="40" y="127"/>
                    <a:pt x="40" y="127"/>
                    <a:pt x="40" y="135"/>
                  </a:cubicBezTo>
                  <a:cubicBezTo>
                    <a:pt x="40" y="135"/>
                    <a:pt x="40" y="135"/>
                    <a:pt x="48" y="135"/>
                  </a:cubicBezTo>
                  <a:cubicBezTo>
                    <a:pt x="48" y="135"/>
                    <a:pt x="48" y="135"/>
                    <a:pt x="55" y="135"/>
                  </a:cubicBezTo>
                  <a:cubicBezTo>
                    <a:pt x="55" y="127"/>
                    <a:pt x="55" y="127"/>
                    <a:pt x="55" y="119"/>
                  </a:cubicBezTo>
                  <a:cubicBezTo>
                    <a:pt x="55" y="95"/>
                    <a:pt x="55" y="95"/>
                    <a:pt x="55" y="95"/>
                  </a:cubicBezTo>
                  <a:cubicBezTo>
                    <a:pt x="48" y="95"/>
                    <a:pt x="48" y="95"/>
                    <a:pt x="48" y="95"/>
                  </a:cubicBezTo>
                  <a:cubicBezTo>
                    <a:pt x="48" y="72"/>
                    <a:pt x="48" y="72"/>
                    <a:pt x="48" y="72"/>
                  </a:cubicBezTo>
                  <a:cubicBezTo>
                    <a:pt x="95" y="72"/>
                    <a:pt x="95" y="72"/>
                    <a:pt x="95" y="72"/>
                  </a:cubicBezTo>
                  <a:cubicBezTo>
                    <a:pt x="95" y="159"/>
                    <a:pt x="95" y="159"/>
                    <a:pt x="95" y="159"/>
                  </a:cubicBezTo>
                  <a:cubicBezTo>
                    <a:pt x="63" y="159"/>
                    <a:pt x="63" y="159"/>
                    <a:pt x="63" y="159"/>
                  </a:cubicBezTo>
                  <a:cubicBezTo>
                    <a:pt x="63" y="151"/>
                    <a:pt x="63" y="151"/>
                    <a:pt x="63" y="151"/>
                  </a:cubicBezTo>
                  <a:lnTo>
                    <a:pt x="55" y="159"/>
                  </a:lnTo>
                  <a:cubicBezTo>
                    <a:pt x="48" y="159"/>
                    <a:pt x="48" y="159"/>
                    <a:pt x="40" y="159"/>
                  </a:cubicBezTo>
                  <a:cubicBezTo>
                    <a:pt x="32" y="159"/>
                    <a:pt x="24" y="159"/>
                    <a:pt x="16" y="159"/>
                  </a:cubicBezTo>
                  <a:cubicBezTo>
                    <a:pt x="16" y="151"/>
                    <a:pt x="8" y="151"/>
                    <a:pt x="8" y="143"/>
                  </a:cubicBezTo>
                  <a:cubicBezTo>
                    <a:pt x="0" y="143"/>
                    <a:pt x="0" y="135"/>
                    <a:pt x="0" y="127"/>
                  </a:cubicBezTo>
                  <a:cubicBezTo>
                    <a:pt x="0" y="127"/>
                    <a:pt x="0" y="119"/>
                    <a:pt x="0" y="103"/>
                  </a:cubicBezTo>
                  <a:cubicBezTo>
                    <a:pt x="0" y="56"/>
                    <a:pt x="0" y="56"/>
                    <a:pt x="0" y="56"/>
                  </a:cubicBezTo>
                  <a:cubicBezTo>
                    <a:pt x="0" y="40"/>
                    <a:pt x="0" y="32"/>
                    <a:pt x="0" y="24"/>
                  </a:cubicBezTo>
                  <a:cubicBezTo>
                    <a:pt x="0" y="16"/>
                    <a:pt x="8" y="16"/>
                    <a:pt x="16" y="9"/>
                  </a:cubicBezTo>
                  <a:cubicBezTo>
                    <a:pt x="24" y="0"/>
                    <a:pt x="32" y="0"/>
                    <a:pt x="48" y="0"/>
                  </a:cubicBezTo>
                  <a:cubicBezTo>
                    <a:pt x="55" y="0"/>
                    <a:pt x="63" y="0"/>
                    <a:pt x="71" y="9"/>
                  </a:cubicBezTo>
                  <a:cubicBezTo>
                    <a:pt x="79" y="9"/>
                    <a:pt x="87" y="16"/>
                    <a:pt x="87" y="24"/>
                  </a:cubicBezTo>
                  <a:cubicBezTo>
                    <a:pt x="95" y="32"/>
                    <a:pt x="95" y="40"/>
                    <a:pt x="95" y="56"/>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4" name="Freeform 976"/>
            <p:cNvSpPr>
              <a:spLocks noChangeArrowheads="1"/>
            </p:cNvSpPr>
            <p:nvPr/>
          </p:nvSpPr>
          <p:spPr bwMode="auto">
            <a:xfrm>
              <a:off x="16839678"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5" name="Freeform 977"/>
            <p:cNvSpPr>
              <a:spLocks noChangeArrowheads="1"/>
            </p:cNvSpPr>
            <p:nvPr/>
          </p:nvSpPr>
          <p:spPr bwMode="auto">
            <a:xfrm>
              <a:off x="16880970" y="7208336"/>
              <a:ext cx="69876" cy="114342"/>
            </a:xfrm>
            <a:custGeom>
              <a:avLst/>
              <a:gdLst>
                <a:gd name="T0" fmla="*/ 95 w 96"/>
                <a:gd name="T1" fmla="*/ 0 h 160"/>
                <a:gd name="T2" fmla="*/ 95 w 96"/>
                <a:gd name="T3" fmla="*/ 159 h 160"/>
                <a:gd name="T4" fmla="*/ 55 w 96"/>
                <a:gd name="T5" fmla="*/ 159 h 160"/>
                <a:gd name="T6" fmla="*/ 32 w 96"/>
                <a:gd name="T7" fmla="*/ 87 h 160"/>
                <a:gd name="T8" fmla="*/ 32 w 96"/>
                <a:gd name="T9" fmla="*/ 159 h 160"/>
                <a:gd name="T10" fmla="*/ 0 w 96"/>
                <a:gd name="T11" fmla="*/ 159 h 160"/>
                <a:gd name="T12" fmla="*/ 0 w 96"/>
                <a:gd name="T13" fmla="*/ 0 h 160"/>
                <a:gd name="T14" fmla="*/ 32 w 96"/>
                <a:gd name="T15" fmla="*/ 0 h 160"/>
                <a:gd name="T16" fmla="*/ 55 w 96"/>
                <a:gd name="T17" fmla="*/ 72 h 160"/>
                <a:gd name="T18" fmla="*/ 55 w 96"/>
                <a:gd name="T19" fmla="*/ 0 h 160"/>
                <a:gd name="T20" fmla="*/ 95 w 96"/>
                <a:gd name="T2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0">
                  <a:moveTo>
                    <a:pt x="95" y="0"/>
                  </a:moveTo>
                  <a:lnTo>
                    <a:pt x="95" y="159"/>
                  </a:lnTo>
                  <a:lnTo>
                    <a:pt x="55" y="159"/>
                  </a:lnTo>
                  <a:lnTo>
                    <a:pt x="32" y="87"/>
                  </a:lnTo>
                  <a:lnTo>
                    <a:pt x="32" y="159"/>
                  </a:lnTo>
                  <a:lnTo>
                    <a:pt x="0" y="159"/>
                  </a:lnTo>
                  <a:lnTo>
                    <a:pt x="0" y="0"/>
                  </a:lnTo>
                  <a:lnTo>
                    <a:pt x="32" y="0"/>
                  </a:lnTo>
                  <a:lnTo>
                    <a:pt x="55" y="72"/>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6" name="Freeform 978"/>
            <p:cNvSpPr>
              <a:spLocks noChangeArrowheads="1"/>
            </p:cNvSpPr>
            <p:nvPr/>
          </p:nvSpPr>
          <p:spPr bwMode="auto">
            <a:xfrm>
              <a:off x="16960373" y="7208336"/>
              <a:ext cx="28586" cy="114342"/>
            </a:xfrm>
            <a:custGeom>
              <a:avLst/>
              <a:gdLst>
                <a:gd name="T0" fmla="*/ 39 w 40"/>
                <a:gd name="T1" fmla="*/ 0 h 160"/>
                <a:gd name="T2" fmla="*/ 39 w 40"/>
                <a:gd name="T3" fmla="*/ 159 h 160"/>
                <a:gd name="T4" fmla="*/ 0 w 40"/>
                <a:gd name="T5" fmla="*/ 159 h 160"/>
                <a:gd name="T6" fmla="*/ 0 w 40"/>
                <a:gd name="T7" fmla="*/ 0 h 160"/>
                <a:gd name="T8" fmla="*/ 39 w 40"/>
                <a:gd name="T9" fmla="*/ 0 h 160"/>
              </a:gdLst>
              <a:ahLst/>
              <a:cxnLst>
                <a:cxn ang="0">
                  <a:pos x="T0" y="T1"/>
                </a:cxn>
                <a:cxn ang="0">
                  <a:pos x="T2" y="T3"/>
                </a:cxn>
                <a:cxn ang="0">
                  <a:pos x="T4" y="T5"/>
                </a:cxn>
                <a:cxn ang="0">
                  <a:pos x="T6" y="T7"/>
                </a:cxn>
                <a:cxn ang="0">
                  <a:pos x="T8" y="T9"/>
                </a:cxn>
              </a:cxnLst>
              <a:rect l="0" t="0" r="r" b="b"/>
              <a:pathLst>
                <a:path w="40" h="160">
                  <a:moveTo>
                    <a:pt x="39" y="0"/>
                  </a:moveTo>
                  <a:lnTo>
                    <a:pt x="39" y="159"/>
                  </a:lnTo>
                  <a:lnTo>
                    <a:pt x="0" y="159"/>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7" name="Freeform 979"/>
            <p:cNvSpPr>
              <a:spLocks noChangeArrowheads="1"/>
            </p:cNvSpPr>
            <p:nvPr/>
          </p:nvSpPr>
          <p:spPr bwMode="auto">
            <a:xfrm>
              <a:off x="16992134" y="7208336"/>
              <a:ext cx="76228" cy="114342"/>
            </a:xfrm>
            <a:custGeom>
              <a:avLst/>
              <a:gdLst>
                <a:gd name="T0" fmla="*/ 79 w 104"/>
                <a:gd name="T1" fmla="*/ 0 h 160"/>
                <a:gd name="T2" fmla="*/ 79 w 104"/>
                <a:gd name="T3" fmla="*/ 0 h 160"/>
                <a:gd name="T4" fmla="*/ 103 w 104"/>
                <a:gd name="T5" fmla="*/ 159 h 160"/>
                <a:gd name="T6" fmla="*/ 55 w 104"/>
                <a:gd name="T7" fmla="*/ 159 h 160"/>
                <a:gd name="T8" fmla="*/ 55 w 104"/>
                <a:gd name="T9" fmla="*/ 127 h 160"/>
                <a:gd name="T10" fmla="*/ 40 w 104"/>
                <a:gd name="T11" fmla="*/ 127 h 160"/>
                <a:gd name="T12" fmla="*/ 40 w 104"/>
                <a:gd name="T13" fmla="*/ 159 h 160"/>
                <a:gd name="T14" fmla="*/ 0 w 104"/>
                <a:gd name="T15" fmla="*/ 159 h 160"/>
                <a:gd name="T16" fmla="*/ 16 w 104"/>
                <a:gd name="T17" fmla="*/ 0 h 160"/>
                <a:gd name="T18" fmla="*/ 79 w 104"/>
                <a:gd name="T19" fmla="*/ 0 h 160"/>
                <a:gd name="T20" fmla="*/ 55 w 104"/>
                <a:gd name="T21" fmla="*/ 103 h 160"/>
                <a:gd name="T22" fmla="*/ 55 w 104"/>
                <a:gd name="T23" fmla="*/ 103 h 160"/>
                <a:gd name="T24" fmla="*/ 48 w 104"/>
                <a:gd name="T25" fmla="*/ 40 h 160"/>
                <a:gd name="T26" fmla="*/ 40 w 104"/>
                <a:gd name="T27" fmla="*/ 103 h 160"/>
                <a:gd name="T28" fmla="*/ 55 w 104"/>
                <a:gd name="T29"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60">
                  <a:moveTo>
                    <a:pt x="79" y="0"/>
                  </a:moveTo>
                  <a:lnTo>
                    <a:pt x="79" y="0"/>
                  </a:lnTo>
                  <a:cubicBezTo>
                    <a:pt x="103" y="159"/>
                    <a:pt x="103" y="159"/>
                    <a:pt x="103" y="159"/>
                  </a:cubicBezTo>
                  <a:cubicBezTo>
                    <a:pt x="55" y="159"/>
                    <a:pt x="55" y="159"/>
                    <a:pt x="55" y="159"/>
                  </a:cubicBezTo>
                  <a:cubicBezTo>
                    <a:pt x="55" y="127"/>
                    <a:pt x="55" y="127"/>
                    <a:pt x="55" y="127"/>
                  </a:cubicBezTo>
                  <a:cubicBezTo>
                    <a:pt x="40" y="127"/>
                    <a:pt x="40" y="127"/>
                    <a:pt x="40" y="127"/>
                  </a:cubicBezTo>
                  <a:cubicBezTo>
                    <a:pt x="40" y="159"/>
                    <a:pt x="40" y="159"/>
                    <a:pt x="40" y="159"/>
                  </a:cubicBezTo>
                  <a:cubicBezTo>
                    <a:pt x="0" y="159"/>
                    <a:pt x="0" y="159"/>
                    <a:pt x="0" y="159"/>
                  </a:cubicBezTo>
                  <a:cubicBezTo>
                    <a:pt x="16" y="0"/>
                    <a:pt x="16" y="0"/>
                    <a:pt x="16" y="0"/>
                  </a:cubicBezTo>
                  <a:lnTo>
                    <a:pt x="79" y="0"/>
                  </a:lnTo>
                  <a:close/>
                  <a:moveTo>
                    <a:pt x="55" y="103"/>
                  </a:moveTo>
                  <a:lnTo>
                    <a:pt x="55" y="103"/>
                  </a:lnTo>
                  <a:cubicBezTo>
                    <a:pt x="55" y="87"/>
                    <a:pt x="55" y="64"/>
                    <a:pt x="48" y="40"/>
                  </a:cubicBezTo>
                  <a:cubicBezTo>
                    <a:pt x="48" y="64"/>
                    <a:pt x="40" y="87"/>
                    <a:pt x="40" y="103"/>
                  </a:cubicBezTo>
                  <a:lnTo>
                    <a:pt x="55" y="103"/>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8" name="Freeform 980"/>
            <p:cNvSpPr>
              <a:spLocks noChangeArrowheads="1"/>
            </p:cNvSpPr>
            <p:nvPr/>
          </p:nvSpPr>
          <p:spPr bwMode="auto">
            <a:xfrm>
              <a:off x="17786175" y="7227393"/>
              <a:ext cx="107990" cy="107990"/>
            </a:xfrm>
            <a:custGeom>
              <a:avLst/>
              <a:gdLst>
                <a:gd name="T0" fmla="*/ 150 w 151"/>
                <a:gd name="T1" fmla="*/ 0 h 152"/>
                <a:gd name="T2" fmla="*/ 150 w 151"/>
                <a:gd name="T3" fmla="*/ 0 h 152"/>
                <a:gd name="T4" fmla="*/ 135 w 151"/>
                <a:gd name="T5" fmla="*/ 151 h 152"/>
                <a:gd name="T6" fmla="*/ 87 w 151"/>
                <a:gd name="T7" fmla="*/ 151 h 152"/>
                <a:gd name="T8" fmla="*/ 71 w 151"/>
                <a:gd name="T9" fmla="*/ 71 h 152"/>
                <a:gd name="T10" fmla="*/ 63 w 151"/>
                <a:gd name="T11" fmla="*/ 151 h 152"/>
                <a:gd name="T12" fmla="*/ 16 w 151"/>
                <a:gd name="T13" fmla="*/ 151 h 152"/>
                <a:gd name="T14" fmla="*/ 0 w 151"/>
                <a:gd name="T15" fmla="*/ 0 h 152"/>
                <a:gd name="T16" fmla="*/ 40 w 151"/>
                <a:gd name="T17" fmla="*/ 0 h 152"/>
                <a:gd name="T18" fmla="*/ 40 w 151"/>
                <a:gd name="T19" fmla="*/ 56 h 152"/>
                <a:gd name="T20" fmla="*/ 48 w 151"/>
                <a:gd name="T21" fmla="*/ 103 h 152"/>
                <a:gd name="T22" fmla="*/ 55 w 151"/>
                <a:gd name="T23" fmla="*/ 0 h 152"/>
                <a:gd name="T24" fmla="*/ 95 w 151"/>
                <a:gd name="T25" fmla="*/ 0 h 152"/>
                <a:gd name="T26" fmla="*/ 95 w 151"/>
                <a:gd name="T27" fmla="*/ 48 h 152"/>
                <a:gd name="T28" fmla="*/ 103 w 151"/>
                <a:gd name="T29" fmla="*/ 103 h 152"/>
                <a:gd name="T30" fmla="*/ 111 w 151"/>
                <a:gd name="T31" fmla="*/ 0 h 152"/>
                <a:gd name="T32" fmla="*/ 150 w 151"/>
                <a:gd name="T3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52">
                  <a:moveTo>
                    <a:pt x="150" y="0"/>
                  </a:moveTo>
                  <a:lnTo>
                    <a:pt x="150" y="0"/>
                  </a:lnTo>
                  <a:cubicBezTo>
                    <a:pt x="135" y="151"/>
                    <a:pt x="135" y="151"/>
                    <a:pt x="135" y="151"/>
                  </a:cubicBezTo>
                  <a:cubicBezTo>
                    <a:pt x="87" y="151"/>
                    <a:pt x="87" y="151"/>
                    <a:pt x="87" y="151"/>
                  </a:cubicBezTo>
                  <a:cubicBezTo>
                    <a:pt x="79" y="127"/>
                    <a:pt x="79" y="103"/>
                    <a:pt x="71" y="71"/>
                  </a:cubicBezTo>
                  <a:cubicBezTo>
                    <a:pt x="71" y="87"/>
                    <a:pt x="71" y="111"/>
                    <a:pt x="63" y="151"/>
                  </a:cubicBezTo>
                  <a:cubicBezTo>
                    <a:pt x="16" y="151"/>
                    <a:pt x="16" y="151"/>
                    <a:pt x="16" y="151"/>
                  </a:cubicBezTo>
                  <a:cubicBezTo>
                    <a:pt x="0" y="0"/>
                    <a:pt x="0" y="0"/>
                    <a:pt x="0" y="0"/>
                  </a:cubicBezTo>
                  <a:cubicBezTo>
                    <a:pt x="40" y="0"/>
                    <a:pt x="40" y="0"/>
                    <a:pt x="40" y="0"/>
                  </a:cubicBezTo>
                  <a:cubicBezTo>
                    <a:pt x="40" y="56"/>
                    <a:pt x="40" y="56"/>
                    <a:pt x="40" y="56"/>
                  </a:cubicBezTo>
                  <a:cubicBezTo>
                    <a:pt x="48" y="103"/>
                    <a:pt x="48" y="103"/>
                    <a:pt x="48" y="103"/>
                  </a:cubicBezTo>
                  <a:cubicBezTo>
                    <a:pt x="48" y="79"/>
                    <a:pt x="48" y="40"/>
                    <a:pt x="55" y="0"/>
                  </a:cubicBezTo>
                  <a:cubicBezTo>
                    <a:pt x="95" y="0"/>
                    <a:pt x="95" y="0"/>
                    <a:pt x="95" y="0"/>
                  </a:cubicBezTo>
                  <a:cubicBezTo>
                    <a:pt x="95" y="8"/>
                    <a:pt x="95" y="24"/>
                    <a:pt x="95" y="48"/>
                  </a:cubicBezTo>
                  <a:cubicBezTo>
                    <a:pt x="103" y="103"/>
                    <a:pt x="103" y="103"/>
                    <a:pt x="103" y="103"/>
                  </a:cubicBezTo>
                  <a:cubicBezTo>
                    <a:pt x="103" y="71"/>
                    <a:pt x="111" y="32"/>
                    <a:pt x="111" y="0"/>
                  </a:cubicBezTo>
                  <a:lnTo>
                    <a:pt x="15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89" name="Freeform 981"/>
            <p:cNvSpPr>
              <a:spLocks noChangeArrowheads="1"/>
            </p:cNvSpPr>
            <p:nvPr/>
          </p:nvSpPr>
          <p:spPr bwMode="auto">
            <a:xfrm>
              <a:off x="17894164" y="7227393"/>
              <a:ext cx="69876" cy="107990"/>
            </a:xfrm>
            <a:custGeom>
              <a:avLst/>
              <a:gdLst>
                <a:gd name="T0" fmla="*/ 71 w 96"/>
                <a:gd name="T1" fmla="*/ 0 h 152"/>
                <a:gd name="T2" fmla="*/ 71 w 96"/>
                <a:gd name="T3" fmla="*/ 0 h 152"/>
                <a:gd name="T4" fmla="*/ 95 w 96"/>
                <a:gd name="T5" fmla="*/ 151 h 152"/>
                <a:gd name="T6" fmla="*/ 56 w 96"/>
                <a:gd name="T7" fmla="*/ 151 h 152"/>
                <a:gd name="T8" fmla="*/ 56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56 w 96"/>
                <a:gd name="T21" fmla="*/ 95 h 152"/>
                <a:gd name="T22" fmla="*/ 56 w 96"/>
                <a:gd name="T23" fmla="*/ 95 h 152"/>
                <a:gd name="T24" fmla="*/ 48 w 96"/>
                <a:gd name="T25" fmla="*/ 32 h 152"/>
                <a:gd name="T26" fmla="*/ 40 w 96"/>
                <a:gd name="T27" fmla="*/ 95 h 152"/>
                <a:gd name="T28" fmla="*/ 56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6" y="151"/>
                    <a:pt x="56" y="151"/>
                    <a:pt x="56" y="151"/>
                  </a:cubicBezTo>
                  <a:cubicBezTo>
                    <a:pt x="56" y="119"/>
                    <a:pt x="56" y="119"/>
                    <a:pt x="56"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56" y="95"/>
                  </a:moveTo>
                  <a:lnTo>
                    <a:pt x="56" y="95"/>
                  </a:lnTo>
                  <a:cubicBezTo>
                    <a:pt x="48" y="79"/>
                    <a:pt x="48" y="56"/>
                    <a:pt x="48" y="32"/>
                  </a:cubicBezTo>
                  <a:cubicBezTo>
                    <a:pt x="40" y="63"/>
                    <a:pt x="40" y="87"/>
                    <a:pt x="40" y="95"/>
                  </a:cubicBezTo>
                  <a:lnTo>
                    <a:pt x="56"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0" name="Freeform 982"/>
            <p:cNvSpPr>
              <a:spLocks noChangeArrowheads="1"/>
            </p:cNvSpPr>
            <p:nvPr/>
          </p:nvSpPr>
          <p:spPr bwMode="auto">
            <a:xfrm>
              <a:off x="17960865" y="7227393"/>
              <a:ext cx="69876" cy="107990"/>
            </a:xfrm>
            <a:custGeom>
              <a:avLst/>
              <a:gdLst>
                <a:gd name="T0" fmla="*/ 87 w 96"/>
                <a:gd name="T1" fmla="*/ 48 h 152"/>
                <a:gd name="T2" fmla="*/ 87 w 96"/>
                <a:gd name="T3" fmla="*/ 48 h 152"/>
                <a:gd name="T4" fmla="*/ 56 w 96"/>
                <a:gd name="T5" fmla="*/ 48 h 152"/>
                <a:gd name="T6" fmla="*/ 56 w 96"/>
                <a:gd name="T7" fmla="*/ 32 h 152"/>
                <a:gd name="T8" fmla="*/ 48 w 96"/>
                <a:gd name="T9" fmla="*/ 24 h 152"/>
                <a:gd name="T10" fmla="*/ 48 w 96"/>
                <a:gd name="T11" fmla="*/ 24 h 152"/>
                <a:gd name="T12" fmla="*/ 40 w 96"/>
                <a:gd name="T13" fmla="*/ 24 h 152"/>
                <a:gd name="T14" fmla="*/ 40 w 96"/>
                <a:gd name="T15" fmla="*/ 32 h 152"/>
                <a:gd name="T16" fmla="*/ 40 w 96"/>
                <a:gd name="T17" fmla="*/ 48 h 152"/>
                <a:gd name="T18" fmla="*/ 56 w 96"/>
                <a:gd name="T19" fmla="*/ 56 h 152"/>
                <a:gd name="T20" fmla="*/ 87 w 96"/>
                <a:gd name="T21" fmla="*/ 79 h 152"/>
                <a:gd name="T22" fmla="*/ 95 w 96"/>
                <a:gd name="T23" fmla="*/ 111 h 152"/>
                <a:gd name="T24" fmla="*/ 87 w 96"/>
                <a:gd name="T25" fmla="*/ 135 h 152"/>
                <a:gd name="T26" fmla="*/ 71 w 96"/>
                <a:gd name="T27" fmla="*/ 151 h 152"/>
                <a:gd name="T28" fmla="*/ 48 w 96"/>
                <a:gd name="T29" fmla="*/ 151 h 152"/>
                <a:gd name="T30" fmla="*/ 24 w 96"/>
                <a:gd name="T31" fmla="*/ 143 h 152"/>
                <a:gd name="T32" fmla="*/ 8 w 96"/>
                <a:gd name="T33" fmla="*/ 135 h 152"/>
                <a:gd name="T34" fmla="*/ 8 w 96"/>
                <a:gd name="T35" fmla="*/ 103 h 152"/>
                <a:gd name="T36" fmla="*/ 8 w 96"/>
                <a:gd name="T37" fmla="*/ 95 h 152"/>
                <a:gd name="T38" fmla="*/ 40 w 96"/>
                <a:gd name="T39" fmla="*/ 95 h 152"/>
                <a:gd name="T40" fmla="*/ 40 w 96"/>
                <a:gd name="T41" fmla="*/ 111 h 152"/>
                <a:gd name="T42" fmla="*/ 40 w 96"/>
                <a:gd name="T43" fmla="*/ 127 h 152"/>
                <a:gd name="T44" fmla="*/ 48 w 96"/>
                <a:gd name="T45" fmla="*/ 127 h 152"/>
                <a:gd name="T46" fmla="*/ 56 w 96"/>
                <a:gd name="T47" fmla="*/ 127 h 152"/>
                <a:gd name="T48" fmla="*/ 56 w 96"/>
                <a:gd name="T49" fmla="*/ 119 h 152"/>
                <a:gd name="T50" fmla="*/ 56 w 96"/>
                <a:gd name="T51" fmla="*/ 95 h 152"/>
                <a:gd name="T52" fmla="*/ 32 w 96"/>
                <a:gd name="T53" fmla="*/ 87 h 152"/>
                <a:gd name="T54" fmla="*/ 16 w 96"/>
                <a:gd name="T55" fmla="*/ 71 h 152"/>
                <a:gd name="T56" fmla="*/ 8 w 96"/>
                <a:gd name="T57" fmla="*/ 56 h 152"/>
                <a:gd name="T58" fmla="*/ 0 w 96"/>
                <a:gd name="T59" fmla="*/ 40 h 152"/>
                <a:gd name="T60" fmla="*/ 8 w 96"/>
                <a:gd name="T61" fmla="*/ 16 h 152"/>
                <a:gd name="T62" fmla="*/ 24 w 96"/>
                <a:gd name="T63" fmla="*/ 0 h 152"/>
                <a:gd name="T64" fmla="*/ 48 w 96"/>
                <a:gd name="T65" fmla="*/ 0 h 152"/>
                <a:gd name="T66" fmla="*/ 71 w 96"/>
                <a:gd name="T67" fmla="*/ 0 h 152"/>
                <a:gd name="T68" fmla="*/ 87 w 96"/>
                <a:gd name="T69" fmla="*/ 16 h 152"/>
                <a:gd name="T70" fmla="*/ 87 w 96"/>
                <a:gd name="T71" fmla="*/ 40 h 152"/>
                <a:gd name="T72" fmla="*/ 87 w 96"/>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52">
                  <a:moveTo>
                    <a:pt x="87" y="48"/>
                  </a:moveTo>
                  <a:lnTo>
                    <a:pt x="87" y="48"/>
                  </a:lnTo>
                  <a:cubicBezTo>
                    <a:pt x="56" y="48"/>
                    <a:pt x="56" y="48"/>
                    <a:pt x="56" y="48"/>
                  </a:cubicBezTo>
                  <a:cubicBezTo>
                    <a:pt x="56" y="32"/>
                    <a:pt x="56" y="32"/>
                    <a:pt x="56" y="32"/>
                  </a:cubicBezTo>
                  <a:cubicBezTo>
                    <a:pt x="56" y="32"/>
                    <a:pt x="56" y="24"/>
                    <a:pt x="48" y="24"/>
                  </a:cubicBezTo>
                  <a:lnTo>
                    <a:pt x="48" y="24"/>
                  </a:lnTo>
                  <a:lnTo>
                    <a:pt x="40" y="24"/>
                  </a:lnTo>
                  <a:cubicBezTo>
                    <a:pt x="40" y="32"/>
                    <a:pt x="40" y="32"/>
                    <a:pt x="40" y="32"/>
                  </a:cubicBezTo>
                  <a:cubicBezTo>
                    <a:pt x="40" y="40"/>
                    <a:pt x="40" y="40"/>
                    <a:pt x="40" y="48"/>
                  </a:cubicBezTo>
                  <a:cubicBezTo>
                    <a:pt x="40" y="48"/>
                    <a:pt x="48" y="48"/>
                    <a:pt x="56" y="56"/>
                  </a:cubicBezTo>
                  <a:cubicBezTo>
                    <a:pt x="71" y="63"/>
                    <a:pt x="79" y="71"/>
                    <a:pt x="87" y="79"/>
                  </a:cubicBezTo>
                  <a:cubicBezTo>
                    <a:pt x="87" y="87"/>
                    <a:pt x="95" y="95"/>
                    <a:pt x="95" y="111"/>
                  </a:cubicBezTo>
                  <a:cubicBezTo>
                    <a:pt x="95" y="119"/>
                    <a:pt x="87" y="127"/>
                    <a:pt x="87" y="135"/>
                  </a:cubicBezTo>
                  <a:cubicBezTo>
                    <a:pt x="87" y="143"/>
                    <a:pt x="79" y="143"/>
                    <a:pt x="71" y="151"/>
                  </a:cubicBezTo>
                  <a:cubicBezTo>
                    <a:pt x="63" y="151"/>
                    <a:pt x="56" y="151"/>
                    <a:pt x="48" y="151"/>
                  </a:cubicBezTo>
                  <a:cubicBezTo>
                    <a:pt x="40" y="151"/>
                    <a:pt x="32" y="151"/>
                    <a:pt x="24" y="143"/>
                  </a:cubicBezTo>
                  <a:cubicBezTo>
                    <a:pt x="16" y="143"/>
                    <a:pt x="8" y="135"/>
                    <a:pt x="8" y="135"/>
                  </a:cubicBezTo>
                  <a:cubicBezTo>
                    <a:pt x="8" y="127"/>
                    <a:pt x="8" y="119"/>
                    <a:pt x="8" y="103"/>
                  </a:cubicBezTo>
                  <a:cubicBezTo>
                    <a:pt x="8" y="95"/>
                    <a:pt x="8" y="95"/>
                    <a:pt x="8" y="95"/>
                  </a:cubicBezTo>
                  <a:cubicBezTo>
                    <a:pt x="40" y="95"/>
                    <a:pt x="40" y="95"/>
                    <a:pt x="40" y="95"/>
                  </a:cubicBezTo>
                  <a:cubicBezTo>
                    <a:pt x="40" y="111"/>
                    <a:pt x="40" y="111"/>
                    <a:pt x="40" y="111"/>
                  </a:cubicBezTo>
                  <a:cubicBezTo>
                    <a:pt x="40" y="119"/>
                    <a:pt x="40" y="127"/>
                    <a:pt x="40" y="127"/>
                  </a:cubicBezTo>
                  <a:lnTo>
                    <a:pt x="48" y="127"/>
                  </a:lnTo>
                  <a:lnTo>
                    <a:pt x="56" y="127"/>
                  </a:lnTo>
                  <a:cubicBezTo>
                    <a:pt x="56" y="119"/>
                    <a:pt x="56" y="119"/>
                    <a:pt x="56" y="119"/>
                  </a:cubicBezTo>
                  <a:cubicBezTo>
                    <a:pt x="56" y="103"/>
                    <a:pt x="56" y="103"/>
                    <a:pt x="56" y="95"/>
                  </a:cubicBezTo>
                  <a:cubicBezTo>
                    <a:pt x="48" y="95"/>
                    <a:pt x="40" y="87"/>
                    <a:pt x="32" y="87"/>
                  </a:cubicBezTo>
                  <a:cubicBezTo>
                    <a:pt x="24" y="79"/>
                    <a:pt x="16" y="71"/>
                    <a:pt x="16" y="71"/>
                  </a:cubicBezTo>
                  <a:cubicBezTo>
                    <a:pt x="8" y="71"/>
                    <a:pt x="8" y="63"/>
                    <a:pt x="8" y="56"/>
                  </a:cubicBezTo>
                  <a:cubicBezTo>
                    <a:pt x="8" y="56"/>
                    <a:pt x="0" y="48"/>
                    <a:pt x="0" y="40"/>
                  </a:cubicBezTo>
                  <a:cubicBezTo>
                    <a:pt x="0" y="32"/>
                    <a:pt x="8" y="24"/>
                    <a:pt x="8" y="16"/>
                  </a:cubicBezTo>
                  <a:cubicBezTo>
                    <a:pt x="8" y="8"/>
                    <a:pt x="16" y="8"/>
                    <a:pt x="24" y="0"/>
                  </a:cubicBezTo>
                  <a:cubicBezTo>
                    <a:pt x="32" y="0"/>
                    <a:pt x="40" y="0"/>
                    <a:pt x="48" y="0"/>
                  </a:cubicBezTo>
                  <a:cubicBezTo>
                    <a:pt x="56" y="0"/>
                    <a:pt x="63" y="0"/>
                    <a:pt x="71" y="0"/>
                  </a:cubicBezTo>
                  <a:cubicBezTo>
                    <a:pt x="79" y="8"/>
                    <a:pt x="79" y="8"/>
                    <a:pt x="87"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1" name="Freeform 983"/>
            <p:cNvSpPr>
              <a:spLocks noChangeArrowheads="1"/>
            </p:cNvSpPr>
            <p:nvPr/>
          </p:nvSpPr>
          <p:spPr bwMode="auto">
            <a:xfrm>
              <a:off x="18033915" y="7227393"/>
              <a:ext cx="63523" cy="107990"/>
            </a:xfrm>
            <a:custGeom>
              <a:avLst/>
              <a:gdLst>
                <a:gd name="T0" fmla="*/ 87 w 88"/>
                <a:gd name="T1" fmla="*/ 0 h 152"/>
                <a:gd name="T2" fmla="*/ 87 w 88"/>
                <a:gd name="T3" fmla="*/ 151 h 152"/>
                <a:gd name="T4" fmla="*/ 47 w 88"/>
                <a:gd name="T5" fmla="*/ 151 h 152"/>
                <a:gd name="T6" fmla="*/ 47 w 88"/>
                <a:gd name="T7" fmla="*/ 87 h 152"/>
                <a:gd name="T8" fmla="*/ 40 w 88"/>
                <a:gd name="T9" fmla="*/ 87 h 152"/>
                <a:gd name="T10" fmla="*/ 40 w 88"/>
                <a:gd name="T11" fmla="*/ 151 h 152"/>
                <a:gd name="T12" fmla="*/ 0 w 88"/>
                <a:gd name="T13" fmla="*/ 151 h 152"/>
                <a:gd name="T14" fmla="*/ 0 w 88"/>
                <a:gd name="T15" fmla="*/ 0 h 152"/>
                <a:gd name="T16" fmla="*/ 40 w 88"/>
                <a:gd name="T17" fmla="*/ 0 h 152"/>
                <a:gd name="T18" fmla="*/ 40 w 88"/>
                <a:gd name="T19" fmla="*/ 56 h 152"/>
                <a:gd name="T20" fmla="*/ 47 w 88"/>
                <a:gd name="T21" fmla="*/ 56 h 152"/>
                <a:gd name="T22" fmla="*/ 47 w 88"/>
                <a:gd name="T23" fmla="*/ 0 h 152"/>
                <a:gd name="T24" fmla="*/ 87 w 88"/>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52">
                  <a:moveTo>
                    <a:pt x="87" y="0"/>
                  </a:moveTo>
                  <a:lnTo>
                    <a:pt x="87" y="151"/>
                  </a:lnTo>
                  <a:lnTo>
                    <a:pt x="47" y="151"/>
                  </a:lnTo>
                  <a:lnTo>
                    <a:pt x="47" y="87"/>
                  </a:lnTo>
                  <a:lnTo>
                    <a:pt x="40" y="87"/>
                  </a:lnTo>
                  <a:lnTo>
                    <a:pt x="40" y="151"/>
                  </a:lnTo>
                  <a:lnTo>
                    <a:pt x="0" y="151"/>
                  </a:lnTo>
                  <a:lnTo>
                    <a:pt x="0" y="0"/>
                  </a:lnTo>
                  <a:lnTo>
                    <a:pt x="40" y="0"/>
                  </a:lnTo>
                  <a:lnTo>
                    <a:pt x="40" y="56"/>
                  </a:lnTo>
                  <a:lnTo>
                    <a:pt x="47" y="56"/>
                  </a:lnTo>
                  <a:lnTo>
                    <a:pt x="47"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2" name="Freeform 984"/>
            <p:cNvSpPr>
              <a:spLocks noChangeArrowheads="1"/>
            </p:cNvSpPr>
            <p:nvPr/>
          </p:nvSpPr>
          <p:spPr bwMode="auto">
            <a:xfrm>
              <a:off x="18110143" y="7227393"/>
              <a:ext cx="28586" cy="107990"/>
            </a:xfrm>
            <a:custGeom>
              <a:avLst/>
              <a:gdLst>
                <a:gd name="T0" fmla="*/ 39 w 40"/>
                <a:gd name="T1" fmla="*/ 0 h 152"/>
                <a:gd name="T2" fmla="*/ 39 w 40"/>
                <a:gd name="T3" fmla="*/ 151 h 152"/>
                <a:gd name="T4" fmla="*/ 0 w 40"/>
                <a:gd name="T5" fmla="*/ 151 h 152"/>
                <a:gd name="T6" fmla="*/ 0 w 40"/>
                <a:gd name="T7" fmla="*/ 0 h 152"/>
                <a:gd name="T8" fmla="*/ 39 w 40"/>
                <a:gd name="T9" fmla="*/ 0 h 152"/>
              </a:gdLst>
              <a:ahLst/>
              <a:cxnLst>
                <a:cxn ang="0">
                  <a:pos x="T0" y="T1"/>
                </a:cxn>
                <a:cxn ang="0">
                  <a:pos x="T2" y="T3"/>
                </a:cxn>
                <a:cxn ang="0">
                  <a:pos x="T4" y="T5"/>
                </a:cxn>
                <a:cxn ang="0">
                  <a:pos x="T6" y="T7"/>
                </a:cxn>
                <a:cxn ang="0">
                  <a:pos x="T8" y="T9"/>
                </a:cxn>
              </a:cxnLst>
              <a:rect l="0" t="0" r="r" b="b"/>
              <a:pathLst>
                <a:path w="40" h="152">
                  <a:moveTo>
                    <a:pt x="39" y="0"/>
                  </a:moveTo>
                  <a:lnTo>
                    <a:pt x="39" y="151"/>
                  </a:lnTo>
                  <a:lnTo>
                    <a:pt x="0" y="151"/>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3" name="Freeform 985"/>
            <p:cNvSpPr>
              <a:spLocks noChangeArrowheads="1"/>
            </p:cNvSpPr>
            <p:nvPr/>
          </p:nvSpPr>
          <p:spPr bwMode="auto">
            <a:xfrm>
              <a:off x="18148257" y="7227393"/>
              <a:ext cx="63523" cy="107990"/>
            </a:xfrm>
            <a:custGeom>
              <a:avLst/>
              <a:gdLst>
                <a:gd name="T0" fmla="*/ 87 w 88"/>
                <a:gd name="T1" fmla="*/ 0 h 152"/>
                <a:gd name="T2" fmla="*/ 87 w 88"/>
                <a:gd name="T3" fmla="*/ 151 h 152"/>
                <a:gd name="T4" fmla="*/ 55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5 w 88"/>
                <a:gd name="T17" fmla="*/ 71 h 152"/>
                <a:gd name="T18" fmla="*/ 55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55" y="151"/>
                  </a:lnTo>
                  <a:lnTo>
                    <a:pt x="32" y="79"/>
                  </a:lnTo>
                  <a:lnTo>
                    <a:pt x="32" y="151"/>
                  </a:lnTo>
                  <a:lnTo>
                    <a:pt x="0" y="151"/>
                  </a:lnTo>
                  <a:lnTo>
                    <a:pt x="0" y="0"/>
                  </a:lnTo>
                  <a:lnTo>
                    <a:pt x="32"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4" name="Freeform 986"/>
            <p:cNvSpPr>
              <a:spLocks noChangeArrowheads="1"/>
            </p:cNvSpPr>
            <p:nvPr/>
          </p:nvSpPr>
          <p:spPr bwMode="auto">
            <a:xfrm>
              <a:off x="18224485" y="7227393"/>
              <a:ext cx="63523" cy="107990"/>
            </a:xfrm>
            <a:custGeom>
              <a:avLst/>
              <a:gdLst>
                <a:gd name="T0" fmla="*/ 87 w 88"/>
                <a:gd name="T1" fmla="*/ 56 h 152"/>
                <a:gd name="T2" fmla="*/ 87 w 88"/>
                <a:gd name="T3" fmla="*/ 56 h 152"/>
                <a:gd name="T4" fmla="*/ 47 w 88"/>
                <a:gd name="T5" fmla="*/ 56 h 152"/>
                <a:gd name="T6" fmla="*/ 47 w 88"/>
                <a:gd name="T7" fmla="*/ 40 h 152"/>
                <a:gd name="T8" fmla="*/ 47 w 88"/>
                <a:gd name="T9" fmla="*/ 24 h 152"/>
                <a:gd name="T10" fmla="*/ 39 w 88"/>
                <a:gd name="T11" fmla="*/ 24 h 152"/>
                <a:gd name="T12" fmla="*/ 39 w 88"/>
                <a:gd name="T13" fmla="*/ 24 h 152"/>
                <a:gd name="T14" fmla="*/ 39 w 88"/>
                <a:gd name="T15" fmla="*/ 40 h 152"/>
                <a:gd name="T16" fmla="*/ 39 w 88"/>
                <a:gd name="T17" fmla="*/ 111 h 152"/>
                <a:gd name="T18" fmla="*/ 39 w 88"/>
                <a:gd name="T19" fmla="*/ 127 h 152"/>
                <a:gd name="T20" fmla="*/ 39 w 88"/>
                <a:gd name="T21" fmla="*/ 127 h 152"/>
                <a:gd name="T22" fmla="*/ 47 w 88"/>
                <a:gd name="T23" fmla="*/ 127 h 152"/>
                <a:gd name="T24" fmla="*/ 47 w 88"/>
                <a:gd name="T25" fmla="*/ 111 h 152"/>
                <a:gd name="T26" fmla="*/ 47 w 88"/>
                <a:gd name="T27" fmla="*/ 95 h 152"/>
                <a:gd name="T28" fmla="*/ 39 w 88"/>
                <a:gd name="T29" fmla="*/ 95 h 152"/>
                <a:gd name="T30" fmla="*/ 39 w 88"/>
                <a:gd name="T31" fmla="*/ 71 h 152"/>
                <a:gd name="T32" fmla="*/ 87 w 88"/>
                <a:gd name="T33" fmla="*/ 71 h 152"/>
                <a:gd name="T34" fmla="*/ 87 w 88"/>
                <a:gd name="T35" fmla="*/ 151 h 152"/>
                <a:gd name="T36" fmla="*/ 63 w 88"/>
                <a:gd name="T37" fmla="*/ 151 h 152"/>
                <a:gd name="T38" fmla="*/ 63 w 88"/>
                <a:gd name="T39" fmla="*/ 135 h 152"/>
                <a:gd name="T40" fmla="*/ 47 w 88"/>
                <a:gd name="T41" fmla="*/ 151 h 152"/>
                <a:gd name="T42" fmla="*/ 39 w 88"/>
                <a:gd name="T43" fmla="*/ 151 h 152"/>
                <a:gd name="T44" fmla="*/ 16 w 88"/>
                <a:gd name="T45" fmla="*/ 151 h 152"/>
                <a:gd name="T46" fmla="*/ 8 w 88"/>
                <a:gd name="T47" fmla="*/ 135 h 152"/>
                <a:gd name="T48" fmla="*/ 0 w 88"/>
                <a:gd name="T49" fmla="*/ 119 h 152"/>
                <a:gd name="T50" fmla="*/ 0 w 88"/>
                <a:gd name="T51" fmla="*/ 95 h 152"/>
                <a:gd name="T52" fmla="*/ 0 w 88"/>
                <a:gd name="T53" fmla="*/ 56 h 152"/>
                <a:gd name="T54" fmla="*/ 0 w 88"/>
                <a:gd name="T55" fmla="*/ 24 h 152"/>
                <a:gd name="T56" fmla="*/ 16 w 88"/>
                <a:gd name="T57" fmla="*/ 8 h 152"/>
                <a:gd name="T58" fmla="*/ 39 w 88"/>
                <a:gd name="T59" fmla="*/ 0 h 152"/>
                <a:gd name="T60" fmla="*/ 71 w 88"/>
                <a:gd name="T61" fmla="*/ 8 h 152"/>
                <a:gd name="T62" fmla="*/ 87 w 88"/>
                <a:gd name="T63" fmla="*/ 24 h 152"/>
                <a:gd name="T64" fmla="*/ 87 w 88"/>
                <a:gd name="T65" fmla="*/ 48 h 152"/>
                <a:gd name="T66" fmla="*/ 87 w 88"/>
                <a:gd name="T67" fmla="*/ 5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52">
                  <a:moveTo>
                    <a:pt x="87" y="56"/>
                  </a:moveTo>
                  <a:lnTo>
                    <a:pt x="87" y="56"/>
                  </a:lnTo>
                  <a:cubicBezTo>
                    <a:pt x="47" y="56"/>
                    <a:pt x="47" y="56"/>
                    <a:pt x="47" y="56"/>
                  </a:cubicBezTo>
                  <a:cubicBezTo>
                    <a:pt x="47" y="40"/>
                    <a:pt x="47" y="40"/>
                    <a:pt x="47" y="40"/>
                  </a:cubicBezTo>
                  <a:cubicBezTo>
                    <a:pt x="47" y="32"/>
                    <a:pt x="47" y="32"/>
                    <a:pt x="47" y="24"/>
                  </a:cubicBezTo>
                  <a:cubicBezTo>
                    <a:pt x="47" y="24"/>
                    <a:pt x="47" y="24"/>
                    <a:pt x="39" y="24"/>
                  </a:cubicBezTo>
                  <a:lnTo>
                    <a:pt x="39" y="24"/>
                  </a:lnTo>
                  <a:cubicBezTo>
                    <a:pt x="39" y="32"/>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cubicBezTo>
                    <a:pt x="47" y="95"/>
                    <a:pt x="47" y="95"/>
                    <a:pt x="47" y="95"/>
                  </a:cubicBezTo>
                  <a:cubicBezTo>
                    <a:pt x="39" y="95"/>
                    <a:pt x="39" y="95"/>
                    <a:pt x="39" y="95"/>
                  </a:cubicBezTo>
                  <a:cubicBezTo>
                    <a:pt x="39" y="71"/>
                    <a:pt x="39" y="71"/>
                    <a:pt x="39" y="71"/>
                  </a:cubicBezTo>
                  <a:cubicBezTo>
                    <a:pt x="87" y="71"/>
                    <a:pt x="87" y="71"/>
                    <a:pt x="87" y="71"/>
                  </a:cubicBezTo>
                  <a:cubicBezTo>
                    <a:pt x="87" y="151"/>
                    <a:pt x="87" y="151"/>
                    <a:pt x="87" y="151"/>
                  </a:cubicBezTo>
                  <a:cubicBezTo>
                    <a:pt x="63" y="151"/>
                    <a:pt x="63" y="151"/>
                    <a:pt x="63" y="151"/>
                  </a:cubicBezTo>
                  <a:cubicBezTo>
                    <a:pt x="63" y="135"/>
                    <a:pt x="63" y="135"/>
                    <a:pt x="63" y="135"/>
                  </a:cubicBezTo>
                  <a:cubicBezTo>
                    <a:pt x="55" y="143"/>
                    <a:pt x="55" y="143"/>
                    <a:pt x="47" y="151"/>
                  </a:cubicBezTo>
                  <a:lnTo>
                    <a:pt x="39" y="151"/>
                  </a:lnTo>
                  <a:cubicBezTo>
                    <a:pt x="32" y="151"/>
                    <a:pt x="23" y="151"/>
                    <a:pt x="16" y="151"/>
                  </a:cubicBezTo>
                  <a:cubicBezTo>
                    <a:pt x="16" y="143"/>
                    <a:pt x="8" y="143"/>
                    <a:pt x="8" y="135"/>
                  </a:cubicBezTo>
                  <a:cubicBezTo>
                    <a:pt x="0" y="135"/>
                    <a:pt x="0" y="127"/>
                    <a:pt x="0" y="119"/>
                  </a:cubicBezTo>
                  <a:cubicBezTo>
                    <a:pt x="0" y="119"/>
                    <a:pt x="0" y="111"/>
                    <a:pt x="0" y="95"/>
                  </a:cubicBezTo>
                  <a:cubicBezTo>
                    <a:pt x="0" y="56"/>
                    <a:pt x="0" y="56"/>
                    <a:pt x="0" y="56"/>
                  </a:cubicBezTo>
                  <a:cubicBezTo>
                    <a:pt x="0" y="40"/>
                    <a:pt x="0" y="32"/>
                    <a:pt x="0" y="24"/>
                  </a:cubicBezTo>
                  <a:cubicBezTo>
                    <a:pt x="0" y="16"/>
                    <a:pt x="8" y="8"/>
                    <a:pt x="16" y="8"/>
                  </a:cubicBezTo>
                  <a:cubicBezTo>
                    <a:pt x="23" y="0"/>
                    <a:pt x="32" y="0"/>
                    <a:pt x="39" y="0"/>
                  </a:cubicBezTo>
                  <a:cubicBezTo>
                    <a:pt x="55" y="0"/>
                    <a:pt x="63" y="0"/>
                    <a:pt x="71" y="8"/>
                  </a:cubicBezTo>
                  <a:cubicBezTo>
                    <a:pt x="79" y="8"/>
                    <a:pt x="79" y="16"/>
                    <a:pt x="87" y="24"/>
                  </a:cubicBezTo>
                  <a:cubicBezTo>
                    <a:pt x="87" y="32"/>
                    <a:pt x="87" y="40"/>
                    <a:pt x="87" y="48"/>
                  </a:cubicBezTo>
                  <a:lnTo>
                    <a:pt x="87" y="56"/>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5" name="Freeform 987"/>
            <p:cNvSpPr>
              <a:spLocks noChangeArrowheads="1"/>
            </p:cNvSpPr>
            <p:nvPr/>
          </p:nvSpPr>
          <p:spPr bwMode="auto">
            <a:xfrm>
              <a:off x="18291186" y="7227393"/>
              <a:ext cx="63523" cy="107990"/>
            </a:xfrm>
            <a:custGeom>
              <a:avLst/>
              <a:gdLst>
                <a:gd name="T0" fmla="*/ 87 w 88"/>
                <a:gd name="T1" fmla="*/ 0 h 152"/>
                <a:gd name="T2" fmla="*/ 87 w 88"/>
                <a:gd name="T3" fmla="*/ 32 h 152"/>
                <a:gd name="T4" fmla="*/ 63 w 88"/>
                <a:gd name="T5" fmla="*/ 32 h 152"/>
                <a:gd name="T6" fmla="*/ 63 w 88"/>
                <a:gd name="T7" fmla="*/ 151 h 152"/>
                <a:gd name="T8" fmla="*/ 23 w 88"/>
                <a:gd name="T9" fmla="*/ 151 h 152"/>
                <a:gd name="T10" fmla="*/ 23 w 88"/>
                <a:gd name="T11" fmla="*/ 32 h 152"/>
                <a:gd name="T12" fmla="*/ 0 w 88"/>
                <a:gd name="T13" fmla="*/ 32 h 152"/>
                <a:gd name="T14" fmla="*/ 0 w 88"/>
                <a:gd name="T15" fmla="*/ 0 h 152"/>
                <a:gd name="T16" fmla="*/ 87 w 88"/>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52">
                  <a:moveTo>
                    <a:pt x="87" y="0"/>
                  </a:moveTo>
                  <a:lnTo>
                    <a:pt x="87" y="32"/>
                  </a:lnTo>
                  <a:lnTo>
                    <a:pt x="63" y="32"/>
                  </a:lnTo>
                  <a:lnTo>
                    <a:pt x="63" y="151"/>
                  </a:lnTo>
                  <a:lnTo>
                    <a:pt x="23" y="151"/>
                  </a:lnTo>
                  <a:lnTo>
                    <a:pt x="23" y="32"/>
                  </a:lnTo>
                  <a:lnTo>
                    <a:pt x="0" y="32"/>
                  </a:lnTo>
                  <a:lnTo>
                    <a:pt x="0"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6" name="Freeform 988"/>
            <p:cNvSpPr>
              <a:spLocks noChangeArrowheads="1"/>
            </p:cNvSpPr>
            <p:nvPr/>
          </p:nvSpPr>
          <p:spPr bwMode="auto">
            <a:xfrm>
              <a:off x="18361061" y="7227393"/>
              <a:ext cx="63523" cy="107990"/>
            </a:xfrm>
            <a:custGeom>
              <a:avLst/>
              <a:gdLst>
                <a:gd name="T0" fmla="*/ 86 w 87"/>
                <a:gd name="T1" fmla="*/ 87 h 152"/>
                <a:gd name="T2" fmla="*/ 86 w 87"/>
                <a:gd name="T3" fmla="*/ 87 h 152"/>
                <a:gd name="T4" fmla="*/ 86 w 87"/>
                <a:gd name="T5" fmla="*/ 119 h 152"/>
                <a:gd name="T6" fmla="*/ 79 w 87"/>
                <a:gd name="T7" fmla="*/ 135 h 152"/>
                <a:gd name="T8" fmla="*/ 63 w 87"/>
                <a:gd name="T9" fmla="*/ 151 h 152"/>
                <a:gd name="T10" fmla="*/ 39 w 87"/>
                <a:gd name="T11" fmla="*/ 151 h 152"/>
                <a:gd name="T12" fmla="*/ 23 w 87"/>
                <a:gd name="T13" fmla="*/ 151 h 152"/>
                <a:gd name="T14" fmla="*/ 7 w 87"/>
                <a:gd name="T15" fmla="*/ 135 h 152"/>
                <a:gd name="T16" fmla="*/ 0 w 87"/>
                <a:gd name="T17" fmla="*/ 119 h 152"/>
                <a:gd name="T18" fmla="*/ 0 w 87"/>
                <a:gd name="T19" fmla="*/ 87 h 152"/>
                <a:gd name="T20" fmla="*/ 0 w 87"/>
                <a:gd name="T21" fmla="*/ 63 h 152"/>
                <a:gd name="T22" fmla="*/ 0 w 87"/>
                <a:gd name="T23" fmla="*/ 32 h 152"/>
                <a:gd name="T24" fmla="*/ 7 w 87"/>
                <a:gd name="T25" fmla="*/ 16 h 152"/>
                <a:gd name="T26" fmla="*/ 23 w 87"/>
                <a:gd name="T27" fmla="*/ 0 h 152"/>
                <a:gd name="T28" fmla="*/ 39 w 87"/>
                <a:gd name="T29" fmla="*/ 0 h 152"/>
                <a:gd name="T30" fmla="*/ 63 w 87"/>
                <a:gd name="T31" fmla="*/ 0 h 152"/>
                <a:gd name="T32" fmla="*/ 79 w 87"/>
                <a:gd name="T33" fmla="*/ 16 h 152"/>
                <a:gd name="T34" fmla="*/ 86 w 87"/>
                <a:gd name="T35" fmla="*/ 32 h 152"/>
                <a:gd name="T36" fmla="*/ 86 w 87"/>
                <a:gd name="T37" fmla="*/ 63 h 152"/>
                <a:gd name="T38" fmla="*/ 86 w 87"/>
                <a:gd name="T39" fmla="*/ 87 h 152"/>
                <a:gd name="T40" fmla="*/ 47 w 87"/>
                <a:gd name="T41" fmla="*/ 40 h 152"/>
                <a:gd name="T42" fmla="*/ 47 w 87"/>
                <a:gd name="T43" fmla="*/ 40 h 152"/>
                <a:gd name="T44" fmla="*/ 47 w 87"/>
                <a:gd name="T45" fmla="*/ 24 h 152"/>
                <a:gd name="T46" fmla="*/ 39 w 87"/>
                <a:gd name="T47" fmla="*/ 24 h 152"/>
                <a:gd name="T48" fmla="*/ 39 w 87"/>
                <a:gd name="T49" fmla="*/ 24 h 152"/>
                <a:gd name="T50" fmla="*/ 39 w 87"/>
                <a:gd name="T51" fmla="*/ 40 h 152"/>
                <a:gd name="T52" fmla="*/ 39 w 87"/>
                <a:gd name="T53" fmla="*/ 111 h 152"/>
                <a:gd name="T54" fmla="*/ 39 w 87"/>
                <a:gd name="T55" fmla="*/ 127 h 152"/>
                <a:gd name="T56" fmla="*/ 39 w 87"/>
                <a:gd name="T57" fmla="*/ 127 h 152"/>
                <a:gd name="T58" fmla="*/ 47 w 87"/>
                <a:gd name="T59" fmla="*/ 127 h 152"/>
                <a:gd name="T60" fmla="*/ 47 w 87"/>
                <a:gd name="T61" fmla="*/ 111 h 152"/>
                <a:gd name="T62" fmla="*/ 47 w 87"/>
                <a:gd name="T63"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152">
                  <a:moveTo>
                    <a:pt x="86" y="87"/>
                  </a:moveTo>
                  <a:lnTo>
                    <a:pt x="86" y="87"/>
                  </a:lnTo>
                  <a:cubicBezTo>
                    <a:pt x="86" y="103"/>
                    <a:pt x="86" y="111"/>
                    <a:pt x="86" y="119"/>
                  </a:cubicBezTo>
                  <a:cubicBezTo>
                    <a:pt x="86" y="127"/>
                    <a:pt x="86" y="135"/>
                    <a:pt x="79" y="135"/>
                  </a:cubicBezTo>
                  <a:cubicBezTo>
                    <a:pt x="79" y="143"/>
                    <a:pt x="71" y="143"/>
                    <a:pt x="63" y="151"/>
                  </a:cubicBezTo>
                  <a:cubicBezTo>
                    <a:pt x="55" y="151"/>
                    <a:pt x="47" y="151"/>
                    <a:pt x="39" y="151"/>
                  </a:cubicBezTo>
                  <a:cubicBezTo>
                    <a:pt x="31" y="151"/>
                    <a:pt x="31" y="151"/>
                    <a:pt x="23" y="151"/>
                  </a:cubicBezTo>
                  <a:cubicBezTo>
                    <a:pt x="15" y="143"/>
                    <a:pt x="7" y="143"/>
                    <a:pt x="7" y="135"/>
                  </a:cubicBezTo>
                  <a:cubicBezTo>
                    <a:pt x="0" y="135"/>
                    <a:pt x="0" y="127"/>
                    <a:pt x="0" y="119"/>
                  </a:cubicBezTo>
                  <a:cubicBezTo>
                    <a:pt x="0" y="111"/>
                    <a:pt x="0" y="103"/>
                    <a:pt x="0" y="87"/>
                  </a:cubicBezTo>
                  <a:cubicBezTo>
                    <a:pt x="0" y="63"/>
                    <a:pt x="0" y="63"/>
                    <a:pt x="0" y="63"/>
                  </a:cubicBezTo>
                  <a:cubicBezTo>
                    <a:pt x="0" y="48"/>
                    <a:pt x="0" y="40"/>
                    <a:pt x="0" y="32"/>
                  </a:cubicBezTo>
                  <a:cubicBezTo>
                    <a:pt x="0" y="24"/>
                    <a:pt x="0" y="16"/>
                    <a:pt x="7" y="16"/>
                  </a:cubicBezTo>
                  <a:cubicBezTo>
                    <a:pt x="7" y="8"/>
                    <a:pt x="15" y="8"/>
                    <a:pt x="23" y="0"/>
                  </a:cubicBezTo>
                  <a:cubicBezTo>
                    <a:pt x="23" y="0"/>
                    <a:pt x="31" y="0"/>
                    <a:pt x="39" y="0"/>
                  </a:cubicBezTo>
                  <a:cubicBezTo>
                    <a:pt x="47" y="0"/>
                    <a:pt x="55" y="0"/>
                    <a:pt x="63" y="0"/>
                  </a:cubicBezTo>
                  <a:cubicBezTo>
                    <a:pt x="71" y="8"/>
                    <a:pt x="79" y="8"/>
                    <a:pt x="79" y="16"/>
                  </a:cubicBezTo>
                  <a:cubicBezTo>
                    <a:pt x="86" y="16"/>
                    <a:pt x="86" y="24"/>
                    <a:pt x="86" y="32"/>
                  </a:cubicBezTo>
                  <a:cubicBezTo>
                    <a:pt x="86" y="40"/>
                    <a:pt x="86" y="48"/>
                    <a:pt x="86" y="63"/>
                  </a:cubicBezTo>
                  <a:lnTo>
                    <a:pt x="86" y="87"/>
                  </a:lnTo>
                  <a:close/>
                  <a:moveTo>
                    <a:pt x="47" y="40"/>
                  </a:moveTo>
                  <a:lnTo>
                    <a:pt x="47" y="40"/>
                  </a:lnTo>
                  <a:cubicBezTo>
                    <a:pt x="47" y="32"/>
                    <a:pt x="47" y="32"/>
                    <a:pt x="47" y="24"/>
                  </a:cubicBezTo>
                  <a:cubicBezTo>
                    <a:pt x="47" y="24"/>
                    <a:pt x="47" y="24"/>
                    <a:pt x="39" y="24"/>
                  </a:cubicBezTo>
                  <a:lnTo>
                    <a:pt x="39" y="24"/>
                  </a:lnTo>
                  <a:cubicBezTo>
                    <a:pt x="39" y="24"/>
                    <a:pt x="39" y="32"/>
                    <a:pt x="39" y="40"/>
                  </a:cubicBezTo>
                  <a:cubicBezTo>
                    <a:pt x="39" y="111"/>
                    <a:pt x="39" y="111"/>
                    <a:pt x="39" y="111"/>
                  </a:cubicBezTo>
                  <a:cubicBezTo>
                    <a:pt x="39" y="119"/>
                    <a:pt x="39" y="119"/>
                    <a:pt x="39" y="127"/>
                  </a:cubicBezTo>
                  <a:lnTo>
                    <a:pt x="39" y="127"/>
                  </a:lnTo>
                  <a:cubicBezTo>
                    <a:pt x="47" y="127"/>
                    <a:pt x="47" y="127"/>
                    <a:pt x="47" y="127"/>
                  </a:cubicBezTo>
                  <a:cubicBezTo>
                    <a:pt x="47" y="119"/>
                    <a:pt x="47" y="119"/>
                    <a:pt x="47" y="111"/>
                  </a:cubicBezTo>
                  <a:lnTo>
                    <a:pt x="47"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7" name="Freeform 989"/>
            <p:cNvSpPr>
              <a:spLocks noChangeArrowheads="1"/>
            </p:cNvSpPr>
            <p:nvPr/>
          </p:nvSpPr>
          <p:spPr bwMode="auto">
            <a:xfrm>
              <a:off x="18434112" y="7227393"/>
              <a:ext cx="63523" cy="107990"/>
            </a:xfrm>
            <a:custGeom>
              <a:avLst/>
              <a:gdLst>
                <a:gd name="T0" fmla="*/ 87 w 88"/>
                <a:gd name="T1" fmla="*/ 0 h 152"/>
                <a:gd name="T2" fmla="*/ 87 w 88"/>
                <a:gd name="T3" fmla="*/ 151 h 152"/>
                <a:gd name="T4" fmla="*/ 48 w 88"/>
                <a:gd name="T5" fmla="*/ 151 h 152"/>
                <a:gd name="T6" fmla="*/ 32 w 88"/>
                <a:gd name="T7" fmla="*/ 79 h 152"/>
                <a:gd name="T8" fmla="*/ 32 w 88"/>
                <a:gd name="T9" fmla="*/ 151 h 152"/>
                <a:gd name="T10" fmla="*/ 0 w 88"/>
                <a:gd name="T11" fmla="*/ 151 h 152"/>
                <a:gd name="T12" fmla="*/ 0 w 88"/>
                <a:gd name="T13" fmla="*/ 0 h 152"/>
                <a:gd name="T14" fmla="*/ 32 w 88"/>
                <a:gd name="T15" fmla="*/ 0 h 152"/>
                <a:gd name="T16" fmla="*/ 56 w 88"/>
                <a:gd name="T17" fmla="*/ 71 h 152"/>
                <a:gd name="T18" fmla="*/ 56 w 88"/>
                <a:gd name="T19" fmla="*/ 0 h 152"/>
                <a:gd name="T20" fmla="*/ 87 w 8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52">
                  <a:moveTo>
                    <a:pt x="87" y="0"/>
                  </a:moveTo>
                  <a:lnTo>
                    <a:pt x="87" y="151"/>
                  </a:lnTo>
                  <a:lnTo>
                    <a:pt x="48" y="151"/>
                  </a:lnTo>
                  <a:lnTo>
                    <a:pt x="32" y="79"/>
                  </a:lnTo>
                  <a:lnTo>
                    <a:pt x="32" y="151"/>
                  </a:lnTo>
                  <a:lnTo>
                    <a:pt x="0" y="151"/>
                  </a:lnTo>
                  <a:lnTo>
                    <a:pt x="0" y="0"/>
                  </a:lnTo>
                  <a:lnTo>
                    <a:pt x="32" y="0"/>
                  </a:lnTo>
                  <a:lnTo>
                    <a:pt x="56" y="71"/>
                  </a:lnTo>
                  <a:lnTo>
                    <a:pt x="56"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8" name="Freeform 990"/>
            <p:cNvSpPr>
              <a:spLocks noChangeArrowheads="1"/>
            </p:cNvSpPr>
            <p:nvPr/>
          </p:nvSpPr>
          <p:spPr bwMode="auto">
            <a:xfrm>
              <a:off x="18075207" y="7370319"/>
              <a:ext cx="63523" cy="107990"/>
            </a:xfrm>
            <a:custGeom>
              <a:avLst/>
              <a:gdLst>
                <a:gd name="T0" fmla="*/ 0 w 88"/>
                <a:gd name="T1" fmla="*/ 0 h 151"/>
                <a:gd name="T2" fmla="*/ 0 w 88"/>
                <a:gd name="T3" fmla="*/ 0 h 151"/>
                <a:gd name="T4" fmla="*/ 24 w 88"/>
                <a:gd name="T5" fmla="*/ 0 h 151"/>
                <a:gd name="T6" fmla="*/ 63 w 88"/>
                <a:gd name="T7" fmla="*/ 8 h 151"/>
                <a:gd name="T8" fmla="*/ 79 w 88"/>
                <a:gd name="T9" fmla="*/ 16 h 151"/>
                <a:gd name="T10" fmla="*/ 87 w 88"/>
                <a:gd name="T11" fmla="*/ 24 h 151"/>
                <a:gd name="T12" fmla="*/ 87 w 88"/>
                <a:gd name="T13" fmla="*/ 55 h 151"/>
                <a:gd name="T14" fmla="*/ 87 w 88"/>
                <a:gd name="T15" fmla="*/ 103 h 151"/>
                <a:gd name="T16" fmla="*/ 87 w 88"/>
                <a:gd name="T17" fmla="*/ 134 h 151"/>
                <a:gd name="T18" fmla="*/ 79 w 88"/>
                <a:gd name="T19" fmla="*/ 142 h 151"/>
                <a:gd name="T20" fmla="*/ 63 w 88"/>
                <a:gd name="T21" fmla="*/ 150 h 151"/>
                <a:gd name="T22" fmla="*/ 48 w 88"/>
                <a:gd name="T23" fmla="*/ 150 h 151"/>
                <a:gd name="T24" fmla="*/ 0 w 88"/>
                <a:gd name="T25" fmla="*/ 150 h 151"/>
                <a:gd name="T26" fmla="*/ 0 w 88"/>
                <a:gd name="T27" fmla="*/ 0 h 151"/>
                <a:gd name="T28" fmla="*/ 40 w 88"/>
                <a:gd name="T29" fmla="*/ 31 h 151"/>
                <a:gd name="T30" fmla="*/ 40 w 88"/>
                <a:gd name="T31" fmla="*/ 31 h 151"/>
                <a:gd name="T32" fmla="*/ 40 w 88"/>
                <a:gd name="T33" fmla="*/ 126 h 151"/>
                <a:gd name="T34" fmla="*/ 48 w 88"/>
                <a:gd name="T35" fmla="*/ 118 h 151"/>
                <a:gd name="T36" fmla="*/ 48 w 88"/>
                <a:gd name="T37" fmla="*/ 103 h 151"/>
                <a:gd name="T38" fmla="*/ 48 w 88"/>
                <a:gd name="T39" fmla="*/ 47 h 151"/>
                <a:gd name="T40" fmla="*/ 48 w 88"/>
                <a:gd name="T41" fmla="*/ 31 h 151"/>
                <a:gd name="T42" fmla="*/ 48 w 88"/>
                <a:gd name="T43" fmla="*/ 31 h 151"/>
                <a:gd name="T44" fmla="*/ 40 w 88"/>
                <a:gd name="T45"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51">
                  <a:moveTo>
                    <a:pt x="0" y="0"/>
                  </a:moveTo>
                  <a:lnTo>
                    <a:pt x="0" y="0"/>
                  </a:lnTo>
                  <a:cubicBezTo>
                    <a:pt x="24" y="0"/>
                    <a:pt x="24" y="0"/>
                    <a:pt x="24" y="0"/>
                  </a:cubicBezTo>
                  <a:cubicBezTo>
                    <a:pt x="48" y="0"/>
                    <a:pt x="56" y="0"/>
                    <a:pt x="63" y="8"/>
                  </a:cubicBezTo>
                  <a:cubicBezTo>
                    <a:pt x="71" y="8"/>
                    <a:pt x="79" y="8"/>
                    <a:pt x="79" y="16"/>
                  </a:cubicBezTo>
                  <a:lnTo>
                    <a:pt x="87" y="24"/>
                  </a:lnTo>
                  <a:cubicBezTo>
                    <a:pt x="87" y="31"/>
                    <a:pt x="87" y="40"/>
                    <a:pt x="87" y="55"/>
                  </a:cubicBezTo>
                  <a:cubicBezTo>
                    <a:pt x="87" y="103"/>
                    <a:pt x="87" y="103"/>
                    <a:pt x="87" y="103"/>
                  </a:cubicBezTo>
                  <a:cubicBezTo>
                    <a:pt x="87" y="118"/>
                    <a:pt x="87" y="126"/>
                    <a:pt x="87" y="134"/>
                  </a:cubicBezTo>
                  <a:lnTo>
                    <a:pt x="79" y="142"/>
                  </a:lnTo>
                  <a:cubicBezTo>
                    <a:pt x="71" y="142"/>
                    <a:pt x="71" y="150"/>
                    <a:pt x="63" y="150"/>
                  </a:cubicBezTo>
                  <a:cubicBezTo>
                    <a:pt x="63" y="150"/>
                    <a:pt x="56" y="150"/>
                    <a:pt x="48" y="150"/>
                  </a:cubicBezTo>
                  <a:cubicBezTo>
                    <a:pt x="0" y="150"/>
                    <a:pt x="0" y="150"/>
                    <a:pt x="0" y="150"/>
                  </a:cubicBezTo>
                  <a:lnTo>
                    <a:pt x="0" y="0"/>
                  </a:lnTo>
                  <a:close/>
                  <a:moveTo>
                    <a:pt x="40" y="31"/>
                  </a:moveTo>
                  <a:lnTo>
                    <a:pt x="40" y="31"/>
                  </a:lnTo>
                  <a:cubicBezTo>
                    <a:pt x="40" y="126"/>
                    <a:pt x="40" y="126"/>
                    <a:pt x="40" y="126"/>
                  </a:cubicBezTo>
                  <a:cubicBezTo>
                    <a:pt x="40" y="126"/>
                    <a:pt x="48" y="126"/>
                    <a:pt x="48" y="118"/>
                  </a:cubicBezTo>
                  <a:cubicBezTo>
                    <a:pt x="48" y="118"/>
                    <a:pt x="48" y="111"/>
                    <a:pt x="48" y="103"/>
                  </a:cubicBezTo>
                  <a:cubicBezTo>
                    <a:pt x="48" y="47"/>
                    <a:pt x="48" y="47"/>
                    <a:pt x="48" y="47"/>
                  </a:cubicBezTo>
                  <a:cubicBezTo>
                    <a:pt x="48" y="40"/>
                    <a:pt x="48" y="31"/>
                    <a:pt x="48" y="31"/>
                  </a:cubicBezTo>
                  <a:lnTo>
                    <a:pt x="48" y="31"/>
                  </a:lnTo>
                  <a:cubicBezTo>
                    <a:pt x="40" y="31"/>
                    <a:pt x="40"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999" name="Freeform 991"/>
            <p:cNvSpPr>
              <a:spLocks noChangeArrowheads="1"/>
            </p:cNvSpPr>
            <p:nvPr/>
          </p:nvSpPr>
          <p:spPr bwMode="auto">
            <a:xfrm>
              <a:off x="18148257" y="7370319"/>
              <a:ext cx="63523" cy="107990"/>
            </a:xfrm>
            <a:custGeom>
              <a:avLst/>
              <a:gdLst>
                <a:gd name="T0" fmla="*/ 87 w 88"/>
                <a:gd name="T1" fmla="*/ 63 h 151"/>
                <a:gd name="T2" fmla="*/ 87 w 88"/>
                <a:gd name="T3" fmla="*/ 63 h 151"/>
                <a:gd name="T4" fmla="*/ 47 w 88"/>
                <a:gd name="T5" fmla="*/ 63 h 151"/>
                <a:gd name="T6" fmla="*/ 47 w 88"/>
                <a:gd name="T7" fmla="*/ 40 h 151"/>
                <a:gd name="T8" fmla="*/ 47 w 88"/>
                <a:gd name="T9" fmla="*/ 24 h 151"/>
                <a:gd name="T10" fmla="*/ 40 w 88"/>
                <a:gd name="T11" fmla="*/ 24 h 151"/>
                <a:gd name="T12" fmla="*/ 40 w 88"/>
                <a:gd name="T13" fmla="*/ 31 h 151"/>
                <a:gd name="T14" fmla="*/ 32 w 88"/>
                <a:gd name="T15" fmla="*/ 40 h 151"/>
                <a:gd name="T16" fmla="*/ 32 w 88"/>
                <a:gd name="T17" fmla="*/ 111 h 151"/>
                <a:gd name="T18" fmla="*/ 40 w 88"/>
                <a:gd name="T19" fmla="*/ 126 h 151"/>
                <a:gd name="T20" fmla="*/ 40 w 88"/>
                <a:gd name="T21" fmla="*/ 126 h 151"/>
                <a:gd name="T22" fmla="*/ 47 w 88"/>
                <a:gd name="T23" fmla="*/ 126 h 151"/>
                <a:gd name="T24" fmla="*/ 47 w 88"/>
                <a:gd name="T25" fmla="*/ 111 h 151"/>
                <a:gd name="T26" fmla="*/ 47 w 88"/>
                <a:gd name="T27" fmla="*/ 95 h 151"/>
                <a:gd name="T28" fmla="*/ 87 w 88"/>
                <a:gd name="T29" fmla="*/ 95 h 151"/>
                <a:gd name="T30" fmla="*/ 87 w 88"/>
                <a:gd name="T31" fmla="*/ 95 h 151"/>
                <a:gd name="T32" fmla="*/ 87 w 88"/>
                <a:gd name="T33" fmla="*/ 126 h 151"/>
                <a:gd name="T34" fmla="*/ 71 w 88"/>
                <a:gd name="T35" fmla="*/ 142 h 151"/>
                <a:gd name="T36" fmla="*/ 40 w 88"/>
                <a:gd name="T37" fmla="*/ 150 h 151"/>
                <a:gd name="T38" fmla="*/ 16 w 88"/>
                <a:gd name="T39" fmla="*/ 150 h 151"/>
                <a:gd name="T40" fmla="*/ 0 w 88"/>
                <a:gd name="T41" fmla="*/ 126 h 151"/>
                <a:gd name="T42" fmla="*/ 0 w 88"/>
                <a:gd name="T43" fmla="*/ 95 h 151"/>
                <a:gd name="T44" fmla="*/ 0 w 88"/>
                <a:gd name="T45" fmla="*/ 55 h 151"/>
                <a:gd name="T46" fmla="*/ 0 w 88"/>
                <a:gd name="T47" fmla="*/ 31 h 151"/>
                <a:gd name="T48" fmla="*/ 8 w 88"/>
                <a:gd name="T49" fmla="*/ 16 h 151"/>
                <a:gd name="T50" fmla="*/ 16 w 88"/>
                <a:gd name="T51" fmla="*/ 0 h 151"/>
                <a:gd name="T52" fmla="*/ 40 w 88"/>
                <a:gd name="T53" fmla="*/ 0 h 151"/>
                <a:gd name="T54" fmla="*/ 71 w 88"/>
                <a:gd name="T55" fmla="*/ 8 h 151"/>
                <a:gd name="T56" fmla="*/ 87 w 88"/>
                <a:gd name="T57" fmla="*/ 24 h 151"/>
                <a:gd name="T58" fmla="*/ 87 w 88"/>
                <a:gd name="T59" fmla="*/ 55 h 151"/>
                <a:gd name="T60" fmla="*/ 87 w 88"/>
                <a:gd name="T61" fmla="*/ 6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51">
                  <a:moveTo>
                    <a:pt x="87" y="63"/>
                  </a:moveTo>
                  <a:lnTo>
                    <a:pt x="87" y="63"/>
                  </a:lnTo>
                  <a:cubicBezTo>
                    <a:pt x="47" y="63"/>
                    <a:pt x="47" y="63"/>
                    <a:pt x="47" y="63"/>
                  </a:cubicBezTo>
                  <a:cubicBezTo>
                    <a:pt x="47" y="40"/>
                    <a:pt x="47" y="40"/>
                    <a:pt x="47" y="40"/>
                  </a:cubicBezTo>
                  <a:cubicBezTo>
                    <a:pt x="47" y="31"/>
                    <a:pt x="47" y="31"/>
                    <a:pt x="47" y="24"/>
                  </a:cubicBezTo>
                  <a:cubicBezTo>
                    <a:pt x="47" y="24"/>
                    <a:pt x="47" y="24"/>
                    <a:pt x="40" y="24"/>
                  </a:cubicBezTo>
                  <a:cubicBezTo>
                    <a:pt x="40" y="24"/>
                    <a:pt x="40" y="24"/>
                    <a:pt x="40" y="31"/>
                  </a:cubicBezTo>
                  <a:cubicBezTo>
                    <a:pt x="40" y="31"/>
                    <a:pt x="32" y="31"/>
                    <a:pt x="32" y="40"/>
                  </a:cubicBezTo>
                  <a:cubicBezTo>
                    <a:pt x="32" y="111"/>
                    <a:pt x="32" y="111"/>
                    <a:pt x="32" y="111"/>
                  </a:cubicBezTo>
                  <a:cubicBezTo>
                    <a:pt x="32" y="118"/>
                    <a:pt x="40" y="126"/>
                    <a:pt x="40" y="126"/>
                  </a:cubicBezTo>
                  <a:lnTo>
                    <a:pt x="40" y="126"/>
                  </a:lnTo>
                  <a:cubicBezTo>
                    <a:pt x="47" y="126"/>
                    <a:pt x="47" y="126"/>
                    <a:pt x="47" y="126"/>
                  </a:cubicBezTo>
                  <a:cubicBezTo>
                    <a:pt x="47" y="126"/>
                    <a:pt x="47" y="118"/>
                    <a:pt x="47" y="111"/>
                  </a:cubicBezTo>
                  <a:cubicBezTo>
                    <a:pt x="47" y="95"/>
                    <a:pt x="47" y="95"/>
                    <a:pt x="47" y="95"/>
                  </a:cubicBezTo>
                  <a:cubicBezTo>
                    <a:pt x="87" y="95"/>
                    <a:pt x="87" y="95"/>
                    <a:pt x="87" y="95"/>
                  </a:cubicBezTo>
                  <a:lnTo>
                    <a:pt x="87" y="95"/>
                  </a:lnTo>
                  <a:cubicBezTo>
                    <a:pt x="87" y="111"/>
                    <a:pt x="87" y="126"/>
                    <a:pt x="87" y="126"/>
                  </a:cubicBezTo>
                  <a:cubicBezTo>
                    <a:pt x="79" y="134"/>
                    <a:pt x="79" y="142"/>
                    <a:pt x="71" y="142"/>
                  </a:cubicBezTo>
                  <a:cubicBezTo>
                    <a:pt x="63" y="150"/>
                    <a:pt x="55" y="150"/>
                    <a:pt x="40" y="150"/>
                  </a:cubicBezTo>
                  <a:cubicBezTo>
                    <a:pt x="32" y="150"/>
                    <a:pt x="24" y="150"/>
                    <a:pt x="16" y="150"/>
                  </a:cubicBezTo>
                  <a:cubicBezTo>
                    <a:pt x="8" y="142"/>
                    <a:pt x="0" y="134"/>
                    <a:pt x="0" y="126"/>
                  </a:cubicBezTo>
                  <a:cubicBezTo>
                    <a:pt x="0" y="126"/>
                    <a:pt x="0" y="111"/>
                    <a:pt x="0" y="95"/>
                  </a:cubicBezTo>
                  <a:cubicBezTo>
                    <a:pt x="0" y="55"/>
                    <a:pt x="0" y="55"/>
                    <a:pt x="0" y="55"/>
                  </a:cubicBezTo>
                  <a:cubicBezTo>
                    <a:pt x="0" y="47"/>
                    <a:pt x="0" y="40"/>
                    <a:pt x="0" y="31"/>
                  </a:cubicBezTo>
                  <a:cubicBezTo>
                    <a:pt x="0" y="24"/>
                    <a:pt x="0" y="24"/>
                    <a:pt x="8" y="16"/>
                  </a:cubicBezTo>
                  <a:cubicBezTo>
                    <a:pt x="8" y="8"/>
                    <a:pt x="16" y="8"/>
                    <a:pt x="16" y="0"/>
                  </a:cubicBezTo>
                  <a:cubicBezTo>
                    <a:pt x="24" y="0"/>
                    <a:pt x="32" y="0"/>
                    <a:pt x="40" y="0"/>
                  </a:cubicBezTo>
                  <a:cubicBezTo>
                    <a:pt x="55" y="0"/>
                    <a:pt x="63" y="0"/>
                    <a:pt x="71" y="8"/>
                  </a:cubicBezTo>
                  <a:cubicBezTo>
                    <a:pt x="79" y="8"/>
                    <a:pt x="79" y="16"/>
                    <a:pt x="87" y="24"/>
                  </a:cubicBezTo>
                  <a:cubicBezTo>
                    <a:pt x="87" y="31"/>
                    <a:pt x="87" y="40"/>
                    <a:pt x="87" y="55"/>
                  </a:cubicBezTo>
                  <a:lnTo>
                    <a:pt x="87" y="63"/>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0" name="Freeform 992"/>
            <p:cNvSpPr>
              <a:spLocks noChangeArrowheads="1"/>
            </p:cNvSpPr>
            <p:nvPr/>
          </p:nvSpPr>
          <p:spPr bwMode="auto">
            <a:xfrm>
              <a:off x="18103791" y="6928834"/>
              <a:ext cx="69876" cy="107990"/>
            </a:xfrm>
            <a:custGeom>
              <a:avLst/>
              <a:gdLst>
                <a:gd name="T0" fmla="*/ 0 w 96"/>
                <a:gd name="T1" fmla="*/ 0 h 151"/>
                <a:gd name="T2" fmla="*/ 0 w 96"/>
                <a:gd name="T3" fmla="*/ 0 h 151"/>
                <a:gd name="T4" fmla="*/ 31 w 96"/>
                <a:gd name="T5" fmla="*/ 0 h 151"/>
                <a:gd name="T6" fmla="*/ 71 w 96"/>
                <a:gd name="T7" fmla="*/ 8 h 151"/>
                <a:gd name="T8" fmla="*/ 87 w 96"/>
                <a:gd name="T9" fmla="*/ 16 h 151"/>
                <a:gd name="T10" fmla="*/ 87 w 96"/>
                <a:gd name="T11" fmla="*/ 24 h 151"/>
                <a:gd name="T12" fmla="*/ 95 w 96"/>
                <a:gd name="T13" fmla="*/ 56 h 151"/>
                <a:gd name="T14" fmla="*/ 95 w 96"/>
                <a:gd name="T15" fmla="*/ 111 h 151"/>
                <a:gd name="T16" fmla="*/ 87 w 96"/>
                <a:gd name="T17" fmla="*/ 134 h 151"/>
                <a:gd name="T18" fmla="*/ 79 w 96"/>
                <a:gd name="T19" fmla="*/ 143 h 151"/>
                <a:gd name="T20" fmla="*/ 71 w 96"/>
                <a:gd name="T21" fmla="*/ 150 h 151"/>
                <a:gd name="T22" fmla="*/ 47 w 96"/>
                <a:gd name="T23" fmla="*/ 150 h 151"/>
                <a:gd name="T24" fmla="*/ 0 w 96"/>
                <a:gd name="T25" fmla="*/ 150 h 151"/>
                <a:gd name="T26" fmla="*/ 0 w 96"/>
                <a:gd name="T27" fmla="*/ 0 h 151"/>
                <a:gd name="T28" fmla="*/ 39 w 96"/>
                <a:gd name="T29" fmla="*/ 24 h 151"/>
                <a:gd name="T30" fmla="*/ 39 w 96"/>
                <a:gd name="T31" fmla="*/ 24 h 151"/>
                <a:gd name="T32" fmla="*/ 39 w 96"/>
                <a:gd name="T33" fmla="*/ 127 h 151"/>
                <a:gd name="T34" fmla="*/ 47 w 96"/>
                <a:gd name="T35" fmla="*/ 127 h 151"/>
                <a:gd name="T36" fmla="*/ 55 w 96"/>
                <a:gd name="T37" fmla="*/ 103 h 151"/>
                <a:gd name="T38" fmla="*/ 55 w 96"/>
                <a:gd name="T39" fmla="*/ 48 h 151"/>
                <a:gd name="T40" fmla="*/ 55 w 96"/>
                <a:gd name="T41" fmla="*/ 32 h 151"/>
                <a:gd name="T42" fmla="*/ 47 w 96"/>
                <a:gd name="T43" fmla="*/ 32 h 151"/>
                <a:gd name="T44" fmla="*/ 39 w 96"/>
                <a:gd name="T45"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51">
                  <a:moveTo>
                    <a:pt x="0" y="0"/>
                  </a:moveTo>
                  <a:lnTo>
                    <a:pt x="0" y="0"/>
                  </a:lnTo>
                  <a:cubicBezTo>
                    <a:pt x="31" y="0"/>
                    <a:pt x="31" y="0"/>
                    <a:pt x="31" y="0"/>
                  </a:cubicBezTo>
                  <a:cubicBezTo>
                    <a:pt x="47" y="0"/>
                    <a:pt x="63" y="0"/>
                    <a:pt x="71" y="8"/>
                  </a:cubicBezTo>
                  <a:cubicBezTo>
                    <a:pt x="71" y="8"/>
                    <a:pt x="79" y="8"/>
                    <a:pt x="87" y="16"/>
                  </a:cubicBezTo>
                  <a:lnTo>
                    <a:pt x="87" y="24"/>
                  </a:lnTo>
                  <a:cubicBezTo>
                    <a:pt x="95" y="32"/>
                    <a:pt x="95" y="40"/>
                    <a:pt x="95" y="56"/>
                  </a:cubicBezTo>
                  <a:cubicBezTo>
                    <a:pt x="95" y="111"/>
                    <a:pt x="95" y="111"/>
                    <a:pt x="95" y="111"/>
                  </a:cubicBezTo>
                  <a:cubicBezTo>
                    <a:pt x="95" y="119"/>
                    <a:pt x="87" y="127"/>
                    <a:pt x="87" y="134"/>
                  </a:cubicBezTo>
                  <a:cubicBezTo>
                    <a:pt x="87" y="143"/>
                    <a:pt x="87" y="143"/>
                    <a:pt x="79" y="143"/>
                  </a:cubicBezTo>
                  <a:cubicBezTo>
                    <a:pt x="79" y="150"/>
                    <a:pt x="79" y="150"/>
                    <a:pt x="71" y="150"/>
                  </a:cubicBezTo>
                  <a:cubicBezTo>
                    <a:pt x="63" y="150"/>
                    <a:pt x="63" y="150"/>
                    <a:pt x="47" y="150"/>
                  </a:cubicBezTo>
                  <a:cubicBezTo>
                    <a:pt x="0" y="150"/>
                    <a:pt x="0" y="150"/>
                    <a:pt x="0" y="150"/>
                  </a:cubicBezTo>
                  <a:lnTo>
                    <a:pt x="0" y="0"/>
                  </a:lnTo>
                  <a:close/>
                  <a:moveTo>
                    <a:pt x="39" y="24"/>
                  </a:moveTo>
                  <a:lnTo>
                    <a:pt x="39" y="24"/>
                  </a:lnTo>
                  <a:cubicBezTo>
                    <a:pt x="39" y="127"/>
                    <a:pt x="39" y="127"/>
                    <a:pt x="39" y="127"/>
                  </a:cubicBezTo>
                  <a:cubicBezTo>
                    <a:pt x="47" y="127"/>
                    <a:pt x="47" y="127"/>
                    <a:pt x="47" y="127"/>
                  </a:cubicBezTo>
                  <a:cubicBezTo>
                    <a:pt x="55" y="119"/>
                    <a:pt x="55" y="111"/>
                    <a:pt x="55" y="103"/>
                  </a:cubicBezTo>
                  <a:cubicBezTo>
                    <a:pt x="55" y="48"/>
                    <a:pt x="55" y="48"/>
                    <a:pt x="55" y="48"/>
                  </a:cubicBezTo>
                  <a:cubicBezTo>
                    <a:pt x="55" y="40"/>
                    <a:pt x="55" y="32"/>
                    <a:pt x="55" y="32"/>
                  </a:cubicBezTo>
                  <a:cubicBezTo>
                    <a:pt x="47" y="32"/>
                    <a:pt x="47" y="32"/>
                    <a:pt x="47" y="32"/>
                  </a:cubicBezTo>
                  <a:cubicBezTo>
                    <a:pt x="47" y="32"/>
                    <a:pt x="47" y="24"/>
                    <a:pt x="39" y="24"/>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1" name="Freeform 993"/>
            <p:cNvSpPr>
              <a:spLocks noChangeArrowheads="1"/>
            </p:cNvSpPr>
            <p:nvPr/>
          </p:nvSpPr>
          <p:spPr bwMode="auto">
            <a:xfrm>
              <a:off x="18176844" y="6928834"/>
              <a:ext cx="50819" cy="107990"/>
            </a:xfrm>
            <a:custGeom>
              <a:avLst/>
              <a:gdLst>
                <a:gd name="T0" fmla="*/ 0 w 72"/>
                <a:gd name="T1" fmla="*/ 0 h 151"/>
                <a:gd name="T2" fmla="*/ 71 w 72"/>
                <a:gd name="T3" fmla="*/ 0 h 151"/>
                <a:gd name="T4" fmla="*/ 71 w 72"/>
                <a:gd name="T5" fmla="*/ 32 h 151"/>
                <a:gd name="T6" fmla="*/ 39 w 72"/>
                <a:gd name="T7" fmla="*/ 32 h 151"/>
                <a:gd name="T8" fmla="*/ 39 w 72"/>
                <a:gd name="T9" fmla="*/ 63 h 151"/>
                <a:gd name="T10" fmla="*/ 63 w 72"/>
                <a:gd name="T11" fmla="*/ 63 h 151"/>
                <a:gd name="T12" fmla="*/ 63 w 72"/>
                <a:gd name="T13" fmla="*/ 87 h 151"/>
                <a:gd name="T14" fmla="*/ 39 w 72"/>
                <a:gd name="T15" fmla="*/ 87 h 151"/>
                <a:gd name="T16" fmla="*/ 39 w 72"/>
                <a:gd name="T17" fmla="*/ 119 h 151"/>
                <a:gd name="T18" fmla="*/ 71 w 72"/>
                <a:gd name="T19" fmla="*/ 119 h 151"/>
                <a:gd name="T20" fmla="*/ 71 w 72"/>
                <a:gd name="T21" fmla="*/ 150 h 151"/>
                <a:gd name="T22" fmla="*/ 0 w 72"/>
                <a:gd name="T23" fmla="*/ 150 h 151"/>
                <a:gd name="T24" fmla="*/ 0 w 72"/>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51">
                  <a:moveTo>
                    <a:pt x="0" y="0"/>
                  </a:moveTo>
                  <a:lnTo>
                    <a:pt x="71" y="0"/>
                  </a:lnTo>
                  <a:lnTo>
                    <a:pt x="71" y="32"/>
                  </a:lnTo>
                  <a:lnTo>
                    <a:pt x="39" y="32"/>
                  </a:lnTo>
                  <a:lnTo>
                    <a:pt x="39" y="63"/>
                  </a:lnTo>
                  <a:lnTo>
                    <a:pt x="63" y="63"/>
                  </a:lnTo>
                  <a:lnTo>
                    <a:pt x="63" y="87"/>
                  </a:lnTo>
                  <a:lnTo>
                    <a:pt x="39" y="87"/>
                  </a:lnTo>
                  <a:lnTo>
                    <a:pt x="39" y="119"/>
                  </a:lnTo>
                  <a:lnTo>
                    <a:pt x="71" y="119"/>
                  </a:lnTo>
                  <a:lnTo>
                    <a:pt x="71"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2" name="Freeform 994"/>
            <p:cNvSpPr>
              <a:spLocks noChangeArrowheads="1"/>
            </p:cNvSpPr>
            <p:nvPr/>
          </p:nvSpPr>
          <p:spPr bwMode="auto">
            <a:xfrm>
              <a:off x="18234015" y="6928834"/>
              <a:ext cx="47641" cy="107990"/>
            </a:xfrm>
            <a:custGeom>
              <a:avLst/>
              <a:gdLst>
                <a:gd name="T0" fmla="*/ 39 w 64"/>
                <a:gd name="T1" fmla="*/ 0 h 151"/>
                <a:gd name="T2" fmla="*/ 39 w 64"/>
                <a:gd name="T3" fmla="*/ 119 h 151"/>
                <a:gd name="T4" fmla="*/ 63 w 64"/>
                <a:gd name="T5" fmla="*/ 119 h 151"/>
                <a:gd name="T6" fmla="*/ 63 w 64"/>
                <a:gd name="T7" fmla="*/ 150 h 151"/>
                <a:gd name="T8" fmla="*/ 0 w 64"/>
                <a:gd name="T9" fmla="*/ 150 h 151"/>
                <a:gd name="T10" fmla="*/ 0 w 64"/>
                <a:gd name="T11" fmla="*/ 0 h 151"/>
                <a:gd name="T12" fmla="*/ 39 w 64"/>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64" h="151">
                  <a:moveTo>
                    <a:pt x="39" y="0"/>
                  </a:moveTo>
                  <a:lnTo>
                    <a:pt x="39" y="119"/>
                  </a:lnTo>
                  <a:lnTo>
                    <a:pt x="63" y="119"/>
                  </a:lnTo>
                  <a:lnTo>
                    <a:pt x="63" y="150"/>
                  </a:lnTo>
                  <a:lnTo>
                    <a:pt x="0" y="15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3" name="Freeform 995"/>
            <p:cNvSpPr>
              <a:spLocks noChangeArrowheads="1"/>
            </p:cNvSpPr>
            <p:nvPr/>
          </p:nvSpPr>
          <p:spPr bwMode="auto">
            <a:xfrm>
              <a:off x="18284833" y="6928834"/>
              <a:ext cx="76228" cy="107990"/>
            </a:xfrm>
            <a:custGeom>
              <a:avLst/>
              <a:gdLst>
                <a:gd name="T0" fmla="*/ 79 w 104"/>
                <a:gd name="T1" fmla="*/ 0 h 151"/>
                <a:gd name="T2" fmla="*/ 79 w 104"/>
                <a:gd name="T3" fmla="*/ 0 h 151"/>
                <a:gd name="T4" fmla="*/ 103 w 104"/>
                <a:gd name="T5" fmla="*/ 150 h 151"/>
                <a:gd name="T6" fmla="*/ 63 w 104"/>
                <a:gd name="T7" fmla="*/ 150 h 151"/>
                <a:gd name="T8" fmla="*/ 55 w 104"/>
                <a:gd name="T9" fmla="*/ 127 h 151"/>
                <a:gd name="T10" fmla="*/ 47 w 104"/>
                <a:gd name="T11" fmla="*/ 127 h 151"/>
                <a:gd name="T12" fmla="*/ 39 w 104"/>
                <a:gd name="T13" fmla="*/ 150 h 151"/>
                <a:gd name="T14" fmla="*/ 0 w 104"/>
                <a:gd name="T15" fmla="*/ 150 h 151"/>
                <a:gd name="T16" fmla="*/ 23 w 104"/>
                <a:gd name="T17" fmla="*/ 0 h 151"/>
                <a:gd name="T18" fmla="*/ 79 w 104"/>
                <a:gd name="T19" fmla="*/ 0 h 151"/>
                <a:gd name="T20" fmla="*/ 55 w 104"/>
                <a:gd name="T21" fmla="*/ 95 h 151"/>
                <a:gd name="T22" fmla="*/ 55 w 104"/>
                <a:gd name="T23" fmla="*/ 95 h 151"/>
                <a:gd name="T24" fmla="*/ 47 w 104"/>
                <a:gd name="T25" fmla="*/ 32 h 151"/>
                <a:gd name="T26" fmla="*/ 39 w 104"/>
                <a:gd name="T27" fmla="*/ 95 h 151"/>
                <a:gd name="T28" fmla="*/ 55 w 104"/>
                <a:gd name="T29"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51">
                  <a:moveTo>
                    <a:pt x="79" y="0"/>
                  </a:moveTo>
                  <a:lnTo>
                    <a:pt x="79" y="0"/>
                  </a:lnTo>
                  <a:cubicBezTo>
                    <a:pt x="103" y="150"/>
                    <a:pt x="103" y="150"/>
                    <a:pt x="103" y="150"/>
                  </a:cubicBezTo>
                  <a:cubicBezTo>
                    <a:pt x="63" y="150"/>
                    <a:pt x="63" y="150"/>
                    <a:pt x="63" y="150"/>
                  </a:cubicBezTo>
                  <a:cubicBezTo>
                    <a:pt x="55" y="127"/>
                    <a:pt x="55" y="127"/>
                    <a:pt x="55" y="127"/>
                  </a:cubicBezTo>
                  <a:cubicBezTo>
                    <a:pt x="47" y="127"/>
                    <a:pt x="47" y="127"/>
                    <a:pt x="47" y="127"/>
                  </a:cubicBezTo>
                  <a:cubicBezTo>
                    <a:pt x="39" y="150"/>
                    <a:pt x="39" y="150"/>
                    <a:pt x="39" y="150"/>
                  </a:cubicBezTo>
                  <a:cubicBezTo>
                    <a:pt x="0" y="150"/>
                    <a:pt x="0" y="150"/>
                    <a:pt x="0" y="150"/>
                  </a:cubicBezTo>
                  <a:cubicBezTo>
                    <a:pt x="23" y="0"/>
                    <a:pt x="23" y="0"/>
                    <a:pt x="23" y="0"/>
                  </a:cubicBezTo>
                  <a:lnTo>
                    <a:pt x="79" y="0"/>
                  </a:lnTo>
                  <a:close/>
                  <a:moveTo>
                    <a:pt x="55" y="95"/>
                  </a:moveTo>
                  <a:lnTo>
                    <a:pt x="55" y="95"/>
                  </a:lnTo>
                  <a:cubicBezTo>
                    <a:pt x="55" y="79"/>
                    <a:pt x="55" y="63"/>
                    <a:pt x="47" y="32"/>
                  </a:cubicBezTo>
                  <a:cubicBezTo>
                    <a:pt x="47" y="63"/>
                    <a:pt x="47" y="87"/>
                    <a:pt x="39" y="95"/>
                  </a:cubicBezTo>
                  <a:lnTo>
                    <a:pt x="55"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4" name="Freeform 996"/>
            <p:cNvSpPr>
              <a:spLocks noChangeArrowheads="1"/>
            </p:cNvSpPr>
            <p:nvPr/>
          </p:nvSpPr>
          <p:spPr bwMode="auto">
            <a:xfrm>
              <a:off x="18354709" y="6928834"/>
              <a:ext cx="114342" cy="107990"/>
            </a:xfrm>
            <a:custGeom>
              <a:avLst/>
              <a:gdLst>
                <a:gd name="T0" fmla="*/ 158 w 159"/>
                <a:gd name="T1" fmla="*/ 0 h 151"/>
                <a:gd name="T2" fmla="*/ 158 w 159"/>
                <a:gd name="T3" fmla="*/ 0 h 151"/>
                <a:gd name="T4" fmla="*/ 134 w 159"/>
                <a:gd name="T5" fmla="*/ 150 h 151"/>
                <a:gd name="T6" fmla="*/ 87 w 159"/>
                <a:gd name="T7" fmla="*/ 150 h 151"/>
                <a:gd name="T8" fmla="*/ 79 w 159"/>
                <a:gd name="T9" fmla="*/ 71 h 151"/>
                <a:gd name="T10" fmla="*/ 63 w 159"/>
                <a:gd name="T11" fmla="*/ 150 h 151"/>
                <a:gd name="T12" fmla="*/ 15 w 159"/>
                <a:gd name="T13" fmla="*/ 150 h 151"/>
                <a:gd name="T14" fmla="*/ 0 w 159"/>
                <a:gd name="T15" fmla="*/ 0 h 151"/>
                <a:gd name="T16" fmla="*/ 39 w 159"/>
                <a:gd name="T17" fmla="*/ 0 h 151"/>
                <a:gd name="T18" fmla="*/ 39 w 159"/>
                <a:gd name="T19" fmla="*/ 56 h 151"/>
                <a:gd name="T20" fmla="*/ 47 w 159"/>
                <a:gd name="T21" fmla="*/ 103 h 151"/>
                <a:gd name="T22" fmla="*/ 55 w 159"/>
                <a:gd name="T23" fmla="*/ 0 h 151"/>
                <a:gd name="T24" fmla="*/ 94 w 159"/>
                <a:gd name="T25" fmla="*/ 0 h 151"/>
                <a:gd name="T26" fmla="*/ 102 w 159"/>
                <a:gd name="T27" fmla="*/ 48 h 151"/>
                <a:gd name="T28" fmla="*/ 102 w 159"/>
                <a:gd name="T29" fmla="*/ 111 h 151"/>
                <a:gd name="T30" fmla="*/ 118 w 159"/>
                <a:gd name="T31" fmla="*/ 0 h 151"/>
                <a:gd name="T32" fmla="*/ 158 w 159"/>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151">
                  <a:moveTo>
                    <a:pt x="158" y="0"/>
                  </a:moveTo>
                  <a:lnTo>
                    <a:pt x="158" y="0"/>
                  </a:lnTo>
                  <a:cubicBezTo>
                    <a:pt x="134" y="150"/>
                    <a:pt x="134" y="150"/>
                    <a:pt x="134" y="150"/>
                  </a:cubicBezTo>
                  <a:cubicBezTo>
                    <a:pt x="87" y="150"/>
                    <a:pt x="87" y="150"/>
                    <a:pt x="87" y="150"/>
                  </a:cubicBezTo>
                  <a:cubicBezTo>
                    <a:pt x="87" y="127"/>
                    <a:pt x="79" y="103"/>
                    <a:pt x="79" y="71"/>
                  </a:cubicBezTo>
                  <a:cubicBezTo>
                    <a:pt x="79" y="87"/>
                    <a:pt x="71" y="111"/>
                    <a:pt x="63" y="150"/>
                  </a:cubicBezTo>
                  <a:cubicBezTo>
                    <a:pt x="15" y="150"/>
                    <a:pt x="15" y="150"/>
                    <a:pt x="15" y="150"/>
                  </a:cubicBezTo>
                  <a:cubicBezTo>
                    <a:pt x="0" y="0"/>
                    <a:pt x="0" y="0"/>
                    <a:pt x="0" y="0"/>
                  </a:cubicBezTo>
                  <a:cubicBezTo>
                    <a:pt x="39" y="0"/>
                    <a:pt x="39" y="0"/>
                    <a:pt x="39" y="0"/>
                  </a:cubicBezTo>
                  <a:cubicBezTo>
                    <a:pt x="39" y="56"/>
                    <a:pt x="39" y="56"/>
                    <a:pt x="39" y="56"/>
                  </a:cubicBezTo>
                  <a:cubicBezTo>
                    <a:pt x="47" y="103"/>
                    <a:pt x="47" y="103"/>
                    <a:pt x="47" y="103"/>
                  </a:cubicBezTo>
                  <a:cubicBezTo>
                    <a:pt x="47" y="79"/>
                    <a:pt x="55" y="48"/>
                    <a:pt x="55" y="0"/>
                  </a:cubicBezTo>
                  <a:cubicBezTo>
                    <a:pt x="94" y="0"/>
                    <a:pt x="94" y="0"/>
                    <a:pt x="94" y="0"/>
                  </a:cubicBezTo>
                  <a:cubicBezTo>
                    <a:pt x="94" y="8"/>
                    <a:pt x="102" y="24"/>
                    <a:pt x="102" y="48"/>
                  </a:cubicBezTo>
                  <a:cubicBezTo>
                    <a:pt x="102" y="111"/>
                    <a:pt x="102" y="111"/>
                    <a:pt x="102" y="111"/>
                  </a:cubicBezTo>
                  <a:cubicBezTo>
                    <a:pt x="110" y="71"/>
                    <a:pt x="110" y="40"/>
                    <a:pt x="118" y="0"/>
                  </a:cubicBezTo>
                  <a:lnTo>
                    <a:pt x="15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5" name="Freeform 997"/>
            <p:cNvSpPr>
              <a:spLocks noChangeArrowheads="1"/>
            </p:cNvSpPr>
            <p:nvPr/>
          </p:nvSpPr>
          <p:spPr bwMode="auto">
            <a:xfrm>
              <a:off x="18475403" y="6928834"/>
              <a:ext cx="47641" cy="107990"/>
            </a:xfrm>
            <a:custGeom>
              <a:avLst/>
              <a:gdLst>
                <a:gd name="T0" fmla="*/ 0 w 64"/>
                <a:gd name="T1" fmla="*/ 0 h 151"/>
                <a:gd name="T2" fmla="*/ 63 w 64"/>
                <a:gd name="T3" fmla="*/ 0 h 151"/>
                <a:gd name="T4" fmla="*/ 63 w 64"/>
                <a:gd name="T5" fmla="*/ 32 h 151"/>
                <a:gd name="T6" fmla="*/ 39 w 64"/>
                <a:gd name="T7" fmla="*/ 32 h 151"/>
                <a:gd name="T8" fmla="*/ 39 w 64"/>
                <a:gd name="T9" fmla="*/ 63 h 151"/>
                <a:gd name="T10" fmla="*/ 63 w 64"/>
                <a:gd name="T11" fmla="*/ 63 h 151"/>
                <a:gd name="T12" fmla="*/ 63 w 64"/>
                <a:gd name="T13" fmla="*/ 87 h 151"/>
                <a:gd name="T14" fmla="*/ 39 w 64"/>
                <a:gd name="T15" fmla="*/ 87 h 151"/>
                <a:gd name="T16" fmla="*/ 39 w 64"/>
                <a:gd name="T17" fmla="*/ 119 h 151"/>
                <a:gd name="T18" fmla="*/ 63 w 64"/>
                <a:gd name="T19" fmla="*/ 119 h 151"/>
                <a:gd name="T20" fmla="*/ 63 w 64"/>
                <a:gd name="T21" fmla="*/ 150 h 151"/>
                <a:gd name="T22" fmla="*/ 0 w 64"/>
                <a:gd name="T23" fmla="*/ 150 h 151"/>
                <a:gd name="T24" fmla="*/ 0 w 64"/>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151">
                  <a:moveTo>
                    <a:pt x="0" y="0"/>
                  </a:moveTo>
                  <a:lnTo>
                    <a:pt x="63" y="0"/>
                  </a:lnTo>
                  <a:lnTo>
                    <a:pt x="63" y="32"/>
                  </a:lnTo>
                  <a:lnTo>
                    <a:pt x="39" y="32"/>
                  </a:lnTo>
                  <a:lnTo>
                    <a:pt x="39" y="63"/>
                  </a:lnTo>
                  <a:lnTo>
                    <a:pt x="63" y="63"/>
                  </a:lnTo>
                  <a:lnTo>
                    <a:pt x="63" y="87"/>
                  </a:lnTo>
                  <a:lnTo>
                    <a:pt x="39" y="87"/>
                  </a:lnTo>
                  <a:lnTo>
                    <a:pt x="39" y="119"/>
                  </a:lnTo>
                  <a:lnTo>
                    <a:pt x="63" y="119"/>
                  </a:lnTo>
                  <a:lnTo>
                    <a:pt x="63"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6" name="Freeform 998"/>
            <p:cNvSpPr>
              <a:spLocks noChangeArrowheads="1"/>
            </p:cNvSpPr>
            <p:nvPr/>
          </p:nvSpPr>
          <p:spPr bwMode="auto">
            <a:xfrm>
              <a:off x="18532574" y="6928834"/>
              <a:ext cx="63523" cy="107990"/>
            </a:xfrm>
            <a:custGeom>
              <a:avLst/>
              <a:gdLst>
                <a:gd name="T0" fmla="*/ 0 w 88"/>
                <a:gd name="T1" fmla="*/ 0 h 151"/>
                <a:gd name="T2" fmla="*/ 0 w 88"/>
                <a:gd name="T3" fmla="*/ 0 h 151"/>
                <a:gd name="T4" fmla="*/ 23 w 88"/>
                <a:gd name="T5" fmla="*/ 0 h 151"/>
                <a:gd name="T6" fmla="*/ 63 w 88"/>
                <a:gd name="T7" fmla="*/ 0 h 151"/>
                <a:gd name="T8" fmla="*/ 79 w 88"/>
                <a:gd name="T9" fmla="*/ 16 h 151"/>
                <a:gd name="T10" fmla="*/ 87 w 88"/>
                <a:gd name="T11" fmla="*/ 40 h 151"/>
                <a:gd name="T12" fmla="*/ 79 w 88"/>
                <a:gd name="T13" fmla="*/ 63 h 151"/>
                <a:gd name="T14" fmla="*/ 63 w 88"/>
                <a:gd name="T15" fmla="*/ 71 h 151"/>
                <a:gd name="T16" fmla="*/ 79 w 88"/>
                <a:gd name="T17" fmla="*/ 79 h 151"/>
                <a:gd name="T18" fmla="*/ 87 w 88"/>
                <a:gd name="T19" fmla="*/ 87 h 151"/>
                <a:gd name="T20" fmla="*/ 87 w 88"/>
                <a:gd name="T21" fmla="*/ 111 h 151"/>
                <a:gd name="T22" fmla="*/ 87 w 88"/>
                <a:gd name="T23" fmla="*/ 150 h 151"/>
                <a:gd name="T24" fmla="*/ 47 w 88"/>
                <a:gd name="T25" fmla="*/ 150 h 151"/>
                <a:gd name="T26" fmla="*/ 47 w 88"/>
                <a:gd name="T27" fmla="*/ 103 h 151"/>
                <a:gd name="T28" fmla="*/ 47 w 88"/>
                <a:gd name="T29" fmla="*/ 87 h 151"/>
                <a:gd name="T30" fmla="*/ 39 w 88"/>
                <a:gd name="T31" fmla="*/ 87 h 151"/>
                <a:gd name="T32" fmla="*/ 39 w 88"/>
                <a:gd name="T33" fmla="*/ 150 h 151"/>
                <a:gd name="T34" fmla="*/ 0 w 88"/>
                <a:gd name="T35" fmla="*/ 150 h 151"/>
                <a:gd name="T36" fmla="*/ 0 w 88"/>
                <a:gd name="T37" fmla="*/ 0 h 151"/>
                <a:gd name="T38" fmla="*/ 39 w 88"/>
                <a:gd name="T39" fmla="*/ 24 h 151"/>
                <a:gd name="T40" fmla="*/ 39 w 88"/>
                <a:gd name="T41" fmla="*/ 24 h 151"/>
                <a:gd name="T42" fmla="*/ 39 w 88"/>
                <a:gd name="T43" fmla="*/ 63 h 151"/>
                <a:gd name="T44" fmla="*/ 47 w 88"/>
                <a:gd name="T45" fmla="*/ 56 h 151"/>
                <a:gd name="T46" fmla="*/ 47 w 88"/>
                <a:gd name="T47" fmla="*/ 48 h 151"/>
                <a:gd name="T48" fmla="*/ 47 w 88"/>
                <a:gd name="T49" fmla="*/ 40 h 151"/>
                <a:gd name="T50" fmla="*/ 47 w 88"/>
                <a:gd name="T51" fmla="*/ 32 h 151"/>
                <a:gd name="T52" fmla="*/ 39 w 88"/>
                <a:gd name="T53"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51">
                  <a:moveTo>
                    <a:pt x="0" y="0"/>
                  </a:moveTo>
                  <a:lnTo>
                    <a:pt x="0" y="0"/>
                  </a:lnTo>
                  <a:cubicBezTo>
                    <a:pt x="23" y="0"/>
                    <a:pt x="23" y="0"/>
                    <a:pt x="23" y="0"/>
                  </a:cubicBezTo>
                  <a:cubicBezTo>
                    <a:pt x="47" y="0"/>
                    <a:pt x="55" y="0"/>
                    <a:pt x="63" y="0"/>
                  </a:cubicBezTo>
                  <a:cubicBezTo>
                    <a:pt x="71" y="8"/>
                    <a:pt x="71" y="8"/>
                    <a:pt x="79" y="16"/>
                  </a:cubicBezTo>
                  <a:cubicBezTo>
                    <a:pt x="87" y="24"/>
                    <a:pt x="87" y="32"/>
                    <a:pt x="87" y="40"/>
                  </a:cubicBezTo>
                  <a:cubicBezTo>
                    <a:pt x="87" y="56"/>
                    <a:pt x="87" y="63"/>
                    <a:pt x="79" y="63"/>
                  </a:cubicBezTo>
                  <a:cubicBezTo>
                    <a:pt x="79" y="71"/>
                    <a:pt x="71" y="71"/>
                    <a:pt x="63" y="71"/>
                  </a:cubicBezTo>
                  <a:cubicBezTo>
                    <a:pt x="71" y="79"/>
                    <a:pt x="79" y="79"/>
                    <a:pt x="79" y="79"/>
                  </a:cubicBezTo>
                  <a:cubicBezTo>
                    <a:pt x="79" y="87"/>
                    <a:pt x="87" y="87"/>
                    <a:pt x="87" y="87"/>
                  </a:cubicBezTo>
                  <a:cubicBezTo>
                    <a:pt x="87" y="95"/>
                    <a:pt x="87" y="103"/>
                    <a:pt x="87" y="111"/>
                  </a:cubicBezTo>
                  <a:cubicBezTo>
                    <a:pt x="87" y="150"/>
                    <a:pt x="87" y="150"/>
                    <a:pt x="87" y="150"/>
                  </a:cubicBezTo>
                  <a:cubicBezTo>
                    <a:pt x="47" y="150"/>
                    <a:pt x="47" y="150"/>
                    <a:pt x="47" y="150"/>
                  </a:cubicBezTo>
                  <a:cubicBezTo>
                    <a:pt x="47" y="103"/>
                    <a:pt x="47" y="103"/>
                    <a:pt x="47" y="103"/>
                  </a:cubicBezTo>
                  <a:cubicBezTo>
                    <a:pt x="47" y="95"/>
                    <a:pt x="47" y="87"/>
                    <a:pt x="47" y="87"/>
                  </a:cubicBezTo>
                  <a:lnTo>
                    <a:pt x="39" y="87"/>
                  </a:lnTo>
                  <a:cubicBezTo>
                    <a:pt x="39" y="150"/>
                    <a:pt x="39" y="150"/>
                    <a:pt x="39" y="150"/>
                  </a:cubicBezTo>
                  <a:cubicBezTo>
                    <a:pt x="0" y="150"/>
                    <a:pt x="0" y="150"/>
                    <a:pt x="0" y="150"/>
                  </a:cubicBezTo>
                  <a:lnTo>
                    <a:pt x="0" y="0"/>
                  </a:lnTo>
                  <a:close/>
                  <a:moveTo>
                    <a:pt x="39" y="24"/>
                  </a:moveTo>
                  <a:lnTo>
                    <a:pt x="39" y="24"/>
                  </a:lnTo>
                  <a:cubicBezTo>
                    <a:pt x="39" y="63"/>
                    <a:pt x="39" y="63"/>
                    <a:pt x="39" y="63"/>
                  </a:cubicBezTo>
                  <a:cubicBezTo>
                    <a:pt x="39" y="63"/>
                    <a:pt x="47" y="63"/>
                    <a:pt x="47" y="56"/>
                  </a:cubicBezTo>
                  <a:cubicBezTo>
                    <a:pt x="47" y="56"/>
                    <a:pt x="47" y="56"/>
                    <a:pt x="47" y="48"/>
                  </a:cubicBezTo>
                  <a:cubicBezTo>
                    <a:pt x="47" y="40"/>
                    <a:pt x="47" y="40"/>
                    <a:pt x="47" y="40"/>
                  </a:cubicBezTo>
                  <a:cubicBezTo>
                    <a:pt x="47" y="32"/>
                    <a:pt x="47" y="32"/>
                    <a:pt x="47" y="32"/>
                  </a:cubicBezTo>
                  <a:lnTo>
                    <a:pt x="39" y="24"/>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7" name="Freeform 999"/>
            <p:cNvSpPr>
              <a:spLocks noChangeArrowheads="1"/>
            </p:cNvSpPr>
            <p:nvPr/>
          </p:nvSpPr>
          <p:spPr bwMode="auto">
            <a:xfrm>
              <a:off x="18605625" y="6928834"/>
              <a:ext cx="47643" cy="107990"/>
            </a:xfrm>
            <a:custGeom>
              <a:avLst/>
              <a:gdLst>
                <a:gd name="T0" fmla="*/ 0 w 65"/>
                <a:gd name="T1" fmla="*/ 0 h 151"/>
                <a:gd name="T2" fmla="*/ 64 w 65"/>
                <a:gd name="T3" fmla="*/ 0 h 151"/>
                <a:gd name="T4" fmla="*/ 64 w 65"/>
                <a:gd name="T5" fmla="*/ 32 h 151"/>
                <a:gd name="T6" fmla="*/ 40 w 65"/>
                <a:gd name="T7" fmla="*/ 32 h 151"/>
                <a:gd name="T8" fmla="*/ 40 w 65"/>
                <a:gd name="T9" fmla="*/ 63 h 151"/>
                <a:gd name="T10" fmla="*/ 64 w 65"/>
                <a:gd name="T11" fmla="*/ 63 h 151"/>
                <a:gd name="T12" fmla="*/ 64 w 65"/>
                <a:gd name="T13" fmla="*/ 87 h 151"/>
                <a:gd name="T14" fmla="*/ 40 w 65"/>
                <a:gd name="T15" fmla="*/ 87 h 151"/>
                <a:gd name="T16" fmla="*/ 40 w 65"/>
                <a:gd name="T17" fmla="*/ 119 h 151"/>
                <a:gd name="T18" fmla="*/ 64 w 65"/>
                <a:gd name="T19" fmla="*/ 119 h 151"/>
                <a:gd name="T20" fmla="*/ 64 w 65"/>
                <a:gd name="T21" fmla="*/ 150 h 151"/>
                <a:gd name="T22" fmla="*/ 0 w 65"/>
                <a:gd name="T23" fmla="*/ 150 h 151"/>
                <a:gd name="T24" fmla="*/ 0 w 65"/>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51">
                  <a:moveTo>
                    <a:pt x="0" y="0"/>
                  </a:moveTo>
                  <a:lnTo>
                    <a:pt x="64" y="0"/>
                  </a:lnTo>
                  <a:lnTo>
                    <a:pt x="64" y="32"/>
                  </a:lnTo>
                  <a:lnTo>
                    <a:pt x="40" y="32"/>
                  </a:lnTo>
                  <a:lnTo>
                    <a:pt x="40" y="63"/>
                  </a:lnTo>
                  <a:lnTo>
                    <a:pt x="64" y="63"/>
                  </a:lnTo>
                  <a:lnTo>
                    <a:pt x="64" y="87"/>
                  </a:lnTo>
                  <a:lnTo>
                    <a:pt x="40" y="87"/>
                  </a:lnTo>
                  <a:lnTo>
                    <a:pt x="40" y="119"/>
                  </a:lnTo>
                  <a:lnTo>
                    <a:pt x="64" y="119"/>
                  </a:lnTo>
                  <a:lnTo>
                    <a:pt x="64" y="150"/>
                  </a:lnTo>
                  <a:lnTo>
                    <a:pt x="0" y="150"/>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8" name="Freeform 1000"/>
            <p:cNvSpPr>
              <a:spLocks noChangeArrowheads="1"/>
            </p:cNvSpPr>
            <p:nvPr/>
          </p:nvSpPr>
          <p:spPr bwMode="auto">
            <a:xfrm>
              <a:off x="18234015" y="6588983"/>
              <a:ext cx="63523" cy="120694"/>
            </a:xfrm>
            <a:custGeom>
              <a:avLst/>
              <a:gdLst>
                <a:gd name="T0" fmla="*/ 87 w 88"/>
                <a:gd name="T1" fmla="*/ 0 h 167"/>
                <a:gd name="T2" fmla="*/ 87 w 88"/>
                <a:gd name="T3" fmla="*/ 166 h 167"/>
                <a:gd name="T4" fmla="*/ 55 w 88"/>
                <a:gd name="T5" fmla="*/ 166 h 167"/>
                <a:gd name="T6" fmla="*/ 31 w 88"/>
                <a:gd name="T7" fmla="*/ 87 h 167"/>
                <a:gd name="T8" fmla="*/ 31 w 88"/>
                <a:gd name="T9" fmla="*/ 166 h 167"/>
                <a:gd name="T10" fmla="*/ 0 w 88"/>
                <a:gd name="T11" fmla="*/ 166 h 167"/>
                <a:gd name="T12" fmla="*/ 0 w 88"/>
                <a:gd name="T13" fmla="*/ 0 h 167"/>
                <a:gd name="T14" fmla="*/ 31 w 88"/>
                <a:gd name="T15" fmla="*/ 0 h 167"/>
                <a:gd name="T16" fmla="*/ 55 w 88"/>
                <a:gd name="T17" fmla="*/ 71 h 167"/>
                <a:gd name="T18" fmla="*/ 55 w 88"/>
                <a:gd name="T19" fmla="*/ 0 h 167"/>
                <a:gd name="T20" fmla="*/ 87 w 88"/>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67">
                  <a:moveTo>
                    <a:pt x="87" y="0"/>
                  </a:moveTo>
                  <a:lnTo>
                    <a:pt x="87" y="166"/>
                  </a:lnTo>
                  <a:lnTo>
                    <a:pt x="55" y="166"/>
                  </a:lnTo>
                  <a:lnTo>
                    <a:pt x="31" y="87"/>
                  </a:lnTo>
                  <a:lnTo>
                    <a:pt x="31" y="166"/>
                  </a:lnTo>
                  <a:lnTo>
                    <a:pt x="0" y="166"/>
                  </a:lnTo>
                  <a:lnTo>
                    <a:pt x="0" y="0"/>
                  </a:lnTo>
                  <a:lnTo>
                    <a:pt x="31" y="0"/>
                  </a:lnTo>
                  <a:lnTo>
                    <a:pt x="55" y="71"/>
                  </a:lnTo>
                  <a:lnTo>
                    <a:pt x="55" y="0"/>
                  </a:lnTo>
                  <a:lnTo>
                    <a:pt x="8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09" name="Freeform 1001"/>
            <p:cNvSpPr>
              <a:spLocks noChangeArrowheads="1"/>
            </p:cNvSpPr>
            <p:nvPr/>
          </p:nvSpPr>
          <p:spPr bwMode="auto">
            <a:xfrm>
              <a:off x="18313418" y="6588983"/>
              <a:ext cx="50819" cy="120694"/>
            </a:xfrm>
            <a:custGeom>
              <a:avLst/>
              <a:gdLst>
                <a:gd name="T0" fmla="*/ 0 w 72"/>
                <a:gd name="T1" fmla="*/ 0 h 167"/>
                <a:gd name="T2" fmla="*/ 64 w 72"/>
                <a:gd name="T3" fmla="*/ 0 h 167"/>
                <a:gd name="T4" fmla="*/ 64 w 72"/>
                <a:gd name="T5" fmla="*/ 31 h 167"/>
                <a:gd name="T6" fmla="*/ 40 w 72"/>
                <a:gd name="T7" fmla="*/ 31 h 167"/>
                <a:gd name="T8" fmla="*/ 40 w 72"/>
                <a:gd name="T9" fmla="*/ 63 h 167"/>
                <a:gd name="T10" fmla="*/ 64 w 72"/>
                <a:gd name="T11" fmla="*/ 63 h 167"/>
                <a:gd name="T12" fmla="*/ 64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4" y="0"/>
                  </a:lnTo>
                  <a:lnTo>
                    <a:pt x="64" y="31"/>
                  </a:lnTo>
                  <a:lnTo>
                    <a:pt x="40" y="31"/>
                  </a:lnTo>
                  <a:lnTo>
                    <a:pt x="40" y="63"/>
                  </a:lnTo>
                  <a:lnTo>
                    <a:pt x="64" y="63"/>
                  </a:lnTo>
                  <a:lnTo>
                    <a:pt x="64"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0" name="Freeform 1002"/>
            <p:cNvSpPr>
              <a:spLocks noChangeArrowheads="1"/>
            </p:cNvSpPr>
            <p:nvPr/>
          </p:nvSpPr>
          <p:spPr bwMode="auto">
            <a:xfrm>
              <a:off x="18364236" y="6588983"/>
              <a:ext cx="120694" cy="120694"/>
            </a:xfrm>
            <a:custGeom>
              <a:avLst/>
              <a:gdLst>
                <a:gd name="T0" fmla="*/ 166 w 167"/>
                <a:gd name="T1" fmla="*/ 0 h 167"/>
                <a:gd name="T2" fmla="*/ 166 w 167"/>
                <a:gd name="T3" fmla="*/ 0 h 167"/>
                <a:gd name="T4" fmla="*/ 151 w 167"/>
                <a:gd name="T5" fmla="*/ 166 h 167"/>
                <a:gd name="T6" fmla="*/ 95 w 167"/>
                <a:gd name="T7" fmla="*/ 166 h 167"/>
                <a:gd name="T8" fmla="*/ 79 w 167"/>
                <a:gd name="T9" fmla="*/ 79 h 167"/>
                <a:gd name="T10" fmla="*/ 72 w 167"/>
                <a:gd name="T11" fmla="*/ 166 h 167"/>
                <a:gd name="T12" fmla="*/ 16 w 167"/>
                <a:gd name="T13" fmla="*/ 166 h 167"/>
                <a:gd name="T14" fmla="*/ 0 w 167"/>
                <a:gd name="T15" fmla="*/ 0 h 167"/>
                <a:gd name="T16" fmla="*/ 40 w 167"/>
                <a:gd name="T17" fmla="*/ 0 h 167"/>
                <a:gd name="T18" fmla="*/ 48 w 167"/>
                <a:gd name="T19" fmla="*/ 55 h 167"/>
                <a:gd name="T20" fmla="*/ 48 w 167"/>
                <a:gd name="T21" fmla="*/ 111 h 167"/>
                <a:gd name="T22" fmla="*/ 64 w 167"/>
                <a:gd name="T23" fmla="*/ 0 h 167"/>
                <a:gd name="T24" fmla="*/ 103 w 167"/>
                <a:gd name="T25" fmla="*/ 0 h 167"/>
                <a:gd name="T26" fmla="*/ 111 w 167"/>
                <a:gd name="T27" fmla="*/ 55 h 167"/>
                <a:gd name="T28" fmla="*/ 111 w 167"/>
                <a:gd name="T29" fmla="*/ 118 h 167"/>
                <a:gd name="T30" fmla="*/ 127 w 167"/>
                <a:gd name="T31" fmla="*/ 0 h 167"/>
                <a:gd name="T32" fmla="*/ 166 w 167"/>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66" y="0"/>
                  </a:moveTo>
                  <a:lnTo>
                    <a:pt x="166" y="0"/>
                  </a:lnTo>
                  <a:cubicBezTo>
                    <a:pt x="151" y="166"/>
                    <a:pt x="151" y="166"/>
                    <a:pt x="151" y="166"/>
                  </a:cubicBezTo>
                  <a:cubicBezTo>
                    <a:pt x="95" y="166"/>
                    <a:pt x="95" y="166"/>
                    <a:pt x="95" y="166"/>
                  </a:cubicBezTo>
                  <a:cubicBezTo>
                    <a:pt x="87" y="134"/>
                    <a:pt x="87" y="111"/>
                    <a:pt x="79" y="79"/>
                  </a:cubicBezTo>
                  <a:cubicBezTo>
                    <a:pt x="79" y="95"/>
                    <a:pt x="79" y="118"/>
                    <a:pt x="72" y="166"/>
                  </a:cubicBezTo>
                  <a:cubicBezTo>
                    <a:pt x="16" y="166"/>
                    <a:pt x="16" y="166"/>
                    <a:pt x="16" y="166"/>
                  </a:cubicBezTo>
                  <a:cubicBezTo>
                    <a:pt x="0" y="0"/>
                    <a:pt x="0" y="0"/>
                    <a:pt x="0" y="0"/>
                  </a:cubicBezTo>
                  <a:cubicBezTo>
                    <a:pt x="40" y="0"/>
                    <a:pt x="40" y="0"/>
                    <a:pt x="40" y="0"/>
                  </a:cubicBezTo>
                  <a:cubicBezTo>
                    <a:pt x="48" y="55"/>
                    <a:pt x="48" y="55"/>
                    <a:pt x="48" y="55"/>
                  </a:cubicBezTo>
                  <a:cubicBezTo>
                    <a:pt x="48" y="111"/>
                    <a:pt x="48" y="111"/>
                    <a:pt x="48" y="111"/>
                  </a:cubicBezTo>
                  <a:cubicBezTo>
                    <a:pt x="56" y="87"/>
                    <a:pt x="56" y="47"/>
                    <a:pt x="64" y="0"/>
                  </a:cubicBezTo>
                  <a:cubicBezTo>
                    <a:pt x="103" y="0"/>
                    <a:pt x="103" y="0"/>
                    <a:pt x="103" y="0"/>
                  </a:cubicBezTo>
                  <a:cubicBezTo>
                    <a:pt x="103" y="8"/>
                    <a:pt x="111" y="24"/>
                    <a:pt x="111" y="55"/>
                  </a:cubicBezTo>
                  <a:cubicBezTo>
                    <a:pt x="111" y="118"/>
                    <a:pt x="111" y="118"/>
                    <a:pt x="111" y="118"/>
                  </a:cubicBezTo>
                  <a:cubicBezTo>
                    <a:pt x="119" y="79"/>
                    <a:pt x="119" y="39"/>
                    <a:pt x="127"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1" name="Freeform 1003"/>
            <p:cNvSpPr>
              <a:spLocks noChangeArrowheads="1"/>
            </p:cNvSpPr>
            <p:nvPr/>
          </p:nvSpPr>
          <p:spPr bwMode="auto">
            <a:xfrm>
              <a:off x="18513517" y="6588983"/>
              <a:ext cx="41289" cy="120694"/>
            </a:xfrm>
            <a:custGeom>
              <a:avLst/>
              <a:gdLst>
                <a:gd name="T0" fmla="*/ 55 w 56"/>
                <a:gd name="T1" fmla="*/ 0 h 167"/>
                <a:gd name="T2" fmla="*/ 55 w 56"/>
                <a:gd name="T3" fmla="*/ 0 h 167"/>
                <a:gd name="T4" fmla="*/ 55 w 56"/>
                <a:gd name="T5" fmla="*/ 111 h 167"/>
                <a:gd name="T6" fmla="*/ 55 w 56"/>
                <a:gd name="T7" fmla="*/ 142 h 167"/>
                <a:gd name="T8" fmla="*/ 47 w 56"/>
                <a:gd name="T9" fmla="*/ 150 h 167"/>
                <a:gd name="T10" fmla="*/ 40 w 56"/>
                <a:gd name="T11" fmla="*/ 158 h 167"/>
                <a:gd name="T12" fmla="*/ 16 w 56"/>
                <a:gd name="T13" fmla="*/ 166 h 167"/>
                <a:gd name="T14" fmla="*/ 0 w 56"/>
                <a:gd name="T15" fmla="*/ 166 h 167"/>
                <a:gd name="T16" fmla="*/ 0 w 56"/>
                <a:gd name="T17" fmla="*/ 134 h 167"/>
                <a:gd name="T18" fmla="*/ 0 w 56"/>
                <a:gd name="T19" fmla="*/ 134 h 167"/>
                <a:gd name="T20" fmla="*/ 8 w 56"/>
                <a:gd name="T21" fmla="*/ 134 h 167"/>
                <a:gd name="T22" fmla="*/ 16 w 56"/>
                <a:gd name="T23" fmla="*/ 126 h 167"/>
                <a:gd name="T24" fmla="*/ 16 w 56"/>
                <a:gd name="T25" fmla="*/ 118 h 167"/>
                <a:gd name="T26" fmla="*/ 16 w 56"/>
                <a:gd name="T27" fmla="*/ 0 h 167"/>
                <a:gd name="T28" fmla="*/ 55 w 56"/>
                <a:gd name="T2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67">
                  <a:moveTo>
                    <a:pt x="55" y="0"/>
                  </a:moveTo>
                  <a:lnTo>
                    <a:pt x="55" y="0"/>
                  </a:lnTo>
                  <a:cubicBezTo>
                    <a:pt x="55" y="111"/>
                    <a:pt x="55" y="111"/>
                    <a:pt x="55" y="111"/>
                  </a:cubicBezTo>
                  <a:cubicBezTo>
                    <a:pt x="55" y="126"/>
                    <a:pt x="55" y="134"/>
                    <a:pt x="55" y="142"/>
                  </a:cubicBezTo>
                  <a:cubicBezTo>
                    <a:pt x="55" y="142"/>
                    <a:pt x="55" y="150"/>
                    <a:pt x="47" y="150"/>
                  </a:cubicBezTo>
                  <a:cubicBezTo>
                    <a:pt x="47" y="158"/>
                    <a:pt x="47" y="158"/>
                    <a:pt x="40" y="158"/>
                  </a:cubicBezTo>
                  <a:cubicBezTo>
                    <a:pt x="32" y="158"/>
                    <a:pt x="24" y="166"/>
                    <a:pt x="16" y="166"/>
                  </a:cubicBezTo>
                  <a:cubicBezTo>
                    <a:pt x="0" y="166"/>
                    <a:pt x="0" y="166"/>
                    <a:pt x="0" y="166"/>
                  </a:cubicBezTo>
                  <a:cubicBezTo>
                    <a:pt x="0" y="134"/>
                    <a:pt x="0" y="134"/>
                    <a:pt x="0" y="134"/>
                  </a:cubicBezTo>
                  <a:lnTo>
                    <a:pt x="0" y="134"/>
                  </a:lnTo>
                  <a:cubicBezTo>
                    <a:pt x="8" y="134"/>
                    <a:pt x="8" y="134"/>
                    <a:pt x="8" y="134"/>
                  </a:cubicBezTo>
                  <a:lnTo>
                    <a:pt x="16" y="126"/>
                  </a:lnTo>
                  <a:lnTo>
                    <a:pt x="16" y="118"/>
                  </a:lnTo>
                  <a:cubicBezTo>
                    <a:pt x="16" y="0"/>
                    <a:pt x="16" y="0"/>
                    <a:pt x="16" y="0"/>
                  </a:cubicBez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2" name="Freeform 1004"/>
            <p:cNvSpPr>
              <a:spLocks noChangeArrowheads="1"/>
            </p:cNvSpPr>
            <p:nvPr/>
          </p:nvSpPr>
          <p:spPr bwMode="auto">
            <a:xfrm>
              <a:off x="18564335" y="6588983"/>
              <a:ext cx="50819" cy="120694"/>
            </a:xfrm>
            <a:custGeom>
              <a:avLst/>
              <a:gdLst>
                <a:gd name="T0" fmla="*/ 0 w 72"/>
                <a:gd name="T1" fmla="*/ 0 h 167"/>
                <a:gd name="T2" fmla="*/ 71 w 72"/>
                <a:gd name="T3" fmla="*/ 0 h 167"/>
                <a:gd name="T4" fmla="*/ 71 w 72"/>
                <a:gd name="T5" fmla="*/ 31 h 167"/>
                <a:gd name="T6" fmla="*/ 40 w 72"/>
                <a:gd name="T7" fmla="*/ 31 h 167"/>
                <a:gd name="T8" fmla="*/ 40 w 72"/>
                <a:gd name="T9" fmla="*/ 63 h 167"/>
                <a:gd name="T10" fmla="*/ 71 w 72"/>
                <a:gd name="T11" fmla="*/ 63 h 167"/>
                <a:gd name="T12" fmla="*/ 71 w 72"/>
                <a:gd name="T13" fmla="*/ 95 h 167"/>
                <a:gd name="T14" fmla="*/ 40 w 72"/>
                <a:gd name="T15" fmla="*/ 95 h 167"/>
                <a:gd name="T16" fmla="*/ 40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71" y="0"/>
                  </a:lnTo>
                  <a:lnTo>
                    <a:pt x="71" y="31"/>
                  </a:lnTo>
                  <a:lnTo>
                    <a:pt x="40" y="31"/>
                  </a:lnTo>
                  <a:lnTo>
                    <a:pt x="40" y="63"/>
                  </a:lnTo>
                  <a:lnTo>
                    <a:pt x="71" y="63"/>
                  </a:lnTo>
                  <a:lnTo>
                    <a:pt x="71" y="95"/>
                  </a:lnTo>
                  <a:lnTo>
                    <a:pt x="40" y="95"/>
                  </a:lnTo>
                  <a:lnTo>
                    <a:pt x="40"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3" name="Freeform 1005"/>
            <p:cNvSpPr>
              <a:spLocks noChangeArrowheads="1"/>
            </p:cNvSpPr>
            <p:nvPr/>
          </p:nvSpPr>
          <p:spPr bwMode="auto">
            <a:xfrm>
              <a:off x="18627859" y="6588983"/>
              <a:ext cx="63523" cy="120694"/>
            </a:xfrm>
            <a:custGeom>
              <a:avLst/>
              <a:gdLst>
                <a:gd name="T0" fmla="*/ 0 w 88"/>
                <a:gd name="T1" fmla="*/ 0 h 167"/>
                <a:gd name="T2" fmla="*/ 0 w 88"/>
                <a:gd name="T3" fmla="*/ 0 h 167"/>
                <a:gd name="T4" fmla="*/ 24 w 88"/>
                <a:gd name="T5" fmla="*/ 0 h 167"/>
                <a:gd name="T6" fmla="*/ 63 w 88"/>
                <a:gd name="T7" fmla="*/ 8 h 167"/>
                <a:gd name="T8" fmla="*/ 87 w 88"/>
                <a:gd name="T9" fmla="*/ 16 h 167"/>
                <a:gd name="T10" fmla="*/ 87 w 88"/>
                <a:gd name="T11" fmla="*/ 47 h 167"/>
                <a:gd name="T12" fmla="*/ 87 w 88"/>
                <a:gd name="T13" fmla="*/ 71 h 167"/>
                <a:gd name="T14" fmla="*/ 63 w 88"/>
                <a:gd name="T15" fmla="*/ 79 h 167"/>
                <a:gd name="T16" fmla="*/ 87 w 88"/>
                <a:gd name="T17" fmla="*/ 87 h 167"/>
                <a:gd name="T18" fmla="*/ 87 w 88"/>
                <a:gd name="T19" fmla="*/ 95 h 167"/>
                <a:gd name="T20" fmla="*/ 87 w 88"/>
                <a:gd name="T21" fmla="*/ 118 h 167"/>
                <a:gd name="T22" fmla="*/ 87 w 88"/>
                <a:gd name="T23" fmla="*/ 166 h 167"/>
                <a:gd name="T24" fmla="*/ 55 w 88"/>
                <a:gd name="T25" fmla="*/ 166 h 167"/>
                <a:gd name="T26" fmla="*/ 55 w 88"/>
                <a:gd name="T27" fmla="*/ 111 h 167"/>
                <a:gd name="T28" fmla="*/ 48 w 88"/>
                <a:gd name="T29" fmla="*/ 95 h 167"/>
                <a:gd name="T30" fmla="*/ 40 w 88"/>
                <a:gd name="T31" fmla="*/ 87 h 167"/>
                <a:gd name="T32" fmla="*/ 40 w 88"/>
                <a:gd name="T33" fmla="*/ 166 h 167"/>
                <a:gd name="T34" fmla="*/ 0 w 88"/>
                <a:gd name="T35" fmla="*/ 166 h 167"/>
                <a:gd name="T36" fmla="*/ 0 w 88"/>
                <a:gd name="T37" fmla="*/ 0 h 167"/>
                <a:gd name="T38" fmla="*/ 40 w 88"/>
                <a:gd name="T39" fmla="*/ 31 h 167"/>
                <a:gd name="T40" fmla="*/ 40 w 88"/>
                <a:gd name="T41" fmla="*/ 31 h 167"/>
                <a:gd name="T42" fmla="*/ 40 w 88"/>
                <a:gd name="T43" fmla="*/ 63 h 167"/>
                <a:gd name="T44" fmla="*/ 48 w 88"/>
                <a:gd name="T45" fmla="*/ 63 h 167"/>
                <a:gd name="T46" fmla="*/ 55 w 88"/>
                <a:gd name="T47" fmla="*/ 55 h 167"/>
                <a:gd name="T48" fmla="*/ 55 w 88"/>
                <a:gd name="T49" fmla="*/ 39 h 167"/>
                <a:gd name="T50" fmla="*/ 48 w 88"/>
                <a:gd name="T51" fmla="*/ 31 h 167"/>
                <a:gd name="T52" fmla="*/ 40 w 88"/>
                <a:gd name="T53" fmla="*/ 3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67">
                  <a:moveTo>
                    <a:pt x="0" y="0"/>
                  </a:moveTo>
                  <a:lnTo>
                    <a:pt x="0" y="0"/>
                  </a:lnTo>
                  <a:cubicBezTo>
                    <a:pt x="24" y="0"/>
                    <a:pt x="24" y="0"/>
                    <a:pt x="24" y="0"/>
                  </a:cubicBezTo>
                  <a:cubicBezTo>
                    <a:pt x="48" y="0"/>
                    <a:pt x="63" y="0"/>
                    <a:pt x="63" y="8"/>
                  </a:cubicBezTo>
                  <a:cubicBezTo>
                    <a:pt x="71" y="8"/>
                    <a:pt x="79" y="8"/>
                    <a:pt x="87" y="16"/>
                  </a:cubicBezTo>
                  <a:cubicBezTo>
                    <a:pt x="87" y="24"/>
                    <a:pt x="87" y="31"/>
                    <a:pt x="87" y="47"/>
                  </a:cubicBezTo>
                  <a:cubicBezTo>
                    <a:pt x="87" y="55"/>
                    <a:pt x="87" y="71"/>
                    <a:pt x="87" y="71"/>
                  </a:cubicBezTo>
                  <a:cubicBezTo>
                    <a:pt x="79" y="79"/>
                    <a:pt x="79" y="79"/>
                    <a:pt x="63" y="79"/>
                  </a:cubicBezTo>
                  <a:cubicBezTo>
                    <a:pt x="79" y="79"/>
                    <a:pt x="79" y="87"/>
                    <a:pt x="87" y="87"/>
                  </a:cubicBezTo>
                  <a:lnTo>
                    <a:pt x="87" y="95"/>
                  </a:lnTo>
                  <a:cubicBezTo>
                    <a:pt x="87" y="103"/>
                    <a:pt x="87" y="111"/>
                    <a:pt x="87" y="118"/>
                  </a:cubicBezTo>
                  <a:cubicBezTo>
                    <a:pt x="87" y="166"/>
                    <a:pt x="87" y="166"/>
                    <a:pt x="87" y="166"/>
                  </a:cubicBezTo>
                  <a:cubicBezTo>
                    <a:pt x="55" y="166"/>
                    <a:pt x="55" y="166"/>
                    <a:pt x="55" y="166"/>
                  </a:cubicBezTo>
                  <a:cubicBezTo>
                    <a:pt x="55" y="111"/>
                    <a:pt x="55" y="111"/>
                    <a:pt x="55" y="111"/>
                  </a:cubicBezTo>
                  <a:cubicBezTo>
                    <a:pt x="55" y="103"/>
                    <a:pt x="48" y="95"/>
                    <a:pt x="48" y="95"/>
                  </a:cubicBezTo>
                  <a:cubicBezTo>
                    <a:pt x="48" y="95"/>
                    <a:pt x="48" y="87"/>
                    <a:pt x="40" y="87"/>
                  </a:cubicBezTo>
                  <a:cubicBezTo>
                    <a:pt x="40" y="166"/>
                    <a:pt x="40" y="166"/>
                    <a:pt x="40" y="166"/>
                  </a:cubicBezTo>
                  <a:cubicBezTo>
                    <a:pt x="0" y="166"/>
                    <a:pt x="0" y="166"/>
                    <a:pt x="0" y="166"/>
                  </a:cubicBezTo>
                  <a:lnTo>
                    <a:pt x="0" y="0"/>
                  </a:lnTo>
                  <a:close/>
                  <a:moveTo>
                    <a:pt x="40" y="31"/>
                  </a:moveTo>
                  <a:lnTo>
                    <a:pt x="40" y="31"/>
                  </a:lnTo>
                  <a:cubicBezTo>
                    <a:pt x="40" y="63"/>
                    <a:pt x="40" y="63"/>
                    <a:pt x="40" y="63"/>
                  </a:cubicBezTo>
                  <a:lnTo>
                    <a:pt x="48" y="63"/>
                  </a:lnTo>
                  <a:lnTo>
                    <a:pt x="55" y="55"/>
                  </a:lnTo>
                  <a:cubicBezTo>
                    <a:pt x="55" y="39"/>
                    <a:pt x="55" y="39"/>
                    <a:pt x="55" y="39"/>
                  </a:cubicBezTo>
                  <a:lnTo>
                    <a:pt x="48" y="31"/>
                  </a:lnTo>
                  <a:cubicBezTo>
                    <a:pt x="48"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4" name="Freeform 1006"/>
            <p:cNvSpPr>
              <a:spLocks noChangeArrowheads="1"/>
            </p:cNvSpPr>
            <p:nvPr/>
          </p:nvSpPr>
          <p:spPr bwMode="auto">
            <a:xfrm>
              <a:off x="18700909" y="6588983"/>
              <a:ext cx="69876" cy="120694"/>
            </a:xfrm>
            <a:custGeom>
              <a:avLst/>
              <a:gdLst>
                <a:gd name="T0" fmla="*/ 95 w 96"/>
                <a:gd name="T1" fmla="*/ 47 h 167"/>
                <a:gd name="T2" fmla="*/ 95 w 96"/>
                <a:gd name="T3" fmla="*/ 47 h 167"/>
                <a:gd name="T4" fmla="*/ 55 w 96"/>
                <a:gd name="T5" fmla="*/ 47 h 167"/>
                <a:gd name="T6" fmla="*/ 55 w 96"/>
                <a:gd name="T7" fmla="*/ 39 h 167"/>
                <a:gd name="T8" fmla="*/ 47 w 96"/>
                <a:gd name="T9" fmla="*/ 31 h 167"/>
                <a:gd name="T10" fmla="*/ 47 w 96"/>
                <a:gd name="T11" fmla="*/ 24 h 167"/>
                <a:gd name="T12" fmla="*/ 39 w 96"/>
                <a:gd name="T13" fmla="*/ 31 h 167"/>
                <a:gd name="T14" fmla="*/ 39 w 96"/>
                <a:gd name="T15" fmla="*/ 39 h 167"/>
                <a:gd name="T16" fmla="*/ 39 w 96"/>
                <a:gd name="T17" fmla="*/ 47 h 167"/>
                <a:gd name="T18" fmla="*/ 55 w 96"/>
                <a:gd name="T19" fmla="*/ 63 h 167"/>
                <a:gd name="T20" fmla="*/ 87 w 96"/>
                <a:gd name="T21" fmla="*/ 87 h 167"/>
                <a:gd name="T22" fmla="*/ 95 w 96"/>
                <a:gd name="T23" fmla="*/ 118 h 167"/>
                <a:gd name="T24" fmla="*/ 87 w 96"/>
                <a:gd name="T25" fmla="*/ 150 h 167"/>
                <a:gd name="T26" fmla="*/ 79 w 96"/>
                <a:gd name="T27" fmla="*/ 158 h 167"/>
                <a:gd name="T28" fmla="*/ 47 w 96"/>
                <a:gd name="T29" fmla="*/ 166 h 167"/>
                <a:gd name="T30" fmla="*/ 23 w 96"/>
                <a:gd name="T31" fmla="*/ 158 h 167"/>
                <a:gd name="T32" fmla="*/ 8 w 96"/>
                <a:gd name="T33" fmla="*/ 142 h 167"/>
                <a:gd name="T34" fmla="*/ 0 w 96"/>
                <a:gd name="T35" fmla="*/ 118 h 167"/>
                <a:gd name="T36" fmla="*/ 0 w 96"/>
                <a:gd name="T37" fmla="*/ 103 h 167"/>
                <a:gd name="T38" fmla="*/ 39 w 96"/>
                <a:gd name="T39" fmla="*/ 103 h 167"/>
                <a:gd name="T40" fmla="*/ 39 w 96"/>
                <a:gd name="T41" fmla="*/ 126 h 167"/>
                <a:gd name="T42" fmla="*/ 39 w 96"/>
                <a:gd name="T43" fmla="*/ 134 h 167"/>
                <a:gd name="T44" fmla="*/ 47 w 96"/>
                <a:gd name="T45" fmla="*/ 142 h 167"/>
                <a:gd name="T46" fmla="*/ 55 w 96"/>
                <a:gd name="T47" fmla="*/ 134 h 167"/>
                <a:gd name="T48" fmla="*/ 55 w 96"/>
                <a:gd name="T49" fmla="*/ 126 h 167"/>
                <a:gd name="T50" fmla="*/ 55 w 96"/>
                <a:gd name="T51" fmla="*/ 111 h 167"/>
                <a:gd name="T52" fmla="*/ 32 w 96"/>
                <a:gd name="T53" fmla="*/ 95 h 167"/>
                <a:gd name="T54" fmla="*/ 8 w 96"/>
                <a:gd name="T55" fmla="*/ 79 h 167"/>
                <a:gd name="T56" fmla="*/ 0 w 96"/>
                <a:gd name="T57" fmla="*/ 63 h 167"/>
                <a:gd name="T58" fmla="*/ 0 w 96"/>
                <a:gd name="T59" fmla="*/ 47 h 167"/>
                <a:gd name="T60" fmla="*/ 8 w 96"/>
                <a:gd name="T61" fmla="*/ 16 h 167"/>
                <a:gd name="T62" fmla="*/ 16 w 96"/>
                <a:gd name="T63" fmla="*/ 8 h 167"/>
                <a:gd name="T64" fmla="*/ 47 w 96"/>
                <a:gd name="T65" fmla="*/ 0 h 167"/>
                <a:gd name="T66" fmla="*/ 71 w 96"/>
                <a:gd name="T67" fmla="*/ 8 h 167"/>
                <a:gd name="T68" fmla="*/ 87 w 96"/>
                <a:gd name="T69" fmla="*/ 16 h 167"/>
                <a:gd name="T70" fmla="*/ 95 w 96"/>
                <a:gd name="T71" fmla="*/ 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167">
                  <a:moveTo>
                    <a:pt x="95" y="47"/>
                  </a:moveTo>
                  <a:lnTo>
                    <a:pt x="95" y="47"/>
                  </a:lnTo>
                  <a:cubicBezTo>
                    <a:pt x="55" y="47"/>
                    <a:pt x="55" y="47"/>
                    <a:pt x="55" y="47"/>
                  </a:cubicBezTo>
                  <a:cubicBezTo>
                    <a:pt x="55" y="39"/>
                    <a:pt x="55" y="39"/>
                    <a:pt x="55" y="39"/>
                  </a:cubicBezTo>
                  <a:cubicBezTo>
                    <a:pt x="55" y="31"/>
                    <a:pt x="55" y="31"/>
                    <a:pt x="47" y="31"/>
                  </a:cubicBezTo>
                  <a:cubicBezTo>
                    <a:pt x="47" y="24"/>
                    <a:pt x="47" y="24"/>
                    <a:pt x="47" y="24"/>
                  </a:cubicBezTo>
                  <a:lnTo>
                    <a:pt x="39" y="31"/>
                  </a:lnTo>
                  <a:cubicBezTo>
                    <a:pt x="39" y="31"/>
                    <a:pt x="39" y="31"/>
                    <a:pt x="39" y="39"/>
                  </a:cubicBezTo>
                  <a:cubicBezTo>
                    <a:pt x="39" y="47"/>
                    <a:pt x="39" y="47"/>
                    <a:pt x="39" y="47"/>
                  </a:cubicBezTo>
                  <a:cubicBezTo>
                    <a:pt x="39" y="55"/>
                    <a:pt x="47" y="55"/>
                    <a:pt x="55" y="63"/>
                  </a:cubicBezTo>
                  <a:cubicBezTo>
                    <a:pt x="71" y="71"/>
                    <a:pt x="79" y="79"/>
                    <a:pt x="87" y="87"/>
                  </a:cubicBezTo>
                  <a:cubicBezTo>
                    <a:pt x="95" y="95"/>
                    <a:pt x="95" y="103"/>
                    <a:pt x="95" y="118"/>
                  </a:cubicBezTo>
                  <a:cubicBezTo>
                    <a:pt x="95" y="134"/>
                    <a:pt x="95" y="142"/>
                    <a:pt x="87" y="150"/>
                  </a:cubicBezTo>
                  <a:cubicBezTo>
                    <a:pt x="87" y="150"/>
                    <a:pt x="87" y="158"/>
                    <a:pt x="79" y="158"/>
                  </a:cubicBezTo>
                  <a:cubicBezTo>
                    <a:pt x="71" y="166"/>
                    <a:pt x="55" y="166"/>
                    <a:pt x="47" y="166"/>
                  </a:cubicBezTo>
                  <a:cubicBezTo>
                    <a:pt x="39" y="166"/>
                    <a:pt x="32" y="166"/>
                    <a:pt x="23" y="158"/>
                  </a:cubicBezTo>
                  <a:cubicBezTo>
                    <a:pt x="16" y="158"/>
                    <a:pt x="8" y="150"/>
                    <a:pt x="8" y="142"/>
                  </a:cubicBezTo>
                  <a:cubicBezTo>
                    <a:pt x="0" y="134"/>
                    <a:pt x="0" y="126"/>
                    <a:pt x="0" y="118"/>
                  </a:cubicBezTo>
                  <a:cubicBezTo>
                    <a:pt x="0" y="103"/>
                    <a:pt x="0" y="103"/>
                    <a:pt x="0" y="103"/>
                  </a:cubicBezTo>
                  <a:cubicBezTo>
                    <a:pt x="39" y="103"/>
                    <a:pt x="39" y="103"/>
                    <a:pt x="39" y="103"/>
                  </a:cubicBezTo>
                  <a:cubicBezTo>
                    <a:pt x="39" y="126"/>
                    <a:pt x="39" y="126"/>
                    <a:pt x="39" y="126"/>
                  </a:cubicBezTo>
                  <a:cubicBezTo>
                    <a:pt x="39" y="134"/>
                    <a:pt x="39" y="134"/>
                    <a:pt x="39" y="134"/>
                  </a:cubicBezTo>
                  <a:lnTo>
                    <a:pt x="47" y="142"/>
                  </a:lnTo>
                  <a:lnTo>
                    <a:pt x="55" y="134"/>
                  </a:lnTo>
                  <a:lnTo>
                    <a:pt x="55" y="126"/>
                  </a:lnTo>
                  <a:cubicBezTo>
                    <a:pt x="55" y="118"/>
                    <a:pt x="55" y="111"/>
                    <a:pt x="55" y="111"/>
                  </a:cubicBezTo>
                  <a:cubicBezTo>
                    <a:pt x="47" y="103"/>
                    <a:pt x="39" y="103"/>
                    <a:pt x="32" y="95"/>
                  </a:cubicBezTo>
                  <a:cubicBezTo>
                    <a:pt x="23" y="87"/>
                    <a:pt x="16" y="79"/>
                    <a:pt x="8" y="79"/>
                  </a:cubicBezTo>
                  <a:cubicBezTo>
                    <a:pt x="8" y="71"/>
                    <a:pt x="8" y="71"/>
                    <a:pt x="0" y="63"/>
                  </a:cubicBezTo>
                  <a:cubicBezTo>
                    <a:pt x="0" y="63"/>
                    <a:pt x="0" y="55"/>
                    <a:pt x="0" y="47"/>
                  </a:cubicBezTo>
                  <a:cubicBezTo>
                    <a:pt x="0" y="31"/>
                    <a:pt x="0" y="24"/>
                    <a:pt x="8" y="16"/>
                  </a:cubicBezTo>
                  <a:lnTo>
                    <a:pt x="16" y="8"/>
                  </a:lnTo>
                  <a:cubicBezTo>
                    <a:pt x="23" y="0"/>
                    <a:pt x="32" y="0"/>
                    <a:pt x="47" y="0"/>
                  </a:cubicBezTo>
                  <a:cubicBezTo>
                    <a:pt x="55" y="0"/>
                    <a:pt x="63" y="0"/>
                    <a:pt x="71" y="8"/>
                  </a:cubicBezTo>
                  <a:cubicBezTo>
                    <a:pt x="79" y="8"/>
                    <a:pt x="87" y="16"/>
                    <a:pt x="87" y="16"/>
                  </a:cubicBezTo>
                  <a:cubicBezTo>
                    <a:pt x="87" y="24"/>
                    <a:pt x="95" y="31"/>
                    <a:pt x="95" y="47"/>
                  </a:cubicBez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5" name="Freeform 1007"/>
            <p:cNvSpPr>
              <a:spLocks noChangeArrowheads="1"/>
            </p:cNvSpPr>
            <p:nvPr/>
          </p:nvSpPr>
          <p:spPr bwMode="auto">
            <a:xfrm>
              <a:off x="18780315" y="6588983"/>
              <a:ext cx="50819" cy="120694"/>
            </a:xfrm>
            <a:custGeom>
              <a:avLst/>
              <a:gdLst>
                <a:gd name="T0" fmla="*/ 0 w 72"/>
                <a:gd name="T1" fmla="*/ 0 h 167"/>
                <a:gd name="T2" fmla="*/ 63 w 72"/>
                <a:gd name="T3" fmla="*/ 0 h 167"/>
                <a:gd name="T4" fmla="*/ 63 w 72"/>
                <a:gd name="T5" fmla="*/ 31 h 167"/>
                <a:gd name="T6" fmla="*/ 39 w 72"/>
                <a:gd name="T7" fmla="*/ 31 h 167"/>
                <a:gd name="T8" fmla="*/ 39 w 72"/>
                <a:gd name="T9" fmla="*/ 63 h 167"/>
                <a:gd name="T10" fmla="*/ 63 w 72"/>
                <a:gd name="T11" fmla="*/ 63 h 167"/>
                <a:gd name="T12" fmla="*/ 63 w 72"/>
                <a:gd name="T13" fmla="*/ 95 h 167"/>
                <a:gd name="T14" fmla="*/ 39 w 72"/>
                <a:gd name="T15" fmla="*/ 95 h 167"/>
                <a:gd name="T16" fmla="*/ 39 w 72"/>
                <a:gd name="T17" fmla="*/ 134 h 167"/>
                <a:gd name="T18" fmla="*/ 71 w 72"/>
                <a:gd name="T19" fmla="*/ 134 h 167"/>
                <a:gd name="T20" fmla="*/ 71 w 72"/>
                <a:gd name="T21" fmla="*/ 166 h 167"/>
                <a:gd name="T22" fmla="*/ 0 w 72"/>
                <a:gd name="T23" fmla="*/ 166 h 167"/>
                <a:gd name="T24" fmla="*/ 0 w 72"/>
                <a:gd name="T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67">
                  <a:moveTo>
                    <a:pt x="0" y="0"/>
                  </a:moveTo>
                  <a:lnTo>
                    <a:pt x="63" y="0"/>
                  </a:lnTo>
                  <a:lnTo>
                    <a:pt x="63" y="31"/>
                  </a:lnTo>
                  <a:lnTo>
                    <a:pt x="39" y="31"/>
                  </a:lnTo>
                  <a:lnTo>
                    <a:pt x="39" y="63"/>
                  </a:lnTo>
                  <a:lnTo>
                    <a:pt x="63" y="63"/>
                  </a:lnTo>
                  <a:lnTo>
                    <a:pt x="63" y="95"/>
                  </a:lnTo>
                  <a:lnTo>
                    <a:pt x="39" y="95"/>
                  </a:lnTo>
                  <a:lnTo>
                    <a:pt x="39" y="134"/>
                  </a:lnTo>
                  <a:lnTo>
                    <a:pt x="71" y="134"/>
                  </a:lnTo>
                  <a:lnTo>
                    <a:pt x="71" y="166"/>
                  </a:lnTo>
                  <a:lnTo>
                    <a:pt x="0" y="166"/>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6" name="Freeform 1008"/>
            <p:cNvSpPr>
              <a:spLocks noChangeArrowheads="1"/>
            </p:cNvSpPr>
            <p:nvPr/>
          </p:nvSpPr>
          <p:spPr bwMode="auto">
            <a:xfrm>
              <a:off x="18834308" y="6588983"/>
              <a:ext cx="76228" cy="120694"/>
            </a:xfrm>
            <a:custGeom>
              <a:avLst/>
              <a:gdLst>
                <a:gd name="T0" fmla="*/ 103 w 104"/>
                <a:gd name="T1" fmla="*/ 0 h 167"/>
                <a:gd name="T2" fmla="*/ 103 w 104"/>
                <a:gd name="T3" fmla="*/ 0 h 167"/>
                <a:gd name="T4" fmla="*/ 71 w 104"/>
                <a:gd name="T5" fmla="*/ 103 h 167"/>
                <a:gd name="T6" fmla="*/ 71 w 104"/>
                <a:gd name="T7" fmla="*/ 166 h 167"/>
                <a:gd name="T8" fmla="*/ 31 w 104"/>
                <a:gd name="T9" fmla="*/ 166 h 167"/>
                <a:gd name="T10" fmla="*/ 31 w 104"/>
                <a:gd name="T11" fmla="*/ 103 h 167"/>
                <a:gd name="T12" fmla="*/ 0 w 104"/>
                <a:gd name="T13" fmla="*/ 0 h 167"/>
                <a:gd name="T14" fmla="*/ 39 w 104"/>
                <a:gd name="T15" fmla="*/ 0 h 167"/>
                <a:gd name="T16" fmla="*/ 47 w 104"/>
                <a:gd name="T17" fmla="*/ 63 h 167"/>
                <a:gd name="T18" fmla="*/ 63 w 104"/>
                <a:gd name="T19" fmla="*/ 0 h 167"/>
                <a:gd name="T20" fmla="*/ 103 w 104"/>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7">
                  <a:moveTo>
                    <a:pt x="103" y="0"/>
                  </a:moveTo>
                  <a:lnTo>
                    <a:pt x="103" y="0"/>
                  </a:lnTo>
                  <a:cubicBezTo>
                    <a:pt x="71" y="103"/>
                    <a:pt x="71" y="103"/>
                    <a:pt x="71" y="103"/>
                  </a:cubicBezTo>
                  <a:cubicBezTo>
                    <a:pt x="71" y="166"/>
                    <a:pt x="71" y="166"/>
                    <a:pt x="71" y="166"/>
                  </a:cubicBezTo>
                  <a:cubicBezTo>
                    <a:pt x="31" y="166"/>
                    <a:pt x="31" y="166"/>
                    <a:pt x="31" y="166"/>
                  </a:cubicBezTo>
                  <a:cubicBezTo>
                    <a:pt x="31" y="103"/>
                    <a:pt x="31" y="103"/>
                    <a:pt x="31" y="103"/>
                  </a:cubicBezTo>
                  <a:cubicBezTo>
                    <a:pt x="0" y="0"/>
                    <a:pt x="0" y="0"/>
                    <a:pt x="0" y="0"/>
                  </a:cubicBezTo>
                  <a:cubicBezTo>
                    <a:pt x="39" y="0"/>
                    <a:pt x="39" y="0"/>
                    <a:pt x="39" y="0"/>
                  </a:cubicBezTo>
                  <a:cubicBezTo>
                    <a:pt x="47" y="31"/>
                    <a:pt x="47" y="55"/>
                    <a:pt x="47" y="63"/>
                  </a:cubicBezTo>
                  <a:cubicBezTo>
                    <a:pt x="47"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7" name="Freeform 1009"/>
            <p:cNvSpPr>
              <a:spLocks noChangeArrowheads="1"/>
            </p:cNvSpPr>
            <p:nvPr/>
          </p:nvSpPr>
          <p:spPr bwMode="auto">
            <a:xfrm>
              <a:off x="16919083" y="6293601"/>
              <a:ext cx="69876" cy="127046"/>
            </a:xfrm>
            <a:custGeom>
              <a:avLst/>
              <a:gdLst>
                <a:gd name="T0" fmla="*/ 0 w 96"/>
                <a:gd name="T1" fmla="*/ 0 h 175"/>
                <a:gd name="T2" fmla="*/ 0 w 96"/>
                <a:gd name="T3" fmla="*/ 0 h 175"/>
                <a:gd name="T4" fmla="*/ 40 w 96"/>
                <a:gd name="T5" fmla="*/ 0 h 175"/>
                <a:gd name="T6" fmla="*/ 72 w 96"/>
                <a:gd name="T7" fmla="*/ 8 h 175"/>
                <a:gd name="T8" fmla="*/ 87 w 96"/>
                <a:gd name="T9" fmla="*/ 16 h 175"/>
                <a:gd name="T10" fmla="*/ 95 w 96"/>
                <a:gd name="T11" fmla="*/ 24 h 175"/>
                <a:gd name="T12" fmla="*/ 95 w 96"/>
                <a:gd name="T13" fmla="*/ 47 h 175"/>
                <a:gd name="T14" fmla="*/ 95 w 96"/>
                <a:gd name="T15" fmla="*/ 63 h 175"/>
                <a:gd name="T16" fmla="*/ 87 w 96"/>
                <a:gd name="T17" fmla="*/ 87 h 175"/>
                <a:gd name="T18" fmla="*/ 80 w 96"/>
                <a:gd name="T19" fmla="*/ 102 h 175"/>
                <a:gd name="T20" fmla="*/ 56 w 96"/>
                <a:gd name="T21" fmla="*/ 102 h 175"/>
                <a:gd name="T22" fmla="*/ 40 w 96"/>
                <a:gd name="T23" fmla="*/ 102 h 175"/>
                <a:gd name="T24" fmla="*/ 40 w 96"/>
                <a:gd name="T25" fmla="*/ 174 h 175"/>
                <a:gd name="T26" fmla="*/ 0 w 96"/>
                <a:gd name="T27" fmla="*/ 174 h 175"/>
                <a:gd name="T28" fmla="*/ 0 w 96"/>
                <a:gd name="T29" fmla="*/ 0 h 175"/>
                <a:gd name="T30" fmla="*/ 40 w 96"/>
                <a:gd name="T31" fmla="*/ 31 h 175"/>
                <a:gd name="T32" fmla="*/ 40 w 96"/>
                <a:gd name="T33" fmla="*/ 31 h 175"/>
                <a:gd name="T34" fmla="*/ 40 w 96"/>
                <a:gd name="T35" fmla="*/ 71 h 175"/>
                <a:gd name="T36" fmla="*/ 48 w 96"/>
                <a:gd name="T37" fmla="*/ 71 h 175"/>
                <a:gd name="T38" fmla="*/ 56 w 96"/>
                <a:gd name="T39" fmla="*/ 71 h 175"/>
                <a:gd name="T40" fmla="*/ 56 w 96"/>
                <a:gd name="T41" fmla="*/ 63 h 175"/>
                <a:gd name="T42" fmla="*/ 56 w 96"/>
                <a:gd name="T43" fmla="*/ 47 h 175"/>
                <a:gd name="T44" fmla="*/ 56 w 96"/>
                <a:gd name="T45" fmla="*/ 31 h 175"/>
                <a:gd name="T46" fmla="*/ 40 w 96"/>
                <a:gd name="T47" fmla="*/ 3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175">
                  <a:moveTo>
                    <a:pt x="0" y="0"/>
                  </a:moveTo>
                  <a:lnTo>
                    <a:pt x="0" y="0"/>
                  </a:lnTo>
                  <a:cubicBezTo>
                    <a:pt x="40" y="0"/>
                    <a:pt x="40" y="0"/>
                    <a:pt x="40" y="0"/>
                  </a:cubicBezTo>
                  <a:cubicBezTo>
                    <a:pt x="56" y="0"/>
                    <a:pt x="64" y="0"/>
                    <a:pt x="72" y="8"/>
                  </a:cubicBezTo>
                  <a:cubicBezTo>
                    <a:pt x="80" y="8"/>
                    <a:pt x="80" y="8"/>
                    <a:pt x="87" y="16"/>
                  </a:cubicBezTo>
                  <a:lnTo>
                    <a:pt x="95" y="24"/>
                  </a:lnTo>
                  <a:cubicBezTo>
                    <a:pt x="95" y="31"/>
                    <a:pt x="95" y="39"/>
                    <a:pt x="95" y="47"/>
                  </a:cubicBezTo>
                  <a:cubicBezTo>
                    <a:pt x="95" y="63"/>
                    <a:pt x="95" y="63"/>
                    <a:pt x="95" y="63"/>
                  </a:cubicBezTo>
                  <a:cubicBezTo>
                    <a:pt x="95" y="79"/>
                    <a:pt x="95" y="87"/>
                    <a:pt x="87" y="87"/>
                  </a:cubicBezTo>
                  <a:cubicBezTo>
                    <a:pt x="87" y="95"/>
                    <a:pt x="87" y="95"/>
                    <a:pt x="80" y="102"/>
                  </a:cubicBezTo>
                  <a:cubicBezTo>
                    <a:pt x="72" y="102"/>
                    <a:pt x="64" y="102"/>
                    <a:pt x="56" y="102"/>
                  </a:cubicBezTo>
                  <a:cubicBezTo>
                    <a:pt x="40" y="102"/>
                    <a:pt x="40" y="102"/>
                    <a:pt x="40" y="102"/>
                  </a:cubicBezTo>
                  <a:cubicBezTo>
                    <a:pt x="40" y="174"/>
                    <a:pt x="40" y="174"/>
                    <a:pt x="40" y="174"/>
                  </a:cubicBezTo>
                  <a:cubicBezTo>
                    <a:pt x="0" y="174"/>
                    <a:pt x="0" y="174"/>
                    <a:pt x="0" y="174"/>
                  </a:cubicBezTo>
                  <a:lnTo>
                    <a:pt x="0" y="0"/>
                  </a:lnTo>
                  <a:close/>
                  <a:moveTo>
                    <a:pt x="40" y="31"/>
                  </a:moveTo>
                  <a:lnTo>
                    <a:pt x="40" y="31"/>
                  </a:lnTo>
                  <a:cubicBezTo>
                    <a:pt x="40" y="71"/>
                    <a:pt x="40" y="71"/>
                    <a:pt x="40" y="71"/>
                  </a:cubicBezTo>
                  <a:cubicBezTo>
                    <a:pt x="48" y="71"/>
                    <a:pt x="48" y="71"/>
                    <a:pt x="48" y="71"/>
                  </a:cubicBezTo>
                  <a:lnTo>
                    <a:pt x="56" y="71"/>
                  </a:lnTo>
                  <a:lnTo>
                    <a:pt x="56" y="63"/>
                  </a:lnTo>
                  <a:cubicBezTo>
                    <a:pt x="56" y="47"/>
                    <a:pt x="56" y="47"/>
                    <a:pt x="56" y="47"/>
                  </a:cubicBezTo>
                  <a:cubicBezTo>
                    <a:pt x="56" y="39"/>
                    <a:pt x="56" y="39"/>
                    <a:pt x="56" y="31"/>
                  </a:cubicBezTo>
                  <a:cubicBezTo>
                    <a:pt x="56" y="31"/>
                    <a:pt x="48" y="31"/>
                    <a:pt x="40"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8" name="Freeform 1010"/>
            <p:cNvSpPr>
              <a:spLocks noChangeArrowheads="1"/>
            </p:cNvSpPr>
            <p:nvPr/>
          </p:nvSpPr>
          <p:spPr bwMode="auto">
            <a:xfrm>
              <a:off x="16992134" y="6293601"/>
              <a:ext cx="57171" cy="127046"/>
            </a:xfrm>
            <a:custGeom>
              <a:avLst/>
              <a:gdLst>
                <a:gd name="T0" fmla="*/ 0 w 80"/>
                <a:gd name="T1" fmla="*/ 0 h 175"/>
                <a:gd name="T2" fmla="*/ 79 w 80"/>
                <a:gd name="T3" fmla="*/ 0 h 175"/>
                <a:gd name="T4" fmla="*/ 79 w 80"/>
                <a:gd name="T5" fmla="*/ 39 h 175"/>
                <a:gd name="T6" fmla="*/ 48 w 80"/>
                <a:gd name="T7" fmla="*/ 39 h 175"/>
                <a:gd name="T8" fmla="*/ 48 w 80"/>
                <a:gd name="T9" fmla="*/ 71 h 175"/>
                <a:gd name="T10" fmla="*/ 79 w 80"/>
                <a:gd name="T11" fmla="*/ 71 h 175"/>
                <a:gd name="T12" fmla="*/ 79 w 80"/>
                <a:gd name="T13" fmla="*/ 102 h 175"/>
                <a:gd name="T14" fmla="*/ 48 w 80"/>
                <a:gd name="T15" fmla="*/ 102 h 175"/>
                <a:gd name="T16" fmla="*/ 48 w 80"/>
                <a:gd name="T17" fmla="*/ 134 h 175"/>
                <a:gd name="T18" fmla="*/ 79 w 80"/>
                <a:gd name="T19" fmla="*/ 134 h 175"/>
                <a:gd name="T20" fmla="*/ 79 w 80"/>
                <a:gd name="T21" fmla="*/ 174 h 175"/>
                <a:gd name="T22" fmla="*/ 0 w 80"/>
                <a:gd name="T23" fmla="*/ 174 h 175"/>
                <a:gd name="T24" fmla="*/ 0 w 80"/>
                <a:gd name="T2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75">
                  <a:moveTo>
                    <a:pt x="0" y="0"/>
                  </a:moveTo>
                  <a:lnTo>
                    <a:pt x="79" y="0"/>
                  </a:lnTo>
                  <a:lnTo>
                    <a:pt x="79" y="39"/>
                  </a:lnTo>
                  <a:lnTo>
                    <a:pt x="48" y="39"/>
                  </a:lnTo>
                  <a:lnTo>
                    <a:pt x="48" y="71"/>
                  </a:lnTo>
                  <a:lnTo>
                    <a:pt x="79" y="71"/>
                  </a:lnTo>
                  <a:lnTo>
                    <a:pt x="79" y="102"/>
                  </a:lnTo>
                  <a:lnTo>
                    <a:pt x="48" y="102"/>
                  </a:lnTo>
                  <a:lnTo>
                    <a:pt x="48" y="134"/>
                  </a:lnTo>
                  <a:lnTo>
                    <a:pt x="79" y="134"/>
                  </a:lnTo>
                  <a:lnTo>
                    <a:pt x="79" y="174"/>
                  </a:lnTo>
                  <a:lnTo>
                    <a:pt x="0" y="174"/>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19" name="Freeform 1011"/>
            <p:cNvSpPr>
              <a:spLocks noChangeArrowheads="1"/>
            </p:cNvSpPr>
            <p:nvPr/>
          </p:nvSpPr>
          <p:spPr bwMode="auto">
            <a:xfrm>
              <a:off x="17062010" y="6293601"/>
              <a:ext cx="69876" cy="127046"/>
            </a:xfrm>
            <a:custGeom>
              <a:avLst/>
              <a:gdLst>
                <a:gd name="T0" fmla="*/ 95 w 96"/>
                <a:gd name="T1" fmla="*/ 0 h 175"/>
                <a:gd name="T2" fmla="*/ 95 w 96"/>
                <a:gd name="T3" fmla="*/ 174 h 175"/>
                <a:gd name="T4" fmla="*/ 55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5 w 96"/>
                <a:gd name="T17" fmla="*/ 79 h 175"/>
                <a:gd name="T18" fmla="*/ 55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5" y="174"/>
                  </a:lnTo>
                  <a:lnTo>
                    <a:pt x="32" y="95"/>
                  </a:lnTo>
                  <a:lnTo>
                    <a:pt x="32" y="174"/>
                  </a:lnTo>
                  <a:lnTo>
                    <a:pt x="0" y="174"/>
                  </a:lnTo>
                  <a:lnTo>
                    <a:pt x="0" y="0"/>
                  </a:lnTo>
                  <a:lnTo>
                    <a:pt x="32" y="0"/>
                  </a:lnTo>
                  <a:lnTo>
                    <a:pt x="55" y="79"/>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0" name="Freeform 1012"/>
            <p:cNvSpPr>
              <a:spLocks noChangeArrowheads="1"/>
            </p:cNvSpPr>
            <p:nvPr/>
          </p:nvSpPr>
          <p:spPr bwMode="auto">
            <a:xfrm>
              <a:off x="17141415" y="6293601"/>
              <a:ext cx="73051" cy="127046"/>
            </a:xfrm>
            <a:custGeom>
              <a:avLst/>
              <a:gdLst>
                <a:gd name="T0" fmla="*/ 102 w 103"/>
                <a:gd name="T1" fmla="*/ 0 h 175"/>
                <a:gd name="T2" fmla="*/ 102 w 103"/>
                <a:gd name="T3" fmla="*/ 174 h 175"/>
                <a:gd name="T4" fmla="*/ 63 w 103"/>
                <a:gd name="T5" fmla="*/ 174 h 175"/>
                <a:gd name="T6" fmla="*/ 39 w 103"/>
                <a:gd name="T7" fmla="*/ 95 h 175"/>
                <a:gd name="T8" fmla="*/ 39 w 103"/>
                <a:gd name="T9" fmla="*/ 174 h 175"/>
                <a:gd name="T10" fmla="*/ 0 w 103"/>
                <a:gd name="T11" fmla="*/ 174 h 175"/>
                <a:gd name="T12" fmla="*/ 0 w 103"/>
                <a:gd name="T13" fmla="*/ 0 h 175"/>
                <a:gd name="T14" fmla="*/ 39 w 103"/>
                <a:gd name="T15" fmla="*/ 0 h 175"/>
                <a:gd name="T16" fmla="*/ 63 w 103"/>
                <a:gd name="T17" fmla="*/ 79 h 175"/>
                <a:gd name="T18" fmla="*/ 63 w 103"/>
                <a:gd name="T19" fmla="*/ 0 h 175"/>
                <a:gd name="T20" fmla="*/ 102 w 10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75">
                  <a:moveTo>
                    <a:pt x="102" y="0"/>
                  </a:moveTo>
                  <a:lnTo>
                    <a:pt x="102" y="174"/>
                  </a:lnTo>
                  <a:lnTo>
                    <a:pt x="63" y="174"/>
                  </a:lnTo>
                  <a:lnTo>
                    <a:pt x="39" y="95"/>
                  </a:lnTo>
                  <a:lnTo>
                    <a:pt x="39" y="174"/>
                  </a:lnTo>
                  <a:lnTo>
                    <a:pt x="0" y="174"/>
                  </a:lnTo>
                  <a:lnTo>
                    <a:pt x="0" y="0"/>
                  </a:lnTo>
                  <a:lnTo>
                    <a:pt x="39" y="0"/>
                  </a:lnTo>
                  <a:lnTo>
                    <a:pt x="63" y="79"/>
                  </a:lnTo>
                  <a:lnTo>
                    <a:pt x="63" y="0"/>
                  </a:lnTo>
                  <a:lnTo>
                    <a:pt x="10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1" name="Freeform 1013"/>
            <p:cNvSpPr>
              <a:spLocks noChangeArrowheads="1"/>
            </p:cNvSpPr>
            <p:nvPr/>
          </p:nvSpPr>
          <p:spPr bwMode="auto">
            <a:xfrm>
              <a:off x="17227170" y="6293601"/>
              <a:ext cx="69876" cy="127046"/>
            </a:xfrm>
            <a:custGeom>
              <a:avLst/>
              <a:gdLst>
                <a:gd name="T0" fmla="*/ 95 w 96"/>
                <a:gd name="T1" fmla="*/ 55 h 175"/>
                <a:gd name="T2" fmla="*/ 95 w 96"/>
                <a:gd name="T3" fmla="*/ 55 h 175"/>
                <a:gd name="T4" fmla="*/ 56 w 96"/>
                <a:gd name="T5" fmla="*/ 55 h 175"/>
                <a:gd name="T6" fmla="*/ 56 w 96"/>
                <a:gd name="T7" fmla="*/ 39 h 175"/>
                <a:gd name="T8" fmla="*/ 48 w 96"/>
                <a:gd name="T9" fmla="*/ 31 h 175"/>
                <a:gd name="T10" fmla="*/ 48 w 96"/>
                <a:gd name="T11" fmla="*/ 31 h 175"/>
                <a:gd name="T12" fmla="*/ 40 w 96"/>
                <a:gd name="T13" fmla="*/ 31 h 175"/>
                <a:gd name="T14" fmla="*/ 40 w 96"/>
                <a:gd name="T15" fmla="*/ 39 h 175"/>
                <a:gd name="T16" fmla="*/ 40 w 96"/>
                <a:gd name="T17" fmla="*/ 55 h 175"/>
                <a:gd name="T18" fmla="*/ 56 w 96"/>
                <a:gd name="T19" fmla="*/ 63 h 175"/>
                <a:gd name="T20" fmla="*/ 87 w 96"/>
                <a:gd name="T21" fmla="*/ 95 h 175"/>
                <a:gd name="T22" fmla="*/ 95 w 96"/>
                <a:gd name="T23" fmla="*/ 126 h 175"/>
                <a:gd name="T24" fmla="*/ 95 w 96"/>
                <a:gd name="T25" fmla="*/ 158 h 175"/>
                <a:gd name="T26" fmla="*/ 79 w 96"/>
                <a:gd name="T27" fmla="*/ 166 h 175"/>
                <a:gd name="T28" fmla="*/ 48 w 96"/>
                <a:gd name="T29" fmla="*/ 174 h 175"/>
                <a:gd name="T30" fmla="*/ 16 w 96"/>
                <a:gd name="T31" fmla="*/ 166 h 175"/>
                <a:gd name="T32" fmla="*/ 0 w 96"/>
                <a:gd name="T33" fmla="*/ 150 h 175"/>
                <a:gd name="T34" fmla="*/ 0 w 96"/>
                <a:gd name="T35" fmla="*/ 118 h 175"/>
                <a:gd name="T36" fmla="*/ 0 w 96"/>
                <a:gd name="T37" fmla="*/ 111 h 175"/>
                <a:gd name="T38" fmla="*/ 40 w 96"/>
                <a:gd name="T39" fmla="*/ 111 h 175"/>
                <a:gd name="T40" fmla="*/ 40 w 96"/>
                <a:gd name="T41" fmla="*/ 134 h 175"/>
                <a:gd name="T42" fmla="*/ 40 w 96"/>
                <a:gd name="T43" fmla="*/ 142 h 175"/>
                <a:gd name="T44" fmla="*/ 48 w 96"/>
                <a:gd name="T45" fmla="*/ 150 h 175"/>
                <a:gd name="T46" fmla="*/ 56 w 96"/>
                <a:gd name="T47" fmla="*/ 142 h 175"/>
                <a:gd name="T48" fmla="*/ 56 w 96"/>
                <a:gd name="T49" fmla="*/ 134 h 175"/>
                <a:gd name="T50" fmla="*/ 56 w 96"/>
                <a:gd name="T51" fmla="*/ 111 h 175"/>
                <a:gd name="T52" fmla="*/ 32 w 96"/>
                <a:gd name="T53" fmla="*/ 95 h 175"/>
                <a:gd name="T54" fmla="*/ 8 w 96"/>
                <a:gd name="T55" fmla="*/ 79 h 175"/>
                <a:gd name="T56" fmla="*/ 0 w 96"/>
                <a:gd name="T57" fmla="*/ 71 h 175"/>
                <a:gd name="T58" fmla="*/ 0 w 96"/>
                <a:gd name="T59" fmla="*/ 47 h 175"/>
                <a:gd name="T60" fmla="*/ 0 w 96"/>
                <a:gd name="T61" fmla="*/ 16 h 175"/>
                <a:gd name="T62" fmla="*/ 16 w 96"/>
                <a:gd name="T63" fmla="*/ 8 h 175"/>
                <a:gd name="T64" fmla="*/ 48 w 96"/>
                <a:gd name="T65" fmla="*/ 0 h 175"/>
                <a:gd name="T66" fmla="*/ 71 w 96"/>
                <a:gd name="T67" fmla="*/ 8 h 175"/>
                <a:gd name="T68" fmla="*/ 87 w 96"/>
                <a:gd name="T69" fmla="*/ 16 h 175"/>
                <a:gd name="T70" fmla="*/ 95 w 96"/>
                <a:gd name="T71" fmla="*/ 47 h 175"/>
                <a:gd name="T72" fmla="*/ 95 w 96"/>
                <a:gd name="T7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175">
                  <a:moveTo>
                    <a:pt x="95" y="55"/>
                  </a:moveTo>
                  <a:lnTo>
                    <a:pt x="95" y="55"/>
                  </a:lnTo>
                  <a:cubicBezTo>
                    <a:pt x="56" y="55"/>
                    <a:pt x="56" y="55"/>
                    <a:pt x="56" y="55"/>
                  </a:cubicBezTo>
                  <a:cubicBezTo>
                    <a:pt x="56" y="39"/>
                    <a:pt x="56" y="39"/>
                    <a:pt x="56" y="39"/>
                  </a:cubicBezTo>
                  <a:cubicBezTo>
                    <a:pt x="56" y="31"/>
                    <a:pt x="56" y="31"/>
                    <a:pt x="48" y="31"/>
                  </a:cubicBezTo>
                  <a:lnTo>
                    <a:pt x="48" y="31"/>
                  </a:lnTo>
                  <a:cubicBezTo>
                    <a:pt x="40" y="31"/>
                    <a:pt x="40" y="31"/>
                    <a:pt x="40" y="31"/>
                  </a:cubicBezTo>
                  <a:lnTo>
                    <a:pt x="40" y="39"/>
                  </a:lnTo>
                  <a:cubicBezTo>
                    <a:pt x="40" y="47"/>
                    <a:pt x="40" y="47"/>
                    <a:pt x="40" y="55"/>
                  </a:cubicBezTo>
                  <a:cubicBezTo>
                    <a:pt x="40" y="55"/>
                    <a:pt x="48" y="63"/>
                    <a:pt x="56" y="63"/>
                  </a:cubicBezTo>
                  <a:cubicBezTo>
                    <a:pt x="71" y="79"/>
                    <a:pt x="87" y="87"/>
                    <a:pt x="87" y="95"/>
                  </a:cubicBezTo>
                  <a:cubicBezTo>
                    <a:pt x="95" y="102"/>
                    <a:pt x="95" y="111"/>
                    <a:pt x="95" y="126"/>
                  </a:cubicBezTo>
                  <a:cubicBezTo>
                    <a:pt x="95" y="142"/>
                    <a:pt x="95" y="150"/>
                    <a:pt x="95" y="158"/>
                  </a:cubicBezTo>
                  <a:cubicBezTo>
                    <a:pt x="87" y="158"/>
                    <a:pt x="87" y="166"/>
                    <a:pt x="79" y="166"/>
                  </a:cubicBezTo>
                  <a:cubicBezTo>
                    <a:pt x="71" y="174"/>
                    <a:pt x="56" y="174"/>
                    <a:pt x="48" y="174"/>
                  </a:cubicBezTo>
                  <a:cubicBezTo>
                    <a:pt x="40" y="174"/>
                    <a:pt x="24" y="174"/>
                    <a:pt x="16" y="166"/>
                  </a:cubicBezTo>
                  <a:cubicBezTo>
                    <a:pt x="8" y="166"/>
                    <a:pt x="8" y="158"/>
                    <a:pt x="0" y="150"/>
                  </a:cubicBezTo>
                  <a:cubicBezTo>
                    <a:pt x="0" y="142"/>
                    <a:pt x="0" y="134"/>
                    <a:pt x="0" y="118"/>
                  </a:cubicBezTo>
                  <a:cubicBezTo>
                    <a:pt x="0" y="111"/>
                    <a:pt x="0" y="111"/>
                    <a:pt x="0" y="111"/>
                  </a:cubicBezTo>
                  <a:cubicBezTo>
                    <a:pt x="40" y="111"/>
                    <a:pt x="40" y="111"/>
                    <a:pt x="40" y="111"/>
                  </a:cubicBezTo>
                  <a:cubicBezTo>
                    <a:pt x="40" y="134"/>
                    <a:pt x="40" y="134"/>
                    <a:pt x="40" y="134"/>
                  </a:cubicBezTo>
                  <a:lnTo>
                    <a:pt x="40" y="142"/>
                  </a:lnTo>
                  <a:lnTo>
                    <a:pt x="48" y="150"/>
                  </a:lnTo>
                  <a:lnTo>
                    <a:pt x="56" y="142"/>
                  </a:lnTo>
                  <a:lnTo>
                    <a:pt x="56" y="134"/>
                  </a:lnTo>
                  <a:cubicBezTo>
                    <a:pt x="56" y="126"/>
                    <a:pt x="56" y="118"/>
                    <a:pt x="56" y="111"/>
                  </a:cubicBezTo>
                  <a:cubicBezTo>
                    <a:pt x="48" y="111"/>
                    <a:pt x="40" y="102"/>
                    <a:pt x="32" y="95"/>
                  </a:cubicBezTo>
                  <a:cubicBezTo>
                    <a:pt x="24" y="87"/>
                    <a:pt x="16" y="87"/>
                    <a:pt x="8" y="79"/>
                  </a:cubicBezTo>
                  <a:lnTo>
                    <a:pt x="0" y="71"/>
                  </a:lnTo>
                  <a:cubicBezTo>
                    <a:pt x="0" y="63"/>
                    <a:pt x="0" y="55"/>
                    <a:pt x="0" y="47"/>
                  </a:cubicBezTo>
                  <a:cubicBezTo>
                    <a:pt x="0" y="31"/>
                    <a:pt x="0" y="24"/>
                    <a:pt x="0" y="16"/>
                  </a:cubicBezTo>
                  <a:cubicBezTo>
                    <a:pt x="8" y="16"/>
                    <a:pt x="8" y="8"/>
                    <a:pt x="16" y="8"/>
                  </a:cubicBezTo>
                  <a:cubicBezTo>
                    <a:pt x="24" y="0"/>
                    <a:pt x="32" y="0"/>
                    <a:pt x="48" y="0"/>
                  </a:cubicBezTo>
                  <a:cubicBezTo>
                    <a:pt x="56" y="0"/>
                    <a:pt x="64" y="0"/>
                    <a:pt x="71" y="8"/>
                  </a:cubicBezTo>
                  <a:cubicBezTo>
                    <a:pt x="79" y="8"/>
                    <a:pt x="87" y="16"/>
                    <a:pt x="87" y="16"/>
                  </a:cubicBezTo>
                  <a:cubicBezTo>
                    <a:pt x="95" y="24"/>
                    <a:pt x="95" y="31"/>
                    <a:pt x="95" y="47"/>
                  </a:cubicBezTo>
                  <a:lnTo>
                    <a:pt x="95" y="55"/>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2" name="Freeform 1014"/>
            <p:cNvSpPr>
              <a:spLocks noChangeArrowheads="1"/>
            </p:cNvSpPr>
            <p:nvPr/>
          </p:nvSpPr>
          <p:spPr bwMode="auto">
            <a:xfrm>
              <a:off x="17300223" y="6293601"/>
              <a:ext cx="76228" cy="127046"/>
            </a:xfrm>
            <a:custGeom>
              <a:avLst/>
              <a:gdLst>
                <a:gd name="T0" fmla="*/ 103 w 104"/>
                <a:gd name="T1" fmla="*/ 0 h 175"/>
                <a:gd name="T2" fmla="*/ 103 w 104"/>
                <a:gd name="T3" fmla="*/ 0 h 175"/>
                <a:gd name="T4" fmla="*/ 71 w 104"/>
                <a:gd name="T5" fmla="*/ 111 h 175"/>
                <a:gd name="T6" fmla="*/ 71 w 104"/>
                <a:gd name="T7" fmla="*/ 174 h 175"/>
                <a:gd name="T8" fmla="*/ 32 w 104"/>
                <a:gd name="T9" fmla="*/ 174 h 175"/>
                <a:gd name="T10" fmla="*/ 32 w 104"/>
                <a:gd name="T11" fmla="*/ 111 h 175"/>
                <a:gd name="T12" fmla="*/ 0 w 104"/>
                <a:gd name="T13" fmla="*/ 0 h 175"/>
                <a:gd name="T14" fmla="*/ 40 w 104"/>
                <a:gd name="T15" fmla="*/ 0 h 175"/>
                <a:gd name="T16" fmla="*/ 48 w 104"/>
                <a:gd name="T17" fmla="*/ 71 h 175"/>
                <a:gd name="T18" fmla="*/ 63 w 104"/>
                <a:gd name="T19" fmla="*/ 0 h 175"/>
                <a:gd name="T20" fmla="*/ 103 w 104"/>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75">
                  <a:moveTo>
                    <a:pt x="103" y="0"/>
                  </a:moveTo>
                  <a:lnTo>
                    <a:pt x="103" y="0"/>
                  </a:lnTo>
                  <a:cubicBezTo>
                    <a:pt x="71" y="111"/>
                    <a:pt x="71" y="111"/>
                    <a:pt x="71" y="111"/>
                  </a:cubicBezTo>
                  <a:cubicBezTo>
                    <a:pt x="71" y="174"/>
                    <a:pt x="71" y="174"/>
                    <a:pt x="71" y="174"/>
                  </a:cubicBezTo>
                  <a:cubicBezTo>
                    <a:pt x="32" y="174"/>
                    <a:pt x="32" y="174"/>
                    <a:pt x="32" y="174"/>
                  </a:cubicBezTo>
                  <a:cubicBezTo>
                    <a:pt x="32" y="111"/>
                    <a:pt x="32" y="111"/>
                    <a:pt x="32" y="111"/>
                  </a:cubicBezTo>
                  <a:cubicBezTo>
                    <a:pt x="0" y="0"/>
                    <a:pt x="0" y="0"/>
                    <a:pt x="0" y="0"/>
                  </a:cubicBezTo>
                  <a:cubicBezTo>
                    <a:pt x="40" y="0"/>
                    <a:pt x="40" y="0"/>
                    <a:pt x="40" y="0"/>
                  </a:cubicBezTo>
                  <a:cubicBezTo>
                    <a:pt x="48" y="39"/>
                    <a:pt x="48" y="55"/>
                    <a:pt x="48" y="71"/>
                  </a:cubicBezTo>
                  <a:cubicBezTo>
                    <a:pt x="55" y="47"/>
                    <a:pt x="55" y="31"/>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3" name="Freeform 1015"/>
            <p:cNvSpPr>
              <a:spLocks noChangeArrowheads="1"/>
            </p:cNvSpPr>
            <p:nvPr/>
          </p:nvSpPr>
          <p:spPr bwMode="auto">
            <a:xfrm>
              <a:off x="17379626" y="6293601"/>
              <a:ext cx="50819" cy="127046"/>
            </a:xfrm>
            <a:custGeom>
              <a:avLst/>
              <a:gdLst>
                <a:gd name="T0" fmla="*/ 39 w 72"/>
                <a:gd name="T1" fmla="*/ 0 h 175"/>
                <a:gd name="T2" fmla="*/ 39 w 72"/>
                <a:gd name="T3" fmla="*/ 134 h 175"/>
                <a:gd name="T4" fmla="*/ 71 w 72"/>
                <a:gd name="T5" fmla="*/ 134 h 175"/>
                <a:gd name="T6" fmla="*/ 71 w 72"/>
                <a:gd name="T7" fmla="*/ 174 h 175"/>
                <a:gd name="T8" fmla="*/ 0 w 72"/>
                <a:gd name="T9" fmla="*/ 174 h 175"/>
                <a:gd name="T10" fmla="*/ 0 w 72"/>
                <a:gd name="T11" fmla="*/ 0 h 175"/>
                <a:gd name="T12" fmla="*/ 39 w 72"/>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72" h="175">
                  <a:moveTo>
                    <a:pt x="39" y="0"/>
                  </a:moveTo>
                  <a:lnTo>
                    <a:pt x="39" y="134"/>
                  </a:lnTo>
                  <a:lnTo>
                    <a:pt x="71" y="134"/>
                  </a:lnTo>
                  <a:lnTo>
                    <a:pt x="71" y="174"/>
                  </a:lnTo>
                  <a:lnTo>
                    <a:pt x="0" y="174"/>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4" name="Freeform 1016"/>
            <p:cNvSpPr>
              <a:spLocks noChangeArrowheads="1"/>
            </p:cNvSpPr>
            <p:nvPr/>
          </p:nvSpPr>
          <p:spPr bwMode="auto">
            <a:xfrm>
              <a:off x="17427269" y="6293601"/>
              <a:ext cx="79403" cy="127046"/>
            </a:xfrm>
            <a:custGeom>
              <a:avLst/>
              <a:gdLst>
                <a:gd name="T0" fmla="*/ 111 w 112"/>
                <a:gd name="T1" fmla="*/ 0 h 175"/>
                <a:gd name="T2" fmla="*/ 111 w 112"/>
                <a:gd name="T3" fmla="*/ 0 h 175"/>
                <a:gd name="T4" fmla="*/ 87 w 112"/>
                <a:gd name="T5" fmla="*/ 174 h 175"/>
                <a:gd name="T6" fmla="*/ 24 w 112"/>
                <a:gd name="T7" fmla="*/ 174 h 175"/>
                <a:gd name="T8" fmla="*/ 0 w 112"/>
                <a:gd name="T9" fmla="*/ 0 h 175"/>
                <a:gd name="T10" fmla="*/ 47 w 112"/>
                <a:gd name="T11" fmla="*/ 0 h 175"/>
                <a:gd name="T12" fmla="*/ 55 w 112"/>
                <a:gd name="T13" fmla="*/ 118 h 175"/>
                <a:gd name="T14" fmla="*/ 63 w 112"/>
                <a:gd name="T15" fmla="*/ 31 h 175"/>
                <a:gd name="T16" fmla="*/ 63 w 112"/>
                <a:gd name="T17" fmla="*/ 0 h 175"/>
                <a:gd name="T18" fmla="*/ 111 w 112"/>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5">
                  <a:moveTo>
                    <a:pt x="111" y="0"/>
                  </a:moveTo>
                  <a:lnTo>
                    <a:pt x="111" y="0"/>
                  </a:lnTo>
                  <a:cubicBezTo>
                    <a:pt x="87" y="174"/>
                    <a:pt x="87" y="174"/>
                    <a:pt x="87" y="174"/>
                  </a:cubicBezTo>
                  <a:cubicBezTo>
                    <a:pt x="24" y="174"/>
                    <a:pt x="24" y="174"/>
                    <a:pt x="24" y="174"/>
                  </a:cubicBezTo>
                  <a:cubicBezTo>
                    <a:pt x="0" y="0"/>
                    <a:pt x="0" y="0"/>
                    <a:pt x="0" y="0"/>
                  </a:cubicBezTo>
                  <a:cubicBezTo>
                    <a:pt x="47" y="0"/>
                    <a:pt x="47" y="0"/>
                    <a:pt x="47" y="0"/>
                  </a:cubicBezTo>
                  <a:cubicBezTo>
                    <a:pt x="47" y="47"/>
                    <a:pt x="55" y="87"/>
                    <a:pt x="55" y="118"/>
                  </a:cubicBezTo>
                  <a:cubicBezTo>
                    <a:pt x="55" y="87"/>
                    <a:pt x="63" y="63"/>
                    <a:pt x="63" y="31"/>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5" name="Freeform 1017"/>
            <p:cNvSpPr>
              <a:spLocks noChangeArrowheads="1"/>
            </p:cNvSpPr>
            <p:nvPr/>
          </p:nvSpPr>
          <p:spPr bwMode="auto">
            <a:xfrm>
              <a:off x="17506672" y="6293601"/>
              <a:ext cx="79405" cy="127046"/>
            </a:xfrm>
            <a:custGeom>
              <a:avLst/>
              <a:gdLst>
                <a:gd name="T0" fmla="*/ 79 w 111"/>
                <a:gd name="T1" fmla="*/ 0 h 175"/>
                <a:gd name="T2" fmla="*/ 79 w 111"/>
                <a:gd name="T3" fmla="*/ 0 h 175"/>
                <a:gd name="T4" fmla="*/ 110 w 111"/>
                <a:gd name="T5" fmla="*/ 174 h 175"/>
                <a:gd name="T6" fmla="*/ 63 w 111"/>
                <a:gd name="T7" fmla="*/ 174 h 175"/>
                <a:gd name="T8" fmla="*/ 63 w 111"/>
                <a:gd name="T9" fmla="*/ 142 h 175"/>
                <a:gd name="T10" fmla="*/ 47 w 111"/>
                <a:gd name="T11" fmla="*/ 142 h 175"/>
                <a:gd name="T12" fmla="*/ 39 w 111"/>
                <a:gd name="T13" fmla="*/ 174 h 175"/>
                <a:gd name="T14" fmla="*/ 0 w 111"/>
                <a:gd name="T15" fmla="*/ 174 h 175"/>
                <a:gd name="T16" fmla="*/ 16 w 111"/>
                <a:gd name="T17" fmla="*/ 0 h 175"/>
                <a:gd name="T18" fmla="*/ 79 w 111"/>
                <a:gd name="T19" fmla="*/ 0 h 175"/>
                <a:gd name="T20" fmla="*/ 63 w 111"/>
                <a:gd name="T21" fmla="*/ 111 h 175"/>
                <a:gd name="T22" fmla="*/ 63 w 111"/>
                <a:gd name="T23" fmla="*/ 111 h 175"/>
                <a:gd name="T24" fmla="*/ 55 w 111"/>
                <a:gd name="T25" fmla="*/ 39 h 175"/>
                <a:gd name="T26" fmla="*/ 47 w 111"/>
                <a:gd name="T27" fmla="*/ 111 h 175"/>
                <a:gd name="T28" fmla="*/ 63 w 111"/>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5">
                  <a:moveTo>
                    <a:pt x="79" y="0"/>
                  </a:moveTo>
                  <a:lnTo>
                    <a:pt x="79" y="0"/>
                  </a:lnTo>
                  <a:cubicBezTo>
                    <a:pt x="110" y="174"/>
                    <a:pt x="110" y="174"/>
                    <a:pt x="110" y="174"/>
                  </a:cubicBezTo>
                  <a:cubicBezTo>
                    <a:pt x="63" y="174"/>
                    <a:pt x="63" y="174"/>
                    <a:pt x="63" y="174"/>
                  </a:cubicBezTo>
                  <a:cubicBezTo>
                    <a:pt x="63" y="142"/>
                    <a:pt x="63" y="142"/>
                    <a:pt x="63" y="142"/>
                  </a:cubicBezTo>
                  <a:cubicBezTo>
                    <a:pt x="47" y="142"/>
                    <a:pt x="47" y="142"/>
                    <a:pt x="47" y="142"/>
                  </a:cubicBezTo>
                  <a:cubicBezTo>
                    <a:pt x="39" y="174"/>
                    <a:pt x="39" y="174"/>
                    <a:pt x="39" y="174"/>
                  </a:cubicBezTo>
                  <a:cubicBezTo>
                    <a:pt x="0" y="174"/>
                    <a:pt x="0" y="174"/>
                    <a:pt x="0" y="174"/>
                  </a:cubicBezTo>
                  <a:cubicBezTo>
                    <a:pt x="16" y="0"/>
                    <a:pt x="16" y="0"/>
                    <a:pt x="16" y="0"/>
                  </a:cubicBezTo>
                  <a:lnTo>
                    <a:pt x="79" y="0"/>
                  </a:lnTo>
                  <a:close/>
                  <a:moveTo>
                    <a:pt x="63" y="111"/>
                  </a:moveTo>
                  <a:lnTo>
                    <a:pt x="63" y="111"/>
                  </a:lnTo>
                  <a:cubicBezTo>
                    <a:pt x="55" y="95"/>
                    <a:pt x="55" y="71"/>
                    <a:pt x="55" y="39"/>
                  </a:cubicBezTo>
                  <a:cubicBezTo>
                    <a:pt x="47" y="71"/>
                    <a:pt x="47" y="95"/>
                    <a:pt x="47" y="111"/>
                  </a:cubicBezTo>
                  <a:lnTo>
                    <a:pt x="63"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6" name="Freeform 1018"/>
            <p:cNvSpPr>
              <a:spLocks noChangeArrowheads="1"/>
            </p:cNvSpPr>
            <p:nvPr/>
          </p:nvSpPr>
          <p:spPr bwMode="auto">
            <a:xfrm>
              <a:off x="17592430" y="6293601"/>
              <a:ext cx="69876" cy="127046"/>
            </a:xfrm>
            <a:custGeom>
              <a:avLst/>
              <a:gdLst>
                <a:gd name="T0" fmla="*/ 95 w 96"/>
                <a:gd name="T1" fmla="*/ 0 h 175"/>
                <a:gd name="T2" fmla="*/ 95 w 96"/>
                <a:gd name="T3" fmla="*/ 174 h 175"/>
                <a:gd name="T4" fmla="*/ 56 w 96"/>
                <a:gd name="T5" fmla="*/ 174 h 175"/>
                <a:gd name="T6" fmla="*/ 32 w 96"/>
                <a:gd name="T7" fmla="*/ 95 h 175"/>
                <a:gd name="T8" fmla="*/ 32 w 96"/>
                <a:gd name="T9" fmla="*/ 174 h 175"/>
                <a:gd name="T10" fmla="*/ 0 w 96"/>
                <a:gd name="T11" fmla="*/ 174 h 175"/>
                <a:gd name="T12" fmla="*/ 0 w 96"/>
                <a:gd name="T13" fmla="*/ 0 h 175"/>
                <a:gd name="T14" fmla="*/ 32 w 96"/>
                <a:gd name="T15" fmla="*/ 0 h 175"/>
                <a:gd name="T16" fmla="*/ 56 w 96"/>
                <a:gd name="T17" fmla="*/ 79 h 175"/>
                <a:gd name="T18" fmla="*/ 56 w 96"/>
                <a:gd name="T19" fmla="*/ 0 h 175"/>
                <a:gd name="T20" fmla="*/ 95 w 96"/>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75">
                  <a:moveTo>
                    <a:pt x="95" y="0"/>
                  </a:moveTo>
                  <a:lnTo>
                    <a:pt x="95" y="174"/>
                  </a:lnTo>
                  <a:lnTo>
                    <a:pt x="56" y="174"/>
                  </a:lnTo>
                  <a:lnTo>
                    <a:pt x="32" y="95"/>
                  </a:lnTo>
                  <a:lnTo>
                    <a:pt x="32" y="174"/>
                  </a:lnTo>
                  <a:lnTo>
                    <a:pt x="0" y="174"/>
                  </a:lnTo>
                  <a:lnTo>
                    <a:pt x="0" y="0"/>
                  </a:lnTo>
                  <a:lnTo>
                    <a:pt x="32" y="0"/>
                  </a:lnTo>
                  <a:lnTo>
                    <a:pt x="56" y="79"/>
                  </a:lnTo>
                  <a:lnTo>
                    <a:pt x="56"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7" name="Freeform 1019"/>
            <p:cNvSpPr>
              <a:spLocks noChangeArrowheads="1"/>
            </p:cNvSpPr>
            <p:nvPr/>
          </p:nvSpPr>
          <p:spPr bwMode="auto">
            <a:xfrm>
              <a:off x="17671833" y="6293601"/>
              <a:ext cx="34939" cy="127046"/>
            </a:xfrm>
            <a:custGeom>
              <a:avLst/>
              <a:gdLst>
                <a:gd name="T0" fmla="*/ 47 w 48"/>
                <a:gd name="T1" fmla="*/ 0 h 175"/>
                <a:gd name="T2" fmla="*/ 47 w 48"/>
                <a:gd name="T3" fmla="*/ 174 h 175"/>
                <a:gd name="T4" fmla="*/ 0 w 48"/>
                <a:gd name="T5" fmla="*/ 174 h 175"/>
                <a:gd name="T6" fmla="*/ 0 w 48"/>
                <a:gd name="T7" fmla="*/ 0 h 175"/>
                <a:gd name="T8" fmla="*/ 47 w 48"/>
                <a:gd name="T9" fmla="*/ 0 h 175"/>
              </a:gdLst>
              <a:ahLst/>
              <a:cxnLst>
                <a:cxn ang="0">
                  <a:pos x="T0" y="T1"/>
                </a:cxn>
                <a:cxn ang="0">
                  <a:pos x="T2" y="T3"/>
                </a:cxn>
                <a:cxn ang="0">
                  <a:pos x="T4" y="T5"/>
                </a:cxn>
                <a:cxn ang="0">
                  <a:pos x="T6" y="T7"/>
                </a:cxn>
                <a:cxn ang="0">
                  <a:pos x="T8" y="T9"/>
                </a:cxn>
              </a:cxnLst>
              <a:rect l="0" t="0" r="r" b="b"/>
              <a:pathLst>
                <a:path w="48" h="175">
                  <a:moveTo>
                    <a:pt x="47" y="0"/>
                  </a:moveTo>
                  <a:lnTo>
                    <a:pt x="47" y="174"/>
                  </a:lnTo>
                  <a:lnTo>
                    <a:pt x="0" y="174"/>
                  </a:lnTo>
                  <a:lnTo>
                    <a:pt x="0" y="0"/>
                  </a:lnTo>
                  <a:lnTo>
                    <a:pt x="4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8" name="Freeform 1020"/>
            <p:cNvSpPr>
              <a:spLocks noChangeArrowheads="1"/>
            </p:cNvSpPr>
            <p:nvPr/>
          </p:nvSpPr>
          <p:spPr bwMode="auto">
            <a:xfrm>
              <a:off x="17709947" y="6293601"/>
              <a:ext cx="79405" cy="127046"/>
            </a:xfrm>
            <a:custGeom>
              <a:avLst/>
              <a:gdLst>
                <a:gd name="T0" fmla="*/ 87 w 112"/>
                <a:gd name="T1" fmla="*/ 0 h 175"/>
                <a:gd name="T2" fmla="*/ 87 w 112"/>
                <a:gd name="T3" fmla="*/ 0 h 175"/>
                <a:gd name="T4" fmla="*/ 111 w 112"/>
                <a:gd name="T5" fmla="*/ 174 h 175"/>
                <a:gd name="T6" fmla="*/ 64 w 112"/>
                <a:gd name="T7" fmla="*/ 174 h 175"/>
                <a:gd name="T8" fmla="*/ 64 w 112"/>
                <a:gd name="T9" fmla="*/ 142 h 175"/>
                <a:gd name="T10" fmla="*/ 48 w 112"/>
                <a:gd name="T11" fmla="*/ 142 h 175"/>
                <a:gd name="T12" fmla="*/ 48 w 112"/>
                <a:gd name="T13" fmla="*/ 174 h 175"/>
                <a:gd name="T14" fmla="*/ 0 w 112"/>
                <a:gd name="T15" fmla="*/ 174 h 175"/>
                <a:gd name="T16" fmla="*/ 24 w 112"/>
                <a:gd name="T17" fmla="*/ 0 h 175"/>
                <a:gd name="T18" fmla="*/ 87 w 112"/>
                <a:gd name="T19" fmla="*/ 0 h 175"/>
                <a:gd name="T20" fmla="*/ 64 w 112"/>
                <a:gd name="T21" fmla="*/ 111 h 175"/>
                <a:gd name="T22" fmla="*/ 64 w 112"/>
                <a:gd name="T23" fmla="*/ 111 h 175"/>
                <a:gd name="T24" fmla="*/ 56 w 112"/>
                <a:gd name="T25" fmla="*/ 39 h 175"/>
                <a:gd name="T26" fmla="*/ 48 w 112"/>
                <a:gd name="T27" fmla="*/ 111 h 175"/>
                <a:gd name="T28" fmla="*/ 64 w 112"/>
                <a:gd name="T29"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75">
                  <a:moveTo>
                    <a:pt x="87" y="0"/>
                  </a:moveTo>
                  <a:lnTo>
                    <a:pt x="87" y="0"/>
                  </a:lnTo>
                  <a:cubicBezTo>
                    <a:pt x="111" y="174"/>
                    <a:pt x="111" y="174"/>
                    <a:pt x="111" y="174"/>
                  </a:cubicBezTo>
                  <a:cubicBezTo>
                    <a:pt x="64" y="174"/>
                    <a:pt x="64" y="174"/>
                    <a:pt x="64" y="174"/>
                  </a:cubicBezTo>
                  <a:cubicBezTo>
                    <a:pt x="64" y="142"/>
                    <a:pt x="64" y="142"/>
                    <a:pt x="64" y="142"/>
                  </a:cubicBezTo>
                  <a:cubicBezTo>
                    <a:pt x="48" y="142"/>
                    <a:pt x="48" y="142"/>
                    <a:pt x="48" y="142"/>
                  </a:cubicBezTo>
                  <a:cubicBezTo>
                    <a:pt x="48" y="174"/>
                    <a:pt x="48" y="174"/>
                    <a:pt x="48" y="174"/>
                  </a:cubicBezTo>
                  <a:cubicBezTo>
                    <a:pt x="0" y="174"/>
                    <a:pt x="0" y="174"/>
                    <a:pt x="0" y="174"/>
                  </a:cubicBezTo>
                  <a:cubicBezTo>
                    <a:pt x="24" y="0"/>
                    <a:pt x="24" y="0"/>
                    <a:pt x="24" y="0"/>
                  </a:cubicBezTo>
                  <a:lnTo>
                    <a:pt x="87" y="0"/>
                  </a:lnTo>
                  <a:close/>
                  <a:moveTo>
                    <a:pt x="64" y="111"/>
                  </a:moveTo>
                  <a:lnTo>
                    <a:pt x="64" y="111"/>
                  </a:lnTo>
                  <a:cubicBezTo>
                    <a:pt x="56" y="95"/>
                    <a:pt x="56" y="71"/>
                    <a:pt x="56" y="39"/>
                  </a:cubicBezTo>
                  <a:cubicBezTo>
                    <a:pt x="48" y="71"/>
                    <a:pt x="48" y="95"/>
                    <a:pt x="48" y="111"/>
                  </a:cubicBezTo>
                  <a:lnTo>
                    <a:pt x="64" y="111"/>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29" name="Freeform 1021"/>
            <p:cNvSpPr>
              <a:spLocks noChangeArrowheads="1"/>
            </p:cNvSpPr>
            <p:nvPr/>
          </p:nvSpPr>
          <p:spPr bwMode="auto">
            <a:xfrm>
              <a:off x="17249404" y="5775886"/>
              <a:ext cx="69876" cy="120694"/>
            </a:xfrm>
            <a:custGeom>
              <a:avLst/>
              <a:gdLst>
                <a:gd name="T0" fmla="*/ 95 w 96"/>
                <a:gd name="T1" fmla="*/ 0 h 168"/>
                <a:gd name="T2" fmla="*/ 95 w 96"/>
                <a:gd name="T3" fmla="*/ 167 h 168"/>
                <a:gd name="T4" fmla="*/ 55 w 96"/>
                <a:gd name="T5" fmla="*/ 167 h 168"/>
                <a:gd name="T6" fmla="*/ 32 w 96"/>
                <a:gd name="T7" fmla="*/ 95 h 168"/>
                <a:gd name="T8" fmla="*/ 32 w 96"/>
                <a:gd name="T9" fmla="*/ 167 h 168"/>
                <a:gd name="T10" fmla="*/ 0 w 96"/>
                <a:gd name="T11" fmla="*/ 167 h 168"/>
                <a:gd name="T12" fmla="*/ 0 w 96"/>
                <a:gd name="T13" fmla="*/ 0 h 168"/>
                <a:gd name="T14" fmla="*/ 32 w 96"/>
                <a:gd name="T15" fmla="*/ 0 h 168"/>
                <a:gd name="T16" fmla="*/ 55 w 96"/>
                <a:gd name="T17" fmla="*/ 80 h 168"/>
                <a:gd name="T18" fmla="*/ 55 w 96"/>
                <a:gd name="T19" fmla="*/ 0 h 168"/>
                <a:gd name="T20" fmla="*/ 95 w 96"/>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68">
                  <a:moveTo>
                    <a:pt x="95" y="0"/>
                  </a:moveTo>
                  <a:lnTo>
                    <a:pt x="95" y="167"/>
                  </a:lnTo>
                  <a:lnTo>
                    <a:pt x="55" y="167"/>
                  </a:lnTo>
                  <a:lnTo>
                    <a:pt x="32" y="95"/>
                  </a:lnTo>
                  <a:lnTo>
                    <a:pt x="32" y="167"/>
                  </a:lnTo>
                  <a:lnTo>
                    <a:pt x="0" y="167"/>
                  </a:lnTo>
                  <a:lnTo>
                    <a:pt x="0" y="0"/>
                  </a:lnTo>
                  <a:lnTo>
                    <a:pt x="32" y="0"/>
                  </a:lnTo>
                  <a:lnTo>
                    <a:pt x="55" y="80"/>
                  </a:lnTo>
                  <a:lnTo>
                    <a:pt x="55" y="0"/>
                  </a:lnTo>
                  <a:lnTo>
                    <a:pt x="9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0" name="Freeform 1022"/>
            <p:cNvSpPr>
              <a:spLocks noChangeArrowheads="1"/>
            </p:cNvSpPr>
            <p:nvPr/>
          </p:nvSpPr>
          <p:spPr bwMode="auto">
            <a:xfrm>
              <a:off x="17328807" y="5775886"/>
              <a:ext cx="57171" cy="120694"/>
            </a:xfrm>
            <a:custGeom>
              <a:avLst/>
              <a:gdLst>
                <a:gd name="T0" fmla="*/ 0 w 80"/>
                <a:gd name="T1" fmla="*/ 0 h 168"/>
                <a:gd name="T2" fmla="*/ 71 w 80"/>
                <a:gd name="T3" fmla="*/ 0 h 168"/>
                <a:gd name="T4" fmla="*/ 71 w 80"/>
                <a:gd name="T5" fmla="*/ 32 h 168"/>
                <a:gd name="T6" fmla="*/ 47 w 80"/>
                <a:gd name="T7" fmla="*/ 32 h 168"/>
                <a:gd name="T8" fmla="*/ 47 w 80"/>
                <a:gd name="T9" fmla="*/ 64 h 168"/>
                <a:gd name="T10" fmla="*/ 71 w 80"/>
                <a:gd name="T11" fmla="*/ 64 h 168"/>
                <a:gd name="T12" fmla="*/ 71 w 80"/>
                <a:gd name="T13" fmla="*/ 95 h 168"/>
                <a:gd name="T14" fmla="*/ 47 w 80"/>
                <a:gd name="T15" fmla="*/ 95 h 168"/>
                <a:gd name="T16" fmla="*/ 47 w 80"/>
                <a:gd name="T17" fmla="*/ 135 h 168"/>
                <a:gd name="T18" fmla="*/ 79 w 80"/>
                <a:gd name="T19" fmla="*/ 135 h 168"/>
                <a:gd name="T20" fmla="*/ 79 w 80"/>
                <a:gd name="T21" fmla="*/ 167 h 168"/>
                <a:gd name="T22" fmla="*/ 0 w 80"/>
                <a:gd name="T23" fmla="*/ 167 h 168"/>
                <a:gd name="T24" fmla="*/ 0 w 80"/>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68">
                  <a:moveTo>
                    <a:pt x="0" y="0"/>
                  </a:moveTo>
                  <a:lnTo>
                    <a:pt x="71" y="0"/>
                  </a:lnTo>
                  <a:lnTo>
                    <a:pt x="71" y="32"/>
                  </a:lnTo>
                  <a:lnTo>
                    <a:pt x="47" y="32"/>
                  </a:lnTo>
                  <a:lnTo>
                    <a:pt x="47" y="64"/>
                  </a:lnTo>
                  <a:lnTo>
                    <a:pt x="71" y="64"/>
                  </a:lnTo>
                  <a:lnTo>
                    <a:pt x="71" y="95"/>
                  </a:lnTo>
                  <a:lnTo>
                    <a:pt x="47" y="95"/>
                  </a:lnTo>
                  <a:lnTo>
                    <a:pt x="47" y="135"/>
                  </a:lnTo>
                  <a:lnTo>
                    <a:pt x="79" y="135"/>
                  </a:lnTo>
                  <a:lnTo>
                    <a:pt x="79" y="167"/>
                  </a:lnTo>
                  <a:lnTo>
                    <a:pt x="0" y="16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1" name="Freeform 1023"/>
            <p:cNvSpPr>
              <a:spLocks noChangeArrowheads="1"/>
            </p:cNvSpPr>
            <p:nvPr/>
          </p:nvSpPr>
          <p:spPr bwMode="auto">
            <a:xfrm>
              <a:off x="17385978" y="5775886"/>
              <a:ext cx="127046" cy="120694"/>
            </a:xfrm>
            <a:custGeom>
              <a:avLst/>
              <a:gdLst>
                <a:gd name="T0" fmla="*/ 174 w 175"/>
                <a:gd name="T1" fmla="*/ 0 h 168"/>
                <a:gd name="T2" fmla="*/ 174 w 175"/>
                <a:gd name="T3" fmla="*/ 0 h 168"/>
                <a:gd name="T4" fmla="*/ 158 w 175"/>
                <a:gd name="T5" fmla="*/ 167 h 168"/>
                <a:gd name="T6" fmla="*/ 102 w 175"/>
                <a:gd name="T7" fmla="*/ 167 h 168"/>
                <a:gd name="T8" fmla="*/ 87 w 175"/>
                <a:gd name="T9" fmla="*/ 80 h 168"/>
                <a:gd name="T10" fmla="*/ 79 w 175"/>
                <a:gd name="T11" fmla="*/ 167 h 168"/>
                <a:gd name="T12" fmla="*/ 24 w 175"/>
                <a:gd name="T13" fmla="*/ 167 h 168"/>
                <a:gd name="T14" fmla="*/ 0 w 175"/>
                <a:gd name="T15" fmla="*/ 0 h 168"/>
                <a:gd name="T16" fmla="*/ 47 w 175"/>
                <a:gd name="T17" fmla="*/ 0 h 168"/>
                <a:gd name="T18" fmla="*/ 47 w 175"/>
                <a:gd name="T19" fmla="*/ 56 h 168"/>
                <a:gd name="T20" fmla="*/ 55 w 175"/>
                <a:gd name="T21" fmla="*/ 119 h 168"/>
                <a:gd name="T22" fmla="*/ 63 w 175"/>
                <a:gd name="T23" fmla="*/ 0 h 168"/>
                <a:gd name="T24" fmla="*/ 110 w 175"/>
                <a:gd name="T25" fmla="*/ 0 h 168"/>
                <a:gd name="T26" fmla="*/ 118 w 175"/>
                <a:gd name="T27" fmla="*/ 56 h 168"/>
                <a:gd name="T28" fmla="*/ 118 w 175"/>
                <a:gd name="T29" fmla="*/ 119 h 168"/>
                <a:gd name="T30" fmla="*/ 134 w 175"/>
                <a:gd name="T31" fmla="*/ 0 h 168"/>
                <a:gd name="T32" fmla="*/ 174 w 175"/>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68">
                  <a:moveTo>
                    <a:pt x="174" y="0"/>
                  </a:moveTo>
                  <a:lnTo>
                    <a:pt x="174" y="0"/>
                  </a:lnTo>
                  <a:cubicBezTo>
                    <a:pt x="158" y="167"/>
                    <a:pt x="158" y="167"/>
                    <a:pt x="158" y="167"/>
                  </a:cubicBezTo>
                  <a:cubicBezTo>
                    <a:pt x="102" y="167"/>
                    <a:pt x="102" y="167"/>
                    <a:pt x="102" y="167"/>
                  </a:cubicBezTo>
                  <a:cubicBezTo>
                    <a:pt x="95" y="143"/>
                    <a:pt x="95" y="111"/>
                    <a:pt x="87" y="80"/>
                  </a:cubicBezTo>
                  <a:cubicBezTo>
                    <a:pt x="87" y="95"/>
                    <a:pt x="79" y="127"/>
                    <a:pt x="79" y="167"/>
                  </a:cubicBezTo>
                  <a:cubicBezTo>
                    <a:pt x="24" y="167"/>
                    <a:pt x="24" y="167"/>
                    <a:pt x="24" y="167"/>
                  </a:cubicBezTo>
                  <a:cubicBezTo>
                    <a:pt x="0" y="0"/>
                    <a:pt x="0" y="0"/>
                    <a:pt x="0" y="0"/>
                  </a:cubicBezTo>
                  <a:cubicBezTo>
                    <a:pt x="47" y="0"/>
                    <a:pt x="47" y="0"/>
                    <a:pt x="47" y="0"/>
                  </a:cubicBezTo>
                  <a:cubicBezTo>
                    <a:pt x="47" y="56"/>
                    <a:pt x="47" y="56"/>
                    <a:pt x="47" y="56"/>
                  </a:cubicBezTo>
                  <a:cubicBezTo>
                    <a:pt x="55" y="119"/>
                    <a:pt x="55" y="119"/>
                    <a:pt x="55" y="119"/>
                  </a:cubicBezTo>
                  <a:cubicBezTo>
                    <a:pt x="55" y="87"/>
                    <a:pt x="63" y="48"/>
                    <a:pt x="63" y="0"/>
                  </a:cubicBezTo>
                  <a:cubicBezTo>
                    <a:pt x="110" y="0"/>
                    <a:pt x="110" y="0"/>
                    <a:pt x="110" y="0"/>
                  </a:cubicBezTo>
                  <a:cubicBezTo>
                    <a:pt x="110" y="8"/>
                    <a:pt x="110" y="24"/>
                    <a:pt x="118" y="56"/>
                  </a:cubicBezTo>
                  <a:cubicBezTo>
                    <a:pt x="118" y="119"/>
                    <a:pt x="118" y="119"/>
                    <a:pt x="118" y="119"/>
                  </a:cubicBezTo>
                  <a:cubicBezTo>
                    <a:pt x="126" y="80"/>
                    <a:pt x="126" y="40"/>
                    <a:pt x="134" y="0"/>
                  </a:cubicBezTo>
                  <a:lnTo>
                    <a:pt x="17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2" name="Freeform 1024"/>
            <p:cNvSpPr>
              <a:spLocks noChangeArrowheads="1"/>
            </p:cNvSpPr>
            <p:nvPr/>
          </p:nvSpPr>
          <p:spPr bwMode="auto">
            <a:xfrm>
              <a:off x="17538434" y="5775886"/>
              <a:ext cx="76228" cy="120694"/>
            </a:xfrm>
            <a:custGeom>
              <a:avLst/>
              <a:gdLst>
                <a:gd name="T0" fmla="*/ 103 w 104"/>
                <a:gd name="T1" fmla="*/ 0 h 168"/>
                <a:gd name="T2" fmla="*/ 103 w 104"/>
                <a:gd name="T3" fmla="*/ 0 h 168"/>
                <a:gd name="T4" fmla="*/ 71 w 104"/>
                <a:gd name="T5" fmla="*/ 111 h 168"/>
                <a:gd name="T6" fmla="*/ 71 w 104"/>
                <a:gd name="T7" fmla="*/ 167 h 168"/>
                <a:gd name="T8" fmla="*/ 32 w 104"/>
                <a:gd name="T9" fmla="*/ 167 h 168"/>
                <a:gd name="T10" fmla="*/ 32 w 104"/>
                <a:gd name="T11" fmla="*/ 111 h 168"/>
                <a:gd name="T12" fmla="*/ 0 w 104"/>
                <a:gd name="T13" fmla="*/ 0 h 168"/>
                <a:gd name="T14" fmla="*/ 40 w 104"/>
                <a:gd name="T15" fmla="*/ 0 h 168"/>
                <a:gd name="T16" fmla="*/ 48 w 104"/>
                <a:gd name="T17" fmla="*/ 64 h 168"/>
                <a:gd name="T18" fmla="*/ 63 w 104"/>
                <a:gd name="T19" fmla="*/ 0 h 168"/>
                <a:gd name="T20" fmla="*/ 103 w 104"/>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68">
                  <a:moveTo>
                    <a:pt x="103" y="0"/>
                  </a:moveTo>
                  <a:lnTo>
                    <a:pt x="103" y="0"/>
                  </a:lnTo>
                  <a:cubicBezTo>
                    <a:pt x="71" y="111"/>
                    <a:pt x="71" y="111"/>
                    <a:pt x="71" y="111"/>
                  </a:cubicBezTo>
                  <a:cubicBezTo>
                    <a:pt x="71" y="167"/>
                    <a:pt x="71" y="167"/>
                    <a:pt x="71" y="167"/>
                  </a:cubicBezTo>
                  <a:cubicBezTo>
                    <a:pt x="32" y="167"/>
                    <a:pt x="32" y="167"/>
                    <a:pt x="32" y="167"/>
                  </a:cubicBezTo>
                  <a:cubicBezTo>
                    <a:pt x="32" y="111"/>
                    <a:pt x="32" y="111"/>
                    <a:pt x="32" y="111"/>
                  </a:cubicBezTo>
                  <a:cubicBezTo>
                    <a:pt x="0" y="0"/>
                    <a:pt x="0" y="0"/>
                    <a:pt x="0" y="0"/>
                  </a:cubicBezTo>
                  <a:cubicBezTo>
                    <a:pt x="40" y="0"/>
                    <a:pt x="40" y="0"/>
                    <a:pt x="40" y="0"/>
                  </a:cubicBezTo>
                  <a:cubicBezTo>
                    <a:pt x="48" y="32"/>
                    <a:pt x="48" y="56"/>
                    <a:pt x="48" y="64"/>
                  </a:cubicBezTo>
                  <a:cubicBezTo>
                    <a:pt x="55" y="48"/>
                    <a:pt x="55" y="24"/>
                    <a:pt x="63" y="0"/>
                  </a:cubicBez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3" name="Freeform 1025"/>
            <p:cNvSpPr>
              <a:spLocks noChangeArrowheads="1"/>
            </p:cNvSpPr>
            <p:nvPr/>
          </p:nvSpPr>
          <p:spPr bwMode="auto">
            <a:xfrm>
              <a:off x="17621014" y="5775886"/>
              <a:ext cx="69876" cy="127046"/>
            </a:xfrm>
            <a:custGeom>
              <a:avLst/>
              <a:gdLst>
                <a:gd name="T0" fmla="*/ 95 w 96"/>
                <a:gd name="T1" fmla="*/ 95 h 175"/>
                <a:gd name="T2" fmla="*/ 95 w 96"/>
                <a:gd name="T3" fmla="*/ 95 h 175"/>
                <a:gd name="T4" fmla="*/ 95 w 96"/>
                <a:gd name="T5" fmla="*/ 135 h 175"/>
                <a:gd name="T6" fmla="*/ 87 w 96"/>
                <a:gd name="T7" fmla="*/ 151 h 175"/>
                <a:gd name="T8" fmla="*/ 71 w 96"/>
                <a:gd name="T9" fmla="*/ 167 h 175"/>
                <a:gd name="T10" fmla="*/ 47 w 96"/>
                <a:gd name="T11" fmla="*/ 174 h 175"/>
                <a:gd name="T12" fmla="*/ 24 w 96"/>
                <a:gd name="T13" fmla="*/ 167 h 175"/>
                <a:gd name="T14" fmla="*/ 8 w 96"/>
                <a:gd name="T15" fmla="*/ 151 h 175"/>
                <a:gd name="T16" fmla="*/ 0 w 96"/>
                <a:gd name="T17" fmla="*/ 135 h 175"/>
                <a:gd name="T18" fmla="*/ 0 w 96"/>
                <a:gd name="T19" fmla="*/ 95 h 175"/>
                <a:gd name="T20" fmla="*/ 0 w 96"/>
                <a:gd name="T21" fmla="*/ 72 h 175"/>
                <a:gd name="T22" fmla="*/ 0 w 96"/>
                <a:gd name="T23" fmla="*/ 32 h 175"/>
                <a:gd name="T24" fmla="*/ 8 w 96"/>
                <a:gd name="T25" fmla="*/ 16 h 175"/>
                <a:gd name="T26" fmla="*/ 24 w 96"/>
                <a:gd name="T27" fmla="*/ 0 h 175"/>
                <a:gd name="T28" fmla="*/ 47 w 96"/>
                <a:gd name="T29" fmla="*/ 0 h 175"/>
                <a:gd name="T30" fmla="*/ 71 w 96"/>
                <a:gd name="T31" fmla="*/ 0 h 175"/>
                <a:gd name="T32" fmla="*/ 87 w 96"/>
                <a:gd name="T33" fmla="*/ 16 h 175"/>
                <a:gd name="T34" fmla="*/ 95 w 96"/>
                <a:gd name="T35" fmla="*/ 32 h 175"/>
                <a:gd name="T36" fmla="*/ 95 w 96"/>
                <a:gd name="T37" fmla="*/ 72 h 175"/>
                <a:gd name="T38" fmla="*/ 95 w 96"/>
                <a:gd name="T39" fmla="*/ 95 h 175"/>
                <a:gd name="T40" fmla="*/ 55 w 96"/>
                <a:gd name="T41" fmla="*/ 40 h 175"/>
                <a:gd name="T42" fmla="*/ 55 w 96"/>
                <a:gd name="T43" fmla="*/ 40 h 175"/>
                <a:gd name="T44" fmla="*/ 55 w 96"/>
                <a:gd name="T45" fmla="*/ 32 h 175"/>
                <a:gd name="T46" fmla="*/ 47 w 96"/>
                <a:gd name="T47" fmla="*/ 24 h 175"/>
                <a:gd name="T48" fmla="*/ 39 w 96"/>
                <a:gd name="T49" fmla="*/ 24 h 175"/>
                <a:gd name="T50" fmla="*/ 39 w 96"/>
                <a:gd name="T51" fmla="*/ 40 h 175"/>
                <a:gd name="T52" fmla="*/ 39 w 96"/>
                <a:gd name="T53" fmla="*/ 119 h 175"/>
                <a:gd name="T54" fmla="*/ 39 w 96"/>
                <a:gd name="T55" fmla="*/ 143 h 175"/>
                <a:gd name="T56" fmla="*/ 47 w 96"/>
                <a:gd name="T57" fmla="*/ 143 h 175"/>
                <a:gd name="T58" fmla="*/ 55 w 96"/>
                <a:gd name="T59" fmla="*/ 143 h 175"/>
                <a:gd name="T60" fmla="*/ 55 w 96"/>
                <a:gd name="T61" fmla="*/ 119 h 175"/>
                <a:gd name="T62" fmla="*/ 55 w 96"/>
                <a:gd name="T63"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75">
                  <a:moveTo>
                    <a:pt x="95" y="95"/>
                  </a:moveTo>
                  <a:lnTo>
                    <a:pt x="95" y="95"/>
                  </a:lnTo>
                  <a:cubicBezTo>
                    <a:pt x="95" y="119"/>
                    <a:pt x="95" y="127"/>
                    <a:pt x="95" y="135"/>
                  </a:cubicBezTo>
                  <a:cubicBezTo>
                    <a:pt x="95" y="143"/>
                    <a:pt x="95" y="151"/>
                    <a:pt x="87" y="151"/>
                  </a:cubicBezTo>
                  <a:cubicBezTo>
                    <a:pt x="87" y="158"/>
                    <a:pt x="79" y="167"/>
                    <a:pt x="71" y="167"/>
                  </a:cubicBezTo>
                  <a:cubicBezTo>
                    <a:pt x="63" y="167"/>
                    <a:pt x="55" y="174"/>
                    <a:pt x="47" y="174"/>
                  </a:cubicBezTo>
                  <a:cubicBezTo>
                    <a:pt x="39" y="174"/>
                    <a:pt x="31" y="167"/>
                    <a:pt x="24" y="167"/>
                  </a:cubicBezTo>
                  <a:cubicBezTo>
                    <a:pt x="16" y="167"/>
                    <a:pt x="8" y="158"/>
                    <a:pt x="8" y="151"/>
                  </a:cubicBezTo>
                  <a:cubicBezTo>
                    <a:pt x="0" y="151"/>
                    <a:pt x="0" y="143"/>
                    <a:pt x="0" y="135"/>
                  </a:cubicBezTo>
                  <a:cubicBezTo>
                    <a:pt x="0" y="127"/>
                    <a:pt x="0" y="119"/>
                    <a:pt x="0" y="95"/>
                  </a:cubicBezTo>
                  <a:cubicBezTo>
                    <a:pt x="0" y="72"/>
                    <a:pt x="0" y="72"/>
                    <a:pt x="0" y="72"/>
                  </a:cubicBezTo>
                  <a:cubicBezTo>
                    <a:pt x="0" y="56"/>
                    <a:pt x="0" y="40"/>
                    <a:pt x="0" y="32"/>
                  </a:cubicBezTo>
                  <a:cubicBezTo>
                    <a:pt x="0" y="24"/>
                    <a:pt x="0" y="24"/>
                    <a:pt x="8" y="16"/>
                  </a:cubicBezTo>
                  <a:cubicBezTo>
                    <a:pt x="8" y="8"/>
                    <a:pt x="16" y="8"/>
                    <a:pt x="24" y="0"/>
                  </a:cubicBezTo>
                  <a:cubicBezTo>
                    <a:pt x="31" y="0"/>
                    <a:pt x="39" y="0"/>
                    <a:pt x="47" y="0"/>
                  </a:cubicBezTo>
                  <a:cubicBezTo>
                    <a:pt x="55" y="0"/>
                    <a:pt x="63" y="0"/>
                    <a:pt x="71" y="0"/>
                  </a:cubicBezTo>
                  <a:cubicBezTo>
                    <a:pt x="79" y="0"/>
                    <a:pt x="87" y="8"/>
                    <a:pt x="87" y="16"/>
                  </a:cubicBezTo>
                  <a:cubicBezTo>
                    <a:pt x="95" y="24"/>
                    <a:pt x="95" y="24"/>
                    <a:pt x="95" y="32"/>
                  </a:cubicBezTo>
                  <a:cubicBezTo>
                    <a:pt x="95" y="40"/>
                    <a:pt x="95" y="56"/>
                    <a:pt x="95" y="72"/>
                  </a:cubicBezTo>
                  <a:lnTo>
                    <a:pt x="95" y="95"/>
                  </a:lnTo>
                  <a:close/>
                  <a:moveTo>
                    <a:pt x="55" y="40"/>
                  </a:moveTo>
                  <a:lnTo>
                    <a:pt x="55" y="40"/>
                  </a:lnTo>
                  <a:cubicBezTo>
                    <a:pt x="55" y="32"/>
                    <a:pt x="55" y="32"/>
                    <a:pt x="55" y="32"/>
                  </a:cubicBezTo>
                  <a:cubicBezTo>
                    <a:pt x="55" y="24"/>
                    <a:pt x="47" y="24"/>
                    <a:pt x="47" y="24"/>
                  </a:cubicBezTo>
                  <a:cubicBezTo>
                    <a:pt x="47" y="24"/>
                    <a:pt x="47" y="24"/>
                    <a:pt x="39" y="24"/>
                  </a:cubicBezTo>
                  <a:cubicBezTo>
                    <a:pt x="39" y="32"/>
                    <a:pt x="39" y="32"/>
                    <a:pt x="39" y="40"/>
                  </a:cubicBezTo>
                  <a:cubicBezTo>
                    <a:pt x="39" y="119"/>
                    <a:pt x="39" y="119"/>
                    <a:pt x="39" y="119"/>
                  </a:cubicBezTo>
                  <a:cubicBezTo>
                    <a:pt x="39" y="135"/>
                    <a:pt x="39" y="135"/>
                    <a:pt x="39" y="143"/>
                  </a:cubicBezTo>
                  <a:lnTo>
                    <a:pt x="47" y="143"/>
                  </a:lnTo>
                  <a:lnTo>
                    <a:pt x="55" y="143"/>
                  </a:lnTo>
                  <a:cubicBezTo>
                    <a:pt x="55" y="135"/>
                    <a:pt x="55" y="127"/>
                    <a:pt x="55" y="119"/>
                  </a:cubicBezTo>
                  <a:lnTo>
                    <a:pt x="55" y="40"/>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4" name="Freeform 1026"/>
            <p:cNvSpPr>
              <a:spLocks noChangeArrowheads="1"/>
            </p:cNvSpPr>
            <p:nvPr/>
          </p:nvSpPr>
          <p:spPr bwMode="auto">
            <a:xfrm>
              <a:off x="17703595" y="5775886"/>
              <a:ext cx="69876" cy="120694"/>
            </a:xfrm>
            <a:custGeom>
              <a:avLst/>
              <a:gdLst>
                <a:gd name="T0" fmla="*/ 0 w 96"/>
                <a:gd name="T1" fmla="*/ 0 h 168"/>
                <a:gd name="T2" fmla="*/ 0 w 96"/>
                <a:gd name="T3" fmla="*/ 0 h 168"/>
                <a:gd name="T4" fmla="*/ 24 w 96"/>
                <a:gd name="T5" fmla="*/ 0 h 168"/>
                <a:gd name="T6" fmla="*/ 72 w 96"/>
                <a:gd name="T7" fmla="*/ 0 h 168"/>
                <a:gd name="T8" fmla="*/ 87 w 96"/>
                <a:gd name="T9" fmla="*/ 16 h 168"/>
                <a:gd name="T10" fmla="*/ 95 w 96"/>
                <a:gd name="T11" fmla="*/ 48 h 168"/>
                <a:gd name="T12" fmla="*/ 87 w 96"/>
                <a:gd name="T13" fmla="*/ 72 h 168"/>
                <a:gd name="T14" fmla="*/ 72 w 96"/>
                <a:gd name="T15" fmla="*/ 80 h 168"/>
                <a:gd name="T16" fmla="*/ 87 w 96"/>
                <a:gd name="T17" fmla="*/ 87 h 168"/>
                <a:gd name="T18" fmla="*/ 95 w 96"/>
                <a:gd name="T19" fmla="*/ 95 h 168"/>
                <a:gd name="T20" fmla="*/ 95 w 96"/>
                <a:gd name="T21" fmla="*/ 127 h 168"/>
                <a:gd name="T22" fmla="*/ 95 w 96"/>
                <a:gd name="T23" fmla="*/ 167 h 168"/>
                <a:gd name="T24" fmla="*/ 56 w 96"/>
                <a:gd name="T25" fmla="*/ 167 h 168"/>
                <a:gd name="T26" fmla="*/ 56 w 96"/>
                <a:gd name="T27" fmla="*/ 111 h 168"/>
                <a:gd name="T28" fmla="*/ 48 w 96"/>
                <a:gd name="T29" fmla="*/ 95 h 168"/>
                <a:gd name="T30" fmla="*/ 40 w 96"/>
                <a:gd name="T31" fmla="*/ 95 h 168"/>
                <a:gd name="T32" fmla="*/ 40 w 96"/>
                <a:gd name="T33" fmla="*/ 167 h 168"/>
                <a:gd name="T34" fmla="*/ 0 w 96"/>
                <a:gd name="T35" fmla="*/ 167 h 168"/>
                <a:gd name="T36" fmla="*/ 0 w 96"/>
                <a:gd name="T37" fmla="*/ 0 h 168"/>
                <a:gd name="T38" fmla="*/ 40 w 96"/>
                <a:gd name="T39" fmla="*/ 32 h 168"/>
                <a:gd name="T40" fmla="*/ 40 w 96"/>
                <a:gd name="T41" fmla="*/ 32 h 168"/>
                <a:gd name="T42" fmla="*/ 40 w 96"/>
                <a:gd name="T43" fmla="*/ 64 h 168"/>
                <a:gd name="T44" fmla="*/ 48 w 96"/>
                <a:gd name="T45" fmla="*/ 64 h 168"/>
                <a:gd name="T46" fmla="*/ 56 w 96"/>
                <a:gd name="T47" fmla="*/ 48 h 168"/>
                <a:gd name="T48" fmla="*/ 56 w 96"/>
                <a:gd name="T49" fmla="*/ 40 h 168"/>
                <a:gd name="T50" fmla="*/ 48 w 96"/>
                <a:gd name="T51" fmla="*/ 32 h 168"/>
                <a:gd name="T52" fmla="*/ 40 w 96"/>
                <a:gd name="T53" fmla="*/ 3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6" h="168">
                  <a:moveTo>
                    <a:pt x="0" y="0"/>
                  </a:moveTo>
                  <a:lnTo>
                    <a:pt x="0" y="0"/>
                  </a:lnTo>
                  <a:cubicBezTo>
                    <a:pt x="24" y="0"/>
                    <a:pt x="24" y="0"/>
                    <a:pt x="24" y="0"/>
                  </a:cubicBezTo>
                  <a:cubicBezTo>
                    <a:pt x="48" y="0"/>
                    <a:pt x="64" y="0"/>
                    <a:pt x="72" y="0"/>
                  </a:cubicBezTo>
                  <a:cubicBezTo>
                    <a:pt x="79" y="0"/>
                    <a:pt x="79" y="8"/>
                    <a:pt x="87" y="16"/>
                  </a:cubicBezTo>
                  <a:cubicBezTo>
                    <a:pt x="95" y="24"/>
                    <a:pt x="95" y="32"/>
                    <a:pt x="95" y="48"/>
                  </a:cubicBezTo>
                  <a:cubicBezTo>
                    <a:pt x="95" y="56"/>
                    <a:pt x="95" y="72"/>
                    <a:pt x="87" y="72"/>
                  </a:cubicBezTo>
                  <a:cubicBezTo>
                    <a:pt x="87" y="80"/>
                    <a:pt x="79" y="80"/>
                    <a:pt x="72" y="80"/>
                  </a:cubicBezTo>
                  <a:cubicBezTo>
                    <a:pt x="79" y="80"/>
                    <a:pt x="87" y="87"/>
                    <a:pt x="87" y="87"/>
                  </a:cubicBezTo>
                  <a:cubicBezTo>
                    <a:pt x="87" y="95"/>
                    <a:pt x="95" y="95"/>
                    <a:pt x="95" y="95"/>
                  </a:cubicBezTo>
                  <a:cubicBezTo>
                    <a:pt x="95" y="103"/>
                    <a:pt x="95" y="111"/>
                    <a:pt x="95" y="127"/>
                  </a:cubicBezTo>
                  <a:cubicBezTo>
                    <a:pt x="95" y="167"/>
                    <a:pt x="95" y="167"/>
                    <a:pt x="95" y="167"/>
                  </a:cubicBezTo>
                  <a:cubicBezTo>
                    <a:pt x="56" y="167"/>
                    <a:pt x="56" y="167"/>
                    <a:pt x="56" y="167"/>
                  </a:cubicBezTo>
                  <a:cubicBezTo>
                    <a:pt x="56" y="111"/>
                    <a:pt x="56" y="111"/>
                    <a:pt x="56" y="111"/>
                  </a:cubicBezTo>
                  <a:cubicBezTo>
                    <a:pt x="56" y="103"/>
                    <a:pt x="56" y="95"/>
                    <a:pt x="48" y="95"/>
                  </a:cubicBezTo>
                  <a:cubicBezTo>
                    <a:pt x="48" y="95"/>
                    <a:pt x="48" y="95"/>
                    <a:pt x="40" y="95"/>
                  </a:cubicBezTo>
                  <a:cubicBezTo>
                    <a:pt x="40" y="167"/>
                    <a:pt x="40" y="167"/>
                    <a:pt x="40" y="167"/>
                  </a:cubicBezTo>
                  <a:cubicBezTo>
                    <a:pt x="0" y="167"/>
                    <a:pt x="0" y="167"/>
                    <a:pt x="0" y="167"/>
                  </a:cubicBezTo>
                  <a:lnTo>
                    <a:pt x="0" y="0"/>
                  </a:lnTo>
                  <a:close/>
                  <a:moveTo>
                    <a:pt x="40" y="32"/>
                  </a:moveTo>
                  <a:lnTo>
                    <a:pt x="40" y="32"/>
                  </a:lnTo>
                  <a:cubicBezTo>
                    <a:pt x="40" y="64"/>
                    <a:pt x="40" y="64"/>
                    <a:pt x="40" y="64"/>
                  </a:cubicBezTo>
                  <a:cubicBezTo>
                    <a:pt x="48" y="64"/>
                    <a:pt x="48" y="64"/>
                    <a:pt x="48" y="64"/>
                  </a:cubicBezTo>
                  <a:cubicBezTo>
                    <a:pt x="56" y="64"/>
                    <a:pt x="56" y="56"/>
                    <a:pt x="56" y="48"/>
                  </a:cubicBezTo>
                  <a:cubicBezTo>
                    <a:pt x="56" y="40"/>
                    <a:pt x="56" y="40"/>
                    <a:pt x="56" y="40"/>
                  </a:cubicBezTo>
                  <a:cubicBezTo>
                    <a:pt x="56" y="40"/>
                    <a:pt x="56" y="32"/>
                    <a:pt x="48" y="32"/>
                  </a:cubicBezTo>
                  <a:cubicBezTo>
                    <a:pt x="48" y="32"/>
                    <a:pt x="48" y="32"/>
                    <a:pt x="40" y="32"/>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5" name="Freeform 1027"/>
            <p:cNvSpPr>
              <a:spLocks noChangeArrowheads="1"/>
            </p:cNvSpPr>
            <p:nvPr/>
          </p:nvSpPr>
          <p:spPr bwMode="auto">
            <a:xfrm>
              <a:off x="17786175" y="5775886"/>
              <a:ext cx="79405" cy="120694"/>
            </a:xfrm>
            <a:custGeom>
              <a:avLst/>
              <a:gdLst>
                <a:gd name="T0" fmla="*/ 103 w 112"/>
                <a:gd name="T1" fmla="*/ 0 h 168"/>
                <a:gd name="T2" fmla="*/ 79 w 112"/>
                <a:gd name="T3" fmla="*/ 80 h 168"/>
                <a:gd name="T4" fmla="*/ 111 w 112"/>
                <a:gd name="T5" fmla="*/ 167 h 168"/>
                <a:gd name="T6" fmla="*/ 63 w 112"/>
                <a:gd name="T7" fmla="*/ 167 h 168"/>
                <a:gd name="T8" fmla="*/ 48 w 112"/>
                <a:gd name="T9" fmla="*/ 95 h 168"/>
                <a:gd name="T10" fmla="*/ 48 w 112"/>
                <a:gd name="T11" fmla="*/ 167 h 168"/>
                <a:gd name="T12" fmla="*/ 0 w 112"/>
                <a:gd name="T13" fmla="*/ 167 h 168"/>
                <a:gd name="T14" fmla="*/ 0 w 112"/>
                <a:gd name="T15" fmla="*/ 0 h 168"/>
                <a:gd name="T16" fmla="*/ 48 w 112"/>
                <a:gd name="T17" fmla="*/ 0 h 168"/>
                <a:gd name="T18" fmla="*/ 48 w 112"/>
                <a:gd name="T19" fmla="*/ 64 h 168"/>
                <a:gd name="T20" fmla="*/ 63 w 112"/>
                <a:gd name="T21" fmla="*/ 0 h 168"/>
                <a:gd name="T22" fmla="*/ 103 w 112"/>
                <a:gd name="T2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168">
                  <a:moveTo>
                    <a:pt x="103" y="0"/>
                  </a:moveTo>
                  <a:lnTo>
                    <a:pt x="79" y="80"/>
                  </a:lnTo>
                  <a:lnTo>
                    <a:pt x="111" y="167"/>
                  </a:lnTo>
                  <a:lnTo>
                    <a:pt x="63" y="167"/>
                  </a:lnTo>
                  <a:lnTo>
                    <a:pt x="48" y="95"/>
                  </a:lnTo>
                  <a:lnTo>
                    <a:pt x="48" y="167"/>
                  </a:lnTo>
                  <a:lnTo>
                    <a:pt x="0" y="167"/>
                  </a:lnTo>
                  <a:lnTo>
                    <a:pt x="0" y="0"/>
                  </a:lnTo>
                  <a:lnTo>
                    <a:pt x="48" y="0"/>
                  </a:lnTo>
                  <a:lnTo>
                    <a:pt x="48" y="64"/>
                  </a:lnTo>
                  <a:lnTo>
                    <a:pt x="63" y="0"/>
                  </a:lnTo>
                  <a:lnTo>
                    <a:pt x="103"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6" name="Freeform 1028"/>
            <p:cNvSpPr>
              <a:spLocks noChangeArrowheads="1"/>
            </p:cNvSpPr>
            <p:nvPr/>
          </p:nvSpPr>
          <p:spPr bwMode="auto">
            <a:xfrm>
              <a:off x="18986764" y="4391079"/>
              <a:ext cx="120694" cy="142928"/>
            </a:xfrm>
            <a:custGeom>
              <a:avLst/>
              <a:gdLst>
                <a:gd name="T0" fmla="*/ 166 w 167"/>
                <a:gd name="T1" fmla="*/ 0 h 198"/>
                <a:gd name="T2" fmla="*/ 166 w 167"/>
                <a:gd name="T3" fmla="*/ 0 h 198"/>
                <a:gd name="T4" fmla="*/ 166 w 167"/>
                <a:gd name="T5" fmla="*/ 197 h 198"/>
                <a:gd name="T6" fmla="*/ 119 w 167"/>
                <a:gd name="T7" fmla="*/ 197 h 198"/>
                <a:gd name="T8" fmla="*/ 119 w 167"/>
                <a:gd name="T9" fmla="*/ 63 h 198"/>
                <a:gd name="T10" fmla="*/ 103 w 167"/>
                <a:gd name="T11" fmla="*/ 197 h 198"/>
                <a:gd name="T12" fmla="*/ 71 w 167"/>
                <a:gd name="T13" fmla="*/ 197 h 198"/>
                <a:gd name="T14" fmla="*/ 48 w 167"/>
                <a:gd name="T15" fmla="*/ 63 h 198"/>
                <a:gd name="T16" fmla="*/ 48 w 167"/>
                <a:gd name="T17" fmla="*/ 197 h 198"/>
                <a:gd name="T18" fmla="*/ 0 w 167"/>
                <a:gd name="T19" fmla="*/ 197 h 198"/>
                <a:gd name="T20" fmla="*/ 0 w 167"/>
                <a:gd name="T21" fmla="*/ 0 h 198"/>
                <a:gd name="T22" fmla="*/ 71 w 167"/>
                <a:gd name="T23" fmla="*/ 0 h 198"/>
                <a:gd name="T24" fmla="*/ 79 w 167"/>
                <a:gd name="T25" fmla="*/ 39 h 198"/>
                <a:gd name="T26" fmla="*/ 87 w 167"/>
                <a:gd name="T27" fmla="*/ 86 h 198"/>
                <a:gd name="T28" fmla="*/ 95 w 167"/>
                <a:gd name="T29" fmla="*/ 0 h 198"/>
                <a:gd name="T30" fmla="*/ 166 w 167"/>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98">
                  <a:moveTo>
                    <a:pt x="166" y="0"/>
                  </a:moveTo>
                  <a:lnTo>
                    <a:pt x="166" y="0"/>
                  </a:lnTo>
                  <a:cubicBezTo>
                    <a:pt x="166" y="197"/>
                    <a:pt x="166" y="197"/>
                    <a:pt x="166" y="197"/>
                  </a:cubicBezTo>
                  <a:cubicBezTo>
                    <a:pt x="119" y="197"/>
                    <a:pt x="119" y="197"/>
                    <a:pt x="119" y="197"/>
                  </a:cubicBezTo>
                  <a:cubicBezTo>
                    <a:pt x="119" y="63"/>
                    <a:pt x="119" y="63"/>
                    <a:pt x="119" y="63"/>
                  </a:cubicBezTo>
                  <a:cubicBezTo>
                    <a:pt x="103" y="197"/>
                    <a:pt x="103" y="197"/>
                    <a:pt x="103" y="197"/>
                  </a:cubicBezTo>
                  <a:cubicBezTo>
                    <a:pt x="71" y="197"/>
                    <a:pt x="71" y="197"/>
                    <a:pt x="71" y="197"/>
                  </a:cubicBezTo>
                  <a:cubicBezTo>
                    <a:pt x="48" y="63"/>
                    <a:pt x="48" y="63"/>
                    <a:pt x="48" y="63"/>
                  </a:cubicBezTo>
                  <a:cubicBezTo>
                    <a:pt x="48" y="197"/>
                    <a:pt x="48" y="197"/>
                    <a:pt x="48" y="197"/>
                  </a:cubicBezTo>
                  <a:cubicBezTo>
                    <a:pt x="0" y="197"/>
                    <a:pt x="0" y="197"/>
                    <a:pt x="0" y="197"/>
                  </a:cubicBezTo>
                  <a:cubicBezTo>
                    <a:pt x="0" y="0"/>
                    <a:pt x="0" y="0"/>
                    <a:pt x="0" y="0"/>
                  </a:cubicBezTo>
                  <a:cubicBezTo>
                    <a:pt x="71" y="0"/>
                    <a:pt x="71" y="0"/>
                    <a:pt x="71" y="0"/>
                  </a:cubicBezTo>
                  <a:cubicBezTo>
                    <a:pt x="71" y="7"/>
                    <a:pt x="71" y="23"/>
                    <a:pt x="79" y="39"/>
                  </a:cubicBezTo>
                  <a:cubicBezTo>
                    <a:pt x="87" y="86"/>
                    <a:pt x="87" y="86"/>
                    <a:pt x="87" y="86"/>
                  </a:cubicBezTo>
                  <a:cubicBezTo>
                    <a:pt x="95" y="0"/>
                    <a:pt x="95" y="0"/>
                    <a:pt x="95" y="0"/>
                  </a:cubicBezTo>
                  <a:lnTo>
                    <a:pt x="16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7" name="Freeform 1029"/>
            <p:cNvSpPr>
              <a:spLocks noChangeArrowheads="1"/>
            </p:cNvSpPr>
            <p:nvPr/>
          </p:nvSpPr>
          <p:spPr bwMode="auto">
            <a:xfrm>
              <a:off x="19110635" y="4391079"/>
              <a:ext cx="98460" cy="142928"/>
            </a:xfrm>
            <a:custGeom>
              <a:avLst/>
              <a:gdLst>
                <a:gd name="T0" fmla="*/ 103 w 135"/>
                <a:gd name="T1" fmla="*/ 0 h 198"/>
                <a:gd name="T2" fmla="*/ 103 w 135"/>
                <a:gd name="T3" fmla="*/ 0 h 198"/>
                <a:gd name="T4" fmla="*/ 134 w 135"/>
                <a:gd name="T5" fmla="*/ 197 h 198"/>
                <a:gd name="T6" fmla="*/ 79 w 135"/>
                <a:gd name="T7" fmla="*/ 197 h 198"/>
                <a:gd name="T8" fmla="*/ 79 w 135"/>
                <a:gd name="T9" fmla="*/ 158 h 198"/>
                <a:gd name="T10" fmla="*/ 55 w 135"/>
                <a:gd name="T11" fmla="*/ 158 h 198"/>
                <a:gd name="T12" fmla="*/ 55 w 135"/>
                <a:gd name="T13" fmla="*/ 197 h 198"/>
                <a:gd name="T14" fmla="*/ 0 w 135"/>
                <a:gd name="T15" fmla="*/ 197 h 198"/>
                <a:gd name="T16" fmla="*/ 24 w 135"/>
                <a:gd name="T17" fmla="*/ 0 h 198"/>
                <a:gd name="T18" fmla="*/ 103 w 135"/>
                <a:gd name="T19" fmla="*/ 0 h 198"/>
                <a:gd name="T20" fmla="*/ 71 w 135"/>
                <a:gd name="T21" fmla="*/ 126 h 198"/>
                <a:gd name="T22" fmla="*/ 71 w 135"/>
                <a:gd name="T23" fmla="*/ 126 h 198"/>
                <a:gd name="T24" fmla="*/ 63 w 135"/>
                <a:gd name="T25" fmla="*/ 39 h 198"/>
                <a:gd name="T26" fmla="*/ 55 w 135"/>
                <a:gd name="T27" fmla="*/ 126 h 198"/>
                <a:gd name="T28" fmla="*/ 71 w 135"/>
                <a:gd name="T29"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 h="198">
                  <a:moveTo>
                    <a:pt x="103" y="0"/>
                  </a:moveTo>
                  <a:lnTo>
                    <a:pt x="103" y="0"/>
                  </a:lnTo>
                  <a:cubicBezTo>
                    <a:pt x="134" y="197"/>
                    <a:pt x="134" y="197"/>
                    <a:pt x="134" y="197"/>
                  </a:cubicBezTo>
                  <a:cubicBezTo>
                    <a:pt x="79" y="197"/>
                    <a:pt x="79" y="197"/>
                    <a:pt x="79" y="197"/>
                  </a:cubicBezTo>
                  <a:cubicBezTo>
                    <a:pt x="79" y="158"/>
                    <a:pt x="79" y="158"/>
                    <a:pt x="79" y="158"/>
                  </a:cubicBezTo>
                  <a:cubicBezTo>
                    <a:pt x="55" y="158"/>
                    <a:pt x="55" y="158"/>
                    <a:pt x="55" y="158"/>
                  </a:cubicBezTo>
                  <a:cubicBezTo>
                    <a:pt x="55" y="197"/>
                    <a:pt x="55" y="197"/>
                    <a:pt x="55" y="197"/>
                  </a:cubicBezTo>
                  <a:cubicBezTo>
                    <a:pt x="0" y="197"/>
                    <a:pt x="0" y="197"/>
                    <a:pt x="0" y="197"/>
                  </a:cubicBezTo>
                  <a:cubicBezTo>
                    <a:pt x="24" y="0"/>
                    <a:pt x="24" y="0"/>
                    <a:pt x="24" y="0"/>
                  </a:cubicBezTo>
                  <a:lnTo>
                    <a:pt x="103" y="0"/>
                  </a:lnTo>
                  <a:close/>
                  <a:moveTo>
                    <a:pt x="71" y="126"/>
                  </a:moveTo>
                  <a:lnTo>
                    <a:pt x="71" y="126"/>
                  </a:lnTo>
                  <a:cubicBezTo>
                    <a:pt x="71" y="102"/>
                    <a:pt x="71" y="71"/>
                    <a:pt x="63" y="39"/>
                  </a:cubicBezTo>
                  <a:cubicBezTo>
                    <a:pt x="63" y="78"/>
                    <a:pt x="55" y="110"/>
                    <a:pt x="55" y="126"/>
                  </a:cubicBezTo>
                  <a:lnTo>
                    <a:pt x="71" y="126"/>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8" name="Freeform 1030"/>
            <p:cNvSpPr>
              <a:spLocks noChangeArrowheads="1"/>
            </p:cNvSpPr>
            <p:nvPr/>
          </p:nvSpPr>
          <p:spPr bwMode="auto">
            <a:xfrm>
              <a:off x="19212273" y="4391079"/>
              <a:ext cx="41289" cy="142928"/>
            </a:xfrm>
            <a:custGeom>
              <a:avLst/>
              <a:gdLst>
                <a:gd name="T0" fmla="*/ 56 w 57"/>
                <a:gd name="T1" fmla="*/ 0 h 198"/>
                <a:gd name="T2" fmla="*/ 56 w 57"/>
                <a:gd name="T3" fmla="*/ 197 h 198"/>
                <a:gd name="T4" fmla="*/ 0 w 57"/>
                <a:gd name="T5" fmla="*/ 197 h 198"/>
                <a:gd name="T6" fmla="*/ 0 w 57"/>
                <a:gd name="T7" fmla="*/ 0 h 198"/>
                <a:gd name="T8" fmla="*/ 56 w 57"/>
                <a:gd name="T9" fmla="*/ 0 h 198"/>
              </a:gdLst>
              <a:ahLst/>
              <a:cxnLst>
                <a:cxn ang="0">
                  <a:pos x="T0" y="T1"/>
                </a:cxn>
                <a:cxn ang="0">
                  <a:pos x="T2" y="T3"/>
                </a:cxn>
                <a:cxn ang="0">
                  <a:pos x="T4" y="T5"/>
                </a:cxn>
                <a:cxn ang="0">
                  <a:pos x="T6" y="T7"/>
                </a:cxn>
                <a:cxn ang="0">
                  <a:pos x="T8" y="T9"/>
                </a:cxn>
              </a:cxnLst>
              <a:rect l="0" t="0" r="r" b="b"/>
              <a:pathLst>
                <a:path w="57" h="198">
                  <a:moveTo>
                    <a:pt x="56" y="0"/>
                  </a:moveTo>
                  <a:lnTo>
                    <a:pt x="56" y="197"/>
                  </a:lnTo>
                  <a:lnTo>
                    <a:pt x="0" y="197"/>
                  </a:lnTo>
                  <a:lnTo>
                    <a:pt x="0" y="0"/>
                  </a:lnTo>
                  <a:lnTo>
                    <a:pt x="56"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39" name="Freeform 1031"/>
            <p:cNvSpPr>
              <a:spLocks noChangeArrowheads="1"/>
            </p:cNvSpPr>
            <p:nvPr/>
          </p:nvSpPr>
          <p:spPr bwMode="auto">
            <a:xfrm>
              <a:off x="19266266" y="4391079"/>
              <a:ext cx="85757" cy="142928"/>
            </a:xfrm>
            <a:custGeom>
              <a:avLst/>
              <a:gdLst>
                <a:gd name="T0" fmla="*/ 119 w 120"/>
                <a:gd name="T1" fmla="*/ 0 h 198"/>
                <a:gd name="T2" fmla="*/ 119 w 120"/>
                <a:gd name="T3" fmla="*/ 197 h 198"/>
                <a:gd name="T4" fmla="*/ 72 w 120"/>
                <a:gd name="T5" fmla="*/ 197 h 198"/>
                <a:gd name="T6" fmla="*/ 48 w 120"/>
                <a:gd name="T7" fmla="*/ 102 h 198"/>
                <a:gd name="T8" fmla="*/ 48 w 120"/>
                <a:gd name="T9" fmla="*/ 197 h 198"/>
                <a:gd name="T10" fmla="*/ 0 w 120"/>
                <a:gd name="T11" fmla="*/ 197 h 198"/>
                <a:gd name="T12" fmla="*/ 0 w 120"/>
                <a:gd name="T13" fmla="*/ 0 h 198"/>
                <a:gd name="T14" fmla="*/ 48 w 120"/>
                <a:gd name="T15" fmla="*/ 0 h 198"/>
                <a:gd name="T16" fmla="*/ 72 w 120"/>
                <a:gd name="T17" fmla="*/ 86 h 198"/>
                <a:gd name="T18" fmla="*/ 72 w 120"/>
                <a:gd name="T19" fmla="*/ 0 h 198"/>
                <a:gd name="T20" fmla="*/ 119 w 120"/>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98">
                  <a:moveTo>
                    <a:pt x="119" y="0"/>
                  </a:moveTo>
                  <a:lnTo>
                    <a:pt x="119" y="197"/>
                  </a:lnTo>
                  <a:lnTo>
                    <a:pt x="72" y="197"/>
                  </a:lnTo>
                  <a:lnTo>
                    <a:pt x="48" y="102"/>
                  </a:lnTo>
                  <a:lnTo>
                    <a:pt x="48" y="197"/>
                  </a:lnTo>
                  <a:lnTo>
                    <a:pt x="0" y="197"/>
                  </a:lnTo>
                  <a:lnTo>
                    <a:pt x="0" y="0"/>
                  </a:lnTo>
                  <a:lnTo>
                    <a:pt x="48" y="0"/>
                  </a:lnTo>
                  <a:lnTo>
                    <a:pt x="72" y="86"/>
                  </a:lnTo>
                  <a:lnTo>
                    <a:pt x="72"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0" name="Freeform 1032"/>
            <p:cNvSpPr>
              <a:spLocks noChangeArrowheads="1"/>
            </p:cNvSpPr>
            <p:nvPr/>
          </p:nvSpPr>
          <p:spPr bwMode="auto">
            <a:xfrm>
              <a:off x="19367904" y="4391079"/>
              <a:ext cx="63523" cy="142928"/>
            </a:xfrm>
            <a:custGeom>
              <a:avLst/>
              <a:gdLst>
                <a:gd name="T0" fmla="*/ 0 w 88"/>
                <a:gd name="T1" fmla="*/ 0 h 198"/>
                <a:gd name="T2" fmla="*/ 87 w 88"/>
                <a:gd name="T3" fmla="*/ 0 h 198"/>
                <a:gd name="T4" fmla="*/ 87 w 88"/>
                <a:gd name="T5" fmla="*/ 39 h 198"/>
                <a:gd name="T6" fmla="*/ 47 w 88"/>
                <a:gd name="T7" fmla="*/ 39 h 198"/>
                <a:gd name="T8" fmla="*/ 47 w 88"/>
                <a:gd name="T9" fmla="*/ 71 h 198"/>
                <a:gd name="T10" fmla="*/ 79 w 88"/>
                <a:gd name="T11" fmla="*/ 71 h 198"/>
                <a:gd name="T12" fmla="*/ 79 w 88"/>
                <a:gd name="T13" fmla="*/ 110 h 198"/>
                <a:gd name="T14" fmla="*/ 47 w 88"/>
                <a:gd name="T15" fmla="*/ 110 h 198"/>
                <a:gd name="T16" fmla="*/ 47 w 88"/>
                <a:gd name="T17" fmla="*/ 158 h 198"/>
                <a:gd name="T18" fmla="*/ 87 w 88"/>
                <a:gd name="T19" fmla="*/ 158 h 198"/>
                <a:gd name="T20" fmla="*/ 87 w 88"/>
                <a:gd name="T21" fmla="*/ 197 h 198"/>
                <a:gd name="T22" fmla="*/ 0 w 88"/>
                <a:gd name="T23" fmla="*/ 197 h 198"/>
                <a:gd name="T24" fmla="*/ 0 w 88"/>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198">
                  <a:moveTo>
                    <a:pt x="0" y="0"/>
                  </a:moveTo>
                  <a:lnTo>
                    <a:pt x="87" y="0"/>
                  </a:lnTo>
                  <a:lnTo>
                    <a:pt x="87" y="39"/>
                  </a:lnTo>
                  <a:lnTo>
                    <a:pt x="47" y="39"/>
                  </a:lnTo>
                  <a:lnTo>
                    <a:pt x="47" y="71"/>
                  </a:lnTo>
                  <a:lnTo>
                    <a:pt x="79" y="71"/>
                  </a:lnTo>
                  <a:lnTo>
                    <a:pt x="79" y="110"/>
                  </a:lnTo>
                  <a:lnTo>
                    <a:pt x="47" y="110"/>
                  </a:lnTo>
                  <a:lnTo>
                    <a:pt x="47" y="158"/>
                  </a:lnTo>
                  <a:lnTo>
                    <a:pt x="87" y="158"/>
                  </a:lnTo>
                  <a:lnTo>
                    <a:pt x="87" y="197"/>
                  </a:lnTo>
                  <a:lnTo>
                    <a:pt x="0" y="197"/>
                  </a:lnTo>
                  <a:lnTo>
                    <a:pt x="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1" name="Freeform 1033"/>
            <p:cNvSpPr>
              <a:spLocks noChangeArrowheads="1"/>
            </p:cNvSpPr>
            <p:nvPr/>
          </p:nvSpPr>
          <p:spPr bwMode="auto">
            <a:xfrm>
              <a:off x="18532574" y="5108892"/>
              <a:ext cx="85755" cy="149281"/>
            </a:xfrm>
            <a:custGeom>
              <a:avLst/>
              <a:gdLst>
                <a:gd name="T0" fmla="*/ 118 w 119"/>
                <a:gd name="T1" fmla="*/ 0 h 207"/>
                <a:gd name="T2" fmla="*/ 118 w 119"/>
                <a:gd name="T3" fmla="*/ 206 h 207"/>
                <a:gd name="T4" fmla="*/ 71 w 119"/>
                <a:gd name="T5" fmla="*/ 206 h 207"/>
                <a:gd name="T6" fmla="*/ 47 w 119"/>
                <a:gd name="T7" fmla="*/ 111 h 207"/>
                <a:gd name="T8" fmla="*/ 47 w 119"/>
                <a:gd name="T9" fmla="*/ 206 h 207"/>
                <a:gd name="T10" fmla="*/ 0 w 119"/>
                <a:gd name="T11" fmla="*/ 206 h 207"/>
                <a:gd name="T12" fmla="*/ 0 w 119"/>
                <a:gd name="T13" fmla="*/ 0 h 207"/>
                <a:gd name="T14" fmla="*/ 47 w 119"/>
                <a:gd name="T15" fmla="*/ 0 h 207"/>
                <a:gd name="T16" fmla="*/ 79 w 119"/>
                <a:gd name="T17" fmla="*/ 95 h 207"/>
                <a:gd name="T18" fmla="*/ 79 w 119"/>
                <a:gd name="T19" fmla="*/ 0 h 207"/>
                <a:gd name="T20" fmla="*/ 118 w 119"/>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7">
                  <a:moveTo>
                    <a:pt x="118" y="0"/>
                  </a:moveTo>
                  <a:lnTo>
                    <a:pt x="118" y="206"/>
                  </a:lnTo>
                  <a:lnTo>
                    <a:pt x="71" y="206"/>
                  </a:lnTo>
                  <a:lnTo>
                    <a:pt x="47" y="111"/>
                  </a:lnTo>
                  <a:lnTo>
                    <a:pt x="47" y="206"/>
                  </a:lnTo>
                  <a:lnTo>
                    <a:pt x="0" y="206"/>
                  </a:lnTo>
                  <a:lnTo>
                    <a:pt x="0" y="0"/>
                  </a:lnTo>
                  <a:lnTo>
                    <a:pt x="47" y="0"/>
                  </a:lnTo>
                  <a:lnTo>
                    <a:pt x="79" y="95"/>
                  </a:lnTo>
                  <a:lnTo>
                    <a:pt x="79"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2" name="Freeform 1034"/>
            <p:cNvSpPr>
              <a:spLocks noChangeArrowheads="1"/>
            </p:cNvSpPr>
            <p:nvPr/>
          </p:nvSpPr>
          <p:spPr bwMode="auto">
            <a:xfrm>
              <a:off x="18627859" y="5223234"/>
              <a:ext cx="28584" cy="34939"/>
            </a:xfrm>
            <a:custGeom>
              <a:avLst/>
              <a:gdLst>
                <a:gd name="T0" fmla="*/ 40 w 41"/>
                <a:gd name="T1" fmla="*/ 0 h 48"/>
                <a:gd name="T2" fmla="*/ 40 w 41"/>
                <a:gd name="T3" fmla="*/ 47 h 48"/>
                <a:gd name="T4" fmla="*/ 0 w 41"/>
                <a:gd name="T5" fmla="*/ 47 h 48"/>
                <a:gd name="T6" fmla="*/ 0 w 41"/>
                <a:gd name="T7" fmla="*/ 0 h 48"/>
                <a:gd name="T8" fmla="*/ 40 w 41"/>
                <a:gd name="T9" fmla="*/ 0 h 48"/>
              </a:gdLst>
              <a:ahLst/>
              <a:cxnLst>
                <a:cxn ang="0">
                  <a:pos x="T0" y="T1"/>
                </a:cxn>
                <a:cxn ang="0">
                  <a:pos x="T2" y="T3"/>
                </a:cxn>
                <a:cxn ang="0">
                  <a:pos x="T4" y="T5"/>
                </a:cxn>
                <a:cxn ang="0">
                  <a:pos x="T6" y="T7"/>
                </a:cxn>
                <a:cxn ang="0">
                  <a:pos x="T8" y="T9"/>
                </a:cxn>
              </a:cxnLst>
              <a:rect l="0" t="0" r="r" b="b"/>
              <a:pathLst>
                <a:path w="41" h="48">
                  <a:moveTo>
                    <a:pt x="40" y="0"/>
                  </a:moveTo>
                  <a:lnTo>
                    <a:pt x="40" y="47"/>
                  </a:lnTo>
                  <a:lnTo>
                    <a:pt x="0" y="47"/>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3" name="Freeform 1035"/>
            <p:cNvSpPr>
              <a:spLocks noChangeArrowheads="1"/>
            </p:cNvSpPr>
            <p:nvPr/>
          </p:nvSpPr>
          <p:spPr bwMode="auto">
            <a:xfrm>
              <a:off x="18665973" y="5108892"/>
              <a:ext cx="85755" cy="149281"/>
            </a:xfrm>
            <a:custGeom>
              <a:avLst/>
              <a:gdLst>
                <a:gd name="T0" fmla="*/ 119 w 120"/>
                <a:gd name="T1" fmla="*/ 0 h 207"/>
                <a:gd name="T2" fmla="*/ 119 w 120"/>
                <a:gd name="T3" fmla="*/ 206 h 207"/>
                <a:gd name="T4" fmla="*/ 71 w 120"/>
                <a:gd name="T5" fmla="*/ 206 h 207"/>
                <a:gd name="T6" fmla="*/ 71 w 120"/>
                <a:gd name="T7" fmla="*/ 119 h 207"/>
                <a:gd name="T8" fmla="*/ 56 w 120"/>
                <a:gd name="T9" fmla="*/ 119 h 207"/>
                <a:gd name="T10" fmla="*/ 56 w 120"/>
                <a:gd name="T11" fmla="*/ 206 h 207"/>
                <a:gd name="T12" fmla="*/ 0 w 120"/>
                <a:gd name="T13" fmla="*/ 206 h 207"/>
                <a:gd name="T14" fmla="*/ 0 w 120"/>
                <a:gd name="T15" fmla="*/ 0 h 207"/>
                <a:gd name="T16" fmla="*/ 56 w 120"/>
                <a:gd name="T17" fmla="*/ 0 h 207"/>
                <a:gd name="T18" fmla="*/ 56 w 120"/>
                <a:gd name="T19" fmla="*/ 72 h 207"/>
                <a:gd name="T20" fmla="*/ 71 w 120"/>
                <a:gd name="T21" fmla="*/ 72 h 207"/>
                <a:gd name="T22" fmla="*/ 71 w 120"/>
                <a:gd name="T23" fmla="*/ 0 h 207"/>
                <a:gd name="T24" fmla="*/ 119 w 120"/>
                <a:gd name="T2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207">
                  <a:moveTo>
                    <a:pt x="119" y="0"/>
                  </a:moveTo>
                  <a:lnTo>
                    <a:pt x="119" y="206"/>
                  </a:lnTo>
                  <a:lnTo>
                    <a:pt x="71" y="206"/>
                  </a:lnTo>
                  <a:lnTo>
                    <a:pt x="71" y="119"/>
                  </a:lnTo>
                  <a:lnTo>
                    <a:pt x="56" y="119"/>
                  </a:lnTo>
                  <a:lnTo>
                    <a:pt x="56" y="206"/>
                  </a:lnTo>
                  <a:lnTo>
                    <a:pt x="0" y="206"/>
                  </a:lnTo>
                  <a:lnTo>
                    <a:pt x="0" y="0"/>
                  </a:lnTo>
                  <a:lnTo>
                    <a:pt x="56" y="0"/>
                  </a:lnTo>
                  <a:lnTo>
                    <a:pt x="56" y="72"/>
                  </a:lnTo>
                  <a:lnTo>
                    <a:pt x="71" y="72"/>
                  </a:lnTo>
                  <a:lnTo>
                    <a:pt x="71" y="0"/>
                  </a:lnTo>
                  <a:lnTo>
                    <a:pt x="11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4" name="Freeform 1036"/>
            <p:cNvSpPr>
              <a:spLocks noChangeArrowheads="1"/>
            </p:cNvSpPr>
            <p:nvPr/>
          </p:nvSpPr>
          <p:spPr bwMode="auto">
            <a:xfrm>
              <a:off x="18268951" y="5296286"/>
              <a:ext cx="98462" cy="142926"/>
            </a:xfrm>
            <a:custGeom>
              <a:avLst/>
              <a:gdLst>
                <a:gd name="T0" fmla="*/ 134 w 135"/>
                <a:gd name="T1" fmla="*/ 0 h 199"/>
                <a:gd name="T2" fmla="*/ 134 w 135"/>
                <a:gd name="T3" fmla="*/ 0 h 199"/>
                <a:gd name="T4" fmla="*/ 111 w 135"/>
                <a:gd name="T5" fmla="*/ 198 h 199"/>
                <a:gd name="T6" fmla="*/ 24 w 135"/>
                <a:gd name="T7" fmla="*/ 198 h 199"/>
                <a:gd name="T8" fmla="*/ 0 w 135"/>
                <a:gd name="T9" fmla="*/ 0 h 199"/>
                <a:gd name="T10" fmla="*/ 55 w 135"/>
                <a:gd name="T11" fmla="*/ 0 h 199"/>
                <a:gd name="T12" fmla="*/ 63 w 135"/>
                <a:gd name="T13" fmla="*/ 143 h 199"/>
                <a:gd name="T14" fmla="*/ 71 w 135"/>
                <a:gd name="T15" fmla="*/ 40 h 199"/>
                <a:gd name="T16" fmla="*/ 79 w 135"/>
                <a:gd name="T17" fmla="*/ 0 h 199"/>
                <a:gd name="T18" fmla="*/ 134 w 135"/>
                <a:gd name="T1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99">
                  <a:moveTo>
                    <a:pt x="134" y="0"/>
                  </a:moveTo>
                  <a:lnTo>
                    <a:pt x="134" y="0"/>
                  </a:lnTo>
                  <a:cubicBezTo>
                    <a:pt x="111" y="198"/>
                    <a:pt x="111" y="198"/>
                    <a:pt x="111" y="198"/>
                  </a:cubicBezTo>
                  <a:cubicBezTo>
                    <a:pt x="24" y="198"/>
                    <a:pt x="24" y="198"/>
                    <a:pt x="24" y="198"/>
                  </a:cubicBezTo>
                  <a:cubicBezTo>
                    <a:pt x="0" y="0"/>
                    <a:pt x="0" y="0"/>
                    <a:pt x="0" y="0"/>
                  </a:cubicBezTo>
                  <a:cubicBezTo>
                    <a:pt x="55" y="0"/>
                    <a:pt x="55" y="0"/>
                    <a:pt x="55" y="0"/>
                  </a:cubicBezTo>
                  <a:cubicBezTo>
                    <a:pt x="55" y="56"/>
                    <a:pt x="63" y="103"/>
                    <a:pt x="63" y="143"/>
                  </a:cubicBezTo>
                  <a:cubicBezTo>
                    <a:pt x="71" y="103"/>
                    <a:pt x="71" y="64"/>
                    <a:pt x="71" y="40"/>
                  </a:cubicBezTo>
                  <a:cubicBezTo>
                    <a:pt x="79" y="0"/>
                    <a:pt x="79" y="0"/>
                    <a:pt x="79" y="0"/>
                  </a:cubicBezTo>
                  <a:lnTo>
                    <a:pt x="134"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5" name="Freeform 1037"/>
            <p:cNvSpPr>
              <a:spLocks noChangeArrowheads="1"/>
            </p:cNvSpPr>
            <p:nvPr/>
          </p:nvSpPr>
          <p:spPr bwMode="auto">
            <a:xfrm>
              <a:off x="18364236" y="5296286"/>
              <a:ext cx="79405" cy="142926"/>
            </a:xfrm>
            <a:custGeom>
              <a:avLst/>
              <a:gdLst>
                <a:gd name="T0" fmla="*/ 111 w 112"/>
                <a:gd name="T1" fmla="*/ 0 h 199"/>
                <a:gd name="T2" fmla="*/ 111 w 112"/>
                <a:gd name="T3" fmla="*/ 40 h 199"/>
                <a:gd name="T4" fmla="*/ 79 w 112"/>
                <a:gd name="T5" fmla="*/ 40 h 199"/>
                <a:gd name="T6" fmla="*/ 79 w 112"/>
                <a:gd name="T7" fmla="*/ 198 h 199"/>
                <a:gd name="T8" fmla="*/ 32 w 112"/>
                <a:gd name="T9" fmla="*/ 198 h 199"/>
                <a:gd name="T10" fmla="*/ 32 w 112"/>
                <a:gd name="T11" fmla="*/ 40 h 199"/>
                <a:gd name="T12" fmla="*/ 0 w 112"/>
                <a:gd name="T13" fmla="*/ 40 h 199"/>
                <a:gd name="T14" fmla="*/ 0 w 112"/>
                <a:gd name="T15" fmla="*/ 0 h 199"/>
                <a:gd name="T16" fmla="*/ 111 w 112"/>
                <a:gd name="T17"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99">
                  <a:moveTo>
                    <a:pt x="111" y="0"/>
                  </a:moveTo>
                  <a:lnTo>
                    <a:pt x="111" y="40"/>
                  </a:lnTo>
                  <a:lnTo>
                    <a:pt x="79" y="40"/>
                  </a:lnTo>
                  <a:lnTo>
                    <a:pt x="79" y="198"/>
                  </a:lnTo>
                  <a:lnTo>
                    <a:pt x="32" y="198"/>
                  </a:lnTo>
                  <a:lnTo>
                    <a:pt x="32" y="40"/>
                  </a:lnTo>
                  <a:lnTo>
                    <a:pt x="0" y="40"/>
                  </a:lnTo>
                  <a:lnTo>
                    <a:pt x="0"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6" name="Freeform 1038"/>
            <p:cNvSpPr>
              <a:spLocks noChangeArrowheads="1"/>
            </p:cNvSpPr>
            <p:nvPr/>
          </p:nvSpPr>
          <p:spPr bwMode="auto">
            <a:xfrm>
              <a:off x="18434112" y="5410628"/>
              <a:ext cx="28586" cy="28584"/>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7" name="Freeform 1039"/>
            <p:cNvSpPr>
              <a:spLocks noChangeArrowheads="1"/>
            </p:cNvSpPr>
            <p:nvPr/>
          </p:nvSpPr>
          <p:spPr bwMode="auto">
            <a:xfrm>
              <a:off x="18418232" y="5655192"/>
              <a:ext cx="85755" cy="107990"/>
            </a:xfrm>
            <a:custGeom>
              <a:avLst/>
              <a:gdLst>
                <a:gd name="T0" fmla="*/ 118 w 119"/>
                <a:gd name="T1" fmla="*/ 0 h 152"/>
                <a:gd name="T2" fmla="*/ 118 w 119"/>
                <a:gd name="T3" fmla="*/ 0 h 152"/>
                <a:gd name="T4" fmla="*/ 118 w 119"/>
                <a:gd name="T5" fmla="*/ 151 h 152"/>
                <a:gd name="T6" fmla="*/ 87 w 119"/>
                <a:gd name="T7" fmla="*/ 151 h 152"/>
                <a:gd name="T8" fmla="*/ 87 w 119"/>
                <a:gd name="T9" fmla="*/ 48 h 152"/>
                <a:gd name="T10" fmla="*/ 71 w 119"/>
                <a:gd name="T11" fmla="*/ 151 h 152"/>
                <a:gd name="T12" fmla="*/ 47 w 119"/>
                <a:gd name="T13" fmla="*/ 151 h 152"/>
                <a:gd name="T14" fmla="*/ 31 w 119"/>
                <a:gd name="T15" fmla="*/ 56 h 152"/>
                <a:gd name="T16" fmla="*/ 31 w 119"/>
                <a:gd name="T17" fmla="*/ 151 h 152"/>
                <a:gd name="T18" fmla="*/ 0 w 119"/>
                <a:gd name="T19" fmla="*/ 151 h 152"/>
                <a:gd name="T20" fmla="*/ 0 w 119"/>
                <a:gd name="T21" fmla="*/ 0 h 152"/>
                <a:gd name="T22" fmla="*/ 47 w 119"/>
                <a:gd name="T23" fmla="*/ 0 h 152"/>
                <a:gd name="T24" fmla="*/ 55 w 119"/>
                <a:gd name="T25" fmla="*/ 32 h 152"/>
                <a:gd name="T26" fmla="*/ 55 w 119"/>
                <a:gd name="T27" fmla="*/ 71 h 152"/>
                <a:gd name="T28" fmla="*/ 71 w 119"/>
                <a:gd name="T29" fmla="*/ 0 h 152"/>
                <a:gd name="T30" fmla="*/ 118 w 119"/>
                <a:gd name="T3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52">
                  <a:moveTo>
                    <a:pt x="118" y="0"/>
                  </a:moveTo>
                  <a:lnTo>
                    <a:pt x="118" y="0"/>
                  </a:lnTo>
                  <a:cubicBezTo>
                    <a:pt x="118" y="151"/>
                    <a:pt x="118" y="151"/>
                    <a:pt x="118" y="151"/>
                  </a:cubicBezTo>
                  <a:cubicBezTo>
                    <a:pt x="87" y="151"/>
                    <a:pt x="87" y="151"/>
                    <a:pt x="87" y="151"/>
                  </a:cubicBezTo>
                  <a:cubicBezTo>
                    <a:pt x="87" y="48"/>
                    <a:pt x="87" y="48"/>
                    <a:pt x="87" y="48"/>
                  </a:cubicBezTo>
                  <a:cubicBezTo>
                    <a:pt x="71" y="151"/>
                    <a:pt x="71" y="151"/>
                    <a:pt x="71" y="151"/>
                  </a:cubicBezTo>
                  <a:cubicBezTo>
                    <a:pt x="47" y="151"/>
                    <a:pt x="47" y="151"/>
                    <a:pt x="47" y="151"/>
                  </a:cubicBezTo>
                  <a:cubicBezTo>
                    <a:pt x="31" y="56"/>
                    <a:pt x="31" y="56"/>
                    <a:pt x="31" y="56"/>
                  </a:cubicBezTo>
                  <a:cubicBezTo>
                    <a:pt x="31" y="151"/>
                    <a:pt x="31" y="151"/>
                    <a:pt x="31" y="151"/>
                  </a:cubicBezTo>
                  <a:cubicBezTo>
                    <a:pt x="0" y="151"/>
                    <a:pt x="0" y="151"/>
                    <a:pt x="0" y="151"/>
                  </a:cubicBezTo>
                  <a:cubicBezTo>
                    <a:pt x="0" y="0"/>
                    <a:pt x="0" y="0"/>
                    <a:pt x="0" y="0"/>
                  </a:cubicBezTo>
                  <a:cubicBezTo>
                    <a:pt x="47" y="0"/>
                    <a:pt x="47" y="0"/>
                    <a:pt x="47" y="0"/>
                  </a:cubicBezTo>
                  <a:cubicBezTo>
                    <a:pt x="47" y="8"/>
                    <a:pt x="55" y="24"/>
                    <a:pt x="55" y="32"/>
                  </a:cubicBezTo>
                  <a:cubicBezTo>
                    <a:pt x="55" y="71"/>
                    <a:pt x="55" y="71"/>
                    <a:pt x="55" y="71"/>
                  </a:cubicBezTo>
                  <a:cubicBezTo>
                    <a:pt x="71" y="0"/>
                    <a:pt x="71" y="0"/>
                    <a:pt x="71" y="0"/>
                  </a:cubicBez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8" name="Freeform 1040"/>
            <p:cNvSpPr>
              <a:spLocks noChangeArrowheads="1"/>
            </p:cNvSpPr>
            <p:nvPr/>
          </p:nvSpPr>
          <p:spPr bwMode="auto">
            <a:xfrm>
              <a:off x="18507165" y="5655192"/>
              <a:ext cx="69876" cy="107990"/>
            </a:xfrm>
            <a:custGeom>
              <a:avLst/>
              <a:gdLst>
                <a:gd name="T0" fmla="*/ 71 w 96"/>
                <a:gd name="T1" fmla="*/ 0 h 152"/>
                <a:gd name="T2" fmla="*/ 71 w 96"/>
                <a:gd name="T3" fmla="*/ 0 h 152"/>
                <a:gd name="T4" fmla="*/ 95 w 96"/>
                <a:gd name="T5" fmla="*/ 151 h 152"/>
                <a:gd name="T6" fmla="*/ 55 w 96"/>
                <a:gd name="T7" fmla="*/ 151 h 152"/>
                <a:gd name="T8" fmla="*/ 55 w 96"/>
                <a:gd name="T9" fmla="*/ 119 h 152"/>
                <a:gd name="T10" fmla="*/ 40 w 96"/>
                <a:gd name="T11" fmla="*/ 119 h 152"/>
                <a:gd name="T12" fmla="*/ 40 w 96"/>
                <a:gd name="T13" fmla="*/ 151 h 152"/>
                <a:gd name="T14" fmla="*/ 0 w 96"/>
                <a:gd name="T15" fmla="*/ 151 h 152"/>
                <a:gd name="T16" fmla="*/ 16 w 96"/>
                <a:gd name="T17" fmla="*/ 0 h 152"/>
                <a:gd name="T18" fmla="*/ 71 w 96"/>
                <a:gd name="T19" fmla="*/ 0 h 152"/>
                <a:gd name="T20" fmla="*/ 48 w 96"/>
                <a:gd name="T21" fmla="*/ 95 h 152"/>
                <a:gd name="T22" fmla="*/ 48 w 96"/>
                <a:gd name="T23" fmla="*/ 95 h 152"/>
                <a:gd name="T24" fmla="*/ 48 w 96"/>
                <a:gd name="T25" fmla="*/ 32 h 152"/>
                <a:gd name="T26" fmla="*/ 40 w 96"/>
                <a:gd name="T27" fmla="*/ 95 h 152"/>
                <a:gd name="T28" fmla="*/ 48 w 96"/>
                <a:gd name="T29" fmla="*/ 9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52">
                  <a:moveTo>
                    <a:pt x="71" y="0"/>
                  </a:moveTo>
                  <a:lnTo>
                    <a:pt x="71" y="0"/>
                  </a:lnTo>
                  <a:cubicBezTo>
                    <a:pt x="95" y="151"/>
                    <a:pt x="95" y="151"/>
                    <a:pt x="95" y="151"/>
                  </a:cubicBezTo>
                  <a:cubicBezTo>
                    <a:pt x="55" y="151"/>
                    <a:pt x="55" y="151"/>
                    <a:pt x="55" y="151"/>
                  </a:cubicBezTo>
                  <a:cubicBezTo>
                    <a:pt x="55" y="119"/>
                    <a:pt x="55" y="119"/>
                    <a:pt x="55" y="119"/>
                  </a:cubicBezTo>
                  <a:cubicBezTo>
                    <a:pt x="40" y="119"/>
                    <a:pt x="40" y="119"/>
                    <a:pt x="40" y="119"/>
                  </a:cubicBezTo>
                  <a:cubicBezTo>
                    <a:pt x="40" y="151"/>
                    <a:pt x="40" y="151"/>
                    <a:pt x="40" y="151"/>
                  </a:cubicBezTo>
                  <a:cubicBezTo>
                    <a:pt x="0" y="151"/>
                    <a:pt x="0" y="151"/>
                    <a:pt x="0" y="151"/>
                  </a:cubicBezTo>
                  <a:cubicBezTo>
                    <a:pt x="16" y="0"/>
                    <a:pt x="16" y="0"/>
                    <a:pt x="16" y="0"/>
                  </a:cubicBezTo>
                  <a:lnTo>
                    <a:pt x="71" y="0"/>
                  </a:lnTo>
                  <a:close/>
                  <a:moveTo>
                    <a:pt x="48" y="95"/>
                  </a:moveTo>
                  <a:lnTo>
                    <a:pt x="48" y="95"/>
                  </a:lnTo>
                  <a:cubicBezTo>
                    <a:pt x="48" y="80"/>
                    <a:pt x="48" y="56"/>
                    <a:pt x="48" y="32"/>
                  </a:cubicBezTo>
                  <a:cubicBezTo>
                    <a:pt x="40" y="64"/>
                    <a:pt x="40" y="80"/>
                    <a:pt x="40" y="95"/>
                  </a:cubicBezTo>
                  <a:lnTo>
                    <a:pt x="48" y="9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49" name="Freeform 1041"/>
            <p:cNvSpPr>
              <a:spLocks noChangeArrowheads="1"/>
            </p:cNvSpPr>
            <p:nvPr/>
          </p:nvSpPr>
          <p:spPr bwMode="auto">
            <a:xfrm>
              <a:off x="18577040"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2 w 88"/>
                <a:gd name="T53" fmla="*/ 87 h 152"/>
                <a:gd name="T54" fmla="*/ 16 w 88"/>
                <a:gd name="T55" fmla="*/ 71 h 152"/>
                <a:gd name="T56" fmla="*/ 8 w 88"/>
                <a:gd name="T57" fmla="*/ 56 h 152"/>
                <a:gd name="T58" fmla="*/ 0 w 88"/>
                <a:gd name="T59" fmla="*/ 40 h 152"/>
                <a:gd name="T60" fmla="*/ 8 w 88"/>
                <a:gd name="T61" fmla="*/ 16 h 152"/>
                <a:gd name="T62" fmla="*/ 16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0"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47" y="119"/>
                    <a:pt x="55" y="119"/>
                    <a:pt x="55" y="111"/>
                  </a:cubicBezTo>
                  <a:cubicBezTo>
                    <a:pt x="55" y="103"/>
                    <a:pt x="47" y="103"/>
                    <a:pt x="47" y="95"/>
                  </a:cubicBezTo>
                  <a:cubicBezTo>
                    <a:pt x="47" y="95"/>
                    <a:pt x="39" y="87"/>
                    <a:pt x="32"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16" y="0"/>
                  </a:cubicBezTo>
                  <a:cubicBezTo>
                    <a:pt x="24" y="0"/>
                    <a:pt x="32"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0" name="Freeform 1042"/>
            <p:cNvSpPr>
              <a:spLocks noChangeArrowheads="1"/>
            </p:cNvSpPr>
            <p:nvPr/>
          </p:nvSpPr>
          <p:spPr bwMode="auto">
            <a:xfrm>
              <a:off x="18643739" y="5655192"/>
              <a:ext cx="63523" cy="107990"/>
            </a:xfrm>
            <a:custGeom>
              <a:avLst/>
              <a:gdLst>
                <a:gd name="T0" fmla="*/ 87 w 88"/>
                <a:gd name="T1" fmla="*/ 48 h 152"/>
                <a:gd name="T2" fmla="*/ 87 w 88"/>
                <a:gd name="T3" fmla="*/ 48 h 152"/>
                <a:gd name="T4" fmla="*/ 47 w 88"/>
                <a:gd name="T5" fmla="*/ 48 h 152"/>
                <a:gd name="T6" fmla="*/ 47 w 88"/>
                <a:gd name="T7" fmla="*/ 32 h 152"/>
                <a:gd name="T8" fmla="*/ 47 w 88"/>
                <a:gd name="T9" fmla="*/ 24 h 152"/>
                <a:gd name="T10" fmla="*/ 47 w 88"/>
                <a:gd name="T11" fmla="*/ 24 h 152"/>
                <a:gd name="T12" fmla="*/ 39 w 88"/>
                <a:gd name="T13" fmla="*/ 24 h 152"/>
                <a:gd name="T14" fmla="*/ 39 w 88"/>
                <a:gd name="T15" fmla="*/ 32 h 152"/>
                <a:gd name="T16" fmla="*/ 39 w 88"/>
                <a:gd name="T17" fmla="*/ 48 h 152"/>
                <a:gd name="T18" fmla="*/ 47 w 88"/>
                <a:gd name="T19" fmla="*/ 56 h 152"/>
                <a:gd name="T20" fmla="*/ 79 w 88"/>
                <a:gd name="T21" fmla="*/ 80 h 152"/>
                <a:gd name="T22" fmla="*/ 87 w 88"/>
                <a:gd name="T23" fmla="*/ 111 h 152"/>
                <a:gd name="T24" fmla="*/ 87 w 88"/>
                <a:gd name="T25" fmla="*/ 135 h 152"/>
                <a:gd name="T26" fmla="*/ 71 w 88"/>
                <a:gd name="T27" fmla="*/ 143 h 152"/>
                <a:gd name="T28" fmla="*/ 47 w 88"/>
                <a:gd name="T29" fmla="*/ 151 h 152"/>
                <a:gd name="T30" fmla="*/ 24 w 88"/>
                <a:gd name="T31" fmla="*/ 143 h 152"/>
                <a:gd name="T32" fmla="*/ 8 w 88"/>
                <a:gd name="T33" fmla="*/ 127 h 152"/>
                <a:gd name="T34" fmla="*/ 0 w 88"/>
                <a:gd name="T35" fmla="*/ 103 h 152"/>
                <a:gd name="T36" fmla="*/ 0 w 88"/>
                <a:gd name="T37" fmla="*/ 95 h 152"/>
                <a:gd name="T38" fmla="*/ 39 w 88"/>
                <a:gd name="T39" fmla="*/ 95 h 152"/>
                <a:gd name="T40" fmla="*/ 39 w 88"/>
                <a:gd name="T41" fmla="*/ 111 h 152"/>
                <a:gd name="T42" fmla="*/ 39 w 88"/>
                <a:gd name="T43" fmla="*/ 127 h 152"/>
                <a:gd name="T44" fmla="*/ 47 w 88"/>
                <a:gd name="T45" fmla="*/ 127 h 152"/>
                <a:gd name="T46" fmla="*/ 47 w 88"/>
                <a:gd name="T47" fmla="*/ 127 h 152"/>
                <a:gd name="T48" fmla="*/ 55 w 88"/>
                <a:gd name="T49" fmla="*/ 111 h 152"/>
                <a:gd name="T50" fmla="*/ 47 w 88"/>
                <a:gd name="T51" fmla="*/ 95 h 152"/>
                <a:gd name="T52" fmla="*/ 31 w 88"/>
                <a:gd name="T53" fmla="*/ 87 h 152"/>
                <a:gd name="T54" fmla="*/ 16 w 88"/>
                <a:gd name="T55" fmla="*/ 71 h 152"/>
                <a:gd name="T56" fmla="*/ 8 w 88"/>
                <a:gd name="T57" fmla="*/ 56 h 152"/>
                <a:gd name="T58" fmla="*/ 0 w 88"/>
                <a:gd name="T59" fmla="*/ 40 h 152"/>
                <a:gd name="T60" fmla="*/ 8 w 88"/>
                <a:gd name="T61" fmla="*/ 16 h 152"/>
                <a:gd name="T62" fmla="*/ 24 w 88"/>
                <a:gd name="T63" fmla="*/ 0 h 152"/>
                <a:gd name="T64" fmla="*/ 39 w 88"/>
                <a:gd name="T65" fmla="*/ 0 h 152"/>
                <a:gd name="T66" fmla="*/ 71 w 88"/>
                <a:gd name="T67" fmla="*/ 8 h 152"/>
                <a:gd name="T68" fmla="*/ 79 w 88"/>
                <a:gd name="T69" fmla="*/ 16 h 152"/>
                <a:gd name="T70" fmla="*/ 87 w 88"/>
                <a:gd name="T71" fmla="*/ 40 h 152"/>
                <a:gd name="T72" fmla="*/ 87 w 88"/>
                <a:gd name="T73" fmla="*/ 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52">
                  <a:moveTo>
                    <a:pt x="87" y="48"/>
                  </a:moveTo>
                  <a:lnTo>
                    <a:pt x="87" y="48"/>
                  </a:lnTo>
                  <a:cubicBezTo>
                    <a:pt x="47" y="48"/>
                    <a:pt x="47" y="48"/>
                    <a:pt x="47" y="48"/>
                  </a:cubicBezTo>
                  <a:cubicBezTo>
                    <a:pt x="47" y="32"/>
                    <a:pt x="47" y="32"/>
                    <a:pt x="47" y="32"/>
                  </a:cubicBezTo>
                  <a:lnTo>
                    <a:pt x="47" y="24"/>
                  </a:lnTo>
                  <a:lnTo>
                    <a:pt x="47" y="24"/>
                  </a:lnTo>
                  <a:cubicBezTo>
                    <a:pt x="39" y="24"/>
                    <a:pt x="39" y="24"/>
                    <a:pt x="39" y="24"/>
                  </a:cubicBezTo>
                  <a:cubicBezTo>
                    <a:pt x="39" y="32"/>
                    <a:pt x="39" y="32"/>
                    <a:pt x="39" y="32"/>
                  </a:cubicBezTo>
                  <a:cubicBezTo>
                    <a:pt x="39" y="40"/>
                    <a:pt x="39" y="48"/>
                    <a:pt x="39" y="48"/>
                  </a:cubicBezTo>
                  <a:lnTo>
                    <a:pt x="47" y="56"/>
                  </a:lnTo>
                  <a:cubicBezTo>
                    <a:pt x="63" y="64"/>
                    <a:pt x="79" y="71"/>
                    <a:pt x="79" y="80"/>
                  </a:cubicBezTo>
                  <a:cubicBezTo>
                    <a:pt x="87" y="87"/>
                    <a:pt x="87" y="95"/>
                    <a:pt x="87" y="111"/>
                  </a:cubicBezTo>
                  <a:cubicBezTo>
                    <a:pt x="87" y="119"/>
                    <a:pt x="87" y="127"/>
                    <a:pt x="87" y="135"/>
                  </a:cubicBezTo>
                  <a:cubicBezTo>
                    <a:pt x="79" y="135"/>
                    <a:pt x="79" y="143"/>
                    <a:pt x="71" y="143"/>
                  </a:cubicBezTo>
                  <a:cubicBezTo>
                    <a:pt x="63" y="151"/>
                    <a:pt x="55" y="151"/>
                    <a:pt x="47" y="151"/>
                  </a:cubicBezTo>
                  <a:cubicBezTo>
                    <a:pt x="39" y="151"/>
                    <a:pt x="24" y="151"/>
                    <a:pt x="24" y="143"/>
                  </a:cubicBezTo>
                  <a:cubicBezTo>
                    <a:pt x="16" y="143"/>
                    <a:pt x="8" y="135"/>
                    <a:pt x="8" y="127"/>
                  </a:cubicBezTo>
                  <a:cubicBezTo>
                    <a:pt x="8" y="127"/>
                    <a:pt x="0" y="119"/>
                    <a:pt x="0" y="103"/>
                  </a:cubicBezTo>
                  <a:cubicBezTo>
                    <a:pt x="0" y="95"/>
                    <a:pt x="0" y="95"/>
                    <a:pt x="0" y="95"/>
                  </a:cubicBezTo>
                  <a:cubicBezTo>
                    <a:pt x="39" y="95"/>
                    <a:pt x="39" y="95"/>
                    <a:pt x="39" y="95"/>
                  </a:cubicBezTo>
                  <a:cubicBezTo>
                    <a:pt x="39" y="111"/>
                    <a:pt x="39" y="111"/>
                    <a:pt x="39" y="111"/>
                  </a:cubicBezTo>
                  <a:cubicBezTo>
                    <a:pt x="39" y="119"/>
                    <a:pt x="39" y="119"/>
                    <a:pt x="39" y="127"/>
                  </a:cubicBezTo>
                  <a:cubicBezTo>
                    <a:pt x="39" y="127"/>
                    <a:pt x="39" y="127"/>
                    <a:pt x="47" y="127"/>
                  </a:cubicBezTo>
                  <a:lnTo>
                    <a:pt x="47" y="127"/>
                  </a:lnTo>
                  <a:cubicBezTo>
                    <a:pt x="55" y="119"/>
                    <a:pt x="55" y="119"/>
                    <a:pt x="55" y="111"/>
                  </a:cubicBezTo>
                  <a:cubicBezTo>
                    <a:pt x="55" y="103"/>
                    <a:pt x="47" y="103"/>
                    <a:pt x="47" y="95"/>
                  </a:cubicBezTo>
                  <a:cubicBezTo>
                    <a:pt x="47" y="95"/>
                    <a:pt x="39" y="87"/>
                    <a:pt x="31" y="87"/>
                  </a:cubicBezTo>
                  <a:cubicBezTo>
                    <a:pt x="24" y="80"/>
                    <a:pt x="16" y="71"/>
                    <a:pt x="16" y="71"/>
                  </a:cubicBezTo>
                  <a:cubicBezTo>
                    <a:pt x="8" y="71"/>
                    <a:pt x="8" y="64"/>
                    <a:pt x="8" y="56"/>
                  </a:cubicBezTo>
                  <a:cubicBezTo>
                    <a:pt x="0" y="56"/>
                    <a:pt x="0" y="48"/>
                    <a:pt x="0" y="40"/>
                  </a:cubicBezTo>
                  <a:cubicBezTo>
                    <a:pt x="0" y="32"/>
                    <a:pt x="0" y="24"/>
                    <a:pt x="8" y="16"/>
                  </a:cubicBezTo>
                  <a:cubicBezTo>
                    <a:pt x="8" y="8"/>
                    <a:pt x="16" y="8"/>
                    <a:pt x="24" y="0"/>
                  </a:cubicBezTo>
                  <a:cubicBezTo>
                    <a:pt x="24" y="0"/>
                    <a:pt x="31" y="0"/>
                    <a:pt x="39" y="0"/>
                  </a:cubicBezTo>
                  <a:cubicBezTo>
                    <a:pt x="55" y="0"/>
                    <a:pt x="63" y="0"/>
                    <a:pt x="71" y="8"/>
                  </a:cubicBezTo>
                  <a:cubicBezTo>
                    <a:pt x="71" y="8"/>
                    <a:pt x="79" y="8"/>
                    <a:pt x="79" y="16"/>
                  </a:cubicBezTo>
                  <a:cubicBezTo>
                    <a:pt x="87" y="24"/>
                    <a:pt x="87" y="32"/>
                    <a:pt x="87" y="40"/>
                  </a:cubicBezTo>
                  <a:lnTo>
                    <a:pt x="87" y="48"/>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1" name="Freeform 1043"/>
            <p:cNvSpPr>
              <a:spLocks noChangeArrowheads="1"/>
            </p:cNvSpPr>
            <p:nvPr/>
          </p:nvSpPr>
          <p:spPr bwMode="auto">
            <a:xfrm>
              <a:off x="18713614" y="5740949"/>
              <a:ext cx="22234" cy="22232"/>
            </a:xfrm>
            <a:custGeom>
              <a:avLst/>
              <a:gdLst>
                <a:gd name="T0" fmla="*/ 31 w 32"/>
                <a:gd name="T1" fmla="*/ 0 h 33"/>
                <a:gd name="T2" fmla="*/ 31 w 32"/>
                <a:gd name="T3" fmla="*/ 32 h 33"/>
                <a:gd name="T4" fmla="*/ 0 w 32"/>
                <a:gd name="T5" fmla="*/ 32 h 33"/>
                <a:gd name="T6" fmla="*/ 0 w 32"/>
                <a:gd name="T7" fmla="*/ 0 h 33"/>
                <a:gd name="T8" fmla="*/ 31 w 32"/>
                <a:gd name="T9" fmla="*/ 0 h 33"/>
              </a:gdLst>
              <a:ahLst/>
              <a:cxnLst>
                <a:cxn ang="0">
                  <a:pos x="T0" y="T1"/>
                </a:cxn>
                <a:cxn ang="0">
                  <a:pos x="T2" y="T3"/>
                </a:cxn>
                <a:cxn ang="0">
                  <a:pos x="T4" y="T5"/>
                </a:cxn>
                <a:cxn ang="0">
                  <a:pos x="T6" y="T7"/>
                </a:cxn>
                <a:cxn ang="0">
                  <a:pos x="T8" y="T9"/>
                </a:cxn>
              </a:cxnLst>
              <a:rect l="0" t="0" r="r" b="b"/>
              <a:pathLst>
                <a:path w="32" h="33">
                  <a:moveTo>
                    <a:pt x="31" y="0"/>
                  </a:moveTo>
                  <a:lnTo>
                    <a:pt x="31" y="32"/>
                  </a:lnTo>
                  <a:lnTo>
                    <a:pt x="0" y="32"/>
                  </a:lnTo>
                  <a:lnTo>
                    <a:pt x="0" y="0"/>
                  </a:lnTo>
                  <a:lnTo>
                    <a:pt x="3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2" name="Freeform 1044"/>
            <p:cNvSpPr>
              <a:spLocks noChangeArrowheads="1"/>
            </p:cNvSpPr>
            <p:nvPr/>
          </p:nvSpPr>
          <p:spPr bwMode="auto">
            <a:xfrm>
              <a:off x="19031230" y="5934694"/>
              <a:ext cx="85757" cy="142928"/>
            </a:xfrm>
            <a:custGeom>
              <a:avLst/>
              <a:gdLst>
                <a:gd name="T0" fmla="*/ 0 w 120"/>
                <a:gd name="T1" fmla="*/ 0 h 199"/>
                <a:gd name="T2" fmla="*/ 0 w 120"/>
                <a:gd name="T3" fmla="*/ 0 h 199"/>
                <a:gd name="T4" fmla="*/ 40 w 120"/>
                <a:gd name="T5" fmla="*/ 0 h 199"/>
                <a:gd name="T6" fmla="*/ 95 w 120"/>
                <a:gd name="T7" fmla="*/ 0 h 199"/>
                <a:gd name="T8" fmla="*/ 111 w 120"/>
                <a:gd name="T9" fmla="*/ 16 h 199"/>
                <a:gd name="T10" fmla="*/ 119 w 120"/>
                <a:gd name="T11" fmla="*/ 55 h 199"/>
                <a:gd name="T12" fmla="*/ 119 w 120"/>
                <a:gd name="T13" fmla="*/ 87 h 199"/>
                <a:gd name="T14" fmla="*/ 95 w 120"/>
                <a:gd name="T15" fmla="*/ 95 h 199"/>
                <a:gd name="T16" fmla="*/ 111 w 120"/>
                <a:gd name="T17" fmla="*/ 103 h 199"/>
                <a:gd name="T18" fmla="*/ 119 w 120"/>
                <a:gd name="T19" fmla="*/ 118 h 199"/>
                <a:gd name="T20" fmla="*/ 119 w 120"/>
                <a:gd name="T21" fmla="*/ 150 h 199"/>
                <a:gd name="T22" fmla="*/ 119 w 120"/>
                <a:gd name="T23" fmla="*/ 198 h 199"/>
                <a:gd name="T24" fmla="*/ 71 w 120"/>
                <a:gd name="T25" fmla="*/ 198 h 199"/>
                <a:gd name="T26" fmla="*/ 71 w 120"/>
                <a:gd name="T27" fmla="*/ 134 h 199"/>
                <a:gd name="T28" fmla="*/ 71 w 120"/>
                <a:gd name="T29" fmla="*/ 110 h 199"/>
                <a:gd name="T30" fmla="*/ 56 w 120"/>
                <a:gd name="T31" fmla="*/ 110 h 199"/>
                <a:gd name="T32" fmla="*/ 56 w 120"/>
                <a:gd name="T33" fmla="*/ 198 h 199"/>
                <a:gd name="T34" fmla="*/ 0 w 120"/>
                <a:gd name="T35" fmla="*/ 198 h 199"/>
                <a:gd name="T36" fmla="*/ 0 w 120"/>
                <a:gd name="T37" fmla="*/ 0 h 199"/>
                <a:gd name="T38" fmla="*/ 56 w 120"/>
                <a:gd name="T39" fmla="*/ 31 h 199"/>
                <a:gd name="T40" fmla="*/ 56 w 120"/>
                <a:gd name="T41" fmla="*/ 31 h 199"/>
                <a:gd name="T42" fmla="*/ 56 w 120"/>
                <a:gd name="T43" fmla="*/ 79 h 199"/>
                <a:gd name="T44" fmla="*/ 71 w 120"/>
                <a:gd name="T45" fmla="*/ 79 h 199"/>
                <a:gd name="T46" fmla="*/ 71 w 120"/>
                <a:gd name="T47" fmla="*/ 63 h 199"/>
                <a:gd name="T48" fmla="*/ 71 w 120"/>
                <a:gd name="T49" fmla="*/ 47 h 199"/>
                <a:gd name="T50" fmla="*/ 71 w 120"/>
                <a:gd name="T51" fmla="*/ 39 h 199"/>
                <a:gd name="T52" fmla="*/ 56 w 120"/>
                <a:gd name="T53" fmla="*/ 3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199">
                  <a:moveTo>
                    <a:pt x="0" y="0"/>
                  </a:moveTo>
                  <a:lnTo>
                    <a:pt x="0" y="0"/>
                  </a:lnTo>
                  <a:cubicBezTo>
                    <a:pt x="40" y="0"/>
                    <a:pt x="40" y="0"/>
                    <a:pt x="40" y="0"/>
                  </a:cubicBezTo>
                  <a:cubicBezTo>
                    <a:pt x="64" y="0"/>
                    <a:pt x="80" y="0"/>
                    <a:pt x="95" y="0"/>
                  </a:cubicBezTo>
                  <a:cubicBezTo>
                    <a:pt x="103" y="0"/>
                    <a:pt x="111" y="8"/>
                    <a:pt x="111" y="16"/>
                  </a:cubicBezTo>
                  <a:cubicBezTo>
                    <a:pt x="119" y="23"/>
                    <a:pt x="119" y="39"/>
                    <a:pt x="119" y="55"/>
                  </a:cubicBezTo>
                  <a:cubicBezTo>
                    <a:pt x="119" y="71"/>
                    <a:pt x="119" y="79"/>
                    <a:pt x="119" y="87"/>
                  </a:cubicBezTo>
                  <a:cubicBezTo>
                    <a:pt x="111" y="87"/>
                    <a:pt x="103" y="95"/>
                    <a:pt x="95" y="95"/>
                  </a:cubicBezTo>
                  <a:cubicBezTo>
                    <a:pt x="103" y="95"/>
                    <a:pt x="111" y="103"/>
                    <a:pt x="111" y="103"/>
                  </a:cubicBezTo>
                  <a:cubicBezTo>
                    <a:pt x="119" y="110"/>
                    <a:pt x="119" y="110"/>
                    <a:pt x="119" y="118"/>
                  </a:cubicBezTo>
                  <a:cubicBezTo>
                    <a:pt x="119" y="118"/>
                    <a:pt x="119" y="134"/>
                    <a:pt x="119" y="150"/>
                  </a:cubicBezTo>
                  <a:cubicBezTo>
                    <a:pt x="119" y="198"/>
                    <a:pt x="119" y="198"/>
                    <a:pt x="119" y="198"/>
                  </a:cubicBezTo>
                  <a:cubicBezTo>
                    <a:pt x="71" y="198"/>
                    <a:pt x="71" y="198"/>
                    <a:pt x="71" y="198"/>
                  </a:cubicBezTo>
                  <a:cubicBezTo>
                    <a:pt x="71" y="134"/>
                    <a:pt x="71" y="134"/>
                    <a:pt x="71" y="134"/>
                  </a:cubicBezTo>
                  <a:cubicBezTo>
                    <a:pt x="71" y="118"/>
                    <a:pt x="71" y="118"/>
                    <a:pt x="71" y="110"/>
                  </a:cubicBezTo>
                  <a:cubicBezTo>
                    <a:pt x="71" y="110"/>
                    <a:pt x="64" y="110"/>
                    <a:pt x="56" y="110"/>
                  </a:cubicBezTo>
                  <a:cubicBezTo>
                    <a:pt x="56" y="198"/>
                    <a:pt x="56" y="198"/>
                    <a:pt x="56" y="198"/>
                  </a:cubicBezTo>
                  <a:cubicBezTo>
                    <a:pt x="0" y="198"/>
                    <a:pt x="0" y="198"/>
                    <a:pt x="0" y="198"/>
                  </a:cubicBezTo>
                  <a:lnTo>
                    <a:pt x="0" y="0"/>
                  </a:lnTo>
                  <a:close/>
                  <a:moveTo>
                    <a:pt x="56" y="31"/>
                  </a:moveTo>
                  <a:lnTo>
                    <a:pt x="56" y="31"/>
                  </a:lnTo>
                  <a:cubicBezTo>
                    <a:pt x="56" y="79"/>
                    <a:pt x="56" y="79"/>
                    <a:pt x="56" y="79"/>
                  </a:cubicBezTo>
                  <a:cubicBezTo>
                    <a:pt x="64" y="79"/>
                    <a:pt x="64" y="79"/>
                    <a:pt x="71" y="79"/>
                  </a:cubicBezTo>
                  <a:cubicBezTo>
                    <a:pt x="71" y="71"/>
                    <a:pt x="71" y="71"/>
                    <a:pt x="71" y="63"/>
                  </a:cubicBezTo>
                  <a:cubicBezTo>
                    <a:pt x="71" y="47"/>
                    <a:pt x="71" y="47"/>
                    <a:pt x="71" y="47"/>
                  </a:cubicBezTo>
                  <a:cubicBezTo>
                    <a:pt x="71" y="39"/>
                    <a:pt x="71" y="39"/>
                    <a:pt x="71" y="39"/>
                  </a:cubicBezTo>
                  <a:cubicBezTo>
                    <a:pt x="64" y="31"/>
                    <a:pt x="64" y="31"/>
                    <a:pt x="56" y="31"/>
                  </a:cubicBez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3" name="Freeform 1045"/>
            <p:cNvSpPr>
              <a:spLocks noChangeArrowheads="1"/>
            </p:cNvSpPr>
            <p:nvPr/>
          </p:nvSpPr>
          <p:spPr bwMode="auto">
            <a:xfrm>
              <a:off x="19129692" y="6049036"/>
              <a:ext cx="28584" cy="28586"/>
            </a:xfrm>
            <a:custGeom>
              <a:avLst/>
              <a:gdLst>
                <a:gd name="T0" fmla="*/ 39 w 40"/>
                <a:gd name="T1" fmla="*/ 0 h 41"/>
                <a:gd name="T2" fmla="*/ 39 w 40"/>
                <a:gd name="T3" fmla="*/ 40 h 41"/>
                <a:gd name="T4" fmla="*/ 0 w 40"/>
                <a:gd name="T5" fmla="*/ 40 h 41"/>
                <a:gd name="T6" fmla="*/ 0 w 40"/>
                <a:gd name="T7" fmla="*/ 0 h 41"/>
                <a:gd name="T8" fmla="*/ 39 w 40"/>
                <a:gd name="T9" fmla="*/ 0 h 41"/>
              </a:gdLst>
              <a:ahLst/>
              <a:cxnLst>
                <a:cxn ang="0">
                  <a:pos x="T0" y="T1"/>
                </a:cxn>
                <a:cxn ang="0">
                  <a:pos x="T2" y="T3"/>
                </a:cxn>
                <a:cxn ang="0">
                  <a:pos x="T4" y="T5"/>
                </a:cxn>
                <a:cxn ang="0">
                  <a:pos x="T6" y="T7"/>
                </a:cxn>
                <a:cxn ang="0">
                  <a:pos x="T8" y="T9"/>
                </a:cxn>
              </a:cxnLst>
              <a:rect l="0" t="0" r="r" b="b"/>
              <a:pathLst>
                <a:path w="40" h="41">
                  <a:moveTo>
                    <a:pt x="39" y="0"/>
                  </a:moveTo>
                  <a:lnTo>
                    <a:pt x="39" y="40"/>
                  </a:lnTo>
                  <a:lnTo>
                    <a:pt x="0" y="40"/>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4" name="Freeform 1046"/>
            <p:cNvSpPr>
              <a:spLocks noChangeArrowheads="1"/>
            </p:cNvSpPr>
            <p:nvPr/>
          </p:nvSpPr>
          <p:spPr bwMode="auto">
            <a:xfrm>
              <a:off x="19167806" y="5934694"/>
              <a:ext cx="41289" cy="142928"/>
            </a:xfrm>
            <a:custGeom>
              <a:avLst/>
              <a:gdLst>
                <a:gd name="T0" fmla="*/ 55 w 56"/>
                <a:gd name="T1" fmla="*/ 0 h 199"/>
                <a:gd name="T2" fmla="*/ 55 w 56"/>
                <a:gd name="T3" fmla="*/ 198 h 199"/>
                <a:gd name="T4" fmla="*/ 0 w 56"/>
                <a:gd name="T5" fmla="*/ 198 h 199"/>
                <a:gd name="T6" fmla="*/ 0 w 56"/>
                <a:gd name="T7" fmla="*/ 0 h 199"/>
                <a:gd name="T8" fmla="*/ 55 w 56"/>
                <a:gd name="T9" fmla="*/ 0 h 199"/>
              </a:gdLst>
              <a:ahLst/>
              <a:cxnLst>
                <a:cxn ang="0">
                  <a:pos x="T0" y="T1"/>
                </a:cxn>
                <a:cxn ang="0">
                  <a:pos x="T2" y="T3"/>
                </a:cxn>
                <a:cxn ang="0">
                  <a:pos x="T4" y="T5"/>
                </a:cxn>
                <a:cxn ang="0">
                  <a:pos x="T6" y="T7"/>
                </a:cxn>
                <a:cxn ang="0">
                  <a:pos x="T8" y="T9"/>
                </a:cxn>
              </a:cxnLst>
              <a:rect l="0" t="0" r="r" b="b"/>
              <a:pathLst>
                <a:path w="56" h="199">
                  <a:moveTo>
                    <a:pt x="55" y="0"/>
                  </a:moveTo>
                  <a:lnTo>
                    <a:pt x="55" y="198"/>
                  </a:lnTo>
                  <a:lnTo>
                    <a:pt x="0" y="198"/>
                  </a:lnTo>
                  <a:lnTo>
                    <a:pt x="0" y="0"/>
                  </a:lnTo>
                  <a:lnTo>
                    <a:pt x="55"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5" name="Freeform 1047"/>
            <p:cNvSpPr>
              <a:spLocks noChangeArrowheads="1"/>
            </p:cNvSpPr>
            <p:nvPr/>
          </p:nvSpPr>
          <p:spPr bwMode="auto">
            <a:xfrm>
              <a:off x="19212273" y="6049036"/>
              <a:ext cx="28584" cy="28586"/>
            </a:xfrm>
            <a:custGeom>
              <a:avLst/>
              <a:gdLst>
                <a:gd name="T0" fmla="*/ 40 w 41"/>
                <a:gd name="T1" fmla="*/ 0 h 41"/>
                <a:gd name="T2" fmla="*/ 40 w 41"/>
                <a:gd name="T3" fmla="*/ 40 h 41"/>
                <a:gd name="T4" fmla="*/ 0 w 41"/>
                <a:gd name="T5" fmla="*/ 40 h 41"/>
                <a:gd name="T6" fmla="*/ 0 w 41"/>
                <a:gd name="T7" fmla="*/ 0 h 41"/>
                <a:gd name="T8" fmla="*/ 40 w 41"/>
                <a:gd name="T9" fmla="*/ 0 h 41"/>
              </a:gdLst>
              <a:ahLst/>
              <a:cxnLst>
                <a:cxn ang="0">
                  <a:pos x="T0" y="T1"/>
                </a:cxn>
                <a:cxn ang="0">
                  <a:pos x="T2" y="T3"/>
                </a:cxn>
                <a:cxn ang="0">
                  <a:pos x="T4" y="T5"/>
                </a:cxn>
                <a:cxn ang="0">
                  <a:pos x="T6" y="T7"/>
                </a:cxn>
                <a:cxn ang="0">
                  <a:pos x="T8" y="T9"/>
                </a:cxn>
              </a:cxnLst>
              <a:rect l="0" t="0" r="r" b="b"/>
              <a:pathLst>
                <a:path w="41" h="41">
                  <a:moveTo>
                    <a:pt x="40" y="0"/>
                  </a:moveTo>
                  <a:lnTo>
                    <a:pt x="40" y="40"/>
                  </a:lnTo>
                  <a:lnTo>
                    <a:pt x="0" y="40"/>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6" name="Freeform 1048"/>
            <p:cNvSpPr>
              <a:spLocks noChangeArrowheads="1"/>
            </p:cNvSpPr>
            <p:nvPr/>
          </p:nvSpPr>
          <p:spPr bwMode="auto">
            <a:xfrm>
              <a:off x="18923241" y="6128441"/>
              <a:ext cx="92110" cy="149279"/>
            </a:xfrm>
            <a:custGeom>
              <a:avLst/>
              <a:gdLst>
                <a:gd name="T0" fmla="*/ 127 w 128"/>
                <a:gd name="T1" fmla="*/ 87 h 206"/>
                <a:gd name="T2" fmla="*/ 127 w 128"/>
                <a:gd name="T3" fmla="*/ 87 h 206"/>
                <a:gd name="T4" fmla="*/ 71 w 128"/>
                <a:gd name="T5" fmla="*/ 87 h 206"/>
                <a:gd name="T6" fmla="*/ 71 w 128"/>
                <a:gd name="T7" fmla="*/ 55 h 206"/>
                <a:gd name="T8" fmla="*/ 71 w 128"/>
                <a:gd name="T9" fmla="*/ 31 h 206"/>
                <a:gd name="T10" fmla="*/ 63 w 128"/>
                <a:gd name="T11" fmla="*/ 31 h 206"/>
                <a:gd name="T12" fmla="*/ 55 w 128"/>
                <a:gd name="T13" fmla="*/ 31 h 206"/>
                <a:gd name="T14" fmla="*/ 55 w 128"/>
                <a:gd name="T15" fmla="*/ 55 h 206"/>
                <a:gd name="T16" fmla="*/ 55 w 128"/>
                <a:gd name="T17" fmla="*/ 150 h 206"/>
                <a:gd name="T18" fmla="*/ 55 w 128"/>
                <a:gd name="T19" fmla="*/ 166 h 206"/>
                <a:gd name="T20" fmla="*/ 63 w 128"/>
                <a:gd name="T21" fmla="*/ 173 h 206"/>
                <a:gd name="T22" fmla="*/ 71 w 128"/>
                <a:gd name="T23" fmla="*/ 166 h 206"/>
                <a:gd name="T24" fmla="*/ 71 w 128"/>
                <a:gd name="T25" fmla="*/ 150 h 206"/>
                <a:gd name="T26" fmla="*/ 71 w 128"/>
                <a:gd name="T27" fmla="*/ 118 h 206"/>
                <a:gd name="T28" fmla="*/ 127 w 128"/>
                <a:gd name="T29" fmla="*/ 118 h 206"/>
                <a:gd name="T30" fmla="*/ 127 w 128"/>
                <a:gd name="T31" fmla="*/ 126 h 206"/>
                <a:gd name="T32" fmla="*/ 127 w 128"/>
                <a:gd name="T33" fmla="*/ 173 h 206"/>
                <a:gd name="T34" fmla="*/ 103 w 128"/>
                <a:gd name="T35" fmla="*/ 197 h 206"/>
                <a:gd name="T36" fmla="*/ 63 w 128"/>
                <a:gd name="T37" fmla="*/ 205 h 206"/>
                <a:gd name="T38" fmla="*/ 32 w 128"/>
                <a:gd name="T39" fmla="*/ 197 h 206"/>
                <a:gd name="T40" fmla="*/ 8 w 128"/>
                <a:gd name="T41" fmla="*/ 173 h 206"/>
                <a:gd name="T42" fmla="*/ 0 w 128"/>
                <a:gd name="T43" fmla="*/ 134 h 206"/>
                <a:gd name="T44" fmla="*/ 0 w 128"/>
                <a:gd name="T45" fmla="*/ 71 h 206"/>
                <a:gd name="T46" fmla="*/ 8 w 128"/>
                <a:gd name="T47" fmla="*/ 39 h 206"/>
                <a:gd name="T48" fmla="*/ 16 w 128"/>
                <a:gd name="T49" fmla="*/ 15 h 206"/>
                <a:gd name="T50" fmla="*/ 32 w 128"/>
                <a:gd name="T51" fmla="*/ 0 h 206"/>
                <a:gd name="T52" fmla="*/ 63 w 128"/>
                <a:gd name="T53" fmla="*/ 0 h 206"/>
                <a:gd name="T54" fmla="*/ 103 w 128"/>
                <a:gd name="T55" fmla="*/ 7 h 206"/>
                <a:gd name="T56" fmla="*/ 119 w 128"/>
                <a:gd name="T57" fmla="*/ 31 h 206"/>
                <a:gd name="T58" fmla="*/ 127 w 128"/>
                <a:gd name="T59" fmla="*/ 71 h 206"/>
                <a:gd name="T60" fmla="*/ 127 w 128"/>
                <a:gd name="T61" fmla="*/ 8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206">
                  <a:moveTo>
                    <a:pt x="127" y="87"/>
                  </a:moveTo>
                  <a:lnTo>
                    <a:pt x="127" y="87"/>
                  </a:lnTo>
                  <a:cubicBezTo>
                    <a:pt x="71" y="87"/>
                    <a:pt x="71" y="87"/>
                    <a:pt x="71" y="87"/>
                  </a:cubicBezTo>
                  <a:cubicBezTo>
                    <a:pt x="71" y="55"/>
                    <a:pt x="71" y="55"/>
                    <a:pt x="71" y="55"/>
                  </a:cubicBezTo>
                  <a:cubicBezTo>
                    <a:pt x="71" y="47"/>
                    <a:pt x="71" y="39"/>
                    <a:pt x="71" y="31"/>
                  </a:cubicBezTo>
                  <a:cubicBezTo>
                    <a:pt x="71" y="31"/>
                    <a:pt x="71" y="31"/>
                    <a:pt x="63" y="31"/>
                  </a:cubicBezTo>
                  <a:lnTo>
                    <a:pt x="55" y="31"/>
                  </a:lnTo>
                  <a:cubicBezTo>
                    <a:pt x="55" y="39"/>
                    <a:pt x="55" y="47"/>
                    <a:pt x="55" y="55"/>
                  </a:cubicBezTo>
                  <a:cubicBezTo>
                    <a:pt x="55" y="150"/>
                    <a:pt x="55" y="150"/>
                    <a:pt x="55" y="150"/>
                  </a:cubicBezTo>
                  <a:cubicBezTo>
                    <a:pt x="55" y="158"/>
                    <a:pt x="55" y="166"/>
                    <a:pt x="55" y="166"/>
                  </a:cubicBezTo>
                  <a:cubicBezTo>
                    <a:pt x="55" y="173"/>
                    <a:pt x="63" y="173"/>
                    <a:pt x="63" y="173"/>
                  </a:cubicBezTo>
                  <a:cubicBezTo>
                    <a:pt x="71" y="173"/>
                    <a:pt x="71" y="173"/>
                    <a:pt x="71" y="166"/>
                  </a:cubicBezTo>
                  <a:cubicBezTo>
                    <a:pt x="71" y="166"/>
                    <a:pt x="71" y="158"/>
                    <a:pt x="71" y="150"/>
                  </a:cubicBezTo>
                  <a:cubicBezTo>
                    <a:pt x="71" y="118"/>
                    <a:pt x="71" y="118"/>
                    <a:pt x="71" y="118"/>
                  </a:cubicBezTo>
                  <a:cubicBezTo>
                    <a:pt x="127" y="118"/>
                    <a:pt x="127" y="118"/>
                    <a:pt x="127" y="118"/>
                  </a:cubicBezTo>
                  <a:cubicBezTo>
                    <a:pt x="127" y="126"/>
                    <a:pt x="127" y="126"/>
                    <a:pt x="127" y="126"/>
                  </a:cubicBezTo>
                  <a:cubicBezTo>
                    <a:pt x="127" y="150"/>
                    <a:pt x="127" y="166"/>
                    <a:pt x="127" y="173"/>
                  </a:cubicBezTo>
                  <a:cubicBezTo>
                    <a:pt x="119" y="181"/>
                    <a:pt x="111" y="189"/>
                    <a:pt x="103" y="197"/>
                  </a:cubicBezTo>
                  <a:cubicBezTo>
                    <a:pt x="95" y="205"/>
                    <a:pt x="79" y="205"/>
                    <a:pt x="63" y="205"/>
                  </a:cubicBezTo>
                  <a:cubicBezTo>
                    <a:pt x="48" y="205"/>
                    <a:pt x="40" y="205"/>
                    <a:pt x="32" y="197"/>
                  </a:cubicBezTo>
                  <a:cubicBezTo>
                    <a:pt x="16" y="189"/>
                    <a:pt x="8" y="181"/>
                    <a:pt x="8" y="173"/>
                  </a:cubicBezTo>
                  <a:cubicBezTo>
                    <a:pt x="8" y="166"/>
                    <a:pt x="0" y="150"/>
                    <a:pt x="0" y="134"/>
                  </a:cubicBezTo>
                  <a:cubicBezTo>
                    <a:pt x="0" y="71"/>
                    <a:pt x="0" y="71"/>
                    <a:pt x="0" y="71"/>
                  </a:cubicBezTo>
                  <a:cubicBezTo>
                    <a:pt x="0" y="55"/>
                    <a:pt x="0" y="47"/>
                    <a:pt x="8" y="39"/>
                  </a:cubicBezTo>
                  <a:cubicBezTo>
                    <a:pt x="8" y="31"/>
                    <a:pt x="8" y="23"/>
                    <a:pt x="16" y="15"/>
                  </a:cubicBezTo>
                  <a:cubicBezTo>
                    <a:pt x="16" y="7"/>
                    <a:pt x="24" y="7"/>
                    <a:pt x="32" y="0"/>
                  </a:cubicBezTo>
                  <a:cubicBezTo>
                    <a:pt x="40" y="0"/>
                    <a:pt x="55" y="0"/>
                    <a:pt x="63" y="0"/>
                  </a:cubicBezTo>
                  <a:cubicBezTo>
                    <a:pt x="79" y="0"/>
                    <a:pt x="95" y="0"/>
                    <a:pt x="103" y="7"/>
                  </a:cubicBezTo>
                  <a:cubicBezTo>
                    <a:pt x="111" y="7"/>
                    <a:pt x="119" y="15"/>
                    <a:pt x="119" y="31"/>
                  </a:cubicBezTo>
                  <a:cubicBezTo>
                    <a:pt x="127" y="39"/>
                    <a:pt x="127" y="47"/>
                    <a:pt x="127" y="71"/>
                  </a:cubicBezTo>
                  <a:lnTo>
                    <a:pt x="127" y="87"/>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7" name="Freeform 1049"/>
            <p:cNvSpPr>
              <a:spLocks noChangeArrowheads="1"/>
            </p:cNvSpPr>
            <p:nvPr/>
          </p:nvSpPr>
          <p:spPr bwMode="auto">
            <a:xfrm>
              <a:off x="19028055" y="6128441"/>
              <a:ext cx="92108" cy="149279"/>
            </a:xfrm>
            <a:custGeom>
              <a:avLst/>
              <a:gdLst>
                <a:gd name="T0" fmla="*/ 126 w 127"/>
                <a:gd name="T1" fmla="*/ 118 h 206"/>
                <a:gd name="T2" fmla="*/ 126 w 127"/>
                <a:gd name="T3" fmla="*/ 118 h 206"/>
                <a:gd name="T4" fmla="*/ 118 w 127"/>
                <a:gd name="T5" fmla="*/ 158 h 206"/>
                <a:gd name="T6" fmla="*/ 110 w 127"/>
                <a:gd name="T7" fmla="*/ 181 h 206"/>
                <a:gd name="T8" fmla="*/ 94 w 127"/>
                <a:gd name="T9" fmla="*/ 197 h 206"/>
                <a:gd name="T10" fmla="*/ 63 w 127"/>
                <a:gd name="T11" fmla="*/ 205 h 206"/>
                <a:gd name="T12" fmla="*/ 31 w 127"/>
                <a:gd name="T13" fmla="*/ 197 h 206"/>
                <a:gd name="T14" fmla="*/ 15 w 127"/>
                <a:gd name="T15" fmla="*/ 181 h 206"/>
                <a:gd name="T16" fmla="*/ 0 w 127"/>
                <a:gd name="T17" fmla="*/ 166 h 206"/>
                <a:gd name="T18" fmla="*/ 0 w 127"/>
                <a:gd name="T19" fmla="*/ 118 h 206"/>
                <a:gd name="T20" fmla="*/ 0 w 127"/>
                <a:gd name="T21" fmla="*/ 87 h 206"/>
                <a:gd name="T22" fmla="*/ 0 w 127"/>
                <a:gd name="T23" fmla="*/ 39 h 206"/>
                <a:gd name="T24" fmla="*/ 15 w 127"/>
                <a:gd name="T25" fmla="*/ 15 h 206"/>
                <a:gd name="T26" fmla="*/ 31 w 127"/>
                <a:gd name="T27" fmla="*/ 0 h 206"/>
                <a:gd name="T28" fmla="*/ 63 w 127"/>
                <a:gd name="T29" fmla="*/ 0 h 206"/>
                <a:gd name="T30" fmla="*/ 94 w 127"/>
                <a:gd name="T31" fmla="*/ 0 h 206"/>
                <a:gd name="T32" fmla="*/ 110 w 127"/>
                <a:gd name="T33" fmla="*/ 15 h 206"/>
                <a:gd name="T34" fmla="*/ 118 w 127"/>
                <a:gd name="T35" fmla="*/ 39 h 206"/>
                <a:gd name="T36" fmla="*/ 126 w 127"/>
                <a:gd name="T37" fmla="*/ 87 h 206"/>
                <a:gd name="T38" fmla="*/ 126 w 127"/>
                <a:gd name="T39" fmla="*/ 118 h 206"/>
                <a:gd name="T40" fmla="*/ 71 w 127"/>
                <a:gd name="T41" fmla="*/ 55 h 206"/>
                <a:gd name="T42" fmla="*/ 71 w 127"/>
                <a:gd name="T43" fmla="*/ 55 h 206"/>
                <a:gd name="T44" fmla="*/ 71 w 127"/>
                <a:gd name="T45" fmla="*/ 31 h 206"/>
                <a:gd name="T46" fmla="*/ 63 w 127"/>
                <a:gd name="T47" fmla="*/ 31 h 206"/>
                <a:gd name="T48" fmla="*/ 55 w 127"/>
                <a:gd name="T49" fmla="*/ 31 h 206"/>
                <a:gd name="T50" fmla="*/ 55 w 127"/>
                <a:gd name="T51" fmla="*/ 55 h 206"/>
                <a:gd name="T52" fmla="*/ 55 w 127"/>
                <a:gd name="T53" fmla="*/ 150 h 206"/>
                <a:gd name="T54" fmla="*/ 55 w 127"/>
                <a:gd name="T55" fmla="*/ 166 h 206"/>
                <a:gd name="T56" fmla="*/ 63 w 127"/>
                <a:gd name="T57" fmla="*/ 173 h 206"/>
                <a:gd name="T58" fmla="*/ 71 w 127"/>
                <a:gd name="T59" fmla="*/ 166 h 206"/>
                <a:gd name="T60" fmla="*/ 71 w 127"/>
                <a:gd name="T61" fmla="*/ 142 h 206"/>
                <a:gd name="T62" fmla="*/ 71 w 127"/>
                <a:gd name="T63" fmla="*/ 5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206">
                  <a:moveTo>
                    <a:pt x="126" y="118"/>
                  </a:moveTo>
                  <a:lnTo>
                    <a:pt x="126" y="118"/>
                  </a:lnTo>
                  <a:cubicBezTo>
                    <a:pt x="126" y="142"/>
                    <a:pt x="126" y="150"/>
                    <a:pt x="118" y="158"/>
                  </a:cubicBezTo>
                  <a:cubicBezTo>
                    <a:pt x="118" y="173"/>
                    <a:pt x="118" y="173"/>
                    <a:pt x="110" y="181"/>
                  </a:cubicBezTo>
                  <a:cubicBezTo>
                    <a:pt x="110" y="189"/>
                    <a:pt x="102" y="197"/>
                    <a:pt x="94" y="197"/>
                  </a:cubicBezTo>
                  <a:cubicBezTo>
                    <a:pt x="87" y="205"/>
                    <a:pt x="71" y="205"/>
                    <a:pt x="63" y="205"/>
                  </a:cubicBezTo>
                  <a:cubicBezTo>
                    <a:pt x="55" y="205"/>
                    <a:pt x="39" y="205"/>
                    <a:pt x="31" y="197"/>
                  </a:cubicBezTo>
                  <a:cubicBezTo>
                    <a:pt x="23" y="197"/>
                    <a:pt x="15" y="189"/>
                    <a:pt x="15" y="181"/>
                  </a:cubicBezTo>
                  <a:cubicBezTo>
                    <a:pt x="7" y="181"/>
                    <a:pt x="7" y="173"/>
                    <a:pt x="0" y="166"/>
                  </a:cubicBezTo>
                  <a:cubicBezTo>
                    <a:pt x="0" y="150"/>
                    <a:pt x="0" y="142"/>
                    <a:pt x="0" y="118"/>
                  </a:cubicBezTo>
                  <a:cubicBezTo>
                    <a:pt x="0" y="87"/>
                    <a:pt x="0" y="87"/>
                    <a:pt x="0" y="87"/>
                  </a:cubicBezTo>
                  <a:cubicBezTo>
                    <a:pt x="0" y="63"/>
                    <a:pt x="0" y="47"/>
                    <a:pt x="0" y="39"/>
                  </a:cubicBezTo>
                  <a:cubicBezTo>
                    <a:pt x="7" y="31"/>
                    <a:pt x="7" y="23"/>
                    <a:pt x="15" y="15"/>
                  </a:cubicBezTo>
                  <a:cubicBezTo>
                    <a:pt x="15" y="7"/>
                    <a:pt x="23" y="7"/>
                    <a:pt x="31" y="0"/>
                  </a:cubicBezTo>
                  <a:cubicBezTo>
                    <a:pt x="39" y="0"/>
                    <a:pt x="55" y="0"/>
                    <a:pt x="63" y="0"/>
                  </a:cubicBezTo>
                  <a:cubicBezTo>
                    <a:pt x="71" y="0"/>
                    <a:pt x="87" y="0"/>
                    <a:pt x="94" y="0"/>
                  </a:cubicBezTo>
                  <a:cubicBezTo>
                    <a:pt x="102" y="7"/>
                    <a:pt x="110" y="7"/>
                    <a:pt x="110" y="15"/>
                  </a:cubicBezTo>
                  <a:cubicBezTo>
                    <a:pt x="118" y="23"/>
                    <a:pt x="118" y="31"/>
                    <a:pt x="118" y="39"/>
                  </a:cubicBezTo>
                  <a:cubicBezTo>
                    <a:pt x="126" y="47"/>
                    <a:pt x="126" y="63"/>
                    <a:pt x="126" y="87"/>
                  </a:cubicBezTo>
                  <a:lnTo>
                    <a:pt x="126" y="118"/>
                  </a:lnTo>
                  <a:close/>
                  <a:moveTo>
                    <a:pt x="71" y="55"/>
                  </a:moveTo>
                  <a:lnTo>
                    <a:pt x="71" y="55"/>
                  </a:lnTo>
                  <a:cubicBezTo>
                    <a:pt x="71" y="39"/>
                    <a:pt x="71" y="39"/>
                    <a:pt x="71" y="31"/>
                  </a:cubicBezTo>
                  <a:lnTo>
                    <a:pt x="63" y="31"/>
                  </a:lnTo>
                  <a:lnTo>
                    <a:pt x="55" y="31"/>
                  </a:lnTo>
                  <a:cubicBezTo>
                    <a:pt x="55" y="39"/>
                    <a:pt x="55" y="39"/>
                    <a:pt x="55" y="55"/>
                  </a:cubicBezTo>
                  <a:cubicBezTo>
                    <a:pt x="55" y="150"/>
                    <a:pt x="55" y="150"/>
                    <a:pt x="55" y="150"/>
                  </a:cubicBezTo>
                  <a:cubicBezTo>
                    <a:pt x="55" y="158"/>
                    <a:pt x="55" y="166"/>
                    <a:pt x="55" y="166"/>
                  </a:cubicBezTo>
                  <a:cubicBezTo>
                    <a:pt x="55" y="173"/>
                    <a:pt x="63" y="173"/>
                    <a:pt x="63" y="173"/>
                  </a:cubicBezTo>
                  <a:cubicBezTo>
                    <a:pt x="63" y="173"/>
                    <a:pt x="71" y="173"/>
                    <a:pt x="71" y="166"/>
                  </a:cubicBezTo>
                  <a:cubicBezTo>
                    <a:pt x="71" y="166"/>
                    <a:pt x="71" y="158"/>
                    <a:pt x="71" y="142"/>
                  </a:cubicBezTo>
                  <a:lnTo>
                    <a:pt x="71" y="55"/>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8" name="Freeform 1050"/>
            <p:cNvSpPr>
              <a:spLocks noChangeArrowheads="1"/>
            </p:cNvSpPr>
            <p:nvPr/>
          </p:nvSpPr>
          <p:spPr bwMode="auto">
            <a:xfrm>
              <a:off x="19129692" y="6128441"/>
              <a:ext cx="85755" cy="149279"/>
            </a:xfrm>
            <a:custGeom>
              <a:avLst/>
              <a:gdLst>
                <a:gd name="T0" fmla="*/ 118 w 119"/>
                <a:gd name="T1" fmla="*/ 0 h 206"/>
                <a:gd name="T2" fmla="*/ 118 w 119"/>
                <a:gd name="T3" fmla="*/ 205 h 206"/>
                <a:gd name="T4" fmla="*/ 71 w 119"/>
                <a:gd name="T5" fmla="*/ 205 h 206"/>
                <a:gd name="T6" fmla="*/ 47 w 119"/>
                <a:gd name="T7" fmla="*/ 110 h 206"/>
                <a:gd name="T8" fmla="*/ 47 w 119"/>
                <a:gd name="T9" fmla="*/ 205 h 206"/>
                <a:gd name="T10" fmla="*/ 0 w 119"/>
                <a:gd name="T11" fmla="*/ 205 h 206"/>
                <a:gd name="T12" fmla="*/ 0 w 119"/>
                <a:gd name="T13" fmla="*/ 0 h 206"/>
                <a:gd name="T14" fmla="*/ 47 w 119"/>
                <a:gd name="T15" fmla="*/ 0 h 206"/>
                <a:gd name="T16" fmla="*/ 71 w 119"/>
                <a:gd name="T17" fmla="*/ 94 h 206"/>
                <a:gd name="T18" fmla="*/ 71 w 119"/>
                <a:gd name="T19" fmla="*/ 0 h 206"/>
                <a:gd name="T20" fmla="*/ 118 w 119"/>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206">
                  <a:moveTo>
                    <a:pt x="118" y="0"/>
                  </a:moveTo>
                  <a:lnTo>
                    <a:pt x="118" y="205"/>
                  </a:lnTo>
                  <a:lnTo>
                    <a:pt x="71" y="205"/>
                  </a:lnTo>
                  <a:lnTo>
                    <a:pt x="47" y="110"/>
                  </a:lnTo>
                  <a:lnTo>
                    <a:pt x="47" y="205"/>
                  </a:lnTo>
                  <a:lnTo>
                    <a:pt x="0" y="205"/>
                  </a:lnTo>
                  <a:lnTo>
                    <a:pt x="0" y="0"/>
                  </a:lnTo>
                  <a:lnTo>
                    <a:pt x="47" y="0"/>
                  </a:lnTo>
                  <a:lnTo>
                    <a:pt x="71" y="94"/>
                  </a:lnTo>
                  <a:lnTo>
                    <a:pt x="71" y="0"/>
                  </a:lnTo>
                  <a:lnTo>
                    <a:pt x="118"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59" name="Freeform 1051"/>
            <p:cNvSpPr>
              <a:spLocks noChangeArrowheads="1"/>
            </p:cNvSpPr>
            <p:nvPr/>
          </p:nvSpPr>
          <p:spPr bwMode="auto">
            <a:xfrm>
              <a:off x="19231330" y="6128441"/>
              <a:ext cx="79403" cy="149279"/>
            </a:xfrm>
            <a:custGeom>
              <a:avLst/>
              <a:gdLst>
                <a:gd name="T0" fmla="*/ 111 w 112"/>
                <a:gd name="T1" fmla="*/ 0 h 206"/>
                <a:gd name="T2" fmla="*/ 111 w 112"/>
                <a:gd name="T3" fmla="*/ 205 h 206"/>
                <a:gd name="T4" fmla="*/ 71 w 112"/>
                <a:gd name="T5" fmla="*/ 205 h 206"/>
                <a:gd name="T6" fmla="*/ 40 w 112"/>
                <a:gd name="T7" fmla="*/ 110 h 206"/>
                <a:gd name="T8" fmla="*/ 40 w 112"/>
                <a:gd name="T9" fmla="*/ 205 h 206"/>
                <a:gd name="T10" fmla="*/ 0 w 112"/>
                <a:gd name="T11" fmla="*/ 205 h 206"/>
                <a:gd name="T12" fmla="*/ 0 w 112"/>
                <a:gd name="T13" fmla="*/ 0 h 206"/>
                <a:gd name="T14" fmla="*/ 40 w 112"/>
                <a:gd name="T15" fmla="*/ 0 h 206"/>
                <a:gd name="T16" fmla="*/ 71 w 112"/>
                <a:gd name="T17" fmla="*/ 94 h 206"/>
                <a:gd name="T18" fmla="*/ 71 w 112"/>
                <a:gd name="T19" fmla="*/ 0 h 206"/>
                <a:gd name="T20" fmla="*/ 111 w 112"/>
                <a:gd name="T2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06">
                  <a:moveTo>
                    <a:pt x="111" y="0"/>
                  </a:moveTo>
                  <a:lnTo>
                    <a:pt x="111" y="205"/>
                  </a:lnTo>
                  <a:lnTo>
                    <a:pt x="71" y="205"/>
                  </a:lnTo>
                  <a:lnTo>
                    <a:pt x="40" y="110"/>
                  </a:lnTo>
                  <a:lnTo>
                    <a:pt x="40" y="205"/>
                  </a:lnTo>
                  <a:lnTo>
                    <a:pt x="0" y="205"/>
                  </a:lnTo>
                  <a:lnTo>
                    <a:pt x="0" y="0"/>
                  </a:lnTo>
                  <a:lnTo>
                    <a:pt x="40" y="0"/>
                  </a:lnTo>
                  <a:lnTo>
                    <a:pt x="71" y="94"/>
                  </a:lnTo>
                  <a:lnTo>
                    <a:pt x="71" y="0"/>
                  </a:ln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0" name="Freeform 1052"/>
            <p:cNvSpPr>
              <a:spLocks noChangeArrowheads="1"/>
            </p:cNvSpPr>
            <p:nvPr/>
          </p:nvSpPr>
          <p:spPr bwMode="auto">
            <a:xfrm>
              <a:off x="19323437" y="6242783"/>
              <a:ext cx="28586" cy="34937"/>
            </a:xfrm>
            <a:custGeom>
              <a:avLst/>
              <a:gdLst>
                <a:gd name="T0" fmla="*/ 39 w 40"/>
                <a:gd name="T1" fmla="*/ 0 h 48"/>
                <a:gd name="T2" fmla="*/ 39 w 40"/>
                <a:gd name="T3" fmla="*/ 47 h 48"/>
                <a:gd name="T4" fmla="*/ 0 w 40"/>
                <a:gd name="T5" fmla="*/ 47 h 48"/>
                <a:gd name="T6" fmla="*/ 0 w 40"/>
                <a:gd name="T7" fmla="*/ 0 h 48"/>
                <a:gd name="T8" fmla="*/ 39 w 40"/>
                <a:gd name="T9" fmla="*/ 0 h 48"/>
              </a:gdLst>
              <a:ahLst/>
              <a:cxnLst>
                <a:cxn ang="0">
                  <a:pos x="T0" y="T1"/>
                </a:cxn>
                <a:cxn ang="0">
                  <a:pos x="T2" y="T3"/>
                </a:cxn>
                <a:cxn ang="0">
                  <a:pos x="T4" y="T5"/>
                </a:cxn>
                <a:cxn ang="0">
                  <a:pos x="T6" y="T7"/>
                </a:cxn>
                <a:cxn ang="0">
                  <a:pos x="T8" y="T9"/>
                </a:cxn>
              </a:cxnLst>
              <a:rect l="0" t="0" r="r" b="b"/>
              <a:pathLst>
                <a:path w="40" h="48">
                  <a:moveTo>
                    <a:pt x="39" y="0"/>
                  </a:moveTo>
                  <a:lnTo>
                    <a:pt x="39" y="47"/>
                  </a:lnTo>
                  <a:lnTo>
                    <a:pt x="0" y="47"/>
                  </a:lnTo>
                  <a:lnTo>
                    <a:pt x="0" y="0"/>
                  </a:lnTo>
                  <a:lnTo>
                    <a:pt x="39"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1" name="Freeform 1053"/>
            <p:cNvSpPr>
              <a:spLocks noChangeArrowheads="1"/>
            </p:cNvSpPr>
            <p:nvPr/>
          </p:nvSpPr>
          <p:spPr bwMode="auto">
            <a:xfrm>
              <a:off x="17255757" y="11553326"/>
              <a:ext cx="79403"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63 w 112"/>
                <a:gd name="T11" fmla="*/ 135 h 136"/>
                <a:gd name="T12" fmla="*/ 39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47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63" y="135"/>
                    <a:pt x="63" y="135"/>
                    <a:pt x="63" y="135"/>
                  </a:cubicBezTo>
                  <a:cubicBezTo>
                    <a:pt x="39" y="135"/>
                    <a:pt x="39" y="135"/>
                    <a:pt x="39"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47" y="24"/>
                    <a:pt x="47"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2" name="Freeform 1054"/>
            <p:cNvSpPr>
              <a:spLocks noChangeArrowheads="1"/>
            </p:cNvSpPr>
            <p:nvPr/>
          </p:nvSpPr>
          <p:spPr bwMode="auto">
            <a:xfrm>
              <a:off x="17341512" y="11553326"/>
              <a:ext cx="28586" cy="98460"/>
            </a:xfrm>
            <a:custGeom>
              <a:avLst/>
              <a:gdLst>
                <a:gd name="T0" fmla="*/ 40 w 41"/>
                <a:gd name="T1" fmla="*/ 0 h 136"/>
                <a:gd name="T2" fmla="*/ 40 w 41"/>
                <a:gd name="T3" fmla="*/ 135 h 136"/>
                <a:gd name="T4" fmla="*/ 0 w 41"/>
                <a:gd name="T5" fmla="*/ 135 h 136"/>
                <a:gd name="T6" fmla="*/ 0 w 41"/>
                <a:gd name="T7" fmla="*/ 0 h 136"/>
                <a:gd name="T8" fmla="*/ 40 w 41"/>
                <a:gd name="T9" fmla="*/ 0 h 136"/>
              </a:gdLst>
              <a:ahLst/>
              <a:cxnLst>
                <a:cxn ang="0">
                  <a:pos x="T0" y="T1"/>
                </a:cxn>
                <a:cxn ang="0">
                  <a:pos x="T2" y="T3"/>
                </a:cxn>
                <a:cxn ang="0">
                  <a:pos x="T4" y="T5"/>
                </a:cxn>
                <a:cxn ang="0">
                  <a:pos x="T6" y="T7"/>
                </a:cxn>
                <a:cxn ang="0">
                  <a:pos x="T8" y="T9"/>
                </a:cxn>
              </a:cxnLst>
              <a:rect l="0" t="0" r="r" b="b"/>
              <a:pathLst>
                <a:path w="41" h="136">
                  <a:moveTo>
                    <a:pt x="40" y="0"/>
                  </a:moveTo>
                  <a:lnTo>
                    <a:pt x="40" y="135"/>
                  </a:lnTo>
                  <a:lnTo>
                    <a:pt x="0" y="135"/>
                  </a:lnTo>
                  <a:lnTo>
                    <a:pt x="0" y="0"/>
                  </a:lnTo>
                  <a:lnTo>
                    <a:pt x="40"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3" name="Freeform 1055"/>
            <p:cNvSpPr>
              <a:spLocks noChangeArrowheads="1"/>
            </p:cNvSpPr>
            <p:nvPr/>
          </p:nvSpPr>
          <p:spPr bwMode="auto">
            <a:xfrm>
              <a:off x="17376451" y="11553326"/>
              <a:ext cx="63523" cy="98460"/>
            </a:xfrm>
            <a:custGeom>
              <a:avLst/>
              <a:gdLst>
                <a:gd name="T0" fmla="*/ 63 w 88"/>
                <a:gd name="T1" fmla="*/ 0 h 136"/>
                <a:gd name="T2" fmla="*/ 63 w 88"/>
                <a:gd name="T3" fmla="*/ 0 h 136"/>
                <a:gd name="T4" fmla="*/ 87 w 88"/>
                <a:gd name="T5" fmla="*/ 135 h 136"/>
                <a:gd name="T6" fmla="*/ 47 w 88"/>
                <a:gd name="T7" fmla="*/ 135 h 136"/>
                <a:gd name="T8" fmla="*/ 47 w 88"/>
                <a:gd name="T9" fmla="*/ 111 h 136"/>
                <a:gd name="T10" fmla="*/ 31 w 88"/>
                <a:gd name="T11" fmla="*/ 111 h 136"/>
                <a:gd name="T12" fmla="*/ 31 w 88"/>
                <a:gd name="T13" fmla="*/ 135 h 136"/>
                <a:gd name="T14" fmla="*/ 0 w 88"/>
                <a:gd name="T15" fmla="*/ 135 h 136"/>
                <a:gd name="T16" fmla="*/ 16 w 88"/>
                <a:gd name="T17" fmla="*/ 0 h 136"/>
                <a:gd name="T18" fmla="*/ 63 w 88"/>
                <a:gd name="T19" fmla="*/ 0 h 136"/>
                <a:gd name="T20" fmla="*/ 47 w 88"/>
                <a:gd name="T21" fmla="*/ 87 h 136"/>
                <a:gd name="T22" fmla="*/ 47 w 88"/>
                <a:gd name="T23" fmla="*/ 87 h 136"/>
                <a:gd name="T24" fmla="*/ 40 w 88"/>
                <a:gd name="T25" fmla="*/ 32 h 136"/>
                <a:gd name="T26" fmla="*/ 31 w 88"/>
                <a:gd name="T27" fmla="*/ 87 h 136"/>
                <a:gd name="T28" fmla="*/ 47 w 88"/>
                <a:gd name="T29"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6">
                  <a:moveTo>
                    <a:pt x="63" y="0"/>
                  </a:moveTo>
                  <a:lnTo>
                    <a:pt x="63" y="0"/>
                  </a:lnTo>
                  <a:cubicBezTo>
                    <a:pt x="87" y="135"/>
                    <a:pt x="87" y="135"/>
                    <a:pt x="87" y="135"/>
                  </a:cubicBezTo>
                  <a:cubicBezTo>
                    <a:pt x="47" y="135"/>
                    <a:pt x="47" y="135"/>
                    <a:pt x="47" y="135"/>
                  </a:cubicBezTo>
                  <a:cubicBezTo>
                    <a:pt x="47" y="111"/>
                    <a:pt x="47" y="111"/>
                    <a:pt x="47" y="111"/>
                  </a:cubicBezTo>
                  <a:cubicBezTo>
                    <a:pt x="31" y="111"/>
                    <a:pt x="31" y="111"/>
                    <a:pt x="31" y="111"/>
                  </a:cubicBezTo>
                  <a:cubicBezTo>
                    <a:pt x="31" y="135"/>
                    <a:pt x="31" y="135"/>
                    <a:pt x="31" y="135"/>
                  </a:cubicBezTo>
                  <a:cubicBezTo>
                    <a:pt x="0" y="135"/>
                    <a:pt x="0" y="135"/>
                    <a:pt x="0" y="135"/>
                  </a:cubicBezTo>
                  <a:cubicBezTo>
                    <a:pt x="16" y="0"/>
                    <a:pt x="16" y="0"/>
                    <a:pt x="16" y="0"/>
                  </a:cubicBezTo>
                  <a:lnTo>
                    <a:pt x="63" y="0"/>
                  </a:lnTo>
                  <a:close/>
                  <a:moveTo>
                    <a:pt x="47" y="87"/>
                  </a:moveTo>
                  <a:lnTo>
                    <a:pt x="47" y="87"/>
                  </a:lnTo>
                  <a:cubicBezTo>
                    <a:pt x="47" y="71"/>
                    <a:pt x="40" y="56"/>
                    <a:pt x="40" y="32"/>
                  </a:cubicBezTo>
                  <a:cubicBezTo>
                    <a:pt x="40" y="63"/>
                    <a:pt x="31" y="79"/>
                    <a:pt x="31" y="87"/>
                  </a:cubicBezTo>
                  <a:lnTo>
                    <a:pt x="47" y="87"/>
                  </a:lnTo>
                  <a:close/>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4" name="Freeform 1056"/>
            <p:cNvSpPr>
              <a:spLocks noChangeArrowheads="1"/>
            </p:cNvSpPr>
            <p:nvPr/>
          </p:nvSpPr>
          <p:spPr bwMode="auto">
            <a:xfrm>
              <a:off x="17436797" y="11553326"/>
              <a:ext cx="79405" cy="98460"/>
            </a:xfrm>
            <a:custGeom>
              <a:avLst/>
              <a:gdLst>
                <a:gd name="T0" fmla="*/ 111 w 112"/>
                <a:gd name="T1" fmla="*/ 0 h 136"/>
                <a:gd name="T2" fmla="*/ 111 w 112"/>
                <a:gd name="T3" fmla="*/ 0 h 136"/>
                <a:gd name="T4" fmla="*/ 111 w 112"/>
                <a:gd name="T5" fmla="*/ 135 h 136"/>
                <a:gd name="T6" fmla="*/ 79 w 112"/>
                <a:gd name="T7" fmla="*/ 135 h 136"/>
                <a:gd name="T8" fmla="*/ 79 w 112"/>
                <a:gd name="T9" fmla="*/ 48 h 136"/>
                <a:gd name="T10" fmla="*/ 71 w 112"/>
                <a:gd name="T11" fmla="*/ 135 h 136"/>
                <a:gd name="T12" fmla="*/ 47 w 112"/>
                <a:gd name="T13" fmla="*/ 135 h 136"/>
                <a:gd name="T14" fmla="*/ 31 w 112"/>
                <a:gd name="T15" fmla="*/ 48 h 136"/>
                <a:gd name="T16" fmla="*/ 31 w 112"/>
                <a:gd name="T17" fmla="*/ 135 h 136"/>
                <a:gd name="T18" fmla="*/ 0 w 112"/>
                <a:gd name="T19" fmla="*/ 135 h 136"/>
                <a:gd name="T20" fmla="*/ 0 w 112"/>
                <a:gd name="T21" fmla="*/ 0 h 136"/>
                <a:gd name="T22" fmla="*/ 47 w 112"/>
                <a:gd name="T23" fmla="*/ 0 h 136"/>
                <a:gd name="T24" fmla="*/ 55 w 112"/>
                <a:gd name="T25" fmla="*/ 32 h 136"/>
                <a:gd name="T26" fmla="*/ 55 w 112"/>
                <a:gd name="T27" fmla="*/ 63 h 136"/>
                <a:gd name="T28" fmla="*/ 63 w 112"/>
                <a:gd name="T29" fmla="*/ 0 h 136"/>
                <a:gd name="T30" fmla="*/ 111 w 112"/>
                <a:gd name="T3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6">
                  <a:moveTo>
                    <a:pt x="111" y="0"/>
                  </a:moveTo>
                  <a:lnTo>
                    <a:pt x="111" y="0"/>
                  </a:lnTo>
                  <a:cubicBezTo>
                    <a:pt x="111" y="135"/>
                    <a:pt x="111" y="135"/>
                    <a:pt x="111" y="135"/>
                  </a:cubicBezTo>
                  <a:cubicBezTo>
                    <a:pt x="79" y="135"/>
                    <a:pt x="79" y="135"/>
                    <a:pt x="79" y="135"/>
                  </a:cubicBezTo>
                  <a:cubicBezTo>
                    <a:pt x="79" y="48"/>
                    <a:pt x="79" y="48"/>
                    <a:pt x="79" y="48"/>
                  </a:cubicBezTo>
                  <a:cubicBezTo>
                    <a:pt x="71" y="135"/>
                    <a:pt x="71" y="135"/>
                    <a:pt x="71" y="135"/>
                  </a:cubicBezTo>
                  <a:cubicBezTo>
                    <a:pt x="47" y="135"/>
                    <a:pt x="47" y="135"/>
                    <a:pt x="47" y="135"/>
                  </a:cubicBezTo>
                  <a:cubicBezTo>
                    <a:pt x="31" y="48"/>
                    <a:pt x="31" y="48"/>
                    <a:pt x="31" y="48"/>
                  </a:cubicBezTo>
                  <a:cubicBezTo>
                    <a:pt x="31" y="135"/>
                    <a:pt x="31" y="135"/>
                    <a:pt x="31" y="135"/>
                  </a:cubicBezTo>
                  <a:cubicBezTo>
                    <a:pt x="0" y="135"/>
                    <a:pt x="0" y="135"/>
                    <a:pt x="0" y="135"/>
                  </a:cubicBezTo>
                  <a:cubicBezTo>
                    <a:pt x="0" y="0"/>
                    <a:pt x="0" y="0"/>
                    <a:pt x="0" y="0"/>
                  </a:cubicBezTo>
                  <a:cubicBezTo>
                    <a:pt x="47" y="0"/>
                    <a:pt x="47" y="0"/>
                    <a:pt x="47" y="0"/>
                  </a:cubicBezTo>
                  <a:cubicBezTo>
                    <a:pt x="47" y="16"/>
                    <a:pt x="55" y="24"/>
                    <a:pt x="55" y="32"/>
                  </a:cubicBezTo>
                  <a:cubicBezTo>
                    <a:pt x="55" y="63"/>
                    <a:pt x="55" y="63"/>
                    <a:pt x="55" y="63"/>
                  </a:cubicBezTo>
                  <a:cubicBezTo>
                    <a:pt x="63" y="0"/>
                    <a:pt x="63" y="0"/>
                    <a:pt x="63" y="0"/>
                  </a:cubicBezTo>
                  <a:lnTo>
                    <a:pt x="111"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5" name="Freeform 1057"/>
            <p:cNvSpPr>
              <a:spLocks noChangeArrowheads="1"/>
            </p:cNvSpPr>
            <p:nvPr/>
          </p:nvSpPr>
          <p:spPr bwMode="auto">
            <a:xfrm>
              <a:off x="17528907" y="11553326"/>
              <a:ext cx="22232" cy="98460"/>
            </a:xfrm>
            <a:custGeom>
              <a:avLst/>
              <a:gdLst>
                <a:gd name="T0" fmla="*/ 32 w 33"/>
                <a:gd name="T1" fmla="*/ 0 h 136"/>
                <a:gd name="T2" fmla="*/ 32 w 33"/>
                <a:gd name="T3" fmla="*/ 135 h 136"/>
                <a:gd name="T4" fmla="*/ 0 w 33"/>
                <a:gd name="T5" fmla="*/ 135 h 136"/>
                <a:gd name="T6" fmla="*/ 0 w 33"/>
                <a:gd name="T7" fmla="*/ 0 h 136"/>
                <a:gd name="T8" fmla="*/ 32 w 33"/>
                <a:gd name="T9" fmla="*/ 0 h 136"/>
              </a:gdLst>
              <a:ahLst/>
              <a:cxnLst>
                <a:cxn ang="0">
                  <a:pos x="T0" y="T1"/>
                </a:cxn>
                <a:cxn ang="0">
                  <a:pos x="T2" y="T3"/>
                </a:cxn>
                <a:cxn ang="0">
                  <a:pos x="T4" y="T5"/>
                </a:cxn>
                <a:cxn ang="0">
                  <a:pos x="T6" y="T7"/>
                </a:cxn>
                <a:cxn ang="0">
                  <a:pos x="T8" y="T9"/>
                </a:cxn>
              </a:cxnLst>
              <a:rect l="0" t="0" r="r" b="b"/>
              <a:pathLst>
                <a:path w="33" h="136">
                  <a:moveTo>
                    <a:pt x="32" y="0"/>
                  </a:moveTo>
                  <a:lnTo>
                    <a:pt x="32" y="135"/>
                  </a:lnTo>
                  <a:lnTo>
                    <a:pt x="0" y="135"/>
                  </a:lnTo>
                  <a:lnTo>
                    <a:pt x="0" y="0"/>
                  </a:lnTo>
                  <a:lnTo>
                    <a:pt x="32"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6" name="Freeform 1058"/>
            <p:cNvSpPr>
              <a:spLocks noChangeArrowheads="1"/>
            </p:cNvSpPr>
            <p:nvPr/>
          </p:nvSpPr>
          <p:spPr bwMode="auto">
            <a:xfrm>
              <a:off x="15181722" y="8269174"/>
              <a:ext cx="177865" cy="165160"/>
            </a:xfrm>
            <a:custGeom>
              <a:avLst/>
              <a:gdLst>
                <a:gd name="T0" fmla="*/ 127 w 246"/>
                <a:gd name="T1" fmla="*/ 0 h 230"/>
                <a:gd name="T2" fmla="*/ 158 w 246"/>
                <a:gd name="T3" fmla="*/ 79 h 230"/>
                <a:gd name="T4" fmla="*/ 245 w 246"/>
                <a:gd name="T5" fmla="*/ 87 h 230"/>
                <a:gd name="T6" fmla="*/ 182 w 246"/>
                <a:gd name="T7" fmla="*/ 142 h 230"/>
                <a:gd name="T8" fmla="*/ 198 w 246"/>
                <a:gd name="T9" fmla="*/ 229 h 230"/>
                <a:gd name="T10" fmla="*/ 127 w 246"/>
                <a:gd name="T11" fmla="*/ 190 h 230"/>
                <a:gd name="T12" fmla="*/ 48 w 246"/>
                <a:gd name="T13" fmla="*/ 229 h 230"/>
                <a:gd name="T14" fmla="*/ 63 w 246"/>
                <a:gd name="T15" fmla="*/ 142 h 230"/>
                <a:gd name="T16" fmla="*/ 0 w 246"/>
                <a:gd name="T17" fmla="*/ 87 h 230"/>
                <a:gd name="T18" fmla="*/ 87 w 246"/>
                <a:gd name="T19" fmla="*/ 79 h 230"/>
                <a:gd name="T20" fmla="*/ 127 w 246"/>
                <a:gd name="T2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230">
                  <a:moveTo>
                    <a:pt x="127" y="0"/>
                  </a:moveTo>
                  <a:lnTo>
                    <a:pt x="158" y="79"/>
                  </a:lnTo>
                  <a:lnTo>
                    <a:pt x="245" y="87"/>
                  </a:lnTo>
                  <a:lnTo>
                    <a:pt x="182" y="142"/>
                  </a:lnTo>
                  <a:lnTo>
                    <a:pt x="198" y="229"/>
                  </a:lnTo>
                  <a:lnTo>
                    <a:pt x="127" y="190"/>
                  </a:lnTo>
                  <a:lnTo>
                    <a:pt x="48" y="229"/>
                  </a:lnTo>
                  <a:lnTo>
                    <a:pt x="63" y="142"/>
                  </a:lnTo>
                  <a:lnTo>
                    <a:pt x="0" y="87"/>
                  </a:lnTo>
                  <a:lnTo>
                    <a:pt x="87" y="79"/>
                  </a:lnTo>
                  <a:lnTo>
                    <a:pt x="127" y="0"/>
                  </a:lnTo>
                </a:path>
              </a:pathLst>
            </a:custGeom>
            <a:solidFill>
              <a:srgbClr val="2F595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7" name="Freeform 1059"/>
            <p:cNvSpPr>
              <a:spLocks noChangeArrowheads="1"/>
            </p:cNvSpPr>
            <p:nvPr/>
          </p:nvSpPr>
          <p:spPr bwMode="auto">
            <a:xfrm>
              <a:off x="14152645" y="7205159"/>
              <a:ext cx="552652" cy="12705"/>
            </a:xfrm>
            <a:custGeom>
              <a:avLst/>
              <a:gdLst>
                <a:gd name="T0" fmla="*/ 767 w 768"/>
                <a:gd name="T1" fmla="*/ 16 h 17"/>
                <a:gd name="T2" fmla="*/ 0 w 768"/>
                <a:gd name="T3" fmla="*/ 16 h 17"/>
                <a:gd name="T4" fmla="*/ 0 w 768"/>
                <a:gd name="T5" fmla="*/ 0 h 17"/>
                <a:gd name="T6" fmla="*/ 767 w 768"/>
                <a:gd name="T7" fmla="*/ 0 h 17"/>
                <a:gd name="T8" fmla="*/ 767 w 768"/>
                <a:gd name="T9" fmla="*/ 16 h 17"/>
              </a:gdLst>
              <a:ahLst/>
              <a:cxnLst>
                <a:cxn ang="0">
                  <a:pos x="T0" y="T1"/>
                </a:cxn>
                <a:cxn ang="0">
                  <a:pos x="T2" y="T3"/>
                </a:cxn>
                <a:cxn ang="0">
                  <a:pos x="T4" y="T5"/>
                </a:cxn>
                <a:cxn ang="0">
                  <a:pos x="T6" y="T7"/>
                </a:cxn>
                <a:cxn ang="0">
                  <a:pos x="T8" y="T9"/>
                </a:cxn>
              </a:cxnLst>
              <a:rect l="0" t="0" r="r" b="b"/>
              <a:pathLst>
                <a:path w="768" h="17">
                  <a:moveTo>
                    <a:pt x="767" y="16"/>
                  </a:moveTo>
                  <a:lnTo>
                    <a:pt x="0" y="16"/>
                  </a:lnTo>
                  <a:lnTo>
                    <a:pt x="0" y="0"/>
                  </a:lnTo>
                  <a:lnTo>
                    <a:pt x="767" y="0"/>
                  </a:lnTo>
                  <a:lnTo>
                    <a:pt x="767" y="16"/>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8" name="Freeform 1060"/>
            <p:cNvSpPr>
              <a:spLocks noChangeArrowheads="1"/>
            </p:cNvSpPr>
            <p:nvPr/>
          </p:nvSpPr>
          <p:spPr bwMode="auto">
            <a:xfrm>
              <a:off x="6250354" y="8364459"/>
              <a:ext cx="867093" cy="19057"/>
            </a:xfrm>
            <a:custGeom>
              <a:avLst/>
              <a:gdLst>
                <a:gd name="T0" fmla="*/ 1201 w 1202"/>
                <a:gd name="T1" fmla="*/ 24 h 25"/>
                <a:gd name="T2" fmla="*/ 0 w 1202"/>
                <a:gd name="T3" fmla="*/ 24 h 25"/>
                <a:gd name="T4" fmla="*/ 0 w 1202"/>
                <a:gd name="T5" fmla="*/ 0 h 25"/>
                <a:gd name="T6" fmla="*/ 1201 w 1202"/>
                <a:gd name="T7" fmla="*/ 0 h 25"/>
                <a:gd name="T8" fmla="*/ 1201 w 1202"/>
                <a:gd name="T9" fmla="*/ 24 h 25"/>
              </a:gdLst>
              <a:ahLst/>
              <a:cxnLst>
                <a:cxn ang="0">
                  <a:pos x="T0" y="T1"/>
                </a:cxn>
                <a:cxn ang="0">
                  <a:pos x="T2" y="T3"/>
                </a:cxn>
                <a:cxn ang="0">
                  <a:pos x="T4" y="T5"/>
                </a:cxn>
                <a:cxn ang="0">
                  <a:pos x="T6" y="T7"/>
                </a:cxn>
                <a:cxn ang="0">
                  <a:pos x="T8" y="T9"/>
                </a:cxn>
              </a:cxnLst>
              <a:rect l="0" t="0" r="r" b="b"/>
              <a:pathLst>
                <a:path w="1202" h="25">
                  <a:moveTo>
                    <a:pt x="1201" y="24"/>
                  </a:moveTo>
                  <a:lnTo>
                    <a:pt x="0" y="24"/>
                  </a:lnTo>
                  <a:lnTo>
                    <a:pt x="0" y="0"/>
                  </a:lnTo>
                  <a:lnTo>
                    <a:pt x="1201" y="0"/>
                  </a:lnTo>
                  <a:lnTo>
                    <a:pt x="1201" y="24"/>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1069" name="Freeform 1061"/>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1"/>
            </a:solidFill>
            <a:ln>
              <a:noFill/>
            </a:ln>
            <a:effectLst/>
          </p:spPr>
          <p:txBody>
            <a:bodyPr wrap="none" anchor="ctr"/>
            <a:lstStyle/>
            <a:p>
              <a:endParaRPr lang="en-US" sz="2926" dirty="0">
                <a:latin typeface="Lato Light"/>
              </a:endParaRPr>
            </a:p>
          </p:txBody>
        </p:sp>
        <p:sp>
          <p:nvSpPr>
            <p:cNvPr id="1070" name="Freeform 1062"/>
            <p:cNvSpPr>
              <a:spLocks noChangeArrowheads="1"/>
            </p:cNvSpPr>
            <p:nvPr/>
          </p:nvSpPr>
          <p:spPr bwMode="auto">
            <a:xfrm>
              <a:off x="8362503" y="6322186"/>
              <a:ext cx="279502" cy="416078"/>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Lst>
              <a:ahLst/>
              <a:cxnLst>
                <a:cxn ang="0">
                  <a:pos x="T0" y="T1"/>
                </a:cxn>
                <a:cxn ang="0">
                  <a:pos x="T2" y="T3"/>
                </a:cxn>
                <a:cxn ang="0">
                  <a:pos x="T4" y="T5"/>
                </a:cxn>
                <a:cxn ang="0">
                  <a:pos x="T6" y="T7"/>
                </a:cxn>
                <a:cxn ang="0">
                  <a:pos x="T8" y="T9"/>
                </a:cxn>
                <a:cxn ang="0">
                  <a:pos x="T10" y="T11"/>
                </a:cxn>
              </a:cxnLst>
              <a:rect l="0" t="0" r="r" b="b"/>
              <a:pathLst>
                <a:path w="388" h="579">
                  <a:moveTo>
                    <a:pt x="31" y="143"/>
                  </a:moveTo>
                  <a:lnTo>
                    <a:pt x="86" y="32"/>
                  </a:lnTo>
                  <a:lnTo>
                    <a:pt x="173" y="0"/>
                  </a:lnTo>
                  <a:lnTo>
                    <a:pt x="387" y="435"/>
                  </a:lnTo>
                  <a:lnTo>
                    <a:pt x="150" y="578"/>
                  </a:lnTo>
                  <a:lnTo>
                    <a:pt x="0" y="111"/>
                  </a:lnTo>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926" dirty="0">
                <a:latin typeface="Lato Light"/>
              </a:endParaRPr>
            </a:p>
          </p:txBody>
        </p:sp>
      </p:grpSp>
      <p:grpSp>
        <p:nvGrpSpPr>
          <p:cNvPr id="1071" name="Group 1070"/>
          <p:cNvGrpSpPr/>
          <p:nvPr/>
        </p:nvGrpSpPr>
        <p:grpSpPr>
          <a:xfrm>
            <a:off x="4394670" y="1676978"/>
            <a:ext cx="11087115" cy="1689698"/>
            <a:chOff x="5386828" y="483017"/>
            <a:chExt cx="13642126" cy="2079087"/>
          </a:xfrm>
        </p:grpSpPr>
        <p:sp>
          <p:nvSpPr>
            <p:cNvPr id="1072" name="TextBox 1071"/>
            <p:cNvSpPr txBox="1"/>
            <p:nvPr/>
          </p:nvSpPr>
          <p:spPr>
            <a:xfrm>
              <a:off x="5386828" y="483017"/>
              <a:ext cx="13642126"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United States</a:t>
              </a:r>
              <a:endParaRPr lang="id-ID" sz="7152" b="1" dirty="0">
                <a:solidFill>
                  <a:schemeClr val="tx2"/>
                </a:solidFill>
                <a:latin typeface="Lato Regular"/>
                <a:cs typeface="Lato Regular"/>
              </a:endParaRPr>
            </a:p>
          </p:txBody>
        </p:sp>
        <p:sp>
          <p:nvSpPr>
            <p:cNvPr id="1073" name="Rectangle 107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07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741796679"/>
      </p:ext>
    </p:extLst>
  </p:cSld>
  <p:clrMapOvr>
    <a:masterClrMapping/>
  </p:clrMapOvr>
  <p:transition xmlns:p14="http://schemas.microsoft.com/office/powerpoint/2010/main" spd="slow">
    <p:pull/>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71"/>
                                        </p:tgtEl>
                                        <p:attrNameLst>
                                          <p:attrName>style.visibility</p:attrName>
                                        </p:attrNameLst>
                                      </p:cBhvr>
                                      <p:to>
                                        <p:strVal val="visible"/>
                                      </p:to>
                                    </p:set>
                                    <p:animEffect transition="in" filter="fade">
                                      <p:cBhvr>
                                        <p:cTn id="7" dur="1000"/>
                                        <p:tgtEl>
                                          <p:spTgt spid="1071"/>
                                        </p:tgtEl>
                                      </p:cBhvr>
                                    </p:animEffect>
                                    <p:anim calcmode="lin" valueType="num">
                                      <p:cBhvr>
                                        <p:cTn id="8" dur="1000" fill="hold"/>
                                        <p:tgtEl>
                                          <p:spTgt spid="1071"/>
                                        </p:tgtEl>
                                        <p:attrNameLst>
                                          <p:attrName>ppt_x</p:attrName>
                                        </p:attrNameLst>
                                      </p:cBhvr>
                                      <p:tavLst>
                                        <p:tav tm="0">
                                          <p:val>
                                            <p:strVal val="#ppt_x"/>
                                          </p:val>
                                        </p:tav>
                                        <p:tav tm="100000">
                                          <p:val>
                                            <p:strVal val="#ppt_x"/>
                                          </p:val>
                                        </p:tav>
                                      </p:tavLst>
                                    </p:anim>
                                    <p:anim calcmode="lin" valueType="num">
                                      <p:cBhvr>
                                        <p:cTn id="9" dur="1000" fill="hold"/>
                                        <p:tgtEl>
                                          <p:spTgt spid="10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3" presetClass="entr" presetSubtype="16"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3781604" y="8582232"/>
            <a:ext cx="4611786" cy="1564813"/>
            <a:chOff x="16957557" y="8979585"/>
            <a:chExt cx="5674566" cy="1925422"/>
          </a:xfrm>
        </p:grpSpPr>
        <p:grpSp>
          <p:nvGrpSpPr>
            <p:cNvPr id="15" name="Group 14"/>
            <p:cNvGrpSpPr/>
            <p:nvPr/>
          </p:nvGrpSpPr>
          <p:grpSpPr>
            <a:xfrm>
              <a:off x="16957557" y="8979585"/>
              <a:ext cx="5674566" cy="1925422"/>
              <a:chOff x="16957557" y="8979585"/>
              <a:chExt cx="5674566" cy="1925422"/>
            </a:xfrm>
          </p:grpSpPr>
          <p:grpSp>
            <p:nvGrpSpPr>
              <p:cNvPr id="352" name="Group 351"/>
              <p:cNvGrpSpPr/>
              <p:nvPr/>
            </p:nvGrpSpPr>
            <p:grpSpPr>
              <a:xfrm>
                <a:off x="20797515" y="8979585"/>
                <a:ext cx="1834608" cy="1835086"/>
                <a:chOff x="5568818" y="4268069"/>
                <a:chExt cx="1054364" cy="1054364"/>
              </a:xfrm>
            </p:grpSpPr>
            <p:sp>
              <p:nvSpPr>
                <p:cNvPr id="353" name="Rectangle 352"/>
                <p:cNvSpPr/>
                <p:nvPr/>
              </p:nvSpPr>
              <p:spPr>
                <a:xfrm>
                  <a:off x="5568818" y="4268069"/>
                  <a:ext cx="1054364" cy="1054364"/>
                </a:xfrm>
                <a:prstGeom prst="rect">
                  <a:avLst/>
                </a:pr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354" name="Rectangle 353"/>
                <p:cNvSpPr/>
                <p:nvPr/>
              </p:nvSpPr>
              <p:spPr>
                <a:xfrm>
                  <a:off x="5568818" y="5235563"/>
                  <a:ext cx="1054364" cy="868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sp>
            <p:nvSpPr>
              <p:cNvPr id="356" name="TextBox 355"/>
              <p:cNvSpPr txBox="1"/>
              <p:nvPr/>
            </p:nvSpPr>
            <p:spPr>
              <a:xfrm>
                <a:off x="18969929" y="9281461"/>
                <a:ext cx="1680891" cy="606083"/>
              </a:xfrm>
              <a:prstGeom prst="rect">
                <a:avLst/>
              </a:prstGeom>
              <a:noFill/>
            </p:spPr>
            <p:txBody>
              <a:bodyPr wrap="none" rtlCol="0">
                <a:spAutoFit/>
              </a:bodyPr>
              <a:lstStyle/>
              <a:p>
                <a:pPr algn="r"/>
                <a:r>
                  <a:rPr lang="id-ID" sz="2601" b="1" dirty="0">
                    <a:solidFill>
                      <a:schemeClr val="tx2"/>
                    </a:solidFill>
                    <a:latin typeface="Lato Regular"/>
                    <a:cs typeface="Lato Regular"/>
                  </a:rPr>
                  <a:t>Formula</a:t>
                </a:r>
              </a:p>
            </p:txBody>
          </p:sp>
          <p:sp>
            <p:nvSpPr>
              <p:cNvPr id="357" name="TextBox 356"/>
              <p:cNvSpPr txBox="1"/>
              <p:nvPr/>
            </p:nvSpPr>
            <p:spPr>
              <a:xfrm>
                <a:off x="16957557" y="9868307"/>
                <a:ext cx="3693264" cy="1036700"/>
              </a:xfrm>
              <a:prstGeom prst="rect">
                <a:avLst/>
              </a:prstGeom>
              <a:noFill/>
            </p:spPr>
            <p:txBody>
              <a:bodyPr wrap="square" rtlCol="0">
                <a:spAutoFit/>
              </a:bodyPr>
              <a:lstStyle/>
              <a:p>
                <a:pPr algn="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365" name="TextBox 364"/>
              <p:cNvSpPr txBox="1"/>
              <p:nvPr/>
            </p:nvSpPr>
            <p:spPr>
              <a:xfrm>
                <a:off x="17037361" y="9008592"/>
                <a:ext cx="1949161" cy="1169258"/>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nvGrpSpPr>
            <p:cNvPr id="161" name="Group 160"/>
            <p:cNvGrpSpPr/>
            <p:nvPr/>
          </p:nvGrpSpPr>
          <p:grpSpPr>
            <a:xfrm>
              <a:off x="21383967" y="9399618"/>
              <a:ext cx="688705" cy="1000998"/>
              <a:chOff x="-1587" y="-1587"/>
              <a:chExt cx="4211637" cy="6119812"/>
            </a:xfrm>
            <a:solidFill>
              <a:schemeClr val="bg1"/>
            </a:solidFill>
          </p:grpSpPr>
          <p:sp>
            <p:nvSpPr>
              <p:cNvPr id="162"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63" name="Freeform 40"/>
              <p:cNvSpPr>
                <a:spLocks/>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2" name="Group 1"/>
          <p:cNvGrpSpPr/>
          <p:nvPr/>
        </p:nvGrpSpPr>
        <p:grpSpPr>
          <a:xfrm>
            <a:off x="1420614" y="4364192"/>
            <a:ext cx="5037475" cy="1568259"/>
            <a:chOff x="1747993" y="3789497"/>
            <a:chExt cx="6198353" cy="1929664"/>
          </a:xfrm>
        </p:grpSpPr>
        <p:grpSp>
          <p:nvGrpSpPr>
            <p:cNvPr id="155" name="Group 154"/>
            <p:cNvGrpSpPr/>
            <p:nvPr/>
          </p:nvGrpSpPr>
          <p:grpSpPr>
            <a:xfrm>
              <a:off x="1747993" y="3820607"/>
              <a:ext cx="1834608" cy="1835086"/>
              <a:chOff x="5568818" y="4268069"/>
              <a:chExt cx="1054364" cy="1054364"/>
            </a:xfrm>
          </p:grpSpPr>
          <p:sp>
            <p:nvSpPr>
              <p:cNvPr id="156" name="Rectangle 155"/>
              <p:cNvSpPr/>
              <p:nvPr/>
            </p:nvSpPr>
            <p:spPr>
              <a:xfrm>
                <a:off x="5568818" y="4268069"/>
                <a:ext cx="1054364" cy="1054364"/>
              </a:xfrm>
              <a:prstGeom prst="rect">
                <a:avLst/>
              </a:pr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157" name="Rectangle 156"/>
              <p:cNvSpPr/>
              <p:nvPr/>
            </p:nvSpPr>
            <p:spPr>
              <a:xfrm>
                <a:off x="5568818" y="5235563"/>
                <a:ext cx="1054364" cy="8687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grpSp>
          <p:nvGrpSpPr>
            <p:cNvPr id="158" name="Group 157"/>
            <p:cNvGrpSpPr/>
            <p:nvPr/>
          </p:nvGrpSpPr>
          <p:grpSpPr>
            <a:xfrm>
              <a:off x="3704955" y="4095615"/>
              <a:ext cx="3693264" cy="1623546"/>
              <a:chOff x="8624616" y="2386149"/>
              <a:chExt cx="1847113" cy="811773"/>
            </a:xfrm>
          </p:grpSpPr>
          <p:sp>
            <p:nvSpPr>
              <p:cNvPr id="159" name="TextBox 158"/>
              <p:cNvSpPr txBox="1"/>
              <p:nvPr/>
            </p:nvSpPr>
            <p:spPr>
              <a:xfrm>
                <a:off x="8624616" y="2386149"/>
                <a:ext cx="998498" cy="303042"/>
              </a:xfrm>
              <a:prstGeom prst="rect">
                <a:avLst/>
              </a:prstGeom>
              <a:noFill/>
            </p:spPr>
            <p:txBody>
              <a:bodyPr wrap="none" rtlCol="0">
                <a:spAutoFit/>
              </a:bodyPr>
              <a:lstStyle/>
              <a:p>
                <a:r>
                  <a:rPr lang="id-ID" sz="2601" b="1" dirty="0">
                    <a:solidFill>
                      <a:schemeClr val="tx2"/>
                    </a:solidFill>
                    <a:latin typeface="Lato Regular"/>
                    <a:cs typeface="Lato Regular"/>
                  </a:rPr>
                  <a:t>Education</a:t>
                </a:r>
              </a:p>
            </p:txBody>
          </p:sp>
          <p:sp>
            <p:nvSpPr>
              <p:cNvPr id="160" name="TextBox 159"/>
              <p:cNvSpPr txBox="1"/>
              <p:nvPr/>
            </p:nvSpPr>
            <p:spPr>
              <a:xfrm>
                <a:off x="8624616" y="2679572"/>
                <a:ext cx="1847113" cy="518350"/>
              </a:xfrm>
              <a:prstGeom prst="rect">
                <a:avLst/>
              </a:prstGeom>
              <a:noFill/>
            </p:spPr>
            <p:txBody>
              <a:bodyPr wrap="square" rtlCol="0">
                <a:spAutoFit/>
              </a:bodyPr>
              <a:lstStyle/>
              <a:p>
                <a:pP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grpSp>
        <p:sp>
          <p:nvSpPr>
            <p:cNvPr id="164" name="TextBox 163"/>
            <p:cNvSpPr txBox="1"/>
            <p:nvPr/>
          </p:nvSpPr>
          <p:spPr>
            <a:xfrm>
              <a:off x="5997185" y="3789497"/>
              <a:ext cx="1949161" cy="1169260"/>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nvGrpSpPr>
          <p:cNvPr id="16" name="Group 15"/>
          <p:cNvGrpSpPr/>
          <p:nvPr/>
        </p:nvGrpSpPr>
        <p:grpSpPr>
          <a:xfrm>
            <a:off x="1428345" y="6486313"/>
            <a:ext cx="4829675" cy="1538657"/>
            <a:chOff x="1757505" y="6400660"/>
            <a:chExt cx="5942666" cy="1893238"/>
          </a:xfrm>
        </p:grpSpPr>
        <p:grpSp>
          <p:nvGrpSpPr>
            <p:cNvPr id="4" name="Group 3"/>
            <p:cNvGrpSpPr/>
            <p:nvPr/>
          </p:nvGrpSpPr>
          <p:grpSpPr>
            <a:xfrm>
              <a:off x="1757505" y="6407586"/>
              <a:ext cx="1834608" cy="1835086"/>
              <a:chOff x="1757505" y="6407586"/>
              <a:chExt cx="1834608" cy="1835086"/>
            </a:xfrm>
          </p:grpSpPr>
          <p:grpSp>
            <p:nvGrpSpPr>
              <p:cNvPr id="165" name="Group 164"/>
              <p:cNvGrpSpPr/>
              <p:nvPr/>
            </p:nvGrpSpPr>
            <p:grpSpPr>
              <a:xfrm>
                <a:off x="1757505" y="6407586"/>
                <a:ext cx="1834608" cy="1835086"/>
                <a:chOff x="5568818" y="4268069"/>
                <a:chExt cx="1054364" cy="1054364"/>
              </a:xfrm>
            </p:grpSpPr>
            <p:sp>
              <p:nvSpPr>
                <p:cNvPr id="166" name="Rectangle 165"/>
                <p:cNvSpPr/>
                <p:nvPr/>
              </p:nvSpPr>
              <p:spPr>
                <a:xfrm>
                  <a:off x="5568818" y="4268069"/>
                  <a:ext cx="1054364" cy="1054364"/>
                </a:xfrm>
                <a:prstGeom prst="rect">
                  <a:avLst/>
                </a:prstGeom>
                <a:solidFill>
                  <a:schemeClr val="accent5"/>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167" name="Rectangle 166"/>
                <p:cNvSpPr/>
                <p:nvPr/>
              </p:nvSpPr>
              <p:spPr>
                <a:xfrm>
                  <a:off x="5568818" y="5235563"/>
                  <a:ext cx="1054364" cy="8687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grpSp>
            <p:nvGrpSpPr>
              <p:cNvPr id="171" name="Group 170"/>
              <p:cNvGrpSpPr/>
              <p:nvPr/>
            </p:nvGrpSpPr>
            <p:grpSpPr>
              <a:xfrm>
                <a:off x="2299843" y="6838217"/>
                <a:ext cx="749927" cy="749824"/>
                <a:chOff x="0" y="1588"/>
                <a:chExt cx="4016375" cy="4014787"/>
              </a:xfrm>
              <a:solidFill>
                <a:schemeClr val="bg1"/>
              </a:solidFill>
            </p:grpSpPr>
            <p:sp>
              <p:nvSpPr>
                <p:cNvPr id="172"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73"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5" name="Group 4"/>
            <p:cNvGrpSpPr/>
            <p:nvPr/>
          </p:nvGrpSpPr>
          <p:grpSpPr>
            <a:xfrm>
              <a:off x="3647136" y="6400660"/>
              <a:ext cx="4053035" cy="1893238"/>
              <a:chOff x="3647136" y="6400660"/>
              <a:chExt cx="4053035" cy="1893238"/>
            </a:xfrm>
          </p:grpSpPr>
          <p:grpSp>
            <p:nvGrpSpPr>
              <p:cNvPr id="168" name="Group 167"/>
              <p:cNvGrpSpPr/>
              <p:nvPr/>
            </p:nvGrpSpPr>
            <p:grpSpPr>
              <a:xfrm>
                <a:off x="3647136" y="6670352"/>
                <a:ext cx="3693264" cy="1623546"/>
                <a:chOff x="8624616" y="3853724"/>
                <a:chExt cx="1847113" cy="811773"/>
              </a:xfrm>
            </p:grpSpPr>
            <p:sp>
              <p:nvSpPr>
                <p:cNvPr id="169" name="TextBox 168"/>
                <p:cNvSpPr txBox="1"/>
                <p:nvPr/>
              </p:nvSpPr>
              <p:spPr>
                <a:xfrm>
                  <a:off x="8624616" y="3853724"/>
                  <a:ext cx="803178" cy="303042"/>
                </a:xfrm>
                <a:prstGeom prst="rect">
                  <a:avLst/>
                </a:prstGeom>
                <a:noFill/>
              </p:spPr>
              <p:txBody>
                <a:bodyPr wrap="none" rtlCol="0">
                  <a:spAutoFit/>
                </a:bodyPr>
                <a:lstStyle/>
                <a:p>
                  <a:r>
                    <a:rPr lang="id-ID" sz="2601" b="1" dirty="0">
                      <a:solidFill>
                        <a:schemeClr val="tx2"/>
                      </a:solidFill>
                      <a:latin typeface="Lato Regular"/>
                      <a:cs typeface="Lato Regular"/>
                    </a:rPr>
                    <a:t>Finance</a:t>
                  </a:r>
                </a:p>
              </p:txBody>
            </p:sp>
            <p:sp>
              <p:nvSpPr>
                <p:cNvPr id="170" name="TextBox 169"/>
                <p:cNvSpPr txBox="1"/>
                <p:nvPr/>
              </p:nvSpPr>
              <p:spPr>
                <a:xfrm>
                  <a:off x="8624616" y="4147147"/>
                  <a:ext cx="1847113" cy="518350"/>
                </a:xfrm>
                <a:prstGeom prst="rect">
                  <a:avLst/>
                </a:prstGeom>
                <a:noFill/>
              </p:spPr>
              <p:txBody>
                <a:bodyPr wrap="square" rtlCol="0">
                  <a:spAutoFit/>
                </a:bodyPr>
                <a:lstStyle/>
                <a:p>
                  <a:pP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grpSp>
          <p:sp>
            <p:nvSpPr>
              <p:cNvPr id="174" name="TextBox 173"/>
              <p:cNvSpPr txBox="1"/>
              <p:nvPr/>
            </p:nvSpPr>
            <p:spPr>
              <a:xfrm>
                <a:off x="5751011" y="6400660"/>
                <a:ext cx="1949160" cy="1169258"/>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grpSp>
        <p:nvGrpSpPr>
          <p:cNvPr id="8" name="Group 7"/>
          <p:cNvGrpSpPr/>
          <p:nvPr/>
        </p:nvGrpSpPr>
        <p:grpSpPr>
          <a:xfrm>
            <a:off x="1401849" y="8609768"/>
            <a:ext cx="4825016" cy="1564813"/>
            <a:chOff x="1724903" y="9013465"/>
            <a:chExt cx="5936936" cy="1925422"/>
          </a:xfrm>
        </p:grpSpPr>
        <p:grpSp>
          <p:nvGrpSpPr>
            <p:cNvPr id="6" name="Group 5"/>
            <p:cNvGrpSpPr/>
            <p:nvPr/>
          </p:nvGrpSpPr>
          <p:grpSpPr>
            <a:xfrm>
              <a:off x="3623093" y="9042471"/>
              <a:ext cx="4038746" cy="1896416"/>
              <a:chOff x="3623093" y="9042471"/>
              <a:chExt cx="4038746" cy="1896416"/>
            </a:xfrm>
          </p:grpSpPr>
          <p:grpSp>
            <p:nvGrpSpPr>
              <p:cNvPr id="178" name="Group 177"/>
              <p:cNvGrpSpPr/>
              <p:nvPr/>
            </p:nvGrpSpPr>
            <p:grpSpPr>
              <a:xfrm>
                <a:off x="3623093" y="9315341"/>
                <a:ext cx="3693264" cy="1623546"/>
                <a:chOff x="8624616" y="5270803"/>
                <a:chExt cx="1847113" cy="811773"/>
              </a:xfrm>
            </p:grpSpPr>
            <p:sp>
              <p:nvSpPr>
                <p:cNvPr id="179" name="TextBox 178"/>
                <p:cNvSpPr txBox="1"/>
                <p:nvPr/>
              </p:nvSpPr>
              <p:spPr>
                <a:xfrm>
                  <a:off x="8624616" y="5270803"/>
                  <a:ext cx="541766" cy="303042"/>
                </a:xfrm>
                <a:prstGeom prst="rect">
                  <a:avLst/>
                </a:prstGeom>
                <a:noFill/>
              </p:spPr>
              <p:txBody>
                <a:bodyPr wrap="none" rtlCol="0">
                  <a:spAutoFit/>
                </a:bodyPr>
                <a:lstStyle/>
                <a:p>
                  <a:r>
                    <a:rPr lang="id-ID" sz="2601" b="1" dirty="0">
                      <a:solidFill>
                        <a:schemeClr val="tx2"/>
                      </a:solidFill>
                      <a:latin typeface="Lato Regular"/>
                      <a:cs typeface="Lato Regular"/>
                    </a:rPr>
                    <a:t>Love</a:t>
                  </a:r>
                </a:p>
              </p:txBody>
            </p:sp>
            <p:sp>
              <p:nvSpPr>
                <p:cNvPr id="180" name="TextBox 179"/>
                <p:cNvSpPr txBox="1"/>
                <p:nvPr/>
              </p:nvSpPr>
              <p:spPr>
                <a:xfrm>
                  <a:off x="8624616" y="5564226"/>
                  <a:ext cx="1847113" cy="518350"/>
                </a:xfrm>
                <a:prstGeom prst="rect">
                  <a:avLst/>
                </a:prstGeom>
                <a:noFill/>
              </p:spPr>
              <p:txBody>
                <a:bodyPr wrap="square" rtlCol="0">
                  <a:spAutoFit/>
                </a:bodyPr>
                <a:lstStyle/>
                <a:p>
                  <a:pP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grpSp>
          <p:sp>
            <p:nvSpPr>
              <p:cNvPr id="182" name="TextBox 181"/>
              <p:cNvSpPr txBox="1"/>
              <p:nvPr/>
            </p:nvSpPr>
            <p:spPr>
              <a:xfrm>
                <a:off x="5712677" y="9042471"/>
                <a:ext cx="1949162" cy="1169259"/>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nvGrpSpPr>
            <p:cNvPr id="7" name="Group 6"/>
            <p:cNvGrpSpPr/>
            <p:nvPr/>
          </p:nvGrpSpPr>
          <p:grpSpPr>
            <a:xfrm>
              <a:off x="1724903" y="9013465"/>
              <a:ext cx="1834610" cy="1835086"/>
              <a:chOff x="1724903" y="9013465"/>
              <a:chExt cx="1834610" cy="1835086"/>
            </a:xfrm>
          </p:grpSpPr>
          <p:grpSp>
            <p:nvGrpSpPr>
              <p:cNvPr id="175" name="Group 174"/>
              <p:cNvGrpSpPr/>
              <p:nvPr/>
            </p:nvGrpSpPr>
            <p:grpSpPr>
              <a:xfrm>
                <a:off x="1724903" y="9013465"/>
                <a:ext cx="1834610" cy="1835086"/>
                <a:chOff x="5568817" y="4268069"/>
                <a:chExt cx="1054365" cy="1054364"/>
              </a:xfrm>
            </p:grpSpPr>
            <p:sp>
              <p:nvSpPr>
                <p:cNvPr id="176" name="Rectangle 175"/>
                <p:cNvSpPr/>
                <p:nvPr/>
              </p:nvSpPr>
              <p:spPr>
                <a:xfrm>
                  <a:off x="5568817" y="4268069"/>
                  <a:ext cx="1054364" cy="1054364"/>
                </a:xfrm>
                <a:prstGeom prst="rect">
                  <a:avLst/>
                </a:prstGeom>
                <a:solidFill>
                  <a:schemeClr val="accent6"/>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177" name="Rectangle 176"/>
                <p:cNvSpPr/>
                <p:nvPr/>
              </p:nvSpPr>
              <p:spPr>
                <a:xfrm>
                  <a:off x="5568818" y="5235563"/>
                  <a:ext cx="1054364" cy="8687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grpSp>
            <p:nvGrpSpPr>
              <p:cNvPr id="190" name="Group 189"/>
              <p:cNvGrpSpPr/>
              <p:nvPr/>
            </p:nvGrpSpPr>
            <p:grpSpPr>
              <a:xfrm>
                <a:off x="2131978" y="9469072"/>
                <a:ext cx="920640" cy="794330"/>
                <a:chOff x="-122237" y="-128588"/>
                <a:chExt cx="4632324" cy="3995738"/>
              </a:xfrm>
              <a:solidFill>
                <a:schemeClr val="bg1"/>
              </a:solidFill>
            </p:grpSpPr>
            <p:sp>
              <p:nvSpPr>
                <p:cNvPr id="191"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192" name="Freeform 35"/>
                <p:cNvSpPr>
                  <a:spLocks/>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grpSp>
        <p:nvGrpSpPr>
          <p:cNvPr id="14" name="Group 13"/>
          <p:cNvGrpSpPr/>
          <p:nvPr/>
        </p:nvGrpSpPr>
        <p:grpSpPr>
          <a:xfrm>
            <a:off x="13659149" y="6479943"/>
            <a:ext cx="4737313" cy="1620904"/>
            <a:chOff x="16806881" y="6392818"/>
            <a:chExt cx="5829021" cy="1994439"/>
          </a:xfrm>
        </p:grpSpPr>
        <p:grpSp>
          <p:nvGrpSpPr>
            <p:cNvPr id="13" name="Group 12"/>
            <p:cNvGrpSpPr/>
            <p:nvPr/>
          </p:nvGrpSpPr>
          <p:grpSpPr>
            <a:xfrm>
              <a:off x="20801294" y="6430677"/>
              <a:ext cx="1834608" cy="1835086"/>
              <a:chOff x="20801294" y="6430677"/>
              <a:chExt cx="1834608" cy="1835086"/>
            </a:xfrm>
          </p:grpSpPr>
          <p:grpSp>
            <p:nvGrpSpPr>
              <p:cNvPr id="194" name="Group 193"/>
              <p:cNvGrpSpPr/>
              <p:nvPr/>
            </p:nvGrpSpPr>
            <p:grpSpPr>
              <a:xfrm>
                <a:off x="20801294" y="6430677"/>
                <a:ext cx="1834608" cy="1835086"/>
                <a:chOff x="5568818" y="4268069"/>
                <a:chExt cx="1054364" cy="1054364"/>
              </a:xfrm>
            </p:grpSpPr>
            <p:sp>
              <p:nvSpPr>
                <p:cNvPr id="195" name="Rectangle 194"/>
                <p:cNvSpPr/>
                <p:nvPr/>
              </p:nvSpPr>
              <p:spPr>
                <a:xfrm>
                  <a:off x="5568818" y="4268069"/>
                  <a:ext cx="1054364" cy="1054364"/>
                </a:xfrm>
                <a:prstGeom prst="rect">
                  <a:avLst/>
                </a:pr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196" name="Rectangle 195"/>
                <p:cNvSpPr/>
                <p:nvPr/>
              </p:nvSpPr>
              <p:spPr>
                <a:xfrm>
                  <a:off x="5568818" y="5235563"/>
                  <a:ext cx="1054364" cy="8687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sp>
            <p:nvSpPr>
              <p:cNvPr id="200" name="Freeform 199"/>
              <p:cNvSpPr>
                <a:spLocks noEditPoints="1"/>
              </p:cNvSpPr>
              <p:nvPr/>
            </p:nvSpPr>
            <p:spPr bwMode="auto">
              <a:xfrm>
                <a:off x="21293714" y="7021127"/>
                <a:ext cx="826579" cy="620562"/>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12" name="Group 11"/>
            <p:cNvGrpSpPr/>
            <p:nvPr/>
          </p:nvGrpSpPr>
          <p:grpSpPr>
            <a:xfrm>
              <a:off x="16806881" y="6392818"/>
              <a:ext cx="3906521" cy="1994439"/>
              <a:chOff x="16806881" y="6392818"/>
              <a:chExt cx="3906521" cy="1994439"/>
            </a:xfrm>
          </p:grpSpPr>
          <p:sp>
            <p:nvSpPr>
              <p:cNvPr id="198" name="TextBox 197"/>
              <p:cNvSpPr txBox="1"/>
              <p:nvPr/>
            </p:nvSpPr>
            <p:spPr>
              <a:xfrm>
                <a:off x="19237642" y="6763711"/>
                <a:ext cx="1475760" cy="606083"/>
              </a:xfrm>
              <a:prstGeom prst="rect">
                <a:avLst/>
              </a:prstGeom>
              <a:noFill/>
            </p:spPr>
            <p:txBody>
              <a:bodyPr wrap="none" rtlCol="0">
                <a:spAutoFit/>
              </a:bodyPr>
              <a:lstStyle/>
              <a:p>
                <a:pPr algn="r"/>
                <a:r>
                  <a:rPr lang="id-ID" sz="2601" b="1" dirty="0">
                    <a:solidFill>
                      <a:schemeClr val="tx2"/>
                    </a:solidFill>
                    <a:latin typeface="Lato Regular"/>
                    <a:cs typeface="Lato Regular"/>
                  </a:rPr>
                  <a:t>Money</a:t>
                </a:r>
              </a:p>
            </p:txBody>
          </p:sp>
          <p:sp>
            <p:nvSpPr>
              <p:cNvPr id="199" name="TextBox 198"/>
              <p:cNvSpPr txBox="1"/>
              <p:nvPr/>
            </p:nvSpPr>
            <p:spPr>
              <a:xfrm>
                <a:off x="17020136" y="7350557"/>
                <a:ext cx="3693265" cy="1036700"/>
              </a:xfrm>
              <a:prstGeom prst="rect">
                <a:avLst/>
              </a:prstGeom>
              <a:noFill/>
            </p:spPr>
            <p:txBody>
              <a:bodyPr wrap="square" rtlCol="0">
                <a:spAutoFit/>
              </a:bodyPr>
              <a:lstStyle/>
              <a:p>
                <a:pPr algn="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351" name="TextBox 350"/>
              <p:cNvSpPr txBox="1"/>
              <p:nvPr/>
            </p:nvSpPr>
            <p:spPr>
              <a:xfrm>
                <a:off x="16806881" y="6392818"/>
                <a:ext cx="1949161" cy="1169258"/>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grpSp>
        <p:nvGrpSpPr>
          <p:cNvPr id="358" name="Group 357"/>
          <p:cNvGrpSpPr/>
          <p:nvPr/>
        </p:nvGrpSpPr>
        <p:grpSpPr>
          <a:xfrm>
            <a:off x="1792230" y="4697987"/>
            <a:ext cx="734258" cy="731211"/>
            <a:chOff x="-365126" y="-2462213"/>
            <a:chExt cx="4321176" cy="4302126"/>
          </a:xfrm>
          <a:solidFill>
            <a:schemeClr val="bg1"/>
          </a:solidFill>
        </p:grpSpPr>
        <p:sp>
          <p:nvSpPr>
            <p:cNvPr id="359" name="Freeform 5"/>
            <p:cNvSpPr>
              <a:spLocks noEditPoints="1"/>
            </p:cNvSpPr>
            <p:nvPr/>
          </p:nvSpPr>
          <p:spPr bwMode="auto">
            <a:xfrm>
              <a:off x="-365126" y="-2058988"/>
              <a:ext cx="3937000" cy="3898901"/>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0" name="Freeform 6"/>
            <p:cNvSpPr>
              <a:spLocks noEditPoints="1"/>
            </p:cNvSpPr>
            <p:nvPr/>
          </p:nvSpPr>
          <p:spPr bwMode="auto">
            <a:xfrm>
              <a:off x="1536700" y="-311150"/>
              <a:ext cx="669925" cy="673100"/>
            </a:xfrm>
            <a:custGeom>
              <a:avLst/>
              <a:gdLst>
                <a:gd name="T0" fmla="*/ 89 w 178"/>
                <a:gd name="T1" fmla="*/ 179 h 179"/>
                <a:gd name="T2" fmla="*/ 178 w 178"/>
                <a:gd name="T3" fmla="*/ 89 h 179"/>
                <a:gd name="T4" fmla="*/ 89 w 178"/>
                <a:gd name="T5" fmla="*/ 0 h 179"/>
                <a:gd name="T6" fmla="*/ 0 w 178"/>
                <a:gd name="T7" fmla="*/ 89 h 179"/>
                <a:gd name="T8" fmla="*/ 89 w 178"/>
                <a:gd name="T9" fmla="*/ 179 h 179"/>
                <a:gd name="T10" fmla="*/ 89 w 178"/>
                <a:gd name="T11" fmla="*/ 36 h 179"/>
                <a:gd name="T12" fmla="*/ 143 w 178"/>
                <a:gd name="T13" fmla="*/ 89 h 179"/>
                <a:gd name="T14" fmla="*/ 89 w 178"/>
                <a:gd name="T15" fmla="*/ 143 h 179"/>
                <a:gd name="T16" fmla="*/ 35 w 178"/>
                <a:gd name="T17" fmla="*/ 89 h 179"/>
                <a:gd name="T18" fmla="*/ 89 w 178"/>
                <a:gd name="T19"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89" y="179"/>
                  </a:moveTo>
                  <a:cubicBezTo>
                    <a:pt x="138" y="179"/>
                    <a:pt x="178" y="139"/>
                    <a:pt x="178" y="89"/>
                  </a:cubicBezTo>
                  <a:cubicBezTo>
                    <a:pt x="178" y="40"/>
                    <a:pt x="138" y="0"/>
                    <a:pt x="89" y="0"/>
                  </a:cubicBezTo>
                  <a:cubicBezTo>
                    <a:pt x="40" y="0"/>
                    <a:pt x="0" y="40"/>
                    <a:pt x="0" y="89"/>
                  </a:cubicBezTo>
                  <a:cubicBezTo>
                    <a:pt x="0" y="139"/>
                    <a:pt x="40" y="179"/>
                    <a:pt x="89" y="179"/>
                  </a:cubicBezTo>
                  <a:close/>
                  <a:moveTo>
                    <a:pt x="89" y="36"/>
                  </a:moveTo>
                  <a:cubicBezTo>
                    <a:pt x="119" y="36"/>
                    <a:pt x="143" y="60"/>
                    <a:pt x="143" y="89"/>
                  </a:cubicBezTo>
                  <a:cubicBezTo>
                    <a:pt x="143" y="119"/>
                    <a:pt x="119" y="143"/>
                    <a:pt x="89" y="143"/>
                  </a:cubicBezTo>
                  <a:cubicBezTo>
                    <a:pt x="59" y="143"/>
                    <a:pt x="35" y="119"/>
                    <a:pt x="35" y="89"/>
                  </a:cubicBezTo>
                  <a:cubicBezTo>
                    <a:pt x="35" y="60"/>
                    <a:pt x="59" y="36"/>
                    <a:pt x="8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1" name="Freeform 7"/>
            <p:cNvSpPr>
              <a:spLocks noEditPoints="1"/>
            </p:cNvSpPr>
            <p:nvPr/>
          </p:nvSpPr>
          <p:spPr bwMode="auto">
            <a:xfrm>
              <a:off x="3282950" y="-2462213"/>
              <a:ext cx="673100" cy="673100"/>
            </a:xfrm>
            <a:custGeom>
              <a:avLst/>
              <a:gdLst>
                <a:gd name="T0" fmla="*/ 90 w 179"/>
                <a:gd name="T1" fmla="*/ 0 h 179"/>
                <a:gd name="T2" fmla="*/ 0 w 179"/>
                <a:gd name="T3" fmla="*/ 89 h 179"/>
                <a:gd name="T4" fmla="*/ 90 w 179"/>
                <a:gd name="T5" fmla="*/ 179 h 179"/>
                <a:gd name="T6" fmla="*/ 179 w 179"/>
                <a:gd name="T7" fmla="*/ 89 h 179"/>
                <a:gd name="T8" fmla="*/ 90 w 179"/>
                <a:gd name="T9" fmla="*/ 0 h 179"/>
                <a:gd name="T10" fmla="*/ 90 w 179"/>
                <a:gd name="T11" fmla="*/ 143 h 179"/>
                <a:gd name="T12" fmla="*/ 36 w 179"/>
                <a:gd name="T13" fmla="*/ 89 h 179"/>
                <a:gd name="T14" fmla="*/ 90 w 179"/>
                <a:gd name="T15" fmla="*/ 36 h 179"/>
                <a:gd name="T16" fmla="*/ 143 w 179"/>
                <a:gd name="T17" fmla="*/ 89 h 179"/>
                <a:gd name="T18" fmla="*/ 90 w 179"/>
                <a:gd name="T19" fmla="*/ 14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moveTo>
                    <a:pt x="90" y="143"/>
                  </a:moveTo>
                  <a:cubicBezTo>
                    <a:pt x="60" y="143"/>
                    <a:pt x="36" y="119"/>
                    <a:pt x="36" y="89"/>
                  </a:cubicBezTo>
                  <a:cubicBezTo>
                    <a:pt x="36" y="60"/>
                    <a:pt x="60" y="36"/>
                    <a:pt x="90" y="36"/>
                  </a:cubicBezTo>
                  <a:cubicBezTo>
                    <a:pt x="119" y="36"/>
                    <a:pt x="143" y="60"/>
                    <a:pt x="143" y="89"/>
                  </a:cubicBezTo>
                  <a:cubicBezTo>
                    <a:pt x="143" y="119"/>
                    <a:pt x="119" y="143"/>
                    <a:pt x="90"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2" name="Freeform 8"/>
            <p:cNvSpPr>
              <a:spLocks noEditPoints="1"/>
            </p:cNvSpPr>
            <p:nvPr/>
          </p:nvSpPr>
          <p:spPr bwMode="auto">
            <a:xfrm>
              <a:off x="728662" y="-446088"/>
              <a:ext cx="538163" cy="536575"/>
            </a:xfrm>
            <a:custGeom>
              <a:avLst/>
              <a:gdLst>
                <a:gd name="T0" fmla="*/ 0 w 143"/>
                <a:gd name="T1" fmla="*/ 72 h 143"/>
                <a:gd name="T2" fmla="*/ 72 w 143"/>
                <a:gd name="T3" fmla="*/ 143 h 143"/>
                <a:gd name="T4" fmla="*/ 143 w 143"/>
                <a:gd name="T5" fmla="*/ 72 h 143"/>
                <a:gd name="T6" fmla="*/ 72 w 143"/>
                <a:gd name="T7" fmla="*/ 0 h 143"/>
                <a:gd name="T8" fmla="*/ 0 w 143"/>
                <a:gd name="T9" fmla="*/ 72 h 143"/>
                <a:gd name="T10" fmla="*/ 72 w 143"/>
                <a:gd name="T11" fmla="*/ 36 h 143"/>
                <a:gd name="T12" fmla="*/ 107 w 143"/>
                <a:gd name="T13" fmla="*/ 72 h 143"/>
                <a:gd name="T14" fmla="*/ 72 w 143"/>
                <a:gd name="T15" fmla="*/ 108 h 143"/>
                <a:gd name="T16" fmla="*/ 36 w 143"/>
                <a:gd name="T17" fmla="*/ 72 h 143"/>
                <a:gd name="T18" fmla="*/ 72 w 143"/>
                <a:gd name="T19" fmla="*/ 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3">
                  <a:moveTo>
                    <a:pt x="0" y="72"/>
                  </a:moveTo>
                  <a:cubicBezTo>
                    <a:pt x="0" y="111"/>
                    <a:pt x="32" y="143"/>
                    <a:pt x="72" y="143"/>
                  </a:cubicBezTo>
                  <a:cubicBezTo>
                    <a:pt x="111" y="143"/>
                    <a:pt x="143" y="111"/>
                    <a:pt x="143" y="72"/>
                  </a:cubicBezTo>
                  <a:cubicBezTo>
                    <a:pt x="143" y="32"/>
                    <a:pt x="111" y="0"/>
                    <a:pt x="72" y="0"/>
                  </a:cubicBezTo>
                  <a:cubicBezTo>
                    <a:pt x="32" y="0"/>
                    <a:pt x="0" y="32"/>
                    <a:pt x="0" y="72"/>
                  </a:cubicBezTo>
                  <a:close/>
                  <a:moveTo>
                    <a:pt x="72" y="36"/>
                  </a:moveTo>
                  <a:cubicBezTo>
                    <a:pt x="91" y="36"/>
                    <a:pt x="107" y="52"/>
                    <a:pt x="107" y="72"/>
                  </a:cubicBezTo>
                  <a:cubicBezTo>
                    <a:pt x="107" y="92"/>
                    <a:pt x="91" y="108"/>
                    <a:pt x="72" y="108"/>
                  </a:cubicBezTo>
                  <a:cubicBezTo>
                    <a:pt x="52" y="108"/>
                    <a:pt x="36" y="92"/>
                    <a:pt x="36" y="72"/>
                  </a:cubicBezTo>
                  <a:cubicBezTo>
                    <a:pt x="36" y="52"/>
                    <a:pt x="52" y="36"/>
                    <a:pt x="7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3" name="Oval 9"/>
            <p:cNvSpPr>
              <a:spLocks noChangeArrowheads="1"/>
            </p:cNvSpPr>
            <p:nvPr/>
          </p:nvSpPr>
          <p:spPr bwMode="auto">
            <a:xfrm>
              <a:off x="1266825" y="496888"/>
              <a:ext cx="269875" cy="266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4" name="Oval 10"/>
            <p:cNvSpPr>
              <a:spLocks noChangeArrowheads="1"/>
            </p:cNvSpPr>
            <p:nvPr/>
          </p:nvSpPr>
          <p:spPr bwMode="auto">
            <a:xfrm>
              <a:off x="3417887" y="-1522413"/>
              <a:ext cx="269875" cy="271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63" name="Freeform 48"/>
          <p:cNvSpPr>
            <a:spLocks noChangeArrowheads="1"/>
          </p:cNvSpPr>
          <p:nvPr/>
        </p:nvSpPr>
        <p:spPr bwMode="auto">
          <a:xfrm>
            <a:off x="8046468" y="3879826"/>
            <a:ext cx="4364397" cy="6714449"/>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5"/>
          </a:solidFill>
          <a:ln>
            <a:solidFill>
              <a:schemeClr val="bg2"/>
            </a:solidFill>
          </a:ln>
          <a:effectLst/>
        </p:spPr>
        <p:txBody>
          <a:bodyPr wrap="none" anchor="ctr"/>
          <a:lstStyle/>
          <a:p>
            <a:endParaRPr lang="en-US" sz="2926" dirty="0">
              <a:latin typeface="Lato Light"/>
            </a:endParaRPr>
          </a:p>
        </p:txBody>
      </p:sp>
      <p:grpSp>
        <p:nvGrpSpPr>
          <p:cNvPr id="64" name="Group 63"/>
          <p:cNvGrpSpPr/>
          <p:nvPr/>
        </p:nvGrpSpPr>
        <p:grpSpPr>
          <a:xfrm>
            <a:off x="3657105" y="1676978"/>
            <a:ext cx="12465923" cy="1689698"/>
            <a:chOff x="4479293" y="483017"/>
            <a:chExt cx="15338677" cy="2079087"/>
          </a:xfrm>
        </p:grpSpPr>
        <p:sp>
          <p:nvSpPr>
            <p:cNvPr id="65" name="TextBox 64"/>
            <p:cNvSpPr txBox="1"/>
            <p:nvPr/>
          </p:nvSpPr>
          <p:spPr>
            <a:xfrm>
              <a:off x="4479293" y="483017"/>
              <a:ext cx="15338677" cy="1446575"/>
            </a:xfrm>
            <a:prstGeom prst="rect">
              <a:avLst/>
            </a:prstGeom>
            <a:noFill/>
          </p:spPr>
          <p:txBody>
            <a:bodyPr wrap="none" lIns="74300" tIns="37150" rIns="74300" bIns="37150" rtlCol="0">
              <a:spAutoFit/>
            </a:bodyPr>
            <a:lstStyle/>
            <a:p>
              <a:pPr algn="ctr"/>
              <a:r>
                <a:rPr lang="en-US" sz="7152" b="1" dirty="0">
                  <a:solidFill>
                    <a:schemeClr val="tx2"/>
                  </a:solidFill>
                  <a:latin typeface="Lato Regular"/>
                  <a:cs typeface="Lato Regular"/>
                </a:rPr>
                <a:t>California Government Finance</a:t>
              </a:r>
              <a:endParaRPr lang="id-ID" sz="7152" b="1" dirty="0">
                <a:solidFill>
                  <a:schemeClr val="tx2"/>
                </a:solidFill>
                <a:latin typeface="Lato Regular"/>
                <a:cs typeface="Lato Regular"/>
              </a:endParaRPr>
            </a:p>
          </p:txBody>
        </p:sp>
        <p:sp>
          <p:nvSpPr>
            <p:cNvPr id="66" name="Rectangle 6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6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11" name="Group 10"/>
          <p:cNvGrpSpPr/>
          <p:nvPr/>
        </p:nvGrpSpPr>
        <p:grpSpPr>
          <a:xfrm>
            <a:off x="13659148" y="4377834"/>
            <a:ext cx="4753008" cy="1609723"/>
            <a:chOff x="16806881" y="3806281"/>
            <a:chExt cx="5848332" cy="1980683"/>
          </a:xfrm>
        </p:grpSpPr>
        <p:grpSp>
          <p:nvGrpSpPr>
            <p:cNvPr id="10" name="Group 9"/>
            <p:cNvGrpSpPr/>
            <p:nvPr/>
          </p:nvGrpSpPr>
          <p:grpSpPr>
            <a:xfrm>
              <a:off x="16806881" y="3806281"/>
              <a:ext cx="3876394" cy="1980683"/>
              <a:chOff x="16806881" y="3806281"/>
              <a:chExt cx="3876394" cy="1980683"/>
            </a:xfrm>
          </p:grpSpPr>
          <p:sp>
            <p:nvSpPr>
              <p:cNvPr id="188" name="TextBox 187"/>
              <p:cNvSpPr txBox="1"/>
              <p:nvPr/>
            </p:nvSpPr>
            <p:spPr>
              <a:xfrm>
                <a:off x="19033942" y="4163415"/>
                <a:ext cx="1649333" cy="606084"/>
              </a:xfrm>
              <a:prstGeom prst="rect">
                <a:avLst/>
              </a:prstGeom>
              <a:noFill/>
            </p:spPr>
            <p:txBody>
              <a:bodyPr wrap="none" rtlCol="0">
                <a:spAutoFit/>
              </a:bodyPr>
              <a:lstStyle/>
              <a:p>
                <a:pPr algn="r"/>
                <a:r>
                  <a:rPr lang="id-ID" sz="2601" b="1" dirty="0">
                    <a:solidFill>
                      <a:schemeClr val="tx2"/>
                    </a:solidFill>
                    <a:latin typeface="Lato Regular"/>
                    <a:cs typeface="Lato Regular"/>
                  </a:rPr>
                  <a:t>Speaker</a:t>
                </a:r>
              </a:p>
            </p:txBody>
          </p:sp>
          <p:sp>
            <p:nvSpPr>
              <p:cNvPr id="189" name="TextBox 188"/>
              <p:cNvSpPr txBox="1"/>
              <p:nvPr/>
            </p:nvSpPr>
            <p:spPr>
              <a:xfrm>
                <a:off x="16990011" y="4750263"/>
                <a:ext cx="3693264" cy="1036701"/>
              </a:xfrm>
              <a:prstGeom prst="rect">
                <a:avLst/>
              </a:prstGeom>
              <a:noFill/>
            </p:spPr>
            <p:txBody>
              <a:bodyPr wrap="square" rtlCol="0">
                <a:spAutoFit/>
              </a:bodyPr>
              <a:lstStyle/>
              <a:p>
                <a:pPr algn="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193" name="TextBox 192"/>
              <p:cNvSpPr txBox="1"/>
              <p:nvPr/>
            </p:nvSpPr>
            <p:spPr>
              <a:xfrm>
                <a:off x="16806881" y="3806281"/>
                <a:ext cx="1949161" cy="1169259"/>
              </a:xfrm>
              <a:prstGeom prst="rect">
                <a:avLst/>
              </a:prstGeom>
              <a:noFill/>
            </p:spPr>
            <p:txBody>
              <a:bodyPr wrap="none" lIns="148599" tIns="74300" rIns="148599" bIns="74300" rtlCol="0">
                <a:spAutoFit/>
              </a:bodyPr>
              <a:lstStyle/>
              <a:p>
                <a:r>
                  <a:rPr lang="id-ID" sz="5200" b="1" dirty="0">
                    <a:solidFill>
                      <a:schemeClr val="accent2"/>
                    </a:solidFill>
                    <a:latin typeface="Lato Light"/>
                    <a:cs typeface="Lato Light"/>
                  </a:rPr>
                  <a:t>86%</a:t>
                </a:r>
              </a:p>
            </p:txBody>
          </p:sp>
        </p:grpSp>
        <p:grpSp>
          <p:nvGrpSpPr>
            <p:cNvPr id="9" name="Group 8"/>
            <p:cNvGrpSpPr/>
            <p:nvPr/>
          </p:nvGrpSpPr>
          <p:grpSpPr>
            <a:xfrm>
              <a:off x="20820605" y="3837391"/>
              <a:ext cx="1834608" cy="1835086"/>
              <a:chOff x="20820605" y="3837391"/>
              <a:chExt cx="1834608" cy="1835086"/>
            </a:xfrm>
          </p:grpSpPr>
          <p:grpSp>
            <p:nvGrpSpPr>
              <p:cNvPr id="184" name="Group 183"/>
              <p:cNvGrpSpPr/>
              <p:nvPr/>
            </p:nvGrpSpPr>
            <p:grpSpPr>
              <a:xfrm>
                <a:off x="20820605" y="3837391"/>
                <a:ext cx="1834608" cy="1835086"/>
                <a:chOff x="5568818" y="4268069"/>
                <a:chExt cx="1054364" cy="1054364"/>
              </a:xfrm>
            </p:grpSpPr>
            <p:sp>
              <p:nvSpPr>
                <p:cNvPr id="185" name="Rectangle 184"/>
                <p:cNvSpPr/>
                <p:nvPr/>
              </p:nvSpPr>
              <p:spPr>
                <a:xfrm>
                  <a:off x="5568818" y="4268069"/>
                  <a:ext cx="1054364" cy="1054364"/>
                </a:xfrm>
                <a:prstGeom prst="rect">
                  <a:avLst/>
                </a:pr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sp>
              <p:nvSpPr>
                <p:cNvPr id="186" name="Rectangle 185"/>
                <p:cNvSpPr/>
                <p:nvPr/>
              </p:nvSpPr>
              <p:spPr>
                <a:xfrm>
                  <a:off x="5568818" y="5235563"/>
                  <a:ext cx="1054364" cy="8687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926" dirty="0">
                    <a:latin typeface="Lato Light"/>
                  </a:endParaRPr>
                </a:p>
              </p:txBody>
            </p:sp>
          </p:grpSp>
          <p:sp>
            <p:nvSpPr>
              <p:cNvPr id="68" name="Freeform 14"/>
              <p:cNvSpPr>
                <a:spLocks noEditPoints="1"/>
              </p:cNvSpPr>
              <p:nvPr/>
            </p:nvSpPr>
            <p:spPr bwMode="auto">
              <a:xfrm>
                <a:off x="21361303" y="4223871"/>
                <a:ext cx="852702" cy="852402"/>
              </a:xfrm>
              <a:custGeom>
                <a:avLst/>
                <a:gdLst>
                  <a:gd name="T0" fmla="*/ 434 w 688"/>
                  <a:gd name="T1" fmla="*/ 77 h 688"/>
                  <a:gd name="T2" fmla="*/ 284 w 688"/>
                  <a:gd name="T3" fmla="*/ 194 h 688"/>
                  <a:gd name="T4" fmla="*/ 175 w 688"/>
                  <a:gd name="T5" fmla="*/ 194 h 688"/>
                  <a:gd name="T6" fmla="*/ 0 w 688"/>
                  <a:gd name="T7" fmla="*/ 301 h 688"/>
                  <a:gd name="T8" fmla="*/ 129 w 688"/>
                  <a:gd name="T9" fmla="*/ 452 h 688"/>
                  <a:gd name="T10" fmla="*/ 172 w 688"/>
                  <a:gd name="T11" fmla="*/ 688 h 688"/>
                  <a:gd name="T12" fmla="*/ 301 w 688"/>
                  <a:gd name="T13" fmla="*/ 645 h 688"/>
                  <a:gd name="T14" fmla="*/ 279 w 688"/>
                  <a:gd name="T15" fmla="*/ 581 h 688"/>
                  <a:gd name="T16" fmla="*/ 280 w 688"/>
                  <a:gd name="T17" fmla="*/ 429 h 688"/>
                  <a:gd name="T18" fmla="*/ 283 w 688"/>
                  <a:gd name="T19" fmla="*/ 418 h 688"/>
                  <a:gd name="T20" fmla="*/ 290 w 688"/>
                  <a:gd name="T21" fmla="*/ 412 h 688"/>
                  <a:gd name="T22" fmla="*/ 296 w 688"/>
                  <a:gd name="T23" fmla="*/ 410 h 688"/>
                  <a:gd name="T24" fmla="*/ 434 w 688"/>
                  <a:gd name="T25" fmla="*/ 525 h 688"/>
                  <a:gd name="T26" fmla="*/ 688 w 688"/>
                  <a:gd name="T27" fmla="*/ 301 h 688"/>
                  <a:gd name="T28" fmla="*/ 430 w 688"/>
                  <a:gd name="T29" fmla="*/ 301 h 688"/>
                  <a:gd name="T30" fmla="*/ 495 w 688"/>
                  <a:gd name="T31" fmla="*/ 237 h 688"/>
                  <a:gd name="T32" fmla="*/ 495 w 688"/>
                  <a:gd name="T33" fmla="*/ 366 h 688"/>
                  <a:gd name="T34" fmla="*/ 430 w 688"/>
                  <a:gd name="T35" fmla="*/ 301 h 688"/>
                  <a:gd name="T36" fmla="*/ 86 w 688"/>
                  <a:gd name="T37" fmla="*/ 237 h 688"/>
                  <a:gd name="T38" fmla="*/ 215 w 688"/>
                  <a:gd name="T39" fmla="*/ 301 h 688"/>
                  <a:gd name="T40" fmla="*/ 86 w 688"/>
                  <a:gd name="T41" fmla="*/ 366 h 688"/>
                  <a:gd name="T42" fmla="*/ 258 w 688"/>
                  <a:gd name="T43" fmla="*/ 645 h 688"/>
                  <a:gd name="T44" fmla="*/ 172 w 688"/>
                  <a:gd name="T45" fmla="*/ 452 h 688"/>
                  <a:gd name="T46" fmla="*/ 175 w 688"/>
                  <a:gd name="T47" fmla="*/ 409 h 688"/>
                  <a:gd name="T48" fmla="*/ 240 w 688"/>
                  <a:gd name="T49" fmla="*/ 409 h 688"/>
                  <a:gd name="T50" fmla="*/ 236 w 688"/>
                  <a:gd name="T51" fmla="*/ 581 h 688"/>
                  <a:gd name="T52" fmla="*/ 258 w 688"/>
                  <a:gd name="T53" fmla="*/ 627 h 688"/>
                  <a:gd name="T54" fmla="*/ 284 w 688"/>
                  <a:gd name="T55" fmla="*/ 366 h 688"/>
                  <a:gd name="T56" fmla="*/ 280 w 688"/>
                  <a:gd name="T57" fmla="*/ 366 h 688"/>
                  <a:gd name="T58" fmla="*/ 280 w 688"/>
                  <a:gd name="T59" fmla="*/ 237 h 688"/>
                  <a:gd name="T60" fmla="*/ 396 w 688"/>
                  <a:gd name="T61" fmla="*/ 193 h 688"/>
                  <a:gd name="T62" fmla="*/ 396 w 688"/>
                  <a:gd name="T63" fmla="*/ 409 h 688"/>
                  <a:gd name="T64" fmla="*/ 538 w 688"/>
                  <a:gd name="T65" fmla="*/ 559 h 688"/>
                  <a:gd name="T66" fmla="*/ 495 w 688"/>
                  <a:gd name="T67" fmla="*/ 409 h 688"/>
                  <a:gd name="T68" fmla="*/ 495 w 688"/>
                  <a:gd name="T69" fmla="*/ 194 h 688"/>
                  <a:gd name="T70" fmla="*/ 538 w 688"/>
                  <a:gd name="T71" fmla="*/ 43 h 688"/>
                  <a:gd name="T72" fmla="*/ 538 w 688"/>
                  <a:gd name="T73" fmla="*/ 559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688">
                    <a:moveTo>
                      <a:pt x="538" y="0"/>
                    </a:moveTo>
                    <a:cubicBezTo>
                      <a:pt x="493" y="0"/>
                      <a:pt x="459" y="30"/>
                      <a:pt x="434" y="77"/>
                    </a:cubicBezTo>
                    <a:cubicBezTo>
                      <a:pt x="433" y="77"/>
                      <a:pt x="433" y="77"/>
                      <a:pt x="433" y="77"/>
                    </a:cubicBezTo>
                    <a:cubicBezTo>
                      <a:pt x="397" y="148"/>
                      <a:pt x="343" y="194"/>
                      <a:pt x="284" y="194"/>
                    </a:cubicBezTo>
                    <a:cubicBezTo>
                      <a:pt x="270" y="194"/>
                      <a:pt x="270" y="194"/>
                      <a:pt x="270" y="194"/>
                    </a:cubicBezTo>
                    <a:cubicBezTo>
                      <a:pt x="175" y="194"/>
                      <a:pt x="175" y="194"/>
                      <a:pt x="175" y="194"/>
                    </a:cubicBezTo>
                    <a:cubicBezTo>
                      <a:pt x="86" y="194"/>
                      <a:pt x="86" y="194"/>
                      <a:pt x="86" y="194"/>
                    </a:cubicBezTo>
                    <a:cubicBezTo>
                      <a:pt x="38" y="194"/>
                      <a:pt x="0" y="241"/>
                      <a:pt x="0" y="301"/>
                    </a:cubicBezTo>
                    <a:cubicBezTo>
                      <a:pt x="0" y="361"/>
                      <a:pt x="38" y="409"/>
                      <a:pt x="86" y="409"/>
                    </a:cubicBezTo>
                    <a:cubicBezTo>
                      <a:pt x="110" y="409"/>
                      <a:pt x="129" y="428"/>
                      <a:pt x="129" y="452"/>
                    </a:cubicBezTo>
                    <a:cubicBezTo>
                      <a:pt x="129" y="645"/>
                      <a:pt x="129" y="645"/>
                      <a:pt x="129" y="645"/>
                    </a:cubicBezTo>
                    <a:cubicBezTo>
                      <a:pt x="129" y="669"/>
                      <a:pt x="148" y="688"/>
                      <a:pt x="172" y="688"/>
                    </a:cubicBezTo>
                    <a:cubicBezTo>
                      <a:pt x="258" y="688"/>
                      <a:pt x="258" y="688"/>
                      <a:pt x="258" y="688"/>
                    </a:cubicBezTo>
                    <a:cubicBezTo>
                      <a:pt x="282" y="688"/>
                      <a:pt x="301" y="669"/>
                      <a:pt x="301" y="645"/>
                    </a:cubicBezTo>
                    <a:cubicBezTo>
                      <a:pt x="301" y="624"/>
                      <a:pt x="301" y="624"/>
                      <a:pt x="301" y="624"/>
                    </a:cubicBezTo>
                    <a:cubicBezTo>
                      <a:pt x="301" y="602"/>
                      <a:pt x="279" y="592"/>
                      <a:pt x="279" y="581"/>
                    </a:cubicBezTo>
                    <a:cubicBezTo>
                      <a:pt x="279" y="430"/>
                      <a:pt x="279" y="430"/>
                      <a:pt x="279" y="430"/>
                    </a:cubicBezTo>
                    <a:cubicBezTo>
                      <a:pt x="279" y="429"/>
                      <a:pt x="280" y="429"/>
                      <a:pt x="280" y="429"/>
                    </a:cubicBezTo>
                    <a:cubicBezTo>
                      <a:pt x="280" y="426"/>
                      <a:pt x="281" y="423"/>
                      <a:pt x="282" y="420"/>
                    </a:cubicBezTo>
                    <a:cubicBezTo>
                      <a:pt x="283" y="419"/>
                      <a:pt x="283" y="419"/>
                      <a:pt x="283" y="418"/>
                    </a:cubicBezTo>
                    <a:cubicBezTo>
                      <a:pt x="285" y="416"/>
                      <a:pt x="287" y="414"/>
                      <a:pt x="290" y="412"/>
                    </a:cubicBezTo>
                    <a:cubicBezTo>
                      <a:pt x="290" y="412"/>
                      <a:pt x="290" y="412"/>
                      <a:pt x="290" y="412"/>
                    </a:cubicBezTo>
                    <a:cubicBezTo>
                      <a:pt x="290" y="412"/>
                      <a:pt x="290" y="412"/>
                      <a:pt x="291" y="412"/>
                    </a:cubicBezTo>
                    <a:cubicBezTo>
                      <a:pt x="292" y="411"/>
                      <a:pt x="294" y="410"/>
                      <a:pt x="296" y="410"/>
                    </a:cubicBezTo>
                    <a:cubicBezTo>
                      <a:pt x="350" y="416"/>
                      <a:pt x="400" y="459"/>
                      <a:pt x="433" y="525"/>
                    </a:cubicBezTo>
                    <a:cubicBezTo>
                      <a:pt x="434" y="525"/>
                      <a:pt x="434" y="525"/>
                      <a:pt x="434" y="525"/>
                    </a:cubicBezTo>
                    <a:cubicBezTo>
                      <a:pt x="459" y="572"/>
                      <a:pt x="493" y="602"/>
                      <a:pt x="538" y="602"/>
                    </a:cubicBezTo>
                    <a:cubicBezTo>
                      <a:pt x="636" y="602"/>
                      <a:pt x="688" y="451"/>
                      <a:pt x="688" y="301"/>
                    </a:cubicBezTo>
                    <a:cubicBezTo>
                      <a:pt x="688" y="151"/>
                      <a:pt x="636" y="0"/>
                      <a:pt x="538" y="0"/>
                    </a:cubicBezTo>
                    <a:close/>
                    <a:moveTo>
                      <a:pt x="430" y="301"/>
                    </a:moveTo>
                    <a:cubicBezTo>
                      <a:pt x="430" y="279"/>
                      <a:pt x="431" y="257"/>
                      <a:pt x="434" y="237"/>
                    </a:cubicBezTo>
                    <a:cubicBezTo>
                      <a:pt x="495" y="237"/>
                      <a:pt x="495" y="237"/>
                      <a:pt x="495" y="237"/>
                    </a:cubicBezTo>
                    <a:cubicBezTo>
                      <a:pt x="518" y="237"/>
                      <a:pt x="538" y="265"/>
                      <a:pt x="538" y="301"/>
                    </a:cubicBezTo>
                    <a:cubicBezTo>
                      <a:pt x="538" y="337"/>
                      <a:pt x="518" y="366"/>
                      <a:pt x="495" y="366"/>
                    </a:cubicBezTo>
                    <a:cubicBezTo>
                      <a:pt x="434" y="366"/>
                      <a:pt x="434" y="366"/>
                      <a:pt x="434" y="366"/>
                    </a:cubicBezTo>
                    <a:cubicBezTo>
                      <a:pt x="431" y="345"/>
                      <a:pt x="430" y="323"/>
                      <a:pt x="430" y="301"/>
                    </a:cubicBezTo>
                    <a:close/>
                    <a:moveTo>
                      <a:pt x="43" y="301"/>
                    </a:moveTo>
                    <a:cubicBezTo>
                      <a:pt x="43" y="265"/>
                      <a:pt x="62" y="237"/>
                      <a:pt x="86" y="237"/>
                    </a:cubicBezTo>
                    <a:cubicBezTo>
                      <a:pt x="237" y="237"/>
                      <a:pt x="237" y="237"/>
                      <a:pt x="237" y="237"/>
                    </a:cubicBezTo>
                    <a:cubicBezTo>
                      <a:pt x="223" y="252"/>
                      <a:pt x="215" y="275"/>
                      <a:pt x="215" y="301"/>
                    </a:cubicBezTo>
                    <a:cubicBezTo>
                      <a:pt x="215" y="327"/>
                      <a:pt x="223" y="350"/>
                      <a:pt x="237" y="366"/>
                    </a:cubicBezTo>
                    <a:cubicBezTo>
                      <a:pt x="86" y="366"/>
                      <a:pt x="86" y="366"/>
                      <a:pt x="86" y="366"/>
                    </a:cubicBezTo>
                    <a:cubicBezTo>
                      <a:pt x="62" y="366"/>
                      <a:pt x="43" y="337"/>
                      <a:pt x="43" y="301"/>
                    </a:cubicBezTo>
                    <a:close/>
                    <a:moveTo>
                      <a:pt x="258" y="645"/>
                    </a:moveTo>
                    <a:cubicBezTo>
                      <a:pt x="172" y="645"/>
                      <a:pt x="172" y="645"/>
                      <a:pt x="172" y="645"/>
                    </a:cubicBezTo>
                    <a:cubicBezTo>
                      <a:pt x="172" y="452"/>
                      <a:pt x="172" y="452"/>
                      <a:pt x="172" y="452"/>
                    </a:cubicBezTo>
                    <a:cubicBezTo>
                      <a:pt x="172" y="436"/>
                      <a:pt x="168" y="421"/>
                      <a:pt x="160" y="409"/>
                    </a:cubicBezTo>
                    <a:cubicBezTo>
                      <a:pt x="175" y="409"/>
                      <a:pt x="175" y="409"/>
                      <a:pt x="175" y="409"/>
                    </a:cubicBezTo>
                    <a:cubicBezTo>
                      <a:pt x="175" y="409"/>
                      <a:pt x="175" y="409"/>
                      <a:pt x="175" y="409"/>
                    </a:cubicBezTo>
                    <a:cubicBezTo>
                      <a:pt x="240" y="409"/>
                      <a:pt x="240" y="409"/>
                      <a:pt x="240" y="409"/>
                    </a:cubicBezTo>
                    <a:cubicBezTo>
                      <a:pt x="238" y="415"/>
                      <a:pt x="236" y="423"/>
                      <a:pt x="236" y="430"/>
                    </a:cubicBezTo>
                    <a:cubicBezTo>
                      <a:pt x="236" y="581"/>
                      <a:pt x="236" y="581"/>
                      <a:pt x="236" y="581"/>
                    </a:cubicBezTo>
                    <a:cubicBezTo>
                      <a:pt x="236" y="601"/>
                      <a:pt x="248" y="615"/>
                      <a:pt x="255" y="623"/>
                    </a:cubicBezTo>
                    <a:cubicBezTo>
                      <a:pt x="256" y="624"/>
                      <a:pt x="257" y="626"/>
                      <a:pt x="258" y="627"/>
                    </a:cubicBezTo>
                    <a:lnTo>
                      <a:pt x="258" y="645"/>
                    </a:lnTo>
                    <a:close/>
                    <a:moveTo>
                      <a:pt x="284" y="366"/>
                    </a:moveTo>
                    <a:cubicBezTo>
                      <a:pt x="280" y="366"/>
                      <a:pt x="280" y="366"/>
                      <a:pt x="280" y="366"/>
                    </a:cubicBezTo>
                    <a:cubicBezTo>
                      <a:pt x="280" y="366"/>
                      <a:pt x="280" y="366"/>
                      <a:pt x="280" y="366"/>
                    </a:cubicBezTo>
                    <a:cubicBezTo>
                      <a:pt x="256" y="366"/>
                      <a:pt x="237" y="337"/>
                      <a:pt x="237" y="301"/>
                    </a:cubicBezTo>
                    <a:cubicBezTo>
                      <a:pt x="237" y="265"/>
                      <a:pt x="256" y="237"/>
                      <a:pt x="280" y="237"/>
                    </a:cubicBezTo>
                    <a:cubicBezTo>
                      <a:pt x="284" y="237"/>
                      <a:pt x="284" y="237"/>
                      <a:pt x="284" y="237"/>
                    </a:cubicBezTo>
                    <a:cubicBezTo>
                      <a:pt x="325" y="237"/>
                      <a:pt x="363" y="221"/>
                      <a:pt x="396" y="193"/>
                    </a:cubicBezTo>
                    <a:cubicBezTo>
                      <a:pt x="390" y="228"/>
                      <a:pt x="387" y="264"/>
                      <a:pt x="387" y="301"/>
                    </a:cubicBezTo>
                    <a:cubicBezTo>
                      <a:pt x="387" y="338"/>
                      <a:pt x="390" y="375"/>
                      <a:pt x="396" y="409"/>
                    </a:cubicBezTo>
                    <a:cubicBezTo>
                      <a:pt x="363" y="382"/>
                      <a:pt x="325" y="366"/>
                      <a:pt x="284" y="366"/>
                    </a:cubicBezTo>
                    <a:close/>
                    <a:moveTo>
                      <a:pt x="538" y="559"/>
                    </a:moveTo>
                    <a:cubicBezTo>
                      <a:pt x="494" y="559"/>
                      <a:pt x="457" y="497"/>
                      <a:pt x="440" y="409"/>
                    </a:cubicBezTo>
                    <a:cubicBezTo>
                      <a:pt x="495" y="409"/>
                      <a:pt x="495" y="409"/>
                      <a:pt x="495" y="409"/>
                    </a:cubicBezTo>
                    <a:cubicBezTo>
                      <a:pt x="543" y="409"/>
                      <a:pt x="581" y="361"/>
                      <a:pt x="581" y="301"/>
                    </a:cubicBezTo>
                    <a:cubicBezTo>
                      <a:pt x="581" y="241"/>
                      <a:pt x="543" y="194"/>
                      <a:pt x="495" y="194"/>
                    </a:cubicBezTo>
                    <a:cubicBezTo>
                      <a:pt x="440" y="194"/>
                      <a:pt x="440" y="194"/>
                      <a:pt x="440" y="194"/>
                    </a:cubicBezTo>
                    <a:cubicBezTo>
                      <a:pt x="457" y="105"/>
                      <a:pt x="494" y="43"/>
                      <a:pt x="538" y="43"/>
                    </a:cubicBezTo>
                    <a:cubicBezTo>
                      <a:pt x="597" y="43"/>
                      <a:pt x="645" y="159"/>
                      <a:pt x="645" y="301"/>
                    </a:cubicBezTo>
                    <a:cubicBezTo>
                      <a:pt x="645" y="443"/>
                      <a:pt x="597" y="559"/>
                      <a:pt x="538" y="559"/>
                    </a:cubicBez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spTree>
    <p:extLst>
      <p:ext uri="{BB962C8B-B14F-4D97-AF65-F5344CB8AC3E}">
        <p14:creationId xmlns:p14="http://schemas.microsoft.com/office/powerpoint/2010/main" val="1016325249"/>
      </p:ext>
    </p:extLst>
  </p:cSld>
  <p:clrMapOvr>
    <a:masterClrMapping/>
  </p:clrMapOvr>
  <p:transition xmlns:p14="http://schemas.microsoft.com/office/powerpoint/2010/main" spd="slow" advClick="0" advTm="2000">
    <p:cover/>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fill="hold" nodeType="with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755733" y="7825947"/>
            <a:ext cx="2485349" cy="1823948"/>
            <a:chOff x="2160339" y="8049004"/>
            <a:chExt cx="3058095" cy="2244273"/>
          </a:xfrm>
        </p:grpSpPr>
        <p:grpSp>
          <p:nvGrpSpPr>
            <p:cNvPr id="203" name="Group 202"/>
            <p:cNvGrpSpPr/>
            <p:nvPr/>
          </p:nvGrpSpPr>
          <p:grpSpPr>
            <a:xfrm>
              <a:off x="3312883" y="8049004"/>
              <a:ext cx="717363" cy="717550"/>
              <a:chOff x="1839913" y="1474788"/>
              <a:chExt cx="358775" cy="358775"/>
            </a:xfrm>
            <a:solidFill>
              <a:schemeClr val="accent1"/>
            </a:solidFill>
          </p:grpSpPr>
          <p:sp>
            <p:nvSpPr>
              <p:cNvPr id="204" name="Freeform 12"/>
              <p:cNvSpPr>
                <a:spLocks/>
              </p:cNvSpPr>
              <p:nvPr/>
            </p:nvSpPr>
            <p:spPr bwMode="auto">
              <a:xfrm>
                <a:off x="1930400" y="1565276"/>
                <a:ext cx="138112" cy="136525"/>
              </a:xfrm>
              <a:custGeom>
                <a:avLst/>
                <a:gdLst>
                  <a:gd name="T0" fmla="*/ 58 w 87"/>
                  <a:gd name="T1" fmla="*/ 0 h 86"/>
                  <a:gd name="T2" fmla="*/ 29 w 87"/>
                  <a:gd name="T3" fmla="*/ 0 h 86"/>
                  <a:gd name="T4" fmla="*/ 29 w 87"/>
                  <a:gd name="T5" fmla="*/ 29 h 86"/>
                  <a:gd name="T6" fmla="*/ 0 w 87"/>
                  <a:gd name="T7" fmla="*/ 29 h 86"/>
                  <a:gd name="T8" fmla="*/ 0 w 87"/>
                  <a:gd name="T9" fmla="*/ 58 h 86"/>
                  <a:gd name="T10" fmla="*/ 29 w 87"/>
                  <a:gd name="T11" fmla="*/ 58 h 86"/>
                  <a:gd name="T12" fmla="*/ 29 w 87"/>
                  <a:gd name="T13" fmla="*/ 86 h 86"/>
                  <a:gd name="T14" fmla="*/ 58 w 87"/>
                  <a:gd name="T15" fmla="*/ 86 h 86"/>
                  <a:gd name="T16" fmla="*/ 58 w 87"/>
                  <a:gd name="T17" fmla="*/ 58 h 86"/>
                  <a:gd name="T18" fmla="*/ 87 w 87"/>
                  <a:gd name="T19" fmla="*/ 58 h 86"/>
                  <a:gd name="T20" fmla="*/ 87 w 87"/>
                  <a:gd name="T21" fmla="*/ 29 h 86"/>
                  <a:gd name="T22" fmla="*/ 58 w 87"/>
                  <a:gd name="T23" fmla="*/ 29 h 86"/>
                  <a:gd name="T24" fmla="*/ 58 w 87"/>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6">
                    <a:moveTo>
                      <a:pt x="58" y="0"/>
                    </a:moveTo>
                    <a:lnTo>
                      <a:pt x="29" y="0"/>
                    </a:lnTo>
                    <a:lnTo>
                      <a:pt x="29" y="29"/>
                    </a:lnTo>
                    <a:lnTo>
                      <a:pt x="0" y="29"/>
                    </a:lnTo>
                    <a:lnTo>
                      <a:pt x="0" y="58"/>
                    </a:lnTo>
                    <a:lnTo>
                      <a:pt x="29" y="58"/>
                    </a:lnTo>
                    <a:lnTo>
                      <a:pt x="29" y="86"/>
                    </a:lnTo>
                    <a:lnTo>
                      <a:pt x="58" y="86"/>
                    </a:lnTo>
                    <a:lnTo>
                      <a:pt x="58" y="58"/>
                    </a:lnTo>
                    <a:lnTo>
                      <a:pt x="87" y="58"/>
                    </a:lnTo>
                    <a:lnTo>
                      <a:pt x="87" y="29"/>
                    </a:lnTo>
                    <a:lnTo>
                      <a:pt x="58" y="29"/>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05" name="Freeform 13"/>
              <p:cNvSpPr>
                <a:spLocks noEditPoints="1"/>
              </p:cNvSpPr>
              <p:nvPr/>
            </p:nvSpPr>
            <p:spPr bwMode="auto">
              <a:xfrm>
                <a:off x="1839913" y="1474788"/>
                <a:ext cx="358775" cy="358775"/>
              </a:xfrm>
              <a:custGeom>
                <a:avLst/>
                <a:gdLst>
                  <a:gd name="T0" fmla="*/ 62 w 63"/>
                  <a:gd name="T1" fmla="*/ 54 h 63"/>
                  <a:gd name="T2" fmla="*/ 51 w 63"/>
                  <a:gd name="T3" fmla="*/ 43 h 63"/>
                  <a:gd name="T4" fmla="*/ 56 w 63"/>
                  <a:gd name="T5" fmla="*/ 28 h 63"/>
                  <a:gd name="T6" fmla="*/ 28 w 63"/>
                  <a:gd name="T7" fmla="*/ 0 h 63"/>
                  <a:gd name="T8" fmla="*/ 0 w 63"/>
                  <a:gd name="T9" fmla="*/ 28 h 63"/>
                  <a:gd name="T10" fmla="*/ 28 w 63"/>
                  <a:gd name="T11" fmla="*/ 56 h 63"/>
                  <a:gd name="T12" fmla="*/ 43 w 63"/>
                  <a:gd name="T13" fmla="*/ 52 h 63"/>
                  <a:gd name="T14" fmla="*/ 54 w 63"/>
                  <a:gd name="T15" fmla="*/ 63 h 63"/>
                  <a:gd name="T16" fmla="*/ 57 w 63"/>
                  <a:gd name="T17" fmla="*/ 63 h 63"/>
                  <a:gd name="T18" fmla="*/ 62 w 63"/>
                  <a:gd name="T19" fmla="*/ 57 h 63"/>
                  <a:gd name="T20" fmla="*/ 62 w 63"/>
                  <a:gd name="T21" fmla="*/ 54 h 63"/>
                  <a:gd name="T22" fmla="*/ 28 w 63"/>
                  <a:gd name="T23" fmla="*/ 48 h 63"/>
                  <a:gd name="T24" fmla="*/ 8 w 63"/>
                  <a:gd name="T25" fmla="*/ 28 h 63"/>
                  <a:gd name="T26" fmla="*/ 28 w 63"/>
                  <a:gd name="T27" fmla="*/ 8 h 63"/>
                  <a:gd name="T28" fmla="*/ 48 w 63"/>
                  <a:gd name="T29" fmla="*/ 28 h 63"/>
                  <a:gd name="T30" fmla="*/ 28 w 63"/>
                  <a:gd name="T3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62" y="54"/>
                    </a:moveTo>
                    <a:cubicBezTo>
                      <a:pt x="51" y="43"/>
                      <a:pt x="51" y="43"/>
                      <a:pt x="51" y="43"/>
                    </a:cubicBezTo>
                    <a:cubicBezTo>
                      <a:pt x="54" y="39"/>
                      <a:pt x="56" y="34"/>
                      <a:pt x="56" y="28"/>
                    </a:cubicBezTo>
                    <a:cubicBezTo>
                      <a:pt x="56" y="13"/>
                      <a:pt x="43" y="0"/>
                      <a:pt x="28" y="0"/>
                    </a:cubicBezTo>
                    <a:cubicBezTo>
                      <a:pt x="12" y="0"/>
                      <a:pt x="0" y="13"/>
                      <a:pt x="0" y="28"/>
                    </a:cubicBezTo>
                    <a:cubicBezTo>
                      <a:pt x="0" y="43"/>
                      <a:pt x="12" y="56"/>
                      <a:pt x="28" y="56"/>
                    </a:cubicBezTo>
                    <a:cubicBezTo>
                      <a:pt x="33" y="56"/>
                      <a:pt x="39" y="54"/>
                      <a:pt x="43" y="52"/>
                    </a:cubicBezTo>
                    <a:cubicBezTo>
                      <a:pt x="54" y="63"/>
                      <a:pt x="54" y="63"/>
                      <a:pt x="54" y="63"/>
                    </a:cubicBezTo>
                    <a:cubicBezTo>
                      <a:pt x="55" y="63"/>
                      <a:pt x="56" y="63"/>
                      <a:pt x="57" y="63"/>
                    </a:cubicBezTo>
                    <a:cubicBezTo>
                      <a:pt x="62" y="57"/>
                      <a:pt x="62" y="57"/>
                      <a:pt x="62" y="57"/>
                    </a:cubicBezTo>
                    <a:cubicBezTo>
                      <a:pt x="63" y="56"/>
                      <a:pt x="63" y="55"/>
                      <a:pt x="62" y="54"/>
                    </a:cubicBezTo>
                    <a:close/>
                    <a:moveTo>
                      <a:pt x="28" y="48"/>
                    </a:moveTo>
                    <a:cubicBezTo>
                      <a:pt x="17" y="48"/>
                      <a:pt x="8" y="39"/>
                      <a:pt x="8" y="28"/>
                    </a:cubicBezTo>
                    <a:cubicBezTo>
                      <a:pt x="8" y="17"/>
                      <a:pt x="17" y="8"/>
                      <a:pt x="28" y="8"/>
                    </a:cubicBezTo>
                    <a:cubicBezTo>
                      <a:pt x="39" y="8"/>
                      <a:pt x="48" y="17"/>
                      <a:pt x="48" y="28"/>
                    </a:cubicBezTo>
                    <a:cubicBezTo>
                      <a:pt x="48" y="39"/>
                      <a:pt x="39" y="48"/>
                      <a:pt x="2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210" name="Rectangle 209"/>
            <p:cNvSpPr/>
            <p:nvPr/>
          </p:nvSpPr>
          <p:spPr>
            <a:xfrm>
              <a:off x="2160339" y="9185557"/>
              <a:ext cx="3058095" cy="1107720"/>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11" name="TextBox 210"/>
            <p:cNvSpPr txBox="1"/>
            <p:nvPr/>
          </p:nvSpPr>
          <p:spPr>
            <a:xfrm>
              <a:off x="2802540" y="8766554"/>
              <a:ext cx="1781507" cy="615562"/>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Research</a:t>
              </a:r>
            </a:p>
          </p:txBody>
        </p:sp>
      </p:grpSp>
      <p:grpSp>
        <p:nvGrpSpPr>
          <p:cNvPr id="3" name="Group 2"/>
          <p:cNvGrpSpPr/>
          <p:nvPr/>
        </p:nvGrpSpPr>
        <p:grpSpPr>
          <a:xfrm>
            <a:off x="4438221" y="4995262"/>
            <a:ext cx="2485349" cy="2069705"/>
            <a:chOff x="5461001" y="4565996"/>
            <a:chExt cx="3058095" cy="2546666"/>
          </a:xfrm>
        </p:grpSpPr>
        <p:sp>
          <p:nvSpPr>
            <p:cNvPr id="206" name="Rectangle 205"/>
            <p:cNvSpPr/>
            <p:nvPr/>
          </p:nvSpPr>
          <p:spPr>
            <a:xfrm>
              <a:off x="5461001" y="6004942"/>
              <a:ext cx="3058095" cy="1107720"/>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07" name="TextBox 206"/>
            <p:cNvSpPr txBox="1"/>
            <p:nvPr/>
          </p:nvSpPr>
          <p:spPr>
            <a:xfrm>
              <a:off x="5922728" y="5585938"/>
              <a:ext cx="2142458" cy="615563"/>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Great Ideas</a:t>
              </a:r>
            </a:p>
          </p:txBody>
        </p:sp>
        <p:grpSp>
          <p:nvGrpSpPr>
            <p:cNvPr id="216" name="Group 215"/>
            <p:cNvGrpSpPr/>
            <p:nvPr/>
          </p:nvGrpSpPr>
          <p:grpSpPr>
            <a:xfrm>
              <a:off x="6447989" y="4565996"/>
              <a:ext cx="993603" cy="993862"/>
              <a:chOff x="3275013" y="2108200"/>
              <a:chExt cx="376238" cy="376238"/>
            </a:xfrm>
            <a:solidFill>
              <a:schemeClr val="accent2"/>
            </a:solidFill>
          </p:grpSpPr>
          <p:sp>
            <p:nvSpPr>
              <p:cNvPr id="217" name="Freeform 58"/>
              <p:cNvSpPr>
                <a:spLocks/>
              </p:cNvSpPr>
              <p:nvPr/>
            </p:nvSpPr>
            <p:spPr bwMode="auto">
              <a:xfrm>
                <a:off x="3333750" y="2149475"/>
                <a:ext cx="41275" cy="41275"/>
              </a:xfrm>
              <a:custGeom>
                <a:avLst/>
                <a:gdLst>
                  <a:gd name="T0" fmla="*/ 6 w 7"/>
                  <a:gd name="T1" fmla="*/ 4 h 7"/>
                  <a:gd name="T2" fmla="*/ 4 w 7"/>
                  <a:gd name="T3" fmla="*/ 1 h 7"/>
                  <a:gd name="T4" fmla="*/ 1 w 7"/>
                  <a:gd name="T5" fmla="*/ 1 h 7"/>
                  <a:gd name="T6" fmla="*/ 1 w 7"/>
                  <a:gd name="T7" fmla="*/ 4 h 7"/>
                  <a:gd name="T8" fmla="*/ 4 w 7"/>
                  <a:gd name="T9" fmla="*/ 7 h 7"/>
                  <a:gd name="T10" fmla="*/ 6 w 7"/>
                  <a:gd name="T11" fmla="*/ 7 h 7"/>
                  <a:gd name="T12" fmla="*/ 6 w 7"/>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4"/>
                    </a:moveTo>
                    <a:cubicBezTo>
                      <a:pt x="4" y="1"/>
                      <a:pt x="4" y="1"/>
                      <a:pt x="4" y="1"/>
                    </a:cubicBezTo>
                    <a:cubicBezTo>
                      <a:pt x="3" y="0"/>
                      <a:pt x="2" y="0"/>
                      <a:pt x="1" y="1"/>
                    </a:cubicBezTo>
                    <a:cubicBezTo>
                      <a:pt x="0" y="2"/>
                      <a:pt x="0" y="3"/>
                      <a:pt x="1" y="4"/>
                    </a:cubicBezTo>
                    <a:cubicBezTo>
                      <a:pt x="4" y="7"/>
                      <a:pt x="4" y="7"/>
                      <a:pt x="4" y="7"/>
                    </a:cubicBezTo>
                    <a:cubicBezTo>
                      <a:pt x="4" y="7"/>
                      <a:pt x="6" y="7"/>
                      <a:pt x="6" y="7"/>
                    </a:cubicBezTo>
                    <a:cubicBezTo>
                      <a:pt x="7" y="6"/>
                      <a:pt x="7" y="5"/>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8" name="Freeform 59"/>
              <p:cNvSpPr>
                <a:spLocks/>
              </p:cNvSpPr>
              <p:nvPr/>
            </p:nvSpPr>
            <p:spPr bwMode="auto">
              <a:xfrm>
                <a:off x="3275013" y="2273300"/>
                <a:ext cx="47625" cy="22225"/>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19" name="Freeform 60"/>
              <p:cNvSpPr>
                <a:spLocks/>
              </p:cNvSpPr>
              <p:nvPr/>
            </p:nvSpPr>
            <p:spPr bwMode="auto">
              <a:xfrm>
                <a:off x="3605213" y="2295525"/>
                <a:ext cx="46038" cy="23813"/>
              </a:xfrm>
              <a:custGeom>
                <a:avLst/>
                <a:gdLst>
                  <a:gd name="T0" fmla="*/ 6 w 8"/>
                  <a:gd name="T1" fmla="*/ 0 h 4"/>
                  <a:gd name="T2" fmla="*/ 2 w 8"/>
                  <a:gd name="T3" fmla="*/ 0 h 4"/>
                  <a:gd name="T4" fmla="*/ 0 w 8"/>
                  <a:gd name="T5" fmla="*/ 2 h 4"/>
                  <a:gd name="T6" fmla="*/ 2 w 8"/>
                  <a:gd name="T7" fmla="*/ 4 h 4"/>
                  <a:gd name="T8" fmla="*/ 6 w 8"/>
                  <a:gd name="T9" fmla="*/ 4 h 4"/>
                  <a:gd name="T10" fmla="*/ 8 w 8"/>
                  <a:gd name="T11" fmla="*/ 2 h 4"/>
                  <a:gd name="T12" fmla="*/ 6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0"/>
                    </a:moveTo>
                    <a:cubicBezTo>
                      <a:pt x="2" y="0"/>
                      <a:pt x="2" y="0"/>
                      <a:pt x="2" y="0"/>
                    </a:cubicBezTo>
                    <a:cubicBezTo>
                      <a:pt x="1" y="0"/>
                      <a:pt x="0" y="1"/>
                      <a:pt x="0" y="2"/>
                    </a:cubicBezTo>
                    <a:cubicBezTo>
                      <a:pt x="0" y="3"/>
                      <a:pt x="1" y="4"/>
                      <a:pt x="2" y="4"/>
                    </a:cubicBezTo>
                    <a:cubicBezTo>
                      <a:pt x="6" y="4"/>
                      <a:pt x="6" y="4"/>
                      <a:pt x="6" y="4"/>
                    </a:cubicBezTo>
                    <a:cubicBezTo>
                      <a:pt x="7" y="4"/>
                      <a:pt x="8" y="3"/>
                      <a:pt x="8" y="2"/>
                    </a:cubicBezTo>
                    <a:cubicBezTo>
                      <a:pt x="8" y="1"/>
                      <a:pt x="7"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0" name="Freeform 61"/>
              <p:cNvSpPr>
                <a:spLocks/>
              </p:cNvSpPr>
              <p:nvPr/>
            </p:nvSpPr>
            <p:spPr bwMode="auto">
              <a:xfrm>
                <a:off x="3568700" y="2166938"/>
                <a:ext cx="41275" cy="41275"/>
              </a:xfrm>
              <a:custGeom>
                <a:avLst/>
                <a:gdLst>
                  <a:gd name="T0" fmla="*/ 6 w 7"/>
                  <a:gd name="T1" fmla="*/ 1 h 7"/>
                  <a:gd name="T2" fmla="*/ 3 w 7"/>
                  <a:gd name="T3" fmla="*/ 1 h 7"/>
                  <a:gd name="T4" fmla="*/ 0 w 7"/>
                  <a:gd name="T5" fmla="*/ 4 h 7"/>
                  <a:gd name="T6" fmla="*/ 0 w 7"/>
                  <a:gd name="T7" fmla="*/ 6 h 7"/>
                  <a:gd name="T8" fmla="*/ 3 w 7"/>
                  <a:gd name="T9" fmla="*/ 6 h 7"/>
                  <a:gd name="T10" fmla="*/ 6 w 7"/>
                  <a:gd name="T11" fmla="*/ 4 h 7"/>
                  <a:gd name="T12" fmla="*/ 6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6" y="1"/>
                    </a:moveTo>
                    <a:cubicBezTo>
                      <a:pt x="5" y="0"/>
                      <a:pt x="4" y="0"/>
                      <a:pt x="3" y="1"/>
                    </a:cubicBezTo>
                    <a:cubicBezTo>
                      <a:pt x="0" y="4"/>
                      <a:pt x="0" y="4"/>
                      <a:pt x="0" y="4"/>
                    </a:cubicBezTo>
                    <a:cubicBezTo>
                      <a:pt x="0" y="4"/>
                      <a:pt x="0" y="6"/>
                      <a:pt x="0" y="6"/>
                    </a:cubicBezTo>
                    <a:cubicBezTo>
                      <a:pt x="1" y="7"/>
                      <a:pt x="2" y="7"/>
                      <a:pt x="3" y="6"/>
                    </a:cubicBezTo>
                    <a:cubicBezTo>
                      <a:pt x="6" y="4"/>
                      <a:pt x="6" y="4"/>
                      <a:pt x="6" y="4"/>
                    </a:cubicBezTo>
                    <a:cubicBezTo>
                      <a:pt x="7" y="3"/>
                      <a:pt x="7" y="2"/>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1" name="Freeform 62"/>
              <p:cNvSpPr>
                <a:spLocks/>
              </p:cNvSpPr>
              <p:nvPr/>
            </p:nvSpPr>
            <p:spPr bwMode="auto">
              <a:xfrm>
                <a:off x="3463925" y="2108200"/>
                <a:ext cx="23813" cy="47625"/>
              </a:xfrm>
              <a:custGeom>
                <a:avLst/>
                <a:gdLst>
                  <a:gd name="T0" fmla="*/ 2 w 4"/>
                  <a:gd name="T1" fmla="*/ 8 h 8"/>
                  <a:gd name="T2" fmla="*/ 3 w 4"/>
                  <a:gd name="T3" fmla="*/ 7 h 8"/>
                  <a:gd name="T4" fmla="*/ 4 w 4"/>
                  <a:gd name="T5" fmla="*/ 6 h 8"/>
                  <a:gd name="T6" fmla="*/ 4 w 4"/>
                  <a:gd name="T7" fmla="*/ 2 h 8"/>
                  <a:gd name="T8" fmla="*/ 2 w 4"/>
                  <a:gd name="T9" fmla="*/ 0 h 8"/>
                  <a:gd name="T10" fmla="*/ 0 w 4"/>
                  <a:gd name="T11" fmla="*/ 1 h 8"/>
                  <a:gd name="T12" fmla="*/ 0 w 4"/>
                  <a:gd name="T13" fmla="*/ 2 h 8"/>
                  <a:gd name="T14" fmla="*/ 0 w 4"/>
                  <a:gd name="T15" fmla="*/ 6 h 8"/>
                  <a:gd name="T16" fmla="*/ 2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8"/>
                    </a:moveTo>
                    <a:cubicBezTo>
                      <a:pt x="3" y="8"/>
                      <a:pt x="3" y="8"/>
                      <a:pt x="3" y="7"/>
                    </a:cubicBezTo>
                    <a:cubicBezTo>
                      <a:pt x="4" y="7"/>
                      <a:pt x="4" y="7"/>
                      <a:pt x="4" y="6"/>
                    </a:cubicBezTo>
                    <a:cubicBezTo>
                      <a:pt x="4" y="2"/>
                      <a:pt x="4" y="2"/>
                      <a:pt x="4" y="2"/>
                    </a:cubicBezTo>
                    <a:cubicBezTo>
                      <a:pt x="4" y="1"/>
                      <a:pt x="3" y="0"/>
                      <a:pt x="2" y="0"/>
                    </a:cubicBezTo>
                    <a:cubicBezTo>
                      <a:pt x="1" y="0"/>
                      <a:pt x="0" y="1"/>
                      <a:pt x="0" y="1"/>
                    </a:cubicBezTo>
                    <a:cubicBezTo>
                      <a:pt x="0" y="2"/>
                      <a:pt x="0" y="2"/>
                      <a:pt x="0" y="2"/>
                    </a:cubicBezTo>
                    <a:cubicBezTo>
                      <a:pt x="0" y="6"/>
                      <a:pt x="0" y="6"/>
                      <a:pt x="0"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2" name="Freeform 63"/>
              <p:cNvSpPr>
                <a:spLocks noEditPoints="1"/>
              </p:cNvSpPr>
              <p:nvPr/>
            </p:nvSpPr>
            <p:spPr bwMode="auto">
              <a:xfrm>
                <a:off x="3368675" y="2201863"/>
                <a:ext cx="188913" cy="211138"/>
              </a:xfrm>
              <a:custGeom>
                <a:avLst/>
                <a:gdLst>
                  <a:gd name="T0" fmla="*/ 16 w 32"/>
                  <a:gd name="T1" fmla="*/ 0 h 36"/>
                  <a:gd name="T2" fmla="*/ 0 w 32"/>
                  <a:gd name="T3" fmla="*/ 16 h 36"/>
                  <a:gd name="T4" fmla="*/ 8 w 32"/>
                  <a:gd name="T5" fmla="*/ 30 h 36"/>
                  <a:gd name="T6" fmla="*/ 8 w 32"/>
                  <a:gd name="T7" fmla="*/ 36 h 36"/>
                  <a:gd name="T8" fmla="*/ 24 w 32"/>
                  <a:gd name="T9" fmla="*/ 36 h 36"/>
                  <a:gd name="T10" fmla="*/ 24 w 32"/>
                  <a:gd name="T11" fmla="*/ 30 h 36"/>
                  <a:gd name="T12" fmla="*/ 32 w 32"/>
                  <a:gd name="T13" fmla="*/ 16 h 36"/>
                  <a:gd name="T14" fmla="*/ 16 w 32"/>
                  <a:gd name="T15" fmla="*/ 0 h 36"/>
                  <a:gd name="T16" fmla="*/ 22 w 32"/>
                  <a:gd name="T17" fmla="*/ 26 h 36"/>
                  <a:gd name="T18" fmla="*/ 20 w 32"/>
                  <a:gd name="T19" fmla="*/ 27 h 36"/>
                  <a:gd name="T20" fmla="*/ 20 w 32"/>
                  <a:gd name="T21" fmla="*/ 30 h 36"/>
                  <a:gd name="T22" fmla="*/ 20 w 32"/>
                  <a:gd name="T23" fmla="*/ 32 h 36"/>
                  <a:gd name="T24" fmla="*/ 12 w 32"/>
                  <a:gd name="T25" fmla="*/ 32 h 36"/>
                  <a:gd name="T26" fmla="*/ 12 w 32"/>
                  <a:gd name="T27" fmla="*/ 30 h 36"/>
                  <a:gd name="T28" fmla="*/ 12 w 32"/>
                  <a:gd name="T29" fmla="*/ 27 h 36"/>
                  <a:gd name="T30" fmla="*/ 10 w 32"/>
                  <a:gd name="T31" fmla="*/ 26 h 36"/>
                  <a:gd name="T32" fmla="*/ 4 w 32"/>
                  <a:gd name="T33" fmla="*/ 16 h 36"/>
                  <a:gd name="T34" fmla="*/ 16 w 32"/>
                  <a:gd name="T35" fmla="*/ 4 h 36"/>
                  <a:gd name="T36" fmla="*/ 28 w 32"/>
                  <a:gd name="T37" fmla="*/ 16 h 36"/>
                  <a:gd name="T38" fmla="*/ 22 w 32"/>
                  <a:gd name="T3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6">
                    <a:moveTo>
                      <a:pt x="16" y="0"/>
                    </a:moveTo>
                    <a:cubicBezTo>
                      <a:pt x="7" y="0"/>
                      <a:pt x="0" y="7"/>
                      <a:pt x="0" y="16"/>
                    </a:cubicBezTo>
                    <a:cubicBezTo>
                      <a:pt x="0" y="22"/>
                      <a:pt x="3" y="27"/>
                      <a:pt x="8" y="30"/>
                    </a:cubicBezTo>
                    <a:cubicBezTo>
                      <a:pt x="8" y="36"/>
                      <a:pt x="8" y="36"/>
                      <a:pt x="8" y="36"/>
                    </a:cubicBezTo>
                    <a:cubicBezTo>
                      <a:pt x="24" y="36"/>
                      <a:pt x="24" y="36"/>
                      <a:pt x="24" y="36"/>
                    </a:cubicBezTo>
                    <a:cubicBezTo>
                      <a:pt x="24" y="30"/>
                      <a:pt x="24" y="30"/>
                      <a:pt x="24" y="30"/>
                    </a:cubicBezTo>
                    <a:cubicBezTo>
                      <a:pt x="29" y="27"/>
                      <a:pt x="32" y="22"/>
                      <a:pt x="32" y="16"/>
                    </a:cubicBezTo>
                    <a:cubicBezTo>
                      <a:pt x="32" y="7"/>
                      <a:pt x="25" y="0"/>
                      <a:pt x="16" y="0"/>
                    </a:cubicBezTo>
                    <a:close/>
                    <a:moveTo>
                      <a:pt x="22" y="26"/>
                    </a:moveTo>
                    <a:cubicBezTo>
                      <a:pt x="20" y="27"/>
                      <a:pt x="20" y="27"/>
                      <a:pt x="20" y="27"/>
                    </a:cubicBezTo>
                    <a:cubicBezTo>
                      <a:pt x="20" y="30"/>
                      <a:pt x="20" y="30"/>
                      <a:pt x="20" y="30"/>
                    </a:cubicBezTo>
                    <a:cubicBezTo>
                      <a:pt x="20" y="32"/>
                      <a:pt x="20" y="32"/>
                      <a:pt x="20" y="32"/>
                    </a:cubicBezTo>
                    <a:cubicBezTo>
                      <a:pt x="12" y="32"/>
                      <a:pt x="12" y="32"/>
                      <a:pt x="12" y="32"/>
                    </a:cubicBezTo>
                    <a:cubicBezTo>
                      <a:pt x="12" y="30"/>
                      <a:pt x="12" y="30"/>
                      <a:pt x="12" y="30"/>
                    </a:cubicBezTo>
                    <a:cubicBezTo>
                      <a:pt x="12" y="27"/>
                      <a:pt x="12" y="27"/>
                      <a:pt x="12" y="27"/>
                    </a:cubicBezTo>
                    <a:cubicBezTo>
                      <a:pt x="10" y="26"/>
                      <a:pt x="10" y="26"/>
                      <a:pt x="10" y="26"/>
                    </a:cubicBezTo>
                    <a:cubicBezTo>
                      <a:pt x="6" y="24"/>
                      <a:pt x="4" y="20"/>
                      <a:pt x="4" y="16"/>
                    </a:cubicBezTo>
                    <a:cubicBezTo>
                      <a:pt x="4" y="9"/>
                      <a:pt x="9" y="4"/>
                      <a:pt x="16" y="4"/>
                    </a:cubicBezTo>
                    <a:cubicBezTo>
                      <a:pt x="23" y="4"/>
                      <a:pt x="28" y="9"/>
                      <a:pt x="28" y="16"/>
                    </a:cubicBezTo>
                    <a:cubicBezTo>
                      <a:pt x="28" y="20"/>
                      <a:pt x="26" y="24"/>
                      <a:pt x="2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3" name="Freeform 64"/>
              <p:cNvSpPr>
                <a:spLocks/>
              </p:cNvSpPr>
              <p:nvPr/>
            </p:nvSpPr>
            <p:spPr bwMode="auto">
              <a:xfrm>
                <a:off x="3416300" y="2436813"/>
                <a:ext cx="93663" cy="47625"/>
              </a:xfrm>
              <a:custGeom>
                <a:avLst/>
                <a:gdLst>
                  <a:gd name="T0" fmla="*/ 0 w 16"/>
                  <a:gd name="T1" fmla="*/ 4 h 8"/>
                  <a:gd name="T2" fmla="*/ 4 w 16"/>
                  <a:gd name="T3" fmla="*/ 4 h 8"/>
                  <a:gd name="T4" fmla="*/ 4 w 16"/>
                  <a:gd name="T5" fmla="*/ 4 h 8"/>
                  <a:gd name="T6" fmla="*/ 8 w 16"/>
                  <a:gd name="T7" fmla="*/ 8 h 8"/>
                  <a:gd name="T8" fmla="*/ 12 w 16"/>
                  <a:gd name="T9" fmla="*/ 4 h 8"/>
                  <a:gd name="T10" fmla="*/ 12 w 16"/>
                  <a:gd name="T11" fmla="*/ 4 h 8"/>
                  <a:gd name="T12" fmla="*/ 16 w 16"/>
                  <a:gd name="T13" fmla="*/ 4 h 8"/>
                  <a:gd name="T14" fmla="*/ 16 w 16"/>
                  <a:gd name="T15" fmla="*/ 0 h 8"/>
                  <a:gd name="T16" fmla="*/ 0 w 16"/>
                  <a:gd name="T17" fmla="*/ 0 h 8"/>
                  <a:gd name="T18" fmla="*/ 0 w 1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8">
                    <a:moveTo>
                      <a:pt x="0" y="4"/>
                    </a:moveTo>
                    <a:cubicBezTo>
                      <a:pt x="4" y="4"/>
                      <a:pt x="4" y="4"/>
                      <a:pt x="4" y="4"/>
                    </a:cubicBezTo>
                    <a:cubicBezTo>
                      <a:pt x="4" y="4"/>
                      <a:pt x="4" y="4"/>
                      <a:pt x="4" y="4"/>
                    </a:cubicBezTo>
                    <a:cubicBezTo>
                      <a:pt x="4" y="6"/>
                      <a:pt x="6" y="8"/>
                      <a:pt x="8" y="8"/>
                    </a:cubicBezTo>
                    <a:cubicBezTo>
                      <a:pt x="10" y="8"/>
                      <a:pt x="12" y="6"/>
                      <a:pt x="12" y="4"/>
                    </a:cubicBezTo>
                    <a:cubicBezTo>
                      <a:pt x="12" y="4"/>
                      <a:pt x="12" y="4"/>
                      <a:pt x="12" y="4"/>
                    </a:cubicBezTo>
                    <a:cubicBezTo>
                      <a:pt x="16" y="4"/>
                      <a:pt x="16" y="4"/>
                      <a:pt x="16" y="4"/>
                    </a:cubicBezTo>
                    <a:cubicBezTo>
                      <a:pt x="16" y="0"/>
                      <a:pt x="16" y="0"/>
                      <a:pt x="16"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6" name="Group 5"/>
          <p:cNvGrpSpPr/>
          <p:nvPr/>
        </p:nvGrpSpPr>
        <p:grpSpPr>
          <a:xfrm>
            <a:off x="4438221" y="7797560"/>
            <a:ext cx="2485349" cy="1852332"/>
            <a:chOff x="5461001" y="8014078"/>
            <a:chExt cx="3058095" cy="2279198"/>
          </a:xfrm>
        </p:grpSpPr>
        <p:sp>
          <p:nvSpPr>
            <p:cNvPr id="212" name="Rectangle 211"/>
            <p:cNvSpPr/>
            <p:nvPr/>
          </p:nvSpPr>
          <p:spPr>
            <a:xfrm>
              <a:off x="5461001" y="9185557"/>
              <a:ext cx="3058095" cy="1107719"/>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13" name="TextBox 212"/>
            <p:cNvSpPr txBox="1"/>
            <p:nvPr/>
          </p:nvSpPr>
          <p:spPr>
            <a:xfrm>
              <a:off x="6512480" y="8766553"/>
              <a:ext cx="962955" cy="615562"/>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Hot</a:t>
              </a:r>
            </a:p>
          </p:txBody>
        </p:sp>
        <p:grpSp>
          <p:nvGrpSpPr>
            <p:cNvPr id="224" name="Group 223"/>
            <p:cNvGrpSpPr/>
            <p:nvPr/>
          </p:nvGrpSpPr>
          <p:grpSpPr>
            <a:xfrm>
              <a:off x="6603107" y="8014078"/>
              <a:ext cx="752280" cy="752476"/>
              <a:chOff x="2522538" y="2108200"/>
              <a:chExt cx="376238" cy="376238"/>
            </a:xfrm>
            <a:solidFill>
              <a:schemeClr val="accent3"/>
            </a:solidFill>
          </p:grpSpPr>
          <p:sp>
            <p:nvSpPr>
              <p:cNvPr id="225" name="Freeform 54"/>
              <p:cNvSpPr>
                <a:spLocks/>
              </p:cNvSpPr>
              <p:nvPr/>
            </p:nvSpPr>
            <p:spPr bwMode="auto">
              <a:xfrm>
                <a:off x="2522538" y="2319338"/>
                <a:ext cx="163513" cy="71438"/>
              </a:xfrm>
              <a:custGeom>
                <a:avLst/>
                <a:gdLst>
                  <a:gd name="T0" fmla="*/ 3 w 28"/>
                  <a:gd name="T1" fmla="*/ 10 h 12"/>
                  <a:gd name="T2" fmla="*/ 10 w 28"/>
                  <a:gd name="T3" fmla="*/ 12 h 12"/>
                  <a:gd name="T4" fmla="*/ 28 w 28"/>
                  <a:gd name="T5" fmla="*/ 8 h 12"/>
                  <a:gd name="T6" fmla="*/ 5 w 28"/>
                  <a:gd name="T7" fmla="*/ 1 h 12"/>
                  <a:gd name="T8" fmla="*/ 2 w 28"/>
                  <a:gd name="T9" fmla="*/ 1 h 12"/>
                  <a:gd name="T10" fmla="*/ 0 w 28"/>
                  <a:gd name="T11" fmla="*/ 5 h 12"/>
                  <a:gd name="T12" fmla="*/ 0 w 28"/>
                  <a:gd name="T13" fmla="*/ 6 h 12"/>
                  <a:gd name="T14" fmla="*/ 3 w 28"/>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
                    <a:moveTo>
                      <a:pt x="3" y="10"/>
                    </a:moveTo>
                    <a:cubicBezTo>
                      <a:pt x="10" y="12"/>
                      <a:pt x="10" y="12"/>
                      <a:pt x="10" y="12"/>
                    </a:cubicBezTo>
                    <a:cubicBezTo>
                      <a:pt x="28" y="8"/>
                      <a:pt x="28" y="8"/>
                      <a:pt x="28" y="8"/>
                    </a:cubicBezTo>
                    <a:cubicBezTo>
                      <a:pt x="5" y="1"/>
                      <a:pt x="5" y="1"/>
                      <a:pt x="5" y="1"/>
                    </a:cubicBezTo>
                    <a:cubicBezTo>
                      <a:pt x="4" y="0"/>
                      <a:pt x="3" y="1"/>
                      <a:pt x="2" y="1"/>
                    </a:cubicBezTo>
                    <a:cubicBezTo>
                      <a:pt x="1" y="2"/>
                      <a:pt x="0" y="3"/>
                      <a:pt x="0" y="5"/>
                    </a:cubicBezTo>
                    <a:cubicBezTo>
                      <a:pt x="0" y="6"/>
                      <a:pt x="0" y="6"/>
                      <a:pt x="0" y="6"/>
                    </a:cubicBezTo>
                    <a:cubicBezTo>
                      <a:pt x="0" y="8"/>
                      <a:pt x="1"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6" name="Freeform 55"/>
              <p:cNvSpPr>
                <a:spLocks/>
              </p:cNvSpPr>
              <p:nvPr/>
            </p:nvSpPr>
            <p:spPr bwMode="auto">
              <a:xfrm>
                <a:off x="2774950" y="2425700"/>
                <a:ext cx="123825" cy="58738"/>
              </a:xfrm>
              <a:custGeom>
                <a:avLst/>
                <a:gdLst>
                  <a:gd name="T0" fmla="*/ 18 w 21"/>
                  <a:gd name="T1" fmla="*/ 0 h 10"/>
                  <a:gd name="T2" fmla="*/ 18 w 21"/>
                  <a:gd name="T3" fmla="*/ 0 h 10"/>
                  <a:gd name="T4" fmla="*/ 0 w 21"/>
                  <a:gd name="T5" fmla="*/ 5 h 10"/>
                  <a:gd name="T6" fmla="*/ 16 w 21"/>
                  <a:gd name="T7" fmla="*/ 10 h 10"/>
                  <a:gd name="T8" fmla="*/ 19 w 21"/>
                  <a:gd name="T9" fmla="*/ 9 h 10"/>
                  <a:gd name="T10" fmla="*/ 21 w 21"/>
                  <a:gd name="T11" fmla="*/ 6 h 10"/>
                  <a:gd name="T12" fmla="*/ 21 w 21"/>
                  <a:gd name="T13" fmla="*/ 4 h 10"/>
                  <a:gd name="T14" fmla="*/ 18 w 2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0">
                    <a:moveTo>
                      <a:pt x="18" y="0"/>
                    </a:moveTo>
                    <a:cubicBezTo>
                      <a:pt x="18" y="0"/>
                      <a:pt x="18" y="0"/>
                      <a:pt x="18" y="0"/>
                    </a:cubicBezTo>
                    <a:cubicBezTo>
                      <a:pt x="0" y="5"/>
                      <a:pt x="0" y="5"/>
                      <a:pt x="0" y="5"/>
                    </a:cubicBezTo>
                    <a:cubicBezTo>
                      <a:pt x="16" y="10"/>
                      <a:pt x="16" y="10"/>
                      <a:pt x="16" y="10"/>
                    </a:cubicBezTo>
                    <a:cubicBezTo>
                      <a:pt x="17" y="10"/>
                      <a:pt x="18" y="10"/>
                      <a:pt x="19" y="9"/>
                    </a:cubicBezTo>
                    <a:cubicBezTo>
                      <a:pt x="20" y="8"/>
                      <a:pt x="21" y="7"/>
                      <a:pt x="21" y="6"/>
                    </a:cubicBezTo>
                    <a:cubicBezTo>
                      <a:pt x="21" y="4"/>
                      <a:pt x="21" y="4"/>
                      <a:pt x="21" y="4"/>
                    </a:cubicBezTo>
                    <a:cubicBezTo>
                      <a:pt x="21" y="2"/>
                      <a:pt x="20" y="1"/>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7" name="Freeform 56"/>
              <p:cNvSpPr>
                <a:spLocks/>
              </p:cNvSpPr>
              <p:nvPr/>
            </p:nvSpPr>
            <p:spPr bwMode="auto">
              <a:xfrm>
                <a:off x="2522538" y="2343150"/>
                <a:ext cx="376238" cy="141288"/>
              </a:xfrm>
              <a:custGeom>
                <a:avLst/>
                <a:gdLst>
                  <a:gd name="T0" fmla="*/ 62 w 64"/>
                  <a:gd name="T1" fmla="*/ 1 h 24"/>
                  <a:gd name="T2" fmla="*/ 60 w 64"/>
                  <a:gd name="T3" fmla="*/ 0 h 24"/>
                  <a:gd name="T4" fmla="*/ 59 w 64"/>
                  <a:gd name="T5" fmla="*/ 0 h 24"/>
                  <a:gd name="T6" fmla="*/ 3 w 64"/>
                  <a:gd name="T7" fmla="*/ 14 h 24"/>
                  <a:gd name="T8" fmla="*/ 0 w 64"/>
                  <a:gd name="T9" fmla="*/ 18 h 24"/>
                  <a:gd name="T10" fmla="*/ 0 w 64"/>
                  <a:gd name="T11" fmla="*/ 20 h 24"/>
                  <a:gd name="T12" fmla="*/ 2 w 64"/>
                  <a:gd name="T13" fmla="*/ 23 h 24"/>
                  <a:gd name="T14" fmla="*/ 4 w 64"/>
                  <a:gd name="T15" fmla="*/ 24 h 24"/>
                  <a:gd name="T16" fmla="*/ 5 w 64"/>
                  <a:gd name="T17" fmla="*/ 24 h 24"/>
                  <a:gd name="T18" fmla="*/ 61 w 64"/>
                  <a:gd name="T19" fmla="*/ 10 h 24"/>
                  <a:gd name="T20" fmla="*/ 64 w 64"/>
                  <a:gd name="T21" fmla="*/ 6 h 24"/>
                  <a:gd name="T22" fmla="*/ 64 w 64"/>
                  <a:gd name="T23" fmla="*/ 4 h 24"/>
                  <a:gd name="T24" fmla="*/ 62 w 64"/>
                  <a:gd name="T2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24">
                    <a:moveTo>
                      <a:pt x="62" y="1"/>
                    </a:moveTo>
                    <a:cubicBezTo>
                      <a:pt x="62" y="1"/>
                      <a:pt x="61" y="0"/>
                      <a:pt x="60" y="0"/>
                    </a:cubicBezTo>
                    <a:cubicBezTo>
                      <a:pt x="59" y="0"/>
                      <a:pt x="59" y="0"/>
                      <a:pt x="59" y="0"/>
                    </a:cubicBezTo>
                    <a:cubicBezTo>
                      <a:pt x="3" y="14"/>
                      <a:pt x="3" y="14"/>
                      <a:pt x="3" y="14"/>
                    </a:cubicBezTo>
                    <a:cubicBezTo>
                      <a:pt x="1" y="15"/>
                      <a:pt x="0" y="16"/>
                      <a:pt x="0" y="18"/>
                    </a:cubicBezTo>
                    <a:cubicBezTo>
                      <a:pt x="0" y="20"/>
                      <a:pt x="0" y="20"/>
                      <a:pt x="0" y="20"/>
                    </a:cubicBezTo>
                    <a:cubicBezTo>
                      <a:pt x="0" y="21"/>
                      <a:pt x="1" y="22"/>
                      <a:pt x="2" y="23"/>
                    </a:cubicBezTo>
                    <a:cubicBezTo>
                      <a:pt x="2" y="24"/>
                      <a:pt x="3" y="24"/>
                      <a:pt x="4" y="24"/>
                    </a:cubicBezTo>
                    <a:cubicBezTo>
                      <a:pt x="5" y="24"/>
                      <a:pt x="5" y="24"/>
                      <a:pt x="5" y="24"/>
                    </a:cubicBezTo>
                    <a:cubicBezTo>
                      <a:pt x="61" y="10"/>
                      <a:pt x="61" y="10"/>
                      <a:pt x="61" y="10"/>
                    </a:cubicBezTo>
                    <a:cubicBezTo>
                      <a:pt x="63" y="9"/>
                      <a:pt x="64" y="8"/>
                      <a:pt x="64" y="6"/>
                    </a:cubicBezTo>
                    <a:cubicBezTo>
                      <a:pt x="64" y="4"/>
                      <a:pt x="64" y="4"/>
                      <a:pt x="64" y="4"/>
                    </a:cubicBezTo>
                    <a:cubicBezTo>
                      <a:pt x="64" y="3"/>
                      <a:pt x="63" y="2"/>
                      <a:pt x="6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28" name="Freeform 57"/>
              <p:cNvSpPr>
                <a:spLocks noEditPoints="1"/>
              </p:cNvSpPr>
              <p:nvPr/>
            </p:nvSpPr>
            <p:spPr bwMode="auto">
              <a:xfrm>
                <a:off x="2605088" y="2108200"/>
                <a:ext cx="217488" cy="258763"/>
              </a:xfrm>
              <a:custGeom>
                <a:avLst/>
                <a:gdLst>
                  <a:gd name="T0" fmla="*/ 8 w 37"/>
                  <a:gd name="T1" fmla="*/ 32 h 44"/>
                  <a:gd name="T2" fmla="*/ 31 w 37"/>
                  <a:gd name="T3" fmla="*/ 35 h 44"/>
                  <a:gd name="T4" fmla="*/ 20 w 37"/>
                  <a:gd name="T5" fmla="*/ 0 h 44"/>
                  <a:gd name="T6" fmla="*/ 8 w 37"/>
                  <a:gd name="T7" fmla="*/ 32 h 44"/>
                  <a:gd name="T8" fmla="*/ 15 w 37"/>
                  <a:gd name="T9" fmla="*/ 28 h 44"/>
                  <a:gd name="T10" fmla="*/ 21 w 37"/>
                  <a:gd name="T11" fmla="*/ 16 h 44"/>
                  <a:gd name="T12" fmla="*/ 20 w 37"/>
                  <a:gd name="T13" fmla="*/ 36 h 44"/>
                  <a:gd name="T14" fmla="*/ 15 w 37"/>
                  <a:gd name="T15" fmla="*/ 2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8" y="32"/>
                    </a:moveTo>
                    <a:cubicBezTo>
                      <a:pt x="11" y="40"/>
                      <a:pt x="24" y="44"/>
                      <a:pt x="31" y="35"/>
                    </a:cubicBezTo>
                    <a:cubicBezTo>
                      <a:pt x="37" y="25"/>
                      <a:pt x="31" y="10"/>
                      <a:pt x="20" y="0"/>
                    </a:cubicBezTo>
                    <a:cubicBezTo>
                      <a:pt x="22" y="11"/>
                      <a:pt x="0" y="15"/>
                      <a:pt x="8" y="32"/>
                    </a:cubicBezTo>
                    <a:close/>
                    <a:moveTo>
                      <a:pt x="15" y="28"/>
                    </a:moveTo>
                    <a:cubicBezTo>
                      <a:pt x="17" y="26"/>
                      <a:pt x="21" y="24"/>
                      <a:pt x="21" y="16"/>
                    </a:cubicBezTo>
                    <a:cubicBezTo>
                      <a:pt x="31" y="22"/>
                      <a:pt x="27" y="38"/>
                      <a:pt x="20" y="36"/>
                    </a:cubicBezTo>
                    <a:cubicBezTo>
                      <a:pt x="13" y="35"/>
                      <a:pt x="13" y="30"/>
                      <a:pt x="1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2" name="Group 1"/>
          <p:cNvGrpSpPr/>
          <p:nvPr/>
        </p:nvGrpSpPr>
        <p:grpSpPr>
          <a:xfrm>
            <a:off x="1755733" y="5246109"/>
            <a:ext cx="2485349" cy="1818855"/>
            <a:chOff x="2160339" y="4874654"/>
            <a:chExt cx="3058095" cy="2238008"/>
          </a:xfrm>
        </p:grpSpPr>
        <p:sp>
          <p:nvSpPr>
            <p:cNvPr id="201" name="Rectangle 200"/>
            <p:cNvSpPr/>
            <p:nvPr/>
          </p:nvSpPr>
          <p:spPr>
            <a:xfrm>
              <a:off x="2160339" y="6004942"/>
              <a:ext cx="3058095" cy="1107720"/>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02" name="TextBox 201"/>
            <p:cNvSpPr txBox="1"/>
            <p:nvPr/>
          </p:nvSpPr>
          <p:spPr>
            <a:xfrm>
              <a:off x="2885379" y="5585938"/>
              <a:ext cx="1615823" cy="615563"/>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Settings</a:t>
              </a:r>
            </a:p>
          </p:txBody>
        </p:sp>
        <p:sp>
          <p:nvSpPr>
            <p:cNvPr id="229" name="Freeform 22"/>
            <p:cNvSpPr>
              <a:spLocks noEditPoints="1"/>
            </p:cNvSpPr>
            <p:nvPr/>
          </p:nvSpPr>
          <p:spPr bwMode="auto">
            <a:xfrm>
              <a:off x="3335195" y="4874654"/>
              <a:ext cx="695051" cy="695232"/>
            </a:xfrm>
            <a:custGeom>
              <a:avLst/>
              <a:gdLst>
                <a:gd name="T0" fmla="*/ 42 w 44"/>
                <a:gd name="T1" fmla="*/ 18 h 44"/>
                <a:gd name="T2" fmla="*/ 35 w 44"/>
                <a:gd name="T3" fmla="*/ 18 h 44"/>
                <a:gd name="T4" fmla="*/ 34 w 44"/>
                <a:gd name="T5" fmla="*/ 14 h 44"/>
                <a:gd name="T6" fmla="*/ 38 w 44"/>
                <a:gd name="T7" fmla="*/ 10 h 44"/>
                <a:gd name="T8" fmla="*/ 38 w 44"/>
                <a:gd name="T9" fmla="*/ 7 h 44"/>
                <a:gd name="T10" fmla="*/ 36 w 44"/>
                <a:gd name="T11" fmla="*/ 5 h 44"/>
                <a:gd name="T12" fmla="*/ 33 w 44"/>
                <a:gd name="T13" fmla="*/ 5 h 44"/>
                <a:gd name="T14" fmla="*/ 29 w 44"/>
                <a:gd name="T15" fmla="*/ 9 h 44"/>
                <a:gd name="T16" fmla="*/ 25 w 44"/>
                <a:gd name="T17" fmla="*/ 8 h 44"/>
                <a:gd name="T18" fmla="*/ 25 w 44"/>
                <a:gd name="T19" fmla="*/ 2 h 44"/>
                <a:gd name="T20" fmla="*/ 23 w 44"/>
                <a:gd name="T21" fmla="*/ 0 h 44"/>
                <a:gd name="T22" fmla="*/ 20 w 44"/>
                <a:gd name="T23" fmla="*/ 0 h 44"/>
                <a:gd name="T24" fmla="*/ 18 w 44"/>
                <a:gd name="T25" fmla="*/ 2 h 44"/>
                <a:gd name="T26" fmla="*/ 18 w 44"/>
                <a:gd name="T27" fmla="*/ 8 h 44"/>
                <a:gd name="T28" fmla="*/ 14 w 44"/>
                <a:gd name="T29" fmla="*/ 9 h 44"/>
                <a:gd name="T30" fmla="*/ 10 w 44"/>
                <a:gd name="T31" fmla="*/ 6 h 44"/>
                <a:gd name="T32" fmla="*/ 7 w 44"/>
                <a:gd name="T33" fmla="*/ 6 h 44"/>
                <a:gd name="T34" fmla="*/ 5 w 44"/>
                <a:gd name="T35" fmla="*/ 8 h 44"/>
                <a:gd name="T36" fmla="*/ 5 w 44"/>
                <a:gd name="T37" fmla="*/ 11 h 44"/>
                <a:gd name="T38" fmla="*/ 9 w 44"/>
                <a:gd name="T39" fmla="*/ 15 h 44"/>
                <a:gd name="T40" fmla="*/ 7 w 44"/>
                <a:gd name="T41" fmla="*/ 19 h 44"/>
                <a:gd name="T42" fmla="*/ 2 w 44"/>
                <a:gd name="T43" fmla="*/ 19 h 44"/>
                <a:gd name="T44" fmla="*/ 0 w 44"/>
                <a:gd name="T45" fmla="*/ 21 h 44"/>
                <a:gd name="T46" fmla="*/ 0 w 44"/>
                <a:gd name="T47" fmla="*/ 24 h 44"/>
                <a:gd name="T48" fmla="*/ 2 w 44"/>
                <a:gd name="T49" fmla="*/ 26 h 44"/>
                <a:gd name="T50" fmla="*/ 7 w 44"/>
                <a:gd name="T51" fmla="*/ 26 h 44"/>
                <a:gd name="T52" fmla="*/ 9 w 44"/>
                <a:gd name="T53" fmla="*/ 30 h 44"/>
                <a:gd name="T54" fmla="*/ 6 w 44"/>
                <a:gd name="T55" fmla="*/ 34 h 44"/>
                <a:gd name="T56" fmla="*/ 6 w 44"/>
                <a:gd name="T57" fmla="*/ 37 h 44"/>
                <a:gd name="T58" fmla="*/ 8 w 44"/>
                <a:gd name="T59" fmla="*/ 39 h 44"/>
                <a:gd name="T60" fmla="*/ 11 w 44"/>
                <a:gd name="T61" fmla="*/ 39 h 44"/>
                <a:gd name="T62" fmla="*/ 15 w 44"/>
                <a:gd name="T63" fmla="*/ 35 h 44"/>
                <a:gd name="T64" fmla="*/ 19 w 44"/>
                <a:gd name="T65" fmla="*/ 36 h 44"/>
                <a:gd name="T66" fmla="*/ 19 w 44"/>
                <a:gd name="T67" fmla="*/ 42 h 44"/>
                <a:gd name="T68" fmla="*/ 21 w 44"/>
                <a:gd name="T69" fmla="*/ 44 h 44"/>
                <a:gd name="T70" fmla="*/ 24 w 44"/>
                <a:gd name="T71" fmla="*/ 44 h 44"/>
                <a:gd name="T72" fmla="*/ 26 w 44"/>
                <a:gd name="T73" fmla="*/ 42 h 44"/>
                <a:gd name="T74" fmla="*/ 26 w 44"/>
                <a:gd name="T75" fmla="*/ 36 h 44"/>
                <a:gd name="T76" fmla="*/ 30 w 44"/>
                <a:gd name="T77" fmla="*/ 34 h 44"/>
                <a:gd name="T78" fmla="*/ 34 w 44"/>
                <a:gd name="T79" fmla="*/ 38 h 44"/>
                <a:gd name="T80" fmla="*/ 37 w 44"/>
                <a:gd name="T81" fmla="*/ 38 h 44"/>
                <a:gd name="T82" fmla="*/ 39 w 44"/>
                <a:gd name="T83" fmla="*/ 36 h 44"/>
                <a:gd name="T84" fmla="*/ 39 w 44"/>
                <a:gd name="T85" fmla="*/ 33 h 44"/>
                <a:gd name="T86" fmla="*/ 35 w 44"/>
                <a:gd name="T87" fmla="*/ 28 h 44"/>
                <a:gd name="T88" fmla="*/ 36 w 44"/>
                <a:gd name="T89" fmla="*/ 25 h 44"/>
                <a:gd name="T90" fmla="*/ 42 w 44"/>
                <a:gd name="T91" fmla="*/ 25 h 44"/>
                <a:gd name="T92" fmla="*/ 44 w 44"/>
                <a:gd name="T93" fmla="*/ 23 h 44"/>
                <a:gd name="T94" fmla="*/ 44 w 44"/>
                <a:gd name="T95" fmla="*/ 20 h 44"/>
                <a:gd name="T96" fmla="*/ 42 w 44"/>
                <a:gd name="T97" fmla="*/ 18 h 44"/>
                <a:gd name="T98" fmla="*/ 21 w 44"/>
                <a:gd name="T99" fmla="*/ 28 h 44"/>
                <a:gd name="T100" fmla="*/ 15 w 44"/>
                <a:gd name="T101" fmla="*/ 22 h 44"/>
                <a:gd name="T102" fmla="*/ 21 w 44"/>
                <a:gd name="T103" fmla="*/ 16 h 44"/>
                <a:gd name="T104" fmla="*/ 28 w 44"/>
                <a:gd name="T105" fmla="*/ 22 h 44"/>
                <a:gd name="T106" fmla="*/ 21 w 44"/>
                <a:gd name="T10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4">
                  <a:moveTo>
                    <a:pt x="42" y="18"/>
                  </a:moveTo>
                  <a:cubicBezTo>
                    <a:pt x="35" y="18"/>
                    <a:pt x="35" y="18"/>
                    <a:pt x="35" y="18"/>
                  </a:cubicBezTo>
                  <a:cubicBezTo>
                    <a:pt x="35" y="17"/>
                    <a:pt x="35" y="15"/>
                    <a:pt x="34" y="14"/>
                  </a:cubicBezTo>
                  <a:cubicBezTo>
                    <a:pt x="38" y="10"/>
                    <a:pt x="38" y="10"/>
                    <a:pt x="38" y="10"/>
                  </a:cubicBezTo>
                  <a:cubicBezTo>
                    <a:pt x="39" y="9"/>
                    <a:pt x="39" y="8"/>
                    <a:pt x="38" y="7"/>
                  </a:cubicBezTo>
                  <a:cubicBezTo>
                    <a:pt x="36" y="5"/>
                    <a:pt x="36" y="5"/>
                    <a:pt x="36" y="5"/>
                  </a:cubicBezTo>
                  <a:cubicBezTo>
                    <a:pt x="35" y="4"/>
                    <a:pt x="34" y="4"/>
                    <a:pt x="33" y="5"/>
                  </a:cubicBezTo>
                  <a:cubicBezTo>
                    <a:pt x="29" y="9"/>
                    <a:pt x="29" y="9"/>
                    <a:pt x="29" y="9"/>
                  </a:cubicBezTo>
                  <a:cubicBezTo>
                    <a:pt x="28" y="9"/>
                    <a:pt x="26" y="8"/>
                    <a:pt x="25" y="8"/>
                  </a:cubicBezTo>
                  <a:cubicBezTo>
                    <a:pt x="25" y="2"/>
                    <a:pt x="25" y="2"/>
                    <a:pt x="25" y="2"/>
                  </a:cubicBezTo>
                  <a:cubicBezTo>
                    <a:pt x="25" y="1"/>
                    <a:pt x="24" y="0"/>
                    <a:pt x="23" y="0"/>
                  </a:cubicBezTo>
                  <a:cubicBezTo>
                    <a:pt x="20" y="0"/>
                    <a:pt x="20" y="0"/>
                    <a:pt x="20" y="0"/>
                  </a:cubicBezTo>
                  <a:cubicBezTo>
                    <a:pt x="19" y="0"/>
                    <a:pt x="18" y="1"/>
                    <a:pt x="18" y="2"/>
                  </a:cubicBezTo>
                  <a:cubicBezTo>
                    <a:pt x="18" y="8"/>
                    <a:pt x="18" y="8"/>
                    <a:pt x="18" y="8"/>
                  </a:cubicBezTo>
                  <a:cubicBezTo>
                    <a:pt x="16" y="8"/>
                    <a:pt x="15" y="9"/>
                    <a:pt x="14" y="9"/>
                  </a:cubicBezTo>
                  <a:cubicBezTo>
                    <a:pt x="10" y="6"/>
                    <a:pt x="10" y="6"/>
                    <a:pt x="10" y="6"/>
                  </a:cubicBezTo>
                  <a:cubicBezTo>
                    <a:pt x="9" y="5"/>
                    <a:pt x="8" y="5"/>
                    <a:pt x="7" y="6"/>
                  </a:cubicBezTo>
                  <a:cubicBezTo>
                    <a:pt x="5" y="8"/>
                    <a:pt x="5" y="8"/>
                    <a:pt x="5" y="8"/>
                  </a:cubicBezTo>
                  <a:cubicBezTo>
                    <a:pt x="4" y="9"/>
                    <a:pt x="4" y="10"/>
                    <a:pt x="5" y="11"/>
                  </a:cubicBezTo>
                  <a:cubicBezTo>
                    <a:pt x="9" y="15"/>
                    <a:pt x="9" y="15"/>
                    <a:pt x="9" y="15"/>
                  </a:cubicBezTo>
                  <a:cubicBezTo>
                    <a:pt x="8" y="16"/>
                    <a:pt x="7" y="17"/>
                    <a:pt x="7" y="19"/>
                  </a:cubicBezTo>
                  <a:cubicBezTo>
                    <a:pt x="2" y="19"/>
                    <a:pt x="2" y="19"/>
                    <a:pt x="2" y="19"/>
                  </a:cubicBezTo>
                  <a:cubicBezTo>
                    <a:pt x="1" y="19"/>
                    <a:pt x="0" y="20"/>
                    <a:pt x="0" y="21"/>
                  </a:cubicBezTo>
                  <a:cubicBezTo>
                    <a:pt x="0" y="24"/>
                    <a:pt x="0" y="24"/>
                    <a:pt x="0" y="24"/>
                  </a:cubicBezTo>
                  <a:cubicBezTo>
                    <a:pt x="0" y="25"/>
                    <a:pt x="1" y="26"/>
                    <a:pt x="2" y="26"/>
                  </a:cubicBezTo>
                  <a:cubicBezTo>
                    <a:pt x="7" y="26"/>
                    <a:pt x="7" y="26"/>
                    <a:pt x="7" y="26"/>
                  </a:cubicBezTo>
                  <a:cubicBezTo>
                    <a:pt x="8" y="28"/>
                    <a:pt x="8" y="29"/>
                    <a:pt x="9" y="30"/>
                  </a:cubicBezTo>
                  <a:cubicBezTo>
                    <a:pt x="6" y="34"/>
                    <a:pt x="6" y="34"/>
                    <a:pt x="6" y="34"/>
                  </a:cubicBezTo>
                  <a:cubicBezTo>
                    <a:pt x="5" y="35"/>
                    <a:pt x="5" y="36"/>
                    <a:pt x="6" y="37"/>
                  </a:cubicBezTo>
                  <a:cubicBezTo>
                    <a:pt x="8" y="39"/>
                    <a:pt x="8" y="39"/>
                    <a:pt x="8" y="39"/>
                  </a:cubicBezTo>
                  <a:cubicBezTo>
                    <a:pt x="9" y="40"/>
                    <a:pt x="10" y="40"/>
                    <a:pt x="11" y="39"/>
                  </a:cubicBezTo>
                  <a:cubicBezTo>
                    <a:pt x="15" y="35"/>
                    <a:pt x="15" y="35"/>
                    <a:pt x="15" y="35"/>
                  </a:cubicBezTo>
                  <a:cubicBezTo>
                    <a:pt x="16" y="36"/>
                    <a:pt x="18" y="36"/>
                    <a:pt x="19" y="36"/>
                  </a:cubicBezTo>
                  <a:cubicBezTo>
                    <a:pt x="19" y="42"/>
                    <a:pt x="19" y="42"/>
                    <a:pt x="19" y="42"/>
                  </a:cubicBezTo>
                  <a:cubicBezTo>
                    <a:pt x="19" y="43"/>
                    <a:pt x="20" y="44"/>
                    <a:pt x="21" y="44"/>
                  </a:cubicBezTo>
                  <a:cubicBezTo>
                    <a:pt x="24" y="44"/>
                    <a:pt x="24" y="44"/>
                    <a:pt x="24" y="44"/>
                  </a:cubicBezTo>
                  <a:cubicBezTo>
                    <a:pt x="25" y="44"/>
                    <a:pt x="26" y="43"/>
                    <a:pt x="26" y="42"/>
                  </a:cubicBezTo>
                  <a:cubicBezTo>
                    <a:pt x="26" y="36"/>
                    <a:pt x="26" y="36"/>
                    <a:pt x="26" y="36"/>
                  </a:cubicBezTo>
                  <a:cubicBezTo>
                    <a:pt x="28" y="35"/>
                    <a:pt x="29" y="35"/>
                    <a:pt x="30" y="34"/>
                  </a:cubicBezTo>
                  <a:cubicBezTo>
                    <a:pt x="34" y="38"/>
                    <a:pt x="34" y="38"/>
                    <a:pt x="34" y="38"/>
                  </a:cubicBezTo>
                  <a:cubicBezTo>
                    <a:pt x="35" y="39"/>
                    <a:pt x="36" y="39"/>
                    <a:pt x="37" y="38"/>
                  </a:cubicBezTo>
                  <a:cubicBezTo>
                    <a:pt x="39" y="36"/>
                    <a:pt x="39" y="36"/>
                    <a:pt x="39" y="36"/>
                  </a:cubicBezTo>
                  <a:cubicBezTo>
                    <a:pt x="40" y="35"/>
                    <a:pt x="40" y="34"/>
                    <a:pt x="39" y="33"/>
                  </a:cubicBezTo>
                  <a:cubicBezTo>
                    <a:pt x="35" y="28"/>
                    <a:pt x="35" y="28"/>
                    <a:pt x="35" y="28"/>
                  </a:cubicBezTo>
                  <a:cubicBezTo>
                    <a:pt x="35" y="27"/>
                    <a:pt x="35" y="26"/>
                    <a:pt x="36" y="25"/>
                  </a:cubicBezTo>
                  <a:cubicBezTo>
                    <a:pt x="42" y="25"/>
                    <a:pt x="42" y="25"/>
                    <a:pt x="42" y="25"/>
                  </a:cubicBezTo>
                  <a:cubicBezTo>
                    <a:pt x="43" y="25"/>
                    <a:pt x="44" y="24"/>
                    <a:pt x="44" y="23"/>
                  </a:cubicBezTo>
                  <a:cubicBezTo>
                    <a:pt x="44" y="20"/>
                    <a:pt x="44" y="20"/>
                    <a:pt x="44" y="20"/>
                  </a:cubicBezTo>
                  <a:cubicBezTo>
                    <a:pt x="44" y="19"/>
                    <a:pt x="43" y="18"/>
                    <a:pt x="42" y="18"/>
                  </a:cubicBezTo>
                  <a:close/>
                  <a:moveTo>
                    <a:pt x="21" y="28"/>
                  </a:moveTo>
                  <a:cubicBezTo>
                    <a:pt x="18" y="28"/>
                    <a:pt x="15" y="25"/>
                    <a:pt x="15" y="22"/>
                  </a:cubicBezTo>
                  <a:cubicBezTo>
                    <a:pt x="15" y="19"/>
                    <a:pt x="18" y="16"/>
                    <a:pt x="21" y="16"/>
                  </a:cubicBezTo>
                  <a:cubicBezTo>
                    <a:pt x="25" y="16"/>
                    <a:pt x="28" y="19"/>
                    <a:pt x="28" y="22"/>
                  </a:cubicBezTo>
                  <a:cubicBezTo>
                    <a:pt x="28" y="25"/>
                    <a:pt x="25" y="28"/>
                    <a:pt x="21" y="28"/>
                  </a:cubicBezTo>
                  <a:close/>
                </a:path>
              </a:pathLst>
            </a:custGeom>
            <a:solidFill>
              <a:schemeClr val="accent4"/>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4" name="Group 3"/>
          <p:cNvGrpSpPr/>
          <p:nvPr/>
        </p:nvGrpSpPr>
        <p:grpSpPr>
          <a:xfrm>
            <a:off x="7131362" y="5179926"/>
            <a:ext cx="2485349" cy="1885042"/>
            <a:chOff x="8774774" y="4793214"/>
            <a:chExt cx="3058095" cy="2319446"/>
          </a:xfrm>
        </p:grpSpPr>
        <p:sp>
          <p:nvSpPr>
            <p:cNvPr id="208" name="Rectangle 207"/>
            <p:cNvSpPr/>
            <p:nvPr/>
          </p:nvSpPr>
          <p:spPr>
            <a:xfrm>
              <a:off x="8774774" y="6004941"/>
              <a:ext cx="3058095" cy="1107719"/>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09" name="TextBox 208"/>
            <p:cNvSpPr txBox="1"/>
            <p:nvPr/>
          </p:nvSpPr>
          <p:spPr>
            <a:xfrm>
              <a:off x="9472201" y="5585937"/>
              <a:ext cx="1671051" cy="615562"/>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Turn On</a:t>
              </a:r>
            </a:p>
          </p:txBody>
        </p:sp>
        <p:sp>
          <p:nvSpPr>
            <p:cNvPr id="230" name="Freeform 102"/>
            <p:cNvSpPr>
              <a:spLocks noEditPoints="1"/>
            </p:cNvSpPr>
            <p:nvPr/>
          </p:nvSpPr>
          <p:spPr bwMode="auto">
            <a:xfrm>
              <a:off x="9941313" y="4793214"/>
              <a:ext cx="752280" cy="752476"/>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28 w 64"/>
                <a:gd name="T11" fmla="*/ 8 h 64"/>
                <a:gd name="T12" fmla="*/ 36 w 64"/>
                <a:gd name="T13" fmla="*/ 8 h 64"/>
                <a:gd name="T14" fmla="*/ 36 w 64"/>
                <a:gd name="T15" fmla="*/ 28 h 64"/>
                <a:gd name="T16" fmla="*/ 28 w 64"/>
                <a:gd name="T17" fmla="*/ 28 h 64"/>
                <a:gd name="T18" fmla="*/ 28 w 64"/>
                <a:gd name="T19" fmla="*/ 8 h 64"/>
                <a:gd name="T20" fmla="*/ 32 w 64"/>
                <a:gd name="T21" fmla="*/ 53 h 64"/>
                <a:gd name="T22" fmla="*/ 11 w 64"/>
                <a:gd name="T23" fmla="*/ 32 h 64"/>
                <a:gd name="T24" fmla="*/ 24 w 64"/>
                <a:gd name="T25" fmla="*/ 13 h 64"/>
                <a:gd name="T26" fmla="*/ 24 w 64"/>
                <a:gd name="T27" fmla="*/ 12 h 64"/>
                <a:gd name="T28" fmla="*/ 24 w 64"/>
                <a:gd name="T29" fmla="*/ 20 h 64"/>
                <a:gd name="T30" fmla="*/ 17 w 64"/>
                <a:gd name="T31" fmla="*/ 32 h 64"/>
                <a:gd name="T32" fmla="*/ 32 w 64"/>
                <a:gd name="T33" fmla="*/ 47 h 64"/>
                <a:gd name="T34" fmla="*/ 47 w 64"/>
                <a:gd name="T35" fmla="*/ 32 h 64"/>
                <a:gd name="T36" fmla="*/ 40 w 64"/>
                <a:gd name="T37" fmla="*/ 20 h 64"/>
                <a:gd name="T38" fmla="*/ 40 w 64"/>
                <a:gd name="T39" fmla="*/ 12 h 64"/>
                <a:gd name="T40" fmla="*/ 40 w 64"/>
                <a:gd name="T41" fmla="*/ 13 h 64"/>
                <a:gd name="T42" fmla="*/ 53 w 64"/>
                <a:gd name="T43" fmla="*/ 32 h 64"/>
                <a:gd name="T44" fmla="*/ 32 w 64"/>
                <a:gd name="T45"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28" y="8"/>
                  </a:moveTo>
                  <a:cubicBezTo>
                    <a:pt x="36" y="8"/>
                    <a:pt x="36" y="8"/>
                    <a:pt x="36" y="8"/>
                  </a:cubicBezTo>
                  <a:cubicBezTo>
                    <a:pt x="36" y="28"/>
                    <a:pt x="36" y="28"/>
                    <a:pt x="36" y="28"/>
                  </a:cubicBezTo>
                  <a:cubicBezTo>
                    <a:pt x="28" y="28"/>
                    <a:pt x="28" y="28"/>
                    <a:pt x="28" y="28"/>
                  </a:cubicBezTo>
                  <a:lnTo>
                    <a:pt x="28" y="8"/>
                  </a:lnTo>
                  <a:close/>
                  <a:moveTo>
                    <a:pt x="32" y="53"/>
                  </a:moveTo>
                  <a:cubicBezTo>
                    <a:pt x="20" y="53"/>
                    <a:pt x="11" y="44"/>
                    <a:pt x="11" y="32"/>
                  </a:cubicBezTo>
                  <a:cubicBezTo>
                    <a:pt x="11" y="24"/>
                    <a:pt x="16" y="16"/>
                    <a:pt x="24" y="13"/>
                  </a:cubicBezTo>
                  <a:cubicBezTo>
                    <a:pt x="24" y="12"/>
                    <a:pt x="24" y="12"/>
                    <a:pt x="24" y="12"/>
                  </a:cubicBezTo>
                  <a:cubicBezTo>
                    <a:pt x="24" y="20"/>
                    <a:pt x="24" y="20"/>
                    <a:pt x="24" y="20"/>
                  </a:cubicBezTo>
                  <a:cubicBezTo>
                    <a:pt x="20" y="22"/>
                    <a:pt x="17" y="27"/>
                    <a:pt x="17" y="32"/>
                  </a:cubicBezTo>
                  <a:cubicBezTo>
                    <a:pt x="17" y="40"/>
                    <a:pt x="24" y="47"/>
                    <a:pt x="32" y="47"/>
                  </a:cubicBezTo>
                  <a:cubicBezTo>
                    <a:pt x="40" y="47"/>
                    <a:pt x="47" y="40"/>
                    <a:pt x="47" y="32"/>
                  </a:cubicBezTo>
                  <a:cubicBezTo>
                    <a:pt x="47" y="27"/>
                    <a:pt x="44" y="22"/>
                    <a:pt x="40" y="20"/>
                  </a:cubicBezTo>
                  <a:cubicBezTo>
                    <a:pt x="40" y="12"/>
                    <a:pt x="40" y="12"/>
                    <a:pt x="40" y="12"/>
                  </a:cubicBezTo>
                  <a:cubicBezTo>
                    <a:pt x="40" y="13"/>
                    <a:pt x="40" y="13"/>
                    <a:pt x="40" y="13"/>
                  </a:cubicBezTo>
                  <a:cubicBezTo>
                    <a:pt x="48" y="16"/>
                    <a:pt x="53" y="24"/>
                    <a:pt x="53" y="32"/>
                  </a:cubicBezTo>
                  <a:cubicBezTo>
                    <a:pt x="53" y="44"/>
                    <a:pt x="44" y="53"/>
                    <a:pt x="32" y="53"/>
                  </a:cubicBezTo>
                  <a:close/>
                </a:path>
              </a:pathLst>
            </a:custGeom>
            <a:solidFill>
              <a:schemeClr val="accent5"/>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grpSp>
        <p:nvGrpSpPr>
          <p:cNvPr id="5" name="Group 4"/>
          <p:cNvGrpSpPr/>
          <p:nvPr/>
        </p:nvGrpSpPr>
        <p:grpSpPr>
          <a:xfrm>
            <a:off x="7131362" y="7703120"/>
            <a:ext cx="2485349" cy="1946774"/>
            <a:chOff x="8774774" y="7897873"/>
            <a:chExt cx="3058095" cy="2395404"/>
          </a:xfrm>
        </p:grpSpPr>
        <p:sp>
          <p:nvSpPr>
            <p:cNvPr id="214" name="Rectangle 213"/>
            <p:cNvSpPr/>
            <p:nvPr/>
          </p:nvSpPr>
          <p:spPr>
            <a:xfrm>
              <a:off x="8774774" y="9185557"/>
              <a:ext cx="3058095" cy="1107720"/>
            </a:xfrm>
            <a:prstGeom prst="rect">
              <a:avLst/>
            </a:prstGeom>
          </p:spPr>
          <p:txBody>
            <a:bodyPr wrap="square" lIns="148599" tIns="74300" rIns="148599" bIns="74300">
              <a:spAutoFit/>
            </a:bodyPr>
            <a:lstStyle/>
            <a:p>
              <a:pPr algn="ctr">
                <a:lnSpc>
                  <a:spcPct val="150000"/>
                </a:lnSpc>
              </a:pPr>
              <a:r>
                <a:rPr lang="pt-BR" sz="1625" dirty="0">
                  <a:latin typeface="Lato Light"/>
                  <a:cs typeface="Lato Light"/>
                </a:rPr>
                <a:t>Lorem ipsum dolor sit amet, consectetur.</a:t>
              </a:r>
              <a:endParaRPr lang="id-ID" sz="1625" dirty="0">
                <a:solidFill>
                  <a:schemeClr val="bg1">
                    <a:lumMod val="65000"/>
                  </a:schemeClr>
                </a:solidFill>
                <a:latin typeface="Lato Light"/>
                <a:cs typeface="Lato Light"/>
              </a:endParaRPr>
            </a:p>
          </p:txBody>
        </p:sp>
        <p:sp>
          <p:nvSpPr>
            <p:cNvPr id="215" name="TextBox 214"/>
            <p:cNvSpPr txBox="1"/>
            <p:nvPr/>
          </p:nvSpPr>
          <p:spPr>
            <a:xfrm>
              <a:off x="9459382" y="8766554"/>
              <a:ext cx="1696693" cy="615562"/>
            </a:xfrm>
            <a:prstGeom prst="rect">
              <a:avLst/>
            </a:prstGeom>
            <a:noFill/>
          </p:spPr>
          <p:txBody>
            <a:bodyPr wrap="none" lIns="148599" tIns="74300" rIns="148599" bIns="74300" rtlCol="0">
              <a:spAutoFit/>
            </a:bodyPr>
            <a:lstStyle/>
            <a:p>
              <a:pPr algn="ctr"/>
              <a:r>
                <a:rPr lang="id-ID" sz="2276" b="1" dirty="0">
                  <a:solidFill>
                    <a:schemeClr val="tx2"/>
                  </a:solidFill>
                  <a:latin typeface="Lato Regular"/>
                  <a:cs typeface="Lato Regular"/>
                </a:rPr>
                <a:t>Aproved</a:t>
              </a:r>
            </a:p>
          </p:txBody>
        </p:sp>
        <p:grpSp>
          <p:nvGrpSpPr>
            <p:cNvPr id="231" name="Group 230"/>
            <p:cNvGrpSpPr/>
            <p:nvPr/>
          </p:nvGrpSpPr>
          <p:grpSpPr>
            <a:xfrm>
              <a:off x="9941313" y="7897873"/>
              <a:ext cx="657055" cy="752476"/>
              <a:chOff x="9953626" y="3624263"/>
              <a:chExt cx="328613" cy="376238"/>
            </a:xfrm>
            <a:solidFill>
              <a:schemeClr val="accent6"/>
            </a:solidFill>
          </p:grpSpPr>
          <p:sp>
            <p:nvSpPr>
              <p:cNvPr id="232" name="Freeform 98"/>
              <p:cNvSpPr>
                <a:spLocks noEditPoints="1"/>
              </p:cNvSpPr>
              <p:nvPr/>
            </p:nvSpPr>
            <p:spPr bwMode="auto">
              <a:xfrm>
                <a:off x="10023476" y="3624263"/>
                <a:ext cx="188913" cy="93663"/>
              </a:xfrm>
              <a:custGeom>
                <a:avLst/>
                <a:gdLst>
                  <a:gd name="T0" fmla="*/ 32 w 32"/>
                  <a:gd name="T1" fmla="*/ 8 h 16"/>
                  <a:gd name="T2" fmla="*/ 24 w 32"/>
                  <a:gd name="T3" fmla="*/ 8 h 16"/>
                  <a:gd name="T4" fmla="*/ 16 w 32"/>
                  <a:gd name="T5" fmla="*/ 0 h 16"/>
                  <a:gd name="T6" fmla="*/ 8 w 32"/>
                  <a:gd name="T7" fmla="*/ 8 h 16"/>
                  <a:gd name="T8" fmla="*/ 0 w 32"/>
                  <a:gd name="T9" fmla="*/ 8 h 16"/>
                  <a:gd name="T10" fmla="*/ 0 w 32"/>
                  <a:gd name="T11" fmla="*/ 16 h 16"/>
                  <a:gd name="T12" fmla="*/ 32 w 32"/>
                  <a:gd name="T13" fmla="*/ 16 h 16"/>
                  <a:gd name="T14" fmla="*/ 32 w 32"/>
                  <a:gd name="T15" fmla="*/ 8 h 16"/>
                  <a:gd name="T16" fmla="*/ 16 w 32"/>
                  <a:gd name="T17" fmla="*/ 12 h 16"/>
                  <a:gd name="T18" fmla="*/ 12 w 32"/>
                  <a:gd name="T19" fmla="*/ 8 h 16"/>
                  <a:gd name="T20" fmla="*/ 16 w 32"/>
                  <a:gd name="T21" fmla="*/ 4 h 16"/>
                  <a:gd name="T22" fmla="*/ 20 w 32"/>
                  <a:gd name="T23" fmla="*/ 8 h 16"/>
                  <a:gd name="T24" fmla="*/ 16 w 32"/>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6">
                    <a:moveTo>
                      <a:pt x="32" y="8"/>
                    </a:moveTo>
                    <a:cubicBezTo>
                      <a:pt x="24" y="8"/>
                      <a:pt x="24" y="8"/>
                      <a:pt x="24" y="8"/>
                    </a:cubicBezTo>
                    <a:cubicBezTo>
                      <a:pt x="24" y="4"/>
                      <a:pt x="20" y="0"/>
                      <a:pt x="16" y="0"/>
                    </a:cubicBezTo>
                    <a:cubicBezTo>
                      <a:pt x="12" y="0"/>
                      <a:pt x="8" y="4"/>
                      <a:pt x="8" y="8"/>
                    </a:cubicBezTo>
                    <a:cubicBezTo>
                      <a:pt x="0" y="8"/>
                      <a:pt x="0" y="8"/>
                      <a:pt x="0" y="8"/>
                    </a:cubicBezTo>
                    <a:cubicBezTo>
                      <a:pt x="0" y="16"/>
                      <a:pt x="0" y="16"/>
                      <a:pt x="0" y="16"/>
                    </a:cubicBezTo>
                    <a:cubicBezTo>
                      <a:pt x="32" y="16"/>
                      <a:pt x="32" y="16"/>
                      <a:pt x="32" y="16"/>
                    </a:cubicBezTo>
                    <a:lnTo>
                      <a:pt x="32" y="8"/>
                    </a:lnTo>
                    <a:close/>
                    <a:moveTo>
                      <a:pt x="16" y="12"/>
                    </a:moveTo>
                    <a:cubicBezTo>
                      <a:pt x="14" y="12"/>
                      <a:pt x="12" y="10"/>
                      <a:pt x="12" y="8"/>
                    </a:cubicBezTo>
                    <a:cubicBezTo>
                      <a:pt x="12" y="6"/>
                      <a:pt x="14" y="4"/>
                      <a:pt x="16" y="4"/>
                    </a:cubicBezTo>
                    <a:cubicBezTo>
                      <a:pt x="18" y="4"/>
                      <a:pt x="20" y="6"/>
                      <a:pt x="20" y="8"/>
                    </a:cubicBezTo>
                    <a:cubicBezTo>
                      <a:pt x="20" y="10"/>
                      <a:pt x="18" y="12"/>
                      <a:pt x="1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33" name="Freeform 99"/>
              <p:cNvSpPr>
                <a:spLocks noEditPoints="1"/>
              </p:cNvSpPr>
              <p:nvPr/>
            </p:nvSpPr>
            <p:spPr bwMode="auto">
              <a:xfrm>
                <a:off x="9953626" y="3671888"/>
                <a:ext cx="328613" cy="328613"/>
              </a:xfrm>
              <a:custGeom>
                <a:avLst/>
                <a:gdLst>
                  <a:gd name="T0" fmla="*/ 178 w 207"/>
                  <a:gd name="T1" fmla="*/ 0 h 207"/>
                  <a:gd name="T2" fmla="*/ 178 w 207"/>
                  <a:gd name="T3" fmla="*/ 44 h 207"/>
                  <a:gd name="T4" fmla="*/ 29 w 207"/>
                  <a:gd name="T5" fmla="*/ 44 h 207"/>
                  <a:gd name="T6" fmla="*/ 29 w 207"/>
                  <a:gd name="T7" fmla="*/ 0 h 207"/>
                  <a:gd name="T8" fmla="*/ 0 w 207"/>
                  <a:gd name="T9" fmla="*/ 0 h 207"/>
                  <a:gd name="T10" fmla="*/ 0 w 207"/>
                  <a:gd name="T11" fmla="*/ 207 h 207"/>
                  <a:gd name="T12" fmla="*/ 207 w 207"/>
                  <a:gd name="T13" fmla="*/ 207 h 207"/>
                  <a:gd name="T14" fmla="*/ 207 w 207"/>
                  <a:gd name="T15" fmla="*/ 0 h 207"/>
                  <a:gd name="T16" fmla="*/ 178 w 207"/>
                  <a:gd name="T17" fmla="*/ 0 h 207"/>
                  <a:gd name="T18" fmla="*/ 96 w 207"/>
                  <a:gd name="T19" fmla="*/ 174 h 207"/>
                  <a:gd name="T20" fmla="*/ 85 w 207"/>
                  <a:gd name="T21" fmla="*/ 166 h 207"/>
                  <a:gd name="T22" fmla="*/ 44 w 207"/>
                  <a:gd name="T23" fmla="*/ 122 h 207"/>
                  <a:gd name="T24" fmla="*/ 67 w 207"/>
                  <a:gd name="T25" fmla="*/ 103 h 207"/>
                  <a:gd name="T26" fmla="*/ 96 w 207"/>
                  <a:gd name="T27" fmla="*/ 133 h 207"/>
                  <a:gd name="T28" fmla="*/ 155 w 207"/>
                  <a:gd name="T29" fmla="*/ 74 h 207"/>
                  <a:gd name="T30" fmla="*/ 178 w 207"/>
                  <a:gd name="T31" fmla="*/ 96 h 207"/>
                  <a:gd name="T32" fmla="*/ 96 w 207"/>
                  <a:gd name="T33" fmla="*/ 17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207">
                    <a:moveTo>
                      <a:pt x="178" y="0"/>
                    </a:moveTo>
                    <a:lnTo>
                      <a:pt x="178" y="44"/>
                    </a:lnTo>
                    <a:lnTo>
                      <a:pt x="29" y="44"/>
                    </a:lnTo>
                    <a:lnTo>
                      <a:pt x="29" y="0"/>
                    </a:lnTo>
                    <a:lnTo>
                      <a:pt x="0" y="0"/>
                    </a:lnTo>
                    <a:lnTo>
                      <a:pt x="0" y="207"/>
                    </a:lnTo>
                    <a:lnTo>
                      <a:pt x="207" y="207"/>
                    </a:lnTo>
                    <a:lnTo>
                      <a:pt x="207" y="0"/>
                    </a:lnTo>
                    <a:lnTo>
                      <a:pt x="178" y="0"/>
                    </a:lnTo>
                    <a:close/>
                    <a:moveTo>
                      <a:pt x="96" y="174"/>
                    </a:moveTo>
                    <a:lnTo>
                      <a:pt x="85" y="166"/>
                    </a:lnTo>
                    <a:lnTo>
                      <a:pt x="44" y="122"/>
                    </a:lnTo>
                    <a:lnTo>
                      <a:pt x="67" y="103"/>
                    </a:lnTo>
                    <a:lnTo>
                      <a:pt x="96" y="133"/>
                    </a:lnTo>
                    <a:lnTo>
                      <a:pt x="155" y="74"/>
                    </a:lnTo>
                    <a:lnTo>
                      <a:pt x="178" y="96"/>
                    </a:lnTo>
                    <a:lnTo>
                      <a:pt x="96"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cxnSp>
        <p:nvCxnSpPr>
          <p:cNvPr id="234" name="Straight Connector 233"/>
          <p:cNvCxnSpPr/>
          <p:nvPr/>
        </p:nvCxnSpPr>
        <p:spPr>
          <a:xfrm>
            <a:off x="9975892" y="4418260"/>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56" name="Freeform 704"/>
          <p:cNvSpPr>
            <a:spLocks noChangeArrowheads="1"/>
          </p:cNvSpPr>
          <p:nvPr/>
        </p:nvSpPr>
        <p:spPr bwMode="auto">
          <a:xfrm>
            <a:off x="11992474" y="4091367"/>
            <a:ext cx="3975253" cy="7035836"/>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2"/>
          </a:solidFill>
          <a:ln>
            <a:noFill/>
          </a:ln>
          <a:effectLst/>
        </p:spPr>
        <p:txBody>
          <a:bodyPr wrap="none" anchor="ctr"/>
          <a:lstStyle/>
          <a:p>
            <a:endParaRPr lang="en-US" sz="2926" dirty="0">
              <a:latin typeface="Lato Light"/>
            </a:endParaRPr>
          </a:p>
        </p:txBody>
      </p:sp>
      <p:grpSp>
        <p:nvGrpSpPr>
          <p:cNvPr id="41" name="Group 40"/>
          <p:cNvGrpSpPr/>
          <p:nvPr/>
        </p:nvGrpSpPr>
        <p:grpSpPr>
          <a:xfrm>
            <a:off x="2698037" y="1676978"/>
            <a:ext cx="14775591" cy="1689698"/>
            <a:chOff x="3299207" y="483017"/>
            <a:chExt cx="18180607" cy="2079087"/>
          </a:xfrm>
        </p:grpSpPr>
        <p:sp>
          <p:nvSpPr>
            <p:cNvPr id="42" name="TextBox 41"/>
            <p:cNvSpPr txBox="1"/>
            <p:nvPr/>
          </p:nvSpPr>
          <p:spPr>
            <a:xfrm>
              <a:off x="3299207" y="483017"/>
              <a:ext cx="18180607" cy="1446575"/>
            </a:xfrm>
            <a:prstGeom prst="rect">
              <a:avLst/>
            </a:prstGeom>
            <a:noFill/>
          </p:spPr>
          <p:txBody>
            <a:bodyPr wrap="square" lIns="74300" tIns="37150" rIns="74300" bIns="37150" rtlCol="0">
              <a:spAutoFit/>
            </a:bodyPr>
            <a:lstStyle/>
            <a:p>
              <a:pPr algn="ctr"/>
              <a:r>
                <a:rPr lang="en-US" sz="7152" b="1" dirty="0">
                  <a:solidFill>
                    <a:schemeClr val="tx2"/>
                  </a:solidFill>
                  <a:latin typeface="Lato Regular"/>
                  <a:cs typeface="Lato Regular"/>
                </a:rPr>
                <a:t>Six Objectives of Illinois</a:t>
              </a:r>
              <a:endParaRPr lang="id-ID" sz="7152" b="1" dirty="0">
                <a:solidFill>
                  <a:schemeClr val="tx2"/>
                </a:solidFill>
                <a:latin typeface="Lato Regular"/>
                <a:cs typeface="Lato Regular"/>
              </a:endParaRP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278163609"/>
      </p:ext>
    </p:extLst>
  </p:cSld>
  <p:clrMapOvr>
    <a:masterClrMapping/>
  </p:clrMapOvr>
  <mc:AlternateContent xmlns:mc="http://schemas.openxmlformats.org/markup-compatibility/2006" xmlns:p14="http://schemas.microsoft.com/office/powerpoint/2010/main">
    <mc:Choice Requires="p14">
      <p:transition spd="med" p14:dur="700" advClick="0" advTm="2000">
        <p:fade/>
      </p:transition>
    </mc:Choice>
    <mc:Fallback xmlns="">
      <p:transition xmlns:p14="http://schemas.microsoft.com/office/powerpoint/2010/main" spd="med" advClick="0" advTm="2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1000"/>
                                        <p:tgtEl>
                                          <p:spTgt spid="41"/>
                                        </p:tgtEl>
                                      </p:cBhvr>
                                    </p:animEffect>
                                    <p:anim calcmode="lin" valueType="num">
                                      <p:cBhvr>
                                        <p:cTn id="8" dur="1000" fill="hold"/>
                                        <p:tgtEl>
                                          <p:spTgt spid="41"/>
                                        </p:tgtEl>
                                        <p:attrNameLst>
                                          <p:attrName>ppt_x</p:attrName>
                                        </p:attrNameLst>
                                      </p:cBhvr>
                                      <p:tavLst>
                                        <p:tav tm="0">
                                          <p:val>
                                            <p:strVal val="#ppt_x"/>
                                          </p:val>
                                        </p:tav>
                                        <p:tav tm="100000">
                                          <p:val>
                                            <p:strVal val="#ppt_x"/>
                                          </p:val>
                                        </p:tav>
                                      </p:tavLst>
                                    </p:anim>
                                    <p:anim calcmode="lin" valueType="num">
                                      <p:cBhvr>
                                        <p:cTn id="9" dur="900" decel="100000" fill="hold"/>
                                        <p:tgtEl>
                                          <p:spTgt spid="4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grpId="0" nodeType="afterEffect">
                                  <p:stCondLst>
                                    <p:cond delay="0"/>
                                  </p:stCondLst>
                                  <p:childTnLst>
                                    <p:set>
                                      <p:cBhvr>
                                        <p:cTn id="13" dur="1" fill="hold">
                                          <p:stCondLst>
                                            <p:cond delay="0"/>
                                          </p:stCondLst>
                                        </p:cTn>
                                        <p:tgtEl>
                                          <p:spTgt spid="156"/>
                                        </p:tgtEl>
                                        <p:attrNameLst>
                                          <p:attrName>style.visibility</p:attrName>
                                        </p:attrNameLst>
                                      </p:cBhvr>
                                      <p:to>
                                        <p:strVal val="visible"/>
                                      </p:to>
                                    </p:set>
                                    <p:animEffect transition="in" filter="fade">
                                      <p:cBhvr>
                                        <p:cTn id="14" dur="1000"/>
                                        <p:tgtEl>
                                          <p:spTgt spid="156"/>
                                        </p:tgtEl>
                                      </p:cBhvr>
                                    </p:animEffect>
                                    <p:anim calcmode="lin" valueType="num">
                                      <p:cBhvr>
                                        <p:cTn id="15" dur="1000" fill="hold"/>
                                        <p:tgtEl>
                                          <p:spTgt spid="156"/>
                                        </p:tgtEl>
                                        <p:attrNameLst>
                                          <p:attrName>ppt_x</p:attrName>
                                        </p:attrNameLst>
                                      </p:cBhvr>
                                      <p:tavLst>
                                        <p:tav tm="0">
                                          <p:val>
                                            <p:strVal val="#ppt_x"/>
                                          </p:val>
                                        </p:tav>
                                        <p:tav tm="100000">
                                          <p:val>
                                            <p:strVal val="#ppt_x"/>
                                          </p:val>
                                        </p:tav>
                                      </p:tavLst>
                                    </p:anim>
                                    <p:anim calcmode="lin" valueType="num">
                                      <p:cBhvr>
                                        <p:cTn id="16" dur="900" decel="100000" fill="hold"/>
                                        <p:tgtEl>
                                          <p:spTgt spid="156"/>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56"/>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234"/>
                                        </p:tgtEl>
                                        <p:attrNameLst>
                                          <p:attrName>style.visibility</p:attrName>
                                        </p:attrNameLst>
                                      </p:cBhvr>
                                      <p:to>
                                        <p:strVal val="visible"/>
                                      </p:to>
                                    </p:set>
                                    <p:animEffect transition="in" filter="fade">
                                      <p:cBhvr>
                                        <p:cTn id="21" dur="1000"/>
                                        <p:tgtEl>
                                          <p:spTgt spid="234"/>
                                        </p:tgtEl>
                                      </p:cBhvr>
                                    </p:animEffect>
                                    <p:anim calcmode="lin" valueType="num">
                                      <p:cBhvr>
                                        <p:cTn id="22" dur="1000" fill="hold"/>
                                        <p:tgtEl>
                                          <p:spTgt spid="234"/>
                                        </p:tgtEl>
                                        <p:attrNameLst>
                                          <p:attrName>ppt_x</p:attrName>
                                        </p:attrNameLst>
                                      </p:cBhvr>
                                      <p:tavLst>
                                        <p:tav tm="0">
                                          <p:val>
                                            <p:strVal val="#ppt_x"/>
                                          </p:val>
                                        </p:tav>
                                        <p:tav tm="100000">
                                          <p:val>
                                            <p:strVal val="#ppt_x"/>
                                          </p:val>
                                        </p:tav>
                                      </p:tavLst>
                                    </p:anim>
                                    <p:anim calcmode="lin" valueType="num">
                                      <p:cBhvr>
                                        <p:cTn id="23" dur="1000" fill="hold"/>
                                        <p:tgtEl>
                                          <p:spTgt spid="234"/>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500"/>
                                        <p:tgtEl>
                                          <p:spTgt spid="2"/>
                                        </p:tgtEl>
                                      </p:cBhvr>
                                    </p:animEffect>
                                  </p:childTnLst>
                                </p:cTn>
                              </p:par>
                              <p:par>
                                <p:cTn id="28" presetID="10"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par>
                                <p:cTn id="31" presetID="10"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500"/>
                                        <p:tgtEl>
                                          <p:spTgt spid="7"/>
                                        </p:tgtEl>
                                      </p:cBhvr>
                                    </p:animEffect>
                                  </p:childTnLst>
                                </p:cTn>
                              </p:par>
                              <p:par>
                                <p:cTn id="38" presetID="10" presetClass="entr" presetSubtype="0" fill="hold" nodeType="with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AutoShape 2"/>
          <p:cNvSpPr>
            <a:spLocks/>
          </p:cNvSpPr>
          <p:nvPr/>
        </p:nvSpPr>
        <p:spPr bwMode="auto">
          <a:xfrm>
            <a:off x="12730057" y="4328168"/>
            <a:ext cx="4746625" cy="4747861"/>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sz="2926" dirty="0">
              <a:latin typeface="Lato Light"/>
            </a:endParaRPr>
          </a:p>
        </p:txBody>
      </p:sp>
      <p:sp>
        <p:nvSpPr>
          <p:cNvPr id="41" name="AutoShape 3"/>
          <p:cNvSpPr>
            <a:spLocks/>
          </p:cNvSpPr>
          <p:nvPr/>
        </p:nvSpPr>
        <p:spPr bwMode="auto">
          <a:xfrm>
            <a:off x="9190725" y="4328168"/>
            <a:ext cx="4746625" cy="4747861"/>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sz="2926" dirty="0">
              <a:latin typeface="Lato Light"/>
            </a:endParaRPr>
          </a:p>
        </p:txBody>
      </p:sp>
      <p:sp>
        <p:nvSpPr>
          <p:cNvPr id="42" name="AutoShape 4"/>
          <p:cNvSpPr>
            <a:spLocks/>
          </p:cNvSpPr>
          <p:nvPr/>
        </p:nvSpPr>
        <p:spPr bwMode="auto">
          <a:xfrm>
            <a:off x="5744263" y="4328168"/>
            <a:ext cx="4746625" cy="4747861"/>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sz="2926" dirty="0">
              <a:latin typeface="Lato Light"/>
            </a:endParaRPr>
          </a:p>
        </p:txBody>
      </p:sp>
      <p:sp>
        <p:nvSpPr>
          <p:cNvPr id="43" name="AutoShape 5"/>
          <p:cNvSpPr>
            <a:spLocks/>
          </p:cNvSpPr>
          <p:nvPr/>
        </p:nvSpPr>
        <p:spPr bwMode="auto">
          <a:xfrm>
            <a:off x="2380350" y="4328168"/>
            <a:ext cx="4746625" cy="4747861"/>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sz="2926" dirty="0">
              <a:latin typeface="Lato Light"/>
            </a:endParaRPr>
          </a:p>
        </p:txBody>
      </p:sp>
      <p:sp>
        <p:nvSpPr>
          <p:cNvPr id="60" name="Freeform 1"/>
          <p:cNvSpPr>
            <a:spLocks noChangeArrowheads="1"/>
          </p:cNvSpPr>
          <p:nvPr/>
        </p:nvSpPr>
        <p:spPr bwMode="auto">
          <a:xfrm>
            <a:off x="4021756" y="6296688"/>
            <a:ext cx="1468556" cy="823903"/>
          </a:xfrm>
          <a:custGeom>
            <a:avLst/>
            <a:gdLst>
              <a:gd name="T0" fmla="*/ 9469 w 18938"/>
              <a:gd name="T1" fmla="*/ 0 h 10625"/>
              <a:gd name="T2" fmla="*/ 9469 w 18938"/>
              <a:gd name="T3" fmla="*/ 0 h 10625"/>
              <a:gd name="T4" fmla="*/ 0 w 18938"/>
              <a:gd name="T5" fmla="*/ 5313 h 10625"/>
              <a:gd name="T6" fmla="*/ 9469 w 18938"/>
              <a:gd name="T7" fmla="*/ 10624 h 10625"/>
              <a:gd name="T8" fmla="*/ 18937 w 18938"/>
              <a:gd name="T9" fmla="*/ 5313 h 10625"/>
              <a:gd name="T10" fmla="*/ 9469 w 18938"/>
              <a:gd name="T11" fmla="*/ 0 h 10625"/>
              <a:gd name="T12" fmla="*/ 9469 w 18938"/>
              <a:gd name="T13" fmla="*/ 9406 h 10625"/>
              <a:gd name="T14" fmla="*/ 9469 w 18938"/>
              <a:gd name="T15" fmla="*/ 9406 h 10625"/>
              <a:gd name="T16" fmla="*/ 5282 w 18938"/>
              <a:gd name="T17" fmla="*/ 5313 h 10625"/>
              <a:gd name="T18" fmla="*/ 9469 w 18938"/>
              <a:gd name="T19" fmla="*/ 1250 h 10625"/>
              <a:gd name="T20" fmla="*/ 13687 w 18938"/>
              <a:gd name="T21" fmla="*/ 5313 h 10625"/>
              <a:gd name="T22" fmla="*/ 9469 w 18938"/>
              <a:gd name="T23" fmla="*/ 9406 h 10625"/>
              <a:gd name="T24" fmla="*/ 11593 w 18938"/>
              <a:gd name="T25" fmla="*/ 5313 h 10625"/>
              <a:gd name="T26" fmla="*/ 11593 w 18938"/>
              <a:gd name="T27" fmla="*/ 5313 h 10625"/>
              <a:gd name="T28" fmla="*/ 9469 w 18938"/>
              <a:gd name="T29" fmla="*/ 7343 h 10625"/>
              <a:gd name="T30" fmla="*/ 7376 w 18938"/>
              <a:gd name="T31" fmla="*/ 5313 h 10625"/>
              <a:gd name="T32" fmla="*/ 9469 w 18938"/>
              <a:gd name="T33" fmla="*/ 3282 h 10625"/>
              <a:gd name="T34" fmla="*/ 9469 w 18938"/>
              <a:gd name="T35" fmla="*/ 5313 h 10625"/>
              <a:gd name="T36" fmla="*/ 11593 w 18938"/>
              <a:gd name="T37" fmla="*/ 5313 h 10625"/>
              <a:gd name="T38" fmla="*/ 11593 w 18938"/>
              <a:gd name="T39" fmla="*/ 5313 h 10625"/>
              <a:gd name="T40" fmla="*/ 11593 w 18938"/>
              <a:gd name="T41" fmla="*/ 5313 h 10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38" h="10625">
                <a:moveTo>
                  <a:pt x="9469" y="0"/>
                </a:moveTo>
                <a:lnTo>
                  <a:pt x="9469" y="0"/>
                </a:lnTo>
                <a:cubicBezTo>
                  <a:pt x="3251" y="0"/>
                  <a:pt x="0" y="4594"/>
                  <a:pt x="0" y="5313"/>
                </a:cubicBezTo>
                <a:cubicBezTo>
                  <a:pt x="0" y="6031"/>
                  <a:pt x="3251" y="10624"/>
                  <a:pt x="9469" y="10624"/>
                </a:cubicBezTo>
                <a:cubicBezTo>
                  <a:pt x="15687" y="10624"/>
                  <a:pt x="18937" y="6031"/>
                  <a:pt x="18937" y="5313"/>
                </a:cubicBezTo>
                <a:cubicBezTo>
                  <a:pt x="18937" y="4594"/>
                  <a:pt x="15687" y="0"/>
                  <a:pt x="9469" y="0"/>
                </a:cubicBezTo>
                <a:close/>
                <a:moveTo>
                  <a:pt x="9469" y="9406"/>
                </a:moveTo>
                <a:lnTo>
                  <a:pt x="9469" y="9406"/>
                </a:lnTo>
                <a:cubicBezTo>
                  <a:pt x="7157" y="9406"/>
                  <a:pt x="5282" y="7562"/>
                  <a:pt x="5282" y="5313"/>
                </a:cubicBezTo>
                <a:cubicBezTo>
                  <a:pt x="5282" y="3063"/>
                  <a:pt x="7157" y="1250"/>
                  <a:pt x="9469" y="1250"/>
                </a:cubicBezTo>
                <a:cubicBezTo>
                  <a:pt x="11812" y="1250"/>
                  <a:pt x="13687" y="3063"/>
                  <a:pt x="13687" y="5313"/>
                </a:cubicBezTo>
                <a:cubicBezTo>
                  <a:pt x="13687" y="7562"/>
                  <a:pt x="11812" y="9406"/>
                  <a:pt x="9469" y="9406"/>
                </a:cubicBezTo>
                <a:close/>
                <a:moveTo>
                  <a:pt x="11593" y="5313"/>
                </a:moveTo>
                <a:lnTo>
                  <a:pt x="11593" y="5313"/>
                </a:lnTo>
                <a:cubicBezTo>
                  <a:pt x="11593" y="6437"/>
                  <a:pt x="10625" y="7343"/>
                  <a:pt x="9469" y="7343"/>
                </a:cubicBezTo>
                <a:cubicBezTo>
                  <a:pt x="8313" y="7343"/>
                  <a:pt x="7376" y="6437"/>
                  <a:pt x="7376" y="5313"/>
                </a:cubicBezTo>
                <a:cubicBezTo>
                  <a:pt x="7376" y="4188"/>
                  <a:pt x="8313" y="3282"/>
                  <a:pt x="9469" y="3282"/>
                </a:cubicBezTo>
                <a:cubicBezTo>
                  <a:pt x="10093" y="3282"/>
                  <a:pt x="9094" y="4907"/>
                  <a:pt x="9469" y="5313"/>
                </a:cubicBezTo>
                <a:cubicBezTo>
                  <a:pt x="9812" y="5687"/>
                  <a:pt x="11593" y="4813"/>
                  <a:pt x="11593" y="5313"/>
                </a:cubicBezTo>
                <a:close/>
                <a:moveTo>
                  <a:pt x="11593" y="5313"/>
                </a:moveTo>
                <a:lnTo>
                  <a:pt x="11593" y="5313"/>
                </a:lnTo>
                <a:close/>
              </a:path>
            </a:pathLst>
          </a:custGeom>
          <a:solidFill>
            <a:schemeClr val="bg1"/>
          </a:solidFill>
          <a:ln>
            <a:noFill/>
          </a:ln>
          <a:effectLst/>
        </p:spPr>
        <p:txBody>
          <a:bodyPr wrap="none" lIns="198127" tIns="99063" rIns="198127" bIns="99063" anchor="ctr"/>
          <a:lstStyle/>
          <a:p>
            <a:endParaRPr lang="en-US" sz="2926" dirty="0">
              <a:latin typeface="Lato Light"/>
            </a:endParaRPr>
          </a:p>
        </p:txBody>
      </p:sp>
      <p:sp>
        <p:nvSpPr>
          <p:cNvPr id="61" name="Freeform 1"/>
          <p:cNvSpPr>
            <a:spLocks noChangeArrowheads="1"/>
          </p:cNvSpPr>
          <p:nvPr/>
        </p:nvSpPr>
        <p:spPr bwMode="auto">
          <a:xfrm>
            <a:off x="7709849" y="6043442"/>
            <a:ext cx="819694" cy="1170974"/>
          </a:xfrm>
          <a:custGeom>
            <a:avLst/>
            <a:gdLst>
              <a:gd name="T0" fmla="*/ 4338 w 4818"/>
              <a:gd name="T1" fmla="*/ 688 h 6883"/>
              <a:gd name="T2" fmla="*/ 4338 w 4818"/>
              <a:gd name="T3" fmla="*/ 688 h 6883"/>
              <a:gd name="T4" fmla="*/ 3932 w 4818"/>
              <a:gd name="T5" fmla="*/ 1721 h 6883"/>
              <a:gd name="T6" fmla="*/ 897 w 4818"/>
              <a:gd name="T7" fmla="*/ 1721 h 6883"/>
              <a:gd name="T8" fmla="*/ 491 w 4818"/>
              <a:gd name="T9" fmla="*/ 688 h 6883"/>
              <a:gd name="T10" fmla="*/ 0 w 4818"/>
              <a:gd name="T11" fmla="*/ 1168 h 6883"/>
              <a:gd name="T12" fmla="*/ 0 w 4818"/>
              <a:gd name="T13" fmla="*/ 6403 h 6883"/>
              <a:gd name="T14" fmla="*/ 491 w 4818"/>
              <a:gd name="T15" fmla="*/ 6882 h 6883"/>
              <a:gd name="T16" fmla="*/ 4338 w 4818"/>
              <a:gd name="T17" fmla="*/ 6882 h 6883"/>
              <a:gd name="T18" fmla="*/ 4817 w 4818"/>
              <a:gd name="T19" fmla="*/ 6403 h 6883"/>
              <a:gd name="T20" fmla="*/ 4817 w 4818"/>
              <a:gd name="T21" fmla="*/ 1168 h 6883"/>
              <a:gd name="T22" fmla="*/ 4338 w 4818"/>
              <a:gd name="T23" fmla="*/ 688 h 6883"/>
              <a:gd name="T24" fmla="*/ 3650 w 4818"/>
              <a:gd name="T25" fmla="*/ 1376 h 6883"/>
              <a:gd name="T26" fmla="*/ 3650 w 4818"/>
              <a:gd name="T27" fmla="*/ 1376 h 6883"/>
              <a:gd name="T28" fmla="*/ 3957 w 4818"/>
              <a:gd name="T29" fmla="*/ 688 h 6883"/>
              <a:gd name="T30" fmla="*/ 3207 w 4818"/>
              <a:gd name="T31" fmla="*/ 688 h 6883"/>
              <a:gd name="T32" fmla="*/ 2962 w 4818"/>
              <a:gd name="T33" fmla="*/ 0 h 6883"/>
              <a:gd name="T34" fmla="*/ 1868 w 4818"/>
              <a:gd name="T35" fmla="*/ 0 h 6883"/>
              <a:gd name="T36" fmla="*/ 1610 w 4818"/>
              <a:gd name="T37" fmla="*/ 688 h 6883"/>
              <a:gd name="T38" fmla="*/ 860 w 4818"/>
              <a:gd name="T39" fmla="*/ 688 h 6883"/>
              <a:gd name="T40" fmla="*/ 1179 w 4818"/>
              <a:gd name="T41" fmla="*/ 1376 h 6883"/>
              <a:gd name="T42" fmla="*/ 3650 w 4818"/>
              <a:gd name="T43" fmla="*/ 1376 h 6883"/>
              <a:gd name="T44" fmla="*/ 3650 w 4818"/>
              <a:gd name="T45" fmla="*/ 1376 h 6883"/>
              <a:gd name="T46" fmla="*/ 3650 w 4818"/>
              <a:gd name="T47" fmla="*/ 1376 h 6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18" h="6883">
                <a:moveTo>
                  <a:pt x="4338" y="688"/>
                </a:moveTo>
                <a:lnTo>
                  <a:pt x="4338" y="688"/>
                </a:lnTo>
                <a:cubicBezTo>
                  <a:pt x="3932" y="1721"/>
                  <a:pt x="3932" y="1721"/>
                  <a:pt x="3932" y="1721"/>
                </a:cubicBezTo>
                <a:cubicBezTo>
                  <a:pt x="897" y="1721"/>
                  <a:pt x="897" y="1721"/>
                  <a:pt x="897" y="1721"/>
                </a:cubicBezTo>
                <a:cubicBezTo>
                  <a:pt x="491" y="688"/>
                  <a:pt x="491" y="688"/>
                  <a:pt x="491" y="688"/>
                </a:cubicBezTo>
                <a:cubicBezTo>
                  <a:pt x="221" y="688"/>
                  <a:pt x="0" y="910"/>
                  <a:pt x="0" y="1168"/>
                </a:cubicBezTo>
                <a:cubicBezTo>
                  <a:pt x="0" y="6403"/>
                  <a:pt x="0" y="6403"/>
                  <a:pt x="0" y="6403"/>
                </a:cubicBezTo>
                <a:cubicBezTo>
                  <a:pt x="0" y="6661"/>
                  <a:pt x="221" y="6882"/>
                  <a:pt x="491" y="6882"/>
                </a:cubicBezTo>
                <a:cubicBezTo>
                  <a:pt x="4338" y="6882"/>
                  <a:pt x="4338" y="6882"/>
                  <a:pt x="4338" y="6882"/>
                </a:cubicBezTo>
                <a:cubicBezTo>
                  <a:pt x="4608" y="6882"/>
                  <a:pt x="4817" y="6661"/>
                  <a:pt x="4817" y="6403"/>
                </a:cubicBezTo>
                <a:cubicBezTo>
                  <a:pt x="4817" y="1168"/>
                  <a:pt x="4817" y="1168"/>
                  <a:pt x="4817" y="1168"/>
                </a:cubicBezTo>
                <a:cubicBezTo>
                  <a:pt x="4817" y="910"/>
                  <a:pt x="4608" y="688"/>
                  <a:pt x="4338" y="688"/>
                </a:cubicBezTo>
                <a:close/>
                <a:moveTo>
                  <a:pt x="3650" y="1376"/>
                </a:moveTo>
                <a:lnTo>
                  <a:pt x="3650" y="1376"/>
                </a:lnTo>
                <a:cubicBezTo>
                  <a:pt x="3957" y="688"/>
                  <a:pt x="3957" y="688"/>
                  <a:pt x="3957" y="688"/>
                </a:cubicBezTo>
                <a:cubicBezTo>
                  <a:pt x="3207" y="688"/>
                  <a:pt x="3207" y="688"/>
                  <a:pt x="3207" y="688"/>
                </a:cubicBezTo>
                <a:cubicBezTo>
                  <a:pt x="2962" y="0"/>
                  <a:pt x="2962" y="0"/>
                  <a:pt x="2962" y="0"/>
                </a:cubicBezTo>
                <a:cubicBezTo>
                  <a:pt x="1868" y="0"/>
                  <a:pt x="1868" y="0"/>
                  <a:pt x="1868" y="0"/>
                </a:cubicBezTo>
                <a:cubicBezTo>
                  <a:pt x="1610" y="688"/>
                  <a:pt x="1610" y="688"/>
                  <a:pt x="1610" y="688"/>
                </a:cubicBezTo>
                <a:cubicBezTo>
                  <a:pt x="860" y="688"/>
                  <a:pt x="860" y="688"/>
                  <a:pt x="860" y="688"/>
                </a:cubicBezTo>
                <a:cubicBezTo>
                  <a:pt x="1179" y="1376"/>
                  <a:pt x="1179" y="1376"/>
                  <a:pt x="1179" y="1376"/>
                </a:cubicBezTo>
                <a:lnTo>
                  <a:pt x="3650" y="1376"/>
                </a:lnTo>
                <a:close/>
                <a:moveTo>
                  <a:pt x="3650" y="1376"/>
                </a:moveTo>
                <a:lnTo>
                  <a:pt x="3650" y="1376"/>
                </a:lnTo>
                <a:close/>
              </a:path>
            </a:pathLst>
          </a:custGeom>
          <a:solidFill>
            <a:schemeClr val="bg1"/>
          </a:solidFill>
          <a:ln>
            <a:noFill/>
          </a:ln>
          <a:effectLst/>
        </p:spPr>
        <p:txBody>
          <a:bodyPr wrap="none" lIns="198127" tIns="99063" rIns="198127" bIns="99063" anchor="ctr"/>
          <a:lstStyle/>
          <a:p>
            <a:endParaRPr lang="en-US" sz="2926" dirty="0">
              <a:latin typeface="Lato Light"/>
            </a:endParaRPr>
          </a:p>
        </p:txBody>
      </p:sp>
      <p:sp>
        <p:nvSpPr>
          <p:cNvPr id="48" name="Rectangle 11"/>
          <p:cNvSpPr>
            <a:spLocks/>
          </p:cNvSpPr>
          <p:nvPr/>
        </p:nvSpPr>
        <p:spPr bwMode="auto">
          <a:xfrm>
            <a:off x="3314188" y="9355997"/>
            <a:ext cx="2889250" cy="299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2276" b="1" dirty="0">
                <a:solidFill>
                  <a:schemeClr val="tx2"/>
                </a:solidFill>
                <a:latin typeface="Lato Regular"/>
                <a:ea typeface="ＭＳ Ｐゴシック" charset="0"/>
                <a:cs typeface="Lato Regular"/>
                <a:sym typeface="Lato Bold" charset="0"/>
              </a:rPr>
              <a:t>Respectful</a:t>
            </a:r>
          </a:p>
        </p:txBody>
      </p:sp>
      <p:sp>
        <p:nvSpPr>
          <p:cNvPr id="49" name="Rectangle 12"/>
          <p:cNvSpPr>
            <a:spLocks/>
          </p:cNvSpPr>
          <p:nvPr/>
        </p:nvSpPr>
        <p:spPr bwMode="auto">
          <a:xfrm>
            <a:off x="3475535" y="9734021"/>
            <a:ext cx="2579687" cy="227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1625" dirty="0">
                <a:latin typeface="Lato Light"/>
                <a:ea typeface="ＭＳ Ｐゴシック" charset="0"/>
                <a:cs typeface="Lato Light"/>
                <a:sym typeface="Verdana" charset="0"/>
              </a:rPr>
              <a:t>Put your subtitle here</a:t>
            </a:r>
          </a:p>
        </p:txBody>
      </p:sp>
      <p:sp>
        <p:nvSpPr>
          <p:cNvPr id="64" name="Rectangle 11"/>
          <p:cNvSpPr>
            <a:spLocks/>
          </p:cNvSpPr>
          <p:nvPr/>
        </p:nvSpPr>
        <p:spPr bwMode="auto">
          <a:xfrm>
            <a:off x="6672474" y="9367608"/>
            <a:ext cx="2889250" cy="299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2276" b="1" dirty="0">
                <a:solidFill>
                  <a:schemeClr val="tx2"/>
                </a:solidFill>
                <a:latin typeface="Lato Regular"/>
                <a:ea typeface="ＭＳ Ｐゴシック" charset="0"/>
                <a:cs typeface="Lato Regular"/>
                <a:sym typeface="Lato Bold" charset="0"/>
              </a:rPr>
              <a:t>Review</a:t>
            </a:r>
          </a:p>
        </p:txBody>
      </p:sp>
      <p:sp>
        <p:nvSpPr>
          <p:cNvPr id="65" name="Rectangle 12"/>
          <p:cNvSpPr>
            <a:spLocks/>
          </p:cNvSpPr>
          <p:nvPr/>
        </p:nvSpPr>
        <p:spPr bwMode="auto">
          <a:xfrm>
            <a:off x="6833822" y="9745631"/>
            <a:ext cx="2579687" cy="227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1625" dirty="0">
                <a:latin typeface="Lato Light"/>
                <a:ea typeface="ＭＳ Ｐゴシック" charset="0"/>
                <a:cs typeface="Lato Light"/>
                <a:sym typeface="Verdana" charset="0"/>
              </a:rPr>
              <a:t>Put your subtitle here</a:t>
            </a:r>
          </a:p>
        </p:txBody>
      </p:sp>
      <p:sp>
        <p:nvSpPr>
          <p:cNvPr id="68" name="Rectangle 11"/>
          <p:cNvSpPr>
            <a:spLocks/>
          </p:cNvSpPr>
          <p:nvPr/>
        </p:nvSpPr>
        <p:spPr bwMode="auto">
          <a:xfrm>
            <a:off x="10105802" y="9328547"/>
            <a:ext cx="2889250" cy="299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2276" b="1" dirty="0">
                <a:solidFill>
                  <a:schemeClr val="tx2"/>
                </a:solidFill>
                <a:latin typeface="Lato Regular"/>
                <a:ea typeface="ＭＳ Ｐゴシック" charset="0"/>
                <a:cs typeface="Lato Regular"/>
                <a:sym typeface="Lato Bold" charset="0"/>
              </a:rPr>
              <a:t>Accomplishment</a:t>
            </a:r>
          </a:p>
        </p:txBody>
      </p:sp>
      <p:sp>
        <p:nvSpPr>
          <p:cNvPr id="69" name="Rectangle 12"/>
          <p:cNvSpPr>
            <a:spLocks/>
          </p:cNvSpPr>
          <p:nvPr/>
        </p:nvSpPr>
        <p:spPr bwMode="auto">
          <a:xfrm>
            <a:off x="10267150" y="9706570"/>
            <a:ext cx="2579687" cy="227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1625" dirty="0">
                <a:latin typeface="Lato Light"/>
                <a:ea typeface="ＭＳ Ｐゴシック" charset="0"/>
                <a:cs typeface="Lato Light"/>
                <a:sym typeface="Verdana" charset="0"/>
              </a:rPr>
              <a:t>Put your subtitle here</a:t>
            </a:r>
          </a:p>
        </p:txBody>
      </p:sp>
      <p:sp>
        <p:nvSpPr>
          <p:cNvPr id="72" name="Rectangle 11"/>
          <p:cNvSpPr>
            <a:spLocks/>
          </p:cNvSpPr>
          <p:nvPr/>
        </p:nvSpPr>
        <p:spPr bwMode="auto">
          <a:xfrm>
            <a:off x="13651688" y="9354468"/>
            <a:ext cx="2889250" cy="299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2276" b="1" dirty="0">
                <a:solidFill>
                  <a:schemeClr val="tx2"/>
                </a:solidFill>
                <a:latin typeface="Lato Regular"/>
                <a:ea typeface="ＭＳ Ｐゴシック" charset="0"/>
                <a:cs typeface="Lato Regular"/>
                <a:sym typeface="Lato Bold" charset="0"/>
              </a:rPr>
              <a:t>Formula</a:t>
            </a:r>
          </a:p>
        </p:txBody>
      </p:sp>
      <p:sp>
        <p:nvSpPr>
          <p:cNvPr id="73" name="Rectangle 12"/>
          <p:cNvSpPr>
            <a:spLocks/>
          </p:cNvSpPr>
          <p:nvPr/>
        </p:nvSpPr>
        <p:spPr bwMode="auto">
          <a:xfrm>
            <a:off x="13813036" y="9732491"/>
            <a:ext cx="2579687" cy="227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spcBef>
                <a:spcPts val="1382"/>
              </a:spcBef>
            </a:pPr>
            <a:r>
              <a:rPr lang="en-US" sz="1625" dirty="0">
                <a:latin typeface="Lato Light"/>
                <a:ea typeface="ＭＳ Ｐゴシック" charset="0"/>
                <a:cs typeface="Lato Light"/>
                <a:sym typeface="Verdana" charset="0"/>
              </a:rPr>
              <a:t>Put your subtitle here</a:t>
            </a:r>
          </a:p>
        </p:txBody>
      </p:sp>
      <p:sp>
        <p:nvSpPr>
          <p:cNvPr id="79" name="AutoShape 91"/>
          <p:cNvSpPr>
            <a:spLocks/>
          </p:cNvSpPr>
          <p:nvPr/>
        </p:nvSpPr>
        <p:spPr bwMode="auto">
          <a:xfrm>
            <a:off x="10855942" y="6062207"/>
            <a:ext cx="1024579" cy="1127332"/>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82" name="AutoShape 12"/>
          <p:cNvSpPr>
            <a:spLocks/>
          </p:cNvSpPr>
          <p:nvPr/>
        </p:nvSpPr>
        <p:spPr bwMode="auto">
          <a:xfrm>
            <a:off x="14641882" y="6062207"/>
            <a:ext cx="945789" cy="104064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4" name="Group 23"/>
          <p:cNvGrpSpPr/>
          <p:nvPr/>
        </p:nvGrpSpPr>
        <p:grpSpPr>
          <a:xfrm>
            <a:off x="4883564" y="1676978"/>
            <a:ext cx="10044872" cy="1689698"/>
            <a:chOff x="5988388" y="483017"/>
            <a:chExt cx="12359700" cy="2079087"/>
          </a:xfrm>
        </p:grpSpPr>
        <p:sp>
          <p:nvSpPr>
            <p:cNvPr id="25" name="TextBox 2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What we do</a:t>
              </a:r>
            </a:p>
          </p:txBody>
        </p:sp>
        <p:sp>
          <p:nvSpPr>
            <p:cNvPr id="26" name="Rectangle 2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53271360"/>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900" decel="100000" fill="hold"/>
                                        <p:tgtEl>
                                          <p:spTgt spid="2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500"/>
                                        <p:tgtEl>
                                          <p:spTgt spid="43"/>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60"/>
                                        </p:tgtEl>
                                        <p:attrNameLst>
                                          <p:attrName>style.visibility</p:attrName>
                                        </p:attrNameLst>
                                      </p:cBhvr>
                                      <p:to>
                                        <p:strVal val="visible"/>
                                      </p:to>
                                    </p:set>
                                    <p:anim calcmode="lin" valueType="num">
                                      <p:cBhvr>
                                        <p:cTn id="18" dur="500" fill="hold"/>
                                        <p:tgtEl>
                                          <p:spTgt spid="60"/>
                                        </p:tgtEl>
                                        <p:attrNameLst>
                                          <p:attrName>ppt_w</p:attrName>
                                        </p:attrNameLst>
                                      </p:cBhvr>
                                      <p:tavLst>
                                        <p:tav tm="0">
                                          <p:val>
                                            <p:fltVal val="0"/>
                                          </p:val>
                                        </p:tav>
                                        <p:tav tm="100000">
                                          <p:val>
                                            <p:strVal val="#ppt_w"/>
                                          </p:val>
                                        </p:tav>
                                      </p:tavLst>
                                    </p:anim>
                                    <p:anim calcmode="lin" valueType="num">
                                      <p:cBhvr>
                                        <p:cTn id="19" dur="500" fill="hold"/>
                                        <p:tgtEl>
                                          <p:spTgt spid="60"/>
                                        </p:tgtEl>
                                        <p:attrNameLst>
                                          <p:attrName>ppt_h</p:attrName>
                                        </p:attrNameLst>
                                      </p:cBhvr>
                                      <p:tavLst>
                                        <p:tav tm="0">
                                          <p:val>
                                            <p:fltVal val="0"/>
                                          </p:val>
                                        </p:tav>
                                        <p:tav tm="100000">
                                          <p:val>
                                            <p:strVal val="#ppt_h"/>
                                          </p:val>
                                        </p:tav>
                                      </p:tavLst>
                                    </p:anim>
                                    <p:animEffect transition="in" filter="fade">
                                      <p:cBhvr>
                                        <p:cTn id="20" dur="500"/>
                                        <p:tgtEl>
                                          <p:spTgt spid="60"/>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fade">
                                      <p:cBhvr>
                                        <p:cTn id="24" dur="500"/>
                                        <p:tgtEl>
                                          <p:spTgt spid="48"/>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500"/>
                                        <p:tgtEl>
                                          <p:spTgt spid="49"/>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fade">
                                      <p:cBhvr>
                                        <p:cTn id="32" dur="500"/>
                                        <p:tgtEl>
                                          <p:spTgt spid="42"/>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61"/>
                                        </p:tgtEl>
                                        <p:attrNameLst>
                                          <p:attrName>style.visibility</p:attrName>
                                        </p:attrNameLst>
                                      </p:cBhvr>
                                      <p:to>
                                        <p:strVal val="visible"/>
                                      </p:to>
                                    </p:set>
                                    <p:anim calcmode="lin" valueType="num">
                                      <p:cBhvr>
                                        <p:cTn id="36" dur="500" fill="hold"/>
                                        <p:tgtEl>
                                          <p:spTgt spid="61"/>
                                        </p:tgtEl>
                                        <p:attrNameLst>
                                          <p:attrName>ppt_w</p:attrName>
                                        </p:attrNameLst>
                                      </p:cBhvr>
                                      <p:tavLst>
                                        <p:tav tm="0">
                                          <p:val>
                                            <p:fltVal val="0"/>
                                          </p:val>
                                        </p:tav>
                                        <p:tav tm="100000">
                                          <p:val>
                                            <p:strVal val="#ppt_w"/>
                                          </p:val>
                                        </p:tav>
                                      </p:tavLst>
                                    </p:anim>
                                    <p:anim calcmode="lin" valueType="num">
                                      <p:cBhvr>
                                        <p:cTn id="37" dur="500" fill="hold"/>
                                        <p:tgtEl>
                                          <p:spTgt spid="61"/>
                                        </p:tgtEl>
                                        <p:attrNameLst>
                                          <p:attrName>ppt_h</p:attrName>
                                        </p:attrNameLst>
                                      </p:cBhvr>
                                      <p:tavLst>
                                        <p:tav tm="0">
                                          <p:val>
                                            <p:fltVal val="0"/>
                                          </p:val>
                                        </p:tav>
                                        <p:tav tm="100000">
                                          <p:val>
                                            <p:strVal val="#ppt_h"/>
                                          </p:val>
                                        </p:tav>
                                      </p:tavLst>
                                    </p:anim>
                                    <p:animEffect transition="in" filter="fade">
                                      <p:cBhvr>
                                        <p:cTn id="38" dur="500"/>
                                        <p:tgtEl>
                                          <p:spTgt spid="61"/>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fade">
                                      <p:cBhvr>
                                        <p:cTn id="42" dur="500"/>
                                        <p:tgtEl>
                                          <p:spTgt spid="64"/>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500"/>
                                        <p:tgtEl>
                                          <p:spTgt spid="65"/>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500"/>
                                        <p:tgtEl>
                                          <p:spTgt spid="41"/>
                                        </p:tgtEl>
                                      </p:cBhvr>
                                    </p:animEffect>
                                  </p:childTnLst>
                                </p:cTn>
                              </p:par>
                            </p:childTnLst>
                          </p:cTn>
                        </p:par>
                        <p:par>
                          <p:cTn id="51" fill="hold">
                            <p:stCondLst>
                              <p:cond delay="5500"/>
                            </p:stCondLst>
                            <p:childTnLst>
                              <p:par>
                                <p:cTn id="52" presetID="53" presetClass="entr" presetSubtype="16" fill="hold" grpId="0" nodeType="afterEffect">
                                  <p:stCondLst>
                                    <p:cond delay="0"/>
                                  </p:stCondLst>
                                  <p:childTnLst>
                                    <p:set>
                                      <p:cBhvr>
                                        <p:cTn id="53" dur="1" fill="hold">
                                          <p:stCondLst>
                                            <p:cond delay="0"/>
                                          </p:stCondLst>
                                        </p:cTn>
                                        <p:tgtEl>
                                          <p:spTgt spid="79"/>
                                        </p:tgtEl>
                                        <p:attrNameLst>
                                          <p:attrName>style.visibility</p:attrName>
                                        </p:attrNameLst>
                                      </p:cBhvr>
                                      <p:to>
                                        <p:strVal val="visible"/>
                                      </p:to>
                                    </p:set>
                                    <p:anim calcmode="lin" valueType="num">
                                      <p:cBhvr>
                                        <p:cTn id="54" dur="500" fill="hold"/>
                                        <p:tgtEl>
                                          <p:spTgt spid="79"/>
                                        </p:tgtEl>
                                        <p:attrNameLst>
                                          <p:attrName>ppt_w</p:attrName>
                                        </p:attrNameLst>
                                      </p:cBhvr>
                                      <p:tavLst>
                                        <p:tav tm="0">
                                          <p:val>
                                            <p:fltVal val="0"/>
                                          </p:val>
                                        </p:tav>
                                        <p:tav tm="100000">
                                          <p:val>
                                            <p:strVal val="#ppt_w"/>
                                          </p:val>
                                        </p:tav>
                                      </p:tavLst>
                                    </p:anim>
                                    <p:anim calcmode="lin" valueType="num">
                                      <p:cBhvr>
                                        <p:cTn id="55" dur="500" fill="hold"/>
                                        <p:tgtEl>
                                          <p:spTgt spid="79"/>
                                        </p:tgtEl>
                                        <p:attrNameLst>
                                          <p:attrName>ppt_h</p:attrName>
                                        </p:attrNameLst>
                                      </p:cBhvr>
                                      <p:tavLst>
                                        <p:tav tm="0">
                                          <p:val>
                                            <p:fltVal val="0"/>
                                          </p:val>
                                        </p:tav>
                                        <p:tav tm="100000">
                                          <p:val>
                                            <p:strVal val="#ppt_h"/>
                                          </p:val>
                                        </p:tav>
                                      </p:tavLst>
                                    </p:anim>
                                    <p:animEffect transition="in" filter="fade">
                                      <p:cBhvr>
                                        <p:cTn id="56" dur="500"/>
                                        <p:tgtEl>
                                          <p:spTgt spid="79"/>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fade">
                                      <p:cBhvr>
                                        <p:cTn id="60" dur="500"/>
                                        <p:tgtEl>
                                          <p:spTgt spid="68"/>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500"/>
                                        <p:tgtEl>
                                          <p:spTgt spid="40"/>
                                        </p:tgtEl>
                                      </p:cBhvr>
                                    </p:animEffect>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82"/>
                                        </p:tgtEl>
                                        <p:attrNameLst>
                                          <p:attrName>style.visibility</p:attrName>
                                        </p:attrNameLst>
                                      </p:cBhvr>
                                      <p:to>
                                        <p:strVal val="visible"/>
                                      </p:to>
                                    </p:set>
                                    <p:anim calcmode="lin" valueType="num">
                                      <p:cBhvr>
                                        <p:cTn id="72" dur="500" fill="hold"/>
                                        <p:tgtEl>
                                          <p:spTgt spid="82"/>
                                        </p:tgtEl>
                                        <p:attrNameLst>
                                          <p:attrName>ppt_w</p:attrName>
                                        </p:attrNameLst>
                                      </p:cBhvr>
                                      <p:tavLst>
                                        <p:tav tm="0">
                                          <p:val>
                                            <p:fltVal val="0"/>
                                          </p:val>
                                        </p:tav>
                                        <p:tav tm="100000">
                                          <p:val>
                                            <p:strVal val="#ppt_w"/>
                                          </p:val>
                                        </p:tav>
                                      </p:tavLst>
                                    </p:anim>
                                    <p:anim calcmode="lin" valueType="num">
                                      <p:cBhvr>
                                        <p:cTn id="73" dur="500" fill="hold"/>
                                        <p:tgtEl>
                                          <p:spTgt spid="82"/>
                                        </p:tgtEl>
                                        <p:attrNameLst>
                                          <p:attrName>ppt_h</p:attrName>
                                        </p:attrNameLst>
                                      </p:cBhvr>
                                      <p:tavLst>
                                        <p:tav tm="0">
                                          <p:val>
                                            <p:fltVal val="0"/>
                                          </p:val>
                                        </p:tav>
                                        <p:tav tm="100000">
                                          <p:val>
                                            <p:strVal val="#ppt_h"/>
                                          </p:val>
                                        </p:tav>
                                      </p:tavLst>
                                    </p:anim>
                                    <p:animEffect transition="in" filter="fade">
                                      <p:cBhvr>
                                        <p:cTn id="74" dur="500"/>
                                        <p:tgtEl>
                                          <p:spTgt spid="82"/>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fade">
                                      <p:cBhvr>
                                        <p:cTn id="78" dur="500"/>
                                        <p:tgtEl>
                                          <p:spTgt spid="72"/>
                                        </p:tgtEl>
                                      </p:cBhvr>
                                    </p:animEffect>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fade">
                                      <p:cBhvr>
                                        <p:cTn id="82"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60" grpId="0" animBg="1"/>
      <p:bldP spid="61" grpId="0" animBg="1"/>
      <p:bldP spid="48" grpId="0"/>
      <p:bldP spid="49" grpId="0"/>
      <p:bldP spid="64" grpId="0"/>
      <p:bldP spid="65" grpId="0"/>
      <p:bldP spid="68" grpId="0"/>
      <p:bldP spid="69" grpId="0"/>
      <p:bldP spid="72" grpId="0"/>
      <p:bldP spid="73" grpId="0"/>
      <p:bldP spid="79" grpId="0" animBg="1"/>
      <p:bldP spid="8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noChangeAspect="1"/>
          </p:cNvSpPr>
          <p:nvPr>
            <p:ph type="pic" sz="quarter" idx="13"/>
          </p:nvPr>
        </p:nvSpPr>
        <p:spPr>
          <a:xfrm>
            <a:off x="-2581" y="0"/>
            <a:ext cx="19812001" cy="12431577"/>
          </a:xfrm>
        </p:spPr>
      </p:sp>
      <p:sp>
        <p:nvSpPr>
          <p:cNvPr id="51" name="Rectangle 50"/>
          <p:cNvSpPr/>
          <p:nvPr/>
        </p:nvSpPr>
        <p:spPr>
          <a:xfrm>
            <a:off x="-3152" y="11065172"/>
            <a:ext cx="19836318" cy="2647984"/>
          </a:xfrm>
          <a:prstGeom prst="rect">
            <a:avLst/>
          </a:prstGeom>
          <a:solidFill>
            <a:srgbClr val="1E2731"/>
          </a:solidFill>
          <a:ln>
            <a:noFill/>
          </a:ln>
          <a:effectLst/>
        </p:spPr>
        <p:style>
          <a:lnRef idx="1">
            <a:schemeClr val="accent1"/>
          </a:lnRef>
          <a:fillRef idx="3">
            <a:schemeClr val="accent1"/>
          </a:fillRef>
          <a:effectRef idx="2">
            <a:schemeClr val="accent1"/>
          </a:effectRef>
          <a:fontRef idx="minor">
            <a:schemeClr val="lt1"/>
          </a:fontRef>
        </p:style>
        <p:txBody>
          <a:bodyPr lIns="198127" tIns="99063" rIns="198127" bIns="99063" rtlCol="0" anchor="ctr"/>
          <a:lstStyle/>
          <a:p>
            <a:pPr algn="ctr"/>
            <a:endParaRPr lang="en-US" sz="2926" dirty="0">
              <a:latin typeface="Lato Light"/>
            </a:endParaRPr>
          </a:p>
        </p:txBody>
      </p:sp>
      <p:grpSp>
        <p:nvGrpSpPr>
          <p:cNvPr id="58" name="Group 57"/>
          <p:cNvGrpSpPr/>
          <p:nvPr/>
        </p:nvGrpSpPr>
        <p:grpSpPr>
          <a:xfrm>
            <a:off x="7023845" y="11676979"/>
            <a:ext cx="2918117" cy="1472256"/>
            <a:chOff x="1902620" y="4278052"/>
            <a:chExt cx="1346823" cy="679326"/>
          </a:xfrm>
        </p:grpSpPr>
        <p:sp>
          <p:nvSpPr>
            <p:cNvPr id="68" name="Freeform 67"/>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7157" rIns="37157" spcCol="1270"/>
            <a:lstStyle/>
            <a:p>
              <a:pPr algn="ctr" defTabSz="1155662">
                <a:lnSpc>
                  <a:spcPct val="90000"/>
                </a:lnSpc>
                <a:spcAft>
                  <a:spcPct val="35000"/>
                </a:spcAft>
                <a:defRPr/>
              </a:pPr>
              <a:r>
                <a:rPr lang="en-US" sz="2763" b="1" dirty="0">
                  <a:solidFill>
                    <a:schemeClr val="bg1"/>
                  </a:solidFill>
                  <a:latin typeface="Lato Regular"/>
                  <a:cs typeface="Lato Regular"/>
                </a:rPr>
                <a:t>Idea</a:t>
              </a:r>
            </a:p>
          </p:txBody>
        </p:sp>
        <p:sp>
          <p:nvSpPr>
            <p:cNvPr id="77"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solidFill>
                    <a:schemeClr val="bg1"/>
                  </a:solidFill>
                  <a:latin typeface="Lato Light"/>
                  <a:cs typeface="Lato Light"/>
                </a:rPr>
                <a:t>Lorem ipsum dolor sit amet, consectetur adipiscing elit.</a:t>
              </a:r>
            </a:p>
          </p:txBody>
        </p:sp>
      </p:grpSp>
      <p:grpSp>
        <p:nvGrpSpPr>
          <p:cNvPr id="78" name="Group 77"/>
          <p:cNvGrpSpPr/>
          <p:nvPr/>
        </p:nvGrpSpPr>
        <p:grpSpPr>
          <a:xfrm>
            <a:off x="9847076" y="11668286"/>
            <a:ext cx="2918117" cy="1472256"/>
            <a:chOff x="1902620" y="4278052"/>
            <a:chExt cx="1346823" cy="679326"/>
          </a:xfrm>
        </p:grpSpPr>
        <p:sp>
          <p:nvSpPr>
            <p:cNvPr id="79" name="Freeform 7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7157" rIns="37157" spcCol="1270"/>
            <a:lstStyle/>
            <a:p>
              <a:pPr algn="ctr" defTabSz="1155662">
                <a:lnSpc>
                  <a:spcPct val="90000"/>
                </a:lnSpc>
                <a:spcAft>
                  <a:spcPct val="35000"/>
                </a:spcAft>
                <a:defRPr/>
              </a:pPr>
              <a:r>
                <a:rPr lang="en-US" sz="2763" b="1" dirty="0">
                  <a:solidFill>
                    <a:schemeClr val="bg1"/>
                  </a:solidFill>
                  <a:latin typeface="Lato Regular"/>
                  <a:cs typeface="Lato Regular"/>
                </a:rPr>
                <a:t>Flexibility</a:t>
              </a:r>
            </a:p>
          </p:txBody>
        </p:sp>
        <p:sp>
          <p:nvSpPr>
            <p:cNvPr id="8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solidFill>
                    <a:schemeClr val="bg1"/>
                  </a:solidFill>
                  <a:latin typeface="Lato Light"/>
                  <a:cs typeface="Lato Light"/>
                </a:rPr>
                <a:t>Lorem ipsum dolor sit amet, consectetur adipiscing elit.</a:t>
              </a:r>
            </a:p>
          </p:txBody>
        </p:sp>
      </p:grpSp>
      <p:grpSp>
        <p:nvGrpSpPr>
          <p:cNvPr id="81" name="Group 80"/>
          <p:cNvGrpSpPr/>
          <p:nvPr/>
        </p:nvGrpSpPr>
        <p:grpSpPr>
          <a:xfrm>
            <a:off x="12811830" y="11668285"/>
            <a:ext cx="2918117" cy="1472256"/>
            <a:chOff x="1902620" y="4278052"/>
            <a:chExt cx="1346823" cy="679326"/>
          </a:xfrm>
        </p:grpSpPr>
        <p:sp>
          <p:nvSpPr>
            <p:cNvPr id="82" name="Freeform 81"/>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7157" rIns="37157" spcCol="1270"/>
            <a:lstStyle/>
            <a:p>
              <a:pPr algn="ctr" defTabSz="1155662">
                <a:lnSpc>
                  <a:spcPct val="90000"/>
                </a:lnSpc>
                <a:spcAft>
                  <a:spcPct val="35000"/>
                </a:spcAft>
                <a:defRPr/>
              </a:pPr>
              <a:r>
                <a:rPr lang="en-US" sz="2763" b="1" dirty="0">
                  <a:solidFill>
                    <a:schemeClr val="bg1"/>
                  </a:solidFill>
                  <a:latin typeface="Lato Regular"/>
                  <a:cs typeface="Lato Regular"/>
                </a:rPr>
                <a:t>Ability</a:t>
              </a:r>
            </a:p>
          </p:txBody>
        </p:sp>
        <p:sp>
          <p:nvSpPr>
            <p:cNvPr id="83"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solidFill>
                    <a:schemeClr val="bg1"/>
                  </a:solidFill>
                  <a:latin typeface="Lato Light"/>
                  <a:cs typeface="Lato Light"/>
                </a:rPr>
                <a:t>Lorem ipsum dolor sit amet, consectetur adipiscing elit.</a:t>
              </a:r>
            </a:p>
          </p:txBody>
        </p:sp>
      </p:grpSp>
      <p:grpSp>
        <p:nvGrpSpPr>
          <p:cNvPr id="85" name="Group 84"/>
          <p:cNvGrpSpPr/>
          <p:nvPr/>
        </p:nvGrpSpPr>
        <p:grpSpPr>
          <a:xfrm>
            <a:off x="4098951" y="11686564"/>
            <a:ext cx="2918117" cy="1472256"/>
            <a:chOff x="1902620" y="4278052"/>
            <a:chExt cx="1346823" cy="679326"/>
          </a:xfrm>
        </p:grpSpPr>
        <p:sp>
          <p:nvSpPr>
            <p:cNvPr id="99" name="Freeform 98"/>
            <p:cNvSpPr/>
            <p:nvPr/>
          </p:nvSpPr>
          <p:spPr bwMode="auto">
            <a:xfrm>
              <a:off x="2167458" y="4278052"/>
              <a:ext cx="792954" cy="22667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37157" rIns="37157" spcCol="1270"/>
            <a:lstStyle/>
            <a:p>
              <a:pPr algn="ctr" defTabSz="1155662">
                <a:lnSpc>
                  <a:spcPct val="90000"/>
                </a:lnSpc>
                <a:spcAft>
                  <a:spcPct val="35000"/>
                </a:spcAft>
                <a:defRPr/>
              </a:pPr>
              <a:r>
                <a:rPr lang="en-US" sz="2763" b="1" dirty="0">
                  <a:solidFill>
                    <a:schemeClr val="bg1"/>
                  </a:solidFill>
                  <a:latin typeface="Lato Regular"/>
                  <a:cs typeface="Lato Regular"/>
                </a:rPr>
                <a:t>Energy</a:t>
              </a:r>
            </a:p>
          </p:txBody>
        </p:sp>
        <p:sp>
          <p:nvSpPr>
            <p:cNvPr id="100" name="Content Placeholder 2"/>
            <p:cNvSpPr txBox="1">
              <a:spLocks/>
            </p:cNvSpPr>
            <p:nvPr/>
          </p:nvSpPr>
          <p:spPr bwMode="auto">
            <a:xfrm>
              <a:off x="1902620" y="4478451"/>
              <a:ext cx="1346823" cy="478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solidFill>
                    <a:schemeClr val="bg1"/>
                  </a:solidFill>
                  <a:latin typeface="Lato Light"/>
                  <a:cs typeface="Lato Light"/>
                </a:rPr>
                <a:t>Lorem ipsum dolor sit amet, consectetur adipiscing elit.</a:t>
              </a:r>
            </a:p>
          </p:txBody>
        </p:sp>
      </p:grpSp>
      <p:grpSp>
        <p:nvGrpSpPr>
          <p:cNvPr id="3" name="Group 2"/>
          <p:cNvGrpSpPr/>
          <p:nvPr/>
        </p:nvGrpSpPr>
        <p:grpSpPr>
          <a:xfrm>
            <a:off x="4775641" y="10126482"/>
            <a:ext cx="1569963" cy="1570372"/>
            <a:chOff x="2953255" y="4744273"/>
            <a:chExt cx="966131" cy="966131"/>
          </a:xfrm>
        </p:grpSpPr>
        <p:sp>
          <p:nvSpPr>
            <p:cNvPr id="87" name="Oval 86"/>
            <p:cNvSpPr/>
            <p:nvPr/>
          </p:nvSpPr>
          <p:spPr bwMode="auto">
            <a:xfrm>
              <a:off x="3014367" y="4805383"/>
              <a:ext cx="852640" cy="852639"/>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88" name="Oval 87"/>
            <p:cNvSpPr/>
            <p:nvPr/>
          </p:nvSpPr>
          <p:spPr bwMode="auto">
            <a:xfrm>
              <a:off x="2953255" y="4744273"/>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90" name="Group 7"/>
          <p:cNvGrpSpPr>
            <a:grpSpLocks/>
          </p:cNvGrpSpPr>
          <p:nvPr/>
        </p:nvGrpSpPr>
        <p:grpSpPr bwMode="auto">
          <a:xfrm>
            <a:off x="5215831" y="10528099"/>
            <a:ext cx="689232" cy="857627"/>
            <a:chOff x="5886450" y="690562"/>
            <a:chExt cx="396875" cy="493712"/>
          </a:xfrm>
          <a:solidFill>
            <a:schemeClr val="bg1"/>
          </a:solidFill>
        </p:grpSpPr>
        <p:sp>
          <p:nvSpPr>
            <p:cNvPr id="91" name="Freeform 54"/>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 name="T18" fmla="*/ 92 w 444"/>
                <a:gd name="T19" fmla="*/ 0 h 485"/>
                <a:gd name="T20" fmla="*/ 92 w 444"/>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close/>
                  <a:moveTo>
                    <a:pt x="92" y="0"/>
                  </a:moveTo>
                  <a:lnTo>
                    <a:pt x="9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2" name="Freeform 55"/>
            <p:cNvSpPr>
              <a:spLocks noChangeArrowheads="1"/>
            </p:cNvSpPr>
            <p:nvPr/>
          </p:nvSpPr>
          <p:spPr bwMode="auto">
            <a:xfrm>
              <a:off x="6021388" y="1009649"/>
              <a:ext cx="160337" cy="174625"/>
            </a:xfrm>
            <a:custGeom>
              <a:avLst/>
              <a:gdLst>
                <a:gd name="T0" fmla="*/ 92 w 444"/>
                <a:gd name="T1" fmla="*/ 0 h 485"/>
                <a:gd name="T2" fmla="*/ 0 w 444"/>
                <a:gd name="T3" fmla="*/ 0 h 485"/>
                <a:gd name="T4" fmla="*/ 0 w 444"/>
                <a:gd name="T5" fmla="*/ 484 h 485"/>
                <a:gd name="T6" fmla="*/ 100 w 444"/>
                <a:gd name="T7" fmla="*/ 484 h 485"/>
                <a:gd name="T8" fmla="*/ 100 w 444"/>
                <a:gd name="T9" fmla="*/ 476 h 485"/>
                <a:gd name="T10" fmla="*/ 443 w 444"/>
                <a:gd name="T11" fmla="*/ 476 h 485"/>
                <a:gd name="T12" fmla="*/ 443 w 444"/>
                <a:gd name="T13" fmla="*/ 401 h 485"/>
                <a:gd name="T14" fmla="*/ 92 w 444"/>
                <a:gd name="T15" fmla="*/ 401 h 485"/>
                <a:gd name="T16" fmla="*/ 92 w 444"/>
                <a:gd name="T17"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485">
                  <a:moveTo>
                    <a:pt x="92" y="0"/>
                  </a:moveTo>
                  <a:lnTo>
                    <a:pt x="0" y="0"/>
                  </a:lnTo>
                  <a:lnTo>
                    <a:pt x="0" y="484"/>
                  </a:lnTo>
                  <a:lnTo>
                    <a:pt x="100" y="484"/>
                  </a:lnTo>
                  <a:lnTo>
                    <a:pt x="100" y="476"/>
                  </a:lnTo>
                  <a:lnTo>
                    <a:pt x="443" y="476"/>
                  </a:lnTo>
                  <a:lnTo>
                    <a:pt x="443" y="401"/>
                  </a:lnTo>
                  <a:lnTo>
                    <a:pt x="92" y="401"/>
                  </a:lnTo>
                  <a:lnTo>
                    <a:pt x="9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3" name="Freeform 56"/>
            <p:cNvSpPr>
              <a:spLocks noChangeArrowheads="1"/>
            </p:cNvSpPr>
            <p:nvPr/>
          </p:nvSpPr>
          <p:spPr bwMode="auto">
            <a:xfrm>
              <a:off x="6054725" y="1009649"/>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4" name="Freeform 57"/>
            <p:cNvSpPr>
              <a:spLocks noChangeArrowheads="1"/>
            </p:cNvSpPr>
            <p:nvPr/>
          </p:nvSpPr>
          <p:spPr bwMode="auto">
            <a:xfrm>
              <a:off x="5954713" y="708024"/>
              <a:ext cx="77787" cy="77788"/>
            </a:xfrm>
            <a:custGeom>
              <a:avLst/>
              <a:gdLst>
                <a:gd name="T0" fmla="*/ 217 w 218"/>
                <a:gd name="T1" fmla="*/ 108 h 218"/>
                <a:gd name="T2" fmla="*/ 109 w 218"/>
                <a:gd name="T3" fmla="*/ 217 h 218"/>
                <a:gd name="T4" fmla="*/ 0 w 218"/>
                <a:gd name="T5" fmla="*/ 108 h 218"/>
                <a:gd name="T6" fmla="*/ 109 w 218"/>
                <a:gd name="T7" fmla="*/ 0 h 218"/>
                <a:gd name="T8" fmla="*/ 217 w 218"/>
                <a:gd name="T9" fmla="*/ 108 h 218"/>
                <a:gd name="T10" fmla="*/ 217 w 218"/>
                <a:gd name="T11" fmla="*/ 108 h 218"/>
                <a:gd name="T12" fmla="*/ 217 w 218"/>
                <a:gd name="T13" fmla="*/ 108 h 218"/>
              </a:gdLst>
              <a:ahLst/>
              <a:cxnLst>
                <a:cxn ang="0">
                  <a:pos x="T0" y="T1"/>
                </a:cxn>
                <a:cxn ang="0">
                  <a:pos x="T2" y="T3"/>
                </a:cxn>
                <a:cxn ang="0">
                  <a:pos x="T4" y="T5"/>
                </a:cxn>
                <a:cxn ang="0">
                  <a:pos x="T6" y="T7"/>
                </a:cxn>
                <a:cxn ang="0">
                  <a:pos x="T8" y="T9"/>
                </a:cxn>
                <a:cxn ang="0">
                  <a:pos x="T10" y="T11"/>
                </a:cxn>
                <a:cxn ang="0">
                  <a:pos x="T12" y="T13"/>
                </a:cxn>
              </a:cxnLst>
              <a:rect l="0" t="0" r="r" b="b"/>
              <a:pathLst>
                <a:path w="218" h="218">
                  <a:moveTo>
                    <a:pt x="217" y="108"/>
                  </a:moveTo>
                  <a:cubicBezTo>
                    <a:pt x="217" y="167"/>
                    <a:pt x="167" y="217"/>
                    <a:pt x="109" y="217"/>
                  </a:cubicBezTo>
                  <a:cubicBezTo>
                    <a:pt x="50" y="217"/>
                    <a:pt x="0" y="167"/>
                    <a:pt x="0" y="108"/>
                  </a:cubicBezTo>
                  <a:cubicBezTo>
                    <a:pt x="0" y="50"/>
                    <a:pt x="50" y="0"/>
                    <a:pt x="109" y="0"/>
                  </a:cubicBezTo>
                  <a:cubicBezTo>
                    <a:pt x="167" y="0"/>
                    <a:pt x="217" y="50"/>
                    <a:pt x="217" y="108"/>
                  </a:cubicBezTo>
                  <a:close/>
                  <a:moveTo>
                    <a:pt x="217" y="108"/>
                  </a:moveTo>
                  <a:lnTo>
                    <a:pt x="217" y="10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5" name="Freeform 58"/>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 name="T12" fmla="*/ 0 w 210"/>
                <a:gd name="T13" fmla="*/ 0 h 93"/>
                <a:gd name="T14" fmla="*/ 0 w 21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93">
                  <a:moveTo>
                    <a:pt x="0" y="0"/>
                  </a:moveTo>
                  <a:lnTo>
                    <a:pt x="8" y="33"/>
                  </a:lnTo>
                  <a:lnTo>
                    <a:pt x="167" y="92"/>
                  </a:lnTo>
                  <a:lnTo>
                    <a:pt x="209" y="83"/>
                  </a:lnTo>
                  <a:lnTo>
                    <a:pt x="175" y="58"/>
                  </a:lnTo>
                  <a:lnTo>
                    <a:pt x="0" y="0"/>
                  </a:lnTo>
                  <a:close/>
                  <a:moveTo>
                    <a:pt x="0" y="0"/>
                  </a:moveTo>
                  <a:lnTo>
                    <a:pt x="0"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6" name="Freeform 59"/>
            <p:cNvSpPr>
              <a:spLocks noChangeArrowheads="1"/>
            </p:cNvSpPr>
            <p:nvPr/>
          </p:nvSpPr>
          <p:spPr bwMode="auto">
            <a:xfrm>
              <a:off x="6054725" y="811212"/>
              <a:ext cx="76200" cy="33337"/>
            </a:xfrm>
            <a:custGeom>
              <a:avLst/>
              <a:gdLst>
                <a:gd name="T0" fmla="*/ 0 w 210"/>
                <a:gd name="T1" fmla="*/ 0 h 93"/>
                <a:gd name="T2" fmla="*/ 8 w 210"/>
                <a:gd name="T3" fmla="*/ 33 h 93"/>
                <a:gd name="T4" fmla="*/ 167 w 210"/>
                <a:gd name="T5" fmla="*/ 92 h 93"/>
                <a:gd name="T6" fmla="*/ 209 w 210"/>
                <a:gd name="T7" fmla="*/ 83 h 93"/>
                <a:gd name="T8" fmla="*/ 175 w 210"/>
                <a:gd name="T9" fmla="*/ 58 h 93"/>
                <a:gd name="T10" fmla="*/ 0 w 210"/>
                <a:gd name="T11" fmla="*/ 0 h 93"/>
              </a:gdLst>
              <a:ahLst/>
              <a:cxnLst>
                <a:cxn ang="0">
                  <a:pos x="T0" y="T1"/>
                </a:cxn>
                <a:cxn ang="0">
                  <a:pos x="T2" y="T3"/>
                </a:cxn>
                <a:cxn ang="0">
                  <a:pos x="T4" y="T5"/>
                </a:cxn>
                <a:cxn ang="0">
                  <a:pos x="T6" y="T7"/>
                </a:cxn>
                <a:cxn ang="0">
                  <a:pos x="T8" y="T9"/>
                </a:cxn>
                <a:cxn ang="0">
                  <a:pos x="T10" y="T11"/>
                </a:cxn>
              </a:cxnLst>
              <a:rect l="0" t="0" r="r" b="b"/>
              <a:pathLst>
                <a:path w="210" h="93">
                  <a:moveTo>
                    <a:pt x="0" y="0"/>
                  </a:moveTo>
                  <a:lnTo>
                    <a:pt x="8" y="33"/>
                  </a:lnTo>
                  <a:lnTo>
                    <a:pt x="167" y="92"/>
                  </a:lnTo>
                  <a:lnTo>
                    <a:pt x="209" y="83"/>
                  </a:lnTo>
                  <a:lnTo>
                    <a:pt x="175" y="58"/>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7" name="Freeform 60"/>
            <p:cNvSpPr>
              <a:spLocks noChangeArrowheads="1"/>
            </p:cNvSpPr>
            <p:nvPr/>
          </p:nvSpPr>
          <p:spPr bwMode="auto">
            <a:xfrm>
              <a:off x="6054725" y="811212"/>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98" name="Freeform 61"/>
            <p:cNvSpPr>
              <a:spLocks noChangeArrowheads="1"/>
            </p:cNvSpPr>
            <p:nvPr/>
          </p:nvSpPr>
          <p:spPr bwMode="auto">
            <a:xfrm>
              <a:off x="5886450" y="690562"/>
              <a:ext cx="396875" cy="325437"/>
            </a:xfrm>
            <a:custGeom>
              <a:avLst/>
              <a:gdLst>
                <a:gd name="T0" fmla="*/ 877 w 1104"/>
                <a:gd name="T1" fmla="*/ 0 h 904"/>
                <a:gd name="T2" fmla="*/ 877 w 1104"/>
                <a:gd name="T3" fmla="*/ 84 h 904"/>
                <a:gd name="T4" fmla="*/ 836 w 1104"/>
                <a:gd name="T5" fmla="*/ 84 h 904"/>
                <a:gd name="T6" fmla="*/ 836 w 1104"/>
                <a:gd name="T7" fmla="*/ 117 h 904"/>
                <a:gd name="T8" fmla="*/ 794 w 1104"/>
                <a:gd name="T9" fmla="*/ 117 h 904"/>
                <a:gd name="T10" fmla="*/ 476 w 1104"/>
                <a:gd name="T11" fmla="*/ 243 h 904"/>
                <a:gd name="T12" fmla="*/ 468 w 1104"/>
                <a:gd name="T13" fmla="*/ 243 h 904"/>
                <a:gd name="T14" fmla="*/ 359 w 1104"/>
                <a:gd name="T15" fmla="*/ 368 h 904"/>
                <a:gd name="T16" fmla="*/ 417 w 1104"/>
                <a:gd name="T17" fmla="*/ 619 h 904"/>
                <a:gd name="T18" fmla="*/ 66 w 1104"/>
                <a:gd name="T19" fmla="*/ 761 h 904"/>
                <a:gd name="T20" fmla="*/ 100 w 1104"/>
                <a:gd name="T21" fmla="*/ 878 h 904"/>
                <a:gd name="T22" fmla="*/ 509 w 1104"/>
                <a:gd name="T23" fmla="*/ 711 h 904"/>
                <a:gd name="T24" fmla="*/ 635 w 1104"/>
                <a:gd name="T25" fmla="*/ 845 h 904"/>
                <a:gd name="T26" fmla="*/ 735 w 1104"/>
                <a:gd name="T27" fmla="*/ 836 h 904"/>
                <a:gd name="T28" fmla="*/ 844 w 1104"/>
                <a:gd name="T29" fmla="*/ 644 h 904"/>
                <a:gd name="T30" fmla="*/ 727 w 1104"/>
                <a:gd name="T31" fmla="*/ 611 h 904"/>
                <a:gd name="T32" fmla="*/ 668 w 1104"/>
                <a:gd name="T33" fmla="*/ 711 h 904"/>
                <a:gd name="T34" fmla="*/ 610 w 1104"/>
                <a:gd name="T35" fmla="*/ 644 h 904"/>
                <a:gd name="T36" fmla="*/ 610 w 1104"/>
                <a:gd name="T37" fmla="*/ 611 h 904"/>
                <a:gd name="T38" fmla="*/ 744 w 1104"/>
                <a:gd name="T39" fmla="*/ 502 h 904"/>
                <a:gd name="T40" fmla="*/ 685 w 1104"/>
                <a:gd name="T41" fmla="*/ 435 h 904"/>
                <a:gd name="T42" fmla="*/ 643 w 1104"/>
                <a:gd name="T43" fmla="*/ 443 h 904"/>
                <a:gd name="T44" fmla="*/ 484 w 1104"/>
                <a:gd name="T45" fmla="*/ 385 h 904"/>
                <a:gd name="T46" fmla="*/ 526 w 1104"/>
                <a:gd name="T47" fmla="*/ 477 h 904"/>
                <a:gd name="T48" fmla="*/ 434 w 1104"/>
                <a:gd name="T49" fmla="*/ 468 h 904"/>
                <a:gd name="T50" fmla="*/ 426 w 1104"/>
                <a:gd name="T51" fmla="*/ 310 h 904"/>
                <a:gd name="T52" fmla="*/ 443 w 1104"/>
                <a:gd name="T53" fmla="*/ 318 h 904"/>
                <a:gd name="T54" fmla="*/ 468 w 1104"/>
                <a:gd name="T55" fmla="*/ 326 h 904"/>
                <a:gd name="T56" fmla="*/ 476 w 1104"/>
                <a:gd name="T57" fmla="*/ 326 h 904"/>
                <a:gd name="T58" fmla="*/ 660 w 1104"/>
                <a:gd name="T59" fmla="*/ 376 h 904"/>
                <a:gd name="T60" fmla="*/ 602 w 1104"/>
                <a:gd name="T61" fmla="*/ 285 h 904"/>
                <a:gd name="T62" fmla="*/ 836 w 1104"/>
                <a:gd name="T63" fmla="*/ 193 h 904"/>
                <a:gd name="T64" fmla="*/ 836 w 1104"/>
                <a:gd name="T65" fmla="*/ 218 h 904"/>
                <a:gd name="T66" fmla="*/ 877 w 1104"/>
                <a:gd name="T67" fmla="*/ 218 h 904"/>
                <a:gd name="T68" fmla="*/ 877 w 1104"/>
                <a:gd name="T69" fmla="*/ 301 h 904"/>
                <a:gd name="T70" fmla="*/ 1103 w 1104"/>
                <a:gd name="T71" fmla="*/ 301 h 904"/>
                <a:gd name="T72" fmla="*/ 1103 w 1104"/>
                <a:gd name="T73" fmla="*/ 0 h 904"/>
                <a:gd name="T74" fmla="*/ 877 w 1104"/>
                <a:gd name="T75" fmla="*/ 0 h 904"/>
                <a:gd name="T76" fmla="*/ 877 w 1104"/>
                <a:gd name="T77" fmla="*/ 193 h 904"/>
                <a:gd name="T78" fmla="*/ 860 w 1104"/>
                <a:gd name="T79" fmla="*/ 193 h 904"/>
                <a:gd name="T80" fmla="*/ 860 w 1104"/>
                <a:gd name="T81" fmla="*/ 176 h 904"/>
                <a:gd name="T82" fmla="*/ 860 w 1104"/>
                <a:gd name="T83" fmla="*/ 142 h 904"/>
                <a:gd name="T84" fmla="*/ 860 w 1104"/>
                <a:gd name="T85" fmla="*/ 109 h 904"/>
                <a:gd name="T86" fmla="*/ 877 w 1104"/>
                <a:gd name="T87" fmla="*/ 109 h 904"/>
                <a:gd name="T88" fmla="*/ 877 w 1104"/>
                <a:gd name="T89" fmla="*/ 193 h 904"/>
                <a:gd name="T90" fmla="*/ 877 w 1104"/>
                <a:gd name="T91" fmla="*/ 193 h 904"/>
                <a:gd name="T92" fmla="*/ 877 w 1104"/>
                <a:gd name="T93" fmla="*/ 19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04" h="904">
                  <a:moveTo>
                    <a:pt x="877" y="0"/>
                  </a:moveTo>
                  <a:cubicBezTo>
                    <a:pt x="877" y="84"/>
                    <a:pt x="877" y="84"/>
                    <a:pt x="877" y="84"/>
                  </a:cubicBezTo>
                  <a:cubicBezTo>
                    <a:pt x="836" y="84"/>
                    <a:pt x="836" y="84"/>
                    <a:pt x="836" y="84"/>
                  </a:cubicBezTo>
                  <a:cubicBezTo>
                    <a:pt x="836" y="117"/>
                    <a:pt x="836" y="117"/>
                    <a:pt x="836" y="117"/>
                  </a:cubicBezTo>
                  <a:cubicBezTo>
                    <a:pt x="819" y="109"/>
                    <a:pt x="810" y="109"/>
                    <a:pt x="794" y="117"/>
                  </a:cubicBezTo>
                  <a:cubicBezTo>
                    <a:pt x="685" y="159"/>
                    <a:pt x="585" y="201"/>
                    <a:pt x="476" y="243"/>
                  </a:cubicBezTo>
                  <a:cubicBezTo>
                    <a:pt x="468" y="243"/>
                    <a:pt x="468" y="243"/>
                    <a:pt x="468" y="243"/>
                  </a:cubicBezTo>
                  <a:cubicBezTo>
                    <a:pt x="409" y="243"/>
                    <a:pt x="342" y="293"/>
                    <a:pt x="359" y="368"/>
                  </a:cubicBezTo>
                  <a:cubicBezTo>
                    <a:pt x="376" y="452"/>
                    <a:pt x="401" y="535"/>
                    <a:pt x="417" y="619"/>
                  </a:cubicBezTo>
                  <a:cubicBezTo>
                    <a:pt x="301" y="669"/>
                    <a:pt x="183" y="719"/>
                    <a:pt x="66" y="761"/>
                  </a:cubicBezTo>
                  <a:cubicBezTo>
                    <a:pt x="0" y="786"/>
                    <a:pt x="33" y="903"/>
                    <a:pt x="100" y="878"/>
                  </a:cubicBezTo>
                  <a:cubicBezTo>
                    <a:pt x="234" y="820"/>
                    <a:pt x="376" y="769"/>
                    <a:pt x="509" y="711"/>
                  </a:cubicBezTo>
                  <a:cubicBezTo>
                    <a:pt x="543" y="761"/>
                    <a:pt x="593" y="803"/>
                    <a:pt x="635" y="845"/>
                  </a:cubicBezTo>
                  <a:cubicBezTo>
                    <a:pt x="668" y="870"/>
                    <a:pt x="710" y="870"/>
                    <a:pt x="735" y="836"/>
                  </a:cubicBezTo>
                  <a:cubicBezTo>
                    <a:pt x="777" y="769"/>
                    <a:pt x="819" y="711"/>
                    <a:pt x="844" y="644"/>
                  </a:cubicBezTo>
                  <a:cubicBezTo>
                    <a:pt x="869" y="569"/>
                    <a:pt x="752" y="535"/>
                    <a:pt x="727" y="611"/>
                  </a:cubicBezTo>
                  <a:cubicBezTo>
                    <a:pt x="710" y="644"/>
                    <a:pt x="694" y="677"/>
                    <a:pt x="668" y="711"/>
                  </a:cubicBezTo>
                  <a:cubicBezTo>
                    <a:pt x="652" y="694"/>
                    <a:pt x="627" y="669"/>
                    <a:pt x="610" y="644"/>
                  </a:cubicBezTo>
                  <a:cubicBezTo>
                    <a:pt x="610" y="636"/>
                    <a:pt x="610" y="619"/>
                    <a:pt x="610" y="611"/>
                  </a:cubicBezTo>
                  <a:cubicBezTo>
                    <a:pt x="744" y="502"/>
                    <a:pt x="744" y="502"/>
                    <a:pt x="744" y="502"/>
                  </a:cubicBezTo>
                  <a:cubicBezTo>
                    <a:pt x="685" y="435"/>
                    <a:pt x="685" y="435"/>
                    <a:pt x="685" y="435"/>
                  </a:cubicBezTo>
                  <a:cubicBezTo>
                    <a:pt x="643" y="443"/>
                    <a:pt x="643" y="443"/>
                    <a:pt x="643" y="443"/>
                  </a:cubicBezTo>
                  <a:cubicBezTo>
                    <a:pt x="484" y="385"/>
                    <a:pt x="484" y="385"/>
                    <a:pt x="484" y="385"/>
                  </a:cubicBezTo>
                  <a:cubicBezTo>
                    <a:pt x="526" y="477"/>
                    <a:pt x="526" y="477"/>
                    <a:pt x="526" y="477"/>
                  </a:cubicBezTo>
                  <a:cubicBezTo>
                    <a:pt x="434" y="468"/>
                    <a:pt x="434" y="468"/>
                    <a:pt x="434" y="468"/>
                  </a:cubicBezTo>
                  <a:cubicBezTo>
                    <a:pt x="434" y="468"/>
                    <a:pt x="367" y="293"/>
                    <a:pt x="426" y="310"/>
                  </a:cubicBezTo>
                  <a:cubicBezTo>
                    <a:pt x="434" y="310"/>
                    <a:pt x="443" y="310"/>
                    <a:pt x="443" y="318"/>
                  </a:cubicBezTo>
                  <a:cubicBezTo>
                    <a:pt x="468" y="326"/>
                    <a:pt x="468" y="326"/>
                    <a:pt x="468" y="326"/>
                  </a:cubicBezTo>
                  <a:lnTo>
                    <a:pt x="476" y="326"/>
                  </a:lnTo>
                  <a:cubicBezTo>
                    <a:pt x="660" y="376"/>
                    <a:pt x="660" y="376"/>
                    <a:pt x="660" y="376"/>
                  </a:cubicBezTo>
                  <a:cubicBezTo>
                    <a:pt x="602" y="285"/>
                    <a:pt x="602" y="285"/>
                    <a:pt x="602" y="285"/>
                  </a:cubicBezTo>
                  <a:cubicBezTo>
                    <a:pt x="677" y="260"/>
                    <a:pt x="760" y="226"/>
                    <a:pt x="836" y="193"/>
                  </a:cubicBezTo>
                  <a:cubicBezTo>
                    <a:pt x="836" y="218"/>
                    <a:pt x="836" y="218"/>
                    <a:pt x="836" y="218"/>
                  </a:cubicBezTo>
                  <a:cubicBezTo>
                    <a:pt x="877" y="218"/>
                    <a:pt x="877" y="218"/>
                    <a:pt x="877" y="218"/>
                  </a:cubicBezTo>
                  <a:cubicBezTo>
                    <a:pt x="877" y="301"/>
                    <a:pt x="877" y="301"/>
                    <a:pt x="877" y="301"/>
                  </a:cubicBezTo>
                  <a:cubicBezTo>
                    <a:pt x="1103" y="301"/>
                    <a:pt x="1103" y="301"/>
                    <a:pt x="1103" y="301"/>
                  </a:cubicBezTo>
                  <a:cubicBezTo>
                    <a:pt x="1103" y="0"/>
                    <a:pt x="1103" y="0"/>
                    <a:pt x="1103" y="0"/>
                  </a:cubicBezTo>
                  <a:lnTo>
                    <a:pt x="877" y="0"/>
                  </a:lnTo>
                  <a:close/>
                  <a:moveTo>
                    <a:pt x="877" y="193"/>
                  </a:moveTo>
                  <a:cubicBezTo>
                    <a:pt x="860" y="193"/>
                    <a:pt x="860" y="193"/>
                    <a:pt x="860" y="193"/>
                  </a:cubicBezTo>
                  <a:cubicBezTo>
                    <a:pt x="860" y="176"/>
                    <a:pt x="860" y="176"/>
                    <a:pt x="860" y="176"/>
                  </a:cubicBezTo>
                  <a:cubicBezTo>
                    <a:pt x="860" y="167"/>
                    <a:pt x="860" y="151"/>
                    <a:pt x="860" y="142"/>
                  </a:cubicBezTo>
                  <a:cubicBezTo>
                    <a:pt x="860" y="109"/>
                    <a:pt x="860" y="109"/>
                    <a:pt x="860" y="109"/>
                  </a:cubicBezTo>
                  <a:cubicBezTo>
                    <a:pt x="877" y="109"/>
                    <a:pt x="877" y="109"/>
                    <a:pt x="877" y="109"/>
                  </a:cubicBezTo>
                  <a:lnTo>
                    <a:pt x="877" y="193"/>
                  </a:lnTo>
                  <a:close/>
                  <a:moveTo>
                    <a:pt x="877" y="193"/>
                  </a:moveTo>
                  <a:lnTo>
                    <a:pt x="877" y="19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nvGrpSpPr>
          <p:cNvPr id="7" name="Group 6"/>
          <p:cNvGrpSpPr/>
          <p:nvPr/>
        </p:nvGrpSpPr>
        <p:grpSpPr>
          <a:xfrm>
            <a:off x="7679164" y="10129095"/>
            <a:ext cx="1569963" cy="1570372"/>
            <a:chOff x="4740039" y="4745881"/>
            <a:chExt cx="966131" cy="966131"/>
          </a:xfrm>
        </p:grpSpPr>
        <p:sp>
          <p:nvSpPr>
            <p:cNvPr id="105" name="Oval 104"/>
            <p:cNvSpPr/>
            <p:nvPr/>
          </p:nvSpPr>
          <p:spPr bwMode="auto">
            <a:xfrm>
              <a:off x="4801126" y="4805383"/>
              <a:ext cx="852640"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47" name="Oval 46"/>
            <p:cNvSpPr/>
            <p:nvPr/>
          </p:nvSpPr>
          <p:spPr bwMode="auto">
            <a:xfrm>
              <a:off x="4740039" y="474588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8" name="Group 7"/>
          <p:cNvGrpSpPr/>
          <p:nvPr/>
        </p:nvGrpSpPr>
        <p:grpSpPr>
          <a:xfrm>
            <a:off x="10544690" y="10125373"/>
            <a:ext cx="1569963" cy="1570372"/>
            <a:chOff x="6503439" y="4743591"/>
            <a:chExt cx="966131" cy="966131"/>
          </a:xfrm>
        </p:grpSpPr>
        <p:sp>
          <p:nvSpPr>
            <p:cNvPr id="111" name="Oval 110"/>
            <p:cNvSpPr/>
            <p:nvPr/>
          </p:nvSpPr>
          <p:spPr bwMode="auto">
            <a:xfrm>
              <a:off x="6564526" y="4805383"/>
              <a:ext cx="852640"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48" name="Oval 47"/>
            <p:cNvSpPr/>
            <p:nvPr/>
          </p:nvSpPr>
          <p:spPr bwMode="auto">
            <a:xfrm>
              <a:off x="6503439" y="4743591"/>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grpSp>
        <p:nvGrpSpPr>
          <p:cNvPr id="9" name="Group 8"/>
          <p:cNvGrpSpPr/>
          <p:nvPr/>
        </p:nvGrpSpPr>
        <p:grpSpPr>
          <a:xfrm>
            <a:off x="13504889" y="10133980"/>
            <a:ext cx="1569963" cy="1570372"/>
            <a:chOff x="8325100" y="4748886"/>
            <a:chExt cx="966131" cy="966131"/>
          </a:xfrm>
        </p:grpSpPr>
        <p:sp>
          <p:nvSpPr>
            <p:cNvPr id="117" name="Oval 116"/>
            <p:cNvSpPr/>
            <p:nvPr/>
          </p:nvSpPr>
          <p:spPr bwMode="auto">
            <a:xfrm>
              <a:off x="8374642" y="4805383"/>
              <a:ext cx="852640"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sp>
          <p:nvSpPr>
            <p:cNvPr id="49" name="Oval 48"/>
            <p:cNvSpPr/>
            <p:nvPr/>
          </p:nvSpPr>
          <p:spPr bwMode="auto">
            <a:xfrm>
              <a:off x="8325100" y="4748886"/>
              <a:ext cx="966131" cy="966131"/>
            </a:xfrm>
            <a:prstGeom prst="ellipse">
              <a:avLst/>
            </a:prstGeom>
            <a:noFill/>
            <a:ln w="3175" cmpd="sng">
              <a:solidFill>
                <a:schemeClr val="bg1">
                  <a:lumMod val="65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926" dirty="0">
                <a:latin typeface="Lato Light"/>
              </a:endParaRPr>
            </a:p>
          </p:txBody>
        </p:sp>
      </p:grpSp>
      <p:sp>
        <p:nvSpPr>
          <p:cNvPr id="104" name="Freeform 16"/>
          <p:cNvSpPr>
            <a:spLocks noChangeArrowheads="1"/>
          </p:cNvSpPr>
          <p:nvPr/>
        </p:nvSpPr>
        <p:spPr bwMode="auto">
          <a:xfrm>
            <a:off x="8196654" y="10493624"/>
            <a:ext cx="566304" cy="889596"/>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bg1"/>
          </a:solidFill>
          <a:ln>
            <a:noFill/>
          </a:ln>
          <a:effectLst/>
          <a:extLst/>
        </p:spPr>
        <p:txBody>
          <a:bodyPr wrap="none" lIns="148599" tIns="74300" rIns="148599" bIns="74300" anchor="ctr"/>
          <a:lstStyle/>
          <a:p>
            <a:pPr>
              <a:defRPr/>
            </a:pPr>
            <a:endParaRPr lang="en-US" sz="2926" dirty="0">
              <a:latin typeface="Lato Light"/>
              <a:ea typeface="SimSun" charset="0"/>
            </a:endParaRPr>
          </a:p>
        </p:txBody>
      </p:sp>
      <p:sp>
        <p:nvSpPr>
          <p:cNvPr id="110" name="Freeform 290"/>
          <p:cNvSpPr>
            <a:spLocks noChangeArrowheads="1"/>
          </p:cNvSpPr>
          <p:nvPr/>
        </p:nvSpPr>
        <p:spPr bwMode="auto">
          <a:xfrm>
            <a:off x="10942007" y="10645530"/>
            <a:ext cx="829886" cy="642777"/>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a:extLst/>
        </p:spPr>
        <p:txBody>
          <a:bodyPr wrap="none" lIns="148599" tIns="74300" rIns="148599" bIns="74300" anchor="ctr"/>
          <a:lstStyle/>
          <a:p>
            <a:pPr>
              <a:defRPr/>
            </a:pPr>
            <a:endParaRPr lang="en-US" sz="2926" dirty="0">
              <a:latin typeface="Lato Light"/>
              <a:ea typeface="SimSun" charset="0"/>
            </a:endParaRPr>
          </a:p>
        </p:txBody>
      </p:sp>
      <p:sp>
        <p:nvSpPr>
          <p:cNvPr id="116" name="Freeform 266"/>
          <p:cNvSpPr>
            <a:spLocks noChangeArrowheads="1"/>
          </p:cNvSpPr>
          <p:nvPr/>
        </p:nvSpPr>
        <p:spPr bwMode="auto">
          <a:xfrm>
            <a:off x="13962758" y="10545196"/>
            <a:ext cx="676408" cy="745622"/>
          </a:xfrm>
          <a:custGeom>
            <a:avLst/>
            <a:gdLst>
              <a:gd name="T0" fmla="*/ 310 w 863"/>
              <a:gd name="T1" fmla="*/ 41 h 954"/>
              <a:gd name="T2" fmla="*/ 201 w 863"/>
              <a:gd name="T3" fmla="*/ 735 h 954"/>
              <a:gd name="T4" fmla="*/ 519 w 863"/>
              <a:gd name="T5" fmla="*/ 953 h 954"/>
              <a:gd name="T6" fmla="*/ 636 w 863"/>
              <a:gd name="T7" fmla="*/ 886 h 954"/>
              <a:gd name="T8" fmla="*/ 770 w 863"/>
              <a:gd name="T9" fmla="*/ 744 h 954"/>
              <a:gd name="T10" fmla="*/ 786 w 863"/>
              <a:gd name="T11" fmla="*/ 693 h 954"/>
              <a:gd name="T12" fmla="*/ 836 w 863"/>
              <a:gd name="T13" fmla="*/ 593 h 954"/>
              <a:gd name="T14" fmla="*/ 293 w 863"/>
              <a:gd name="T15" fmla="*/ 468 h 954"/>
              <a:gd name="T16" fmla="*/ 268 w 863"/>
              <a:gd name="T17" fmla="*/ 434 h 954"/>
              <a:gd name="T18" fmla="*/ 234 w 863"/>
              <a:gd name="T19" fmla="*/ 459 h 954"/>
              <a:gd name="T20" fmla="*/ 159 w 863"/>
              <a:gd name="T21" fmla="*/ 392 h 954"/>
              <a:gd name="T22" fmla="*/ 184 w 863"/>
              <a:gd name="T23" fmla="*/ 342 h 954"/>
              <a:gd name="T24" fmla="*/ 142 w 863"/>
              <a:gd name="T25" fmla="*/ 301 h 954"/>
              <a:gd name="T26" fmla="*/ 168 w 863"/>
              <a:gd name="T27" fmla="*/ 200 h 954"/>
              <a:gd name="T28" fmla="*/ 234 w 863"/>
              <a:gd name="T29" fmla="*/ 200 h 954"/>
              <a:gd name="T30" fmla="*/ 251 w 863"/>
              <a:gd name="T31" fmla="*/ 150 h 954"/>
              <a:gd name="T32" fmla="*/ 351 w 863"/>
              <a:gd name="T33" fmla="*/ 117 h 954"/>
              <a:gd name="T34" fmla="*/ 376 w 863"/>
              <a:gd name="T35" fmla="*/ 175 h 954"/>
              <a:gd name="T36" fmla="*/ 427 w 863"/>
              <a:gd name="T37" fmla="*/ 167 h 954"/>
              <a:gd name="T38" fmla="*/ 510 w 863"/>
              <a:gd name="T39" fmla="*/ 217 h 954"/>
              <a:gd name="T40" fmla="*/ 477 w 863"/>
              <a:gd name="T41" fmla="*/ 284 h 954"/>
              <a:gd name="T42" fmla="*/ 519 w 863"/>
              <a:gd name="T43" fmla="*/ 326 h 954"/>
              <a:gd name="T44" fmla="*/ 494 w 863"/>
              <a:gd name="T45" fmla="*/ 418 h 954"/>
              <a:gd name="T46" fmla="*/ 427 w 863"/>
              <a:gd name="T47" fmla="*/ 409 h 954"/>
              <a:gd name="T48" fmla="*/ 418 w 863"/>
              <a:gd name="T49" fmla="*/ 459 h 954"/>
              <a:gd name="T50" fmla="*/ 318 w 863"/>
              <a:gd name="T51" fmla="*/ 493 h 954"/>
              <a:gd name="T52" fmla="*/ 594 w 863"/>
              <a:gd name="T53" fmla="*/ 660 h 954"/>
              <a:gd name="T54" fmla="*/ 561 w 863"/>
              <a:gd name="T55" fmla="*/ 652 h 954"/>
              <a:gd name="T56" fmla="*/ 552 w 863"/>
              <a:gd name="T57" fmla="*/ 685 h 954"/>
              <a:gd name="T58" fmla="*/ 485 w 863"/>
              <a:gd name="T59" fmla="*/ 710 h 954"/>
              <a:gd name="T60" fmla="*/ 469 w 863"/>
              <a:gd name="T61" fmla="*/ 677 h 954"/>
              <a:gd name="T62" fmla="*/ 435 w 863"/>
              <a:gd name="T63" fmla="*/ 685 h 954"/>
              <a:gd name="T64" fmla="*/ 385 w 863"/>
              <a:gd name="T65" fmla="*/ 643 h 954"/>
              <a:gd name="T66" fmla="*/ 402 w 863"/>
              <a:gd name="T67" fmla="*/ 610 h 954"/>
              <a:gd name="T68" fmla="*/ 376 w 863"/>
              <a:gd name="T69" fmla="*/ 585 h 954"/>
              <a:gd name="T70" fmla="*/ 393 w 863"/>
              <a:gd name="T71" fmla="*/ 518 h 954"/>
              <a:gd name="T72" fmla="*/ 427 w 863"/>
              <a:gd name="T73" fmla="*/ 518 h 954"/>
              <a:gd name="T74" fmla="*/ 443 w 863"/>
              <a:gd name="T75" fmla="*/ 484 h 954"/>
              <a:gd name="T76" fmla="*/ 502 w 863"/>
              <a:gd name="T77" fmla="*/ 468 h 954"/>
              <a:gd name="T78" fmla="*/ 519 w 863"/>
              <a:gd name="T79" fmla="*/ 501 h 954"/>
              <a:gd name="T80" fmla="*/ 552 w 863"/>
              <a:gd name="T81" fmla="*/ 493 h 954"/>
              <a:gd name="T82" fmla="*/ 611 w 863"/>
              <a:gd name="T83" fmla="*/ 535 h 954"/>
              <a:gd name="T84" fmla="*/ 594 w 863"/>
              <a:gd name="T85" fmla="*/ 568 h 954"/>
              <a:gd name="T86" fmla="*/ 619 w 863"/>
              <a:gd name="T87" fmla="*/ 602 h 954"/>
              <a:gd name="T88" fmla="*/ 594 w 863"/>
              <a:gd name="T89" fmla="*/ 660 h 954"/>
              <a:gd name="T90" fmla="*/ 594 w 863"/>
              <a:gd name="T91" fmla="*/ 660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3" h="954">
                <a:moveTo>
                  <a:pt x="761" y="426"/>
                </a:moveTo>
                <a:cubicBezTo>
                  <a:pt x="820" y="133"/>
                  <a:pt x="577" y="0"/>
                  <a:pt x="310" y="41"/>
                </a:cubicBezTo>
                <a:cubicBezTo>
                  <a:pt x="42" y="83"/>
                  <a:pt x="50" y="242"/>
                  <a:pt x="34" y="317"/>
                </a:cubicBezTo>
                <a:cubicBezTo>
                  <a:pt x="0" y="518"/>
                  <a:pt x="201" y="735"/>
                  <a:pt x="201" y="735"/>
                </a:cubicBezTo>
                <a:cubicBezTo>
                  <a:pt x="193" y="953"/>
                  <a:pt x="193" y="953"/>
                  <a:pt x="193" y="953"/>
                </a:cubicBezTo>
                <a:cubicBezTo>
                  <a:pt x="519" y="953"/>
                  <a:pt x="519" y="953"/>
                  <a:pt x="519" y="953"/>
                </a:cubicBezTo>
                <a:cubicBezTo>
                  <a:pt x="544" y="852"/>
                  <a:pt x="544" y="852"/>
                  <a:pt x="544" y="852"/>
                </a:cubicBezTo>
                <a:cubicBezTo>
                  <a:pt x="544" y="852"/>
                  <a:pt x="552" y="877"/>
                  <a:pt x="636" y="886"/>
                </a:cubicBezTo>
                <a:cubicBezTo>
                  <a:pt x="728" y="894"/>
                  <a:pt x="711" y="785"/>
                  <a:pt x="711" y="785"/>
                </a:cubicBezTo>
                <a:cubicBezTo>
                  <a:pt x="711" y="785"/>
                  <a:pt x="770" y="760"/>
                  <a:pt x="770" y="744"/>
                </a:cubicBezTo>
                <a:cubicBezTo>
                  <a:pt x="770" y="727"/>
                  <a:pt x="736" y="702"/>
                  <a:pt x="736" y="702"/>
                </a:cubicBezTo>
                <a:cubicBezTo>
                  <a:pt x="736" y="702"/>
                  <a:pt x="770" y="710"/>
                  <a:pt x="786" y="693"/>
                </a:cubicBezTo>
                <a:cubicBezTo>
                  <a:pt x="794" y="677"/>
                  <a:pt x="770" y="626"/>
                  <a:pt x="770" y="626"/>
                </a:cubicBezTo>
                <a:cubicBezTo>
                  <a:pt x="770" y="626"/>
                  <a:pt x="811" y="626"/>
                  <a:pt x="836" y="593"/>
                </a:cubicBezTo>
                <a:cubicBezTo>
                  <a:pt x="862" y="568"/>
                  <a:pt x="761" y="484"/>
                  <a:pt x="761" y="426"/>
                </a:cubicBezTo>
                <a:close/>
                <a:moveTo>
                  <a:pt x="293" y="468"/>
                </a:moveTo>
                <a:cubicBezTo>
                  <a:pt x="293" y="468"/>
                  <a:pt x="293" y="451"/>
                  <a:pt x="293" y="443"/>
                </a:cubicBezTo>
                <a:cubicBezTo>
                  <a:pt x="284" y="434"/>
                  <a:pt x="276" y="434"/>
                  <a:pt x="268" y="434"/>
                </a:cubicBezTo>
                <a:cubicBezTo>
                  <a:pt x="260" y="443"/>
                  <a:pt x="243" y="451"/>
                  <a:pt x="243" y="451"/>
                </a:cubicBezTo>
                <a:cubicBezTo>
                  <a:pt x="234" y="459"/>
                  <a:pt x="234" y="459"/>
                  <a:pt x="234" y="459"/>
                </a:cubicBezTo>
                <a:lnTo>
                  <a:pt x="209" y="451"/>
                </a:lnTo>
                <a:cubicBezTo>
                  <a:pt x="159" y="392"/>
                  <a:pt x="159" y="392"/>
                  <a:pt x="159" y="392"/>
                </a:cubicBezTo>
                <a:cubicBezTo>
                  <a:pt x="159" y="359"/>
                  <a:pt x="159" y="359"/>
                  <a:pt x="159" y="359"/>
                </a:cubicBezTo>
                <a:cubicBezTo>
                  <a:pt x="159" y="359"/>
                  <a:pt x="176" y="342"/>
                  <a:pt x="184" y="342"/>
                </a:cubicBezTo>
                <a:cubicBezTo>
                  <a:pt x="184" y="334"/>
                  <a:pt x="184" y="326"/>
                  <a:pt x="184" y="317"/>
                </a:cubicBezTo>
                <a:cubicBezTo>
                  <a:pt x="168" y="309"/>
                  <a:pt x="142" y="301"/>
                  <a:pt x="142" y="301"/>
                </a:cubicBezTo>
                <a:cubicBezTo>
                  <a:pt x="134" y="267"/>
                  <a:pt x="134" y="267"/>
                  <a:pt x="134" y="267"/>
                </a:cubicBezTo>
                <a:cubicBezTo>
                  <a:pt x="168" y="200"/>
                  <a:pt x="168" y="200"/>
                  <a:pt x="168" y="200"/>
                </a:cubicBezTo>
                <a:cubicBezTo>
                  <a:pt x="201" y="192"/>
                  <a:pt x="201" y="192"/>
                  <a:pt x="201" y="192"/>
                </a:cubicBezTo>
                <a:cubicBezTo>
                  <a:pt x="201" y="192"/>
                  <a:pt x="226" y="200"/>
                  <a:pt x="234" y="200"/>
                </a:cubicBezTo>
                <a:cubicBezTo>
                  <a:pt x="243" y="200"/>
                  <a:pt x="243" y="192"/>
                  <a:pt x="251" y="192"/>
                </a:cubicBezTo>
                <a:cubicBezTo>
                  <a:pt x="251" y="175"/>
                  <a:pt x="251" y="150"/>
                  <a:pt x="251" y="150"/>
                </a:cubicBezTo>
                <a:cubicBezTo>
                  <a:pt x="276" y="125"/>
                  <a:pt x="276" y="125"/>
                  <a:pt x="276" y="125"/>
                </a:cubicBezTo>
                <a:cubicBezTo>
                  <a:pt x="351" y="117"/>
                  <a:pt x="351" y="117"/>
                  <a:pt x="351" y="117"/>
                </a:cubicBezTo>
                <a:cubicBezTo>
                  <a:pt x="376" y="142"/>
                  <a:pt x="376" y="142"/>
                  <a:pt x="376" y="142"/>
                </a:cubicBezTo>
                <a:cubicBezTo>
                  <a:pt x="376" y="142"/>
                  <a:pt x="376" y="167"/>
                  <a:pt x="376" y="175"/>
                </a:cubicBezTo>
                <a:cubicBezTo>
                  <a:pt x="385" y="175"/>
                  <a:pt x="393" y="183"/>
                  <a:pt x="402" y="183"/>
                </a:cubicBezTo>
                <a:cubicBezTo>
                  <a:pt x="410" y="175"/>
                  <a:pt x="427" y="167"/>
                  <a:pt x="427" y="167"/>
                </a:cubicBezTo>
                <a:cubicBezTo>
                  <a:pt x="460" y="167"/>
                  <a:pt x="460" y="167"/>
                  <a:pt x="460" y="167"/>
                </a:cubicBezTo>
                <a:cubicBezTo>
                  <a:pt x="510" y="217"/>
                  <a:pt x="510" y="217"/>
                  <a:pt x="510" y="217"/>
                </a:cubicBezTo>
                <a:cubicBezTo>
                  <a:pt x="510" y="250"/>
                  <a:pt x="510" y="250"/>
                  <a:pt x="510" y="250"/>
                </a:cubicBezTo>
                <a:cubicBezTo>
                  <a:pt x="510" y="250"/>
                  <a:pt x="494" y="267"/>
                  <a:pt x="477" y="284"/>
                </a:cubicBezTo>
                <a:cubicBezTo>
                  <a:pt x="485" y="284"/>
                  <a:pt x="485" y="292"/>
                  <a:pt x="485" y="301"/>
                </a:cubicBezTo>
                <a:cubicBezTo>
                  <a:pt x="494" y="309"/>
                  <a:pt x="519" y="326"/>
                  <a:pt x="519" y="326"/>
                </a:cubicBezTo>
                <a:cubicBezTo>
                  <a:pt x="527" y="359"/>
                  <a:pt x="527" y="359"/>
                  <a:pt x="527" y="359"/>
                </a:cubicBezTo>
                <a:cubicBezTo>
                  <a:pt x="494" y="418"/>
                  <a:pt x="494" y="418"/>
                  <a:pt x="494" y="418"/>
                </a:cubicBezTo>
                <a:cubicBezTo>
                  <a:pt x="460" y="426"/>
                  <a:pt x="460" y="426"/>
                  <a:pt x="460" y="426"/>
                </a:cubicBezTo>
                <a:cubicBezTo>
                  <a:pt x="460" y="426"/>
                  <a:pt x="443" y="418"/>
                  <a:pt x="427" y="409"/>
                </a:cubicBezTo>
                <a:cubicBezTo>
                  <a:pt x="427" y="418"/>
                  <a:pt x="418" y="418"/>
                  <a:pt x="410" y="426"/>
                </a:cubicBezTo>
                <a:cubicBezTo>
                  <a:pt x="410" y="434"/>
                  <a:pt x="418" y="459"/>
                  <a:pt x="418" y="459"/>
                </a:cubicBezTo>
                <a:cubicBezTo>
                  <a:pt x="393" y="484"/>
                  <a:pt x="393" y="484"/>
                  <a:pt x="393" y="484"/>
                </a:cubicBezTo>
                <a:cubicBezTo>
                  <a:pt x="318" y="493"/>
                  <a:pt x="318" y="493"/>
                  <a:pt x="318" y="493"/>
                </a:cubicBezTo>
                <a:lnTo>
                  <a:pt x="293" y="468"/>
                </a:lnTo>
                <a:close/>
                <a:moveTo>
                  <a:pt x="594" y="660"/>
                </a:moveTo>
                <a:cubicBezTo>
                  <a:pt x="577" y="669"/>
                  <a:pt x="577" y="669"/>
                  <a:pt x="577" y="669"/>
                </a:cubicBezTo>
                <a:cubicBezTo>
                  <a:pt x="577" y="669"/>
                  <a:pt x="561" y="660"/>
                  <a:pt x="561" y="652"/>
                </a:cubicBezTo>
                <a:cubicBezTo>
                  <a:pt x="552" y="660"/>
                  <a:pt x="552" y="660"/>
                  <a:pt x="544" y="660"/>
                </a:cubicBezTo>
                <a:cubicBezTo>
                  <a:pt x="544" y="669"/>
                  <a:pt x="552" y="685"/>
                  <a:pt x="552" y="685"/>
                </a:cubicBezTo>
                <a:cubicBezTo>
                  <a:pt x="535" y="702"/>
                  <a:pt x="535" y="702"/>
                  <a:pt x="535" y="702"/>
                </a:cubicBezTo>
                <a:cubicBezTo>
                  <a:pt x="485" y="710"/>
                  <a:pt x="485" y="710"/>
                  <a:pt x="485" y="710"/>
                </a:cubicBezTo>
                <a:cubicBezTo>
                  <a:pt x="469" y="693"/>
                  <a:pt x="469" y="693"/>
                  <a:pt x="469" y="693"/>
                </a:cubicBezTo>
                <a:lnTo>
                  <a:pt x="469" y="677"/>
                </a:lnTo>
                <a:cubicBezTo>
                  <a:pt x="460" y="669"/>
                  <a:pt x="460" y="669"/>
                  <a:pt x="452" y="669"/>
                </a:cubicBezTo>
                <a:cubicBezTo>
                  <a:pt x="435" y="685"/>
                  <a:pt x="435" y="685"/>
                  <a:pt x="435" y="685"/>
                </a:cubicBezTo>
                <a:lnTo>
                  <a:pt x="410" y="685"/>
                </a:lnTo>
                <a:cubicBezTo>
                  <a:pt x="385" y="643"/>
                  <a:pt x="385" y="643"/>
                  <a:pt x="385" y="643"/>
                </a:cubicBezTo>
                <a:cubicBezTo>
                  <a:pt x="385" y="626"/>
                  <a:pt x="385" y="626"/>
                  <a:pt x="385" y="626"/>
                </a:cubicBezTo>
                <a:cubicBezTo>
                  <a:pt x="402" y="610"/>
                  <a:pt x="402" y="610"/>
                  <a:pt x="402" y="610"/>
                </a:cubicBezTo>
                <a:cubicBezTo>
                  <a:pt x="402" y="602"/>
                  <a:pt x="402" y="602"/>
                  <a:pt x="402" y="593"/>
                </a:cubicBezTo>
                <a:cubicBezTo>
                  <a:pt x="393" y="593"/>
                  <a:pt x="376" y="585"/>
                  <a:pt x="376" y="585"/>
                </a:cubicBezTo>
                <a:cubicBezTo>
                  <a:pt x="368" y="560"/>
                  <a:pt x="368" y="560"/>
                  <a:pt x="368" y="560"/>
                </a:cubicBezTo>
                <a:cubicBezTo>
                  <a:pt x="393" y="518"/>
                  <a:pt x="393" y="518"/>
                  <a:pt x="393" y="518"/>
                </a:cubicBezTo>
                <a:cubicBezTo>
                  <a:pt x="410" y="510"/>
                  <a:pt x="410" y="510"/>
                  <a:pt x="410" y="510"/>
                </a:cubicBezTo>
                <a:lnTo>
                  <a:pt x="427" y="518"/>
                </a:lnTo>
                <a:cubicBezTo>
                  <a:pt x="435" y="518"/>
                  <a:pt x="443" y="518"/>
                  <a:pt x="443" y="510"/>
                </a:cubicBezTo>
                <a:cubicBezTo>
                  <a:pt x="443" y="501"/>
                  <a:pt x="443" y="484"/>
                  <a:pt x="443" y="484"/>
                </a:cubicBezTo>
                <a:cubicBezTo>
                  <a:pt x="460" y="468"/>
                  <a:pt x="460" y="468"/>
                  <a:pt x="460" y="468"/>
                </a:cubicBezTo>
                <a:cubicBezTo>
                  <a:pt x="502" y="468"/>
                  <a:pt x="502" y="468"/>
                  <a:pt x="502" y="468"/>
                </a:cubicBezTo>
                <a:cubicBezTo>
                  <a:pt x="519" y="484"/>
                  <a:pt x="519" y="484"/>
                  <a:pt x="519" y="484"/>
                </a:cubicBezTo>
                <a:cubicBezTo>
                  <a:pt x="519" y="484"/>
                  <a:pt x="519" y="493"/>
                  <a:pt x="519" y="501"/>
                </a:cubicBezTo>
                <a:cubicBezTo>
                  <a:pt x="527" y="501"/>
                  <a:pt x="535" y="510"/>
                  <a:pt x="544" y="510"/>
                </a:cubicBezTo>
                <a:cubicBezTo>
                  <a:pt x="552" y="493"/>
                  <a:pt x="552" y="493"/>
                  <a:pt x="552" y="493"/>
                </a:cubicBezTo>
                <a:cubicBezTo>
                  <a:pt x="577" y="493"/>
                  <a:pt x="577" y="493"/>
                  <a:pt x="577" y="493"/>
                </a:cubicBezTo>
                <a:cubicBezTo>
                  <a:pt x="611" y="535"/>
                  <a:pt x="611" y="535"/>
                  <a:pt x="611" y="535"/>
                </a:cubicBezTo>
                <a:cubicBezTo>
                  <a:pt x="611" y="551"/>
                  <a:pt x="611" y="551"/>
                  <a:pt x="611" y="551"/>
                </a:cubicBezTo>
                <a:lnTo>
                  <a:pt x="594" y="568"/>
                </a:lnTo>
                <a:cubicBezTo>
                  <a:pt x="594" y="576"/>
                  <a:pt x="594" y="576"/>
                  <a:pt x="594" y="585"/>
                </a:cubicBezTo>
                <a:cubicBezTo>
                  <a:pt x="602" y="585"/>
                  <a:pt x="619" y="602"/>
                  <a:pt x="619" y="602"/>
                </a:cubicBezTo>
                <a:cubicBezTo>
                  <a:pt x="619" y="618"/>
                  <a:pt x="619" y="618"/>
                  <a:pt x="619" y="618"/>
                </a:cubicBezTo>
                <a:lnTo>
                  <a:pt x="594" y="660"/>
                </a:lnTo>
                <a:close/>
                <a:moveTo>
                  <a:pt x="594" y="660"/>
                </a:moveTo>
                <a:lnTo>
                  <a:pt x="594" y="660"/>
                </a:lnTo>
                <a:close/>
              </a:path>
            </a:pathLst>
          </a:custGeom>
          <a:solidFill>
            <a:schemeClr val="bg1"/>
          </a:solidFill>
          <a:ln>
            <a:noFill/>
          </a:ln>
          <a:effectLst/>
          <a:extLst/>
        </p:spPr>
        <p:txBody>
          <a:bodyPr wrap="none" lIns="148599" tIns="74300" rIns="148599" bIns="74300" anchor="ctr"/>
          <a:lstStyle/>
          <a:p>
            <a:pPr>
              <a:defRPr/>
            </a:pPr>
            <a:endParaRPr lang="en-US" sz="2926" dirty="0">
              <a:latin typeface="Lato Light"/>
              <a:ea typeface="SimSun" charset="0"/>
            </a:endParaRPr>
          </a:p>
        </p:txBody>
      </p:sp>
    </p:spTree>
    <p:extLst>
      <p:ext uri="{BB962C8B-B14F-4D97-AF65-F5344CB8AC3E}">
        <p14:creationId xmlns:p14="http://schemas.microsoft.com/office/powerpoint/2010/main" val="60274312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p:cTn id="17" dur="500" fill="hold"/>
                                        <p:tgtEl>
                                          <p:spTgt spid="90"/>
                                        </p:tgtEl>
                                        <p:attrNameLst>
                                          <p:attrName>ppt_w</p:attrName>
                                        </p:attrNameLst>
                                      </p:cBhvr>
                                      <p:tavLst>
                                        <p:tav tm="0">
                                          <p:val>
                                            <p:fltVal val="0"/>
                                          </p:val>
                                        </p:tav>
                                        <p:tav tm="100000">
                                          <p:val>
                                            <p:strVal val="#ppt_w"/>
                                          </p:val>
                                        </p:tav>
                                      </p:tavLst>
                                    </p:anim>
                                    <p:anim calcmode="lin" valueType="num">
                                      <p:cBhvr>
                                        <p:cTn id="18" dur="500" fill="hold"/>
                                        <p:tgtEl>
                                          <p:spTgt spid="90"/>
                                        </p:tgtEl>
                                        <p:attrNameLst>
                                          <p:attrName>ppt_h</p:attrName>
                                        </p:attrNameLst>
                                      </p:cBhvr>
                                      <p:tavLst>
                                        <p:tav tm="0">
                                          <p:val>
                                            <p:fltVal val="0"/>
                                          </p:val>
                                        </p:tav>
                                        <p:tav tm="100000">
                                          <p:val>
                                            <p:strVal val="#ppt_h"/>
                                          </p:val>
                                        </p:tav>
                                      </p:tavLst>
                                    </p:anim>
                                    <p:animEffect transition="in" filter="fade">
                                      <p:cBhvr>
                                        <p:cTn id="19" dur="500"/>
                                        <p:tgtEl>
                                          <p:spTgt spid="9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p:cTn id="23" dur="500" fill="hold"/>
                                        <p:tgtEl>
                                          <p:spTgt spid="85"/>
                                        </p:tgtEl>
                                        <p:attrNameLst>
                                          <p:attrName>ppt_w</p:attrName>
                                        </p:attrNameLst>
                                      </p:cBhvr>
                                      <p:tavLst>
                                        <p:tav tm="0">
                                          <p:val>
                                            <p:fltVal val="0"/>
                                          </p:val>
                                        </p:tav>
                                        <p:tav tm="100000">
                                          <p:val>
                                            <p:strVal val="#ppt_w"/>
                                          </p:val>
                                        </p:tav>
                                      </p:tavLst>
                                    </p:anim>
                                    <p:anim calcmode="lin" valueType="num">
                                      <p:cBhvr>
                                        <p:cTn id="24" dur="500" fill="hold"/>
                                        <p:tgtEl>
                                          <p:spTgt spid="85"/>
                                        </p:tgtEl>
                                        <p:attrNameLst>
                                          <p:attrName>ppt_h</p:attrName>
                                        </p:attrNameLst>
                                      </p:cBhvr>
                                      <p:tavLst>
                                        <p:tav tm="0">
                                          <p:val>
                                            <p:fltVal val="0"/>
                                          </p:val>
                                        </p:tav>
                                        <p:tav tm="100000">
                                          <p:val>
                                            <p:strVal val="#ppt_h"/>
                                          </p:val>
                                        </p:tav>
                                      </p:tavLst>
                                    </p:anim>
                                    <p:animEffect transition="in" filter="fade">
                                      <p:cBhvr>
                                        <p:cTn id="25" dur="500"/>
                                        <p:tgtEl>
                                          <p:spTgt spid="85"/>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04"/>
                                        </p:tgtEl>
                                        <p:attrNameLst>
                                          <p:attrName>style.visibility</p:attrName>
                                        </p:attrNameLst>
                                      </p:cBhvr>
                                      <p:to>
                                        <p:strVal val="visible"/>
                                      </p:to>
                                    </p:set>
                                    <p:anim calcmode="lin" valueType="num">
                                      <p:cBhvr>
                                        <p:cTn id="35" dur="500" fill="hold"/>
                                        <p:tgtEl>
                                          <p:spTgt spid="104"/>
                                        </p:tgtEl>
                                        <p:attrNameLst>
                                          <p:attrName>ppt_w</p:attrName>
                                        </p:attrNameLst>
                                      </p:cBhvr>
                                      <p:tavLst>
                                        <p:tav tm="0">
                                          <p:val>
                                            <p:fltVal val="0"/>
                                          </p:val>
                                        </p:tav>
                                        <p:tav tm="100000">
                                          <p:val>
                                            <p:strVal val="#ppt_w"/>
                                          </p:val>
                                        </p:tav>
                                      </p:tavLst>
                                    </p:anim>
                                    <p:anim calcmode="lin" valueType="num">
                                      <p:cBhvr>
                                        <p:cTn id="36" dur="500" fill="hold"/>
                                        <p:tgtEl>
                                          <p:spTgt spid="104"/>
                                        </p:tgtEl>
                                        <p:attrNameLst>
                                          <p:attrName>ppt_h</p:attrName>
                                        </p:attrNameLst>
                                      </p:cBhvr>
                                      <p:tavLst>
                                        <p:tav tm="0">
                                          <p:val>
                                            <p:fltVal val="0"/>
                                          </p:val>
                                        </p:tav>
                                        <p:tav tm="100000">
                                          <p:val>
                                            <p:strVal val="#ppt_h"/>
                                          </p:val>
                                        </p:tav>
                                      </p:tavLst>
                                    </p:anim>
                                    <p:animEffect transition="in" filter="fade">
                                      <p:cBhvr>
                                        <p:cTn id="37" dur="500"/>
                                        <p:tgtEl>
                                          <p:spTgt spid="104"/>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p:cTn id="41" dur="500" fill="hold"/>
                                        <p:tgtEl>
                                          <p:spTgt spid="58"/>
                                        </p:tgtEl>
                                        <p:attrNameLst>
                                          <p:attrName>ppt_w</p:attrName>
                                        </p:attrNameLst>
                                      </p:cBhvr>
                                      <p:tavLst>
                                        <p:tav tm="0">
                                          <p:val>
                                            <p:fltVal val="0"/>
                                          </p:val>
                                        </p:tav>
                                        <p:tav tm="100000">
                                          <p:val>
                                            <p:strVal val="#ppt_w"/>
                                          </p:val>
                                        </p:tav>
                                      </p:tavLst>
                                    </p:anim>
                                    <p:anim calcmode="lin" valueType="num">
                                      <p:cBhvr>
                                        <p:cTn id="42" dur="500" fill="hold"/>
                                        <p:tgtEl>
                                          <p:spTgt spid="58"/>
                                        </p:tgtEl>
                                        <p:attrNameLst>
                                          <p:attrName>ppt_h</p:attrName>
                                        </p:attrNameLst>
                                      </p:cBhvr>
                                      <p:tavLst>
                                        <p:tav tm="0">
                                          <p:val>
                                            <p:fltVal val="0"/>
                                          </p:val>
                                        </p:tav>
                                        <p:tav tm="100000">
                                          <p:val>
                                            <p:strVal val="#ppt_h"/>
                                          </p:val>
                                        </p:tav>
                                      </p:tavLst>
                                    </p:anim>
                                    <p:animEffect transition="in" filter="fade">
                                      <p:cBhvr>
                                        <p:cTn id="43" dur="500"/>
                                        <p:tgtEl>
                                          <p:spTgt spid="58"/>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110"/>
                                        </p:tgtEl>
                                        <p:attrNameLst>
                                          <p:attrName>style.visibility</p:attrName>
                                        </p:attrNameLst>
                                      </p:cBhvr>
                                      <p:to>
                                        <p:strVal val="visible"/>
                                      </p:to>
                                    </p:set>
                                    <p:anim calcmode="lin" valueType="num">
                                      <p:cBhvr>
                                        <p:cTn id="53" dur="500" fill="hold"/>
                                        <p:tgtEl>
                                          <p:spTgt spid="110"/>
                                        </p:tgtEl>
                                        <p:attrNameLst>
                                          <p:attrName>ppt_w</p:attrName>
                                        </p:attrNameLst>
                                      </p:cBhvr>
                                      <p:tavLst>
                                        <p:tav tm="0">
                                          <p:val>
                                            <p:fltVal val="0"/>
                                          </p:val>
                                        </p:tav>
                                        <p:tav tm="100000">
                                          <p:val>
                                            <p:strVal val="#ppt_w"/>
                                          </p:val>
                                        </p:tav>
                                      </p:tavLst>
                                    </p:anim>
                                    <p:anim calcmode="lin" valueType="num">
                                      <p:cBhvr>
                                        <p:cTn id="54" dur="500" fill="hold"/>
                                        <p:tgtEl>
                                          <p:spTgt spid="110"/>
                                        </p:tgtEl>
                                        <p:attrNameLst>
                                          <p:attrName>ppt_h</p:attrName>
                                        </p:attrNameLst>
                                      </p:cBhvr>
                                      <p:tavLst>
                                        <p:tav tm="0">
                                          <p:val>
                                            <p:fltVal val="0"/>
                                          </p:val>
                                        </p:tav>
                                        <p:tav tm="100000">
                                          <p:val>
                                            <p:strVal val="#ppt_h"/>
                                          </p:val>
                                        </p:tav>
                                      </p:tavLst>
                                    </p:anim>
                                    <p:animEffect transition="in" filter="fade">
                                      <p:cBhvr>
                                        <p:cTn id="55" dur="500"/>
                                        <p:tgtEl>
                                          <p:spTgt spid="110"/>
                                        </p:tgtEl>
                                      </p:cBhvr>
                                    </p:animEffect>
                                  </p:childTnLst>
                                </p:cTn>
                              </p:par>
                            </p:childTnLst>
                          </p:cTn>
                        </p:par>
                        <p:par>
                          <p:cTn id="56" fill="hold">
                            <p:stCondLst>
                              <p:cond delay="4500"/>
                            </p:stCondLst>
                            <p:childTnLst>
                              <p:par>
                                <p:cTn id="57" presetID="53" presetClass="entr" presetSubtype="16" fill="hold" nodeType="afterEffect">
                                  <p:stCondLst>
                                    <p:cond delay="0"/>
                                  </p:stCondLst>
                                  <p:childTnLst>
                                    <p:set>
                                      <p:cBhvr>
                                        <p:cTn id="58" dur="1" fill="hold">
                                          <p:stCondLst>
                                            <p:cond delay="0"/>
                                          </p:stCondLst>
                                        </p:cTn>
                                        <p:tgtEl>
                                          <p:spTgt spid="78"/>
                                        </p:tgtEl>
                                        <p:attrNameLst>
                                          <p:attrName>style.visibility</p:attrName>
                                        </p:attrNameLst>
                                      </p:cBhvr>
                                      <p:to>
                                        <p:strVal val="visible"/>
                                      </p:to>
                                    </p:set>
                                    <p:anim calcmode="lin" valueType="num">
                                      <p:cBhvr>
                                        <p:cTn id="59" dur="500" fill="hold"/>
                                        <p:tgtEl>
                                          <p:spTgt spid="78"/>
                                        </p:tgtEl>
                                        <p:attrNameLst>
                                          <p:attrName>ppt_w</p:attrName>
                                        </p:attrNameLst>
                                      </p:cBhvr>
                                      <p:tavLst>
                                        <p:tav tm="0">
                                          <p:val>
                                            <p:fltVal val="0"/>
                                          </p:val>
                                        </p:tav>
                                        <p:tav tm="100000">
                                          <p:val>
                                            <p:strVal val="#ppt_w"/>
                                          </p:val>
                                        </p:tav>
                                      </p:tavLst>
                                    </p:anim>
                                    <p:anim calcmode="lin" valueType="num">
                                      <p:cBhvr>
                                        <p:cTn id="60" dur="500" fill="hold"/>
                                        <p:tgtEl>
                                          <p:spTgt spid="78"/>
                                        </p:tgtEl>
                                        <p:attrNameLst>
                                          <p:attrName>ppt_h</p:attrName>
                                        </p:attrNameLst>
                                      </p:cBhvr>
                                      <p:tavLst>
                                        <p:tav tm="0">
                                          <p:val>
                                            <p:fltVal val="0"/>
                                          </p:val>
                                        </p:tav>
                                        <p:tav tm="100000">
                                          <p:val>
                                            <p:strVal val="#ppt_h"/>
                                          </p:val>
                                        </p:tav>
                                      </p:tavLst>
                                    </p:anim>
                                    <p:animEffect transition="in" filter="fade">
                                      <p:cBhvr>
                                        <p:cTn id="61" dur="500"/>
                                        <p:tgtEl>
                                          <p:spTgt spid="78"/>
                                        </p:tgtEl>
                                      </p:cBhvr>
                                    </p:animEffect>
                                  </p:childTnLst>
                                </p:cTn>
                              </p:par>
                            </p:childTnLst>
                          </p:cTn>
                        </p:par>
                        <p:par>
                          <p:cTn id="62" fill="hold">
                            <p:stCondLst>
                              <p:cond delay="5000"/>
                            </p:stCondLst>
                            <p:childTnLst>
                              <p:par>
                                <p:cTn id="63" presetID="53" presetClass="entr" presetSubtype="16"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500" fill="hold"/>
                                        <p:tgtEl>
                                          <p:spTgt spid="9"/>
                                        </p:tgtEl>
                                        <p:attrNameLst>
                                          <p:attrName>ppt_w</p:attrName>
                                        </p:attrNameLst>
                                      </p:cBhvr>
                                      <p:tavLst>
                                        <p:tav tm="0">
                                          <p:val>
                                            <p:fltVal val="0"/>
                                          </p:val>
                                        </p:tav>
                                        <p:tav tm="100000">
                                          <p:val>
                                            <p:strVal val="#ppt_w"/>
                                          </p:val>
                                        </p:tav>
                                      </p:tavLst>
                                    </p:anim>
                                    <p:anim calcmode="lin" valueType="num">
                                      <p:cBhvr>
                                        <p:cTn id="66" dur="500" fill="hold"/>
                                        <p:tgtEl>
                                          <p:spTgt spid="9"/>
                                        </p:tgtEl>
                                        <p:attrNameLst>
                                          <p:attrName>ppt_h</p:attrName>
                                        </p:attrNameLst>
                                      </p:cBhvr>
                                      <p:tavLst>
                                        <p:tav tm="0">
                                          <p:val>
                                            <p:fltVal val="0"/>
                                          </p:val>
                                        </p:tav>
                                        <p:tav tm="100000">
                                          <p:val>
                                            <p:strVal val="#ppt_h"/>
                                          </p:val>
                                        </p:tav>
                                      </p:tavLst>
                                    </p:anim>
                                    <p:animEffect transition="in" filter="fade">
                                      <p:cBhvr>
                                        <p:cTn id="67" dur="500"/>
                                        <p:tgtEl>
                                          <p:spTgt spid="9"/>
                                        </p:tgtEl>
                                      </p:cBhvr>
                                    </p:animEffect>
                                  </p:childTnLst>
                                </p:cTn>
                              </p:par>
                            </p:childTnLst>
                          </p:cTn>
                        </p:par>
                        <p:par>
                          <p:cTn id="68" fill="hold">
                            <p:stCondLst>
                              <p:cond delay="5500"/>
                            </p:stCondLst>
                            <p:childTnLst>
                              <p:par>
                                <p:cTn id="69" presetID="53" presetClass="entr" presetSubtype="16" fill="hold" grpId="0" nodeType="afterEffect">
                                  <p:stCondLst>
                                    <p:cond delay="0"/>
                                  </p:stCondLst>
                                  <p:childTnLst>
                                    <p:set>
                                      <p:cBhvr>
                                        <p:cTn id="70" dur="1" fill="hold">
                                          <p:stCondLst>
                                            <p:cond delay="0"/>
                                          </p:stCondLst>
                                        </p:cTn>
                                        <p:tgtEl>
                                          <p:spTgt spid="116"/>
                                        </p:tgtEl>
                                        <p:attrNameLst>
                                          <p:attrName>style.visibility</p:attrName>
                                        </p:attrNameLst>
                                      </p:cBhvr>
                                      <p:to>
                                        <p:strVal val="visible"/>
                                      </p:to>
                                    </p:set>
                                    <p:anim calcmode="lin" valueType="num">
                                      <p:cBhvr>
                                        <p:cTn id="71" dur="500" fill="hold"/>
                                        <p:tgtEl>
                                          <p:spTgt spid="116"/>
                                        </p:tgtEl>
                                        <p:attrNameLst>
                                          <p:attrName>ppt_w</p:attrName>
                                        </p:attrNameLst>
                                      </p:cBhvr>
                                      <p:tavLst>
                                        <p:tav tm="0">
                                          <p:val>
                                            <p:fltVal val="0"/>
                                          </p:val>
                                        </p:tav>
                                        <p:tav tm="100000">
                                          <p:val>
                                            <p:strVal val="#ppt_w"/>
                                          </p:val>
                                        </p:tav>
                                      </p:tavLst>
                                    </p:anim>
                                    <p:anim calcmode="lin" valueType="num">
                                      <p:cBhvr>
                                        <p:cTn id="72" dur="500" fill="hold"/>
                                        <p:tgtEl>
                                          <p:spTgt spid="116"/>
                                        </p:tgtEl>
                                        <p:attrNameLst>
                                          <p:attrName>ppt_h</p:attrName>
                                        </p:attrNameLst>
                                      </p:cBhvr>
                                      <p:tavLst>
                                        <p:tav tm="0">
                                          <p:val>
                                            <p:fltVal val="0"/>
                                          </p:val>
                                        </p:tav>
                                        <p:tav tm="100000">
                                          <p:val>
                                            <p:strVal val="#ppt_h"/>
                                          </p:val>
                                        </p:tav>
                                      </p:tavLst>
                                    </p:anim>
                                    <p:animEffect transition="in" filter="fade">
                                      <p:cBhvr>
                                        <p:cTn id="73" dur="500"/>
                                        <p:tgtEl>
                                          <p:spTgt spid="116"/>
                                        </p:tgtEl>
                                      </p:cBhvr>
                                    </p:animEffect>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81"/>
                                        </p:tgtEl>
                                        <p:attrNameLst>
                                          <p:attrName>style.visibility</p:attrName>
                                        </p:attrNameLst>
                                      </p:cBhvr>
                                      <p:to>
                                        <p:strVal val="visible"/>
                                      </p:to>
                                    </p:set>
                                    <p:anim calcmode="lin" valueType="num">
                                      <p:cBhvr>
                                        <p:cTn id="77" dur="500" fill="hold"/>
                                        <p:tgtEl>
                                          <p:spTgt spid="81"/>
                                        </p:tgtEl>
                                        <p:attrNameLst>
                                          <p:attrName>ppt_w</p:attrName>
                                        </p:attrNameLst>
                                      </p:cBhvr>
                                      <p:tavLst>
                                        <p:tav tm="0">
                                          <p:val>
                                            <p:fltVal val="0"/>
                                          </p:val>
                                        </p:tav>
                                        <p:tav tm="100000">
                                          <p:val>
                                            <p:strVal val="#ppt_w"/>
                                          </p:val>
                                        </p:tav>
                                      </p:tavLst>
                                    </p:anim>
                                    <p:anim calcmode="lin" valueType="num">
                                      <p:cBhvr>
                                        <p:cTn id="78" dur="500" fill="hold"/>
                                        <p:tgtEl>
                                          <p:spTgt spid="81"/>
                                        </p:tgtEl>
                                        <p:attrNameLst>
                                          <p:attrName>ppt_h</p:attrName>
                                        </p:attrNameLst>
                                      </p:cBhvr>
                                      <p:tavLst>
                                        <p:tav tm="0">
                                          <p:val>
                                            <p:fltVal val="0"/>
                                          </p:val>
                                        </p:tav>
                                        <p:tav tm="100000">
                                          <p:val>
                                            <p:strVal val="#ppt_h"/>
                                          </p:val>
                                        </p:tav>
                                      </p:tavLst>
                                    </p:anim>
                                    <p:animEffect transition="in" filter="fade">
                                      <p:cBhvr>
                                        <p:cTn id="79"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104" grpId="0" animBg="1"/>
      <p:bldP spid="110" grpId="0" animBg="1"/>
      <p:bldP spid="11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Oval 5"/>
          <p:cNvSpPr>
            <a:spLocks noChangeArrowheads="1"/>
          </p:cNvSpPr>
          <p:nvPr/>
        </p:nvSpPr>
        <p:spPr bwMode="auto">
          <a:xfrm>
            <a:off x="2119040" y="4619809"/>
            <a:ext cx="2473141" cy="2473785"/>
          </a:xfrm>
          <a:prstGeom prst="ellipse">
            <a:avLst/>
          </a:prstGeom>
          <a:solidFill>
            <a:schemeClr val="accent1"/>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25" name="Group 24"/>
          <p:cNvGrpSpPr/>
          <p:nvPr/>
        </p:nvGrpSpPr>
        <p:grpSpPr>
          <a:xfrm>
            <a:off x="1836903" y="4337598"/>
            <a:ext cx="3035623" cy="3036414"/>
            <a:chOff x="1119258" y="2257147"/>
            <a:chExt cx="1868076" cy="1868076"/>
          </a:xfrm>
        </p:grpSpPr>
        <p:sp>
          <p:nvSpPr>
            <p:cNvPr id="26"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7"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8"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29"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0"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1"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2"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3"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5"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6"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7"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38" name="Oval 5"/>
          <p:cNvSpPr>
            <a:spLocks noChangeArrowheads="1"/>
          </p:cNvSpPr>
          <p:nvPr/>
        </p:nvSpPr>
        <p:spPr bwMode="auto">
          <a:xfrm>
            <a:off x="6475630" y="4619809"/>
            <a:ext cx="2473141" cy="2473785"/>
          </a:xfrm>
          <a:prstGeom prst="ellipse">
            <a:avLst/>
          </a:prstGeom>
          <a:solidFill>
            <a:schemeClr val="accent3"/>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39" name="Group 38"/>
          <p:cNvGrpSpPr/>
          <p:nvPr/>
        </p:nvGrpSpPr>
        <p:grpSpPr>
          <a:xfrm>
            <a:off x="6193493" y="4337598"/>
            <a:ext cx="3035623" cy="3036414"/>
            <a:chOff x="3800237" y="2257147"/>
            <a:chExt cx="1868076" cy="1868076"/>
          </a:xfrm>
        </p:grpSpPr>
        <p:sp>
          <p:nvSpPr>
            <p:cNvPr id="44"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7"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1"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2"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5"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6"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59" name="Oval 5"/>
          <p:cNvSpPr>
            <a:spLocks noChangeArrowheads="1"/>
          </p:cNvSpPr>
          <p:nvPr/>
        </p:nvSpPr>
        <p:spPr bwMode="auto">
          <a:xfrm>
            <a:off x="10938166" y="4619809"/>
            <a:ext cx="2473141" cy="2473785"/>
          </a:xfrm>
          <a:prstGeom prst="ellipse">
            <a:avLst/>
          </a:prstGeom>
          <a:solidFill>
            <a:schemeClr val="accent2"/>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62" name="Group 61"/>
          <p:cNvGrpSpPr/>
          <p:nvPr/>
        </p:nvGrpSpPr>
        <p:grpSpPr>
          <a:xfrm>
            <a:off x="10656029" y="4337598"/>
            <a:ext cx="3035623" cy="3036414"/>
            <a:chOff x="6546413" y="2257147"/>
            <a:chExt cx="1868076" cy="1868076"/>
          </a:xfrm>
        </p:grpSpPr>
        <p:sp>
          <p:nvSpPr>
            <p:cNvPr id="63"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0"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1"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3"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4"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5"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86" name="Oval 5"/>
          <p:cNvSpPr>
            <a:spLocks noChangeArrowheads="1"/>
          </p:cNvSpPr>
          <p:nvPr/>
        </p:nvSpPr>
        <p:spPr bwMode="auto">
          <a:xfrm>
            <a:off x="15310689" y="4619809"/>
            <a:ext cx="2473141" cy="2473785"/>
          </a:xfrm>
          <a:prstGeom prst="ellipse">
            <a:avLst/>
          </a:prstGeom>
          <a:solidFill>
            <a:schemeClr val="accent4"/>
          </a:solidFill>
          <a:ln>
            <a:noFill/>
          </a:ln>
          <a:extLst/>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87" name="Group 86"/>
          <p:cNvGrpSpPr/>
          <p:nvPr/>
        </p:nvGrpSpPr>
        <p:grpSpPr>
          <a:xfrm>
            <a:off x="15028551" y="4337598"/>
            <a:ext cx="3035623" cy="3036414"/>
            <a:chOff x="9237196" y="2257147"/>
            <a:chExt cx="1868076" cy="1868076"/>
          </a:xfrm>
        </p:grpSpPr>
        <p:sp>
          <p:nvSpPr>
            <p:cNvPr id="88"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89"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0"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1"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2"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3"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4"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5"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6"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7"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8"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99"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100" name="TextBox 99"/>
          <p:cNvSpPr txBox="1"/>
          <p:nvPr/>
        </p:nvSpPr>
        <p:spPr>
          <a:xfrm>
            <a:off x="1836903" y="8264211"/>
            <a:ext cx="3035623" cy="1950544"/>
          </a:xfrm>
          <a:prstGeom prst="rect">
            <a:avLst/>
          </a:prstGeom>
          <a:noFill/>
        </p:spPr>
        <p:txBody>
          <a:bodyPr wrap="square" lIns="148599" tIns="74300" rIns="148599" bIns="74300" rtlCol="0">
            <a:spAutoFit/>
          </a:bodyPr>
          <a:lstStyle/>
          <a:p>
            <a:pPr algn="ctr"/>
            <a:r>
              <a:rPr lang="en-US" sz="1950" dirty="0">
                <a:latin typeface="Lato Light"/>
                <a:cs typeface="Lato Light"/>
              </a:rPr>
              <a:t>Lorem ipsum dolor sit amet, consectetur adipiscing elit. Curabitur elementum posuere pretium. </a:t>
            </a:r>
          </a:p>
          <a:p>
            <a:pPr algn="ctr"/>
            <a:endParaRPr lang="en-US" sz="1950" dirty="0">
              <a:solidFill>
                <a:schemeClr val="bg1">
                  <a:lumMod val="65000"/>
                </a:schemeClr>
              </a:solidFill>
              <a:latin typeface="Lato Light"/>
            </a:endParaRPr>
          </a:p>
        </p:txBody>
      </p:sp>
      <p:sp>
        <p:nvSpPr>
          <p:cNvPr id="101" name="TextBox 100"/>
          <p:cNvSpPr txBox="1"/>
          <p:nvPr/>
        </p:nvSpPr>
        <p:spPr>
          <a:xfrm>
            <a:off x="1737899" y="7735826"/>
            <a:ext cx="3233633" cy="600303"/>
          </a:xfrm>
          <a:prstGeom prst="rect">
            <a:avLst/>
          </a:prstGeom>
          <a:noFill/>
        </p:spPr>
        <p:txBody>
          <a:bodyPr wrap="square" lIns="148599" tIns="74300" rIns="148599" bIns="74300" rtlCol="0">
            <a:spAutoFit/>
          </a:bodyPr>
          <a:lstStyle/>
          <a:p>
            <a:pPr algn="ctr"/>
            <a:r>
              <a:rPr lang="id-ID" sz="2926" b="1" dirty="0">
                <a:solidFill>
                  <a:schemeClr val="tx2"/>
                </a:solidFill>
                <a:latin typeface="Lato Regular"/>
              </a:rPr>
              <a:t>Magical</a:t>
            </a:r>
            <a:endParaRPr lang="en-US" sz="2926" b="1" dirty="0">
              <a:solidFill>
                <a:schemeClr val="tx2"/>
              </a:solidFill>
              <a:latin typeface="Lato Regular"/>
            </a:endParaRPr>
          </a:p>
        </p:txBody>
      </p:sp>
      <p:sp>
        <p:nvSpPr>
          <p:cNvPr id="102" name="TextBox 101"/>
          <p:cNvSpPr txBox="1"/>
          <p:nvPr/>
        </p:nvSpPr>
        <p:spPr>
          <a:xfrm>
            <a:off x="6193493" y="8264211"/>
            <a:ext cx="3035623" cy="1950544"/>
          </a:xfrm>
          <a:prstGeom prst="rect">
            <a:avLst/>
          </a:prstGeom>
          <a:noFill/>
        </p:spPr>
        <p:txBody>
          <a:bodyPr wrap="square" lIns="148599" tIns="74300" rIns="148599" bIns="74300" rtlCol="0">
            <a:spAutoFit/>
          </a:bodyPr>
          <a:lstStyle/>
          <a:p>
            <a:pPr algn="ctr"/>
            <a:r>
              <a:rPr lang="en-US" sz="1950" dirty="0">
                <a:latin typeface="Lato Light"/>
                <a:cs typeface="Lato Light"/>
              </a:rPr>
              <a:t>Lorem ipsum dolor sit amet, consectetur adipiscing elit. Curabitur elementum posuere pretium. </a:t>
            </a:r>
          </a:p>
          <a:p>
            <a:pPr algn="ctr"/>
            <a:endParaRPr lang="en-US" sz="1950" dirty="0">
              <a:solidFill>
                <a:schemeClr val="bg1">
                  <a:lumMod val="65000"/>
                </a:schemeClr>
              </a:solidFill>
              <a:latin typeface="Lato Light"/>
            </a:endParaRPr>
          </a:p>
        </p:txBody>
      </p:sp>
      <p:sp>
        <p:nvSpPr>
          <p:cNvPr id="103" name="TextBox 102"/>
          <p:cNvSpPr txBox="1"/>
          <p:nvPr/>
        </p:nvSpPr>
        <p:spPr>
          <a:xfrm>
            <a:off x="6094490" y="7735826"/>
            <a:ext cx="3233633" cy="600303"/>
          </a:xfrm>
          <a:prstGeom prst="rect">
            <a:avLst/>
          </a:prstGeom>
          <a:noFill/>
        </p:spPr>
        <p:txBody>
          <a:bodyPr wrap="square" lIns="148599" tIns="74300" rIns="148599" bIns="74300" rtlCol="0">
            <a:spAutoFit/>
          </a:bodyPr>
          <a:lstStyle/>
          <a:p>
            <a:pPr algn="ctr"/>
            <a:r>
              <a:rPr lang="id-ID" sz="2926" b="1" dirty="0">
                <a:solidFill>
                  <a:schemeClr val="tx2"/>
                </a:solidFill>
                <a:latin typeface="Lato Regular"/>
              </a:rPr>
              <a:t>Design</a:t>
            </a:r>
            <a:endParaRPr lang="en-US" sz="2926" b="1" dirty="0">
              <a:solidFill>
                <a:schemeClr val="tx2"/>
              </a:solidFill>
              <a:latin typeface="Lato Regular"/>
            </a:endParaRPr>
          </a:p>
        </p:txBody>
      </p:sp>
      <p:sp>
        <p:nvSpPr>
          <p:cNvPr id="104" name="TextBox 103"/>
          <p:cNvSpPr txBox="1"/>
          <p:nvPr/>
        </p:nvSpPr>
        <p:spPr>
          <a:xfrm>
            <a:off x="10656029" y="8264211"/>
            <a:ext cx="3035623" cy="1950544"/>
          </a:xfrm>
          <a:prstGeom prst="rect">
            <a:avLst/>
          </a:prstGeom>
          <a:noFill/>
        </p:spPr>
        <p:txBody>
          <a:bodyPr wrap="square" lIns="148599" tIns="74300" rIns="148599" bIns="74300" rtlCol="0">
            <a:spAutoFit/>
          </a:bodyPr>
          <a:lstStyle/>
          <a:p>
            <a:pPr algn="ctr"/>
            <a:r>
              <a:rPr lang="en-US" sz="1950" dirty="0">
                <a:latin typeface="Lato Light"/>
                <a:cs typeface="Lato Light"/>
              </a:rPr>
              <a:t>Lorem ipsum dolor sit amet, consectetur adipiscing elit. Curabitur elementum posuere pretium. </a:t>
            </a:r>
          </a:p>
          <a:p>
            <a:pPr algn="ctr"/>
            <a:endParaRPr lang="en-US" sz="1950" dirty="0">
              <a:solidFill>
                <a:schemeClr val="bg1">
                  <a:lumMod val="65000"/>
                </a:schemeClr>
              </a:solidFill>
              <a:latin typeface="Lato Light"/>
            </a:endParaRPr>
          </a:p>
        </p:txBody>
      </p:sp>
      <p:sp>
        <p:nvSpPr>
          <p:cNvPr id="105" name="TextBox 104"/>
          <p:cNvSpPr txBox="1"/>
          <p:nvPr/>
        </p:nvSpPr>
        <p:spPr>
          <a:xfrm>
            <a:off x="10557025" y="7735826"/>
            <a:ext cx="3233633" cy="600303"/>
          </a:xfrm>
          <a:prstGeom prst="rect">
            <a:avLst/>
          </a:prstGeom>
          <a:noFill/>
        </p:spPr>
        <p:txBody>
          <a:bodyPr wrap="square" lIns="148599" tIns="74300" rIns="148599" bIns="74300" rtlCol="0">
            <a:spAutoFit/>
          </a:bodyPr>
          <a:lstStyle/>
          <a:p>
            <a:pPr algn="ctr"/>
            <a:r>
              <a:rPr lang="id-ID" sz="2926" b="1" dirty="0">
                <a:solidFill>
                  <a:schemeClr val="tx2"/>
                </a:solidFill>
                <a:latin typeface="Lato Regular"/>
              </a:rPr>
              <a:t>Photography</a:t>
            </a:r>
            <a:endParaRPr lang="en-US" sz="2926" b="1" dirty="0">
              <a:solidFill>
                <a:schemeClr val="tx2"/>
              </a:solidFill>
              <a:latin typeface="Lato Regular"/>
            </a:endParaRPr>
          </a:p>
        </p:txBody>
      </p:sp>
      <p:sp>
        <p:nvSpPr>
          <p:cNvPr id="106" name="TextBox 105"/>
          <p:cNvSpPr txBox="1"/>
          <p:nvPr/>
        </p:nvSpPr>
        <p:spPr>
          <a:xfrm>
            <a:off x="15028551" y="8264212"/>
            <a:ext cx="3035623" cy="1650462"/>
          </a:xfrm>
          <a:prstGeom prst="rect">
            <a:avLst/>
          </a:prstGeom>
          <a:noFill/>
        </p:spPr>
        <p:txBody>
          <a:bodyPr wrap="square" lIns="148599" tIns="74300" rIns="148599" bIns="74300" rtlCol="0">
            <a:spAutoFit/>
          </a:bodyPr>
          <a:lstStyle/>
          <a:p>
            <a:pPr algn="ctr"/>
            <a:r>
              <a:rPr lang="en-US" sz="1950" dirty="0">
                <a:latin typeface="Lato Light"/>
                <a:cs typeface="Lato Light"/>
              </a:rPr>
              <a:t>Lorem ipsum dolor sit amet, consectetur adipiscing elit. Curabitur elementum posuere pretium. </a:t>
            </a:r>
          </a:p>
        </p:txBody>
      </p:sp>
      <p:sp>
        <p:nvSpPr>
          <p:cNvPr id="107" name="TextBox 106"/>
          <p:cNvSpPr txBox="1"/>
          <p:nvPr/>
        </p:nvSpPr>
        <p:spPr>
          <a:xfrm>
            <a:off x="14929546" y="7735826"/>
            <a:ext cx="3233633" cy="600303"/>
          </a:xfrm>
          <a:prstGeom prst="rect">
            <a:avLst/>
          </a:prstGeom>
          <a:noFill/>
        </p:spPr>
        <p:txBody>
          <a:bodyPr wrap="square" lIns="148599" tIns="74300" rIns="148599" bIns="74300" rtlCol="0">
            <a:spAutoFit/>
          </a:bodyPr>
          <a:lstStyle/>
          <a:p>
            <a:pPr algn="ctr"/>
            <a:r>
              <a:rPr lang="id-ID" sz="2926" b="1" dirty="0">
                <a:solidFill>
                  <a:schemeClr val="tx2"/>
                </a:solidFill>
                <a:latin typeface="Lato Regular"/>
                <a:cs typeface="Lato Regular"/>
              </a:rPr>
              <a:t>Advertising</a:t>
            </a:r>
            <a:endParaRPr lang="en-US" sz="2926" b="1" dirty="0">
              <a:solidFill>
                <a:schemeClr val="tx2"/>
              </a:solidFill>
              <a:latin typeface="Lato Regular"/>
              <a:cs typeface="Lato Regular"/>
            </a:endParaRPr>
          </a:p>
        </p:txBody>
      </p:sp>
      <p:sp>
        <p:nvSpPr>
          <p:cNvPr id="108" name="AutoShape 8"/>
          <p:cNvSpPr>
            <a:spLocks/>
          </p:cNvSpPr>
          <p:nvPr/>
        </p:nvSpPr>
        <p:spPr bwMode="auto">
          <a:xfrm>
            <a:off x="16082318" y="5365523"/>
            <a:ext cx="1037035" cy="864421"/>
          </a:xfrm>
          <a:custGeom>
            <a:avLst/>
            <a:gdLst>
              <a:gd name="T0" fmla="*/ 75419876 w 21600"/>
              <a:gd name="T1" fmla="*/ 22815321 h 21579"/>
              <a:gd name="T2" fmla="*/ 74086090 w 21600"/>
              <a:gd name="T3" fmla="*/ 25988205 h 21579"/>
              <a:gd name="T4" fmla="*/ 70751508 w 21600"/>
              <a:gd name="T5" fmla="*/ 27764166 h 21579"/>
              <a:gd name="T6" fmla="*/ 70751508 w 21600"/>
              <a:gd name="T7" fmla="*/ 40356187 h 21579"/>
              <a:gd name="T8" fmla="*/ 68890459 w 21600"/>
              <a:gd name="T9" fmla="*/ 44041735 h 21579"/>
              <a:gd name="T10" fmla="*/ 64452543 w 21600"/>
              <a:gd name="T11" fmla="*/ 45574747 h 21579"/>
              <a:gd name="T12" fmla="*/ 57741601 w 21600"/>
              <a:gd name="T13" fmla="*/ 41068031 h 21579"/>
              <a:gd name="T14" fmla="*/ 49288264 w 21600"/>
              <a:gd name="T15" fmla="*/ 37061803 h 21579"/>
              <a:gd name="T16" fmla="*/ 39979537 w 21600"/>
              <a:gd name="T17" fmla="*/ 33937470 h 21579"/>
              <a:gd name="T18" fmla="*/ 30688181 w 21600"/>
              <a:gd name="T19" fmla="*/ 32234408 h 21579"/>
              <a:gd name="T20" fmla="*/ 27825021 w 21600"/>
              <a:gd name="T21" fmla="*/ 33597370 h 21579"/>
              <a:gd name="T22" fmla="*/ 26309651 w 21600"/>
              <a:gd name="T23" fmla="*/ 35728021 h 21579"/>
              <a:gd name="T24" fmla="*/ 26225861 w 21600"/>
              <a:gd name="T25" fmla="*/ 38138096 h 21579"/>
              <a:gd name="T26" fmla="*/ 27748204 w 21600"/>
              <a:gd name="T27" fmla="*/ 40356187 h 21579"/>
              <a:gd name="T28" fmla="*/ 26805477 w 21600"/>
              <a:gd name="T29" fmla="*/ 42936312 h 21579"/>
              <a:gd name="T30" fmla="*/ 27643496 w 21600"/>
              <a:gd name="T31" fmla="*/ 45203003 h 21579"/>
              <a:gd name="T32" fmla="*/ 29672124 w 21600"/>
              <a:gd name="T33" fmla="*/ 47299644 h 21579"/>
              <a:gd name="T34" fmla="*/ 32371191 w 21600"/>
              <a:gd name="T35" fmla="*/ 49296719 h 21579"/>
              <a:gd name="T36" fmla="*/ 29525462 w 21600"/>
              <a:gd name="T37" fmla="*/ 51536695 h 21579"/>
              <a:gd name="T38" fmla="*/ 25181854 w 21600"/>
              <a:gd name="T39" fmla="*/ 52406463 h 21579"/>
              <a:gd name="T40" fmla="*/ 20660147 w 21600"/>
              <a:gd name="T41" fmla="*/ 52049309 h 21579"/>
              <a:gd name="T42" fmla="*/ 17189421 w 21600"/>
              <a:gd name="T43" fmla="*/ 50560017 h 21579"/>
              <a:gd name="T44" fmla="*/ 15548366 w 21600"/>
              <a:gd name="T45" fmla="*/ 46296300 h 21579"/>
              <a:gd name="T46" fmla="*/ 14078377 w 21600"/>
              <a:gd name="T47" fmla="*/ 41845479 h 21579"/>
              <a:gd name="T48" fmla="*/ 13505733 w 21600"/>
              <a:gd name="T49" fmla="*/ 37124993 h 21579"/>
              <a:gd name="T50" fmla="*/ 14490413 w 21600"/>
              <a:gd name="T51" fmla="*/ 31957448 h 21579"/>
              <a:gd name="T52" fmla="*/ 6298965 w 21600"/>
              <a:gd name="T53" fmla="*/ 31957448 h 21579"/>
              <a:gd name="T54" fmla="*/ 1864535 w 21600"/>
              <a:gd name="T55" fmla="*/ 30424436 h 21579"/>
              <a:gd name="T56" fmla="*/ 0 w 21600"/>
              <a:gd name="T57" fmla="*/ 26702464 h 21579"/>
              <a:gd name="T58" fmla="*/ 0 w 21600"/>
              <a:gd name="T59" fmla="*/ 18886823 h 21579"/>
              <a:gd name="T60" fmla="*/ 1836585 w 21600"/>
              <a:gd name="T61" fmla="*/ 15172146 h 21579"/>
              <a:gd name="T62" fmla="*/ 6298965 w 21600"/>
              <a:gd name="T63" fmla="*/ 13617249 h 21579"/>
              <a:gd name="T64" fmla="*/ 26721687 w 21600"/>
              <a:gd name="T65" fmla="*/ 13617249 h 21579"/>
              <a:gd name="T66" fmla="*/ 36749721 w 21600"/>
              <a:gd name="T67" fmla="*/ 12477866 h 21579"/>
              <a:gd name="T68" fmla="*/ 47175846 w 21600"/>
              <a:gd name="T69" fmla="*/ 9411842 h 21579"/>
              <a:gd name="T70" fmla="*/ 56819793 w 21600"/>
              <a:gd name="T71" fmla="*/ 5033920 h 21579"/>
              <a:gd name="T72" fmla="*/ 64452543 w 21600"/>
              <a:gd name="T73" fmla="*/ 0 h 21579"/>
              <a:gd name="T74" fmla="*/ 68890459 w 21600"/>
              <a:gd name="T75" fmla="*/ 1540307 h 21579"/>
              <a:gd name="T76" fmla="*/ 70751508 w 21600"/>
              <a:gd name="T77" fmla="*/ 5262280 h 21579"/>
              <a:gd name="T78" fmla="*/ 70751508 w 21600"/>
              <a:gd name="T79" fmla="*/ 17817875 h 21579"/>
              <a:gd name="T80" fmla="*/ 74086090 w 21600"/>
              <a:gd name="T81" fmla="*/ 19608377 h 21579"/>
              <a:gd name="T82" fmla="*/ 75419876 w 21600"/>
              <a:gd name="T83" fmla="*/ 22815321 h 21579"/>
              <a:gd name="T84" fmla="*/ 64452543 w 21600"/>
              <a:gd name="T85" fmla="*/ 6936162 h 21579"/>
              <a:gd name="T86" fmla="*/ 57657811 w 21600"/>
              <a:gd name="T87" fmla="*/ 10816059 h 21579"/>
              <a:gd name="T88" fmla="*/ 49860908 w 21600"/>
              <a:gd name="T89" fmla="*/ 14173632 h 21579"/>
              <a:gd name="T90" fmla="*/ 41473930 w 21600"/>
              <a:gd name="T91" fmla="*/ 16819313 h 21579"/>
              <a:gd name="T92" fmla="*/ 33020652 w 21600"/>
              <a:gd name="T93" fmla="*/ 18473824 h 21579"/>
              <a:gd name="T94" fmla="*/ 33020652 w 21600"/>
              <a:gd name="T95" fmla="*/ 27144643 h 21579"/>
              <a:gd name="T96" fmla="*/ 41473930 w 21600"/>
              <a:gd name="T97" fmla="*/ 28818574 h 21579"/>
              <a:gd name="T98" fmla="*/ 49860908 w 21600"/>
              <a:gd name="T99" fmla="*/ 31478844 h 21579"/>
              <a:gd name="T100" fmla="*/ 57699706 w 21600"/>
              <a:gd name="T101" fmla="*/ 34858253 h 21579"/>
              <a:gd name="T102" fmla="*/ 64452543 w 21600"/>
              <a:gd name="T103" fmla="*/ 38679840 h 21579"/>
              <a:gd name="T104" fmla="*/ 64452543 w 21600"/>
              <a:gd name="T105" fmla="*/ 6936162 h 21579"/>
              <a:gd name="T106" fmla="*/ 64452543 w 21600"/>
              <a:gd name="T107" fmla="*/ 6936162 h 215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579">
                <a:moveTo>
                  <a:pt x="21600" y="9391"/>
                </a:moveTo>
                <a:cubicBezTo>
                  <a:pt x="21600" y="9887"/>
                  <a:pt x="21473" y="10321"/>
                  <a:pt x="21218" y="10697"/>
                </a:cubicBezTo>
                <a:cubicBezTo>
                  <a:pt x="20963" y="11073"/>
                  <a:pt x="20648" y="11313"/>
                  <a:pt x="20263" y="11428"/>
                </a:cubicBezTo>
                <a:lnTo>
                  <a:pt x="20263" y="16611"/>
                </a:lnTo>
                <a:cubicBezTo>
                  <a:pt x="20263" y="17201"/>
                  <a:pt x="20087" y="17708"/>
                  <a:pt x="19730" y="18128"/>
                </a:cubicBezTo>
                <a:cubicBezTo>
                  <a:pt x="19375" y="18551"/>
                  <a:pt x="18951" y="18759"/>
                  <a:pt x="18459" y="18759"/>
                </a:cubicBezTo>
                <a:cubicBezTo>
                  <a:pt x="17928" y="18122"/>
                  <a:pt x="17286" y="17506"/>
                  <a:pt x="16537" y="16904"/>
                </a:cubicBezTo>
                <a:cubicBezTo>
                  <a:pt x="15786" y="16306"/>
                  <a:pt x="14980" y="15757"/>
                  <a:pt x="14116" y="15255"/>
                </a:cubicBezTo>
                <a:cubicBezTo>
                  <a:pt x="13254" y="14756"/>
                  <a:pt x="12363" y="14325"/>
                  <a:pt x="11450" y="13969"/>
                </a:cubicBezTo>
                <a:cubicBezTo>
                  <a:pt x="10537" y="13614"/>
                  <a:pt x="9648" y="13380"/>
                  <a:pt x="8789" y="13268"/>
                </a:cubicBezTo>
                <a:cubicBezTo>
                  <a:pt x="8453" y="13379"/>
                  <a:pt x="8179" y="13564"/>
                  <a:pt x="7969" y="13829"/>
                </a:cubicBezTo>
                <a:cubicBezTo>
                  <a:pt x="7758" y="14093"/>
                  <a:pt x="7614" y="14386"/>
                  <a:pt x="7535" y="14706"/>
                </a:cubicBezTo>
                <a:cubicBezTo>
                  <a:pt x="7457" y="15029"/>
                  <a:pt x="7450" y="15361"/>
                  <a:pt x="7511" y="15698"/>
                </a:cubicBezTo>
                <a:cubicBezTo>
                  <a:pt x="7575" y="16036"/>
                  <a:pt x="7719" y="16341"/>
                  <a:pt x="7947" y="16611"/>
                </a:cubicBezTo>
                <a:cubicBezTo>
                  <a:pt x="7751" y="16992"/>
                  <a:pt x="7660" y="17347"/>
                  <a:pt x="7677" y="17673"/>
                </a:cubicBezTo>
                <a:cubicBezTo>
                  <a:pt x="7692" y="17993"/>
                  <a:pt x="7773" y="18307"/>
                  <a:pt x="7917" y="18606"/>
                </a:cubicBezTo>
                <a:cubicBezTo>
                  <a:pt x="8059" y="18909"/>
                  <a:pt x="8255" y="19193"/>
                  <a:pt x="8498" y="19469"/>
                </a:cubicBezTo>
                <a:cubicBezTo>
                  <a:pt x="8737" y="19745"/>
                  <a:pt x="8997" y="20021"/>
                  <a:pt x="9271" y="20291"/>
                </a:cubicBezTo>
                <a:cubicBezTo>
                  <a:pt x="9114" y="20696"/>
                  <a:pt x="8843" y="21001"/>
                  <a:pt x="8456" y="21213"/>
                </a:cubicBezTo>
                <a:cubicBezTo>
                  <a:pt x="8069" y="21424"/>
                  <a:pt x="7655" y="21541"/>
                  <a:pt x="7212" y="21571"/>
                </a:cubicBezTo>
                <a:cubicBezTo>
                  <a:pt x="6772" y="21600"/>
                  <a:pt x="6341" y="21550"/>
                  <a:pt x="5917" y="21424"/>
                </a:cubicBezTo>
                <a:cubicBezTo>
                  <a:pt x="5496" y="21295"/>
                  <a:pt x="5163" y="21092"/>
                  <a:pt x="4923" y="20811"/>
                </a:cubicBezTo>
                <a:cubicBezTo>
                  <a:pt x="4781" y="20241"/>
                  <a:pt x="4625" y="19657"/>
                  <a:pt x="4453" y="19056"/>
                </a:cubicBezTo>
                <a:cubicBezTo>
                  <a:pt x="4282" y="18454"/>
                  <a:pt x="4140" y="17843"/>
                  <a:pt x="4032" y="17224"/>
                </a:cubicBezTo>
                <a:cubicBezTo>
                  <a:pt x="3922" y="16599"/>
                  <a:pt x="3868" y="15953"/>
                  <a:pt x="3868" y="15281"/>
                </a:cubicBezTo>
                <a:cubicBezTo>
                  <a:pt x="3868" y="14615"/>
                  <a:pt x="3961" y="13905"/>
                  <a:pt x="4150" y="13154"/>
                </a:cubicBezTo>
                <a:lnTo>
                  <a:pt x="1804" y="13154"/>
                </a:lnTo>
                <a:cubicBezTo>
                  <a:pt x="1312" y="13154"/>
                  <a:pt x="889" y="12945"/>
                  <a:pt x="534" y="12523"/>
                </a:cubicBezTo>
                <a:cubicBezTo>
                  <a:pt x="176" y="12100"/>
                  <a:pt x="0" y="11592"/>
                  <a:pt x="0" y="10991"/>
                </a:cubicBezTo>
                <a:lnTo>
                  <a:pt x="0" y="7774"/>
                </a:lnTo>
                <a:cubicBezTo>
                  <a:pt x="0" y="7184"/>
                  <a:pt x="176" y="6677"/>
                  <a:pt x="526" y="6245"/>
                </a:cubicBezTo>
                <a:cubicBezTo>
                  <a:pt x="879" y="5820"/>
                  <a:pt x="1305" y="5605"/>
                  <a:pt x="1804" y="5605"/>
                </a:cubicBezTo>
                <a:lnTo>
                  <a:pt x="7653" y="5605"/>
                </a:lnTo>
                <a:cubicBezTo>
                  <a:pt x="8551" y="5605"/>
                  <a:pt x="9509" y="5450"/>
                  <a:pt x="10525" y="5136"/>
                </a:cubicBezTo>
                <a:cubicBezTo>
                  <a:pt x="11541" y="4822"/>
                  <a:pt x="12537" y="4399"/>
                  <a:pt x="13511" y="3874"/>
                </a:cubicBezTo>
                <a:cubicBezTo>
                  <a:pt x="14488" y="3343"/>
                  <a:pt x="15409" y="2744"/>
                  <a:pt x="16273" y="2072"/>
                </a:cubicBezTo>
                <a:cubicBezTo>
                  <a:pt x="17135" y="1406"/>
                  <a:pt x="17864" y="713"/>
                  <a:pt x="18459" y="0"/>
                </a:cubicBezTo>
                <a:cubicBezTo>
                  <a:pt x="18951" y="0"/>
                  <a:pt x="19375" y="214"/>
                  <a:pt x="19730" y="634"/>
                </a:cubicBezTo>
                <a:cubicBezTo>
                  <a:pt x="20087" y="1057"/>
                  <a:pt x="20263" y="1567"/>
                  <a:pt x="20263" y="2166"/>
                </a:cubicBezTo>
                <a:lnTo>
                  <a:pt x="20263" y="7334"/>
                </a:lnTo>
                <a:cubicBezTo>
                  <a:pt x="20648" y="7446"/>
                  <a:pt x="20963" y="7692"/>
                  <a:pt x="21218" y="8071"/>
                </a:cubicBezTo>
                <a:cubicBezTo>
                  <a:pt x="21473" y="8455"/>
                  <a:pt x="21600" y="8895"/>
                  <a:pt x="21600" y="9391"/>
                </a:cubicBezTo>
                <a:moveTo>
                  <a:pt x="18459" y="2855"/>
                </a:moveTo>
                <a:cubicBezTo>
                  <a:pt x="17864" y="3407"/>
                  <a:pt x="17215" y="3941"/>
                  <a:pt x="16513" y="4452"/>
                </a:cubicBezTo>
                <a:cubicBezTo>
                  <a:pt x="15810" y="4963"/>
                  <a:pt x="15066" y="5423"/>
                  <a:pt x="14280" y="5834"/>
                </a:cubicBezTo>
                <a:cubicBezTo>
                  <a:pt x="13494" y="6245"/>
                  <a:pt x="12694" y="6609"/>
                  <a:pt x="11878" y="6923"/>
                </a:cubicBezTo>
                <a:cubicBezTo>
                  <a:pt x="11061" y="7237"/>
                  <a:pt x="10255" y="7463"/>
                  <a:pt x="9457" y="7604"/>
                </a:cubicBezTo>
                <a:lnTo>
                  <a:pt x="9457" y="11173"/>
                </a:lnTo>
                <a:cubicBezTo>
                  <a:pt x="10255" y="11325"/>
                  <a:pt x="11061" y="11554"/>
                  <a:pt x="11878" y="11862"/>
                </a:cubicBezTo>
                <a:cubicBezTo>
                  <a:pt x="12694" y="12170"/>
                  <a:pt x="13494" y="12537"/>
                  <a:pt x="14280" y="12957"/>
                </a:cubicBezTo>
                <a:cubicBezTo>
                  <a:pt x="15066" y="13379"/>
                  <a:pt x="15813" y="13843"/>
                  <a:pt x="16525" y="14348"/>
                </a:cubicBezTo>
                <a:cubicBezTo>
                  <a:pt x="17235" y="14856"/>
                  <a:pt x="17881" y="15381"/>
                  <a:pt x="18459" y="15921"/>
                </a:cubicBezTo>
                <a:lnTo>
                  <a:pt x="18459" y="2855"/>
                </a:lnTo>
                <a:close/>
                <a:moveTo>
                  <a:pt x="18459" y="2855"/>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sz="2926" dirty="0">
              <a:latin typeface="Lato Light"/>
            </a:endParaRPr>
          </a:p>
        </p:txBody>
      </p:sp>
      <p:grpSp>
        <p:nvGrpSpPr>
          <p:cNvPr id="109" name="Group 4700"/>
          <p:cNvGrpSpPr>
            <a:grpSpLocks/>
          </p:cNvGrpSpPr>
          <p:nvPr/>
        </p:nvGrpSpPr>
        <p:grpSpPr bwMode="auto">
          <a:xfrm>
            <a:off x="7324211" y="5434403"/>
            <a:ext cx="883134" cy="883364"/>
            <a:chOff x="3062288" y="3998912"/>
            <a:chExt cx="412750" cy="412750"/>
          </a:xfrm>
          <a:solidFill>
            <a:schemeClr val="bg1"/>
          </a:solidFill>
        </p:grpSpPr>
        <p:sp>
          <p:nvSpPr>
            <p:cNvPr id="110"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11"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12"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13"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114" name="AutoShape 96"/>
          <p:cNvSpPr>
            <a:spLocks/>
          </p:cNvSpPr>
          <p:nvPr/>
        </p:nvSpPr>
        <p:spPr bwMode="auto">
          <a:xfrm>
            <a:off x="2942565" y="5474857"/>
            <a:ext cx="767647" cy="7678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15" name="AutoShape 25"/>
          <p:cNvSpPr>
            <a:spLocks/>
          </p:cNvSpPr>
          <p:nvPr/>
        </p:nvSpPr>
        <p:spPr bwMode="auto">
          <a:xfrm>
            <a:off x="11720632" y="5457996"/>
            <a:ext cx="980158" cy="77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08" y="0"/>
                </a:moveTo>
                <a:cubicBezTo>
                  <a:pt x="20811" y="10"/>
                  <a:pt x="20921" y="52"/>
                  <a:pt x="21049" y="116"/>
                </a:cubicBezTo>
                <a:cubicBezTo>
                  <a:pt x="21416" y="342"/>
                  <a:pt x="21599" y="730"/>
                  <a:pt x="21599" y="1281"/>
                </a:cubicBezTo>
                <a:lnTo>
                  <a:pt x="21599" y="20332"/>
                </a:lnTo>
                <a:cubicBezTo>
                  <a:pt x="21599" y="20883"/>
                  <a:pt x="21416" y="21271"/>
                  <a:pt x="21049" y="21497"/>
                </a:cubicBezTo>
                <a:cubicBezTo>
                  <a:pt x="20921" y="21564"/>
                  <a:pt x="20811" y="21599"/>
                  <a:pt x="20708" y="21599"/>
                </a:cubicBezTo>
                <a:cubicBezTo>
                  <a:pt x="20451" y="21599"/>
                  <a:pt x="20236" y="21476"/>
                  <a:pt x="20065" y="21229"/>
                </a:cubicBezTo>
                <a:lnTo>
                  <a:pt x="14402" y="13267"/>
                </a:lnTo>
                <a:lnTo>
                  <a:pt x="14402" y="17275"/>
                </a:lnTo>
                <a:cubicBezTo>
                  <a:pt x="14402" y="17801"/>
                  <a:pt x="14331" y="18305"/>
                  <a:pt x="14187" y="18775"/>
                </a:cubicBezTo>
                <a:cubicBezTo>
                  <a:pt x="14042" y="19248"/>
                  <a:pt x="13849" y="19665"/>
                  <a:pt x="13606" y="20028"/>
                </a:cubicBezTo>
                <a:cubicBezTo>
                  <a:pt x="13364" y="20385"/>
                  <a:pt x="13080" y="20671"/>
                  <a:pt x="12757" y="20879"/>
                </a:cubicBezTo>
                <a:cubicBezTo>
                  <a:pt x="12431" y="21091"/>
                  <a:pt x="12084" y="21193"/>
                  <a:pt x="11707" y="21193"/>
                </a:cubicBezTo>
                <a:lnTo>
                  <a:pt x="2705" y="21193"/>
                </a:lnTo>
                <a:cubicBezTo>
                  <a:pt x="2340" y="21193"/>
                  <a:pt x="1990" y="21091"/>
                  <a:pt x="1664" y="20879"/>
                </a:cubicBezTo>
                <a:cubicBezTo>
                  <a:pt x="1334" y="20671"/>
                  <a:pt x="1047" y="20385"/>
                  <a:pt x="802" y="20028"/>
                </a:cubicBezTo>
                <a:cubicBezTo>
                  <a:pt x="555" y="19665"/>
                  <a:pt x="359" y="19252"/>
                  <a:pt x="215" y="18786"/>
                </a:cubicBezTo>
                <a:cubicBezTo>
                  <a:pt x="71" y="18316"/>
                  <a:pt x="0" y="17815"/>
                  <a:pt x="0" y="17275"/>
                </a:cubicBezTo>
                <a:lnTo>
                  <a:pt x="0" y="4293"/>
                </a:lnTo>
                <a:cubicBezTo>
                  <a:pt x="0" y="3760"/>
                  <a:pt x="70" y="3262"/>
                  <a:pt x="215" y="2789"/>
                </a:cubicBezTo>
                <a:cubicBezTo>
                  <a:pt x="359" y="2312"/>
                  <a:pt x="555" y="1906"/>
                  <a:pt x="802" y="1560"/>
                </a:cubicBezTo>
                <a:cubicBezTo>
                  <a:pt x="1047" y="1221"/>
                  <a:pt x="1334" y="946"/>
                  <a:pt x="1664" y="734"/>
                </a:cubicBezTo>
                <a:cubicBezTo>
                  <a:pt x="1990" y="526"/>
                  <a:pt x="2340" y="420"/>
                  <a:pt x="2705" y="420"/>
                </a:cubicBezTo>
                <a:lnTo>
                  <a:pt x="11707" y="420"/>
                </a:lnTo>
                <a:cubicBezTo>
                  <a:pt x="12074" y="420"/>
                  <a:pt x="12421" y="526"/>
                  <a:pt x="12752" y="734"/>
                </a:cubicBezTo>
                <a:cubicBezTo>
                  <a:pt x="13078" y="946"/>
                  <a:pt x="13364" y="1221"/>
                  <a:pt x="13606" y="1560"/>
                </a:cubicBezTo>
                <a:cubicBezTo>
                  <a:pt x="13849" y="1906"/>
                  <a:pt x="14042" y="2312"/>
                  <a:pt x="14187" y="2789"/>
                </a:cubicBezTo>
                <a:cubicBezTo>
                  <a:pt x="14331" y="3262"/>
                  <a:pt x="14402" y="3760"/>
                  <a:pt x="14402" y="4293"/>
                </a:cubicBezTo>
                <a:lnTo>
                  <a:pt x="14402" y="8346"/>
                </a:lnTo>
                <a:lnTo>
                  <a:pt x="20065" y="388"/>
                </a:lnTo>
                <a:cubicBezTo>
                  <a:pt x="20243" y="127"/>
                  <a:pt x="20456" y="0"/>
                  <a:pt x="20708" y="0"/>
                </a:cubicBezTo>
              </a:path>
            </a:pathLst>
          </a:custGeom>
          <a:solidFill>
            <a:schemeClr val="bg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79" name="Group 78"/>
          <p:cNvGrpSpPr/>
          <p:nvPr/>
        </p:nvGrpSpPr>
        <p:grpSpPr>
          <a:xfrm>
            <a:off x="4883564" y="1676978"/>
            <a:ext cx="10044872" cy="1689698"/>
            <a:chOff x="5988388" y="483017"/>
            <a:chExt cx="12359700" cy="2079087"/>
          </a:xfrm>
        </p:grpSpPr>
        <p:sp>
          <p:nvSpPr>
            <p:cNvPr id="82" name="TextBox 8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Market Analysis</a:t>
              </a:r>
            </a:p>
          </p:txBody>
        </p:sp>
        <p:sp>
          <p:nvSpPr>
            <p:cNvPr id="116" name="Rectangle 11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1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088552714"/>
      </p:ext>
    </p:extLst>
  </p:cSld>
  <p:clrMapOvr>
    <a:masterClrMapping/>
  </p:clrMapOvr>
  <mc:AlternateContent xmlns:mc="http://schemas.openxmlformats.org/markup-compatibility/2006" xmlns:p14="http://schemas.microsoft.com/office/powerpoint/2010/main">
    <mc:Choice Requires="p14">
      <p:transition spd="slow" p14:dur="1600" advClick="0" advTm="3000">
        <p14:conveyor dir="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14"/>
                                        </p:tgtEl>
                                        <p:attrNameLst>
                                          <p:attrName>style.visibility</p:attrName>
                                        </p:attrNameLst>
                                      </p:cBhvr>
                                      <p:to>
                                        <p:strVal val="visible"/>
                                      </p:to>
                                    </p:set>
                                    <p:anim calcmode="lin" valueType="num">
                                      <p:cBhvr>
                                        <p:cTn id="18" dur="500" fill="hold"/>
                                        <p:tgtEl>
                                          <p:spTgt spid="114"/>
                                        </p:tgtEl>
                                        <p:attrNameLst>
                                          <p:attrName>ppt_w</p:attrName>
                                        </p:attrNameLst>
                                      </p:cBhvr>
                                      <p:tavLst>
                                        <p:tav tm="0">
                                          <p:val>
                                            <p:fltVal val="0"/>
                                          </p:val>
                                        </p:tav>
                                        <p:tav tm="100000">
                                          <p:val>
                                            <p:strVal val="#ppt_w"/>
                                          </p:val>
                                        </p:tav>
                                      </p:tavLst>
                                    </p:anim>
                                    <p:anim calcmode="lin" valueType="num">
                                      <p:cBhvr>
                                        <p:cTn id="19" dur="500" fill="hold"/>
                                        <p:tgtEl>
                                          <p:spTgt spid="114"/>
                                        </p:tgtEl>
                                        <p:attrNameLst>
                                          <p:attrName>ppt_h</p:attrName>
                                        </p:attrNameLst>
                                      </p:cBhvr>
                                      <p:tavLst>
                                        <p:tav tm="0">
                                          <p:val>
                                            <p:fltVal val="0"/>
                                          </p:val>
                                        </p:tav>
                                        <p:tav tm="100000">
                                          <p:val>
                                            <p:strVal val="#ppt_h"/>
                                          </p:val>
                                        </p:tav>
                                      </p:tavLst>
                                    </p:anim>
                                    <p:animEffect transition="in" filter="fade">
                                      <p:cBhvr>
                                        <p:cTn id="20" dur="500"/>
                                        <p:tgtEl>
                                          <p:spTgt spid="114"/>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1"/>
                                        </p:tgtEl>
                                        <p:attrNameLst>
                                          <p:attrName>style.visibility</p:attrName>
                                        </p:attrNameLst>
                                      </p:cBhvr>
                                      <p:to>
                                        <p:strVal val="visible"/>
                                      </p:to>
                                    </p:set>
                                    <p:animEffect transition="in" filter="fade">
                                      <p:cBhvr>
                                        <p:cTn id="24" dur="500"/>
                                        <p:tgtEl>
                                          <p:spTgt spid="101"/>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109"/>
                                        </p:tgtEl>
                                        <p:attrNameLst>
                                          <p:attrName>style.visibility</p:attrName>
                                        </p:attrNameLst>
                                      </p:cBhvr>
                                      <p:to>
                                        <p:strVal val="visible"/>
                                      </p:to>
                                    </p:set>
                                    <p:anim calcmode="lin" valueType="num">
                                      <p:cBhvr>
                                        <p:cTn id="32" dur="500" fill="hold"/>
                                        <p:tgtEl>
                                          <p:spTgt spid="109"/>
                                        </p:tgtEl>
                                        <p:attrNameLst>
                                          <p:attrName>ppt_w</p:attrName>
                                        </p:attrNameLst>
                                      </p:cBhvr>
                                      <p:tavLst>
                                        <p:tav tm="0">
                                          <p:val>
                                            <p:fltVal val="0"/>
                                          </p:val>
                                        </p:tav>
                                        <p:tav tm="100000">
                                          <p:val>
                                            <p:strVal val="#ppt_w"/>
                                          </p:val>
                                        </p:tav>
                                      </p:tavLst>
                                    </p:anim>
                                    <p:anim calcmode="lin" valueType="num">
                                      <p:cBhvr>
                                        <p:cTn id="33" dur="500" fill="hold"/>
                                        <p:tgtEl>
                                          <p:spTgt spid="109"/>
                                        </p:tgtEl>
                                        <p:attrNameLst>
                                          <p:attrName>ppt_h</p:attrName>
                                        </p:attrNameLst>
                                      </p:cBhvr>
                                      <p:tavLst>
                                        <p:tav tm="0">
                                          <p:val>
                                            <p:fltVal val="0"/>
                                          </p:val>
                                        </p:tav>
                                        <p:tav tm="100000">
                                          <p:val>
                                            <p:strVal val="#ppt_h"/>
                                          </p:val>
                                        </p:tav>
                                      </p:tavLst>
                                    </p:anim>
                                    <p:animEffect transition="in" filter="fade">
                                      <p:cBhvr>
                                        <p:cTn id="34" dur="500"/>
                                        <p:tgtEl>
                                          <p:spTgt spid="109"/>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500"/>
                                        <p:tgtEl>
                                          <p:spTgt spid="103"/>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childTnLst>
                          </p:cTn>
                        </p:par>
                        <p:par>
                          <p:cTn id="43" fill="hold">
                            <p:stCondLst>
                              <p:cond delay="4500"/>
                            </p:stCondLst>
                            <p:childTnLst>
                              <p:par>
                                <p:cTn id="44" presetID="53" presetClass="entr" presetSubtype="16" fill="hold" grpId="0" nodeType="afterEffect">
                                  <p:stCondLst>
                                    <p:cond delay="0"/>
                                  </p:stCondLst>
                                  <p:childTnLst>
                                    <p:set>
                                      <p:cBhvr>
                                        <p:cTn id="45" dur="1" fill="hold">
                                          <p:stCondLst>
                                            <p:cond delay="0"/>
                                          </p:stCondLst>
                                        </p:cTn>
                                        <p:tgtEl>
                                          <p:spTgt spid="115"/>
                                        </p:tgtEl>
                                        <p:attrNameLst>
                                          <p:attrName>style.visibility</p:attrName>
                                        </p:attrNameLst>
                                      </p:cBhvr>
                                      <p:to>
                                        <p:strVal val="visible"/>
                                      </p:to>
                                    </p:set>
                                    <p:anim calcmode="lin" valueType="num">
                                      <p:cBhvr>
                                        <p:cTn id="46" dur="500" fill="hold"/>
                                        <p:tgtEl>
                                          <p:spTgt spid="115"/>
                                        </p:tgtEl>
                                        <p:attrNameLst>
                                          <p:attrName>ppt_w</p:attrName>
                                        </p:attrNameLst>
                                      </p:cBhvr>
                                      <p:tavLst>
                                        <p:tav tm="0">
                                          <p:val>
                                            <p:fltVal val="0"/>
                                          </p:val>
                                        </p:tav>
                                        <p:tav tm="100000">
                                          <p:val>
                                            <p:strVal val="#ppt_w"/>
                                          </p:val>
                                        </p:tav>
                                      </p:tavLst>
                                    </p:anim>
                                    <p:anim calcmode="lin" valueType="num">
                                      <p:cBhvr>
                                        <p:cTn id="47" dur="500" fill="hold"/>
                                        <p:tgtEl>
                                          <p:spTgt spid="115"/>
                                        </p:tgtEl>
                                        <p:attrNameLst>
                                          <p:attrName>ppt_h</p:attrName>
                                        </p:attrNameLst>
                                      </p:cBhvr>
                                      <p:tavLst>
                                        <p:tav tm="0">
                                          <p:val>
                                            <p:fltVal val="0"/>
                                          </p:val>
                                        </p:tav>
                                        <p:tav tm="100000">
                                          <p:val>
                                            <p:strVal val="#ppt_h"/>
                                          </p:val>
                                        </p:tav>
                                      </p:tavLst>
                                    </p:anim>
                                    <p:animEffect transition="in" filter="fade">
                                      <p:cBhvr>
                                        <p:cTn id="48" dur="500"/>
                                        <p:tgtEl>
                                          <p:spTgt spid="115"/>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05"/>
                                        </p:tgtEl>
                                        <p:attrNameLst>
                                          <p:attrName>style.visibility</p:attrName>
                                        </p:attrNameLst>
                                      </p:cBhvr>
                                      <p:to>
                                        <p:strVal val="visible"/>
                                      </p:to>
                                    </p:set>
                                    <p:animEffect transition="in" filter="fade">
                                      <p:cBhvr>
                                        <p:cTn id="52" dur="500"/>
                                        <p:tgtEl>
                                          <p:spTgt spid="105"/>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fade">
                                      <p:cBhvr>
                                        <p:cTn id="56" dur="500"/>
                                        <p:tgtEl>
                                          <p:spTgt spid="8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7"/>
                                        </p:tgtEl>
                                        <p:attrNameLst>
                                          <p:attrName>style.visibility</p:attrName>
                                        </p:attrNameLst>
                                      </p:cBhvr>
                                      <p:to>
                                        <p:strVal val="visible"/>
                                      </p:to>
                                    </p:set>
                                    <p:animEffect transition="in" filter="fade">
                                      <p:cBhvr>
                                        <p:cTn id="59" dur="500"/>
                                        <p:tgtEl>
                                          <p:spTgt spid="107"/>
                                        </p:tgtEl>
                                      </p:cBhvr>
                                    </p:animEffect>
                                  </p:childTnLst>
                                </p:cTn>
                              </p:par>
                            </p:childTnLst>
                          </p:cTn>
                        </p:par>
                        <p:par>
                          <p:cTn id="60" fill="hold">
                            <p:stCondLst>
                              <p:cond delay="6000"/>
                            </p:stCondLst>
                            <p:childTnLst>
                              <p:par>
                                <p:cTn id="61" presetID="53" presetClass="entr" presetSubtype="16" fill="hold" grpId="0" nodeType="after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p:cTn id="63" dur="500" fill="hold"/>
                                        <p:tgtEl>
                                          <p:spTgt spid="108"/>
                                        </p:tgtEl>
                                        <p:attrNameLst>
                                          <p:attrName>ppt_w</p:attrName>
                                        </p:attrNameLst>
                                      </p:cBhvr>
                                      <p:tavLst>
                                        <p:tav tm="0">
                                          <p:val>
                                            <p:fltVal val="0"/>
                                          </p:val>
                                        </p:tav>
                                        <p:tav tm="100000">
                                          <p:val>
                                            <p:strVal val="#ppt_w"/>
                                          </p:val>
                                        </p:tav>
                                      </p:tavLst>
                                    </p:anim>
                                    <p:anim calcmode="lin" valueType="num">
                                      <p:cBhvr>
                                        <p:cTn id="64" dur="500" fill="hold"/>
                                        <p:tgtEl>
                                          <p:spTgt spid="108"/>
                                        </p:tgtEl>
                                        <p:attrNameLst>
                                          <p:attrName>ppt_h</p:attrName>
                                        </p:attrNameLst>
                                      </p:cBhvr>
                                      <p:tavLst>
                                        <p:tav tm="0">
                                          <p:val>
                                            <p:fltVal val="0"/>
                                          </p:val>
                                        </p:tav>
                                        <p:tav tm="100000">
                                          <p:val>
                                            <p:strVal val="#ppt_h"/>
                                          </p:val>
                                        </p:tav>
                                      </p:tavLst>
                                    </p:anim>
                                    <p:animEffect transition="in" filter="fade">
                                      <p:cBhvr>
                                        <p:cTn id="65" dur="500"/>
                                        <p:tgtEl>
                                          <p:spTgt spid="108"/>
                                        </p:tgtEl>
                                      </p:cBhvr>
                                    </p:animEffect>
                                  </p:childTnLst>
                                </p:cTn>
                              </p:par>
                            </p:childTnLst>
                          </p:cTn>
                        </p:par>
                        <p:par>
                          <p:cTn id="66" fill="hold">
                            <p:stCondLst>
                              <p:cond delay="6500"/>
                            </p:stCondLst>
                            <p:childTnLst>
                              <p:par>
                                <p:cTn id="67" presetID="21" presetClass="entr" presetSubtype="1"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heel(1)">
                                      <p:cBhvr>
                                        <p:cTn id="69" dur="2000"/>
                                        <p:tgtEl>
                                          <p:spTgt spid="25"/>
                                        </p:tgtEl>
                                      </p:cBhvr>
                                    </p:animEffect>
                                  </p:childTnLst>
                                </p:cTn>
                              </p:par>
                              <p:par>
                                <p:cTn id="70" presetID="21" presetClass="entr" presetSubtype="1"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heel(1)">
                                      <p:cBhvr>
                                        <p:cTn id="72" dur="2000"/>
                                        <p:tgtEl>
                                          <p:spTgt spid="39"/>
                                        </p:tgtEl>
                                      </p:cBhvr>
                                    </p:animEffect>
                                  </p:childTnLst>
                                </p:cTn>
                              </p:par>
                              <p:par>
                                <p:cTn id="73" presetID="21" presetClass="entr" presetSubtype="1" fill="hold" nodeType="withEffect">
                                  <p:stCondLst>
                                    <p:cond delay="0"/>
                                  </p:stCondLst>
                                  <p:childTnLst>
                                    <p:set>
                                      <p:cBhvr>
                                        <p:cTn id="74" dur="1" fill="hold">
                                          <p:stCondLst>
                                            <p:cond delay="0"/>
                                          </p:stCondLst>
                                        </p:cTn>
                                        <p:tgtEl>
                                          <p:spTgt spid="62"/>
                                        </p:tgtEl>
                                        <p:attrNameLst>
                                          <p:attrName>style.visibility</p:attrName>
                                        </p:attrNameLst>
                                      </p:cBhvr>
                                      <p:to>
                                        <p:strVal val="visible"/>
                                      </p:to>
                                    </p:set>
                                    <p:animEffect transition="in" filter="wheel(1)">
                                      <p:cBhvr>
                                        <p:cTn id="75" dur="2000"/>
                                        <p:tgtEl>
                                          <p:spTgt spid="62"/>
                                        </p:tgtEl>
                                      </p:cBhvr>
                                    </p:animEffect>
                                  </p:childTnLst>
                                </p:cTn>
                              </p:par>
                              <p:par>
                                <p:cTn id="76" presetID="21" presetClass="entr" presetSubtype="1" fill="hold" nodeType="withEffect">
                                  <p:stCondLst>
                                    <p:cond delay="0"/>
                                  </p:stCondLst>
                                  <p:childTnLst>
                                    <p:set>
                                      <p:cBhvr>
                                        <p:cTn id="77" dur="1" fill="hold">
                                          <p:stCondLst>
                                            <p:cond delay="0"/>
                                          </p:stCondLst>
                                        </p:cTn>
                                        <p:tgtEl>
                                          <p:spTgt spid="87"/>
                                        </p:tgtEl>
                                        <p:attrNameLst>
                                          <p:attrName>style.visibility</p:attrName>
                                        </p:attrNameLst>
                                      </p:cBhvr>
                                      <p:to>
                                        <p:strVal val="visible"/>
                                      </p:to>
                                    </p:set>
                                    <p:animEffect transition="in" filter="wheel(1)">
                                      <p:cBhvr>
                                        <p:cTn id="78" dur="2000"/>
                                        <p:tgtEl>
                                          <p:spTgt spid="8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00"/>
                                        </p:tgtEl>
                                        <p:attrNameLst>
                                          <p:attrName>style.visibility</p:attrName>
                                        </p:attrNameLst>
                                      </p:cBhvr>
                                      <p:to>
                                        <p:strVal val="visible"/>
                                      </p:to>
                                    </p:set>
                                    <p:animEffect transition="in" filter="fade">
                                      <p:cBhvr>
                                        <p:cTn id="81" dur="500"/>
                                        <p:tgtEl>
                                          <p:spTgt spid="100"/>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02"/>
                                        </p:tgtEl>
                                        <p:attrNameLst>
                                          <p:attrName>style.visibility</p:attrName>
                                        </p:attrNameLst>
                                      </p:cBhvr>
                                      <p:to>
                                        <p:strVal val="visible"/>
                                      </p:to>
                                    </p:set>
                                    <p:animEffect transition="in" filter="fade">
                                      <p:cBhvr>
                                        <p:cTn id="84" dur="500"/>
                                        <p:tgtEl>
                                          <p:spTgt spid="10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4"/>
                                        </p:tgtEl>
                                        <p:attrNameLst>
                                          <p:attrName>style.visibility</p:attrName>
                                        </p:attrNameLst>
                                      </p:cBhvr>
                                      <p:to>
                                        <p:strVal val="visible"/>
                                      </p:to>
                                    </p:set>
                                    <p:animEffect transition="in" filter="fade">
                                      <p:cBhvr>
                                        <p:cTn id="87" dur="500"/>
                                        <p:tgtEl>
                                          <p:spTgt spid="104"/>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06"/>
                                        </p:tgtEl>
                                        <p:attrNameLst>
                                          <p:attrName>style.visibility</p:attrName>
                                        </p:attrNameLst>
                                      </p:cBhvr>
                                      <p:to>
                                        <p:strVal val="visible"/>
                                      </p:to>
                                    </p:set>
                                    <p:animEffect transition="in" filter="fade">
                                      <p:cBhvr>
                                        <p:cTn id="90"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9" grpId="0" animBg="1"/>
      <p:bldP spid="86" grpId="0" animBg="1"/>
      <p:bldP spid="100" grpId="0"/>
      <p:bldP spid="101" grpId="0"/>
      <p:bldP spid="102" grpId="0"/>
      <p:bldP spid="103" grpId="0"/>
      <p:bldP spid="104" grpId="0"/>
      <p:bldP spid="105" grpId="0"/>
      <p:bldP spid="106" grpId="0"/>
      <p:bldP spid="107" grpId="0"/>
      <p:bldP spid="108" grpId="0" animBg="1"/>
      <p:bldP spid="114" grpId="0" animBg="1"/>
      <p:bldP spid="11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noChangeArrowheads="1"/>
          </p:cNvSpPr>
          <p:nvPr/>
        </p:nvSpPr>
        <p:spPr bwMode="auto">
          <a:xfrm>
            <a:off x="13972966" y="4405460"/>
            <a:ext cx="2302765" cy="2230590"/>
          </a:xfrm>
          <a:custGeom>
            <a:avLst/>
            <a:gdLst>
              <a:gd name="T0" fmla="*/ 4968 w 6000"/>
              <a:gd name="T1" fmla="*/ 3500 h 5814"/>
              <a:gd name="T2" fmla="*/ 4968 w 6000"/>
              <a:gd name="T3" fmla="*/ 3500 h 5814"/>
              <a:gd name="T4" fmla="*/ 5999 w 6000"/>
              <a:gd name="T5" fmla="*/ 2469 h 5814"/>
              <a:gd name="T6" fmla="*/ 5999 w 6000"/>
              <a:gd name="T7" fmla="*/ 2469 h 5814"/>
              <a:gd name="T8" fmla="*/ 0 w 6000"/>
              <a:gd name="T9" fmla="*/ 0 h 5814"/>
              <a:gd name="T10" fmla="*/ 0 w 6000"/>
              <a:gd name="T11" fmla="*/ 4688 h 5814"/>
              <a:gd name="T12" fmla="*/ 2656 w 6000"/>
              <a:gd name="T13" fmla="*/ 5813 h 5814"/>
              <a:gd name="T14" fmla="*/ 2656 w 6000"/>
              <a:gd name="T15" fmla="*/ 5813 h 5814"/>
              <a:gd name="T16" fmla="*/ 3937 w 6000"/>
              <a:gd name="T17" fmla="*/ 4532 h 5814"/>
              <a:gd name="T18" fmla="*/ 4905 w 6000"/>
              <a:gd name="T19" fmla="*/ 4500 h 5814"/>
              <a:gd name="T20" fmla="*/ 4968 w 6000"/>
              <a:gd name="T21" fmla="*/ 3500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0" h="5814">
                <a:moveTo>
                  <a:pt x="4968" y="3500"/>
                </a:moveTo>
                <a:lnTo>
                  <a:pt x="4968" y="3500"/>
                </a:lnTo>
                <a:cubicBezTo>
                  <a:pt x="5999" y="2469"/>
                  <a:pt x="5999" y="2469"/>
                  <a:pt x="5999" y="2469"/>
                </a:cubicBezTo>
                <a:lnTo>
                  <a:pt x="5999" y="2469"/>
                </a:lnTo>
                <a:cubicBezTo>
                  <a:pt x="4343" y="813"/>
                  <a:pt x="2156" y="0"/>
                  <a:pt x="0" y="0"/>
                </a:cubicBezTo>
                <a:cubicBezTo>
                  <a:pt x="0" y="4688"/>
                  <a:pt x="0" y="4688"/>
                  <a:pt x="0" y="4688"/>
                </a:cubicBezTo>
                <a:cubicBezTo>
                  <a:pt x="968" y="4688"/>
                  <a:pt x="1937" y="5063"/>
                  <a:pt x="2656" y="5813"/>
                </a:cubicBezTo>
                <a:lnTo>
                  <a:pt x="2656" y="5813"/>
                </a:lnTo>
                <a:cubicBezTo>
                  <a:pt x="3937" y="4532"/>
                  <a:pt x="3937" y="4532"/>
                  <a:pt x="3937" y="4532"/>
                </a:cubicBezTo>
                <a:cubicBezTo>
                  <a:pt x="4905" y="4500"/>
                  <a:pt x="4905" y="4500"/>
                  <a:pt x="4905" y="4500"/>
                </a:cubicBezTo>
                <a:lnTo>
                  <a:pt x="4968" y="350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grpSp>
        <p:nvGrpSpPr>
          <p:cNvPr id="24" name="Group 23"/>
          <p:cNvGrpSpPr/>
          <p:nvPr/>
        </p:nvGrpSpPr>
        <p:grpSpPr>
          <a:xfrm>
            <a:off x="3117377" y="4121427"/>
            <a:ext cx="1598277" cy="4169035"/>
            <a:chOff x="2323305" y="2203133"/>
            <a:chExt cx="979488" cy="2554284"/>
          </a:xfrm>
          <a:solidFill>
            <a:schemeClr val="accent2"/>
          </a:solidFill>
        </p:grpSpPr>
        <p:sp>
          <p:nvSpPr>
            <p:cNvPr id="25" name="Freeform 3"/>
            <p:cNvSpPr>
              <a:spLocks noChangeArrowheads="1"/>
            </p:cNvSpPr>
            <p:nvPr/>
          </p:nvSpPr>
          <p:spPr bwMode="auto">
            <a:xfrm>
              <a:off x="2323305" y="2720656"/>
              <a:ext cx="979488" cy="2036761"/>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grpSp>
        <p:nvGrpSpPr>
          <p:cNvPr id="27" name="Group 26"/>
          <p:cNvGrpSpPr/>
          <p:nvPr/>
        </p:nvGrpSpPr>
        <p:grpSpPr>
          <a:xfrm>
            <a:off x="6798559" y="4145345"/>
            <a:ext cx="1829229" cy="4169024"/>
            <a:chOff x="5481408" y="1426062"/>
            <a:chExt cx="341669" cy="778500"/>
          </a:xfrm>
          <a:solidFill>
            <a:schemeClr val="accent3"/>
          </a:solidFill>
        </p:grpSpPr>
        <p:sp>
          <p:nvSpPr>
            <p:cNvPr id="28" name="Freeform 1"/>
            <p:cNvSpPr>
              <a:spLocks noChangeArrowheads="1"/>
            </p:cNvSpPr>
            <p:nvPr/>
          </p:nvSpPr>
          <p:spPr bwMode="auto">
            <a:xfrm>
              <a:off x="5481408" y="1565662"/>
              <a:ext cx="341669" cy="63890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sp>
          <p:nvSpPr>
            <p:cNvPr id="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926" dirty="0">
                <a:latin typeface="Lato Light"/>
              </a:endParaRPr>
            </a:p>
          </p:txBody>
        </p:sp>
      </p:grpSp>
      <p:sp>
        <p:nvSpPr>
          <p:cNvPr id="30" name="TextBox 29"/>
          <p:cNvSpPr txBox="1"/>
          <p:nvPr/>
        </p:nvSpPr>
        <p:spPr>
          <a:xfrm>
            <a:off x="1906132" y="8657729"/>
            <a:ext cx="4060959" cy="2000875"/>
          </a:xfrm>
          <a:prstGeom prst="rect">
            <a:avLst/>
          </a:prstGeom>
          <a:noFill/>
        </p:spPr>
        <p:txBody>
          <a:bodyPr wrap="square" lIns="198127" tIns="99063" rIns="198127" bIns="99063" rtlCol="0">
            <a:spAutoFit/>
          </a:bodyPr>
          <a:lstStyle/>
          <a:p>
            <a:pPr algn="ctr"/>
            <a:r>
              <a:rPr lang="en-US" sz="11702" b="1" dirty="0">
                <a:solidFill>
                  <a:schemeClr val="accent2"/>
                </a:solidFill>
                <a:latin typeface="Lato Light"/>
              </a:rPr>
              <a:t>55%</a:t>
            </a:r>
          </a:p>
        </p:txBody>
      </p:sp>
      <p:sp>
        <p:nvSpPr>
          <p:cNvPr id="31" name="TextBox 30"/>
          <p:cNvSpPr txBox="1"/>
          <p:nvPr/>
        </p:nvSpPr>
        <p:spPr>
          <a:xfrm>
            <a:off x="5523159" y="8580182"/>
            <a:ext cx="4422292" cy="2000875"/>
          </a:xfrm>
          <a:prstGeom prst="rect">
            <a:avLst/>
          </a:prstGeom>
          <a:noFill/>
        </p:spPr>
        <p:txBody>
          <a:bodyPr wrap="square" lIns="198127" tIns="99063" rIns="198127" bIns="99063" rtlCol="0">
            <a:spAutoFit/>
          </a:bodyPr>
          <a:lstStyle/>
          <a:p>
            <a:pPr algn="ctr"/>
            <a:r>
              <a:rPr lang="en-US" sz="11702" b="1" dirty="0">
                <a:solidFill>
                  <a:schemeClr val="accent3"/>
                </a:solidFill>
                <a:latin typeface="Lato Light"/>
              </a:rPr>
              <a:t>65%</a:t>
            </a:r>
          </a:p>
        </p:txBody>
      </p:sp>
      <p:sp>
        <p:nvSpPr>
          <p:cNvPr id="32" name="TextBox 31"/>
          <p:cNvSpPr txBox="1"/>
          <p:nvPr/>
        </p:nvSpPr>
        <p:spPr>
          <a:xfrm>
            <a:off x="2260779" y="10314026"/>
            <a:ext cx="3381974" cy="850236"/>
          </a:xfrm>
          <a:prstGeom prst="rect">
            <a:avLst/>
          </a:prstGeom>
          <a:noFill/>
        </p:spPr>
        <p:txBody>
          <a:bodyPr wrap="square" lIns="0" tIns="99063" rIns="0" bIns="0" rtlCol="0">
            <a:spAutoFit/>
          </a:bodyPr>
          <a:lstStyle/>
          <a:p>
            <a:pPr algn="ctr"/>
            <a:r>
              <a:rPr lang="en-US" sz="1625" dirty="0">
                <a:latin typeface="Lato Light"/>
                <a:cs typeface="Lato Light"/>
              </a:rPr>
              <a:t>Lorem ipsum dolor sit amet,consectetur adipisicing elit, sed do eiusmod tempor incididunt ut.</a:t>
            </a:r>
          </a:p>
        </p:txBody>
      </p:sp>
      <p:sp>
        <p:nvSpPr>
          <p:cNvPr id="33" name="TextBox 32"/>
          <p:cNvSpPr txBox="1"/>
          <p:nvPr/>
        </p:nvSpPr>
        <p:spPr>
          <a:xfrm>
            <a:off x="6027800" y="10339184"/>
            <a:ext cx="3381974" cy="850236"/>
          </a:xfrm>
          <a:prstGeom prst="rect">
            <a:avLst/>
          </a:prstGeom>
          <a:noFill/>
        </p:spPr>
        <p:txBody>
          <a:bodyPr wrap="square" lIns="0" tIns="99063" rIns="0" bIns="0" rtlCol="0">
            <a:spAutoFit/>
          </a:bodyPr>
          <a:lstStyle/>
          <a:p>
            <a:pPr algn="ctr"/>
            <a:r>
              <a:rPr lang="en-US" sz="1625" dirty="0">
                <a:latin typeface="Lato Light"/>
                <a:cs typeface="Lato Light"/>
              </a:rPr>
              <a:t>Lorem ipsum dolor sit amet,consectetur adipisicing elit, sed do eiusmod tempor incididunt ut.</a:t>
            </a:r>
          </a:p>
        </p:txBody>
      </p:sp>
      <p:sp>
        <p:nvSpPr>
          <p:cNvPr id="34" name="TextBox 33"/>
          <p:cNvSpPr txBox="1"/>
          <p:nvPr/>
        </p:nvSpPr>
        <p:spPr>
          <a:xfrm>
            <a:off x="2910400" y="8412016"/>
            <a:ext cx="2088312" cy="625239"/>
          </a:xfrm>
          <a:prstGeom prst="rect">
            <a:avLst/>
          </a:prstGeom>
          <a:noFill/>
        </p:spPr>
        <p:txBody>
          <a:bodyPr wrap="square" lIns="0" tIns="99063" rIns="0" bIns="0" rtlCol="0">
            <a:spAutoFit/>
          </a:bodyPr>
          <a:lstStyle/>
          <a:p>
            <a:pPr algn="ctr"/>
            <a:r>
              <a:rPr lang="en-US" sz="3413" dirty="0">
                <a:solidFill>
                  <a:schemeClr val="tx2"/>
                </a:solidFill>
                <a:latin typeface="Lato Regular"/>
                <a:cs typeface="Lato Regular"/>
              </a:rPr>
              <a:t>Men</a:t>
            </a:r>
          </a:p>
        </p:txBody>
      </p:sp>
      <p:sp>
        <p:nvSpPr>
          <p:cNvPr id="35" name="TextBox 34"/>
          <p:cNvSpPr txBox="1"/>
          <p:nvPr/>
        </p:nvSpPr>
        <p:spPr>
          <a:xfrm>
            <a:off x="6655133" y="8395960"/>
            <a:ext cx="2088312" cy="625239"/>
          </a:xfrm>
          <a:prstGeom prst="rect">
            <a:avLst/>
          </a:prstGeom>
          <a:noFill/>
        </p:spPr>
        <p:txBody>
          <a:bodyPr wrap="square" lIns="0" tIns="99063" rIns="0" bIns="0" rtlCol="0">
            <a:spAutoFit/>
          </a:bodyPr>
          <a:lstStyle/>
          <a:p>
            <a:pPr algn="ctr"/>
            <a:r>
              <a:rPr lang="en-US" sz="3413" dirty="0">
                <a:solidFill>
                  <a:schemeClr val="tx2"/>
                </a:solidFill>
                <a:latin typeface="Lato Regular"/>
                <a:cs typeface="Lato Regular"/>
              </a:rPr>
              <a:t>Women</a:t>
            </a:r>
          </a:p>
        </p:txBody>
      </p:sp>
      <p:sp>
        <p:nvSpPr>
          <p:cNvPr id="7" name="Freeform 6"/>
          <p:cNvSpPr>
            <a:spLocks noChangeArrowheads="1"/>
          </p:cNvSpPr>
          <p:nvPr/>
        </p:nvSpPr>
        <p:spPr bwMode="auto">
          <a:xfrm>
            <a:off x="11682046" y="4398074"/>
            <a:ext cx="2553173" cy="2230590"/>
          </a:xfrm>
          <a:custGeom>
            <a:avLst/>
            <a:gdLst>
              <a:gd name="T0" fmla="*/ 5968 w 6656"/>
              <a:gd name="T1" fmla="*/ 1438 h 5814"/>
              <a:gd name="T2" fmla="*/ 5968 w 6656"/>
              <a:gd name="T3" fmla="*/ 1438 h 5814"/>
              <a:gd name="T4" fmla="*/ 5968 w 6656"/>
              <a:gd name="T5" fmla="*/ 0 h 5814"/>
              <a:gd name="T6" fmla="*/ 5968 w 6656"/>
              <a:gd name="T7" fmla="*/ 0 h 5814"/>
              <a:gd name="T8" fmla="*/ 0 w 6656"/>
              <a:gd name="T9" fmla="*/ 2469 h 5814"/>
              <a:gd name="T10" fmla="*/ 3312 w 6656"/>
              <a:gd name="T11" fmla="*/ 5813 h 5814"/>
              <a:gd name="T12" fmla="*/ 5968 w 6656"/>
              <a:gd name="T13" fmla="*/ 4688 h 5814"/>
              <a:gd name="T14" fmla="*/ 5968 w 6656"/>
              <a:gd name="T15" fmla="*/ 4688 h 5814"/>
              <a:gd name="T16" fmla="*/ 5968 w 6656"/>
              <a:gd name="T17" fmla="*/ 2907 h 5814"/>
              <a:gd name="T18" fmla="*/ 6655 w 6656"/>
              <a:gd name="T19" fmla="*/ 2188 h 5814"/>
              <a:gd name="T20" fmla="*/ 5968 w 6656"/>
              <a:gd name="T21" fmla="*/ 1438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56" h="5814">
                <a:moveTo>
                  <a:pt x="5968" y="1438"/>
                </a:moveTo>
                <a:lnTo>
                  <a:pt x="5968" y="1438"/>
                </a:lnTo>
                <a:cubicBezTo>
                  <a:pt x="5968" y="0"/>
                  <a:pt x="5968" y="0"/>
                  <a:pt x="5968" y="0"/>
                </a:cubicBezTo>
                <a:lnTo>
                  <a:pt x="5968" y="0"/>
                </a:lnTo>
                <a:cubicBezTo>
                  <a:pt x="3625" y="0"/>
                  <a:pt x="1531" y="938"/>
                  <a:pt x="0" y="2469"/>
                </a:cubicBezTo>
                <a:cubicBezTo>
                  <a:pt x="3312" y="5813"/>
                  <a:pt x="3312" y="5813"/>
                  <a:pt x="3312" y="5813"/>
                </a:cubicBezTo>
                <a:cubicBezTo>
                  <a:pt x="4000" y="5125"/>
                  <a:pt x="4937" y="4688"/>
                  <a:pt x="5968" y="4688"/>
                </a:cubicBezTo>
                <a:lnTo>
                  <a:pt x="5968" y="4688"/>
                </a:lnTo>
                <a:cubicBezTo>
                  <a:pt x="5968" y="2907"/>
                  <a:pt x="5968" y="2907"/>
                  <a:pt x="5968" y="2907"/>
                </a:cubicBezTo>
                <a:cubicBezTo>
                  <a:pt x="6655" y="2188"/>
                  <a:pt x="6655" y="2188"/>
                  <a:pt x="6655" y="2188"/>
                </a:cubicBezTo>
                <a:lnTo>
                  <a:pt x="5968" y="1438"/>
                </a:lnTo>
              </a:path>
            </a:pathLst>
          </a:custGeom>
          <a:solidFill>
            <a:schemeClr val="accent1"/>
          </a:solidFill>
          <a:ln>
            <a:noFill/>
          </a:ln>
          <a:effectLst/>
          <a:extLst/>
        </p:spPr>
        <p:txBody>
          <a:bodyPr wrap="none" lIns="198127" tIns="99063" rIns="198127" bIns="99063" anchor="ctr"/>
          <a:lstStyle/>
          <a:p>
            <a:endParaRPr lang="en-US" sz="2926" dirty="0">
              <a:latin typeface="Lato Light"/>
            </a:endParaRPr>
          </a:p>
        </p:txBody>
      </p:sp>
      <p:sp>
        <p:nvSpPr>
          <p:cNvPr id="8" name="Freeform 7"/>
          <p:cNvSpPr>
            <a:spLocks noChangeArrowheads="1"/>
          </p:cNvSpPr>
          <p:nvPr/>
        </p:nvSpPr>
        <p:spPr bwMode="auto">
          <a:xfrm>
            <a:off x="10722702" y="5345822"/>
            <a:ext cx="2230008" cy="2303363"/>
          </a:xfrm>
          <a:custGeom>
            <a:avLst/>
            <a:gdLst>
              <a:gd name="T0" fmla="*/ 0 w 5814"/>
              <a:gd name="T1" fmla="*/ 6000 h 6001"/>
              <a:gd name="T2" fmla="*/ 0 w 5814"/>
              <a:gd name="T3" fmla="*/ 6000 h 6001"/>
              <a:gd name="T4" fmla="*/ 4719 w 5814"/>
              <a:gd name="T5" fmla="*/ 6000 h 6001"/>
              <a:gd name="T6" fmla="*/ 5813 w 5814"/>
              <a:gd name="T7" fmla="*/ 3344 h 6001"/>
              <a:gd name="T8" fmla="*/ 4532 w 5814"/>
              <a:gd name="T9" fmla="*/ 2063 h 6001"/>
              <a:gd name="T10" fmla="*/ 4501 w 5814"/>
              <a:gd name="T11" fmla="*/ 1031 h 6001"/>
              <a:gd name="T12" fmla="*/ 3532 w 5814"/>
              <a:gd name="T13" fmla="*/ 1031 h 6001"/>
              <a:gd name="T14" fmla="*/ 2501 w 5814"/>
              <a:gd name="T15" fmla="*/ 0 h 6001"/>
              <a:gd name="T16" fmla="*/ 0 w 5814"/>
              <a:gd name="T17" fmla="*/ 6000 h 6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001">
                <a:moveTo>
                  <a:pt x="0" y="6000"/>
                </a:moveTo>
                <a:lnTo>
                  <a:pt x="0" y="6000"/>
                </a:lnTo>
                <a:cubicBezTo>
                  <a:pt x="4719" y="6000"/>
                  <a:pt x="4719" y="6000"/>
                  <a:pt x="4719" y="6000"/>
                </a:cubicBezTo>
                <a:cubicBezTo>
                  <a:pt x="4719" y="5031"/>
                  <a:pt x="5094" y="4063"/>
                  <a:pt x="5813" y="3344"/>
                </a:cubicBezTo>
                <a:cubicBezTo>
                  <a:pt x="4532" y="2063"/>
                  <a:pt x="4532" y="2063"/>
                  <a:pt x="4532" y="2063"/>
                </a:cubicBezTo>
                <a:cubicBezTo>
                  <a:pt x="4501" y="1031"/>
                  <a:pt x="4501" y="1031"/>
                  <a:pt x="4501" y="1031"/>
                </a:cubicBezTo>
                <a:cubicBezTo>
                  <a:pt x="3532" y="1031"/>
                  <a:pt x="3532" y="1031"/>
                  <a:pt x="3532" y="1031"/>
                </a:cubicBezTo>
                <a:cubicBezTo>
                  <a:pt x="2501" y="0"/>
                  <a:pt x="2501" y="0"/>
                  <a:pt x="2501" y="0"/>
                </a:cubicBezTo>
                <a:cubicBezTo>
                  <a:pt x="844" y="1656"/>
                  <a:pt x="0" y="3813"/>
                  <a:pt x="0" y="6000"/>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9" name="Freeform 8"/>
          <p:cNvSpPr>
            <a:spLocks noChangeArrowheads="1"/>
          </p:cNvSpPr>
          <p:nvPr/>
        </p:nvSpPr>
        <p:spPr bwMode="auto">
          <a:xfrm>
            <a:off x="10722702" y="7385169"/>
            <a:ext cx="2230008" cy="2553841"/>
          </a:xfrm>
          <a:custGeom>
            <a:avLst/>
            <a:gdLst>
              <a:gd name="T0" fmla="*/ 2501 w 5814"/>
              <a:gd name="T1" fmla="*/ 6655 h 6656"/>
              <a:gd name="T2" fmla="*/ 2501 w 5814"/>
              <a:gd name="T3" fmla="*/ 6655 h 6656"/>
              <a:gd name="T4" fmla="*/ 5813 w 5814"/>
              <a:gd name="T5" fmla="*/ 3342 h 6656"/>
              <a:gd name="T6" fmla="*/ 4719 w 5814"/>
              <a:gd name="T7" fmla="*/ 687 h 6656"/>
              <a:gd name="T8" fmla="*/ 2907 w 5814"/>
              <a:gd name="T9" fmla="*/ 687 h 6656"/>
              <a:gd name="T10" fmla="*/ 2157 w 5814"/>
              <a:gd name="T11" fmla="*/ 0 h 6656"/>
              <a:gd name="T12" fmla="*/ 1469 w 5814"/>
              <a:gd name="T13" fmla="*/ 687 h 6656"/>
              <a:gd name="T14" fmla="*/ 0 w 5814"/>
              <a:gd name="T15" fmla="*/ 687 h 6656"/>
              <a:gd name="T16" fmla="*/ 2501 w 5814"/>
              <a:gd name="T17" fmla="*/ 6655 h 6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4" h="6656">
                <a:moveTo>
                  <a:pt x="2501" y="6655"/>
                </a:moveTo>
                <a:lnTo>
                  <a:pt x="2501" y="6655"/>
                </a:lnTo>
                <a:cubicBezTo>
                  <a:pt x="5813" y="3342"/>
                  <a:pt x="5813" y="3342"/>
                  <a:pt x="5813" y="3342"/>
                </a:cubicBezTo>
                <a:cubicBezTo>
                  <a:pt x="5126" y="2655"/>
                  <a:pt x="4719" y="1717"/>
                  <a:pt x="4719" y="687"/>
                </a:cubicBezTo>
                <a:cubicBezTo>
                  <a:pt x="2907" y="687"/>
                  <a:pt x="2907" y="687"/>
                  <a:pt x="2907" y="687"/>
                </a:cubicBezTo>
                <a:cubicBezTo>
                  <a:pt x="2157" y="0"/>
                  <a:pt x="2157" y="0"/>
                  <a:pt x="2157" y="0"/>
                </a:cubicBezTo>
                <a:cubicBezTo>
                  <a:pt x="1469" y="687"/>
                  <a:pt x="1469" y="687"/>
                  <a:pt x="1469" y="687"/>
                </a:cubicBezTo>
                <a:cubicBezTo>
                  <a:pt x="0" y="687"/>
                  <a:pt x="0" y="687"/>
                  <a:pt x="0" y="687"/>
                </a:cubicBezTo>
                <a:cubicBezTo>
                  <a:pt x="0" y="2999"/>
                  <a:pt x="969" y="5123"/>
                  <a:pt x="2501" y="6655"/>
                </a:cubicBez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0" name="Freeform 9"/>
          <p:cNvSpPr>
            <a:spLocks noChangeArrowheads="1"/>
          </p:cNvSpPr>
          <p:nvPr/>
        </p:nvSpPr>
        <p:spPr bwMode="auto">
          <a:xfrm>
            <a:off x="11682047" y="8668013"/>
            <a:ext cx="2290920" cy="2230590"/>
          </a:xfrm>
          <a:custGeom>
            <a:avLst/>
            <a:gdLst>
              <a:gd name="T0" fmla="*/ 5968 w 5969"/>
              <a:gd name="T1" fmla="*/ 5813 h 5814"/>
              <a:gd name="T2" fmla="*/ 5968 w 5969"/>
              <a:gd name="T3" fmla="*/ 5813 h 5814"/>
              <a:gd name="T4" fmla="*/ 5968 w 5969"/>
              <a:gd name="T5" fmla="*/ 1094 h 5814"/>
              <a:gd name="T6" fmla="*/ 3312 w 5969"/>
              <a:gd name="T7" fmla="*/ 0 h 5814"/>
              <a:gd name="T8" fmla="*/ 2031 w 5969"/>
              <a:gd name="T9" fmla="*/ 1250 h 5814"/>
              <a:gd name="T10" fmla="*/ 1031 w 5969"/>
              <a:gd name="T11" fmla="*/ 1313 h 5814"/>
              <a:gd name="T12" fmla="*/ 1031 w 5969"/>
              <a:gd name="T13" fmla="*/ 2282 h 5814"/>
              <a:gd name="T14" fmla="*/ 0 w 5969"/>
              <a:gd name="T15" fmla="*/ 3313 h 5814"/>
              <a:gd name="T16" fmla="*/ 5968 w 5969"/>
              <a:gd name="T17" fmla="*/ 58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9" h="5814">
                <a:moveTo>
                  <a:pt x="5968" y="5813"/>
                </a:moveTo>
                <a:lnTo>
                  <a:pt x="5968" y="5813"/>
                </a:lnTo>
                <a:cubicBezTo>
                  <a:pt x="5968" y="1094"/>
                  <a:pt x="5968" y="1094"/>
                  <a:pt x="5968" y="1094"/>
                </a:cubicBezTo>
                <a:cubicBezTo>
                  <a:pt x="5000" y="1094"/>
                  <a:pt x="4062" y="719"/>
                  <a:pt x="3312" y="0"/>
                </a:cubicBezTo>
                <a:cubicBezTo>
                  <a:pt x="2031" y="1250"/>
                  <a:pt x="2031" y="1250"/>
                  <a:pt x="2031" y="1250"/>
                </a:cubicBezTo>
                <a:cubicBezTo>
                  <a:pt x="1031" y="1313"/>
                  <a:pt x="1031" y="1313"/>
                  <a:pt x="1031" y="1313"/>
                </a:cubicBezTo>
                <a:cubicBezTo>
                  <a:pt x="1031" y="2282"/>
                  <a:pt x="1031" y="2282"/>
                  <a:pt x="1031" y="2282"/>
                </a:cubicBezTo>
                <a:cubicBezTo>
                  <a:pt x="0" y="3313"/>
                  <a:pt x="0" y="3313"/>
                  <a:pt x="0" y="3313"/>
                </a:cubicBezTo>
                <a:cubicBezTo>
                  <a:pt x="1625" y="4969"/>
                  <a:pt x="3812" y="5813"/>
                  <a:pt x="5968" y="5813"/>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1" name="Freeform 10"/>
          <p:cNvSpPr>
            <a:spLocks noChangeArrowheads="1"/>
          </p:cNvSpPr>
          <p:nvPr/>
        </p:nvSpPr>
        <p:spPr bwMode="auto">
          <a:xfrm>
            <a:off x="13707326" y="8668013"/>
            <a:ext cx="2565020" cy="2230590"/>
          </a:xfrm>
          <a:custGeom>
            <a:avLst/>
            <a:gdLst>
              <a:gd name="T0" fmla="*/ 6686 w 6687"/>
              <a:gd name="T1" fmla="*/ 3313 h 5814"/>
              <a:gd name="T2" fmla="*/ 6686 w 6687"/>
              <a:gd name="T3" fmla="*/ 3313 h 5814"/>
              <a:gd name="T4" fmla="*/ 3343 w 6687"/>
              <a:gd name="T5" fmla="*/ 0 h 5814"/>
              <a:gd name="T6" fmla="*/ 687 w 6687"/>
              <a:gd name="T7" fmla="*/ 1094 h 5814"/>
              <a:gd name="T8" fmla="*/ 687 w 6687"/>
              <a:gd name="T9" fmla="*/ 2907 h 5814"/>
              <a:gd name="T10" fmla="*/ 0 w 6687"/>
              <a:gd name="T11" fmla="*/ 3625 h 5814"/>
              <a:gd name="T12" fmla="*/ 687 w 6687"/>
              <a:gd name="T13" fmla="*/ 4344 h 5814"/>
              <a:gd name="T14" fmla="*/ 687 w 6687"/>
              <a:gd name="T15" fmla="*/ 5813 h 5814"/>
              <a:gd name="T16" fmla="*/ 6686 w 6687"/>
              <a:gd name="T17" fmla="*/ 3313 h 5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7" h="5814">
                <a:moveTo>
                  <a:pt x="6686" y="3313"/>
                </a:moveTo>
                <a:lnTo>
                  <a:pt x="6686" y="3313"/>
                </a:lnTo>
                <a:cubicBezTo>
                  <a:pt x="3343" y="0"/>
                  <a:pt x="3343" y="0"/>
                  <a:pt x="3343" y="0"/>
                </a:cubicBezTo>
                <a:cubicBezTo>
                  <a:pt x="2655" y="657"/>
                  <a:pt x="1718" y="1094"/>
                  <a:pt x="687" y="1094"/>
                </a:cubicBezTo>
                <a:cubicBezTo>
                  <a:pt x="687" y="2907"/>
                  <a:pt x="687" y="2907"/>
                  <a:pt x="687" y="2907"/>
                </a:cubicBezTo>
                <a:cubicBezTo>
                  <a:pt x="0" y="3625"/>
                  <a:pt x="0" y="3625"/>
                  <a:pt x="0" y="3625"/>
                </a:cubicBezTo>
                <a:cubicBezTo>
                  <a:pt x="687" y="4344"/>
                  <a:pt x="687" y="4344"/>
                  <a:pt x="687" y="4344"/>
                </a:cubicBezTo>
                <a:cubicBezTo>
                  <a:pt x="687" y="5813"/>
                  <a:pt x="687" y="5813"/>
                  <a:pt x="687" y="5813"/>
                </a:cubicBezTo>
                <a:cubicBezTo>
                  <a:pt x="3030" y="5813"/>
                  <a:pt x="5155" y="4844"/>
                  <a:pt x="6686" y="3313"/>
                </a:cubicBezTo>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2" name="Freeform 11"/>
          <p:cNvSpPr>
            <a:spLocks noChangeArrowheads="1"/>
          </p:cNvSpPr>
          <p:nvPr/>
        </p:nvSpPr>
        <p:spPr bwMode="auto">
          <a:xfrm>
            <a:off x="14989268" y="7652106"/>
            <a:ext cx="2230008" cy="2291517"/>
          </a:xfrm>
          <a:custGeom>
            <a:avLst/>
            <a:gdLst>
              <a:gd name="T0" fmla="*/ 2312 w 5813"/>
              <a:gd name="T1" fmla="*/ 4937 h 5969"/>
              <a:gd name="T2" fmla="*/ 2312 w 5813"/>
              <a:gd name="T3" fmla="*/ 4937 h 5969"/>
              <a:gd name="T4" fmla="*/ 3343 w 5813"/>
              <a:gd name="T5" fmla="*/ 5968 h 5969"/>
              <a:gd name="T6" fmla="*/ 3343 w 5813"/>
              <a:gd name="T7" fmla="*/ 5968 h 5969"/>
              <a:gd name="T8" fmla="*/ 5812 w 5813"/>
              <a:gd name="T9" fmla="*/ 0 h 5969"/>
              <a:gd name="T10" fmla="*/ 1093 w 5813"/>
              <a:gd name="T11" fmla="*/ 0 h 5969"/>
              <a:gd name="T12" fmla="*/ 0 w 5813"/>
              <a:gd name="T13" fmla="*/ 2655 h 5969"/>
              <a:gd name="T14" fmla="*/ 0 w 5813"/>
              <a:gd name="T15" fmla="*/ 2655 h 5969"/>
              <a:gd name="T16" fmla="*/ 1281 w 5813"/>
              <a:gd name="T17" fmla="*/ 3905 h 5969"/>
              <a:gd name="T18" fmla="*/ 1281 w 5813"/>
              <a:gd name="T19" fmla="*/ 4905 h 5969"/>
              <a:gd name="T20" fmla="*/ 2312 w 5813"/>
              <a:gd name="T21" fmla="*/ 4937 h 5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5969">
                <a:moveTo>
                  <a:pt x="2312" y="4937"/>
                </a:moveTo>
                <a:lnTo>
                  <a:pt x="2312" y="4937"/>
                </a:lnTo>
                <a:cubicBezTo>
                  <a:pt x="3343" y="5968"/>
                  <a:pt x="3343" y="5968"/>
                  <a:pt x="3343" y="5968"/>
                </a:cubicBezTo>
                <a:lnTo>
                  <a:pt x="3343" y="5968"/>
                </a:lnTo>
                <a:cubicBezTo>
                  <a:pt x="5000" y="4312"/>
                  <a:pt x="5812" y="2155"/>
                  <a:pt x="5812" y="0"/>
                </a:cubicBezTo>
                <a:cubicBezTo>
                  <a:pt x="1093" y="0"/>
                  <a:pt x="1093" y="0"/>
                  <a:pt x="1093" y="0"/>
                </a:cubicBezTo>
                <a:cubicBezTo>
                  <a:pt x="1093" y="937"/>
                  <a:pt x="750" y="1905"/>
                  <a:pt x="0" y="2655"/>
                </a:cubicBezTo>
                <a:lnTo>
                  <a:pt x="0" y="2655"/>
                </a:lnTo>
                <a:cubicBezTo>
                  <a:pt x="1281" y="3905"/>
                  <a:pt x="1281" y="3905"/>
                  <a:pt x="1281" y="3905"/>
                </a:cubicBezTo>
                <a:cubicBezTo>
                  <a:pt x="1281" y="4905"/>
                  <a:pt x="1281" y="4905"/>
                  <a:pt x="1281" y="4905"/>
                </a:cubicBezTo>
                <a:lnTo>
                  <a:pt x="2312" y="4937"/>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3" name="Freeform 12"/>
          <p:cNvSpPr>
            <a:spLocks noChangeArrowheads="1"/>
          </p:cNvSpPr>
          <p:nvPr/>
        </p:nvSpPr>
        <p:spPr bwMode="auto">
          <a:xfrm>
            <a:off x="14990662" y="5353134"/>
            <a:ext cx="2230008" cy="2565685"/>
          </a:xfrm>
          <a:custGeom>
            <a:avLst/>
            <a:gdLst>
              <a:gd name="T0" fmla="*/ 4343 w 5813"/>
              <a:gd name="T1" fmla="*/ 6000 h 6687"/>
              <a:gd name="T2" fmla="*/ 4343 w 5813"/>
              <a:gd name="T3" fmla="*/ 6000 h 6687"/>
              <a:gd name="T4" fmla="*/ 5812 w 5813"/>
              <a:gd name="T5" fmla="*/ 6000 h 6687"/>
              <a:gd name="T6" fmla="*/ 5812 w 5813"/>
              <a:gd name="T7" fmla="*/ 6000 h 6687"/>
              <a:gd name="T8" fmla="*/ 3343 w 5813"/>
              <a:gd name="T9" fmla="*/ 0 h 6687"/>
              <a:gd name="T10" fmla="*/ 0 w 5813"/>
              <a:gd name="T11" fmla="*/ 3344 h 6687"/>
              <a:gd name="T12" fmla="*/ 1093 w 5813"/>
              <a:gd name="T13" fmla="*/ 6000 h 6687"/>
              <a:gd name="T14" fmla="*/ 1093 w 5813"/>
              <a:gd name="T15" fmla="*/ 6000 h 6687"/>
              <a:gd name="T16" fmla="*/ 2906 w 5813"/>
              <a:gd name="T17" fmla="*/ 6000 h 6687"/>
              <a:gd name="T18" fmla="*/ 3625 w 5813"/>
              <a:gd name="T19" fmla="*/ 6686 h 6687"/>
              <a:gd name="T20" fmla="*/ 4343 w 5813"/>
              <a:gd name="T21" fmla="*/ 6000 h 6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3" h="6687">
                <a:moveTo>
                  <a:pt x="4343" y="6000"/>
                </a:moveTo>
                <a:lnTo>
                  <a:pt x="4343" y="6000"/>
                </a:lnTo>
                <a:cubicBezTo>
                  <a:pt x="5812" y="6000"/>
                  <a:pt x="5812" y="6000"/>
                  <a:pt x="5812" y="6000"/>
                </a:cubicBezTo>
                <a:lnTo>
                  <a:pt x="5812" y="6000"/>
                </a:lnTo>
                <a:cubicBezTo>
                  <a:pt x="5812" y="3656"/>
                  <a:pt x="4875" y="1531"/>
                  <a:pt x="3343" y="0"/>
                </a:cubicBezTo>
                <a:cubicBezTo>
                  <a:pt x="0" y="3344"/>
                  <a:pt x="0" y="3344"/>
                  <a:pt x="0" y="3344"/>
                </a:cubicBezTo>
                <a:cubicBezTo>
                  <a:pt x="687" y="4000"/>
                  <a:pt x="1093" y="4938"/>
                  <a:pt x="1093" y="6000"/>
                </a:cubicBezTo>
                <a:lnTo>
                  <a:pt x="1093" y="6000"/>
                </a:lnTo>
                <a:cubicBezTo>
                  <a:pt x="2906" y="6000"/>
                  <a:pt x="2906" y="6000"/>
                  <a:pt x="2906" y="6000"/>
                </a:cubicBezTo>
                <a:cubicBezTo>
                  <a:pt x="3625" y="6686"/>
                  <a:pt x="3625" y="6686"/>
                  <a:pt x="3625" y="6686"/>
                </a:cubicBezTo>
                <a:lnTo>
                  <a:pt x="4343" y="6000"/>
                </a:ln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14" name="Freeform 13"/>
          <p:cNvSpPr>
            <a:spLocks noChangeArrowheads="1"/>
          </p:cNvSpPr>
          <p:nvPr/>
        </p:nvSpPr>
        <p:spPr bwMode="auto">
          <a:xfrm>
            <a:off x="15482199" y="5741843"/>
            <a:ext cx="395920" cy="384175"/>
          </a:xfrm>
          <a:custGeom>
            <a:avLst/>
            <a:gdLst>
              <a:gd name="T0" fmla="*/ 1031 w 1032"/>
              <a:gd name="T1" fmla="*/ 0 h 1001"/>
              <a:gd name="T2" fmla="*/ 968 w 1032"/>
              <a:gd name="T3" fmla="*/ 1000 h 1001"/>
              <a:gd name="T4" fmla="*/ 0 w 1032"/>
              <a:gd name="T5" fmla="*/ 1000 h 1001"/>
              <a:gd name="T6" fmla="*/ 1031 w 1032"/>
              <a:gd name="T7" fmla="*/ 0 h 1001"/>
            </a:gdLst>
            <a:ahLst/>
            <a:cxnLst>
              <a:cxn ang="0">
                <a:pos x="T0" y="T1"/>
              </a:cxn>
              <a:cxn ang="0">
                <a:pos x="T2" y="T3"/>
              </a:cxn>
              <a:cxn ang="0">
                <a:pos x="T4" y="T5"/>
              </a:cxn>
              <a:cxn ang="0">
                <a:pos x="T6" y="T7"/>
              </a:cxn>
            </a:cxnLst>
            <a:rect l="0" t="0" r="r" b="b"/>
            <a:pathLst>
              <a:path w="1032" h="1001">
                <a:moveTo>
                  <a:pt x="1031" y="0"/>
                </a:moveTo>
                <a:lnTo>
                  <a:pt x="968" y="1000"/>
                </a:lnTo>
                <a:lnTo>
                  <a:pt x="0" y="1000"/>
                </a:lnTo>
                <a:lnTo>
                  <a:pt x="1031" y="0"/>
                </a:lnTo>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98127" tIns="99063" rIns="198127" bIns="99063" anchor="ctr"/>
          <a:lstStyle/>
          <a:p>
            <a:endParaRPr lang="en-US" sz="2926" dirty="0">
              <a:latin typeface="Lato Light"/>
            </a:endParaRPr>
          </a:p>
        </p:txBody>
      </p:sp>
      <p:sp>
        <p:nvSpPr>
          <p:cNvPr id="23" name="TextBox 22"/>
          <p:cNvSpPr txBox="1"/>
          <p:nvPr/>
        </p:nvSpPr>
        <p:spPr>
          <a:xfrm>
            <a:off x="12785439" y="6086050"/>
            <a:ext cx="2493389" cy="2601121"/>
          </a:xfrm>
          <a:prstGeom prst="rect">
            <a:avLst/>
          </a:prstGeom>
          <a:noFill/>
        </p:spPr>
        <p:txBody>
          <a:bodyPr wrap="square" lIns="198083" tIns="99040" rIns="198083" bIns="99040" rtlCol="0">
            <a:spAutoFit/>
          </a:bodyPr>
          <a:lstStyle/>
          <a:p>
            <a:pPr algn="ctr"/>
            <a:r>
              <a:rPr lang="ru-RU" sz="15603" dirty="0">
                <a:solidFill>
                  <a:schemeClr val="tx1">
                    <a:lumMod val="65000"/>
                    <a:lumOff val="35000"/>
                  </a:schemeClr>
                </a:solidFill>
                <a:latin typeface="Sosa Regular"/>
                <a:cs typeface="Sosa Regular"/>
              </a:rPr>
              <a:t>:</a:t>
            </a:r>
          </a:p>
        </p:txBody>
      </p:sp>
      <p:cxnSp>
        <p:nvCxnSpPr>
          <p:cNvPr id="38" name="Straight Connector 37"/>
          <p:cNvCxnSpPr/>
          <p:nvPr/>
        </p:nvCxnSpPr>
        <p:spPr>
          <a:xfrm>
            <a:off x="9916321" y="4611528"/>
            <a:ext cx="0" cy="6087768"/>
          </a:xfrm>
          <a:prstGeom prst="line">
            <a:avLst/>
          </a:prstGeom>
          <a:ln>
            <a:solidFill>
              <a:schemeClr val="bg1">
                <a:lumMod val="75000"/>
              </a:schemeClr>
            </a:solidFill>
            <a:prstDash val="dash"/>
            <a:headEnd type="diamond"/>
            <a:tailEnd type="triangle"/>
          </a:ln>
        </p:spPr>
        <p:style>
          <a:lnRef idx="1">
            <a:schemeClr val="accent1"/>
          </a:lnRef>
          <a:fillRef idx="0">
            <a:schemeClr val="accent1"/>
          </a:fillRef>
          <a:effectRef idx="0">
            <a:schemeClr val="accent1"/>
          </a:effectRef>
          <a:fontRef idx="minor">
            <a:schemeClr val="tx1"/>
          </a:fontRef>
        </p:style>
      </p:cxnSp>
      <p:sp>
        <p:nvSpPr>
          <p:cNvPr id="41" name="Freeform 41"/>
          <p:cNvSpPr>
            <a:spLocks noEditPoints="1"/>
          </p:cNvSpPr>
          <p:nvPr/>
        </p:nvSpPr>
        <p:spPr bwMode="auto">
          <a:xfrm>
            <a:off x="12604280" y="9605092"/>
            <a:ext cx="889873" cy="667834"/>
          </a:xfrm>
          <a:custGeom>
            <a:avLst/>
            <a:gdLst>
              <a:gd name="T0" fmla="*/ 899 w 1092"/>
              <a:gd name="T1" fmla="*/ 20 h 819"/>
              <a:gd name="T2" fmla="*/ 242 w 1092"/>
              <a:gd name="T3" fmla="*/ 0 h 819"/>
              <a:gd name="T4" fmla="*/ 20 w 1092"/>
              <a:gd name="T5" fmla="*/ 193 h 819"/>
              <a:gd name="T6" fmla="*/ 17 w 1092"/>
              <a:gd name="T7" fmla="*/ 287 h 819"/>
              <a:gd name="T8" fmla="*/ 546 w 1092"/>
              <a:gd name="T9" fmla="*/ 819 h 819"/>
              <a:gd name="T10" fmla="*/ 1075 w 1092"/>
              <a:gd name="T11" fmla="*/ 287 h 819"/>
              <a:gd name="T12" fmla="*/ 1072 w 1092"/>
              <a:gd name="T13" fmla="*/ 193 h 819"/>
              <a:gd name="T14" fmla="*/ 470 w 1092"/>
              <a:gd name="T15" fmla="*/ 239 h 819"/>
              <a:gd name="T16" fmla="*/ 622 w 1092"/>
              <a:gd name="T17" fmla="*/ 239 h 819"/>
              <a:gd name="T18" fmla="*/ 666 w 1092"/>
              <a:gd name="T19" fmla="*/ 76 h 819"/>
              <a:gd name="T20" fmla="*/ 648 w 1092"/>
              <a:gd name="T21" fmla="*/ 217 h 819"/>
              <a:gd name="T22" fmla="*/ 444 w 1092"/>
              <a:gd name="T23" fmla="*/ 217 h 819"/>
              <a:gd name="T24" fmla="*/ 426 w 1092"/>
              <a:gd name="T25" fmla="*/ 76 h 819"/>
              <a:gd name="T26" fmla="*/ 444 w 1092"/>
              <a:gd name="T27" fmla="*/ 217 h 819"/>
              <a:gd name="T28" fmla="*/ 546 w 1092"/>
              <a:gd name="T29" fmla="*/ 698 h 819"/>
              <a:gd name="T30" fmla="*/ 631 w 1092"/>
              <a:gd name="T31" fmla="*/ 273 h 819"/>
              <a:gd name="T32" fmla="*/ 833 w 1092"/>
              <a:gd name="T33" fmla="*/ 273 h 819"/>
              <a:gd name="T34" fmla="*/ 666 w 1092"/>
              <a:gd name="T35" fmla="*/ 273 h 819"/>
              <a:gd name="T36" fmla="*/ 759 w 1092"/>
              <a:gd name="T37" fmla="*/ 169 h 819"/>
              <a:gd name="T38" fmla="*/ 675 w 1092"/>
              <a:gd name="T39" fmla="*/ 239 h 819"/>
              <a:gd name="T40" fmla="*/ 826 w 1092"/>
              <a:gd name="T41" fmla="*/ 68 h 819"/>
              <a:gd name="T42" fmla="*/ 707 w 1092"/>
              <a:gd name="T43" fmla="*/ 68 h 819"/>
              <a:gd name="T44" fmla="*/ 470 w 1092"/>
              <a:gd name="T45" fmla="*/ 68 h 819"/>
              <a:gd name="T46" fmla="*/ 546 w 1092"/>
              <a:gd name="T47" fmla="*/ 131 h 819"/>
              <a:gd name="T48" fmla="*/ 266 w 1092"/>
              <a:gd name="T49" fmla="*/ 68 h 819"/>
              <a:gd name="T50" fmla="*/ 331 w 1092"/>
              <a:gd name="T51" fmla="*/ 123 h 819"/>
              <a:gd name="T52" fmla="*/ 417 w 1092"/>
              <a:gd name="T53" fmla="*/ 239 h 819"/>
              <a:gd name="T54" fmla="*/ 333 w 1092"/>
              <a:gd name="T55" fmla="*/ 169 h 819"/>
              <a:gd name="T56" fmla="*/ 510 w 1092"/>
              <a:gd name="T57" fmla="*/ 692 h 819"/>
              <a:gd name="T58" fmla="*/ 426 w 1092"/>
              <a:gd name="T59" fmla="*/ 273 h 819"/>
              <a:gd name="T60" fmla="*/ 98 w 1092"/>
              <a:gd name="T61" fmla="*/ 273 h 819"/>
              <a:gd name="T62" fmla="*/ 434 w 1092"/>
              <a:gd name="T63" fmla="*/ 631 h 819"/>
              <a:gd name="T64" fmla="*/ 994 w 1092"/>
              <a:gd name="T65" fmla="*/ 273 h 819"/>
              <a:gd name="T66" fmla="*/ 873 w 1092"/>
              <a:gd name="T67" fmla="*/ 273 h 819"/>
              <a:gd name="T68" fmla="*/ 785 w 1092"/>
              <a:gd name="T69" fmla="*/ 147 h 819"/>
              <a:gd name="T70" fmla="*/ 1021 w 1092"/>
              <a:gd name="T71" fmla="*/ 239 h 819"/>
              <a:gd name="T72" fmla="*/ 228 w 1092"/>
              <a:gd name="T73" fmla="*/ 82 h 819"/>
              <a:gd name="T74" fmla="*/ 215 w 1092"/>
              <a:gd name="T75" fmla="*/ 239 h 819"/>
              <a:gd name="T76" fmla="*/ 228 w 1092"/>
              <a:gd name="T77" fmla="*/ 8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2" h="819">
                <a:moveTo>
                  <a:pt x="1072" y="193"/>
                </a:moveTo>
                <a:cubicBezTo>
                  <a:pt x="899" y="20"/>
                  <a:pt x="899" y="20"/>
                  <a:pt x="899" y="20"/>
                </a:cubicBezTo>
                <a:cubicBezTo>
                  <a:pt x="886" y="7"/>
                  <a:pt x="868" y="0"/>
                  <a:pt x="850" y="0"/>
                </a:cubicBezTo>
                <a:cubicBezTo>
                  <a:pt x="242" y="0"/>
                  <a:pt x="242" y="0"/>
                  <a:pt x="242" y="0"/>
                </a:cubicBezTo>
                <a:cubicBezTo>
                  <a:pt x="224" y="0"/>
                  <a:pt x="206" y="7"/>
                  <a:pt x="193" y="20"/>
                </a:cubicBezTo>
                <a:cubicBezTo>
                  <a:pt x="20" y="193"/>
                  <a:pt x="20" y="193"/>
                  <a:pt x="20" y="193"/>
                </a:cubicBezTo>
                <a:cubicBezTo>
                  <a:pt x="7" y="207"/>
                  <a:pt x="0" y="224"/>
                  <a:pt x="0" y="242"/>
                </a:cubicBezTo>
                <a:cubicBezTo>
                  <a:pt x="0" y="258"/>
                  <a:pt x="6" y="274"/>
                  <a:pt x="17" y="287"/>
                </a:cubicBezTo>
                <a:cubicBezTo>
                  <a:pt x="495" y="796"/>
                  <a:pt x="495" y="796"/>
                  <a:pt x="495" y="796"/>
                </a:cubicBezTo>
                <a:cubicBezTo>
                  <a:pt x="508" y="810"/>
                  <a:pt x="527" y="819"/>
                  <a:pt x="546" y="819"/>
                </a:cubicBezTo>
                <a:cubicBezTo>
                  <a:pt x="565" y="819"/>
                  <a:pt x="584" y="810"/>
                  <a:pt x="597" y="796"/>
                </a:cubicBezTo>
                <a:cubicBezTo>
                  <a:pt x="1075" y="287"/>
                  <a:pt x="1075" y="287"/>
                  <a:pt x="1075" y="287"/>
                </a:cubicBezTo>
                <a:cubicBezTo>
                  <a:pt x="1086" y="274"/>
                  <a:pt x="1092" y="257"/>
                  <a:pt x="1092" y="241"/>
                </a:cubicBezTo>
                <a:cubicBezTo>
                  <a:pt x="1092" y="224"/>
                  <a:pt x="1085" y="207"/>
                  <a:pt x="1072" y="193"/>
                </a:cubicBezTo>
                <a:close/>
                <a:moveTo>
                  <a:pt x="622" y="239"/>
                </a:moveTo>
                <a:cubicBezTo>
                  <a:pt x="470" y="239"/>
                  <a:pt x="470" y="239"/>
                  <a:pt x="470" y="239"/>
                </a:cubicBezTo>
                <a:cubicBezTo>
                  <a:pt x="546" y="176"/>
                  <a:pt x="546" y="176"/>
                  <a:pt x="546" y="176"/>
                </a:cubicBezTo>
                <a:lnTo>
                  <a:pt x="622" y="239"/>
                </a:lnTo>
                <a:close/>
                <a:moveTo>
                  <a:pt x="573" y="154"/>
                </a:moveTo>
                <a:cubicBezTo>
                  <a:pt x="666" y="76"/>
                  <a:pt x="666" y="76"/>
                  <a:pt x="666" y="76"/>
                </a:cubicBezTo>
                <a:cubicBezTo>
                  <a:pt x="735" y="145"/>
                  <a:pt x="735" y="145"/>
                  <a:pt x="735" y="145"/>
                </a:cubicBezTo>
                <a:cubicBezTo>
                  <a:pt x="648" y="217"/>
                  <a:pt x="648" y="217"/>
                  <a:pt x="648" y="217"/>
                </a:cubicBezTo>
                <a:lnTo>
                  <a:pt x="573" y="154"/>
                </a:lnTo>
                <a:close/>
                <a:moveTo>
                  <a:pt x="444" y="217"/>
                </a:moveTo>
                <a:cubicBezTo>
                  <a:pt x="357" y="145"/>
                  <a:pt x="357" y="145"/>
                  <a:pt x="357" y="145"/>
                </a:cubicBezTo>
                <a:cubicBezTo>
                  <a:pt x="426" y="76"/>
                  <a:pt x="426" y="76"/>
                  <a:pt x="426" y="76"/>
                </a:cubicBezTo>
                <a:cubicBezTo>
                  <a:pt x="519" y="154"/>
                  <a:pt x="519" y="154"/>
                  <a:pt x="519" y="154"/>
                </a:cubicBezTo>
                <a:lnTo>
                  <a:pt x="444" y="217"/>
                </a:lnTo>
                <a:close/>
                <a:moveTo>
                  <a:pt x="631" y="273"/>
                </a:moveTo>
                <a:cubicBezTo>
                  <a:pt x="546" y="698"/>
                  <a:pt x="546" y="698"/>
                  <a:pt x="546" y="698"/>
                </a:cubicBezTo>
                <a:cubicBezTo>
                  <a:pt x="461" y="273"/>
                  <a:pt x="461" y="273"/>
                  <a:pt x="461" y="273"/>
                </a:cubicBezTo>
                <a:lnTo>
                  <a:pt x="631" y="273"/>
                </a:lnTo>
                <a:close/>
                <a:moveTo>
                  <a:pt x="666" y="273"/>
                </a:moveTo>
                <a:cubicBezTo>
                  <a:pt x="833" y="273"/>
                  <a:pt x="833" y="273"/>
                  <a:pt x="833" y="273"/>
                </a:cubicBezTo>
                <a:cubicBezTo>
                  <a:pt x="582" y="692"/>
                  <a:pt x="582" y="692"/>
                  <a:pt x="582" y="692"/>
                </a:cubicBezTo>
                <a:lnTo>
                  <a:pt x="666" y="273"/>
                </a:lnTo>
                <a:close/>
                <a:moveTo>
                  <a:pt x="675" y="239"/>
                </a:moveTo>
                <a:cubicBezTo>
                  <a:pt x="759" y="169"/>
                  <a:pt x="759" y="169"/>
                  <a:pt x="759" y="169"/>
                </a:cubicBezTo>
                <a:cubicBezTo>
                  <a:pt x="829" y="239"/>
                  <a:pt x="829" y="239"/>
                  <a:pt x="829" y="239"/>
                </a:cubicBezTo>
                <a:lnTo>
                  <a:pt x="675" y="239"/>
                </a:lnTo>
                <a:close/>
                <a:moveTo>
                  <a:pt x="707" y="68"/>
                </a:moveTo>
                <a:cubicBezTo>
                  <a:pt x="826" y="68"/>
                  <a:pt x="826" y="68"/>
                  <a:pt x="826" y="68"/>
                </a:cubicBezTo>
                <a:cubicBezTo>
                  <a:pt x="761" y="123"/>
                  <a:pt x="761" y="123"/>
                  <a:pt x="761" y="123"/>
                </a:cubicBezTo>
                <a:lnTo>
                  <a:pt x="707" y="68"/>
                </a:lnTo>
                <a:close/>
                <a:moveTo>
                  <a:pt x="546" y="131"/>
                </a:moveTo>
                <a:cubicBezTo>
                  <a:pt x="470" y="68"/>
                  <a:pt x="470" y="68"/>
                  <a:pt x="470" y="68"/>
                </a:cubicBezTo>
                <a:cubicBezTo>
                  <a:pt x="622" y="68"/>
                  <a:pt x="622" y="68"/>
                  <a:pt x="622" y="68"/>
                </a:cubicBezTo>
                <a:lnTo>
                  <a:pt x="546" y="131"/>
                </a:lnTo>
                <a:close/>
                <a:moveTo>
                  <a:pt x="331" y="123"/>
                </a:moveTo>
                <a:cubicBezTo>
                  <a:pt x="266" y="68"/>
                  <a:pt x="266" y="68"/>
                  <a:pt x="266" y="68"/>
                </a:cubicBezTo>
                <a:cubicBezTo>
                  <a:pt x="385" y="68"/>
                  <a:pt x="385" y="68"/>
                  <a:pt x="385" y="68"/>
                </a:cubicBezTo>
                <a:lnTo>
                  <a:pt x="331" y="123"/>
                </a:lnTo>
                <a:close/>
                <a:moveTo>
                  <a:pt x="333" y="169"/>
                </a:moveTo>
                <a:cubicBezTo>
                  <a:pt x="417" y="239"/>
                  <a:pt x="417" y="239"/>
                  <a:pt x="417" y="239"/>
                </a:cubicBezTo>
                <a:cubicBezTo>
                  <a:pt x="263" y="239"/>
                  <a:pt x="263" y="239"/>
                  <a:pt x="263" y="239"/>
                </a:cubicBezTo>
                <a:lnTo>
                  <a:pt x="333" y="169"/>
                </a:lnTo>
                <a:close/>
                <a:moveTo>
                  <a:pt x="426" y="273"/>
                </a:moveTo>
                <a:cubicBezTo>
                  <a:pt x="510" y="692"/>
                  <a:pt x="510" y="692"/>
                  <a:pt x="510" y="692"/>
                </a:cubicBezTo>
                <a:cubicBezTo>
                  <a:pt x="259" y="273"/>
                  <a:pt x="259" y="273"/>
                  <a:pt x="259" y="273"/>
                </a:cubicBezTo>
                <a:lnTo>
                  <a:pt x="426" y="273"/>
                </a:lnTo>
                <a:close/>
                <a:moveTo>
                  <a:pt x="434" y="631"/>
                </a:moveTo>
                <a:cubicBezTo>
                  <a:pt x="98" y="273"/>
                  <a:pt x="98" y="273"/>
                  <a:pt x="98" y="273"/>
                </a:cubicBezTo>
                <a:cubicBezTo>
                  <a:pt x="219" y="273"/>
                  <a:pt x="219" y="273"/>
                  <a:pt x="219" y="273"/>
                </a:cubicBezTo>
                <a:lnTo>
                  <a:pt x="434" y="631"/>
                </a:lnTo>
                <a:close/>
                <a:moveTo>
                  <a:pt x="873" y="273"/>
                </a:moveTo>
                <a:cubicBezTo>
                  <a:pt x="994" y="273"/>
                  <a:pt x="994" y="273"/>
                  <a:pt x="994" y="273"/>
                </a:cubicBezTo>
                <a:cubicBezTo>
                  <a:pt x="658" y="631"/>
                  <a:pt x="658" y="631"/>
                  <a:pt x="658" y="631"/>
                </a:cubicBezTo>
                <a:lnTo>
                  <a:pt x="873" y="273"/>
                </a:lnTo>
                <a:close/>
                <a:moveTo>
                  <a:pt x="877" y="239"/>
                </a:moveTo>
                <a:cubicBezTo>
                  <a:pt x="785" y="147"/>
                  <a:pt x="785" y="147"/>
                  <a:pt x="785" y="147"/>
                </a:cubicBezTo>
                <a:cubicBezTo>
                  <a:pt x="864" y="82"/>
                  <a:pt x="864" y="82"/>
                  <a:pt x="864" y="82"/>
                </a:cubicBezTo>
                <a:cubicBezTo>
                  <a:pt x="1021" y="239"/>
                  <a:pt x="1021" y="239"/>
                  <a:pt x="1021" y="239"/>
                </a:cubicBezTo>
                <a:lnTo>
                  <a:pt x="877" y="239"/>
                </a:lnTo>
                <a:close/>
                <a:moveTo>
                  <a:pt x="228" y="82"/>
                </a:moveTo>
                <a:cubicBezTo>
                  <a:pt x="307" y="147"/>
                  <a:pt x="307" y="147"/>
                  <a:pt x="307" y="147"/>
                </a:cubicBezTo>
                <a:cubicBezTo>
                  <a:pt x="215" y="239"/>
                  <a:pt x="215" y="239"/>
                  <a:pt x="215" y="239"/>
                </a:cubicBezTo>
                <a:cubicBezTo>
                  <a:pt x="68" y="239"/>
                  <a:pt x="68" y="239"/>
                  <a:pt x="68" y="239"/>
                </a:cubicBezTo>
                <a:lnTo>
                  <a:pt x="228" y="82"/>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sp>
        <p:nvSpPr>
          <p:cNvPr id="42" name="Freeform 45"/>
          <p:cNvSpPr>
            <a:spLocks noEditPoints="1"/>
          </p:cNvSpPr>
          <p:nvPr/>
        </p:nvSpPr>
        <p:spPr bwMode="auto">
          <a:xfrm>
            <a:off x="12564972" y="4783810"/>
            <a:ext cx="903761" cy="903997"/>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3" name="Group 42"/>
          <p:cNvGrpSpPr/>
          <p:nvPr/>
        </p:nvGrpSpPr>
        <p:grpSpPr>
          <a:xfrm>
            <a:off x="15876487" y="8259499"/>
            <a:ext cx="796406" cy="851980"/>
            <a:chOff x="494476" y="2241785"/>
            <a:chExt cx="239742" cy="256405"/>
          </a:xfrm>
          <a:solidFill>
            <a:schemeClr val="bg1"/>
          </a:solidFill>
        </p:grpSpPr>
        <p:sp>
          <p:nvSpPr>
            <p:cNvPr id="44"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5"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6"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47" name="Freeform 73"/>
          <p:cNvSpPr>
            <a:spLocks noEditPoints="1"/>
          </p:cNvSpPr>
          <p:nvPr/>
        </p:nvSpPr>
        <p:spPr bwMode="auto">
          <a:xfrm>
            <a:off x="14495601" y="9513008"/>
            <a:ext cx="747211" cy="851980"/>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48599" tIns="74300" rIns="148599" bIns="74300" numCol="1" anchor="t" anchorCtr="0" compatLnSpc="1">
            <a:prstTxWarp prst="textNoShape">
              <a:avLst/>
            </a:prstTxWarp>
          </a:bodyPr>
          <a:lstStyle/>
          <a:p>
            <a:endParaRPr lang="id-ID" sz="2926" dirty="0">
              <a:latin typeface="Lato Light"/>
            </a:endParaRPr>
          </a:p>
        </p:txBody>
      </p:sp>
      <p:grpSp>
        <p:nvGrpSpPr>
          <p:cNvPr id="48" name="Group 47"/>
          <p:cNvGrpSpPr/>
          <p:nvPr/>
        </p:nvGrpSpPr>
        <p:grpSpPr>
          <a:xfrm>
            <a:off x="16018821" y="6332214"/>
            <a:ext cx="582699" cy="851980"/>
            <a:chOff x="527333" y="1217552"/>
            <a:chExt cx="175409" cy="256405"/>
          </a:xfrm>
          <a:solidFill>
            <a:schemeClr val="bg1"/>
          </a:solidFill>
        </p:grpSpPr>
        <p:sp>
          <p:nvSpPr>
            <p:cNvPr id="49"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80"/>
            <p:cNvSpPr>
              <a:spLocks/>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1" name="Group 50"/>
          <p:cNvGrpSpPr/>
          <p:nvPr/>
        </p:nvGrpSpPr>
        <p:grpSpPr>
          <a:xfrm>
            <a:off x="14516908" y="4989175"/>
            <a:ext cx="853298" cy="718185"/>
            <a:chOff x="1511296" y="730196"/>
            <a:chExt cx="256867" cy="216138"/>
          </a:xfrm>
          <a:solidFill>
            <a:schemeClr val="bg1"/>
          </a:solidFill>
        </p:grpSpPr>
        <p:sp>
          <p:nvSpPr>
            <p:cNvPr id="52"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3" name="Freeform 82"/>
            <p:cNvSpPr>
              <a:spLocks/>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4"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59" name="Group 58"/>
          <p:cNvGrpSpPr/>
          <p:nvPr/>
        </p:nvGrpSpPr>
        <p:grpSpPr>
          <a:xfrm>
            <a:off x="11331879" y="8062211"/>
            <a:ext cx="600578" cy="880441"/>
            <a:chOff x="1559893" y="2241774"/>
            <a:chExt cx="174947" cy="256404"/>
          </a:xfrm>
          <a:solidFill>
            <a:schemeClr val="bg1"/>
          </a:solidFill>
        </p:grpSpPr>
        <p:sp>
          <p:nvSpPr>
            <p:cNvPr id="60"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1"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2"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3"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4"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9" name="Group 68"/>
          <p:cNvGrpSpPr/>
          <p:nvPr/>
        </p:nvGrpSpPr>
        <p:grpSpPr>
          <a:xfrm>
            <a:off x="11427353" y="6248691"/>
            <a:ext cx="680750" cy="636678"/>
            <a:chOff x="998489" y="2241774"/>
            <a:chExt cx="256404" cy="239742"/>
          </a:xfrm>
          <a:solidFill>
            <a:schemeClr val="bg1"/>
          </a:solidFill>
        </p:grpSpPr>
        <p:sp>
          <p:nvSpPr>
            <p:cNvPr id="70"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1"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2"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5"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6"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7"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8"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79" name="Group 78"/>
          <p:cNvGrpSpPr/>
          <p:nvPr/>
        </p:nvGrpSpPr>
        <p:grpSpPr>
          <a:xfrm>
            <a:off x="4883564" y="1676978"/>
            <a:ext cx="10044872" cy="1689698"/>
            <a:chOff x="5988388" y="483017"/>
            <a:chExt cx="12359700" cy="2079087"/>
          </a:xfrm>
        </p:grpSpPr>
        <p:sp>
          <p:nvSpPr>
            <p:cNvPr id="80" name="TextBox 79"/>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Television Analysis</a:t>
              </a:r>
            </a:p>
          </p:txBody>
        </p:sp>
        <p:sp>
          <p:nvSpPr>
            <p:cNvPr id="81" name="Rectangle 80"/>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82"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213787662"/>
      </p:ext>
    </p:extLst>
  </p:cSld>
  <p:clrMapOvr>
    <a:masterClrMapping/>
  </p:clrMapOvr>
  <mc:AlternateContent xmlns:mc="http://schemas.openxmlformats.org/markup-compatibility/2006" xmlns:p14="http://schemas.microsoft.com/office/powerpoint/2010/main">
    <mc:Choice Requires="p14">
      <p:transition spd="slow" p14:dur="1300" advClick="0" advTm="3000">
        <p14:pan dir="u"/>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fade">
                                      <p:cBhvr>
                                        <p:cTn id="7" dur="1000"/>
                                        <p:tgtEl>
                                          <p:spTgt spid="79"/>
                                        </p:tgtEl>
                                      </p:cBhvr>
                                    </p:animEffect>
                                    <p:anim calcmode="lin" valueType="num">
                                      <p:cBhvr>
                                        <p:cTn id="8" dur="1000" fill="hold"/>
                                        <p:tgtEl>
                                          <p:spTgt spid="79"/>
                                        </p:tgtEl>
                                        <p:attrNameLst>
                                          <p:attrName>ppt_x</p:attrName>
                                        </p:attrNameLst>
                                      </p:cBhvr>
                                      <p:tavLst>
                                        <p:tav tm="0">
                                          <p:val>
                                            <p:strVal val="#ppt_x"/>
                                          </p:val>
                                        </p:tav>
                                        <p:tav tm="100000">
                                          <p:val>
                                            <p:strVal val="#ppt_x"/>
                                          </p:val>
                                        </p:tav>
                                      </p:tavLst>
                                    </p:anim>
                                    <p:anim calcmode="lin" valueType="num">
                                      <p:cBhvr>
                                        <p:cTn id="9" dur="900" decel="100000" fill="hold"/>
                                        <p:tgtEl>
                                          <p:spTgt spid="7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9"/>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ppt_w</p:attrName>
                                        </p:attrNameLst>
                                      </p:cBhvr>
                                      <p:tavLst>
                                        <p:tav tm="0">
                                          <p:val>
                                            <p:fltVal val="0"/>
                                          </p:val>
                                        </p:tav>
                                        <p:tav tm="100000">
                                          <p:val>
                                            <p:strVal val="#ppt_w"/>
                                          </p:val>
                                        </p:tav>
                                      </p:tavLst>
                                    </p:anim>
                                    <p:anim calcmode="lin" valueType="num">
                                      <p:cBhvr>
                                        <p:cTn id="19" dur="500" fill="hold"/>
                                        <p:tgtEl>
                                          <p:spTgt spid="34"/>
                                        </p:tgtEl>
                                        <p:attrNameLst>
                                          <p:attrName>ppt_h</p:attrName>
                                        </p:attrNameLst>
                                      </p:cBhvr>
                                      <p:tavLst>
                                        <p:tav tm="0">
                                          <p:val>
                                            <p:fltVal val="0"/>
                                          </p:val>
                                        </p:tav>
                                        <p:tav tm="100000">
                                          <p:val>
                                            <p:strVal val="#ppt_h"/>
                                          </p:val>
                                        </p:tav>
                                      </p:tavLst>
                                    </p:anim>
                                    <p:animEffect transition="in" filter="fade">
                                      <p:cBhvr>
                                        <p:cTn id="20" dur="500"/>
                                        <p:tgtEl>
                                          <p:spTgt spid="3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p:cTn id="24" dur="500" fill="hold"/>
                                        <p:tgtEl>
                                          <p:spTgt spid="30"/>
                                        </p:tgtEl>
                                        <p:attrNameLst>
                                          <p:attrName>ppt_w</p:attrName>
                                        </p:attrNameLst>
                                      </p:cBhvr>
                                      <p:tavLst>
                                        <p:tav tm="0">
                                          <p:val>
                                            <p:fltVal val="0"/>
                                          </p:val>
                                        </p:tav>
                                        <p:tav tm="100000">
                                          <p:val>
                                            <p:strVal val="#ppt_w"/>
                                          </p:val>
                                        </p:tav>
                                      </p:tavLst>
                                    </p:anim>
                                    <p:anim calcmode="lin" valueType="num">
                                      <p:cBhvr>
                                        <p:cTn id="25" dur="500" fill="hold"/>
                                        <p:tgtEl>
                                          <p:spTgt spid="30"/>
                                        </p:tgtEl>
                                        <p:attrNameLst>
                                          <p:attrName>ppt_h</p:attrName>
                                        </p:attrNameLst>
                                      </p:cBhvr>
                                      <p:tavLst>
                                        <p:tav tm="0">
                                          <p:val>
                                            <p:fltVal val="0"/>
                                          </p:val>
                                        </p:tav>
                                        <p:tav tm="100000">
                                          <p:val>
                                            <p:strVal val="#ppt_h"/>
                                          </p:val>
                                        </p:tav>
                                      </p:tavLst>
                                    </p:anim>
                                    <p:animEffect transition="in" filter="fade">
                                      <p:cBhvr>
                                        <p:cTn id="26" dur="500"/>
                                        <p:tgtEl>
                                          <p:spTgt spid="30"/>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35"/>
                                        </p:tgtEl>
                                        <p:attrNameLst>
                                          <p:attrName>style.visibility</p:attrName>
                                        </p:attrNameLst>
                                      </p:cBhvr>
                                      <p:to>
                                        <p:strVal val="visible"/>
                                      </p:to>
                                    </p:set>
                                    <p:anim calcmode="lin" valueType="num">
                                      <p:cBhvr>
                                        <p:cTn id="38" dur="500" fill="hold"/>
                                        <p:tgtEl>
                                          <p:spTgt spid="35"/>
                                        </p:tgtEl>
                                        <p:attrNameLst>
                                          <p:attrName>ppt_w</p:attrName>
                                        </p:attrNameLst>
                                      </p:cBhvr>
                                      <p:tavLst>
                                        <p:tav tm="0">
                                          <p:val>
                                            <p:fltVal val="0"/>
                                          </p:val>
                                        </p:tav>
                                        <p:tav tm="100000">
                                          <p:val>
                                            <p:strVal val="#ppt_w"/>
                                          </p:val>
                                        </p:tav>
                                      </p:tavLst>
                                    </p:anim>
                                    <p:anim calcmode="lin" valueType="num">
                                      <p:cBhvr>
                                        <p:cTn id="39" dur="500" fill="hold"/>
                                        <p:tgtEl>
                                          <p:spTgt spid="35"/>
                                        </p:tgtEl>
                                        <p:attrNameLst>
                                          <p:attrName>ppt_h</p:attrName>
                                        </p:attrNameLst>
                                      </p:cBhvr>
                                      <p:tavLst>
                                        <p:tav tm="0">
                                          <p:val>
                                            <p:fltVal val="0"/>
                                          </p:val>
                                        </p:tav>
                                        <p:tav tm="100000">
                                          <p:val>
                                            <p:strVal val="#ppt_h"/>
                                          </p:val>
                                        </p:tav>
                                      </p:tavLst>
                                    </p:anim>
                                    <p:animEffect transition="in" filter="fade">
                                      <p:cBhvr>
                                        <p:cTn id="40" dur="500"/>
                                        <p:tgtEl>
                                          <p:spTgt spid="3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p:cTn id="44" dur="500" fill="hold"/>
                                        <p:tgtEl>
                                          <p:spTgt spid="31"/>
                                        </p:tgtEl>
                                        <p:attrNameLst>
                                          <p:attrName>ppt_w</p:attrName>
                                        </p:attrNameLst>
                                      </p:cBhvr>
                                      <p:tavLst>
                                        <p:tav tm="0">
                                          <p:val>
                                            <p:fltVal val="0"/>
                                          </p:val>
                                        </p:tav>
                                        <p:tav tm="100000">
                                          <p:val>
                                            <p:strVal val="#ppt_w"/>
                                          </p:val>
                                        </p:tav>
                                      </p:tavLst>
                                    </p:anim>
                                    <p:anim calcmode="lin" valueType="num">
                                      <p:cBhvr>
                                        <p:cTn id="45" dur="500" fill="hold"/>
                                        <p:tgtEl>
                                          <p:spTgt spid="31"/>
                                        </p:tgtEl>
                                        <p:attrNameLst>
                                          <p:attrName>ppt_h</p:attrName>
                                        </p:attrNameLst>
                                      </p:cBhvr>
                                      <p:tavLst>
                                        <p:tav tm="0">
                                          <p:val>
                                            <p:fltVal val="0"/>
                                          </p:val>
                                        </p:tav>
                                        <p:tav tm="100000">
                                          <p:val>
                                            <p:strVal val="#ppt_h"/>
                                          </p:val>
                                        </p:tav>
                                      </p:tavLst>
                                    </p:anim>
                                    <p:animEffect transition="in" filter="fade">
                                      <p:cBhvr>
                                        <p:cTn id="46" dur="500"/>
                                        <p:tgtEl>
                                          <p:spTgt spid="31"/>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500"/>
                                        <p:tgtEl>
                                          <p:spTgt spid="33"/>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38"/>
                                        </p:tgtEl>
                                        <p:attrNameLst>
                                          <p:attrName>style.visibility</p:attrName>
                                        </p:attrNameLst>
                                      </p:cBhvr>
                                      <p:to>
                                        <p:strVal val="visible"/>
                                      </p:to>
                                    </p:set>
                                    <p:animEffect transition="in" filter="fade">
                                      <p:cBhvr>
                                        <p:cTn id="54" dur="500"/>
                                        <p:tgtEl>
                                          <p:spTgt spid="38"/>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500"/>
                                        <p:tgtEl>
                                          <p:spTgt spid="7"/>
                                        </p:tgtEl>
                                      </p:cBhvr>
                                    </p:animEffect>
                                  </p:childTnLst>
                                </p:cTn>
                              </p:par>
                            </p:childTnLst>
                          </p:cTn>
                        </p:par>
                        <p:par>
                          <p:cTn id="59" fill="hold">
                            <p:stCondLst>
                              <p:cond delay="6000"/>
                            </p:stCondLst>
                            <p:childTnLst>
                              <p:par>
                                <p:cTn id="60" presetID="53" presetClass="entr" presetSubtype="16"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p:cTn id="62" dur="500" fill="hold"/>
                                        <p:tgtEl>
                                          <p:spTgt spid="42"/>
                                        </p:tgtEl>
                                        <p:attrNameLst>
                                          <p:attrName>ppt_w</p:attrName>
                                        </p:attrNameLst>
                                      </p:cBhvr>
                                      <p:tavLst>
                                        <p:tav tm="0">
                                          <p:val>
                                            <p:fltVal val="0"/>
                                          </p:val>
                                        </p:tav>
                                        <p:tav tm="100000">
                                          <p:val>
                                            <p:strVal val="#ppt_w"/>
                                          </p:val>
                                        </p:tav>
                                      </p:tavLst>
                                    </p:anim>
                                    <p:anim calcmode="lin" valueType="num">
                                      <p:cBhvr>
                                        <p:cTn id="63" dur="500" fill="hold"/>
                                        <p:tgtEl>
                                          <p:spTgt spid="42"/>
                                        </p:tgtEl>
                                        <p:attrNameLst>
                                          <p:attrName>ppt_h</p:attrName>
                                        </p:attrNameLst>
                                      </p:cBhvr>
                                      <p:tavLst>
                                        <p:tav tm="0">
                                          <p:val>
                                            <p:fltVal val="0"/>
                                          </p:val>
                                        </p:tav>
                                        <p:tav tm="100000">
                                          <p:val>
                                            <p:strVal val="#ppt_h"/>
                                          </p:val>
                                        </p:tav>
                                      </p:tavLst>
                                    </p:anim>
                                    <p:animEffect transition="in" filter="fade">
                                      <p:cBhvr>
                                        <p:cTn id="64" dur="500"/>
                                        <p:tgtEl>
                                          <p:spTgt spid="42"/>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fade">
                                      <p:cBhvr>
                                        <p:cTn id="68" dur="500"/>
                                        <p:tgtEl>
                                          <p:spTgt spid="6"/>
                                        </p:tgtEl>
                                      </p:cBhvr>
                                    </p:animEffect>
                                  </p:childTnLst>
                                </p:cTn>
                              </p:par>
                            </p:childTnLst>
                          </p:cTn>
                        </p:par>
                        <p:par>
                          <p:cTn id="69" fill="hold">
                            <p:stCondLst>
                              <p:cond delay="7000"/>
                            </p:stCondLst>
                            <p:childTnLst>
                              <p:par>
                                <p:cTn id="70" presetID="10"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500"/>
                                        <p:tgtEl>
                                          <p:spTgt spid="14"/>
                                        </p:tgtEl>
                                      </p:cBhvr>
                                    </p:animEffect>
                                  </p:childTnLst>
                                </p:cTn>
                              </p:par>
                            </p:childTnLst>
                          </p:cTn>
                        </p:par>
                        <p:par>
                          <p:cTn id="73" fill="hold">
                            <p:stCondLst>
                              <p:cond delay="7500"/>
                            </p:stCondLst>
                            <p:childTnLst>
                              <p:par>
                                <p:cTn id="74" presetID="53" presetClass="entr" presetSubtype="16" fill="hold" nodeType="afterEffect">
                                  <p:stCondLst>
                                    <p:cond delay="0"/>
                                  </p:stCondLst>
                                  <p:childTnLst>
                                    <p:set>
                                      <p:cBhvr>
                                        <p:cTn id="75" dur="1" fill="hold">
                                          <p:stCondLst>
                                            <p:cond delay="0"/>
                                          </p:stCondLst>
                                        </p:cTn>
                                        <p:tgtEl>
                                          <p:spTgt spid="51"/>
                                        </p:tgtEl>
                                        <p:attrNameLst>
                                          <p:attrName>style.visibility</p:attrName>
                                        </p:attrNameLst>
                                      </p:cBhvr>
                                      <p:to>
                                        <p:strVal val="visible"/>
                                      </p:to>
                                    </p:set>
                                    <p:anim calcmode="lin" valueType="num">
                                      <p:cBhvr>
                                        <p:cTn id="76" dur="500" fill="hold"/>
                                        <p:tgtEl>
                                          <p:spTgt spid="51"/>
                                        </p:tgtEl>
                                        <p:attrNameLst>
                                          <p:attrName>ppt_w</p:attrName>
                                        </p:attrNameLst>
                                      </p:cBhvr>
                                      <p:tavLst>
                                        <p:tav tm="0">
                                          <p:val>
                                            <p:fltVal val="0"/>
                                          </p:val>
                                        </p:tav>
                                        <p:tav tm="100000">
                                          <p:val>
                                            <p:strVal val="#ppt_w"/>
                                          </p:val>
                                        </p:tav>
                                      </p:tavLst>
                                    </p:anim>
                                    <p:anim calcmode="lin" valueType="num">
                                      <p:cBhvr>
                                        <p:cTn id="77" dur="500" fill="hold"/>
                                        <p:tgtEl>
                                          <p:spTgt spid="51"/>
                                        </p:tgtEl>
                                        <p:attrNameLst>
                                          <p:attrName>ppt_h</p:attrName>
                                        </p:attrNameLst>
                                      </p:cBhvr>
                                      <p:tavLst>
                                        <p:tav tm="0">
                                          <p:val>
                                            <p:fltVal val="0"/>
                                          </p:val>
                                        </p:tav>
                                        <p:tav tm="100000">
                                          <p:val>
                                            <p:strVal val="#ppt_h"/>
                                          </p:val>
                                        </p:tav>
                                      </p:tavLst>
                                    </p:anim>
                                    <p:animEffect transition="in" filter="fade">
                                      <p:cBhvr>
                                        <p:cTn id="78" dur="500"/>
                                        <p:tgtEl>
                                          <p:spTgt spid="51"/>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fade">
                                      <p:cBhvr>
                                        <p:cTn id="82" dur="500"/>
                                        <p:tgtEl>
                                          <p:spTgt spid="13"/>
                                        </p:tgtEl>
                                      </p:cBhvr>
                                    </p:animEffect>
                                  </p:childTnLst>
                                </p:cTn>
                              </p:par>
                            </p:childTnLst>
                          </p:cTn>
                        </p:par>
                        <p:par>
                          <p:cTn id="83" fill="hold">
                            <p:stCondLst>
                              <p:cond delay="8500"/>
                            </p:stCondLst>
                            <p:childTnLst>
                              <p:par>
                                <p:cTn id="84" presetID="53" presetClass="entr" presetSubtype="16" fill="hold" nodeType="after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p:cTn id="86" dur="500" fill="hold"/>
                                        <p:tgtEl>
                                          <p:spTgt spid="48"/>
                                        </p:tgtEl>
                                        <p:attrNameLst>
                                          <p:attrName>ppt_w</p:attrName>
                                        </p:attrNameLst>
                                      </p:cBhvr>
                                      <p:tavLst>
                                        <p:tav tm="0">
                                          <p:val>
                                            <p:fltVal val="0"/>
                                          </p:val>
                                        </p:tav>
                                        <p:tav tm="100000">
                                          <p:val>
                                            <p:strVal val="#ppt_w"/>
                                          </p:val>
                                        </p:tav>
                                      </p:tavLst>
                                    </p:anim>
                                    <p:anim calcmode="lin" valueType="num">
                                      <p:cBhvr>
                                        <p:cTn id="87" dur="500" fill="hold"/>
                                        <p:tgtEl>
                                          <p:spTgt spid="48"/>
                                        </p:tgtEl>
                                        <p:attrNameLst>
                                          <p:attrName>ppt_h</p:attrName>
                                        </p:attrNameLst>
                                      </p:cBhvr>
                                      <p:tavLst>
                                        <p:tav tm="0">
                                          <p:val>
                                            <p:fltVal val="0"/>
                                          </p:val>
                                        </p:tav>
                                        <p:tav tm="100000">
                                          <p:val>
                                            <p:strVal val="#ppt_h"/>
                                          </p:val>
                                        </p:tav>
                                      </p:tavLst>
                                    </p:anim>
                                    <p:animEffect transition="in" filter="fade">
                                      <p:cBhvr>
                                        <p:cTn id="88" dur="500"/>
                                        <p:tgtEl>
                                          <p:spTgt spid="48"/>
                                        </p:tgtEl>
                                      </p:cBhvr>
                                    </p:animEffect>
                                  </p:childTnLst>
                                </p:cTn>
                              </p:par>
                            </p:childTnLst>
                          </p:cTn>
                        </p:par>
                        <p:par>
                          <p:cTn id="89" fill="hold">
                            <p:stCondLst>
                              <p:cond delay="9000"/>
                            </p:stCondLst>
                            <p:childTnLst>
                              <p:par>
                                <p:cTn id="90" presetID="10" presetClass="entr" presetSubtype="0" fill="hold" grpId="0"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fade">
                                      <p:cBhvr>
                                        <p:cTn id="92" dur="500"/>
                                        <p:tgtEl>
                                          <p:spTgt spid="12"/>
                                        </p:tgtEl>
                                      </p:cBhvr>
                                    </p:animEffect>
                                  </p:childTnLst>
                                </p:cTn>
                              </p:par>
                            </p:childTnLst>
                          </p:cTn>
                        </p:par>
                        <p:par>
                          <p:cTn id="93" fill="hold">
                            <p:stCondLst>
                              <p:cond delay="9500"/>
                            </p:stCondLst>
                            <p:childTnLst>
                              <p:par>
                                <p:cTn id="94" presetID="53" presetClass="entr" presetSubtype="16" fill="hold" nodeType="afterEffect">
                                  <p:stCondLst>
                                    <p:cond delay="0"/>
                                  </p:stCondLst>
                                  <p:childTnLst>
                                    <p:set>
                                      <p:cBhvr>
                                        <p:cTn id="95" dur="1" fill="hold">
                                          <p:stCondLst>
                                            <p:cond delay="0"/>
                                          </p:stCondLst>
                                        </p:cTn>
                                        <p:tgtEl>
                                          <p:spTgt spid="43"/>
                                        </p:tgtEl>
                                        <p:attrNameLst>
                                          <p:attrName>style.visibility</p:attrName>
                                        </p:attrNameLst>
                                      </p:cBhvr>
                                      <p:to>
                                        <p:strVal val="visible"/>
                                      </p:to>
                                    </p:set>
                                    <p:anim calcmode="lin" valueType="num">
                                      <p:cBhvr>
                                        <p:cTn id="96" dur="500" fill="hold"/>
                                        <p:tgtEl>
                                          <p:spTgt spid="43"/>
                                        </p:tgtEl>
                                        <p:attrNameLst>
                                          <p:attrName>ppt_w</p:attrName>
                                        </p:attrNameLst>
                                      </p:cBhvr>
                                      <p:tavLst>
                                        <p:tav tm="0">
                                          <p:val>
                                            <p:fltVal val="0"/>
                                          </p:val>
                                        </p:tav>
                                        <p:tav tm="100000">
                                          <p:val>
                                            <p:strVal val="#ppt_w"/>
                                          </p:val>
                                        </p:tav>
                                      </p:tavLst>
                                    </p:anim>
                                    <p:anim calcmode="lin" valueType="num">
                                      <p:cBhvr>
                                        <p:cTn id="97" dur="500" fill="hold"/>
                                        <p:tgtEl>
                                          <p:spTgt spid="43"/>
                                        </p:tgtEl>
                                        <p:attrNameLst>
                                          <p:attrName>ppt_h</p:attrName>
                                        </p:attrNameLst>
                                      </p:cBhvr>
                                      <p:tavLst>
                                        <p:tav tm="0">
                                          <p:val>
                                            <p:fltVal val="0"/>
                                          </p:val>
                                        </p:tav>
                                        <p:tav tm="100000">
                                          <p:val>
                                            <p:strVal val="#ppt_h"/>
                                          </p:val>
                                        </p:tav>
                                      </p:tavLst>
                                    </p:anim>
                                    <p:animEffect transition="in" filter="fade">
                                      <p:cBhvr>
                                        <p:cTn id="98" dur="500"/>
                                        <p:tgtEl>
                                          <p:spTgt spid="43"/>
                                        </p:tgtEl>
                                      </p:cBhvr>
                                    </p:animEffect>
                                  </p:childTnLst>
                                </p:cTn>
                              </p:par>
                            </p:childTnLst>
                          </p:cTn>
                        </p:par>
                        <p:par>
                          <p:cTn id="99" fill="hold">
                            <p:stCondLst>
                              <p:cond delay="10000"/>
                            </p:stCondLst>
                            <p:childTnLst>
                              <p:par>
                                <p:cTn id="100" presetID="10" presetClass="entr" presetSubtype="0" fill="hold" grpId="0" nodeType="afterEffect">
                                  <p:stCondLst>
                                    <p:cond delay="0"/>
                                  </p:stCondLst>
                                  <p:childTnLst>
                                    <p:set>
                                      <p:cBhvr>
                                        <p:cTn id="101" dur="1" fill="hold">
                                          <p:stCondLst>
                                            <p:cond delay="0"/>
                                          </p:stCondLst>
                                        </p:cTn>
                                        <p:tgtEl>
                                          <p:spTgt spid="11"/>
                                        </p:tgtEl>
                                        <p:attrNameLst>
                                          <p:attrName>style.visibility</p:attrName>
                                        </p:attrNameLst>
                                      </p:cBhvr>
                                      <p:to>
                                        <p:strVal val="visible"/>
                                      </p:to>
                                    </p:set>
                                    <p:animEffect transition="in" filter="fade">
                                      <p:cBhvr>
                                        <p:cTn id="102" dur="500"/>
                                        <p:tgtEl>
                                          <p:spTgt spid="11"/>
                                        </p:tgtEl>
                                      </p:cBhvr>
                                    </p:animEffect>
                                  </p:childTnLst>
                                </p:cTn>
                              </p:par>
                            </p:childTnLst>
                          </p:cTn>
                        </p:par>
                        <p:par>
                          <p:cTn id="103" fill="hold">
                            <p:stCondLst>
                              <p:cond delay="10500"/>
                            </p:stCondLst>
                            <p:childTnLst>
                              <p:par>
                                <p:cTn id="104" presetID="53" presetClass="entr" presetSubtype="16" fill="hold" grpId="0" nodeType="afterEffect">
                                  <p:stCondLst>
                                    <p:cond delay="0"/>
                                  </p:stCondLst>
                                  <p:childTnLst>
                                    <p:set>
                                      <p:cBhvr>
                                        <p:cTn id="105" dur="1" fill="hold">
                                          <p:stCondLst>
                                            <p:cond delay="0"/>
                                          </p:stCondLst>
                                        </p:cTn>
                                        <p:tgtEl>
                                          <p:spTgt spid="47"/>
                                        </p:tgtEl>
                                        <p:attrNameLst>
                                          <p:attrName>style.visibility</p:attrName>
                                        </p:attrNameLst>
                                      </p:cBhvr>
                                      <p:to>
                                        <p:strVal val="visible"/>
                                      </p:to>
                                    </p:set>
                                    <p:anim calcmode="lin" valueType="num">
                                      <p:cBhvr>
                                        <p:cTn id="106" dur="500" fill="hold"/>
                                        <p:tgtEl>
                                          <p:spTgt spid="47"/>
                                        </p:tgtEl>
                                        <p:attrNameLst>
                                          <p:attrName>ppt_w</p:attrName>
                                        </p:attrNameLst>
                                      </p:cBhvr>
                                      <p:tavLst>
                                        <p:tav tm="0">
                                          <p:val>
                                            <p:fltVal val="0"/>
                                          </p:val>
                                        </p:tav>
                                        <p:tav tm="100000">
                                          <p:val>
                                            <p:strVal val="#ppt_w"/>
                                          </p:val>
                                        </p:tav>
                                      </p:tavLst>
                                    </p:anim>
                                    <p:anim calcmode="lin" valueType="num">
                                      <p:cBhvr>
                                        <p:cTn id="107" dur="500" fill="hold"/>
                                        <p:tgtEl>
                                          <p:spTgt spid="47"/>
                                        </p:tgtEl>
                                        <p:attrNameLst>
                                          <p:attrName>ppt_h</p:attrName>
                                        </p:attrNameLst>
                                      </p:cBhvr>
                                      <p:tavLst>
                                        <p:tav tm="0">
                                          <p:val>
                                            <p:fltVal val="0"/>
                                          </p:val>
                                        </p:tav>
                                        <p:tav tm="100000">
                                          <p:val>
                                            <p:strVal val="#ppt_h"/>
                                          </p:val>
                                        </p:tav>
                                      </p:tavLst>
                                    </p:anim>
                                    <p:animEffect transition="in" filter="fade">
                                      <p:cBhvr>
                                        <p:cTn id="108" dur="500"/>
                                        <p:tgtEl>
                                          <p:spTgt spid="47"/>
                                        </p:tgtEl>
                                      </p:cBhvr>
                                    </p:animEffect>
                                  </p:childTnLst>
                                </p:cTn>
                              </p:par>
                            </p:childTnLst>
                          </p:cTn>
                        </p:par>
                        <p:par>
                          <p:cTn id="109" fill="hold">
                            <p:stCondLst>
                              <p:cond delay="11000"/>
                            </p:stCondLst>
                            <p:childTnLst>
                              <p:par>
                                <p:cTn id="110" presetID="10" presetClass="entr" presetSubtype="0" fill="hold" grpId="0" nodeType="afterEffect">
                                  <p:stCondLst>
                                    <p:cond delay="0"/>
                                  </p:stCondLst>
                                  <p:childTnLst>
                                    <p:set>
                                      <p:cBhvr>
                                        <p:cTn id="111" dur="1" fill="hold">
                                          <p:stCondLst>
                                            <p:cond delay="0"/>
                                          </p:stCondLst>
                                        </p:cTn>
                                        <p:tgtEl>
                                          <p:spTgt spid="10"/>
                                        </p:tgtEl>
                                        <p:attrNameLst>
                                          <p:attrName>style.visibility</p:attrName>
                                        </p:attrNameLst>
                                      </p:cBhvr>
                                      <p:to>
                                        <p:strVal val="visible"/>
                                      </p:to>
                                    </p:set>
                                    <p:animEffect transition="in" filter="fade">
                                      <p:cBhvr>
                                        <p:cTn id="112" dur="500"/>
                                        <p:tgtEl>
                                          <p:spTgt spid="10"/>
                                        </p:tgtEl>
                                      </p:cBhvr>
                                    </p:animEffect>
                                  </p:childTnLst>
                                </p:cTn>
                              </p:par>
                            </p:childTnLst>
                          </p:cTn>
                        </p:par>
                        <p:par>
                          <p:cTn id="113" fill="hold">
                            <p:stCondLst>
                              <p:cond delay="11500"/>
                            </p:stCondLst>
                            <p:childTnLst>
                              <p:par>
                                <p:cTn id="114" presetID="53" presetClass="entr" presetSubtype="16"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p:cTn id="116" dur="500" fill="hold"/>
                                        <p:tgtEl>
                                          <p:spTgt spid="41"/>
                                        </p:tgtEl>
                                        <p:attrNameLst>
                                          <p:attrName>ppt_w</p:attrName>
                                        </p:attrNameLst>
                                      </p:cBhvr>
                                      <p:tavLst>
                                        <p:tav tm="0">
                                          <p:val>
                                            <p:fltVal val="0"/>
                                          </p:val>
                                        </p:tav>
                                        <p:tav tm="100000">
                                          <p:val>
                                            <p:strVal val="#ppt_w"/>
                                          </p:val>
                                        </p:tav>
                                      </p:tavLst>
                                    </p:anim>
                                    <p:anim calcmode="lin" valueType="num">
                                      <p:cBhvr>
                                        <p:cTn id="117" dur="500" fill="hold"/>
                                        <p:tgtEl>
                                          <p:spTgt spid="41"/>
                                        </p:tgtEl>
                                        <p:attrNameLst>
                                          <p:attrName>ppt_h</p:attrName>
                                        </p:attrNameLst>
                                      </p:cBhvr>
                                      <p:tavLst>
                                        <p:tav tm="0">
                                          <p:val>
                                            <p:fltVal val="0"/>
                                          </p:val>
                                        </p:tav>
                                        <p:tav tm="100000">
                                          <p:val>
                                            <p:strVal val="#ppt_h"/>
                                          </p:val>
                                        </p:tav>
                                      </p:tavLst>
                                    </p:anim>
                                    <p:animEffect transition="in" filter="fade">
                                      <p:cBhvr>
                                        <p:cTn id="118" dur="500"/>
                                        <p:tgtEl>
                                          <p:spTgt spid="41"/>
                                        </p:tgtEl>
                                      </p:cBhvr>
                                    </p:animEffect>
                                  </p:childTnLst>
                                </p:cTn>
                              </p:par>
                            </p:childTnLst>
                          </p:cTn>
                        </p:par>
                        <p:par>
                          <p:cTn id="119" fill="hold">
                            <p:stCondLst>
                              <p:cond delay="12000"/>
                            </p:stCondLst>
                            <p:childTnLst>
                              <p:par>
                                <p:cTn id="120" presetID="10" presetClass="entr" presetSubtype="0"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Effect transition="in" filter="fade">
                                      <p:cBhvr>
                                        <p:cTn id="122" dur="500"/>
                                        <p:tgtEl>
                                          <p:spTgt spid="9"/>
                                        </p:tgtEl>
                                      </p:cBhvr>
                                    </p:animEffect>
                                  </p:childTnLst>
                                </p:cTn>
                              </p:par>
                            </p:childTnLst>
                          </p:cTn>
                        </p:par>
                        <p:par>
                          <p:cTn id="123" fill="hold">
                            <p:stCondLst>
                              <p:cond delay="12500"/>
                            </p:stCondLst>
                            <p:childTnLst>
                              <p:par>
                                <p:cTn id="124" presetID="53" presetClass="entr" presetSubtype="16" fill="hold" nodeType="afterEffect">
                                  <p:stCondLst>
                                    <p:cond delay="0"/>
                                  </p:stCondLst>
                                  <p:childTnLst>
                                    <p:set>
                                      <p:cBhvr>
                                        <p:cTn id="125" dur="1" fill="hold">
                                          <p:stCondLst>
                                            <p:cond delay="0"/>
                                          </p:stCondLst>
                                        </p:cTn>
                                        <p:tgtEl>
                                          <p:spTgt spid="59"/>
                                        </p:tgtEl>
                                        <p:attrNameLst>
                                          <p:attrName>style.visibility</p:attrName>
                                        </p:attrNameLst>
                                      </p:cBhvr>
                                      <p:to>
                                        <p:strVal val="visible"/>
                                      </p:to>
                                    </p:set>
                                    <p:anim calcmode="lin" valueType="num">
                                      <p:cBhvr>
                                        <p:cTn id="126" dur="500" fill="hold"/>
                                        <p:tgtEl>
                                          <p:spTgt spid="59"/>
                                        </p:tgtEl>
                                        <p:attrNameLst>
                                          <p:attrName>ppt_w</p:attrName>
                                        </p:attrNameLst>
                                      </p:cBhvr>
                                      <p:tavLst>
                                        <p:tav tm="0">
                                          <p:val>
                                            <p:fltVal val="0"/>
                                          </p:val>
                                        </p:tav>
                                        <p:tav tm="100000">
                                          <p:val>
                                            <p:strVal val="#ppt_w"/>
                                          </p:val>
                                        </p:tav>
                                      </p:tavLst>
                                    </p:anim>
                                    <p:anim calcmode="lin" valueType="num">
                                      <p:cBhvr>
                                        <p:cTn id="127" dur="500" fill="hold"/>
                                        <p:tgtEl>
                                          <p:spTgt spid="59"/>
                                        </p:tgtEl>
                                        <p:attrNameLst>
                                          <p:attrName>ppt_h</p:attrName>
                                        </p:attrNameLst>
                                      </p:cBhvr>
                                      <p:tavLst>
                                        <p:tav tm="0">
                                          <p:val>
                                            <p:fltVal val="0"/>
                                          </p:val>
                                        </p:tav>
                                        <p:tav tm="100000">
                                          <p:val>
                                            <p:strVal val="#ppt_h"/>
                                          </p:val>
                                        </p:tav>
                                      </p:tavLst>
                                    </p:anim>
                                    <p:animEffect transition="in" filter="fade">
                                      <p:cBhvr>
                                        <p:cTn id="128" dur="500"/>
                                        <p:tgtEl>
                                          <p:spTgt spid="59"/>
                                        </p:tgtEl>
                                      </p:cBhvr>
                                    </p:animEffect>
                                  </p:childTnLst>
                                </p:cTn>
                              </p:par>
                            </p:childTnLst>
                          </p:cTn>
                        </p:par>
                        <p:par>
                          <p:cTn id="129" fill="hold">
                            <p:stCondLst>
                              <p:cond delay="13000"/>
                            </p:stCondLst>
                            <p:childTnLst>
                              <p:par>
                                <p:cTn id="130" presetID="10" presetClass="entr" presetSubtype="0" fill="hold" grpId="0" nodeType="afterEffect">
                                  <p:stCondLst>
                                    <p:cond delay="0"/>
                                  </p:stCondLst>
                                  <p:childTnLst>
                                    <p:set>
                                      <p:cBhvr>
                                        <p:cTn id="131" dur="1" fill="hold">
                                          <p:stCondLst>
                                            <p:cond delay="0"/>
                                          </p:stCondLst>
                                        </p:cTn>
                                        <p:tgtEl>
                                          <p:spTgt spid="8"/>
                                        </p:tgtEl>
                                        <p:attrNameLst>
                                          <p:attrName>style.visibility</p:attrName>
                                        </p:attrNameLst>
                                      </p:cBhvr>
                                      <p:to>
                                        <p:strVal val="visible"/>
                                      </p:to>
                                    </p:set>
                                    <p:animEffect transition="in" filter="fade">
                                      <p:cBhvr>
                                        <p:cTn id="132" dur="500"/>
                                        <p:tgtEl>
                                          <p:spTgt spid="8"/>
                                        </p:tgtEl>
                                      </p:cBhvr>
                                    </p:animEffect>
                                  </p:childTnLst>
                                </p:cTn>
                              </p:par>
                            </p:childTnLst>
                          </p:cTn>
                        </p:par>
                        <p:par>
                          <p:cTn id="133" fill="hold">
                            <p:stCondLst>
                              <p:cond delay="13500"/>
                            </p:stCondLst>
                            <p:childTnLst>
                              <p:par>
                                <p:cTn id="134" presetID="53" presetClass="entr" presetSubtype="16" fill="hold" nodeType="afterEffect">
                                  <p:stCondLst>
                                    <p:cond delay="0"/>
                                  </p:stCondLst>
                                  <p:childTnLst>
                                    <p:set>
                                      <p:cBhvr>
                                        <p:cTn id="135" dur="1" fill="hold">
                                          <p:stCondLst>
                                            <p:cond delay="0"/>
                                          </p:stCondLst>
                                        </p:cTn>
                                        <p:tgtEl>
                                          <p:spTgt spid="69"/>
                                        </p:tgtEl>
                                        <p:attrNameLst>
                                          <p:attrName>style.visibility</p:attrName>
                                        </p:attrNameLst>
                                      </p:cBhvr>
                                      <p:to>
                                        <p:strVal val="visible"/>
                                      </p:to>
                                    </p:set>
                                    <p:anim calcmode="lin" valueType="num">
                                      <p:cBhvr>
                                        <p:cTn id="136" dur="500" fill="hold"/>
                                        <p:tgtEl>
                                          <p:spTgt spid="69"/>
                                        </p:tgtEl>
                                        <p:attrNameLst>
                                          <p:attrName>ppt_w</p:attrName>
                                        </p:attrNameLst>
                                      </p:cBhvr>
                                      <p:tavLst>
                                        <p:tav tm="0">
                                          <p:val>
                                            <p:fltVal val="0"/>
                                          </p:val>
                                        </p:tav>
                                        <p:tav tm="100000">
                                          <p:val>
                                            <p:strVal val="#ppt_w"/>
                                          </p:val>
                                        </p:tav>
                                      </p:tavLst>
                                    </p:anim>
                                    <p:anim calcmode="lin" valueType="num">
                                      <p:cBhvr>
                                        <p:cTn id="137" dur="500" fill="hold"/>
                                        <p:tgtEl>
                                          <p:spTgt spid="69"/>
                                        </p:tgtEl>
                                        <p:attrNameLst>
                                          <p:attrName>ppt_h</p:attrName>
                                        </p:attrNameLst>
                                      </p:cBhvr>
                                      <p:tavLst>
                                        <p:tav tm="0">
                                          <p:val>
                                            <p:fltVal val="0"/>
                                          </p:val>
                                        </p:tav>
                                        <p:tav tm="100000">
                                          <p:val>
                                            <p:strVal val="#ppt_h"/>
                                          </p:val>
                                        </p:tav>
                                      </p:tavLst>
                                    </p:anim>
                                    <p:animEffect transition="in" filter="fade">
                                      <p:cBhvr>
                                        <p:cTn id="138" dur="500"/>
                                        <p:tgtEl>
                                          <p:spTgt spid="69"/>
                                        </p:tgtEl>
                                      </p:cBhvr>
                                    </p:animEffect>
                                  </p:childTnLst>
                                </p:cTn>
                              </p:par>
                            </p:childTnLst>
                          </p:cTn>
                        </p:par>
                        <p:par>
                          <p:cTn id="139" fill="hold">
                            <p:stCondLst>
                              <p:cond delay="14000"/>
                            </p:stCondLst>
                            <p:childTnLst>
                              <p:par>
                                <p:cTn id="140" presetID="53" presetClass="entr" presetSubtype="16" fill="hold" grpId="0" nodeType="afterEffect">
                                  <p:stCondLst>
                                    <p:cond delay="0"/>
                                  </p:stCondLst>
                                  <p:childTnLst>
                                    <p:set>
                                      <p:cBhvr>
                                        <p:cTn id="141" dur="1" fill="hold">
                                          <p:stCondLst>
                                            <p:cond delay="0"/>
                                          </p:stCondLst>
                                        </p:cTn>
                                        <p:tgtEl>
                                          <p:spTgt spid="23"/>
                                        </p:tgtEl>
                                        <p:attrNameLst>
                                          <p:attrName>style.visibility</p:attrName>
                                        </p:attrNameLst>
                                      </p:cBhvr>
                                      <p:to>
                                        <p:strVal val="visible"/>
                                      </p:to>
                                    </p:set>
                                    <p:anim calcmode="lin" valueType="num">
                                      <p:cBhvr>
                                        <p:cTn id="142" dur="500" fill="hold"/>
                                        <p:tgtEl>
                                          <p:spTgt spid="23"/>
                                        </p:tgtEl>
                                        <p:attrNameLst>
                                          <p:attrName>ppt_w</p:attrName>
                                        </p:attrNameLst>
                                      </p:cBhvr>
                                      <p:tavLst>
                                        <p:tav tm="0">
                                          <p:val>
                                            <p:fltVal val="0"/>
                                          </p:val>
                                        </p:tav>
                                        <p:tav tm="100000">
                                          <p:val>
                                            <p:strVal val="#ppt_w"/>
                                          </p:val>
                                        </p:tav>
                                      </p:tavLst>
                                    </p:anim>
                                    <p:anim calcmode="lin" valueType="num">
                                      <p:cBhvr>
                                        <p:cTn id="143" dur="500" fill="hold"/>
                                        <p:tgtEl>
                                          <p:spTgt spid="23"/>
                                        </p:tgtEl>
                                        <p:attrNameLst>
                                          <p:attrName>ppt_h</p:attrName>
                                        </p:attrNameLst>
                                      </p:cBhvr>
                                      <p:tavLst>
                                        <p:tav tm="0">
                                          <p:val>
                                            <p:fltVal val="0"/>
                                          </p:val>
                                        </p:tav>
                                        <p:tav tm="100000">
                                          <p:val>
                                            <p:strVal val="#ppt_h"/>
                                          </p:val>
                                        </p:tav>
                                      </p:tavLst>
                                    </p:anim>
                                    <p:animEffect transition="in" filter="fade">
                                      <p:cBhvr>
                                        <p:cTn id="14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0" grpId="0"/>
      <p:bldP spid="31" grpId="0"/>
      <p:bldP spid="32" grpId="0"/>
      <p:bldP spid="33" grpId="0"/>
      <p:bldP spid="34" grpId="0"/>
      <p:bldP spid="35" grpId="0"/>
      <p:bldP spid="7" grpId="0" animBg="1"/>
      <p:bldP spid="8" grpId="0" animBg="1"/>
      <p:bldP spid="9" grpId="0" animBg="1"/>
      <p:bldP spid="10" grpId="0" animBg="1"/>
      <p:bldP spid="11" grpId="0" animBg="1"/>
      <p:bldP spid="12" grpId="0" animBg="1"/>
      <p:bldP spid="13" grpId="0" animBg="1"/>
      <p:bldP spid="14" grpId="0" animBg="1"/>
      <p:bldP spid="23" grpId="0"/>
      <p:bldP spid="41" grpId="0" animBg="1"/>
      <p:bldP spid="42" grpId="0" animBg="1"/>
      <p:bldP spid="4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1246568939"/>
              </p:ext>
            </p:extLst>
          </p:nvPr>
        </p:nvGraphicFramePr>
        <p:xfrm>
          <a:off x="10216274" y="4166804"/>
          <a:ext cx="8438318" cy="6621202"/>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6"/>
          <p:cNvGrpSpPr/>
          <p:nvPr/>
        </p:nvGrpSpPr>
        <p:grpSpPr>
          <a:xfrm>
            <a:off x="1455194" y="4050211"/>
            <a:ext cx="8641408" cy="3504089"/>
            <a:chOff x="36062" y="2273094"/>
            <a:chExt cx="3889391" cy="2155801"/>
          </a:xfrm>
        </p:grpSpPr>
        <p:sp>
          <p:nvSpPr>
            <p:cNvPr id="8" name="TextBox 7"/>
            <p:cNvSpPr txBox="1"/>
            <p:nvPr/>
          </p:nvSpPr>
          <p:spPr>
            <a:xfrm>
              <a:off x="40839" y="3491920"/>
              <a:ext cx="3884614" cy="936975"/>
            </a:xfrm>
            <a:prstGeom prst="rect">
              <a:avLst/>
            </a:prstGeom>
            <a:noFill/>
          </p:spPr>
          <p:txBody>
            <a:bodyPr wrap="square" rtlCol="0">
              <a:spAutoFit/>
            </a:bodyPr>
            <a:lstStyle/>
            <a:p>
              <a:pPr>
                <a:lnSpc>
                  <a:spcPct val="130000"/>
                </a:lnSpc>
              </a:pPr>
              <a:r>
                <a:rPr lang="pt-BR" sz="1788"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9" name="TextBox 8"/>
            <p:cNvSpPr txBox="1"/>
            <p:nvPr/>
          </p:nvSpPr>
          <p:spPr>
            <a:xfrm>
              <a:off x="36062" y="2273094"/>
              <a:ext cx="1051358" cy="364581"/>
            </a:xfrm>
            <a:prstGeom prst="rect">
              <a:avLst/>
            </a:prstGeom>
            <a:noFill/>
          </p:spPr>
          <p:txBody>
            <a:bodyPr wrap="none" rtlCol="0">
              <a:spAutoFit/>
            </a:bodyPr>
            <a:lstStyle/>
            <a:p>
              <a:r>
                <a:rPr lang="id-ID" sz="3251" b="1" dirty="0">
                  <a:solidFill>
                    <a:schemeClr val="tx2"/>
                  </a:solidFill>
                  <a:latin typeface="Lato Regular"/>
                  <a:cs typeface="Lato Regular"/>
                </a:rPr>
                <a:t>Yearly Sales</a:t>
              </a:r>
            </a:p>
          </p:txBody>
        </p:sp>
        <p:sp>
          <p:nvSpPr>
            <p:cNvPr id="10" name="TextBox 9"/>
            <p:cNvSpPr txBox="1"/>
            <p:nvPr/>
          </p:nvSpPr>
          <p:spPr>
            <a:xfrm>
              <a:off x="1427790" y="2829196"/>
              <a:ext cx="2497663" cy="496890"/>
            </a:xfrm>
            <a:prstGeom prst="rect">
              <a:avLst/>
            </a:prstGeom>
            <a:noFill/>
          </p:spPr>
          <p:txBody>
            <a:bodyPr wrap="square" rtlCol="0">
              <a:spAutoFit/>
            </a:bodyPr>
            <a:lstStyle/>
            <a:p>
              <a:pPr>
                <a:lnSpc>
                  <a:spcPct val="130000"/>
                </a:lnSpc>
              </a:pPr>
              <a:r>
                <a:rPr lang="pt-BR" sz="1788" dirty="0">
                  <a:latin typeface="Lato Light"/>
                  <a:cs typeface="Lato Light"/>
                </a:rPr>
                <a:t>Lorem ipsum dolor sit amet, consectetur adipiscing elit. Aliquam tincidunt ante nec sem congue convallis. </a:t>
              </a:r>
              <a:endParaRPr lang="en-US" sz="1788" dirty="0">
                <a:latin typeface="Lato Light"/>
                <a:cs typeface="Lato Light"/>
              </a:endParaRPr>
            </a:p>
          </p:txBody>
        </p:sp>
        <p:sp>
          <p:nvSpPr>
            <p:cNvPr id="11" name="TextBox 10"/>
            <p:cNvSpPr txBox="1"/>
            <p:nvPr/>
          </p:nvSpPr>
          <p:spPr>
            <a:xfrm>
              <a:off x="36062" y="2627024"/>
              <a:ext cx="1060737" cy="887665"/>
            </a:xfrm>
            <a:prstGeom prst="rect">
              <a:avLst/>
            </a:prstGeom>
            <a:noFill/>
          </p:spPr>
          <p:txBody>
            <a:bodyPr wrap="none" rtlCol="0">
              <a:spAutoFit/>
            </a:bodyPr>
            <a:lstStyle/>
            <a:p>
              <a:r>
                <a:rPr lang="id-ID" sz="8776" b="1" dirty="0">
                  <a:solidFill>
                    <a:schemeClr val="accent1"/>
                  </a:solidFill>
                  <a:latin typeface="Lato Light"/>
                  <a:cs typeface="Lato Light"/>
                </a:rPr>
                <a:t>74%</a:t>
              </a:r>
            </a:p>
          </p:txBody>
        </p:sp>
      </p:grpSp>
      <p:grpSp>
        <p:nvGrpSpPr>
          <p:cNvPr id="12" name="Group 11"/>
          <p:cNvGrpSpPr/>
          <p:nvPr/>
        </p:nvGrpSpPr>
        <p:grpSpPr>
          <a:xfrm>
            <a:off x="1612429" y="7900113"/>
            <a:ext cx="4364599" cy="1145103"/>
            <a:chOff x="2317209" y="7927358"/>
            <a:chExt cx="5370416" cy="1408990"/>
          </a:xfrm>
        </p:grpSpPr>
        <p:grpSp>
          <p:nvGrpSpPr>
            <p:cNvPr id="13" name="Group 12"/>
            <p:cNvGrpSpPr/>
            <p:nvPr/>
          </p:nvGrpSpPr>
          <p:grpSpPr>
            <a:xfrm>
              <a:off x="3208254" y="7927358"/>
              <a:ext cx="4479371" cy="1408990"/>
              <a:chOff x="8198838" y="3829029"/>
              <a:chExt cx="2240269" cy="704495"/>
            </a:xfrm>
          </p:grpSpPr>
          <p:sp>
            <p:nvSpPr>
              <p:cNvPr id="15" name="TextBox 14"/>
              <p:cNvSpPr txBox="1"/>
              <p:nvPr/>
            </p:nvSpPr>
            <p:spPr>
              <a:xfrm>
                <a:off x="8198838" y="3829029"/>
                <a:ext cx="670006" cy="364581"/>
              </a:xfrm>
              <a:prstGeom prst="rect">
                <a:avLst/>
              </a:prstGeom>
              <a:noFill/>
            </p:spPr>
            <p:txBody>
              <a:bodyPr wrap="none" rtlCol="0">
                <a:spAutoFit/>
              </a:bodyPr>
              <a:lstStyle/>
              <a:p>
                <a:r>
                  <a:rPr lang="id-ID" sz="3251" b="1" dirty="0">
                    <a:solidFill>
                      <a:schemeClr val="tx2"/>
                    </a:solidFill>
                    <a:latin typeface="Lato Regular"/>
                    <a:cs typeface="Lato Regular"/>
                  </a:rPr>
                  <a:t>Title </a:t>
                </a:r>
              </a:p>
            </p:txBody>
          </p:sp>
          <p:sp>
            <p:nvSpPr>
              <p:cNvPr id="16" name="TextBox 15"/>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4" name="Freeform 538"/>
            <p:cNvSpPr>
              <a:spLocks noChangeArrowheads="1"/>
            </p:cNvSpPr>
            <p:nvPr/>
          </p:nvSpPr>
          <p:spPr bwMode="auto">
            <a:xfrm>
              <a:off x="2317209" y="8125889"/>
              <a:ext cx="779645" cy="689549"/>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solidFill>
              <a:schemeClr val="accent1"/>
            </a:solidFill>
            <a:ln>
              <a:noFill/>
            </a:ln>
            <a:effectLst/>
            <a:extLst/>
          </p:spPr>
          <p:txBody>
            <a:bodyPr wrap="none" anchor="ctr"/>
            <a:lstStyle/>
            <a:p>
              <a:pPr>
                <a:defRPr/>
              </a:pPr>
              <a:endParaRPr lang="en-US" sz="2926" dirty="0">
                <a:latin typeface="Lato Light"/>
                <a:ea typeface="SimSun" charset="0"/>
              </a:endParaRPr>
            </a:p>
          </p:txBody>
        </p:sp>
      </p:grpSp>
      <p:grpSp>
        <p:nvGrpSpPr>
          <p:cNvPr id="17" name="Group 16"/>
          <p:cNvGrpSpPr/>
          <p:nvPr/>
        </p:nvGrpSpPr>
        <p:grpSpPr>
          <a:xfrm>
            <a:off x="5631359" y="7957311"/>
            <a:ext cx="4431736" cy="1155585"/>
            <a:chOff x="7262301" y="7997738"/>
            <a:chExt cx="5453023" cy="1421888"/>
          </a:xfrm>
        </p:grpSpPr>
        <p:grpSp>
          <p:nvGrpSpPr>
            <p:cNvPr id="18" name="Group 17"/>
            <p:cNvGrpSpPr/>
            <p:nvPr/>
          </p:nvGrpSpPr>
          <p:grpSpPr>
            <a:xfrm>
              <a:off x="8235952" y="8010636"/>
              <a:ext cx="4479372" cy="1408990"/>
              <a:chOff x="8198838" y="3829029"/>
              <a:chExt cx="2240269" cy="704495"/>
            </a:xfrm>
          </p:grpSpPr>
          <p:sp>
            <p:nvSpPr>
              <p:cNvPr id="20" name="TextBox 19"/>
              <p:cNvSpPr txBox="1"/>
              <p:nvPr/>
            </p:nvSpPr>
            <p:spPr>
              <a:xfrm>
                <a:off x="8198838" y="3829029"/>
                <a:ext cx="670006" cy="364581"/>
              </a:xfrm>
              <a:prstGeom prst="rect">
                <a:avLst/>
              </a:prstGeom>
              <a:noFill/>
            </p:spPr>
            <p:txBody>
              <a:bodyPr wrap="none" rtlCol="0">
                <a:spAutoFit/>
              </a:bodyPr>
              <a:lstStyle/>
              <a:p>
                <a:r>
                  <a:rPr lang="id-ID" sz="3251" b="1" dirty="0">
                    <a:solidFill>
                      <a:schemeClr val="tx2"/>
                    </a:solidFill>
                    <a:latin typeface="Lato Regular"/>
                    <a:cs typeface="Lato Regular"/>
                  </a:rPr>
                  <a:t>Title </a:t>
                </a:r>
              </a:p>
            </p:txBody>
          </p:sp>
          <p:sp>
            <p:nvSpPr>
              <p:cNvPr id="21" name="TextBox 20"/>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19" name="AutoShape 114"/>
            <p:cNvSpPr>
              <a:spLocks/>
            </p:cNvSpPr>
            <p:nvPr/>
          </p:nvSpPr>
          <p:spPr bwMode="auto">
            <a:xfrm>
              <a:off x="7262301" y="7997738"/>
              <a:ext cx="879348" cy="8996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2" name="Group 21"/>
          <p:cNvGrpSpPr/>
          <p:nvPr/>
        </p:nvGrpSpPr>
        <p:grpSpPr>
          <a:xfrm>
            <a:off x="1603401" y="9319465"/>
            <a:ext cx="4373627" cy="1145103"/>
            <a:chOff x="2306101" y="9673798"/>
            <a:chExt cx="5381524" cy="1408990"/>
          </a:xfrm>
        </p:grpSpPr>
        <p:grpSp>
          <p:nvGrpSpPr>
            <p:cNvPr id="23" name="Group 22"/>
            <p:cNvGrpSpPr/>
            <p:nvPr/>
          </p:nvGrpSpPr>
          <p:grpSpPr>
            <a:xfrm>
              <a:off x="3208254" y="9673798"/>
              <a:ext cx="4479371" cy="1408990"/>
              <a:chOff x="8198838" y="3829029"/>
              <a:chExt cx="2240269" cy="704495"/>
            </a:xfrm>
          </p:grpSpPr>
          <p:sp>
            <p:nvSpPr>
              <p:cNvPr id="25" name="TextBox 24"/>
              <p:cNvSpPr txBox="1"/>
              <p:nvPr/>
            </p:nvSpPr>
            <p:spPr>
              <a:xfrm>
                <a:off x="8198838" y="3829029"/>
                <a:ext cx="670006" cy="364581"/>
              </a:xfrm>
              <a:prstGeom prst="rect">
                <a:avLst/>
              </a:prstGeom>
              <a:noFill/>
            </p:spPr>
            <p:txBody>
              <a:bodyPr wrap="none" rtlCol="0">
                <a:spAutoFit/>
              </a:bodyPr>
              <a:lstStyle/>
              <a:p>
                <a:r>
                  <a:rPr lang="id-ID" sz="3251" b="1" dirty="0">
                    <a:solidFill>
                      <a:schemeClr val="tx2"/>
                    </a:solidFill>
                    <a:latin typeface="Lato Regular"/>
                    <a:cs typeface="Lato Regular"/>
                  </a:rPr>
                  <a:t>Title </a:t>
                </a:r>
              </a:p>
            </p:txBody>
          </p:sp>
          <p:sp>
            <p:nvSpPr>
              <p:cNvPr id="26" name="TextBox 25"/>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24" name="AutoShape 125"/>
            <p:cNvSpPr>
              <a:spLocks/>
            </p:cNvSpPr>
            <p:nvPr/>
          </p:nvSpPr>
          <p:spPr bwMode="auto">
            <a:xfrm>
              <a:off x="2306101" y="9745260"/>
              <a:ext cx="787806" cy="784861"/>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27" name="Group 26"/>
          <p:cNvGrpSpPr/>
          <p:nvPr/>
        </p:nvGrpSpPr>
        <p:grpSpPr>
          <a:xfrm>
            <a:off x="5685682" y="9330848"/>
            <a:ext cx="4391308" cy="1145103"/>
            <a:chOff x="7329141" y="9687806"/>
            <a:chExt cx="5403279" cy="1408990"/>
          </a:xfrm>
        </p:grpSpPr>
        <p:grpSp>
          <p:nvGrpSpPr>
            <p:cNvPr id="28" name="Group 27"/>
            <p:cNvGrpSpPr/>
            <p:nvPr/>
          </p:nvGrpSpPr>
          <p:grpSpPr>
            <a:xfrm>
              <a:off x="8253049" y="9687806"/>
              <a:ext cx="4479371" cy="1408990"/>
              <a:chOff x="8198838" y="3829029"/>
              <a:chExt cx="2240269" cy="704495"/>
            </a:xfrm>
          </p:grpSpPr>
          <p:sp>
            <p:nvSpPr>
              <p:cNvPr id="30" name="TextBox 29"/>
              <p:cNvSpPr txBox="1"/>
              <p:nvPr/>
            </p:nvSpPr>
            <p:spPr>
              <a:xfrm>
                <a:off x="8198838" y="3829029"/>
                <a:ext cx="670006" cy="364581"/>
              </a:xfrm>
              <a:prstGeom prst="rect">
                <a:avLst/>
              </a:prstGeom>
              <a:noFill/>
            </p:spPr>
            <p:txBody>
              <a:bodyPr wrap="none" rtlCol="0">
                <a:spAutoFit/>
              </a:bodyPr>
              <a:lstStyle/>
              <a:p>
                <a:r>
                  <a:rPr lang="id-ID" sz="3251" b="1" dirty="0">
                    <a:solidFill>
                      <a:schemeClr val="tx2"/>
                    </a:solidFill>
                    <a:latin typeface="Lato Regular"/>
                    <a:cs typeface="Lato Regular"/>
                  </a:rPr>
                  <a:t>Title </a:t>
                </a:r>
              </a:p>
            </p:txBody>
          </p:sp>
          <p:sp>
            <p:nvSpPr>
              <p:cNvPr id="31" name="TextBox 30"/>
              <p:cNvSpPr txBox="1"/>
              <p:nvPr/>
            </p:nvSpPr>
            <p:spPr>
              <a:xfrm>
                <a:off x="8198838" y="4138174"/>
                <a:ext cx="2240269" cy="395350"/>
              </a:xfrm>
              <a:prstGeom prst="rect">
                <a:avLst/>
              </a:prstGeom>
              <a:noFill/>
            </p:spPr>
            <p:txBody>
              <a:bodyPr wrap="square" rtlCol="0">
                <a:spAutoFit/>
              </a:bodyPr>
              <a:lstStyle/>
              <a:p>
                <a:r>
                  <a:rPr lang="pt-BR" sz="1788" dirty="0">
                    <a:latin typeface="Lato Light"/>
                    <a:cs typeface="Lato Light"/>
                  </a:rPr>
                  <a:t>Lorem ipsum dolor sit amet, consectetur adipiscing elit.</a:t>
                </a:r>
                <a:endParaRPr lang="en-US" sz="1788" b="1" dirty="0">
                  <a:latin typeface="Lato Light"/>
                  <a:cs typeface="Lato Light"/>
                </a:endParaRPr>
              </a:p>
            </p:txBody>
          </p:sp>
        </p:grpSp>
        <p:sp>
          <p:nvSpPr>
            <p:cNvPr id="29" name="AutoShape 41"/>
            <p:cNvSpPr>
              <a:spLocks/>
            </p:cNvSpPr>
            <p:nvPr/>
          </p:nvSpPr>
          <p:spPr bwMode="auto">
            <a:xfrm>
              <a:off x="7329141" y="9817491"/>
              <a:ext cx="717127" cy="714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7" y="0"/>
                  </a:moveTo>
                  <a:cubicBezTo>
                    <a:pt x="12301" y="0"/>
                    <a:pt x="13705" y="282"/>
                    <a:pt x="15011" y="847"/>
                  </a:cubicBezTo>
                  <a:cubicBezTo>
                    <a:pt x="16319" y="1408"/>
                    <a:pt x="17463" y="2176"/>
                    <a:pt x="18449" y="3156"/>
                  </a:cubicBezTo>
                  <a:cubicBezTo>
                    <a:pt x="19432" y="4133"/>
                    <a:pt x="20201" y="5277"/>
                    <a:pt x="20760" y="6590"/>
                  </a:cubicBezTo>
                  <a:cubicBezTo>
                    <a:pt x="21317" y="7900"/>
                    <a:pt x="21599" y="9306"/>
                    <a:pt x="21599" y="10800"/>
                  </a:cubicBezTo>
                  <a:cubicBezTo>
                    <a:pt x="21599" y="12293"/>
                    <a:pt x="21317" y="13699"/>
                    <a:pt x="20760" y="15009"/>
                  </a:cubicBezTo>
                  <a:cubicBezTo>
                    <a:pt x="20201" y="16320"/>
                    <a:pt x="19430" y="17466"/>
                    <a:pt x="18449" y="18443"/>
                  </a:cubicBezTo>
                  <a:cubicBezTo>
                    <a:pt x="17463" y="19423"/>
                    <a:pt x="16319" y="20191"/>
                    <a:pt x="15011" y="20752"/>
                  </a:cubicBezTo>
                  <a:cubicBezTo>
                    <a:pt x="13705" y="21317"/>
                    <a:pt x="12301" y="21599"/>
                    <a:pt x="10807" y="21599"/>
                  </a:cubicBezTo>
                  <a:cubicBezTo>
                    <a:pt x="9309" y="21599"/>
                    <a:pt x="7905" y="21317"/>
                    <a:pt x="6594" y="20752"/>
                  </a:cubicBezTo>
                  <a:cubicBezTo>
                    <a:pt x="5280" y="20191"/>
                    <a:pt x="4136" y="19423"/>
                    <a:pt x="3158" y="18443"/>
                  </a:cubicBezTo>
                  <a:cubicBezTo>
                    <a:pt x="2178" y="17466"/>
                    <a:pt x="1409" y="16320"/>
                    <a:pt x="847" y="15009"/>
                  </a:cubicBezTo>
                  <a:cubicBezTo>
                    <a:pt x="282" y="13699"/>
                    <a:pt x="0" y="12293"/>
                    <a:pt x="0" y="10800"/>
                  </a:cubicBezTo>
                  <a:cubicBezTo>
                    <a:pt x="0" y="9306"/>
                    <a:pt x="282" y="7900"/>
                    <a:pt x="847" y="6590"/>
                  </a:cubicBezTo>
                  <a:cubicBezTo>
                    <a:pt x="1409" y="5277"/>
                    <a:pt x="2181" y="4133"/>
                    <a:pt x="3158" y="3156"/>
                  </a:cubicBezTo>
                  <a:cubicBezTo>
                    <a:pt x="4136" y="2176"/>
                    <a:pt x="5280" y="1408"/>
                    <a:pt x="6594" y="847"/>
                  </a:cubicBezTo>
                  <a:cubicBezTo>
                    <a:pt x="7902" y="282"/>
                    <a:pt x="9306" y="0"/>
                    <a:pt x="10807" y="0"/>
                  </a:cubicBezTo>
                  <a:moveTo>
                    <a:pt x="18164" y="8812"/>
                  </a:moveTo>
                  <a:cubicBezTo>
                    <a:pt x="18288" y="8688"/>
                    <a:pt x="18353" y="8532"/>
                    <a:pt x="18359" y="8354"/>
                  </a:cubicBezTo>
                  <a:cubicBezTo>
                    <a:pt x="18362" y="8171"/>
                    <a:pt x="18299" y="8021"/>
                    <a:pt x="18164" y="7894"/>
                  </a:cubicBezTo>
                  <a:lnTo>
                    <a:pt x="16757" y="6448"/>
                  </a:lnTo>
                  <a:cubicBezTo>
                    <a:pt x="16613" y="6321"/>
                    <a:pt x="16454" y="6259"/>
                    <a:pt x="16276" y="6259"/>
                  </a:cubicBezTo>
                  <a:cubicBezTo>
                    <a:pt x="16099" y="6259"/>
                    <a:pt x="15946" y="6321"/>
                    <a:pt x="15810" y="6448"/>
                  </a:cubicBezTo>
                  <a:lnTo>
                    <a:pt x="9696" y="12570"/>
                  </a:lnTo>
                  <a:cubicBezTo>
                    <a:pt x="9569" y="12697"/>
                    <a:pt x="9416" y="12759"/>
                    <a:pt x="9244" y="12759"/>
                  </a:cubicBezTo>
                  <a:cubicBezTo>
                    <a:pt x="9069" y="12759"/>
                    <a:pt x="8914" y="12697"/>
                    <a:pt x="8778" y="12570"/>
                  </a:cubicBezTo>
                  <a:lnTo>
                    <a:pt x="5786" y="9583"/>
                  </a:lnTo>
                  <a:cubicBezTo>
                    <a:pt x="5659" y="9458"/>
                    <a:pt x="5506" y="9393"/>
                    <a:pt x="5334" y="9393"/>
                  </a:cubicBezTo>
                  <a:cubicBezTo>
                    <a:pt x="5156" y="9393"/>
                    <a:pt x="4995" y="9458"/>
                    <a:pt x="4839" y="9583"/>
                  </a:cubicBezTo>
                  <a:lnTo>
                    <a:pt x="3432" y="11014"/>
                  </a:lnTo>
                  <a:cubicBezTo>
                    <a:pt x="3305" y="11141"/>
                    <a:pt x="3246" y="11297"/>
                    <a:pt x="3246" y="11474"/>
                  </a:cubicBezTo>
                  <a:cubicBezTo>
                    <a:pt x="3246" y="11655"/>
                    <a:pt x="3305" y="11810"/>
                    <a:pt x="3432" y="11935"/>
                  </a:cubicBezTo>
                  <a:lnTo>
                    <a:pt x="7747" y="16249"/>
                  </a:lnTo>
                  <a:cubicBezTo>
                    <a:pt x="7874" y="16373"/>
                    <a:pt x="8043" y="16483"/>
                    <a:pt x="8261" y="16579"/>
                  </a:cubicBezTo>
                  <a:cubicBezTo>
                    <a:pt x="8478" y="16673"/>
                    <a:pt x="8676" y="16720"/>
                    <a:pt x="8857" y="16720"/>
                  </a:cubicBezTo>
                  <a:lnTo>
                    <a:pt x="9617" y="16720"/>
                  </a:lnTo>
                  <a:cubicBezTo>
                    <a:pt x="9795" y="16720"/>
                    <a:pt x="9993" y="16675"/>
                    <a:pt x="10205" y="16585"/>
                  </a:cubicBezTo>
                  <a:cubicBezTo>
                    <a:pt x="10417" y="16495"/>
                    <a:pt x="10592" y="16382"/>
                    <a:pt x="10727" y="16249"/>
                  </a:cubicBezTo>
                  <a:lnTo>
                    <a:pt x="18164" y="8812"/>
                  </a:lnTo>
                  <a:close/>
                </a:path>
              </a:pathLst>
            </a:custGeom>
            <a:solidFill>
              <a:schemeClr val="accent4"/>
            </a:solidFill>
            <a:ln>
              <a:noFill/>
            </a:ln>
            <a:effectLst/>
            <a:extLst/>
          </p:spPr>
          <p:txBody>
            <a:bodyPr lIns="82554" tIns="82554" rIns="82554" bIns="82554" anchor="ctr"/>
            <a:lstStyle/>
            <a:p>
              <a:pPr defTabSz="742778">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4" name="Group 33"/>
          <p:cNvGrpSpPr/>
          <p:nvPr/>
        </p:nvGrpSpPr>
        <p:grpSpPr>
          <a:xfrm>
            <a:off x="4883564" y="1676978"/>
            <a:ext cx="10044872" cy="1689698"/>
            <a:chOff x="5988388" y="483017"/>
            <a:chExt cx="12359700" cy="2079087"/>
          </a:xfrm>
        </p:grpSpPr>
        <p:sp>
          <p:nvSpPr>
            <p:cNvPr id="35" name="TextBox 34"/>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Sales Report</a:t>
              </a:r>
            </a:p>
          </p:txBody>
        </p:sp>
        <p:sp>
          <p:nvSpPr>
            <p:cNvPr id="36" name="Rectangle 35"/>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7"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35446323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900" decel="100000" fill="hold"/>
                                        <p:tgtEl>
                                          <p:spTgt spid="3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400"/>
                                        <p:tgtEl>
                                          <p:spTgt spid="6"/>
                                        </p:tgtEl>
                                      </p:cBhvr>
                                    </p:animEffect>
                                    <p:anim calcmode="lin" valueType="num">
                                      <p:cBhvr>
                                        <p:cTn id="15" dur="400" fill="hold"/>
                                        <p:tgtEl>
                                          <p:spTgt spid="6"/>
                                        </p:tgtEl>
                                        <p:attrNameLst>
                                          <p:attrName>ppt_x</p:attrName>
                                        </p:attrNameLst>
                                      </p:cBhvr>
                                      <p:tavLst>
                                        <p:tav tm="0">
                                          <p:val>
                                            <p:strVal val="#ppt_x"/>
                                          </p:val>
                                        </p:tav>
                                        <p:tav tm="100000">
                                          <p:val>
                                            <p:strVal val="#ppt_x"/>
                                          </p:val>
                                        </p:tav>
                                      </p:tavLst>
                                    </p:anim>
                                    <p:anim calcmode="lin" valueType="num">
                                      <p:cBhvr>
                                        <p:cTn id="16" dur="400" fill="hold"/>
                                        <p:tgtEl>
                                          <p:spTgt spid="6"/>
                                        </p:tgtEl>
                                        <p:attrNameLst>
                                          <p:attrName>ppt_y</p:attrName>
                                        </p:attrNameLst>
                                      </p:cBhvr>
                                      <p:tavLst>
                                        <p:tav tm="0">
                                          <p:val>
                                            <p:strVal val="#ppt_y+.1"/>
                                          </p:val>
                                        </p:tav>
                                        <p:tav tm="100000">
                                          <p:val>
                                            <p:strVal val="#ppt_y"/>
                                          </p:val>
                                        </p:tav>
                                      </p:tavLst>
                                    </p:anim>
                                  </p:childTnLst>
                                </p:cTn>
                              </p:par>
                            </p:childTnLst>
                          </p:cTn>
                        </p:par>
                        <p:par>
                          <p:cTn id="17" fill="hold">
                            <p:stCondLst>
                              <p:cond delay="1400"/>
                            </p:stCondLst>
                            <p:childTnLst>
                              <p:par>
                                <p:cTn id="18" presetID="10" presetClass="entr" presetSubtype="0"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par>
                          <p:cTn id="21" fill="hold">
                            <p:stCondLst>
                              <p:cond delay="1900"/>
                            </p:stCondLst>
                            <p:childTnLst>
                              <p:par>
                                <p:cTn id="22" presetID="10" presetClass="entr" presetSubtype="0"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par>
                          <p:cTn id="25" fill="hold">
                            <p:stCondLst>
                              <p:cond delay="2400"/>
                            </p:stCondLst>
                            <p:childTnLst>
                              <p:par>
                                <p:cTn id="26" presetID="10" presetClass="entr" presetSubtype="0"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par>
                          <p:cTn id="29" fill="hold">
                            <p:stCondLst>
                              <p:cond delay="2900"/>
                            </p:stCondLst>
                            <p:childTnLst>
                              <p:par>
                                <p:cTn id="30" presetID="10" presetClass="entr" presetSubtype="0"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500"/>
                                        <p:tgtEl>
                                          <p:spTgt spid="22"/>
                                        </p:tgtEl>
                                      </p:cBhvr>
                                    </p:animEffect>
                                  </p:childTnLst>
                                </p:cTn>
                              </p:par>
                            </p:childTnLst>
                          </p:cTn>
                        </p:par>
                        <p:par>
                          <p:cTn id="33" fill="hold">
                            <p:stCondLst>
                              <p:cond delay="3400"/>
                            </p:stCondLst>
                            <p:childTnLst>
                              <p:par>
                                <p:cTn id="34" presetID="10" presetClass="entr" presetSubtype="0" fill="hold" nodeType="after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p:cNvGraphicFramePr>
            <a:graphicFrameLocks/>
          </p:cNvGraphicFramePr>
          <p:nvPr>
            <p:extLst>
              <p:ext uri="{D42A27DB-BD31-4B8C-83A1-F6EECF244321}">
                <p14:modId xmlns:p14="http://schemas.microsoft.com/office/powerpoint/2010/main" val="3352625715"/>
              </p:ext>
            </p:extLst>
          </p:nvPr>
        </p:nvGraphicFramePr>
        <p:xfrm>
          <a:off x="1694178" y="7042280"/>
          <a:ext cx="8101840" cy="4348058"/>
        </p:xfrm>
        <a:graphic>
          <a:graphicData uri="http://schemas.openxmlformats.org/drawingml/2006/chart">
            <c:chart xmlns:c="http://schemas.openxmlformats.org/drawingml/2006/chart" xmlns:r="http://schemas.openxmlformats.org/officeDocument/2006/relationships" r:id="rId2"/>
          </a:graphicData>
        </a:graphic>
      </p:graphicFrame>
      <p:cxnSp>
        <p:nvCxnSpPr>
          <p:cNvPr id="60" name="Straight Connector 59"/>
          <p:cNvCxnSpPr/>
          <p:nvPr/>
        </p:nvCxnSpPr>
        <p:spPr>
          <a:xfrm>
            <a:off x="9906156" y="4347695"/>
            <a:ext cx="0" cy="6337363"/>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10530788" y="4392390"/>
            <a:ext cx="5936203" cy="2434496"/>
            <a:chOff x="6480484" y="1912096"/>
            <a:chExt cx="3653048" cy="1497761"/>
          </a:xfrm>
        </p:grpSpPr>
        <p:grpSp>
          <p:nvGrpSpPr>
            <p:cNvPr id="37" name="Group 36"/>
            <p:cNvGrpSpPr/>
            <p:nvPr/>
          </p:nvGrpSpPr>
          <p:grpSpPr>
            <a:xfrm>
              <a:off x="6503983" y="1982202"/>
              <a:ext cx="277647" cy="276819"/>
              <a:chOff x="2138511" y="2464802"/>
              <a:chExt cx="354012" cy="352956"/>
            </a:xfrm>
            <a:solidFill>
              <a:schemeClr val="accent2"/>
            </a:solidFill>
          </p:grpSpPr>
          <p:sp>
            <p:nvSpPr>
              <p:cNvPr id="38" name="Oval 37"/>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9" name="Freeform 38"/>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40" name="TextBox 39"/>
            <p:cNvSpPr txBox="1"/>
            <p:nvPr/>
          </p:nvSpPr>
          <p:spPr>
            <a:xfrm>
              <a:off x="6825803" y="1912096"/>
              <a:ext cx="754257" cy="353933"/>
            </a:xfrm>
            <a:prstGeom prst="rect">
              <a:avLst/>
            </a:prstGeom>
            <a:noFill/>
          </p:spPr>
          <p:txBody>
            <a:bodyPr wrap="none" lIns="74300" tIns="37150" rIns="74300" bIns="37150" rtlCol="0">
              <a:spAutoFit/>
            </a:bodyPr>
            <a:lstStyle/>
            <a:p>
              <a:r>
                <a:rPr lang="id-ID" sz="3251" b="1" dirty="0">
                  <a:latin typeface="Lato Regular"/>
                  <a:cs typeface="Lato Regular"/>
                </a:rPr>
                <a:t>Shoes</a:t>
              </a:r>
            </a:p>
          </p:txBody>
        </p:sp>
        <p:sp>
          <p:nvSpPr>
            <p:cNvPr id="41" name="TextBox 40"/>
            <p:cNvSpPr txBox="1"/>
            <p:nvPr/>
          </p:nvSpPr>
          <p:spPr>
            <a:xfrm>
              <a:off x="7635869" y="2386052"/>
              <a:ext cx="2497663" cy="692320"/>
            </a:xfrm>
            <a:prstGeom prst="rect">
              <a:avLst/>
            </a:prstGeom>
            <a:noFill/>
          </p:spPr>
          <p:txBody>
            <a:bodyPr wrap="square" lIns="74300" tIns="37150" rIns="74300" bIns="37150" rtlCol="0">
              <a:spAutoFit/>
            </a:bodyPr>
            <a:lstStyle/>
            <a:p>
              <a:pPr>
                <a:lnSpc>
                  <a:spcPct val="140000"/>
                </a:lnSpc>
              </a:pPr>
              <a:r>
                <a:rPr lang="en-US" sz="1625" dirty="0">
                  <a:latin typeface="Lato Light"/>
                  <a:cs typeface="Lato Light"/>
                </a:rPr>
                <a:t>Creativity is the key to success in the future, and primary education is where teachers can bring creativity in children</a:t>
              </a:r>
            </a:p>
          </p:txBody>
        </p:sp>
        <p:grpSp>
          <p:nvGrpSpPr>
            <p:cNvPr id="52" name="Group 51"/>
            <p:cNvGrpSpPr/>
            <p:nvPr/>
          </p:nvGrpSpPr>
          <p:grpSpPr>
            <a:xfrm>
              <a:off x="6480484" y="2356294"/>
              <a:ext cx="1199225" cy="1053563"/>
              <a:chOff x="2894013" y="1827213"/>
              <a:chExt cx="1346200" cy="1182687"/>
            </a:xfrm>
          </p:grpSpPr>
          <p:sp>
            <p:nvSpPr>
              <p:cNvPr id="56" name="Freeform 25"/>
              <p:cNvSpPr>
                <a:spLocks noEditPoints="1"/>
              </p:cNvSpPr>
              <p:nvPr/>
            </p:nvSpPr>
            <p:spPr bwMode="auto">
              <a:xfrm>
                <a:off x="3000376" y="1893888"/>
                <a:ext cx="1039813" cy="1041400"/>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2">
                  <a:lumMod val="40000"/>
                  <a:lumOff val="6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7" name="Freeform 26"/>
              <p:cNvSpPr>
                <a:spLocks noEditPoints="1"/>
              </p:cNvSpPr>
              <p:nvPr/>
            </p:nvSpPr>
            <p:spPr bwMode="auto">
              <a:xfrm>
                <a:off x="2894013" y="1827213"/>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accent2">
                  <a:lumMod val="20000"/>
                  <a:lumOff val="8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8"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2"/>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9"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nvGrpSpPr>
            <p:cNvPr id="63" name="Group 62"/>
            <p:cNvGrpSpPr/>
            <p:nvPr/>
          </p:nvGrpSpPr>
          <p:grpSpPr>
            <a:xfrm>
              <a:off x="6825804" y="2688863"/>
              <a:ext cx="432364" cy="330459"/>
              <a:chOff x="5516563" y="84138"/>
              <a:chExt cx="1414463" cy="1081087"/>
            </a:xfrm>
            <a:solidFill>
              <a:schemeClr val="bg1"/>
            </a:solidFill>
          </p:grpSpPr>
          <p:sp>
            <p:nvSpPr>
              <p:cNvPr id="64"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5"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6"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7"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8"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69"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0"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4" name="Group 3"/>
          <p:cNvGrpSpPr/>
          <p:nvPr/>
        </p:nvGrpSpPr>
        <p:grpSpPr>
          <a:xfrm>
            <a:off x="2565392" y="4247532"/>
            <a:ext cx="5936203" cy="2434494"/>
            <a:chOff x="1578702" y="1822976"/>
            <a:chExt cx="3653048" cy="1497760"/>
          </a:xfrm>
        </p:grpSpPr>
        <p:grpSp>
          <p:nvGrpSpPr>
            <p:cNvPr id="2" name="Group 1"/>
            <p:cNvGrpSpPr/>
            <p:nvPr/>
          </p:nvGrpSpPr>
          <p:grpSpPr>
            <a:xfrm>
              <a:off x="1578702" y="1822976"/>
              <a:ext cx="3653048" cy="1497760"/>
              <a:chOff x="1578702" y="1822976"/>
              <a:chExt cx="3653048" cy="1497760"/>
            </a:xfrm>
          </p:grpSpPr>
          <p:grpSp>
            <p:nvGrpSpPr>
              <p:cNvPr id="32" name="Group 31"/>
              <p:cNvGrpSpPr/>
              <p:nvPr/>
            </p:nvGrpSpPr>
            <p:grpSpPr>
              <a:xfrm>
                <a:off x="1602201" y="1893082"/>
                <a:ext cx="277647" cy="276819"/>
                <a:chOff x="2138511" y="2464802"/>
                <a:chExt cx="354012" cy="352956"/>
              </a:xfrm>
              <a:solidFill>
                <a:schemeClr val="accent1"/>
              </a:solidFill>
            </p:grpSpPr>
            <p:sp>
              <p:nvSpPr>
                <p:cNvPr id="33" name="Oval 32"/>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34" name="Freeform 33"/>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sp>
            <p:nvSpPr>
              <p:cNvPr id="35" name="TextBox 34"/>
              <p:cNvSpPr txBox="1"/>
              <p:nvPr/>
            </p:nvSpPr>
            <p:spPr>
              <a:xfrm>
                <a:off x="1924022" y="1822976"/>
                <a:ext cx="708879" cy="353933"/>
              </a:xfrm>
              <a:prstGeom prst="rect">
                <a:avLst/>
              </a:prstGeom>
              <a:noFill/>
            </p:spPr>
            <p:txBody>
              <a:bodyPr wrap="none" lIns="74300" tIns="37150" rIns="74300" bIns="37150" rtlCol="0">
                <a:spAutoFit/>
              </a:bodyPr>
              <a:lstStyle/>
              <a:p>
                <a:r>
                  <a:rPr lang="id-ID" sz="3251" b="1" dirty="0">
                    <a:latin typeface="Lato Regular"/>
                    <a:cs typeface="Lato Regular"/>
                  </a:rPr>
                  <a:t>Pants</a:t>
                </a:r>
              </a:p>
            </p:txBody>
          </p:sp>
          <p:sp>
            <p:nvSpPr>
              <p:cNvPr id="36" name="TextBox 35"/>
              <p:cNvSpPr txBox="1"/>
              <p:nvPr/>
            </p:nvSpPr>
            <p:spPr>
              <a:xfrm>
                <a:off x="2734087" y="2374912"/>
                <a:ext cx="2497663" cy="692320"/>
              </a:xfrm>
              <a:prstGeom prst="rect">
                <a:avLst/>
              </a:prstGeom>
              <a:noFill/>
            </p:spPr>
            <p:txBody>
              <a:bodyPr wrap="square" lIns="74300" tIns="37150" rIns="74300" bIns="37150" rtlCol="0">
                <a:spAutoFit/>
              </a:bodyPr>
              <a:lstStyle/>
              <a:p>
                <a:pPr>
                  <a:lnSpc>
                    <a:spcPct val="140000"/>
                  </a:lnSpc>
                </a:pPr>
                <a:r>
                  <a:rPr lang="en-US" sz="1625" dirty="0">
                    <a:latin typeface="Lato Light"/>
                    <a:cs typeface="Lato Light"/>
                  </a:rPr>
                  <a:t>Creativity is the key to success in the future, and primary education is where teachers can bring creativity in children</a:t>
                </a:r>
              </a:p>
            </p:txBody>
          </p:sp>
          <p:grpSp>
            <p:nvGrpSpPr>
              <p:cNvPr id="43" name="Group 42"/>
              <p:cNvGrpSpPr/>
              <p:nvPr/>
            </p:nvGrpSpPr>
            <p:grpSpPr>
              <a:xfrm>
                <a:off x="1578702" y="2267174"/>
                <a:ext cx="1199225" cy="1053562"/>
                <a:chOff x="2894013" y="1827214"/>
                <a:chExt cx="1346200" cy="1182686"/>
              </a:xfrm>
            </p:grpSpPr>
            <p:sp>
              <p:nvSpPr>
                <p:cNvPr id="47" name="Freeform 25"/>
                <p:cNvSpPr>
                  <a:spLocks noEditPoints="1"/>
                </p:cNvSpPr>
                <p:nvPr/>
              </p:nvSpPr>
              <p:spPr bwMode="auto">
                <a:xfrm>
                  <a:off x="3000378" y="1893890"/>
                  <a:ext cx="1039814" cy="1041401"/>
                </a:xfrm>
                <a:custGeom>
                  <a:avLst/>
                  <a:gdLst>
                    <a:gd name="T0" fmla="*/ 117 w 235"/>
                    <a:gd name="T1" fmla="*/ 218 h 235"/>
                    <a:gd name="T2" fmla="*/ 46 w 235"/>
                    <a:gd name="T3" fmla="*/ 188 h 235"/>
                    <a:gd name="T4" fmla="*/ 46 w 235"/>
                    <a:gd name="T5" fmla="*/ 47 h 235"/>
                    <a:gd name="T6" fmla="*/ 117 w 235"/>
                    <a:gd name="T7" fmla="*/ 17 h 235"/>
                    <a:gd name="T8" fmla="*/ 188 w 235"/>
                    <a:gd name="T9" fmla="*/ 47 h 235"/>
                    <a:gd name="T10" fmla="*/ 188 w 235"/>
                    <a:gd name="T11" fmla="*/ 188 h 235"/>
                    <a:gd name="T12" fmla="*/ 117 w 235"/>
                    <a:gd name="T13" fmla="*/ 218 h 235"/>
                    <a:gd name="T14" fmla="*/ 117 w 235"/>
                    <a:gd name="T15" fmla="*/ 0 h 235"/>
                    <a:gd name="T16" fmla="*/ 34 w 235"/>
                    <a:gd name="T17" fmla="*/ 34 h 235"/>
                    <a:gd name="T18" fmla="*/ 0 w 235"/>
                    <a:gd name="T19" fmla="*/ 117 h 235"/>
                    <a:gd name="T20" fmla="*/ 34 w 235"/>
                    <a:gd name="T21" fmla="*/ 200 h 235"/>
                    <a:gd name="T22" fmla="*/ 117 w 235"/>
                    <a:gd name="T23" fmla="*/ 235 h 235"/>
                    <a:gd name="T24" fmla="*/ 200 w 235"/>
                    <a:gd name="T25" fmla="*/ 200 h 235"/>
                    <a:gd name="T26" fmla="*/ 235 w 235"/>
                    <a:gd name="T27" fmla="*/ 117 h 235"/>
                    <a:gd name="T28" fmla="*/ 200 w 235"/>
                    <a:gd name="T29" fmla="*/ 34 h 235"/>
                    <a:gd name="T30" fmla="*/ 117 w 235"/>
                    <a:gd name="T3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35">
                      <a:moveTo>
                        <a:pt x="117" y="218"/>
                      </a:moveTo>
                      <a:cubicBezTo>
                        <a:pt x="92" y="218"/>
                        <a:pt x="66" y="208"/>
                        <a:pt x="46" y="188"/>
                      </a:cubicBezTo>
                      <a:cubicBezTo>
                        <a:pt x="7" y="149"/>
                        <a:pt x="7" y="86"/>
                        <a:pt x="46" y="47"/>
                      </a:cubicBezTo>
                      <a:cubicBezTo>
                        <a:pt x="66" y="27"/>
                        <a:pt x="92" y="17"/>
                        <a:pt x="117" y="17"/>
                      </a:cubicBezTo>
                      <a:cubicBezTo>
                        <a:pt x="143" y="17"/>
                        <a:pt x="169" y="27"/>
                        <a:pt x="188" y="47"/>
                      </a:cubicBezTo>
                      <a:cubicBezTo>
                        <a:pt x="227" y="86"/>
                        <a:pt x="227" y="149"/>
                        <a:pt x="188" y="188"/>
                      </a:cubicBezTo>
                      <a:cubicBezTo>
                        <a:pt x="169" y="208"/>
                        <a:pt x="143" y="218"/>
                        <a:pt x="117" y="218"/>
                      </a:cubicBezTo>
                      <a:moveTo>
                        <a:pt x="117" y="0"/>
                      </a:moveTo>
                      <a:cubicBezTo>
                        <a:pt x="87" y="0"/>
                        <a:pt x="57" y="12"/>
                        <a:pt x="34" y="34"/>
                      </a:cubicBezTo>
                      <a:cubicBezTo>
                        <a:pt x="11" y="57"/>
                        <a:pt x="0" y="87"/>
                        <a:pt x="0" y="117"/>
                      </a:cubicBezTo>
                      <a:cubicBezTo>
                        <a:pt x="0" y="147"/>
                        <a:pt x="11" y="178"/>
                        <a:pt x="34" y="200"/>
                      </a:cubicBezTo>
                      <a:cubicBezTo>
                        <a:pt x="57" y="223"/>
                        <a:pt x="87" y="235"/>
                        <a:pt x="117" y="235"/>
                      </a:cubicBezTo>
                      <a:cubicBezTo>
                        <a:pt x="147" y="235"/>
                        <a:pt x="177" y="223"/>
                        <a:pt x="200" y="200"/>
                      </a:cubicBezTo>
                      <a:cubicBezTo>
                        <a:pt x="223" y="178"/>
                        <a:pt x="235" y="147"/>
                        <a:pt x="235" y="117"/>
                      </a:cubicBezTo>
                      <a:cubicBezTo>
                        <a:pt x="235" y="87"/>
                        <a:pt x="223" y="57"/>
                        <a:pt x="200" y="34"/>
                      </a:cubicBezTo>
                      <a:cubicBezTo>
                        <a:pt x="177" y="12"/>
                        <a:pt x="147" y="0"/>
                        <a:pt x="117" y="0"/>
                      </a:cubicBezTo>
                    </a:path>
                  </a:pathLst>
                </a:custGeom>
                <a:solidFill>
                  <a:schemeClr val="accent1">
                    <a:lumMod val="60000"/>
                    <a:lumOff val="40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8" name="Freeform 26"/>
                <p:cNvSpPr>
                  <a:spLocks noEditPoints="1"/>
                </p:cNvSpPr>
                <p:nvPr/>
              </p:nvSpPr>
              <p:spPr bwMode="auto">
                <a:xfrm>
                  <a:off x="2894013" y="1827214"/>
                  <a:ext cx="1265238" cy="1169988"/>
                </a:xfrm>
                <a:custGeom>
                  <a:avLst/>
                  <a:gdLst>
                    <a:gd name="T0" fmla="*/ 141 w 286"/>
                    <a:gd name="T1" fmla="*/ 261 h 264"/>
                    <a:gd name="T2" fmla="*/ 50 w 286"/>
                    <a:gd name="T3" fmla="*/ 223 h 264"/>
                    <a:gd name="T4" fmla="*/ 50 w 286"/>
                    <a:gd name="T5" fmla="*/ 41 h 264"/>
                    <a:gd name="T6" fmla="*/ 141 w 286"/>
                    <a:gd name="T7" fmla="*/ 4 h 264"/>
                    <a:gd name="T8" fmla="*/ 232 w 286"/>
                    <a:gd name="T9" fmla="*/ 41 h 264"/>
                    <a:gd name="T10" fmla="*/ 232 w 286"/>
                    <a:gd name="T11" fmla="*/ 223 h 264"/>
                    <a:gd name="T12" fmla="*/ 141 w 286"/>
                    <a:gd name="T13" fmla="*/ 261 h 264"/>
                    <a:gd name="T14" fmla="*/ 141 w 286"/>
                    <a:gd name="T15" fmla="*/ 0 h 264"/>
                    <a:gd name="T16" fmla="*/ 48 w 286"/>
                    <a:gd name="T17" fmla="*/ 39 h 264"/>
                    <a:gd name="T18" fmla="*/ 9 w 286"/>
                    <a:gd name="T19" fmla="*/ 132 h 264"/>
                    <a:gd name="T20" fmla="*/ 48 w 286"/>
                    <a:gd name="T21" fmla="*/ 226 h 264"/>
                    <a:gd name="T22" fmla="*/ 141 w 286"/>
                    <a:gd name="T23" fmla="*/ 264 h 264"/>
                    <a:gd name="T24" fmla="*/ 141 w 286"/>
                    <a:gd name="T25" fmla="*/ 264 h 264"/>
                    <a:gd name="T26" fmla="*/ 235 w 286"/>
                    <a:gd name="T27" fmla="*/ 226 h 264"/>
                    <a:gd name="T28" fmla="*/ 235 w 286"/>
                    <a:gd name="T29" fmla="*/ 39 h 264"/>
                    <a:gd name="T30" fmla="*/ 141 w 286"/>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6" h="264">
                      <a:moveTo>
                        <a:pt x="141" y="261"/>
                      </a:moveTo>
                      <a:cubicBezTo>
                        <a:pt x="107" y="261"/>
                        <a:pt x="75" y="248"/>
                        <a:pt x="50" y="223"/>
                      </a:cubicBezTo>
                      <a:cubicBezTo>
                        <a:pt x="0" y="173"/>
                        <a:pt x="0" y="92"/>
                        <a:pt x="50" y="41"/>
                      </a:cubicBezTo>
                      <a:cubicBezTo>
                        <a:pt x="75" y="17"/>
                        <a:pt x="107" y="4"/>
                        <a:pt x="141" y="4"/>
                      </a:cubicBezTo>
                      <a:cubicBezTo>
                        <a:pt x="176" y="4"/>
                        <a:pt x="208" y="17"/>
                        <a:pt x="232" y="41"/>
                      </a:cubicBezTo>
                      <a:cubicBezTo>
                        <a:pt x="283" y="92"/>
                        <a:pt x="283" y="173"/>
                        <a:pt x="232" y="223"/>
                      </a:cubicBezTo>
                      <a:cubicBezTo>
                        <a:pt x="208" y="248"/>
                        <a:pt x="176" y="261"/>
                        <a:pt x="141" y="261"/>
                      </a:cubicBezTo>
                      <a:moveTo>
                        <a:pt x="141" y="0"/>
                      </a:moveTo>
                      <a:cubicBezTo>
                        <a:pt x="106" y="0"/>
                        <a:pt x="73" y="14"/>
                        <a:pt x="48" y="39"/>
                      </a:cubicBezTo>
                      <a:cubicBezTo>
                        <a:pt x="23" y="64"/>
                        <a:pt x="9" y="97"/>
                        <a:pt x="9" y="132"/>
                      </a:cubicBezTo>
                      <a:cubicBezTo>
                        <a:pt x="9" y="168"/>
                        <a:pt x="23" y="201"/>
                        <a:pt x="48" y="226"/>
                      </a:cubicBezTo>
                      <a:cubicBezTo>
                        <a:pt x="73" y="251"/>
                        <a:pt x="106" y="264"/>
                        <a:pt x="141" y="264"/>
                      </a:cubicBezTo>
                      <a:cubicBezTo>
                        <a:pt x="141" y="264"/>
                        <a:pt x="141" y="264"/>
                        <a:pt x="141" y="264"/>
                      </a:cubicBezTo>
                      <a:cubicBezTo>
                        <a:pt x="177" y="264"/>
                        <a:pt x="210" y="251"/>
                        <a:pt x="235" y="226"/>
                      </a:cubicBezTo>
                      <a:cubicBezTo>
                        <a:pt x="286" y="174"/>
                        <a:pt x="286" y="91"/>
                        <a:pt x="235" y="39"/>
                      </a:cubicBezTo>
                      <a:cubicBezTo>
                        <a:pt x="210" y="14"/>
                        <a:pt x="177" y="0"/>
                        <a:pt x="141" y="0"/>
                      </a:cubicBezTo>
                    </a:path>
                  </a:pathLst>
                </a:custGeom>
                <a:solidFill>
                  <a:schemeClr val="bg1">
                    <a:lumMod val="85000"/>
                  </a:schemeClr>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49" name="Freeform 27"/>
                <p:cNvSpPr>
                  <a:spLocks/>
                </p:cNvSpPr>
                <p:nvPr/>
              </p:nvSpPr>
              <p:spPr bwMode="auto">
                <a:xfrm>
                  <a:off x="3032126" y="1970088"/>
                  <a:ext cx="973138" cy="889000"/>
                </a:xfrm>
                <a:custGeom>
                  <a:avLst/>
                  <a:gdLst>
                    <a:gd name="T0" fmla="*/ 110 w 220"/>
                    <a:gd name="T1" fmla="*/ 0 h 201"/>
                    <a:gd name="T2" fmla="*/ 39 w 220"/>
                    <a:gd name="T3" fmla="*/ 30 h 201"/>
                    <a:gd name="T4" fmla="*/ 39 w 220"/>
                    <a:gd name="T5" fmla="*/ 171 h 201"/>
                    <a:gd name="T6" fmla="*/ 110 w 220"/>
                    <a:gd name="T7" fmla="*/ 201 h 201"/>
                    <a:gd name="T8" fmla="*/ 181 w 220"/>
                    <a:gd name="T9" fmla="*/ 171 h 201"/>
                    <a:gd name="T10" fmla="*/ 181 w 220"/>
                    <a:gd name="T11" fmla="*/ 30 h 201"/>
                    <a:gd name="T12" fmla="*/ 110 w 220"/>
                    <a:gd name="T13" fmla="*/ 0 h 201"/>
                  </a:gdLst>
                  <a:ahLst/>
                  <a:cxnLst>
                    <a:cxn ang="0">
                      <a:pos x="T0" y="T1"/>
                    </a:cxn>
                    <a:cxn ang="0">
                      <a:pos x="T2" y="T3"/>
                    </a:cxn>
                    <a:cxn ang="0">
                      <a:pos x="T4" y="T5"/>
                    </a:cxn>
                    <a:cxn ang="0">
                      <a:pos x="T6" y="T7"/>
                    </a:cxn>
                    <a:cxn ang="0">
                      <a:pos x="T8" y="T9"/>
                    </a:cxn>
                    <a:cxn ang="0">
                      <a:pos x="T10" y="T11"/>
                    </a:cxn>
                    <a:cxn ang="0">
                      <a:pos x="T12" y="T13"/>
                    </a:cxn>
                  </a:cxnLst>
                  <a:rect l="0" t="0" r="r" b="b"/>
                  <a:pathLst>
                    <a:path w="220" h="201">
                      <a:moveTo>
                        <a:pt x="110" y="0"/>
                      </a:moveTo>
                      <a:cubicBezTo>
                        <a:pt x="85" y="0"/>
                        <a:pt x="59" y="10"/>
                        <a:pt x="39" y="30"/>
                      </a:cubicBezTo>
                      <a:cubicBezTo>
                        <a:pt x="0" y="69"/>
                        <a:pt x="0" y="132"/>
                        <a:pt x="39" y="171"/>
                      </a:cubicBezTo>
                      <a:cubicBezTo>
                        <a:pt x="59" y="191"/>
                        <a:pt x="85" y="201"/>
                        <a:pt x="110" y="201"/>
                      </a:cubicBezTo>
                      <a:cubicBezTo>
                        <a:pt x="136" y="201"/>
                        <a:pt x="162" y="191"/>
                        <a:pt x="181" y="171"/>
                      </a:cubicBezTo>
                      <a:cubicBezTo>
                        <a:pt x="220" y="132"/>
                        <a:pt x="220" y="69"/>
                        <a:pt x="181" y="30"/>
                      </a:cubicBezTo>
                      <a:cubicBezTo>
                        <a:pt x="162" y="10"/>
                        <a:pt x="136" y="0"/>
                        <a:pt x="110" y="0"/>
                      </a:cubicBezTo>
                    </a:path>
                  </a:pathLst>
                </a:custGeom>
                <a:solidFill>
                  <a:schemeClr val="accent1"/>
                </a:solidFill>
                <a:ln>
                  <a:noFill/>
                </a:ln>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50" name="Freeform 40"/>
                <p:cNvSpPr>
                  <a:spLocks/>
                </p:cNvSpPr>
                <p:nvPr/>
              </p:nvSpPr>
              <p:spPr bwMode="auto">
                <a:xfrm>
                  <a:off x="3916363" y="2682875"/>
                  <a:ext cx="323850" cy="327025"/>
                </a:xfrm>
                <a:custGeom>
                  <a:avLst/>
                  <a:gdLst>
                    <a:gd name="T0" fmla="*/ 181 w 204"/>
                    <a:gd name="T1" fmla="*/ 0 h 206"/>
                    <a:gd name="T2" fmla="*/ 0 w 204"/>
                    <a:gd name="T3" fmla="*/ 184 h 206"/>
                    <a:gd name="T4" fmla="*/ 204 w 204"/>
                    <a:gd name="T5" fmla="*/ 206 h 206"/>
                    <a:gd name="T6" fmla="*/ 181 w 204"/>
                    <a:gd name="T7" fmla="*/ 0 h 206"/>
                  </a:gdLst>
                  <a:ahLst/>
                  <a:cxnLst>
                    <a:cxn ang="0">
                      <a:pos x="T0" y="T1"/>
                    </a:cxn>
                    <a:cxn ang="0">
                      <a:pos x="T2" y="T3"/>
                    </a:cxn>
                    <a:cxn ang="0">
                      <a:pos x="T4" y="T5"/>
                    </a:cxn>
                    <a:cxn ang="0">
                      <a:pos x="T6" y="T7"/>
                    </a:cxn>
                  </a:cxnLst>
                  <a:rect l="0" t="0" r="r" b="b"/>
                  <a:pathLst>
                    <a:path w="204" h="206">
                      <a:moveTo>
                        <a:pt x="181" y="0"/>
                      </a:moveTo>
                      <a:lnTo>
                        <a:pt x="0" y="184"/>
                      </a:lnTo>
                      <a:lnTo>
                        <a:pt x="204" y="206"/>
                      </a:lnTo>
                      <a:lnTo>
                        <a:pt x="1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pSp>
          <p:nvGrpSpPr>
            <p:cNvPr id="71" name="Group 70"/>
            <p:cNvGrpSpPr/>
            <p:nvPr/>
          </p:nvGrpSpPr>
          <p:grpSpPr>
            <a:xfrm>
              <a:off x="1937334" y="2581645"/>
              <a:ext cx="422173" cy="356663"/>
              <a:chOff x="13828713" y="2805113"/>
              <a:chExt cx="1381125" cy="1166812"/>
            </a:xfrm>
            <a:solidFill>
              <a:schemeClr val="bg1"/>
            </a:solidFill>
          </p:grpSpPr>
          <p:sp>
            <p:nvSpPr>
              <p:cNvPr id="72"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3"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sp>
            <p:nvSpPr>
              <p:cNvPr id="74"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314" tIns="37157" rIns="74314" bIns="37157" numCol="1" anchor="t" anchorCtr="0" compatLnSpc="1">
                <a:prstTxWarp prst="textNoShape">
                  <a:avLst/>
                </a:prstTxWarp>
              </a:bodyPr>
              <a:lstStyle/>
              <a:p>
                <a:endParaRPr lang="id-ID" sz="2926" dirty="0">
                  <a:latin typeface="Lato Light"/>
                </a:endParaRPr>
              </a:p>
            </p:txBody>
          </p:sp>
        </p:grpSp>
      </p:grpSp>
      <p:graphicFrame>
        <p:nvGraphicFramePr>
          <p:cNvPr id="44" name="Content Placeholder 2"/>
          <p:cNvGraphicFramePr>
            <a:graphicFrameLocks/>
          </p:cNvGraphicFramePr>
          <p:nvPr>
            <p:extLst>
              <p:ext uri="{D42A27DB-BD31-4B8C-83A1-F6EECF244321}">
                <p14:modId xmlns:p14="http://schemas.microsoft.com/office/powerpoint/2010/main" val="1408115570"/>
              </p:ext>
            </p:extLst>
          </p:nvPr>
        </p:nvGraphicFramePr>
        <p:xfrm>
          <a:off x="9999570" y="7042402"/>
          <a:ext cx="8101840" cy="4348058"/>
        </p:xfrm>
        <a:graphic>
          <a:graphicData uri="http://schemas.openxmlformats.org/drawingml/2006/chart">
            <c:chart xmlns:c="http://schemas.openxmlformats.org/drawingml/2006/chart" xmlns:r="http://schemas.openxmlformats.org/officeDocument/2006/relationships" r:id="rId3"/>
          </a:graphicData>
        </a:graphic>
      </p:graphicFrame>
      <p:grpSp>
        <p:nvGrpSpPr>
          <p:cNvPr id="45" name="Group 44"/>
          <p:cNvGrpSpPr/>
          <p:nvPr/>
        </p:nvGrpSpPr>
        <p:grpSpPr>
          <a:xfrm>
            <a:off x="4883564" y="1676978"/>
            <a:ext cx="10044872" cy="1689698"/>
            <a:chOff x="5988388" y="483017"/>
            <a:chExt cx="12359700" cy="2079087"/>
          </a:xfrm>
        </p:grpSpPr>
        <p:sp>
          <p:nvSpPr>
            <p:cNvPr id="46" name="TextBox 4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Product Sales</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597789055"/>
      </p:ext>
    </p:extLst>
  </p:cSld>
  <p:clrMapOvr>
    <a:masterClrMapping/>
  </p:clrMapOvr>
  <p:transition xmlns:p14="http://schemas.microsoft.com/office/powerpoint/2010/main" spd="slow" advClick="0" advTm="4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anim calcmode="lin" valueType="num">
                                      <p:cBhvr>
                                        <p:cTn id="8" dur="1000" fill="hold"/>
                                        <p:tgtEl>
                                          <p:spTgt spid="45"/>
                                        </p:tgtEl>
                                        <p:attrNameLst>
                                          <p:attrName>ppt_x</p:attrName>
                                        </p:attrNameLst>
                                      </p:cBhvr>
                                      <p:tavLst>
                                        <p:tav tm="0">
                                          <p:val>
                                            <p:strVal val="#ppt_x"/>
                                          </p:val>
                                        </p:tav>
                                        <p:tav tm="100000">
                                          <p:val>
                                            <p:strVal val="#ppt_x"/>
                                          </p:val>
                                        </p:tav>
                                      </p:tavLst>
                                    </p:anim>
                                    <p:anim calcmode="lin" valueType="num">
                                      <p:cBhvr>
                                        <p:cTn id="9" dur="900" decel="100000" fill="hold"/>
                                        <p:tgtEl>
                                          <p:spTgt spid="4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2000"/>
                            </p:stCondLst>
                            <p:childTnLst>
                              <p:par>
                                <p:cTn id="20" presetID="37" presetClass="entr" presetSubtype="0" fill="hold"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1000"/>
                                        <p:tgtEl>
                                          <p:spTgt spid="60"/>
                                        </p:tgtEl>
                                      </p:cBhvr>
                                    </p:animEffect>
                                    <p:anim calcmode="lin" valueType="num">
                                      <p:cBhvr>
                                        <p:cTn id="23" dur="1000" fill="hold"/>
                                        <p:tgtEl>
                                          <p:spTgt spid="60"/>
                                        </p:tgtEl>
                                        <p:attrNameLst>
                                          <p:attrName>ppt_x</p:attrName>
                                        </p:attrNameLst>
                                      </p:cBhvr>
                                      <p:tavLst>
                                        <p:tav tm="0">
                                          <p:val>
                                            <p:strVal val="#ppt_x"/>
                                          </p:val>
                                        </p:tav>
                                        <p:tav tm="100000">
                                          <p:val>
                                            <p:strVal val="#ppt_x"/>
                                          </p:val>
                                        </p:tav>
                                      </p:tavLst>
                                    </p:anim>
                                    <p:anim calcmode="lin" valueType="num">
                                      <p:cBhvr>
                                        <p:cTn id="24" dur="900" decel="100000" fill="hold"/>
                                        <p:tgtEl>
                                          <p:spTgt spid="60"/>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fade">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44" grpId="0">
        <p:bldAsOne/>
      </p:bldGraphic>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1467760" y="8239819"/>
            <a:ext cx="17018761" cy="2397758"/>
            <a:chOff x="-27767" y="2273094"/>
            <a:chExt cx="9910833" cy="808501"/>
          </a:xfrm>
        </p:grpSpPr>
        <p:sp>
          <p:nvSpPr>
            <p:cNvPr id="51" name="TextBox 50"/>
            <p:cNvSpPr txBox="1"/>
            <p:nvPr/>
          </p:nvSpPr>
          <p:spPr>
            <a:xfrm>
              <a:off x="-27767" y="2809261"/>
              <a:ext cx="9909706" cy="272334"/>
            </a:xfrm>
            <a:prstGeom prst="rect">
              <a:avLst/>
            </a:prstGeom>
            <a:noFill/>
          </p:spPr>
          <p:txBody>
            <a:bodyPr wrap="square" rtlCol="0">
              <a:spAutoFit/>
            </a:bodyPr>
            <a:lstStyle/>
            <a:p>
              <a:pPr algn="just">
                <a:lnSpc>
                  <a:spcPct val="130000"/>
                </a:lnSpc>
              </a:pPr>
              <a:r>
                <a:rPr lang="pt-BR" sz="1788" dirty="0">
                  <a:latin typeface="Lato Light"/>
                  <a:cs typeface="Lato Light"/>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53" name="TextBox 52"/>
            <p:cNvSpPr txBox="1"/>
            <p:nvPr/>
          </p:nvSpPr>
          <p:spPr>
            <a:xfrm>
              <a:off x="-6117" y="2273094"/>
              <a:ext cx="1631953" cy="199818"/>
            </a:xfrm>
            <a:prstGeom prst="rect">
              <a:avLst/>
            </a:prstGeom>
            <a:noFill/>
          </p:spPr>
          <p:txBody>
            <a:bodyPr wrap="none" rtlCol="0">
              <a:spAutoFit/>
            </a:bodyPr>
            <a:lstStyle/>
            <a:p>
              <a:r>
                <a:rPr lang="id-ID" sz="3251" b="1" dirty="0">
                  <a:latin typeface="Lato Regular"/>
                  <a:cs typeface="Lato Regular"/>
                </a:rPr>
                <a:t>Service Circles</a:t>
              </a:r>
            </a:p>
          </p:txBody>
        </p:sp>
        <p:sp>
          <p:nvSpPr>
            <p:cNvPr id="54" name="TextBox 53"/>
            <p:cNvSpPr txBox="1"/>
            <p:nvPr/>
          </p:nvSpPr>
          <p:spPr>
            <a:xfrm>
              <a:off x="1312356" y="2497033"/>
              <a:ext cx="8570710" cy="272334"/>
            </a:xfrm>
            <a:prstGeom prst="rect">
              <a:avLst/>
            </a:prstGeom>
            <a:noFill/>
          </p:spPr>
          <p:txBody>
            <a:bodyPr wrap="square" rtlCol="0">
              <a:spAutoFit/>
            </a:bodyPr>
            <a:lstStyle/>
            <a:p>
              <a:pPr algn="just">
                <a:lnSpc>
                  <a:spcPct val="130000"/>
                </a:lnSpc>
              </a:pPr>
              <a:r>
                <a:rPr lang="pt-BR" sz="1788" dirty="0">
                  <a:latin typeface="Lato Light"/>
                  <a:cs typeface="Lato Light"/>
                </a:rPr>
                <a:t>Lorem ipsum dolor sit amet, consectetur adipiscing elit. Aliquam tincidunt ante nec sem Pellentesque vel mauris quis nisl ornare rutrum in id risus. Proin vehicula ut sem et tempus. Interdum et malesuada fames ac ante ipsum primis in faucibus.</a:t>
              </a:r>
              <a:endParaRPr lang="en-US" sz="1788" dirty="0">
                <a:latin typeface="Lato Light"/>
                <a:cs typeface="Lato Light"/>
              </a:endParaRPr>
            </a:p>
          </p:txBody>
        </p:sp>
        <p:sp>
          <p:nvSpPr>
            <p:cNvPr id="55" name="TextBox 54"/>
            <p:cNvSpPr txBox="1"/>
            <p:nvPr/>
          </p:nvSpPr>
          <p:spPr>
            <a:xfrm>
              <a:off x="-27767" y="2408813"/>
              <a:ext cx="1554534" cy="486509"/>
            </a:xfrm>
            <a:prstGeom prst="rect">
              <a:avLst/>
            </a:prstGeom>
            <a:noFill/>
          </p:spPr>
          <p:txBody>
            <a:bodyPr wrap="square" rtlCol="0">
              <a:spAutoFit/>
            </a:bodyPr>
            <a:lstStyle/>
            <a:p>
              <a:r>
                <a:rPr lang="id-ID" sz="8776" b="1" dirty="0">
                  <a:solidFill>
                    <a:schemeClr val="accent2"/>
                  </a:solidFill>
                  <a:latin typeface="Lato Light"/>
                  <a:cs typeface="Lato Light"/>
                </a:rPr>
                <a:t>45%</a:t>
              </a:r>
            </a:p>
          </p:txBody>
        </p:sp>
      </p:grpSp>
      <p:grpSp>
        <p:nvGrpSpPr>
          <p:cNvPr id="12" name="Group 11"/>
          <p:cNvGrpSpPr/>
          <p:nvPr/>
        </p:nvGrpSpPr>
        <p:grpSpPr>
          <a:xfrm>
            <a:off x="4883564" y="1676978"/>
            <a:ext cx="10044872" cy="1689698"/>
            <a:chOff x="5988388" y="483017"/>
            <a:chExt cx="12359700" cy="2079087"/>
          </a:xfrm>
        </p:grpSpPr>
        <p:sp>
          <p:nvSpPr>
            <p:cNvPr id="13" name="TextBox 12"/>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Circle Report</a:t>
              </a:r>
            </a:p>
          </p:txBody>
        </p:sp>
        <p:sp>
          <p:nvSpPr>
            <p:cNvPr id="14" name="Rectangle 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1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grpSp>
        <p:nvGrpSpPr>
          <p:cNvPr id="2" name="Group 1"/>
          <p:cNvGrpSpPr/>
          <p:nvPr/>
        </p:nvGrpSpPr>
        <p:grpSpPr>
          <a:xfrm>
            <a:off x="3172927" y="2685010"/>
            <a:ext cx="2580515" cy="4330844"/>
            <a:chOff x="3904123" y="1723350"/>
            <a:chExt cx="3175191" cy="5328881"/>
          </a:xfrm>
        </p:grpSpPr>
        <p:sp>
          <p:nvSpPr>
            <p:cNvPr id="16" name="Donut 15"/>
            <p:cNvSpPr/>
            <p:nvPr/>
          </p:nvSpPr>
          <p:spPr>
            <a:xfrm>
              <a:off x="3904123" y="4558859"/>
              <a:ext cx="2493372" cy="2493372"/>
            </a:xfrm>
            <a:prstGeom prst="donut">
              <a:avLst>
                <a:gd name="adj" fmla="val 20000"/>
              </a:avLst>
            </a:prstGeom>
            <a:solidFill>
              <a:schemeClr val="accent1"/>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17" name="Group 16"/>
            <p:cNvGrpSpPr/>
            <p:nvPr/>
          </p:nvGrpSpPr>
          <p:grpSpPr>
            <a:xfrm>
              <a:off x="5585576" y="1723350"/>
              <a:ext cx="1493738" cy="3099539"/>
              <a:chOff x="3105851" y="170438"/>
              <a:chExt cx="1493738" cy="3099539"/>
            </a:xfrm>
          </p:grpSpPr>
          <p:sp>
            <p:nvSpPr>
              <p:cNvPr id="52" name="Rectangle 51"/>
              <p:cNvSpPr/>
              <p:nvPr/>
            </p:nvSpPr>
            <p:spPr>
              <a:xfrm rot="17700000">
                <a:off x="2302950"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rot="17700000">
                <a:off x="2302950"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41286" tIns="0" rIns="0" bIns="0" numCol="1" spcCol="1270" anchor="ctr" anchorCtr="0">
                <a:noAutofit/>
              </a:bodyPr>
              <a:lstStyle/>
              <a:p>
                <a:pPr defTabSz="722451">
                  <a:lnSpc>
                    <a:spcPct val="90000"/>
                  </a:lnSpc>
                  <a:spcBef>
                    <a:spcPct val="0"/>
                  </a:spcBef>
                  <a:spcAft>
                    <a:spcPct val="35000"/>
                  </a:spcAft>
                </a:pPr>
                <a:r>
                  <a:rPr lang="es-HN" sz="1625" dirty="0">
                    <a:solidFill>
                      <a:schemeClr val="tx1"/>
                    </a:solidFill>
                    <a:latin typeface="Lato Light"/>
                    <a:cs typeface="Lato Light"/>
                  </a:rPr>
                  <a:t>Video</a:t>
                </a:r>
                <a:endParaRPr lang="en-US" sz="2926" dirty="0">
                  <a:solidFill>
                    <a:schemeClr val="tx1"/>
                  </a:solidFill>
                  <a:latin typeface="Lato Light"/>
                  <a:cs typeface="Lato Light"/>
                </a:endParaRPr>
              </a:p>
            </p:txBody>
          </p:sp>
        </p:grpSp>
      </p:grpSp>
      <p:grpSp>
        <p:nvGrpSpPr>
          <p:cNvPr id="3" name="Group 2"/>
          <p:cNvGrpSpPr/>
          <p:nvPr/>
        </p:nvGrpSpPr>
        <p:grpSpPr>
          <a:xfrm>
            <a:off x="4670416" y="5476746"/>
            <a:ext cx="1733364" cy="3078852"/>
            <a:chOff x="5746707" y="5158436"/>
            <a:chExt cx="2132816" cy="3788369"/>
          </a:xfrm>
        </p:grpSpPr>
        <p:sp>
          <p:nvSpPr>
            <p:cNvPr id="18" name="Oval 17"/>
            <p:cNvSpPr/>
            <p:nvPr/>
          </p:nvSpPr>
          <p:spPr>
            <a:xfrm>
              <a:off x="6585305"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grpSp>
          <p:nvGrpSpPr>
            <p:cNvPr id="19" name="Group 18"/>
            <p:cNvGrpSpPr/>
            <p:nvPr/>
          </p:nvGrpSpPr>
          <p:grpSpPr>
            <a:xfrm>
              <a:off x="5746707" y="6265558"/>
              <a:ext cx="1292796" cy="2681247"/>
              <a:chOff x="3266982" y="4712646"/>
              <a:chExt cx="1292796" cy="2681247"/>
            </a:xfrm>
          </p:grpSpPr>
          <p:sp>
            <p:nvSpPr>
              <p:cNvPr id="49" name="Rectangle 48"/>
              <p:cNvSpPr/>
              <p:nvPr/>
            </p:nvSpPr>
            <p:spPr>
              <a:xfrm rot="17700000">
                <a:off x="2572756"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rot="17700000">
                <a:off x="2572756"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Photos</a:t>
                </a:r>
                <a:endParaRPr lang="en-US" sz="2926" dirty="0">
                  <a:solidFill>
                    <a:schemeClr val="tx1"/>
                  </a:solidFill>
                  <a:latin typeface="Lato Light"/>
                  <a:cs typeface="Lato Light"/>
                </a:endParaRPr>
              </a:p>
            </p:txBody>
          </p:sp>
        </p:grpSp>
      </p:grpSp>
      <p:grpSp>
        <p:nvGrpSpPr>
          <p:cNvPr id="4" name="Group 3"/>
          <p:cNvGrpSpPr/>
          <p:nvPr/>
        </p:nvGrpSpPr>
        <p:grpSpPr>
          <a:xfrm>
            <a:off x="5874716" y="5476746"/>
            <a:ext cx="1733365" cy="3078852"/>
            <a:chOff x="7228535" y="5158436"/>
            <a:chExt cx="2132817" cy="3788369"/>
          </a:xfrm>
        </p:grpSpPr>
        <p:sp>
          <p:nvSpPr>
            <p:cNvPr id="20" name="Oval 19"/>
            <p:cNvSpPr/>
            <p:nvPr/>
          </p:nvSpPr>
          <p:spPr>
            <a:xfrm>
              <a:off x="8067134" y="5158436"/>
              <a:ext cx="1294218" cy="1294218"/>
            </a:xfrm>
            <a:prstGeom prst="ellipse">
              <a:avLst/>
            </a:prstGeom>
            <a:solidFill>
              <a:schemeClr val="accent2"/>
            </a:solidFill>
            <a:ln>
              <a:noFill/>
            </a:ln>
          </p:spPr>
          <p:style>
            <a:lnRef idx="2">
              <a:scrgbClr r="0" g="0" b="0"/>
            </a:lnRef>
            <a:fillRef idx="1">
              <a:scrgbClr r="0" g="0" b="0"/>
            </a:fillRef>
            <a:effectRef idx="0">
              <a:schemeClr val="accent4">
                <a:hueOff val="2517924"/>
                <a:satOff val="-7756"/>
                <a:lumOff val="-2471"/>
                <a:alphaOff val="0"/>
              </a:schemeClr>
            </a:effectRef>
            <a:fontRef idx="minor">
              <a:schemeClr val="lt1"/>
            </a:fontRef>
          </p:style>
        </p:sp>
        <p:grpSp>
          <p:nvGrpSpPr>
            <p:cNvPr id="21" name="Group 20"/>
            <p:cNvGrpSpPr/>
            <p:nvPr/>
          </p:nvGrpSpPr>
          <p:grpSpPr>
            <a:xfrm>
              <a:off x="7228535" y="6265558"/>
              <a:ext cx="1292796" cy="2681247"/>
              <a:chOff x="4748810" y="4712646"/>
              <a:chExt cx="1292796" cy="2681247"/>
            </a:xfrm>
          </p:grpSpPr>
          <p:sp>
            <p:nvSpPr>
              <p:cNvPr id="47" name="Rectangle 46"/>
              <p:cNvSpPr/>
              <p:nvPr/>
            </p:nvSpPr>
            <p:spPr>
              <a:xfrm rot="17700000">
                <a:off x="405458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8" name="Rectangle 47"/>
              <p:cNvSpPr/>
              <p:nvPr/>
            </p:nvSpPr>
            <p:spPr>
              <a:xfrm rot="17700000">
                <a:off x="405458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Slideshow</a:t>
                </a:r>
                <a:endParaRPr lang="en-US" sz="2926" dirty="0">
                  <a:solidFill>
                    <a:schemeClr val="tx1"/>
                  </a:solidFill>
                  <a:latin typeface="Lato Light"/>
                  <a:cs typeface="Lato Light"/>
                </a:endParaRPr>
              </a:p>
            </p:txBody>
          </p:sp>
        </p:grpSp>
      </p:grpSp>
      <p:grpSp>
        <p:nvGrpSpPr>
          <p:cNvPr id="5" name="Group 4"/>
          <p:cNvGrpSpPr/>
          <p:nvPr/>
        </p:nvGrpSpPr>
        <p:grpSpPr>
          <a:xfrm>
            <a:off x="7079016" y="5476746"/>
            <a:ext cx="1733365" cy="3078852"/>
            <a:chOff x="8710364" y="5158436"/>
            <a:chExt cx="2132817" cy="3788369"/>
          </a:xfrm>
        </p:grpSpPr>
        <p:sp>
          <p:nvSpPr>
            <p:cNvPr id="22" name="Oval 21"/>
            <p:cNvSpPr/>
            <p:nvPr/>
          </p:nvSpPr>
          <p:spPr>
            <a:xfrm>
              <a:off x="9548963" y="5158436"/>
              <a:ext cx="1294218" cy="1294218"/>
            </a:xfrm>
            <a:prstGeom prst="ellipse">
              <a:avLst/>
            </a:prstGeom>
            <a:solidFill>
              <a:schemeClr val="tx1">
                <a:lumMod val="50000"/>
                <a:lumOff val="50000"/>
              </a:schemeClr>
            </a:solidFill>
            <a:ln>
              <a:noFill/>
            </a:ln>
          </p:spPr>
          <p:style>
            <a:lnRef idx="2">
              <a:scrgbClr r="0" g="0" b="0"/>
            </a:lnRef>
            <a:fillRef idx="1">
              <a:scrgbClr r="0" g="0" b="0"/>
            </a:fillRef>
            <a:effectRef idx="0">
              <a:schemeClr val="accent4">
                <a:hueOff val="5035848"/>
                <a:satOff val="-15513"/>
                <a:lumOff val="-4941"/>
                <a:alphaOff val="0"/>
              </a:schemeClr>
            </a:effectRef>
            <a:fontRef idx="minor">
              <a:schemeClr val="lt1"/>
            </a:fontRef>
          </p:style>
        </p:sp>
        <p:grpSp>
          <p:nvGrpSpPr>
            <p:cNvPr id="23" name="Group 22"/>
            <p:cNvGrpSpPr/>
            <p:nvPr/>
          </p:nvGrpSpPr>
          <p:grpSpPr>
            <a:xfrm>
              <a:off x="8710364" y="6265558"/>
              <a:ext cx="1292796" cy="2681247"/>
              <a:chOff x="6230639" y="4712646"/>
              <a:chExt cx="1292796" cy="2681247"/>
            </a:xfrm>
          </p:grpSpPr>
          <p:sp>
            <p:nvSpPr>
              <p:cNvPr id="45" name="Rectangle 44"/>
              <p:cNvSpPr/>
              <p:nvPr/>
            </p:nvSpPr>
            <p:spPr>
              <a:xfrm rot="17700000">
                <a:off x="5536413"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6" name="Rectangle 45"/>
              <p:cNvSpPr/>
              <p:nvPr/>
            </p:nvSpPr>
            <p:spPr>
              <a:xfrm rot="17700000">
                <a:off x="5536413"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Vegas</a:t>
                </a:r>
                <a:endParaRPr lang="en-US" sz="2926" dirty="0">
                  <a:solidFill>
                    <a:schemeClr val="tx1"/>
                  </a:solidFill>
                  <a:latin typeface="Lato Light"/>
                  <a:cs typeface="Lato Light"/>
                </a:endParaRPr>
              </a:p>
            </p:txBody>
          </p:sp>
        </p:grpSp>
      </p:grpSp>
      <p:grpSp>
        <p:nvGrpSpPr>
          <p:cNvPr id="6" name="Group 5"/>
          <p:cNvGrpSpPr/>
          <p:nvPr/>
        </p:nvGrpSpPr>
        <p:grpSpPr>
          <a:xfrm>
            <a:off x="8965016" y="2685010"/>
            <a:ext cx="2580515" cy="4330844"/>
            <a:chOff x="11030991" y="1723350"/>
            <a:chExt cx="3175191" cy="5328881"/>
          </a:xfrm>
        </p:grpSpPr>
        <p:sp>
          <p:nvSpPr>
            <p:cNvPr id="24" name="Donut 23"/>
            <p:cNvSpPr/>
            <p:nvPr/>
          </p:nvSpPr>
          <p:spPr>
            <a:xfrm>
              <a:off x="11030991" y="4558859"/>
              <a:ext cx="2493372" cy="2493372"/>
            </a:xfrm>
            <a:prstGeom prst="donut">
              <a:avLst>
                <a:gd name="adj" fmla="val 20000"/>
              </a:avLst>
            </a:prstGeom>
            <a:solidFill>
              <a:schemeClr val="accent3"/>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25" name="Group 24"/>
            <p:cNvGrpSpPr/>
            <p:nvPr/>
          </p:nvGrpSpPr>
          <p:grpSpPr>
            <a:xfrm>
              <a:off x="12712444" y="1723350"/>
              <a:ext cx="1493738" cy="3099539"/>
              <a:chOff x="10232719" y="170438"/>
              <a:chExt cx="1493738" cy="3099539"/>
            </a:xfrm>
          </p:grpSpPr>
          <p:sp>
            <p:nvSpPr>
              <p:cNvPr id="41" name="Rectangle 40"/>
              <p:cNvSpPr/>
              <p:nvPr/>
            </p:nvSpPr>
            <p:spPr>
              <a:xfrm rot="17700000">
                <a:off x="9429818"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3" name="Rectangle 42"/>
              <p:cNvSpPr/>
              <p:nvPr/>
            </p:nvSpPr>
            <p:spPr>
              <a:xfrm rot="17700000">
                <a:off x="9429818"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41286" tIns="0" rIns="0" bIns="0" numCol="1" spcCol="1270" anchor="ctr" anchorCtr="0">
                <a:noAutofit/>
              </a:bodyPr>
              <a:lstStyle/>
              <a:p>
                <a:pPr defTabSz="722451">
                  <a:lnSpc>
                    <a:spcPct val="90000"/>
                  </a:lnSpc>
                  <a:spcBef>
                    <a:spcPct val="0"/>
                  </a:spcBef>
                  <a:spcAft>
                    <a:spcPct val="35000"/>
                  </a:spcAft>
                </a:pPr>
                <a:r>
                  <a:rPr lang="es-HN" sz="1625" dirty="0">
                    <a:solidFill>
                      <a:schemeClr val="tx1"/>
                    </a:solidFill>
                    <a:latin typeface="Lato Light"/>
                    <a:cs typeface="Lato Light"/>
                  </a:rPr>
                  <a:t>Audio</a:t>
                </a:r>
                <a:endParaRPr lang="en-US" sz="2926" dirty="0">
                  <a:solidFill>
                    <a:schemeClr val="tx1"/>
                  </a:solidFill>
                  <a:latin typeface="Lato Light"/>
                  <a:cs typeface="Lato Light"/>
                </a:endParaRPr>
              </a:p>
            </p:txBody>
          </p:sp>
        </p:grpSp>
      </p:grpSp>
      <p:grpSp>
        <p:nvGrpSpPr>
          <p:cNvPr id="7" name="Group 6"/>
          <p:cNvGrpSpPr/>
          <p:nvPr/>
        </p:nvGrpSpPr>
        <p:grpSpPr>
          <a:xfrm>
            <a:off x="10462504" y="5476746"/>
            <a:ext cx="1733364" cy="3078852"/>
            <a:chOff x="12873575" y="5158436"/>
            <a:chExt cx="2132816" cy="3788369"/>
          </a:xfrm>
        </p:grpSpPr>
        <p:sp>
          <p:nvSpPr>
            <p:cNvPr id="26" name="Oval 25"/>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27" name="Group 26"/>
            <p:cNvGrpSpPr/>
            <p:nvPr/>
          </p:nvGrpSpPr>
          <p:grpSpPr>
            <a:xfrm>
              <a:off x="12873575" y="6265558"/>
              <a:ext cx="1292796" cy="2681247"/>
              <a:chOff x="10393850" y="4712646"/>
              <a:chExt cx="1292796" cy="2681247"/>
            </a:xfrm>
          </p:grpSpPr>
          <p:sp>
            <p:nvSpPr>
              <p:cNvPr id="39" name="Rectangle 38"/>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0" name="Rectangle 39"/>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Mastering</a:t>
                </a:r>
                <a:endParaRPr lang="en-US" sz="2926" dirty="0">
                  <a:solidFill>
                    <a:schemeClr val="tx1"/>
                  </a:solidFill>
                  <a:latin typeface="Lato Light"/>
                  <a:cs typeface="Lato Light"/>
                </a:endParaRPr>
              </a:p>
            </p:txBody>
          </p:sp>
        </p:grpSp>
      </p:grpSp>
      <p:grpSp>
        <p:nvGrpSpPr>
          <p:cNvPr id="8" name="Group 7"/>
          <p:cNvGrpSpPr/>
          <p:nvPr/>
        </p:nvGrpSpPr>
        <p:grpSpPr>
          <a:xfrm>
            <a:off x="11666805" y="5476746"/>
            <a:ext cx="1733365" cy="3078852"/>
            <a:chOff x="14355403" y="5158436"/>
            <a:chExt cx="2132817" cy="3788369"/>
          </a:xfrm>
        </p:grpSpPr>
        <p:sp>
          <p:nvSpPr>
            <p:cNvPr id="28" name="Oval 27"/>
            <p:cNvSpPr/>
            <p:nvPr/>
          </p:nvSpPr>
          <p:spPr>
            <a:xfrm>
              <a:off x="15194002" y="5158436"/>
              <a:ext cx="1294218" cy="1294218"/>
            </a:xfrm>
            <a:prstGeom prst="ellipse">
              <a:avLst/>
            </a:prstGeom>
            <a:solidFill>
              <a:schemeClr val="accent4"/>
            </a:solidFill>
            <a:ln>
              <a:noFill/>
            </a:ln>
          </p:spPr>
          <p:style>
            <a:lnRef idx="2">
              <a:scrgbClr r="0" g="0" b="0"/>
            </a:lnRef>
            <a:fillRef idx="1">
              <a:scrgbClr r="0" g="0" b="0"/>
            </a:fillRef>
            <a:effectRef idx="0">
              <a:schemeClr val="accent4">
                <a:hueOff val="10071696"/>
                <a:satOff val="-31026"/>
                <a:lumOff val="-9882"/>
                <a:alphaOff val="0"/>
              </a:schemeClr>
            </a:effectRef>
            <a:fontRef idx="minor">
              <a:schemeClr val="lt1"/>
            </a:fontRef>
          </p:style>
        </p:sp>
        <p:grpSp>
          <p:nvGrpSpPr>
            <p:cNvPr id="29" name="Group 28"/>
            <p:cNvGrpSpPr/>
            <p:nvPr/>
          </p:nvGrpSpPr>
          <p:grpSpPr>
            <a:xfrm>
              <a:off x="14355403" y="6265558"/>
              <a:ext cx="1292796" cy="2681247"/>
              <a:chOff x="11875678" y="4712646"/>
              <a:chExt cx="1292796" cy="2681247"/>
            </a:xfrm>
          </p:grpSpPr>
          <p:sp>
            <p:nvSpPr>
              <p:cNvPr id="37" name="Rectangle 36"/>
              <p:cNvSpPr/>
              <p:nvPr/>
            </p:nvSpPr>
            <p:spPr>
              <a:xfrm rot="17700000">
                <a:off x="11181452"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8" name="Rectangle 37"/>
              <p:cNvSpPr/>
              <p:nvPr/>
            </p:nvSpPr>
            <p:spPr>
              <a:xfrm rot="17700000">
                <a:off x="11181452"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Mixing</a:t>
                </a:r>
                <a:endParaRPr lang="en-US" sz="2926" dirty="0">
                  <a:solidFill>
                    <a:schemeClr val="tx1"/>
                  </a:solidFill>
                  <a:latin typeface="Lato Light"/>
                  <a:cs typeface="Lato Light"/>
                </a:endParaRPr>
              </a:p>
            </p:txBody>
          </p:sp>
        </p:grpSp>
      </p:grpSp>
      <p:grpSp>
        <p:nvGrpSpPr>
          <p:cNvPr id="9" name="Group 8"/>
          <p:cNvGrpSpPr/>
          <p:nvPr/>
        </p:nvGrpSpPr>
        <p:grpSpPr>
          <a:xfrm>
            <a:off x="13552805" y="2685010"/>
            <a:ext cx="2580515" cy="4330844"/>
            <a:chOff x="16676030" y="1723350"/>
            <a:chExt cx="3175191" cy="5328881"/>
          </a:xfrm>
        </p:grpSpPr>
        <p:sp>
          <p:nvSpPr>
            <p:cNvPr id="30" name="Donut 29"/>
            <p:cNvSpPr/>
            <p:nvPr/>
          </p:nvSpPr>
          <p:spPr>
            <a:xfrm>
              <a:off x="16676030" y="4558859"/>
              <a:ext cx="2493372" cy="2493372"/>
            </a:xfrm>
            <a:prstGeom prst="donut">
              <a:avLst>
                <a:gd name="adj" fmla="val 20000"/>
              </a:avLst>
            </a:prstGeom>
            <a:solidFill>
              <a:schemeClr val="bg1">
                <a:lumMod val="50000"/>
              </a:schemeClr>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grpSp>
          <p:nvGrpSpPr>
            <p:cNvPr id="31" name="Group 30"/>
            <p:cNvGrpSpPr/>
            <p:nvPr/>
          </p:nvGrpSpPr>
          <p:grpSpPr>
            <a:xfrm>
              <a:off x="18357483" y="1723350"/>
              <a:ext cx="1493738" cy="3099539"/>
              <a:chOff x="15877758" y="170438"/>
              <a:chExt cx="1493738" cy="3099539"/>
            </a:xfrm>
          </p:grpSpPr>
          <p:sp>
            <p:nvSpPr>
              <p:cNvPr id="35" name="Rectangle 34"/>
              <p:cNvSpPr/>
              <p:nvPr/>
            </p:nvSpPr>
            <p:spPr>
              <a:xfrm rot="17700000">
                <a:off x="15074857" y="973339"/>
                <a:ext cx="3099539" cy="1493738"/>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36" name="Rectangle 35"/>
              <p:cNvSpPr/>
              <p:nvPr/>
            </p:nvSpPr>
            <p:spPr>
              <a:xfrm rot="17700000">
                <a:off x="15074857" y="973339"/>
                <a:ext cx="3099539" cy="149373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41286" tIns="0" rIns="0" bIns="0" numCol="1" spcCol="1270" anchor="ctr" anchorCtr="0">
                <a:noAutofit/>
              </a:bodyPr>
              <a:lstStyle/>
              <a:p>
                <a:pPr defTabSz="722451">
                  <a:lnSpc>
                    <a:spcPct val="90000"/>
                  </a:lnSpc>
                  <a:spcBef>
                    <a:spcPct val="0"/>
                  </a:spcBef>
                  <a:spcAft>
                    <a:spcPct val="35000"/>
                  </a:spcAft>
                </a:pPr>
                <a:r>
                  <a:rPr lang="es-HN" sz="1625" dirty="0">
                    <a:solidFill>
                      <a:schemeClr val="tx1"/>
                    </a:solidFill>
                    <a:latin typeface="Lato Light"/>
                    <a:cs typeface="Lato Light"/>
                  </a:rPr>
                  <a:t>Voice</a:t>
                </a:r>
                <a:endParaRPr lang="en-US" sz="2926" dirty="0">
                  <a:solidFill>
                    <a:schemeClr val="tx1"/>
                  </a:solidFill>
                  <a:latin typeface="Lato Light"/>
                  <a:cs typeface="Lato Light"/>
                </a:endParaRPr>
              </a:p>
            </p:txBody>
          </p:sp>
        </p:grpSp>
      </p:grpSp>
      <p:grpSp>
        <p:nvGrpSpPr>
          <p:cNvPr id="57" name="Group 56"/>
          <p:cNvGrpSpPr/>
          <p:nvPr/>
        </p:nvGrpSpPr>
        <p:grpSpPr>
          <a:xfrm>
            <a:off x="15037293" y="5476746"/>
            <a:ext cx="1733364" cy="3078852"/>
            <a:chOff x="12873575" y="5158436"/>
            <a:chExt cx="2132816" cy="3788369"/>
          </a:xfrm>
        </p:grpSpPr>
        <p:sp>
          <p:nvSpPr>
            <p:cNvPr id="58" name="Oval 57"/>
            <p:cNvSpPr/>
            <p:nvPr/>
          </p:nvSpPr>
          <p:spPr>
            <a:xfrm>
              <a:off x="13712173" y="5158436"/>
              <a:ext cx="1294218" cy="1294218"/>
            </a:xfrm>
            <a:prstGeom prst="ellipse">
              <a:avLst/>
            </a:prstGeom>
            <a:solidFill>
              <a:schemeClr val="bg1">
                <a:lumMod val="75000"/>
              </a:schemeClr>
            </a:solidFill>
            <a:ln>
              <a:noFill/>
            </a:ln>
          </p:spPr>
          <p:style>
            <a:lnRef idx="2">
              <a:scrgbClr r="0" g="0" b="0"/>
            </a:lnRef>
            <a:fillRef idx="1">
              <a:scrgbClr r="0" g="0" b="0"/>
            </a:fillRef>
            <a:effectRef idx="0">
              <a:schemeClr val="accent4">
                <a:hueOff val="7553772"/>
                <a:satOff val="-23269"/>
                <a:lumOff val="-7412"/>
                <a:alphaOff val="0"/>
              </a:schemeClr>
            </a:effectRef>
            <a:fontRef idx="minor">
              <a:schemeClr val="lt1"/>
            </a:fontRef>
          </p:style>
        </p:sp>
        <p:grpSp>
          <p:nvGrpSpPr>
            <p:cNvPr id="59" name="Group 58"/>
            <p:cNvGrpSpPr/>
            <p:nvPr/>
          </p:nvGrpSpPr>
          <p:grpSpPr>
            <a:xfrm>
              <a:off x="12873575" y="6265558"/>
              <a:ext cx="1292796" cy="2681247"/>
              <a:chOff x="10393850" y="4712646"/>
              <a:chExt cx="1292796" cy="2681247"/>
            </a:xfrm>
          </p:grpSpPr>
          <p:sp>
            <p:nvSpPr>
              <p:cNvPr id="60" name="Rectangle 59"/>
              <p:cNvSpPr/>
              <p:nvPr/>
            </p:nvSpPr>
            <p:spPr>
              <a:xfrm rot="17700000">
                <a:off x="9699624" y="5406872"/>
                <a:ext cx="2681247" cy="1292796"/>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1" name="Rectangle 60"/>
              <p:cNvSpPr/>
              <p:nvPr/>
            </p:nvSpPr>
            <p:spPr>
              <a:xfrm rot="17700000">
                <a:off x="9699624" y="5406872"/>
                <a:ext cx="2681247" cy="1292796"/>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41286" bIns="0" numCol="1" spcCol="1270" anchor="ctr" anchorCtr="0">
                <a:noAutofit/>
              </a:bodyPr>
              <a:lstStyle/>
              <a:p>
                <a:pPr algn="r" defTabSz="722451">
                  <a:lnSpc>
                    <a:spcPct val="90000"/>
                  </a:lnSpc>
                  <a:spcBef>
                    <a:spcPct val="0"/>
                  </a:spcBef>
                  <a:spcAft>
                    <a:spcPct val="35000"/>
                  </a:spcAft>
                </a:pPr>
                <a:r>
                  <a:rPr lang="es-HN" sz="1625" dirty="0">
                    <a:solidFill>
                      <a:schemeClr val="tx1"/>
                    </a:solidFill>
                    <a:latin typeface="Lato Light"/>
                    <a:cs typeface="Lato Light"/>
                  </a:rPr>
                  <a:t>Mastering</a:t>
                </a:r>
                <a:endParaRPr lang="en-US" sz="2926" dirty="0">
                  <a:solidFill>
                    <a:schemeClr val="tx1"/>
                  </a:solidFill>
                  <a:latin typeface="Lato Light"/>
                  <a:cs typeface="Lato Light"/>
                </a:endParaRPr>
              </a:p>
            </p:txBody>
          </p:sp>
        </p:grpSp>
      </p:grpSp>
    </p:spTree>
    <p:extLst>
      <p:ext uri="{BB962C8B-B14F-4D97-AF65-F5344CB8AC3E}">
        <p14:creationId xmlns:p14="http://schemas.microsoft.com/office/powerpoint/2010/main" val="1442158860"/>
      </p:ext>
    </p:extLst>
  </p:cSld>
  <p:clrMapOvr>
    <a:masterClrMapping/>
  </p:clrMapOvr>
  <mc:AlternateContent xmlns:mc="http://schemas.openxmlformats.org/markup-compatibility/2006" xmlns:p14="http://schemas.microsoft.com/office/powerpoint/2010/main">
    <mc:Choice Requires="p14">
      <p:transition spd="slow" p14:dur="800" advClick="0" advTm="4000">
        <p14:flythrough/>
      </p:transition>
    </mc:Choice>
    <mc:Fallback xmlns="">
      <p:transition xmlns:p14="http://schemas.microsoft.com/office/powerpoint/2010/main" spd="slow" advClick="0" advTm="4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900" decel="100000" fill="hold"/>
                                        <p:tgtEl>
                                          <p:spTgt spid="1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ppt_x"/>
                                          </p:val>
                                        </p:tav>
                                        <p:tav tm="100000">
                                          <p:val>
                                            <p:strVal val="#ppt_x"/>
                                          </p:val>
                                        </p:tav>
                                      </p:tavLst>
                                    </p:anim>
                                    <p:anim calcmode="lin" valueType="num">
                                      <p:cBhvr additive="base">
                                        <p:cTn id="23" dur="50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 presetClass="entr" presetSubtype="4"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2000"/>
                            </p:stCondLst>
                            <p:childTnLst>
                              <p:par>
                                <p:cTn id="38" presetID="2" presetClass="entr" presetSubtype="4"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2500"/>
                            </p:stCondLst>
                            <p:childTnLst>
                              <p:par>
                                <p:cTn id="43" presetID="2" presetClass="entr" presetSubtype="4" fill="hold"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fill="hold"/>
                                        <p:tgtEl>
                                          <p:spTgt spid="9"/>
                                        </p:tgtEl>
                                        <p:attrNameLst>
                                          <p:attrName>ppt_x</p:attrName>
                                        </p:attrNameLst>
                                      </p:cBhvr>
                                      <p:tavLst>
                                        <p:tav tm="0">
                                          <p:val>
                                            <p:strVal val="#ppt_x"/>
                                          </p:val>
                                        </p:tav>
                                        <p:tav tm="100000">
                                          <p:val>
                                            <p:strVal val="#ppt_x"/>
                                          </p:val>
                                        </p:tav>
                                      </p:tavLst>
                                    </p:anim>
                                    <p:anim calcmode="lin" valueType="num">
                                      <p:cBhvr additive="base">
                                        <p:cTn id="46" dur="500" fill="hold"/>
                                        <p:tgtEl>
                                          <p:spTgt spid="9"/>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additive="base">
                                        <p:cTn id="49" dur="500" fill="hold"/>
                                        <p:tgtEl>
                                          <p:spTgt spid="57"/>
                                        </p:tgtEl>
                                        <p:attrNameLst>
                                          <p:attrName>ppt_x</p:attrName>
                                        </p:attrNameLst>
                                      </p:cBhvr>
                                      <p:tavLst>
                                        <p:tav tm="0">
                                          <p:val>
                                            <p:strVal val="#ppt_x"/>
                                          </p:val>
                                        </p:tav>
                                        <p:tav tm="100000">
                                          <p:val>
                                            <p:strVal val="#ppt_x"/>
                                          </p:val>
                                        </p:tav>
                                      </p:tavLst>
                                    </p:anim>
                                    <p:anim calcmode="lin" valueType="num">
                                      <p:cBhvr additive="base">
                                        <p:cTn id="50" dur="500" fill="hold"/>
                                        <p:tgtEl>
                                          <p:spTgt spid="57"/>
                                        </p:tgtEl>
                                        <p:attrNameLst>
                                          <p:attrName>ppt_y</p:attrName>
                                        </p:attrNameLst>
                                      </p:cBhvr>
                                      <p:tavLst>
                                        <p:tav tm="0">
                                          <p:val>
                                            <p:strVal val="1+#ppt_h/2"/>
                                          </p:val>
                                        </p:tav>
                                        <p:tav tm="100000">
                                          <p:val>
                                            <p:strVal val="#ppt_y"/>
                                          </p:val>
                                        </p:tav>
                                      </p:tavLst>
                                    </p:anim>
                                  </p:childTnLst>
                                </p:cTn>
                              </p:par>
                            </p:childTnLst>
                          </p:cTn>
                        </p:par>
                        <p:par>
                          <p:cTn id="51" fill="hold">
                            <p:stCondLst>
                              <p:cond delay="3000"/>
                            </p:stCondLst>
                            <p:childTnLst>
                              <p:par>
                                <p:cTn id="52" presetID="10" presetClass="entr" presetSubtype="0" fill="hold" nodeType="after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fade">
                                      <p:cBhvr>
                                        <p:cTn id="5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ubtitle 21"/>
          <p:cNvSpPr txBox="1">
            <a:spLocks/>
          </p:cNvSpPr>
          <p:nvPr/>
        </p:nvSpPr>
        <p:spPr>
          <a:xfrm>
            <a:off x="2452234" y="10523611"/>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sp>
        <p:nvSpPr>
          <p:cNvPr id="52" name="Freeform 1"/>
          <p:cNvSpPr>
            <a:spLocks noChangeArrowheads="1"/>
          </p:cNvSpPr>
          <p:nvPr/>
        </p:nvSpPr>
        <p:spPr bwMode="auto">
          <a:xfrm>
            <a:off x="2605878" y="3615214"/>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1"/>
          </a:solidFill>
          <a:ln>
            <a:noFill/>
          </a:ln>
          <a:effectLst/>
          <a:extLst/>
        </p:spPr>
        <p:txBody>
          <a:bodyPr wrap="none" lIns="148599" tIns="74300" rIns="148599" bIns="74300" anchor="ctr"/>
          <a:lstStyle/>
          <a:p>
            <a:endParaRPr lang="en-US" sz="2926" dirty="0">
              <a:solidFill>
                <a:schemeClr val="tx1">
                  <a:lumMod val="50000"/>
                  <a:lumOff val="50000"/>
                </a:schemeClr>
              </a:solidFill>
              <a:latin typeface="Lato Light"/>
            </a:endParaRPr>
          </a:p>
        </p:txBody>
      </p:sp>
      <p:sp>
        <p:nvSpPr>
          <p:cNvPr id="53" name="Freeform 2"/>
          <p:cNvSpPr>
            <a:spLocks noChangeArrowheads="1"/>
          </p:cNvSpPr>
          <p:nvPr/>
        </p:nvSpPr>
        <p:spPr bwMode="auto">
          <a:xfrm>
            <a:off x="3436826" y="4369054"/>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4" name="Freeform 1"/>
          <p:cNvSpPr>
            <a:spLocks noChangeArrowheads="1"/>
          </p:cNvSpPr>
          <p:nvPr/>
        </p:nvSpPr>
        <p:spPr bwMode="auto">
          <a:xfrm>
            <a:off x="5072056" y="5024769"/>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5" name="Freeform 2"/>
          <p:cNvSpPr>
            <a:spLocks noChangeArrowheads="1"/>
          </p:cNvSpPr>
          <p:nvPr/>
        </p:nvSpPr>
        <p:spPr bwMode="auto">
          <a:xfrm>
            <a:off x="5903004" y="5778610"/>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6" name="Freeform 1"/>
          <p:cNvSpPr>
            <a:spLocks noChangeArrowheads="1"/>
          </p:cNvSpPr>
          <p:nvPr/>
        </p:nvSpPr>
        <p:spPr bwMode="auto">
          <a:xfrm>
            <a:off x="7575317" y="3615214"/>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7" name="Freeform 2"/>
          <p:cNvSpPr>
            <a:spLocks noChangeArrowheads="1"/>
          </p:cNvSpPr>
          <p:nvPr/>
        </p:nvSpPr>
        <p:spPr bwMode="auto">
          <a:xfrm>
            <a:off x="8406262" y="4369054"/>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8" name="Freeform 1"/>
          <p:cNvSpPr>
            <a:spLocks noChangeArrowheads="1"/>
          </p:cNvSpPr>
          <p:nvPr/>
        </p:nvSpPr>
        <p:spPr bwMode="auto">
          <a:xfrm>
            <a:off x="10078578" y="5024769"/>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59" name="Freeform 2"/>
          <p:cNvSpPr>
            <a:spLocks noChangeArrowheads="1"/>
          </p:cNvSpPr>
          <p:nvPr/>
        </p:nvSpPr>
        <p:spPr bwMode="auto">
          <a:xfrm>
            <a:off x="10909525" y="5778610"/>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60" name="Freeform 1"/>
          <p:cNvSpPr>
            <a:spLocks noChangeArrowheads="1"/>
          </p:cNvSpPr>
          <p:nvPr/>
        </p:nvSpPr>
        <p:spPr bwMode="auto">
          <a:xfrm>
            <a:off x="12626603" y="3615214"/>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61" name="Freeform 2"/>
          <p:cNvSpPr>
            <a:spLocks noChangeArrowheads="1"/>
          </p:cNvSpPr>
          <p:nvPr/>
        </p:nvSpPr>
        <p:spPr bwMode="auto">
          <a:xfrm>
            <a:off x="13457555" y="4369054"/>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62" name="Freeform 1"/>
          <p:cNvSpPr>
            <a:spLocks noChangeArrowheads="1"/>
          </p:cNvSpPr>
          <p:nvPr/>
        </p:nvSpPr>
        <p:spPr bwMode="auto">
          <a:xfrm>
            <a:off x="15180316" y="4940512"/>
            <a:ext cx="2039588" cy="2983738"/>
          </a:xfrm>
          <a:custGeom>
            <a:avLst/>
            <a:gdLst>
              <a:gd name="T0" fmla="*/ 2560 w 5121"/>
              <a:gd name="T1" fmla="*/ 940 h 7486"/>
              <a:gd name="T2" fmla="*/ 2560 w 5121"/>
              <a:gd name="T3" fmla="*/ 940 h 7486"/>
              <a:gd name="T4" fmla="*/ 3572 w 5121"/>
              <a:gd name="T5" fmla="*/ 1353 h 7486"/>
              <a:gd name="T6" fmla="*/ 3974 w 5121"/>
              <a:gd name="T7" fmla="*/ 2365 h 7486"/>
              <a:gd name="T8" fmla="*/ 3572 w 5121"/>
              <a:gd name="T9" fmla="*/ 3304 h 7486"/>
              <a:gd name="T10" fmla="*/ 2560 w 5121"/>
              <a:gd name="T11" fmla="*/ 4584 h 7486"/>
              <a:gd name="T12" fmla="*/ 1549 w 5121"/>
              <a:gd name="T13" fmla="*/ 3304 h 7486"/>
              <a:gd name="T14" fmla="*/ 1146 w 5121"/>
              <a:gd name="T15" fmla="*/ 2365 h 7486"/>
              <a:gd name="T16" fmla="*/ 1549 w 5121"/>
              <a:gd name="T17" fmla="*/ 1353 h 7486"/>
              <a:gd name="T18" fmla="*/ 2560 w 5121"/>
              <a:gd name="T19" fmla="*/ 940 h 7486"/>
              <a:gd name="T20" fmla="*/ 2560 w 5121"/>
              <a:gd name="T21" fmla="*/ 0 h 7486"/>
              <a:gd name="T22" fmla="*/ 2560 w 5121"/>
              <a:gd name="T23" fmla="*/ 0 h 7486"/>
              <a:gd name="T24" fmla="*/ 878 w 5121"/>
              <a:gd name="T25" fmla="*/ 672 h 7486"/>
              <a:gd name="T26" fmla="*/ 878 w 5121"/>
              <a:gd name="T27" fmla="*/ 3975 h 7486"/>
              <a:gd name="T28" fmla="*/ 2560 w 5121"/>
              <a:gd name="T29" fmla="*/ 7485 h 7486"/>
              <a:gd name="T30" fmla="*/ 4181 w 5121"/>
              <a:gd name="T31" fmla="*/ 3975 h 7486"/>
              <a:gd name="T32" fmla="*/ 4181 w 5121"/>
              <a:gd name="T33" fmla="*/ 672 h 7486"/>
              <a:gd name="T34" fmla="*/ 2560 w 5121"/>
              <a:gd name="T35" fmla="*/ 0 h 7486"/>
              <a:gd name="T36" fmla="*/ 2560 w 5121"/>
              <a:gd name="T37" fmla="*/ 940 h 7486"/>
              <a:gd name="T38" fmla="*/ 2560 w 5121"/>
              <a:gd name="T39" fmla="*/ 0 h 7486"/>
              <a:gd name="T40" fmla="*/ 2560 w 5121"/>
              <a:gd name="T41" fmla="*/ 0 h 7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21" h="7486">
                <a:moveTo>
                  <a:pt x="2560" y="940"/>
                </a:moveTo>
                <a:lnTo>
                  <a:pt x="2560" y="940"/>
                </a:lnTo>
                <a:cubicBezTo>
                  <a:pt x="2901" y="940"/>
                  <a:pt x="3304" y="1074"/>
                  <a:pt x="3572" y="1353"/>
                </a:cubicBezTo>
                <a:cubicBezTo>
                  <a:pt x="3778" y="1621"/>
                  <a:pt x="3974" y="1952"/>
                  <a:pt x="3974" y="2365"/>
                </a:cubicBezTo>
                <a:cubicBezTo>
                  <a:pt x="3974" y="2695"/>
                  <a:pt x="3778" y="3036"/>
                  <a:pt x="3572" y="3304"/>
                </a:cubicBezTo>
                <a:cubicBezTo>
                  <a:pt x="3499" y="3376"/>
                  <a:pt x="3035" y="3841"/>
                  <a:pt x="2560" y="4584"/>
                </a:cubicBezTo>
                <a:cubicBezTo>
                  <a:pt x="2086" y="3841"/>
                  <a:pt x="1611" y="3376"/>
                  <a:pt x="1549" y="3304"/>
                </a:cubicBezTo>
                <a:cubicBezTo>
                  <a:pt x="1280" y="3036"/>
                  <a:pt x="1146" y="2695"/>
                  <a:pt x="1146" y="2365"/>
                </a:cubicBezTo>
                <a:cubicBezTo>
                  <a:pt x="1146" y="1952"/>
                  <a:pt x="1280" y="1621"/>
                  <a:pt x="1549" y="1353"/>
                </a:cubicBezTo>
                <a:cubicBezTo>
                  <a:pt x="1817" y="1074"/>
                  <a:pt x="2158" y="940"/>
                  <a:pt x="2560" y="940"/>
                </a:cubicBezTo>
                <a:lnTo>
                  <a:pt x="2560" y="0"/>
                </a:lnTo>
                <a:lnTo>
                  <a:pt x="2560" y="0"/>
                </a:lnTo>
                <a:cubicBezTo>
                  <a:pt x="1951" y="0"/>
                  <a:pt x="1343" y="196"/>
                  <a:pt x="878" y="672"/>
                </a:cubicBezTo>
                <a:cubicBezTo>
                  <a:pt x="0" y="1621"/>
                  <a:pt x="0" y="3098"/>
                  <a:pt x="878" y="3975"/>
                </a:cubicBezTo>
                <a:cubicBezTo>
                  <a:pt x="878" y="3975"/>
                  <a:pt x="2560" y="5596"/>
                  <a:pt x="2560" y="7485"/>
                </a:cubicBezTo>
                <a:cubicBezTo>
                  <a:pt x="2560" y="5596"/>
                  <a:pt x="4181" y="3975"/>
                  <a:pt x="4181" y="3975"/>
                </a:cubicBezTo>
                <a:cubicBezTo>
                  <a:pt x="5120" y="3098"/>
                  <a:pt x="5120" y="1621"/>
                  <a:pt x="4181" y="672"/>
                </a:cubicBezTo>
                <a:cubicBezTo>
                  <a:pt x="3778" y="196"/>
                  <a:pt x="3169" y="0"/>
                  <a:pt x="2560" y="0"/>
                </a:cubicBezTo>
                <a:lnTo>
                  <a:pt x="2560" y="940"/>
                </a:lnTo>
                <a:close/>
                <a:moveTo>
                  <a:pt x="2560" y="0"/>
                </a:moveTo>
                <a:lnTo>
                  <a:pt x="2560" y="0"/>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63" name="Freeform 2"/>
          <p:cNvSpPr>
            <a:spLocks noChangeArrowheads="1"/>
          </p:cNvSpPr>
          <p:nvPr/>
        </p:nvSpPr>
        <p:spPr bwMode="auto">
          <a:xfrm>
            <a:off x="16011261" y="5694353"/>
            <a:ext cx="377700" cy="374286"/>
          </a:xfrm>
          <a:custGeom>
            <a:avLst/>
            <a:gdLst>
              <a:gd name="T0" fmla="*/ 949 w 950"/>
              <a:gd name="T1" fmla="*/ 476 h 941"/>
              <a:gd name="T2" fmla="*/ 949 w 950"/>
              <a:gd name="T3" fmla="*/ 476 h 941"/>
              <a:gd name="T4" fmla="*/ 474 w 950"/>
              <a:gd name="T5" fmla="*/ 940 h 941"/>
              <a:gd name="T6" fmla="*/ 0 w 950"/>
              <a:gd name="T7" fmla="*/ 476 h 941"/>
              <a:gd name="T8" fmla="*/ 474 w 950"/>
              <a:gd name="T9" fmla="*/ 0 h 941"/>
              <a:gd name="T10" fmla="*/ 949 w 950"/>
              <a:gd name="T11" fmla="*/ 476 h 941"/>
              <a:gd name="T12" fmla="*/ 949 w 950"/>
              <a:gd name="T13" fmla="*/ 476 h 941"/>
              <a:gd name="T14" fmla="*/ 949 w 950"/>
              <a:gd name="T15" fmla="*/ 476 h 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0" h="941">
                <a:moveTo>
                  <a:pt x="949" y="476"/>
                </a:moveTo>
                <a:lnTo>
                  <a:pt x="949" y="476"/>
                </a:lnTo>
                <a:cubicBezTo>
                  <a:pt x="949" y="672"/>
                  <a:pt x="743" y="940"/>
                  <a:pt x="474" y="940"/>
                </a:cubicBezTo>
                <a:cubicBezTo>
                  <a:pt x="206" y="940"/>
                  <a:pt x="0" y="672"/>
                  <a:pt x="0" y="476"/>
                </a:cubicBezTo>
                <a:cubicBezTo>
                  <a:pt x="0" y="197"/>
                  <a:pt x="206" y="0"/>
                  <a:pt x="474" y="0"/>
                </a:cubicBezTo>
                <a:cubicBezTo>
                  <a:pt x="743" y="0"/>
                  <a:pt x="949" y="197"/>
                  <a:pt x="949" y="476"/>
                </a:cubicBezTo>
                <a:close/>
                <a:moveTo>
                  <a:pt x="949" y="476"/>
                </a:moveTo>
                <a:lnTo>
                  <a:pt x="949" y="476"/>
                </a:lnTo>
                <a:close/>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48599" tIns="74300" rIns="148599" bIns="74300" anchor="ctr"/>
          <a:lstStyle/>
          <a:p>
            <a:endParaRPr lang="en-US" sz="2926" dirty="0">
              <a:latin typeface="Lato Light"/>
            </a:endParaRPr>
          </a:p>
        </p:txBody>
      </p:sp>
      <p:sp>
        <p:nvSpPr>
          <p:cNvPr id="64" name="Freeform 3"/>
          <p:cNvSpPr>
            <a:spLocks noChangeArrowheads="1"/>
          </p:cNvSpPr>
          <p:nvPr/>
        </p:nvSpPr>
        <p:spPr bwMode="auto">
          <a:xfrm>
            <a:off x="3243550" y="9396015"/>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1"/>
          </a:solidFill>
          <a:ln>
            <a:noFill/>
          </a:ln>
          <a:effectLst/>
        </p:spPr>
        <p:txBody>
          <a:bodyPr wrap="none" lIns="198127" tIns="99063" rIns="198127" bIns="99063" anchor="ctr"/>
          <a:lstStyle/>
          <a:p>
            <a:endParaRPr lang="en-US" sz="2926" dirty="0">
              <a:latin typeface="Lato Light"/>
            </a:endParaRPr>
          </a:p>
        </p:txBody>
      </p:sp>
      <p:sp>
        <p:nvSpPr>
          <p:cNvPr id="65" name="Freeform 3"/>
          <p:cNvSpPr>
            <a:spLocks noChangeArrowheads="1"/>
          </p:cNvSpPr>
          <p:nvPr/>
        </p:nvSpPr>
        <p:spPr bwMode="auto">
          <a:xfrm>
            <a:off x="5709735" y="9396015"/>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2"/>
          </a:solidFill>
          <a:ln>
            <a:noFill/>
          </a:ln>
          <a:effectLst/>
        </p:spPr>
        <p:txBody>
          <a:bodyPr wrap="none" lIns="198127" tIns="99063" rIns="198127" bIns="99063" anchor="ctr"/>
          <a:lstStyle/>
          <a:p>
            <a:endParaRPr lang="en-US" sz="2926" dirty="0">
              <a:latin typeface="Lato Light"/>
            </a:endParaRPr>
          </a:p>
        </p:txBody>
      </p:sp>
      <p:sp>
        <p:nvSpPr>
          <p:cNvPr id="66" name="Freeform 3"/>
          <p:cNvSpPr>
            <a:spLocks noChangeArrowheads="1"/>
          </p:cNvSpPr>
          <p:nvPr/>
        </p:nvSpPr>
        <p:spPr bwMode="auto">
          <a:xfrm>
            <a:off x="8181102" y="9396015"/>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3"/>
          </a:solidFill>
          <a:ln>
            <a:noFill/>
          </a:ln>
          <a:effectLst/>
        </p:spPr>
        <p:txBody>
          <a:bodyPr wrap="none" lIns="198127" tIns="99063" rIns="198127" bIns="99063" anchor="ctr"/>
          <a:lstStyle/>
          <a:p>
            <a:endParaRPr lang="en-US" sz="2926" dirty="0">
              <a:latin typeface="Lato Light"/>
            </a:endParaRPr>
          </a:p>
        </p:txBody>
      </p:sp>
      <p:sp>
        <p:nvSpPr>
          <p:cNvPr id="67" name="Freeform 3"/>
          <p:cNvSpPr>
            <a:spLocks noChangeArrowheads="1"/>
          </p:cNvSpPr>
          <p:nvPr/>
        </p:nvSpPr>
        <p:spPr bwMode="auto">
          <a:xfrm>
            <a:off x="13255597" y="9414563"/>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5"/>
          </a:solidFill>
          <a:ln>
            <a:noFill/>
          </a:ln>
          <a:effectLst/>
        </p:spPr>
        <p:txBody>
          <a:bodyPr wrap="none" lIns="198127" tIns="99063" rIns="198127" bIns="99063" anchor="ctr"/>
          <a:lstStyle/>
          <a:p>
            <a:endParaRPr lang="en-US" sz="2926" dirty="0">
              <a:latin typeface="Lato Light"/>
            </a:endParaRPr>
          </a:p>
        </p:txBody>
      </p:sp>
      <p:sp>
        <p:nvSpPr>
          <p:cNvPr id="68" name="Oval 67"/>
          <p:cNvSpPr/>
          <p:nvPr/>
        </p:nvSpPr>
        <p:spPr>
          <a:xfrm>
            <a:off x="3529537" y="6592616"/>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69" name="Straight Connector 68"/>
          <p:cNvCxnSpPr/>
          <p:nvPr/>
        </p:nvCxnSpPr>
        <p:spPr>
          <a:xfrm flipV="1">
            <a:off x="3625471" y="6790074"/>
            <a:ext cx="0" cy="2605945"/>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0" name="Oval 69"/>
          <p:cNvSpPr/>
          <p:nvPr/>
        </p:nvSpPr>
        <p:spPr>
          <a:xfrm>
            <a:off x="8507987" y="6579712"/>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1" name="Straight Connector 70"/>
          <p:cNvCxnSpPr/>
          <p:nvPr/>
        </p:nvCxnSpPr>
        <p:spPr>
          <a:xfrm flipV="1">
            <a:off x="8587181" y="6777173"/>
            <a:ext cx="0" cy="2618845"/>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2" name="Oval 71"/>
          <p:cNvSpPr/>
          <p:nvPr/>
        </p:nvSpPr>
        <p:spPr>
          <a:xfrm>
            <a:off x="13549730" y="6566818"/>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3" name="Straight Connector 72"/>
          <p:cNvCxnSpPr/>
          <p:nvPr/>
        </p:nvCxnSpPr>
        <p:spPr>
          <a:xfrm flipV="1">
            <a:off x="13645666" y="6764272"/>
            <a:ext cx="0" cy="2631972"/>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4" name="Oval 73"/>
          <p:cNvSpPr/>
          <p:nvPr/>
        </p:nvSpPr>
        <p:spPr>
          <a:xfrm>
            <a:off x="5996236" y="7923689"/>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5" name="Straight Connector 74"/>
          <p:cNvCxnSpPr/>
          <p:nvPr/>
        </p:nvCxnSpPr>
        <p:spPr>
          <a:xfrm flipV="1">
            <a:off x="6092172" y="8121140"/>
            <a:ext cx="0" cy="1293426"/>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10993746" y="7929337"/>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7" name="Straight Connector 76"/>
          <p:cNvCxnSpPr/>
          <p:nvPr/>
        </p:nvCxnSpPr>
        <p:spPr>
          <a:xfrm flipV="1">
            <a:off x="11089681" y="8126788"/>
            <a:ext cx="0" cy="1269230"/>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16089345" y="7937822"/>
            <a:ext cx="210300" cy="210354"/>
          </a:xfrm>
          <a:prstGeom prst="ellipse">
            <a:avLst/>
          </a:prstGeom>
          <a:solidFill>
            <a:schemeClr val="tx1"/>
          </a:solidFill>
          <a:ln>
            <a:solidFill>
              <a:srgbClr val="C5C5C5"/>
            </a:solidFill>
          </a:ln>
        </p:spPr>
        <p:style>
          <a:lnRef idx="2">
            <a:scrgbClr r="0" g="0" b="0"/>
          </a:lnRef>
          <a:fillRef idx="1">
            <a:scrgbClr r="0" g="0" b="0"/>
          </a:fillRef>
          <a:effectRef idx="0">
            <a:schemeClr val="accent4">
              <a:hueOff val="0"/>
              <a:satOff val="0"/>
              <a:lumOff val="0"/>
              <a:alphaOff val="0"/>
            </a:schemeClr>
          </a:effectRef>
          <a:fontRef idx="minor">
            <a:schemeClr val="lt1"/>
          </a:fontRef>
        </p:style>
      </p:sp>
      <p:cxnSp>
        <p:nvCxnSpPr>
          <p:cNvPr id="79" name="Straight Connector 78"/>
          <p:cNvCxnSpPr/>
          <p:nvPr/>
        </p:nvCxnSpPr>
        <p:spPr>
          <a:xfrm flipV="1">
            <a:off x="16185279" y="8135272"/>
            <a:ext cx="0" cy="1260743"/>
          </a:xfrm>
          <a:prstGeom prst="line">
            <a:avLst/>
          </a:prstGeom>
          <a:solidFill>
            <a:schemeClr val="tx1">
              <a:lumMod val="65000"/>
              <a:lumOff val="35000"/>
            </a:schemeClr>
          </a:solidFill>
          <a:ln>
            <a:solidFill>
              <a:srgbClr val="C5C5C5"/>
            </a:solidFill>
            <a:prstDash val="sysDot"/>
          </a:ln>
        </p:spPr>
        <p:style>
          <a:lnRef idx="1">
            <a:schemeClr val="accent1"/>
          </a:lnRef>
          <a:fillRef idx="0">
            <a:schemeClr val="accent1"/>
          </a:fillRef>
          <a:effectRef idx="0">
            <a:schemeClr val="accent1"/>
          </a:effectRef>
          <a:fontRef idx="minor">
            <a:schemeClr val="tx1"/>
          </a:fontRef>
        </p:style>
      </p:cxnSp>
      <p:sp>
        <p:nvSpPr>
          <p:cNvPr id="80" name="Freeform 3"/>
          <p:cNvSpPr>
            <a:spLocks noChangeArrowheads="1"/>
          </p:cNvSpPr>
          <p:nvPr/>
        </p:nvSpPr>
        <p:spPr bwMode="auto">
          <a:xfrm>
            <a:off x="15794859" y="9396241"/>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6"/>
          </a:solidFill>
          <a:ln>
            <a:noFill/>
          </a:ln>
          <a:effectLst/>
        </p:spPr>
        <p:txBody>
          <a:bodyPr wrap="none" lIns="198127" tIns="99063" rIns="198127" bIns="99063" anchor="ctr"/>
          <a:lstStyle/>
          <a:p>
            <a:endParaRPr lang="en-US" sz="2926" dirty="0">
              <a:latin typeface="Lato Light"/>
            </a:endParaRPr>
          </a:p>
        </p:txBody>
      </p:sp>
      <p:sp>
        <p:nvSpPr>
          <p:cNvPr id="81" name="Freeform 3"/>
          <p:cNvSpPr>
            <a:spLocks noChangeArrowheads="1"/>
          </p:cNvSpPr>
          <p:nvPr/>
        </p:nvSpPr>
        <p:spPr bwMode="auto">
          <a:xfrm>
            <a:off x="10696703" y="9396015"/>
            <a:ext cx="780275" cy="1075757"/>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4"/>
          </a:solidFill>
          <a:ln>
            <a:noFill/>
          </a:ln>
          <a:effectLst/>
        </p:spPr>
        <p:txBody>
          <a:bodyPr wrap="none" lIns="198127" tIns="99063" rIns="198127" bIns="99063" anchor="ctr"/>
          <a:lstStyle/>
          <a:p>
            <a:endParaRPr lang="en-US" sz="2926" dirty="0">
              <a:latin typeface="Lato Light"/>
            </a:endParaRPr>
          </a:p>
        </p:txBody>
      </p:sp>
      <p:sp>
        <p:nvSpPr>
          <p:cNvPr id="82" name="Subtitle 21"/>
          <p:cNvSpPr txBox="1">
            <a:spLocks/>
          </p:cNvSpPr>
          <p:nvPr/>
        </p:nvSpPr>
        <p:spPr>
          <a:xfrm>
            <a:off x="4918935" y="10521290"/>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sp>
        <p:nvSpPr>
          <p:cNvPr id="83" name="Subtitle 21"/>
          <p:cNvSpPr txBox="1">
            <a:spLocks/>
          </p:cNvSpPr>
          <p:nvPr/>
        </p:nvSpPr>
        <p:spPr>
          <a:xfrm>
            <a:off x="7399728" y="10533135"/>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sp>
        <p:nvSpPr>
          <p:cNvPr id="84" name="Subtitle 21"/>
          <p:cNvSpPr txBox="1">
            <a:spLocks/>
          </p:cNvSpPr>
          <p:nvPr/>
        </p:nvSpPr>
        <p:spPr>
          <a:xfrm>
            <a:off x="9916321" y="10531612"/>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sp>
        <p:nvSpPr>
          <p:cNvPr id="85" name="Subtitle 21"/>
          <p:cNvSpPr txBox="1">
            <a:spLocks/>
          </p:cNvSpPr>
          <p:nvPr/>
        </p:nvSpPr>
        <p:spPr>
          <a:xfrm>
            <a:off x="12472429" y="10521290"/>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sp>
        <p:nvSpPr>
          <p:cNvPr id="86" name="Subtitle 21"/>
          <p:cNvSpPr txBox="1">
            <a:spLocks/>
          </p:cNvSpPr>
          <p:nvPr/>
        </p:nvSpPr>
        <p:spPr>
          <a:xfrm>
            <a:off x="15015213" y="10533135"/>
            <a:ext cx="2346474" cy="615374"/>
          </a:xfrm>
          <a:prstGeom prst="rect">
            <a:avLst/>
          </a:prstGeom>
        </p:spPr>
        <p:txBody>
          <a:bodyPr vert="horz" lIns="198127" tIns="99063" rIns="198127" bIns="99063" rtlCol="0">
            <a:noAutofit/>
          </a:bodyPr>
          <a:lstStyle>
            <a:lvl1pPr marL="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163"/>
              </a:spcBef>
            </a:pPr>
            <a:r>
              <a:rPr lang="en-US" sz="1463" dirty="0">
                <a:solidFill>
                  <a:schemeClr val="tx1"/>
                </a:solidFill>
                <a:latin typeface="Lato Light"/>
                <a:cs typeface="Lato Light"/>
              </a:rPr>
              <a:t>Devices from costumers</a:t>
            </a:r>
          </a:p>
          <a:p>
            <a:pPr algn="ctr">
              <a:spcBef>
                <a:spcPts val="163"/>
              </a:spcBef>
            </a:pPr>
            <a:r>
              <a:rPr lang="en-US" sz="1463" dirty="0">
                <a:solidFill>
                  <a:schemeClr val="tx1"/>
                </a:solidFill>
                <a:latin typeface="Lato Light"/>
                <a:cs typeface="Lato Light"/>
              </a:rPr>
              <a:t>Lorem ipsum dolor sit</a:t>
            </a:r>
          </a:p>
        </p:txBody>
      </p:sp>
      <p:grpSp>
        <p:nvGrpSpPr>
          <p:cNvPr id="40" name="Group 39"/>
          <p:cNvGrpSpPr/>
          <p:nvPr/>
        </p:nvGrpSpPr>
        <p:grpSpPr>
          <a:xfrm>
            <a:off x="4883564" y="1676978"/>
            <a:ext cx="10044872" cy="1689698"/>
            <a:chOff x="5988388" y="483017"/>
            <a:chExt cx="12359700" cy="2079087"/>
          </a:xfrm>
        </p:grpSpPr>
        <p:sp>
          <p:nvSpPr>
            <p:cNvPr id="41" name="TextBox 40"/>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Costumer Checking</a:t>
              </a:r>
            </a:p>
          </p:txBody>
        </p:sp>
        <p:sp>
          <p:nvSpPr>
            <p:cNvPr id="43" name="Rectangle 4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4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947005002"/>
      </p:ext>
    </p:extLst>
  </p:cSld>
  <p:clrMapOvr>
    <a:masterClrMapping/>
  </p:clrMapOvr>
  <p:transition xmlns:p14="http://schemas.microsoft.com/office/powerpoint/2010/main" spd="slow" advClick="0" advTm="3000">
    <p:push dir="u"/>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52"/>
                                        </p:tgtEl>
                                        <p:attrNameLst>
                                          <p:attrName>style.visibility</p:attrName>
                                        </p:attrNameLst>
                                      </p:cBhvr>
                                      <p:to>
                                        <p:strVal val="visible"/>
                                      </p:to>
                                    </p:set>
                                    <p:animEffect transition="in" filter="fade">
                                      <p:cBhvr>
                                        <p:cTn id="14" dur="500"/>
                                        <p:tgtEl>
                                          <p:spTgt spid="52"/>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500"/>
                                        <p:tgtEl>
                                          <p:spTgt spid="53"/>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500"/>
                                        <p:tgtEl>
                                          <p:spTgt spid="68"/>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69"/>
                                        </p:tgtEl>
                                        <p:attrNameLst>
                                          <p:attrName>style.visibility</p:attrName>
                                        </p:attrNameLst>
                                      </p:cBhvr>
                                      <p:to>
                                        <p:strVal val="visible"/>
                                      </p:to>
                                    </p:set>
                                    <p:animEffect transition="in" filter="fade">
                                      <p:cBhvr>
                                        <p:cTn id="26" dur="500"/>
                                        <p:tgtEl>
                                          <p:spTgt spid="69"/>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fade">
                                      <p:cBhvr>
                                        <p:cTn id="30" dur="500"/>
                                        <p:tgtEl>
                                          <p:spTgt spid="64"/>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fade">
                                      <p:cBhvr>
                                        <p:cTn id="34" dur="500"/>
                                        <p:tgtEl>
                                          <p:spTgt spid="45"/>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500"/>
                                        <p:tgtEl>
                                          <p:spTgt spid="54"/>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fade">
                                      <p:cBhvr>
                                        <p:cTn id="46" dur="500"/>
                                        <p:tgtEl>
                                          <p:spTgt spid="74"/>
                                        </p:tgtEl>
                                      </p:cBhvr>
                                    </p:animEffect>
                                  </p:childTnLst>
                                </p:cTn>
                              </p:par>
                            </p:childTnLst>
                          </p:cTn>
                        </p:par>
                        <p:par>
                          <p:cTn id="47" fill="hold">
                            <p:stCondLst>
                              <p:cond delay="5500"/>
                            </p:stCondLst>
                            <p:childTnLst>
                              <p:par>
                                <p:cTn id="48" presetID="10" presetClass="entr" presetSubtype="0"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fade">
                                      <p:cBhvr>
                                        <p:cTn id="54" dur="500"/>
                                        <p:tgtEl>
                                          <p:spTgt spid="65"/>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82"/>
                                        </p:tgtEl>
                                        <p:attrNameLst>
                                          <p:attrName>style.visibility</p:attrName>
                                        </p:attrNameLst>
                                      </p:cBhvr>
                                      <p:to>
                                        <p:strVal val="visible"/>
                                      </p:to>
                                    </p:set>
                                    <p:animEffect transition="in" filter="fade">
                                      <p:cBhvr>
                                        <p:cTn id="58" dur="500"/>
                                        <p:tgtEl>
                                          <p:spTgt spid="82"/>
                                        </p:tgtEl>
                                      </p:cBhvr>
                                    </p:animEffect>
                                  </p:childTnLst>
                                </p:cTn>
                              </p:par>
                            </p:childTnLst>
                          </p:cTn>
                        </p:par>
                        <p:par>
                          <p:cTn id="59" fill="hold">
                            <p:stCondLst>
                              <p:cond delay="7000"/>
                            </p:stCondLst>
                            <p:childTnLst>
                              <p:par>
                                <p:cTn id="60" presetID="10" presetClass="entr" presetSubtype="0" fill="hold" grpId="0" nodeType="after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fade">
                                      <p:cBhvr>
                                        <p:cTn id="62" dur="500"/>
                                        <p:tgtEl>
                                          <p:spTgt spid="56"/>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fade">
                                      <p:cBhvr>
                                        <p:cTn id="66" dur="500"/>
                                        <p:tgtEl>
                                          <p:spTgt spid="57"/>
                                        </p:tgtEl>
                                      </p:cBhvr>
                                    </p:animEffect>
                                  </p:childTnLst>
                                </p:cTn>
                              </p:par>
                            </p:childTnLst>
                          </p:cTn>
                        </p:par>
                        <p:par>
                          <p:cTn id="67" fill="hold">
                            <p:stCondLst>
                              <p:cond delay="8000"/>
                            </p:stCondLst>
                            <p:childTnLst>
                              <p:par>
                                <p:cTn id="68" presetID="10" presetClass="entr" presetSubtype="0" fill="hold" nodeType="afterEffect">
                                  <p:stCondLst>
                                    <p:cond delay="0"/>
                                  </p:stCondLst>
                                  <p:childTnLst>
                                    <p:set>
                                      <p:cBhvr>
                                        <p:cTn id="69" dur="1" fill="hold">
                                          <p:stCondLst>
                                            <p:cond delay="0"/>
                                          </p:stCondLst>
                                        </p:cTn>
                                        <p:tgtEl>
                                          <p:spTgt spid="70"/>
                                        </p:tgtEl>
                                        <p:attrNameLst>
                                          <p:attrName>style.visibility</p:attrName>
                                        </p:attrNameLst>
                                      </p:cBhvr>
                                      <p:to>
                                        <p:strVal val="visible"/>
                                      </p:to>
                                    </p:set>
                                    <p:animEffect transition="in" filter="fade">
                                      <p:cBhvr>
                                        <p:cTn id="70" dur="500"/>
                                        <p:tgtEl>
                                          <p:spTgt spid="70"/>
                                        </p:tgtEl>
                                      </p:cBhvr>
                                    </p:animEffect>
                                  </p:childTnLst>
                                </p:cTn>
                              </p:par>
                            </p:childTnLst>
                          </p:cTn>
                        </p:par>
                        <p:par>
                          <p:cTn id="71" fill="hold">
                            <p:stCondLst>
                              <p:cond delay="8500"/>
                            </p:stCondLst>
                            <p:childTnLst>
                              <p:par>
                                <p:cTn id="72" presetID="10" presetClass="entr" presetSubtype="0"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500"/>
                                        <p:tgtEl>
                                          <p:spTgt spid="71"/>
                                        </p:tgtEl>
                                      </p:cBhvr>
                                    </p:animEffect>
                                  </p:childTnLst>
                                </p:cTn>
                              </p:par>
                            </p:childTnLst>
                          </p:cTn>
                        </p:par>
                        <p:par>
                          <p:cTn id="75" fill="hold">
                            <p:stCondLst>
                              <p:cond delay="9000"/>
                            </p:stCondLst>
                            <p:childTnLst>
                              <p:par>
                                <p:cTn id="76" presetID="10" presetClass="entr" presetSubtype="0" fill="hold" grpId="0" nodeType="afterEffect">
                                  <p:stCondLst>
                                    <p:cond delay="0"/>
                                  </p:stCondLst>
                                  <p:childTnLst>
                                    <p:set>
                                      <p:cBhvr>
                                        <p:cTn id="77" dur="1" fill="hold">
                                          <p:stCondLst>
                                            <p:cond delay="0"/>
                                          </p:stCondLst>
                                        </p:cTn>
                                        <p:tgtEl>
                                          <p:spTgt spid="66"/>
                                        </p:tgtEl>
                                        <p:attrNameLst>
                                          <p:attrName>style.visibility</p:attrName>
                                        </p:attrNameLst>
                                      </p:cBhvr>
                                      <p:to>
                                        <p:strVal val="visible"/>
                                      </p:to>
                                    </p:set>
                                    <p:animEffect transition="in" filter="fade">
                                      <p:cBhvr>
                                        <p:cTn id="78" dur="500"/>
                                        <p:tgtEl>
                                          <p:spTgt spid="66"/>
                                        </p:tgtEl>
                                      </p:cBhvr>
                                    </p:animEffect>
                                  </p:childTnLst>
                                </p:cTn>
                              </p:par>
                            </p:childTnLst>
                          </p:cTn>
                        </p:par>
                        <p:par>
                          <p:cTn id="79" fill="hold">
                            <p:stCondLst>
                              <p:cond delay="9500"/>
                            </p:stCondLst>
                            <p:childTnLst>
                              <p:par>
                                <p:cTn id="80" presetID="10" presetClass="entr" presetSubtype="0" fill="hold" grpId="0" nodeType="afterEffect">
                                  <p:stCondLst>
                                    <p:cond delay="0"/>
                                  </p:stCondLst>
                                  <p:childTnLst>
                                    <p:set>
                                      <p:cBhvr>
                                        <p:cTn id="81" dur="1" fill="hold">
                                          <p:stCondLst>
                                            <p:cond delay="0"/>
                                          </p:stCondLst>
                                        </p:cTn>
                                        <p:tgtEl>
                                          <p:spTgt spid="83"/>
                                        </p:tgtEl>
                                        <p:attrNameLst>
                                          <p:attrName>style.visibility</p:attrName>
                                        </p:attrNameLst>
                                      </p:cBhvr>
                                      <p:to>
                                        <p:strVal val="visible"/>
                                      </p:to>
                                    </p:set>
                                    <p:animEffect transition="in" filter="fade">
                                      <p:cBhvr>
                                        <p:cTn id="82" dur="500"/>
                                        <p:tgtEl>
                                          <p:spTgt spid="83"/>
                                        </p:tgtEl>
                                      </p:cBhvr>
                                    </p:animEffect>
                                  </p:childTnLst>
                                </p:cTn>
                              </p:par>
                            </p:childTnLst>
                          </p:cTn>
                        </p:par>
                        <p:par>
                          <p:cTn id="83" fill="hold">
                            <p:stCondLst>
                              <p:cond delay="10000"/>
                            </p:stCondLst>
                            <p:childTnLst>
                              <p:par>
                                <p:cTn id="84" presetID="10" presetClass="entr" presetSubtype="0" fill="hold" grpId="0" nodeType="after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fade">
                                      <p:cBhvr>
                                        <p:cTn id="86" dur="500"/>
                                        <p:tgtEl>
                                          <p:spTgt spid="58"/>
                                        </p:tgtEl>
                                      </p:cBhvr>
                                    </p:animEffect>
                                  </p:childTnLst>
                                </p:cTn>
                              </p:par>
                            </p:childTnLst>
                          </p:cTn>
                        </p:par>
                        <p:par>
                          <p:cTn id="87" fill="hold">
                            <p:stCondLst>
                              <p:cond delay="10500"/>
                            </p:stCondLst>
                            <p:childTnLst>
                              <p:par>
                                <p:cTn id="88" presetID="10" presetClass="entr" presetSubtype="0" fill="hold" grpId="0" nodeType="afterEffect">
                                  <p:stCondLst>
                                    <p:cond delay="0"/>
                                  </p:stCondLst>
                                  <p:childTnLst>
                                    <p:set>
                                      <p:cBhvr>
                                        <p:cTn id="89" dur="1" fill="hold">
                                          <p:stCondLst>
                                            <p:cond delay="0"/>
                                          </p:stCondLst>
                                        </p:cTn>
                                        <p:tgtEl>
                                          <p:spTgt spid="59"/>
                                        </p:tgtEl>
                                        <p:attrNameLst>
                                          <p:attrName>style.visibility</p:attrName>
                                        </p:attrNameLst>
                                      </p:cBhvr>
                                      <p:to>
                                        <p:strVal val="visible"/>
                                      </p:to>
                                    </p:set>
                                    <p:animEffect transition="in" filter="fade">
                                      <p:cBhvr>
                                        <p:cTn id="90" dur="500"/>
                                        <p:tgtEl>
                                          <p:spTgt spid="59"/>
                                        </p:tgtEl>
                                      </p:cBhvr>
                                    </p:animEffect>
                                  </p:childTnLst>
                                </p:cTn>
                              </p:par>
                            </p:childTnLst>
                          </p:cTn>
                        </p:par>
                        <p:par>
                          <p:cTn id="91" fill="hold">
                            <p:stCondLst>
                              <p:cond delay="11000"/>
                            </p:stCondLst>
                            <p:childTnLst>
                              <p:par>
                                <p:cTn id="92" presetID="10" presetClass="entr" presetSubtype="0" fill="hold" nodeType="afterEffect">
                                  <p:stCondLst>
                                    <p:cond delay="0"/>
                                  </p:stCondLst>
                                  <p:childTnLst>
                                    <p:set>
                                      <p:cBhvr>
                                        <p:cTn id="93" dur="1" fill="hold">
                                          <p:stCondLst>
                                            <p:cond delay="0"/>
                                          </p:stCondLst>
                                        </p:cTn>
                                        <p:tgtEl>
                                          <p:spTgt spid="76"/>
                                        </p:tgtEl>
                                        <p:attrNameLst>
                                          <p:attrName>style.visibility</p:attrName>
                                        </p:attrNameLst>
                                      </p:cBhvr>
                                      <p:to>
                                        <p:strVal val="visible"/>
                                      </p:to>
                                    </p:set>
                                    <p:animEffect transition="in" filter="fade">
                                      <p:cBhvr>
                                        <p:cTn id="94" dur="500"/>
                                        <p:tgtEl>
                                          <p:spTgt spid="76"/>
                                        </p:tgtEl>
                                      </p:cBhvr>
                                    </p:animEffect>
                                  </p:childTnLst>
                                </p:cTn>
                              </p:par>
                            </p:childTnLst>
                          </p:cTn>
                        </p:par>
                        <p:par>
                          <p:cTn id="95" fill="hold">
                            <p:stCondLst>
                              <p:cond delay="11500"/>
                            </p:stCondLst>
                            <p:childTnLst>
                              <p:par>
                                <p:cTn id="96" presetID="10" presetClass="entr" presetSubtype="0" fill="hold" nodeType="afterEffect">
                                  <p:stCondLst>
                                    <p:cond delay="0"/>
                                  </p:stCondLst>
                                  <p:childTnLst>
                                    <p:set>
                                      <p:cBhvr>
                                        <p:cTn id="97" dur="1" fill="hold">
                                          <p:stCondLst>
                                            <p:cond delay="0"/>
                                          </p:stCondLst>
                                        </p:cTn>
                                        <p:tgtEl>
                                          <p:spTgt spid="77"/>
                                        </p:tgtEl>
                                        <p:attrNameLst>
                                          <p:attrName>style.visibility</p:attrName>
                                        </p:attrNameLst>
                                      </p:cBhvr>
                                      <p:to>
                                        <p:strVal val="visible"/>
                                      </p:to>
                                    </p:set>
                                    <p:animEffect transition="in" filter="fade">
                                      <p:cBhvr>
                                        <p:cTn id="98" dur="500"/>
                                        <p:tgtEl>
                                          <p:spTgt spid="77"/>
                                        </p:tgtEl>
                                      </p:cBhvr>
                                    </p:animEffect>
                                  </p:childTnLst>
                                </p:cTn>
                              </p:par>
                            </p:childTnLst>
                          </p:cTn>
                        </p:par>
                        <p:par>
                          <p:cTn id="99" fill="hold">
                            <p:stCondLst>
                              <p:cond delay="12000"/>
                            </p:stCondLst>
                            <p:childTnLst>
                              <p:par>
                                <p:cTn id="100" presetID="10" presetClass="entr" presetSubtype="0" fill="hold" grpId="0" nodeType="afterEffect">
                                  <p:stCondLst>
                                    <p:cond delay="0"/>
                                  </p:stCondLst>
                                  <p:childTnLst>
                                    <p:set>
                                      <p:cBhvr>
                                        <p:cTn id="101" dur="1" fill="hold">
                                          <p:stCondLst>
                                            <p:cond delay="0"/>
                                          </p:stCondLst>
                                        </p:cTn>
                                        <p:tgtEl>
                                          <p:spTgt spid="81"/>
                                        </p:tgtEl>
                                        <p:attrNameLst>
                                          <p:attrName>style.visibility</p:attrName>
                                        </p:attrNameLst>
                                      </p:cBhvr>
                                      <p:to>
                                        <p:strVal val="visible"/>
                                      </p:to>
                                    </p:set>
                                    <p:animEffect transition="in" filter="fade">
                                      <p:cBhvr>
                                        <p:cTn id="102" dur="500"/>
                                        <p:tgtEl>
                                          <p:spTgt spid="81"/>
                                        </p:tgtEl>
                                      </p:cBhvr>
                                    </p:animEffect>
                                  </p:childTnLst>
                                </p:cTn>
                              </p:par>
                            </p:childTnLst>
                          </p:cTn>
                        </p:par>
                        <p:par>
                          <p:cTn id="103" fill="hold">
                            <p:stCondLst>
                              <p:cond delay="12500"/>
                            </p:stCondLst>
                            <p:childTnLst>
                              <p:par>
                                <p:cTn id="104" presetID="10" presetClass="entr" presetSubtype="0" fill="hold" grpId="0" nodeType="afterEffect">
                                  <p:stCondLst>
                                    <p:cond delay="0"/>
                                  </p:stCondLst>
                                  <p:childTnLst>
                                    <p:set>
                                      <p:cBhvr>
                                        <p:cTn id="105" dur="1" fill="hold">
                                          <p:stCondLst>
                                            <p:cond delay="0"/>
                                          </p:stCondLst>
                                        </p:cTn>
                                        <p:tgtEl>
                                          <p:spTgt spid="84"/>
                                        </p:tgtEl>
                                        <p:attrNameLst>
                                          <p:attrName>style.visibility</p:attrName>
                                        </p:attrNameLst>
                                      </p:cBhvr>
                                      <p:to>
                                        <p:strVal val="visible"/>
                                      </p:to>
                                    </p:set>
                                    <p:animEffect transition="in" filter="fade">
                                      <p:cBhvr>
                                        <p:cTn id="106" dur="500"/>
                                        <p:tgtEl>
                                          <p:spTgt spid="84"/>
                                        </p:tgtEl>
                                      </p:cBhvr>
                                    </p:animEffect>
                                  </p:childTnLst>
                                </p:cTn>
                              </p:par>
                            </p:childTnLst>
                          </p:cTn>
                        </p:par>
                        <p:par>
                          <p:cTn id="107" fill="hold">
                            <p:stCondLst>
                              <p:cond delay="13000"/>
                            </p:stCondLst>
                            <p:childTnLst>
                              <p:par>
                                <p:cTn id="108" presetID="10"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500"/>
                                        <p:tgtEl>
                                          <p:spTgt spid="60"/>
                                        </p:tgtEl>
                                      </p:cBhvr>
                                    </p:animEffect>
                                  </p:childTnLst>
                                </p:cTn>
                              </p:par>
                            </p:childTnLst>
                          </p:cTn>
                        </p:par>
                        <p:par>
                          <p:cTn id="111" fill="hold">
                            <p:stCondLst>
                              <p:cond delay="13500"/>
                            </p:stCondLst>
                            <p:childTnLst>
                              <p:par>
                                <p:cTn id="112" presetID="10" presetClass="entr" presetSubtype="0" fill="hold" grpId="0" nodeType="afterEffect">
                                  <p:stCondLst>
                                    <p:cond delay="0"/>
                                  </p:stCondLst>
                                  <p:childTnLst>
                                    <p:set>
                                      <p:cBhvr>
                                        <p:cTn id="113" dur="1" fill="hold">
                                          <p:stCondLst>
                                            <p:cond delay="0"/>
                                          </p:stCondLst>
                                        </p:cTn>
                                        <p:tgtEl>
                                          <p:spTgt spid="61"/>
                                        </p:tgtEl>
                                        <p:attrNameLst>
                                          <p:attrName>style.visibility</p:attrName>
                                        </p:attrNameLst>
                                      </p:cBhvr>
                                      <p:to>
                                        <p:strVal val="visible"/>
                                      </p:to>
                                    </p:set>
                                    <p:animEffect transition="in" filter="fade">
                                      <p:cBhvr>
                                        <p:cTn id="114" dur="500"/>
                                        <p:tgtEl>
                                          <p:spTgt spid="61"/>
                                        </p:tgtEl>
                                      </p:cBhvr>
                                    </p:animEffect>
                                  </p:childTnLst>
                                </p:cTn>
                              </p:par>
                            </p:childTnLst>
                          </p:cTn>
                        </p:par>
                        <p:par>
                          <p:cTn id="115" fill="hold">
                            <p:stCondLst>
                              <p:cond delay="14000"/>
                            </p:stCondLst>
                            <p:childTnLst>
                              <p:par>
                                <p:cTn id="116" presetID="10" presetClass="entr" presetSubtype="0" fill="hold" nodeType="afterEffect">
                                  <p:stCondLst>
                                    <p:cond delay="0"/>
                                  </p:stCondLst>
                                  <p:childTnLst>
                                    <p:set>
                                      <p:cBhvr>
                                        <p:cTn id="117" dur="1" fill="hold">
                                          <p:stCondLst>
                                            <p:cond delay="0"/>
                                          </p:stCondLst>
                                        </p:cTn>
                                        <p:tgtEl>
                                          <p:spTgt spid="72"/>
                                        </p:tgtEl>
                                        <p:attrNameLst>
                                          <p:attrName>style.visibility</p:attrName>
                                        </p:attrNameLst>
                                      </p:cBhvr>
                                      <p:to>
                                        <p:strVal val="visible"/>
                                      </p:to>
                                    </p:set>
                                    <p:animEffect transition="in" filter="fade">
                                      <p:cBhvr>
                                        <p:cTn id="118" dur="500"/>
                                        <p:tgtEl>
                                          <p:spTgt spid="72"/>
                                        </p:tgtEl>
                                      </p:cBhvr>
                                    </p:animEffect>
                                  </p:childTnLst>
                                </p:cTn>
                              </p:par>
                            </p:childTnLst>
                          </p:cTn>
                        </p:par>
                        <p:par>
                          <p:cTn id="119" fill="hold">
                            <p:stCondLst>
                              <p:cond delay="14500"/>
                            </p:stCondLst>
                            <p:childTnLst>
                              <p:par>
                                <p:cTn id="120" presetID="10" presetClass="entr" presetSubtype="0" fill="hold" nodeType="afterEffect">
                                  <p:stCondLst>
                                    <p:cond delay="0"/>
                                  </p:stCondLst>
                                  <p:childTnLst>
                                    <p:set>
                                      <p:cBhvr>
                                        <p:cTn id="121" dur="1" fill="hold">
                                          <p:stCondLst>
                                            <p:cond delay="0"/>
                                          </p:stCondLst>
                                        </p:cTn>
                                        <p:tgtEl>
                                          <p:spTgt spid="73"/>
                                        </p:tgtEl>
                                        <p:attrNameLst>
                                          <p:attrName>style.visibility</p:attrName>
                                        </p:attrNameLst>
                                      </p:cBhvr>
                                      <p:to>
                                        <p:strVal val="visible"/>
                                      </p:to>
                                    </p:set>
                                    <p:animEffect transition="in" filter="fade">
                                      <p:cBhvr>
                                        <p:cTn id="122" dur="500"/>
                                        <p:tgtEl>
                                          <p:spTgt spid="73"/>
                                        </p:tgtEl>
                                      </p:cBhvr>
                                    </p:animEffect>
                                  </p:childTnLst>
                                </p:cTn>
                              </p:par>
                            </p:childTnLst>
                          </p:cTn>
                        </p:par>
                        <p:par>
                          <p:cTn id="123" fill="hold">
                            <p:stCondLst>
                              <p:cond delay="15000"/>
                            </p:stCondLst>
                            <p:childTnLst>
                              <p:par>
                                <p:cTn id="124" presetID="10" presetClass="entr" presetSubtype="0"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Effect transition="in" filter="fade">
                                      <p:cBhvr>
                                        <p:cTn id="126" dur="500"/>
                                        <p:tgtEl>
                                          <p:spTgt spid="67"/>
                                        </p:tgtEl>
                                      </p:cBhvr>
                                    </p:animEffect>
                                  </p:childTnLst>
                                </p:cTn>
                              </p:par>
                            </p:childTnLst>
                          </p:cTn>
                        </p:par>
                        <p:par>
                          <p:cTn id="127" fill="hold">
                            <p:stCondLst>
                              <p:cond delay="15500"/>
                            </p:stCondLst>
                            <p:childTnLst>
                              <p:par>
                                <p:cTn id="128" presetID="10" presetClass="entr" presetSubtype="0" fill="hold" grpId="0" nodeType="afterEffect">
                                  <p:stCondLst>
                                    <p:cond delay="0"/>
                                  </p:stCondLst>
                                  <p:childTnLst>
                                    <p:set>
                                      <p:cBhvr>
                                        <p:cTn id="129" dur="1" fill="hold">
                                          <p:stCondLst>
                                            <p:cond delay="0"/>
                                          </p:stCondLst>
                                        </p:cTn>
                                        <p:tgtEl>
                                          <p:spTgt spid="85"/>
                                        </p:tgtEl>
                                        <p:attrNameLst>
                                          <p:attrName>style.visibility</p:attrName>
                                        </p:attrNameLst>
                                      </p:cBhvr>
                                      <p:to>
                                        <p:strVal val="visible"/>
                                      </p:to>
                                    </p:set>
                                    <p:animEffect transition="in" filter="fade">
                                      <p:cBhvr>
                                        <p:cTn id="130" dur="500"/>
                                        <p:tgtEl>
                                          <p:spTgt spid="85"/>
                                        </p:tgtEl>
                                      </p:cBhvr>
                                    </p:animEffect>
                                  </p:childTnLst>
                                </p:cTn>
                              </p:par>
                            </p:childTnLst>
                          </p:cTn>
                        </p:par>
                        <p:par>
                          <p:cTn id="131" fill="hold">
                            <p:stCondLst>
                              <p:cond delay="16000"/>
                            </p:stCondLst>
                            <p:childTnLst>
                              <p:par>
                                <p:cTn id="132" presetID="10" presetClass="entr" presetSubtype="0" fill="hold" grpId="0" nodeType="afterEffect">
                                  <p:stCondLst>
                                    <p:cond delay="0"/>
                                  </p:stCondLst>
                                  <p:childTnLst>
                                    <p:set>
                                      <p:cBhvr>
                                        <p:cTn id="133" dur="1" fill="hold">
                                          <p:stCondLst>
                                            <p:cond delay="0"/>
                                          </p:stCondLst>
                                        </p:cTn>
                                        <p:tgtEl>
                                          <p:spTgt spid="62"/>
                                        </p:tgtEl>
                                        <p:attrNameLst>
                                          <p:attrName>style.visibility</p:attrName>
                                        </p:attrNameLst>
                                      </p:cBhvr>
                                      <p:to>
                                        <p:strVal val="visible"/>
                                      </p:to>
                                    </p:set>
                                    <p:animEffect transition="in" filter="fade">
                                      <p:cBhvr>
                                        <p:cTn id="134" dur="500"/>
                                        <p:tgtEl>
                                          <p:spTgt spid="62"/>
                                        </p:tgtEl>
                                      </p:cBhvr>
                                    </p:animEffect>
                                  </p:childTnLst>
                                </p:cTn>
                              </p:par>
                            </p:childTnLst>
                          </p:cTn>
                        </p:par>
                        <p:par>
                          <p:cTn id="135" fill="hold">
                            <p:stCondLst>
                              <p:cond delay="16500"/>
                            </p:stCondLst>
                            <p:childTnLst>
                              <p:par>
                                <p:cTn id="136" presetID="10" presetClass="entr" presetSubtype="0" fill="hold" grpId="0" nodeType="afterEffect">
                                  <p:stCondLst>
                                    <p:cond delay="0"/>
                                  </p:stCondLst>
                                  <p:childTnLst>
                                    <p:set>
                                      <p:cBhvr>
                                        <p:cTn id="137" dur="1" fill="hold">
                                          <p:stCondLst>
                                            <p:cond delay="0"/>
                                          </p:stCondLst>
                                        </p:cTn>
                                        <p:tgtEl>
                                          <p:spTgt spid="63"/>
                                        </p:tgtEl>
                                        <p:attrNameLst>
                                          <p:attrName>style.visibility</p:attrName>
                                        </p:attrNameLst>
                                      </p:cBhvr>
                                      <p:to>
                                        <p:strVal val="visible"/>
                                      </p:to>
                                    </p:set>
                                    <p:animEffect transition="in" filter="fade">
                                      <p:cBhvr>
                                        <p:cTn id="138" dur="500"/>
                                        <p:tgtEl>
                                          <p:spTgt spid="63"/>
                                        </p:tgtEl>
                                      </p:cBhvr>
                                    </p:animEffect>
                                  </p:childTnLst>
                                </p:cTn>
                              </p:par>
                            </p:childTnLst>
                          </p:cTn>
                        </p:par>
                        <p:par>
                          <p:cTn id="139" fill="hold">
                            <p:stCondLst>
                              <p:cond delay="17000"/>
                            </p:stCondLst>
                            <p:childTnLst>
                              <p:par>
                                <p:cTn id="140" presetID="10" presetClass="entr" presetSubtype="0" fill="hold" nodeType="afterEffect">
                                  <p:stCondLst>
                                    <p:cond delay="0"/>
                                  </p:stCondLst>
                                  <p:childTnLst>
                                    <p:set>
                                      <p:cBhvr>
                                        <p:cTn id="141" dur="1" fill="hold">
                                          <p:stCondLst>
                                            <p:cond delay="0"/>
                                          </p:stCondLst>
                                        </p:cTn>
                                        <p:tgtEl>
                                          <p:spTgt spid="78"/>
                                        </p:tgtEl>
                                        <p:attrNameLst>
                                          <p:attrName>style.visibility</p:attrName>
                                        </p:attrNameLst>
                                      </p:cBhvr>
                                      <p:to>
                                        <p:strVal val="visible"/>
                                      </p:to>
                                    </p:set>
                                    <p:animEffect transition="in" filter="fade">
                                      <p:cBhvr>
                                        <p:cTn id="142" dur="500"/>
                                        <p:tgtEl>
                                          <p:spTgt spid="78"/>
                                        </p:tgtEl>
                                      </p:cBhvr>
                                    </p:animEffect>
                                  </p:childTnLst>
                                </p:cTn>
                              </p:par>
                            </p:childTnLst>
                          </p:cTn>
                        </p:par>
                        <p:par>
                          <p:cTn id="143" fill="hold">
                            <p:stCondLst>
                              <p:cond delay="17500"/>
                            </p:stCondLst>
                            <p:childTnLst>
                              <p:par>
                                <p:cTn id="144" presetID="10" presetClass="entr" presetSubtype="0" fill="hold" nodeType="afterEffect">
                                  <p:stCondLst>
                                    <p:cond delay="0"/>
                                  </p:stCondLst>
                                  <p:childTnLst>
                                    <p:set>
                                      <p:cBhvr>
                                        <p:cTn id="145" dur="1" fill="hold">
                                          <p:stCondLst>
                                            <p:cond delay="0"/>
                                          </p:stCondLst>
                                        </p:cTn>
                                        <p:tgtEl>
                                          <p:spTgt spid="79"/>
                                        </p:tgtEl>
                                        <p:attrNameLst>
                                          <p:attrName>style.visibility</p:attrName>
                                        </p:attrNameLst>
                                      </p:cBhvr>
                                      <p:to>
                                        <p:strVal val="visible"/>
                                      </p:to>
                                    </p:set>
                                    <p:animEffect transition="in" filter="fade">
                                      <p:cBhvr>
                                        <p:cTn id="146" dur="500"/>
                                        <p:tgtEl>
                                          <p:spTgt spid="79"/>
                                        </p:tgtEl>
                                      </p:cBhvr>
                                    </p:animEffect>
                                  </p:childTnLst>
                                </p:cTn>
                              </p:par>
                            </p:childTnLst>
                          </p:cTn>
                        </p:par>
                        <p:par>
                          <p:cTn id="147" fill="hold">
                            <p:stCondLst>
                              <p:cond delay="18000"/>
                            </p:stCondLst>
                            <p:childTnLst>
                              <p:par>
                                <p:cTn id="148" presetID="10" presetClass="entr" presetSubtype="0" fill="hold" grpId="0" nodeType="afterEffect">
                                  <p:stCondLst>
                                    <p:cond delay="0"/>
                                  </p:stCondLst>
                                  <p:childTnLst>
                                    <p:set>
                                      <p:cBhvr>
                                        <p:cTn id="149" dur="1" fill="hold">
                                          <p:stCondLst>
                                            <p:cond delay="0"/>
                                          </p:stCondLst>
                                        </p:cTn>
                                        <p:tgtEl>
                                          <p:spTgt spid="80"/>
                                        </p:tgtEl>
                                        <p:attrNameLst>
                                          <p:attrName>style.visibility</p:attrName>
                                        </p:attrNameLst>
                                      </p:cBhvr>
                                      <p:to>
                                        <p:strVal val="visible"/>
                                      </p:to>
                                    </p:set>
                                    <p:animEffect transition="in" filter="fade">
                                      <p:cBhvr>
                                        <p:cTn id="150" dur="500"/>
                                        <p:tgtEl>
                                          <p:spTgt spid="80"/>
                                        </p:tgtEl>
                                      </p:cBhvr>
                                    </p:animEffect>
                                  </p:childTnLst>
                                </p:cTn>
                              </p:par>
                            </p:childTnLst>
                          </p:cTn>
                        </p:par>
                        <p:par>
                          <p:cTn id="151" fill="hold">
                            <p:stCondLst>
                              <p:cond delay="18500"/>
                            </p:stCondLst>
                            <p:childTnLst>
                              <p:par>
                                <p:cTn id="152" presetID="10" presetClass="entr" presetSubtype="0" fill="hold" grpId="0" nodeType="afterEffect">
                                  <p:stCondLst>
                                    <p:cond delay="0"/>
                                  </p:stCondLst>
                                  <p:childTnLst>
                                    <p:set>
                                      <p:cBhvr>
                                        <p:cTn id="153" dur="1" fill="hold">
                                          <p:stCondLst>
                                            <p:cond delay="0"/>
                                          </p:stCondLst>
                                        </p:cTn>
                                        <p:tgtEl>
                                          <p:spTgt spid="86"/>
                                        </p:tgtEl>
                                        <p:attrNameLst>
                                          <p:attrName>style.visibility</p:attrName>
                                        </p:attrNameLst>
                                      </p:cBhvr>
                                      <p:to>
                                        <p:strVal val="visible"/>
                                      </p:to>
                                    </p:set>
                                    <p:animEffect transition="in" filter="fade">
                                      <p:cBhvr>
                                        <p:cTn id="154"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80" grpId="0" animBg="1"/>
      <p:bldP spid="81" grpId="0" animBg="1"/>
      <p:bldP spid="82" grpId="0"/>
      <p:bldP spid="83" grpId="0"/>
      <p:bldP spid="84" grpId="0"/>
      <p:bldP spid="85" grpId="0"/>
      <p:bldP spid="8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L-Shape 58"/>
          <p:cNvSpPr/>
          <p:nvPr/>
        </p:nvSpPr>
        <p:spPr bwMode="auto">
          <a:xfrm rot="5400000">
            <a:off x="3115389" y="3407983"/>
            <a:ext cx="2260886" cy="3756343"/>
          </a:xfrm>
          <a:prstGeom prst="corner">
            <a:avLst>
              <a:gd name="adj1" fmla="val 16120"/>
              <a:gd name="adj2" fmla="val 16110"/>
            </a:avLst>
          </a:prstGeom>
          <a:solidFill>
            <a:schemeClr val="accent1"/>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1" name="L-Shape 60"/>
          <p:cNvSpPr/>
          <p:nvPr/>
        </p:nvSpPr>
        <p:spPr bwMode="auto">
          <a:xfrm rot="5400000">
            <a:off x="6892678" y="4968658"/>
            <a:ext cx="2260884" cy="3756343"/>
          </a:xfrm>
          <a:prstGeom prst="corner">
            <a:avLst>
              <a:gd name="adj1" fmla="val 16120"/>
              <a:gd name="adj2" fmla="val 16110"/>
            </a:avLst>
          </a:prstGeom>
          <a:solidFill>
            <a:schemeClr val="accent2"/>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63" name="L-Shape 62"/>
          <p:cNvSpPr/>
          <p:nvPr/>
        </p:nvSpPr>
        <p:spPr bwMode="auto">
          <a:xfrm rot="5400000">
            <a:off x="14405362" y="8219683"/>
            <a:ext cx="2260886" cy="3756343"/>
          </a:xfrm>
          <a:prstGeom prst="corner">
            <a:avLst>
              <a:gd name="adj1" fmla="val 16120"/>
              <a:gd name="adj2" fmla="val 16110"/>
            </a:avLst>
          </a:prstGeom>
          <a:solidFill>
            <a:schemeClr val="accent4"/>
          </a:solidFill>
          <a:ln>
            <a:noFill/>
          </a:ln>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65" name="Freeform 64"/>
          <p:cNvSpPr/>
          <p:nvPr/>
        </p:nvSpPr>
        <p:spPr bwMode="auto">
          <a:xfrm>
            <a:off x="3327389" y="5336106"/>
            <a:ext cx="1936545" cy="61471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Success</a:t>
            </a:r>
          </a:p>
        </p:txBody>
      </p:sp>
      <p:sp>
        <p:nvSpPr>
          <p:cNvPr id="66" name="Content Placeholder 2"/>
          <p:cNvSpPr txBox="1">
            <a:spLocks/>
          </p:cNvSpPr>
          <p:nvPr/>
        </p:nvSpPr>
        <p:spPr bwMode="auto">
          <a:xfrm>
            <a:off x="2823104" y="5760269"/>
            <a:ext cx="2919997" cy="1053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a:t>
            </a:r>
          </a:p>
        </p:txBody>
      </p:sp>
      <p:sp>
        <p:nvSpPr>
          <p:cNvPr id="67" name="Freeform 66"/>
          <p:cNvSpPr/>
          <p:nvPr/>
        </p:nvSpPr>
        <p:spPr bwMode="auto">
          <a:xfrm>
            <a:off x="7045337" y="6907144"/>
            <a:ext cx="1936545" cy="61471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Marketing</a:t>
            </a:r>
          </a:p>
        </p:txBody>
      </p:sp>
      <p:sp>
        <p:nvSpPr>
          <p:cNvPr id="68" name="Content Placeholder 2"/>
          <p:cNvSpPr txBox="1">
            <a:spLocks/>
          </p:cNvSpPr>
          <p:nvPr/>
        </p:nvSpPr>
        <p:spPr bwMode="auto">
          <a:xfrm>
            <a:off x="6541053" y="7331306"/>
            <a:ext cx="2919997" cy="1053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a:t>
            </a:r>
          </a:p>
        </p:txBody>
      </p:sp>
      <p:sp>
        <p:nvSpPr>
          <p:cNvPr id="69" name="L-Shape 68"/>
          <p:cNvSpPr/>
          <p:nvPr/>
        </p:nvSpPr>
        <p:spPr bwMode="auto">
          <a:xfrm rot="5400000">
            <a:off x="10649021" y="6592739"/>
            <a:ext cx="2260884" cy="3756343"/>
          </a:xfrm>
          <a:prstGeom prst="corner">
            <a:avLst>
              <a:gd name="adj1" fmla="val 16120"/>
              <a:gd name="adj2" fmla="val 16110"/>
            </a:avLst>
          </a:prstGeom>
          <a:solidFill>
            <a:schemeClr val="accent3"/>
          </a:solidFill>
          <a:ln>
            <a:noFill/>
          </a:ln>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70" name="Freeform 16"/>
          <p:cNvSpPr>
            <a:spLocks noChangeArrowheads="1"/>
          </p:cNvSpPr>
          <p:nvPr/>
        </p:nvSpPr>
        <p:spPr bwMode="auto">
          <a:xfrm>
            <a:off x="11513746" y="7819374"/>
            <a:ext cx="440900" cy="692601"/>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3"/>
          </a:solidFill>
          <a:ln>
            <a:noFill/>
          </a:ln>
          <a:effectLst/>
          <a:extLst/>
        </p:spPr>
        <p:txBody>
          <a:bodyPr wrap="none" lIns="198127" tIns="99063" rIns="198127" bIns="99063" anchor="ctr"/>
          <a:lstStyle/>
          <a:p>
            <a:pPr>
              <a:defRPr/>
            </a:pPr>
            <a:endParaRPr lang="en-US" sz="2926" dirty="0">
              <a:solidFill>
                <a:schemeClr val="accent2"/>
              </a:solidFill>
              <a:latin typeface="Lato Light"/>
              <a:ea typeface="SimSun" charset="0"/>
            </a:endParaRPr>
          </a:p>
        </p:txBody>
      </p:sp>
      <p:sp>
        <p:nvSpPr>
          <p:cNvPr id="71" name="Freeform 70"/>
          <p:cNvSpPr/>
          <p:nvPr/>
        </p:nvSpPr>
        <p:spPr bwMode="auto">
          <a:xfrm>
            <a:off x="10790678" y="8518566"/>
            <a:ext cx="1936545" cy="61471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Great Idea</a:t>
            </a:r>
          </a:p>
        </p:txBody>
      </p:sp>
      <p:sp>
        <p:nvSpPr>
          <p:cNvPr id="72" name="Content Placeholder 2"/>
          <p:cNvSpPr txBox="1">
            <a:spLocks/>
          </p:cNvSpPr>
          <p:nvPr/>
        </p:nvSpPr>
        <p:spPr bwMode="auto">
          <a:xfrm>
            <a:off x="10286395" y="8942729"/>
            <a:ext cx="2919997" cy="1053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a:t>
            </a:r>
          </a:p>
        </p:txBody>
      </p:sp>
      <p:sp>
        <p:nvSpPr>
          <p:cNvPr id="73" name="Freeform 72"/>
          <p:cNvSpPr/>
          <p:nvPr/>
        </p:nvSpPr>
        <p:spPr bwMode="auto">
          <a:xfrm>
            <a:off x="14570042" y="10149800"/>
            <a:ext cx="1936545" cy="614716"/>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99063" tIns="99063" rIns="99063" bIns="99063" spcCol="3385"/>
          <a:lstStyle/>
          <a:p>
            <a:pPr algn="ctr" defTabSz="1155662">
              <a:lnSpc>
                <a:spcPct val="90000"/>
              </a:lnSpc>
              <a:spcAft>
                <a:spcPct val="35000"/>
              </a:spcAft>
              <a:defRPr/>
            </a:pPr>
            <a:r>
              <a:rPr lang="en-US" sz="2601" b="1" dirty="0">
                <a:solidFill>
                  <a:schemeClr val="tx2"/>
                </a:solidFill>
                <a:latin typeface="Lato Regular"/>
                <a:cs typeface="Lato Regular"/>
              </a:rPr>
              <a:t>Keynote</a:t>
            </a:r>
          </a:p>
        </p:txBody>
      </p:sp>
      <p:sp>
        <p:nvSpPr>
          <p:cNvPr id="74" name="Content Placeholder 2"/>
          <p:cNvSpPr txBox="1">
            <a:spLocks/>
          </p:cNvSpPr>
          <p:nvPr/>
        </p:nvSpPr>
        <p:spPr bwMode="auto">
          <a:xfrm>
            <a:off x="14065758" y="10575389"/>
            <a:ext cx="2919997" cy="1053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8127" tIns="99063" rIns="198127" bIns="99063"/>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950" dirty="0">
                <a:latin typeface="Lato Light"/>
                <a:cs typeface="Lato Light"/>
              </a:rPr>
              <a:t>Lorem ipsum dolor sit amet, consectetur adip</a:t>
            </a:r>
          </a:p>
        </p:txBody>
      </p:sp>
      <p:sp>
        <p:nvSpPr>
          <p:cNvPr id="20" name="AutoShape 12"/>
          <p:cNvSpPr>
            <a:spLocks/>
          </p:cNvSpPr>
          <p:nvPr/>
        </p:nvSpPr>
        <p:spPr bwMode="auto">
          <a:xfrm>
            <a:off x="7748119" y="6335914"/>
            <a:ext cx="506878" cy="557712"/>
          </a:xfrm>
          <a:custGeom>
            <a:avLst/>
            <a:gdLst>
              <a:gd name="T0" fmla="+- 0 10802 114"/>
              <a:gd name="T1" fmla="*/ T0 w 21376"/>
              <a:gd name="T2" fmla="*/ 10800 h 21600"/>
              <a:gd name="T3" fmla="+- 0 10802 114"/>
              <a:gd name="T4" fmla="*/ T3 w 21376"/>
              <a:gd name="T5" fmla="*/ 10800 h 21600"/>
              <a:gd name="T6" fmla="+- 0 10802 114"/>
              <a:gd name="T7" fmla="*/ T6 w 21376"/>
              <a:gd name="T8" fmla="*/ 10800 h 21600"/>
              <a:gd name="T9" fmla="+- 0 10802 114"/>
              <a:gd name="T10" fmla="*/ T9 w 21376"/>
              <a:gd name="T11" fmla="*/ 10800 h 21600"/>
            </a:gdLst>
            <a:ahLst/>
            <a:cxnLst>
              <a:cxn ang="0">
                <a:pos x="T1" y="T2"/>
              </a:cxn>
              <a:cxn ang="0">
                <a:pos x="T4" y="T5"/>
              </a:cxn>
              <a:cxn ang="0">
                <a:pos x="T7" y="T8"/>
              </a:cxn>
              <a:cxn ang="0">
                <a:pos x="T10" y="T11"/>
              </a:cxn>
            </a:cxnLst>
            <a:rect l="0" t="0" r="r" b="b"/>
            <a:pathLst>
              <a:path w="21376" h="21600">
                <a:moveTo>
                  <a:pt x="21036" y="18604"/>
                </a:moveTo>
                <a:cubicBezTo>
                  <a:pt x="21454" y="19261"/>
                  <a:pt x="21486" y="19922"/>
                  <a:pt x="21134" y="20586"/>
                </a:cubicBezTo>
                <a:cubicBezTo>
                  <a:pt x="20969" y="20915"/>
                  <a:pt x="20731" y="21168"/>
                  <a:pt x="20427" y="21338"/>
                </a:cubicBezTo>
                <a:cubicBezTo>
                  <a:pt x="20122" y="21514"/>
                  <a:pt x="19797" y="21599"/>
                  <a:pt x="19455" y="21599"/>
                </a:cubicBezTo>
                <a:lnTo>
                  <a:pt x="1928" y="21599"/>
                </a:lnTo>
                <a:cubicBezTo>
                  <a:pt x="1585" y="21599"/>
                  <a:pt x="1263" y="21514"/>
                  <a:pt x="965" y="21338"/>
                </a:cubicBezTo>
                <a:cubicBezTo>
                  <a:pt x="663" y="21168"/>
                  <a:pt x="425" y="20915"/>
                  <a:pt x="248" y="20586"/>
                </a:cubicBezTo>
                <a:cubicBezTo>
                  <a:pt x="-114" y="19914"/>
                  <a:pt x="-80" y="19250"/>
                  <a:pt x="344" y="18604"/>
                </a:cubicBezTo>
                <a:lnTo>
                  <a:pt x="7509" y="7313"/>
                </a:lnTo>
                <a:lnTo>
                  <a:pt x="7509" y="2167"/>
                </a:lnTo>
                <a:lnTo>
                  <a:pt x="6427" y="2167"/>
                </a:lnTo>
                <a:cubicBezTo>
                  <a:pt x="6122" y="2167"/>
                  <a:pt x="5870" y="2061"/>
                  <a:pt x="5670" y="1850"/>
                </a:cubicBezTo>
                <a:cubicBezTo>
                  <a:pt x="5473" y="1638"/>
                  <a:pt x="5371" y="1380"/>
                  <a:pt x="5371" y="1072"/>
                </a:cubicBezTo>
                <a:cubicBezTo>
                  <a:pt x="5371" y="778"/>
                  <a:pt x="5473" y="528"/>
                  <a:pt x="5670" y="320"/>
                </a:cubicBezTo>
                <a:cubicBezTo>
                  <a:pt x="5870" y="108"/>
                  <a:pt x="6122" y="0"/>
                  <a:pt x="6427" y="0"/>
                </a:cubicBezTo>
                <a:lnTo>
                  <a:pt x="14953" y="0"/>
                </a:lnTo>
                <a:cubicBezTo>
                  <a:pt x="15260" y="0"/>
                  <a:pt x="15515" y="108"/>
                  <a:pt x="15724" y="320"/>
                </a:cubicBezTo>
                <a:cubicBezTo>
                  <a:pt x="15933" y="528"/>
                  <a:pt x="16038" y="778"/>
                  <a:pt x="16038" y="1072"/>
                </a:cubicBezTo>
                <a:cubicBezTo>
                  <a:pt x="16038" y="1380"/>
                  <a:pt x="15933" y="1638"/>
                  <a:pt x="15724" y="1850"/>
                </a:cubicBezTo>
                <a:cubicBezTo>
                  <a:pt x="15515" y="2061"/>
                  <a:pt x="15260" y="2167"/>
                  <a:pt x="14953" y="2167"/>
                </a:cubicBezTo>
                <a:lnTo>
                  <a:pt x="13900" y="2167"/>
                </a:lnTo>
                <a:lnTo>
                  <a:pt x="13900" y="7339"/>
                </a:lnTo>
                <a:lnTo>
                  <a:pt x="21036" y="18604"/>
                </a:lnTo>
                <a:close/>
                <a:moveTo>
                  <a:pt x="5261" y="14865"/>
                </a:moveTo>
                <a:lnTo>
                  <a:pt x="16122" y="14865"/>
                </a:lnTo>
                <a:lnTo>
                  <a:pt x="11773" y="7974"/>
                </a:lnTo>
                <a:lnTo>
                  <a:pt x="11773" y="2167"/>
                </a:lnTo>
                <a:lnTo>
                  <a:pt x="9635" y="2167"/>
                </a:lnTo>
                <a:lnTo>
                  <a:pt x="9635" y="7947"/>
                </a:lnTo>
                <a:lnTo>
                  <a:pt x="5261" y="14865"/>
                </a:lnTo>
                <a:close/>
              </a:path>
            </a:pathLst>
          </a:custGeom>
          <a:solidFill>
            <a:schemeClr val="accent2"/>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1" name="AutoShape 96"/>
          <p:cNvSpPr>
            <a:spLocks/>
          </p:cNvSpPr>
          <p:nvPr/>
        </p:nvSpPr>
        <p:spPr bwMode="auto">
          <a:xfrm>
            <a:off x="15316262" y="9578414"/>
            <a:ext cx="548304" cy="548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5" y="434"/>
                </a:moveTo>
                <a:cubicBezTo>
                  <a:pt x="19000" y="276"/>
                  <a:pt x="19186" y="194"/>
                  <a:pt x="19399" y="194"/>
                </a:cubicBezTo>
                <a:cubicBezTo>
                  <a:pt x="19670" y="194"/>
                  <a:pt x="19900" y="332"/>
                  <a:pt x="20087" y="602"/>
                </a:cubicBezTo>
                <a:cubicBezTo>
                  <a:pt x="20165" y="716"/>
                  <a:pt x="20282" y="872"/>
                  <a:pt x="20432" y="1072"/>
                </a:cubicBezTo>
                <a:cubicBezTo>
                  <a:pt x="20586" y="1274"/>
                  <a:pt x="20733" y="1483"/>
                  <a:pt x="20880" y="1692"/>
                </a:cubicBezTo>
                <a:cubicBezTo>
                  <a:pt x="21024" y="1903"/>
                  <a:pt x="21147" y="2127"/>
                  <a:pt x="21252" y="2359"/>
                </a:cubicBezTo>
                <a:cubicBezTo>
                  <a:pt x="21357" y="2597"/>
                  <a:pt x="21411" y="2796"/>
                  <a:pt x="21411" y="2967"/>
                </a:cubicBezTo>
                <a:cubicBezTo>
                  <a:pt x="21411" y="3334"/>
                  <a:pt x="21298" y="3616"/>
                  <a:pt x="21071" y="3825"/>
                </a:cubicBezTo>
                <a:lnTo>
                  <a:pt x="2568" y="21376"/>
                </a:lnTo>
                <a:cubicBezTo>
                  <a:pt x="2408" y="21526"/>
                  <a:pt x="2227" y="21599"/>
                  <a:pt x="2017" y="21599"/>
                </a:cubicBezTo>
                <a:cubicBezTo>
                  <a:pt x="1725" y="21599"/>
                  <a:pt x="1495" y="21464"/>
                  <a:pt x="1324" y="21194"/>
                </a:cubicBezTo>
                <a:cubicBezTo>
                  <a:pt x="1248" y="21082"/>
                  <a:pt x="1128" y="20924"/>
                  <a:pt x="971" y="20724"/>
                </a:cubicBezTo>
                <a:cubicBezTo>
                  <a:pt x="817" y="20521"/>
                  <a:pt x="668" y="20316"/>
                  <a:pt x="528" y="20104"/>
                </a:cubicBezTo>
                <a:cubicBezTo>
                  <a:pt x="386" y="19893"/>
                  <a:pt x="261" y="19672"/>
                  <a:pt x="156" y="19443"/>
                </a:cubicBezTo>
                <a:cubicBezTo>
                  <a:pt x="51" y="19214"/>
                  <a:pt x="0" y="19008"/>
                  <a:pt x="0" y="18832"/>
                </a:cubicBezTo>
                <a:cubicBezTo>
                  <a:pt x="0" y="18465"/>
                  <a:pt x="115" y="18177"/>
                  <a:pt x="337" y="17971"/>
                </a:cubicBezTo>
                <a:lnTo>
                  <a:pt x="18845" y="434"/>
                </a:lnTo>
                <a:close/>
                <a:moveTo>
                  <a:pt x="4372" y="9154"/>
                </a:moveTo>
                <a:lnTo>
                  <a:pt x="2998" y="8634"/>
                </a:lnTo>
                <a:lnTo>
                  <a:pt x="4372" y="8126"/>
                </a:lnTo>
                <a:lnTo>
                  <a:pt x="4805" y="6484"/>
                </a:lnTo>
                <a:lnTo>
                  <a:pt x="5204" y="8126"/>
                </a:lnTo>
                <a:lnTo>
                  <a:pt x="6597" y="8634"/>
                </a:lnTo>
                <a:lnTo>
                  <a:pt x="5204" y="9154"/>
                </a:lnTo>
                <a:lnTo>
                  <a:pt x="4805" y="10800"/>
                </a:lnTo>
                <a:lnTo>
                  <a:pt x="4372" y="9154"/>
                </a:lnTo>
                <a:close/>
                <a:moveTo>
                  <a:pt x="7126" y="5329"/>
                </a:moveTo>
                <a:lnTo>
                  <a:pt x="4372" y="4316"/>
                </a:lnTo>
                <a:lnTo>
                  <a:pt x="7126" y="3317"/>
                </a:lnTo>
                <a:lnTo>
                  <a:pt x="7971" y="0"/>
                </a:lnTo>
                <a:lnTo>
                  <a:pt x="8810" y="3317"/>
                </a:lnTo>
                <a:lnTo>
                  <a:pt x="11565" y="4316"/>
                </a:lnTo>
                <a:lnTo>
                  <a:pt x="8810" y="5329"/>
                </a:lnTo>
                <a:lnTo>
                  <a:pt x="7971" y="8634"/>
                </a:lnTo>
                <a:lnTo>
                  <a:pt x="7126" y="5329"/>
                </a:lnTo>
                <a:close/>
                <a:moveTo>
                  <a:pt x="12412" y="2670"/>
                </a:moveTo>
                <a:lnTo>
                  <a:pt x="11041" y="2162"/>
                </a:lnTo>
                <a:lnTo>
                  <a:pt x="12412" y="1642"/>
                </a:lnTo>
                <a:lnTo>
                  <a:pt x="12845" y="0"/>
                </a:lnTo>
                <a:lnTo>
                  <a:pt x="13278" y="1642"/>
                </a:lnTo>
                <a:lnTo>
                  <a:pt x="14637" y="2162"/>
                </a:lnTo>
                <a:lnTo>
                  <a:pt x="13278" y="2670"/>
                </a:lnTo>
                <a:lnTo>
                  <a:pt x="12845" y="4316"/>
                </a:lnTo>
                <a:lnTo>
                  <a:pt x="12412" y="2670"/>
                </a:lnTo>
                <a:close/>
                <a:moveTo>
                  <a:pt x="20498" y="2993"/>
                </a:moveTo>
                <a:lnTo>
                  <a:pt x="19399" y="1289"/>
                </a:lnTo>
                <a:lnTo>
                  <a:pt x="15070" y="5385"/>
                </a:lnTo>
                <a:lnTo>
                  <a:pt x="16172" y="7086"/>
                </a:lnTo>
                <a:lnTo>
                  <a:pt x="20498" y="2993"/>
                </a:lnTo>
                <a:close/>
                <a:moveTo>
                  <a:pt x="21599" y="9154"/>
                </a:moveTo>
                <a:lnTo>
                  <a:pt x="20229" y="9674"/>
                </a:lnTo>
                <a:lnTo>
                  <a:pt x="19807" y="11320"/>
                </a:lnTo>
                <a:lnTo>
                  <a:pt x="19374" y="9674"/>
                </a:lnTo>
                <a:lnTo>
                  <a:pt x="18001" y="9154"/>
                </a:lnTo>
                <a:lnTo>
                  <a:pt x="19374" y="8661"/>
                </a:lnTo>
                <a:lnTo>
                  <a:pt x="19807" y="7004"/>
                </a:lnTo>
                <a:lnTo>
                  <a:pt x="20229" y="8661"/>
                </a:lnTo>
                <a:lnTo>
                  <a:pt x="21599" y="9154"/>
                </a:lnTo>
                <a:close/>
              </a:path>
            </a:pathLst>
          </a:custGeom>
          <a:solidFill>
            <a:schemeClr val="accent4"/>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22" name="AutoShape 39"/>
          <p:cNvSpPr>
            <a:spLocks/>
          </p:cNvSpPr>
          <p:nvPr/>
        </p:nvSpPr>
        <p:spPr bwMode="auto">
          <a:xfrm>
            <a:off x="4067338" y="4843340"/>
            <a:ext cx="489250" cy="489378"/>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accent1"/>
          </a:solidFill>
          <a:ln>
            <a:noFill/>
          </a:ln>
          <a:effectLst/>
          <a:extLst/>
        </p:spPr>
        <p:txBody>
          <a:bodyPr lIns="82554" tIns="82554" rIns="82554" bIns="82554" anchor="ctr"/>
          <a:lstStyle/>
          <a:p>
            <a:pPr defTabSz="742926">
              <a:defRPr/>
            </a:pPr>
            <a:endParaRPr lang="es-ES" sz="4714"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27" name="Group 26"/>
          <p:cNvGrpSpPr/>
          <p:nvPr/>
        </p:nvGrpSpPr>
        <p:grpSpPr>
          <a:xfrm>
            <a:off x="4883564" y="1676978"/>
            <a:ext cx="10044872" cy="1689698"/>
            <a:chOff x="5988388" y="483017"/>
            <a:chExt cx="12359700" cy="2079087"/>
          </a:xfrm>
        </p:grpSpPr>
        <p:sp>
          <p:nvSpPr>
            <p:cNvPr id="28" name="TextBox 27"/>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Stage Diagram</a:t>
              </a:r>
            </a:p>
          </p:txBody>
        </p:sp>
        <p:sp>
          <p:nvSpPr>
            <p:cNvPr id="29" name="Rectangle 28"/>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30"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2479861714"/>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xmlns:p14="http://schemas.microsoft.com/office/powerpoint/2010/main" spd="med"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900" decel="100000" fill="hold"/>
                                        <p:tgtEl>
                                          <p:spTgt spid="2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fade">
                                      <p:cBhvr>
                                        <p:cTn id="14" dur="500"/>
                                        <p:tgtEl>
                                          <p:spTgt spid="59"/>
                                        </p:tgtEl>
                                      </p:cBhvr>
                                    </p:animEffect>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fade">
                                      <p:cBhvr>
                                        <p:cTn id="22" dur="500"/>
                                        <p:tgtEl>
                                          <p:spTgt spid="65"/>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66"/>
                                        </p:tgtEl>
                                        <p:attrNameLst>
                                          <p:attrName>style.visibility</p:attrName>
                                        </p:attrNameLst>
                                      </p:cBhvr>
                                      <p:to>
                                        <p:strVal val="visible"/>
                                      </p:to>
                                    </p:set>
                                    <p:animEffect transition="in" filter="fade">
                                      <p:cBhvr>
                                        <p:cTn id="26" dur="500"/>
                                        <p:tgtEl>
                                          <p:spTgt spid="66"/>
                                        </p:tgtEl>
                                      </p:cBhvr>
                                    </p:animEffect>
                                  </p:childTnLst>
                                </p:cTn>
                              </p:par>
                            </p:childTnLst>
                          </p:cTn>
                        </p:par>
                        <p:par>
                          <p:cTn id="27" fill="hold">
                            <p:stCondLst>
                              <p:cond delay="3000"/>
                            </p:stCondLst>
                            <p:childTnLst>
                              <p:par>
                                <p:cTn id="28" presetID="10" presetClass="entr" presetSubtype="0" fill="hold" nodeType="afterEffect">
                                  <p:stCondLst>
                                    <p:cond delay="0"/>
                                  </p:stCondLst>
                                  <p:childTnLst>
                                    <p:set>
                                      <p:cBhvr>
                                        <p:cTn id="29" dur="1" fill="hold">
                                          <p:stCondLst>
                                            <p:cond delay="0"/>
                                          </p:stCondLst>
                                        </p:cTn>
                                        <p:tgtEl>
                                          <p:spTgt spid="61"/>
                                        </p:tgtEl>
                                        <p:attrNameLst>
                                          <p:attrName>style.visibility</p:attrName>
                                        </p:attrNameLst>
                                      </p:cBhvr>
                                      <p:to>
                                        <p:strVal val="visible"/>
                                      </p:to>
                                    </p:set>
                                    <p:animEffect transition="in" filter="fade">
                                      <p:cBhvr>
                                        <p:cTn id="30" dur="500"/>
                                        <p:tgtEl>
                                          <p:spTgt spid="61"/>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67"/>
                                        </p:tgtEl>
                                        <p:attrNameLst>
                                          <p:attrName>style.visibility</p:attrName>
                                        </p:attrNameLst>
                                      </p:cBhvr>
                                      <p:to>
                                        <p:strVal val="visible"/>
                                      </p:to>
                                    </p:set>
                                    <p:animEffect transition="in" filter="fade">
                                      <p:cBhvr>
                                        <p:cTn id="38" dur="500"/>
                                        <p:tgtEl>
                                          <p:spTgt spid="67"/>
                                        </p:tgtEl>
                                      </p:cBhvr>
                                    </p:animEffect>
                                  </p:childTnLst>
                                </p:cTn>
                              </p:par>
                            </p:childTnLst>
                          </p:cTn>
                        </p:par>
                        <p:par>
                          <p:cTn id="39" fill="hold">
                            <p:stCondLst>
                              <p:cond delay="4500"/>
                            </p:stCondLst>
                            <p:childTnLst>
                              <p:par>
                                <p:cTn id="40" presetID="10" presetClass="entr" presetSubtype="0" fill="hold" grpId="0" nodeType="afterEffect">
                                  <p:stCondLst>
                                    <p:cond delay="0"/>
                                  </p:stCondLst>
                                  <p:childTnLst>
                                    <p:set>
                                      <p:cBhvr>
                                        <p:cTn id="41" dur="1" fill="hold">
                                          <p:stCondLst>
                                            <p:cond delay="0"/>
                                          </p:stCondLst>
                                        </p:cTn>
                                        <p:tgtEl>
                                          <p:spTgt spid="68"/>
                                        </p:tgtEl>
                                        <p:attrNameLst>
                                          <p:attrName>style.visibility</p:attrName>
                                        </p:attrNameLst>
                                      </p:cBhvr>
                                      <p:to>
                                        <p:strVal val="visible"/>
                                      </p:to>
                                    </p:set>
                                    <p:animEffect transition="in" filter="fade">
                                      <p:cBhvr>
                                        <p:cTn id="42" dur="500"/>
                                        <p:tgtEl>
                                          <p:spTgt spid="68"/>
                                        </p:tgtEl>
                                      </p:cBhvr>
                                    </p:animEffect>
                                  </p:childTnLst>
                                </p:cTn>
                              </p:par>
                            </p:childTnLst>
                          </p:cTn>
                        </p:par>
                        <p:par>
                          <p:cTn id="43" fill="hold">
                            <p:stCondLst>
                              <p:cond delay="5000"/>
                            </p:stCondLst>
                            <p:childTnLst>
                              <p:par>
                                <p:cTn id="44" presetID="10" presetClass="entr" presetSubtype="0" fill="hold" nodeType="after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500"/>
                                        <p:tgtEl>
                                          <p:spTgt spid="69"/>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500"/>
                                        <p:tgtEl>
                                          <p:spTgt spid="7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childTnLst>
                          </p:cTn>
                        </p:par>
                        <p:par>
                          <p:cTn id="55" fill="hold">
                            <p:stCondLst>
                              <p:cond delay="6500"/>
                            </p:stCondLst>
                            <p:childTnLst>
                              <p:par>
                                <p:cTn id="56" presetID="10" presetClass="entr" presetSubtype="0"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fade">
                                      <p:cBhvr>
                                        <p:cTn id="58" dur="500"/>
                                        <p:tgtEl>
                                          <p:spTgt spid="72"/>
                                        </p:tgtEl>
                                      </p:cBhvr>
                                    </p:animEffect>
                                  </p:childTnLst>
                                </p:cTn>
                              </p:par>
                            </p:childTnLst>
                          </p:cTn>
                        </p:par>
                        <p:par>
                          <p:cTn id="59" fill="hold">
                            <p:stCondLst>
                              <p:cond delay="7000"/>
                            </p:stCondLst>
                            <p:childTnLst>
                              <p:par>
                                <p:cTn id="60" presetID="10" presetClass="entr" presetSubtype="0" fill="hold" nodeType="after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par>
                          <p:cTn id="63" fill="hold">
                            <p:stCondLst>
                              <p:cond delay="7500"/>
                            </p:stCondLst>
                            <p:childTnLst>
                              <p:par>
                                <p:cTn id="64" presetID="10" presetClass="entr" presetSubtype="0" fill="hold" grpId="0" nodeType="after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fade">
                                      <p:cBhvr>
                                        <p:cTn id="66" dur="500"/>
                                        <p:tgtEl>
                                          <p:spTgt spid="21"/>
                                        </p:tgtEl>
                                      </p:cBhvr>
                                    </p:animEffect>
                                  </p:childTnLst>
                                </p:cTn>
                              </p:par>
                            </p:childTnLst>
                          </p:cTn>
                        </p:par>
                        <p:par>
                          <p:cTn id="67" fill="hold">
                            <p:stCondLst>
                              <p:cond delay="8000"/>
                            </p:stCondLst>
                            <p:childTnLst>
                              <p:par>
                                <p:cTn id="68" presetID="10" presetClass="entr" presetSubtype="0" fill="hold" grpId="0" nodeType="afterEffect">
                                  <p:stCondLst>
                                    <p:cond delay="0"/>
                                  </p:stCondLst>
                                  <p:childTnLst>
                                    <p:set>
                                      <p:cBhvr>
                                        <p:cTn id="69" dur="1" fill="hold">
                                          <p:stCondLst>
                                            <p:cond delay="0"/>
                                          </p:stCondLst>
                                        </p:cTn>
                                        <p:tgtEl>
                                          <p:spTgt spid="73"/>
                                        </p:tgtEl>
                                        <p:attrNameLst>
                                          <p:attrName>style.visibility</p:attrName>
                                        </p:attrNameLst>
                                      </p:cBhvr>
                                      <p:to>
                                        <p:strVal val="visible"/>
                                      </p:to>
                                    </p:set>
                                    <p:animEffect transition="in" filter="fade">
                                      <p:cBhvr>
                                        <p:cTn id="70" dur="500"/>
                                        <p:tgtEl>
                                          <p:spTgt spid="73"/>
                                        </p:tgtEl>
                                      </p:cBhvr>
                                    </p:animEffect>
                                  </p:childTnLst>
                                </p:cTn>
                              </p:par>
                            </p:childTnLst>
                          </p:cTn>
                        </p:par>
                        <p:par>
                          <p:cTn id="71" fill="hold">
                            <p:stCondLst>
                              <p:cond delay="8500"/>
                            </p:stCondLst>
                            <p:childTnLst>
                              <p:par>
                                <p:cTn id="72" presetID="10" presetClass="entr" presetSubtype="0" fill="hold" grpId="0" nodeType="after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p:bldP spid="67" grpId="0"/>
      <p:bldP spid="68" grpId="0"/>
      <p:bldP spid="70" grpId="0" animBg="1"/>
      <p:bldP spid="71" grpId="0"/>
      <p:bldP spid="72" grpId="0"/>
      <p:bldP spid="73" grpId="0"/>
      <p:bldP spid="74" grpId="0"/>
      <p:bldP spid="20" grpId="0" animBg="1"/>
      <p:bldP spid="21" grpId="0" animBg="1"/>
      <p:bldP spid="22"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2668122" y="5300934"/>
            <a:ext cx="14556690" cy="1166888"/>
            <a:chOff x="1708778" y="2337375"/>
            <a:chExt cx="8957963" cy="717898"/>
          </a:xfrm>
        </p:grpSpPr>
        <p:sp>
          <p:nvSpPr>
            <p:cNvPr id="32" name="Shape 3747"/>
            <p:cNvSpPr/>
            <p:nvPr/>
          </p:nvSpPr>
          <p:spPr>
            <a:xfrm>
              <a:off x="614422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34" name="Shape 3748"/>
            <p:cNvSpPr/>
            <p:nvPr/>
          </p:nvSpPr>
          <p:spPr>
            <a:xfrm>
              <a:off x="6231468"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36" name="Shape 3749"/>
            <p:cNvSpPr/>
            <p:nvPr/>
          </p:nvSpPr>
          <p:spPr>
            <a:xfrm>
              <a:off x="651325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37" name="Shape 3750"/>
            <p:cNvSpPr/>
            <p:nvPr/>
          </p:nvSpPr>
          <p:spPr>
            <a:xfrm>
              <a:off x="660049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38" name="Shape 3751"/>
            <p:cNvSpPr/>
            <p:nvPr/>
          </p:nvSpPr>
          <p:spPr>
            <a:xfrm>
              <a:off x="68836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39" name="Shape 3752"/>
            <p:cNvSpPr/>
            <p:nvPr/>
          </p:nvSpPr>
          <p:spPr>
            <a:xfrm>
              <a:off x="6970915"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nvGrpSpPr>
            <p:cNvPr id="3" name="Group 2"/>
            <p:cNvGrpSpPr/>
            <p:nvPr/>
          </p:nvGrpSpPr>
          <p:grpSpPr>
            <a:xfrm>
              <a:off x="7252702" y="2337375"/>
              <a:ext cx="283144" cy="714746"/>
              <a:chOff x="7252702" y="2337375"/>
              <a:chExt cx="283144" cy="714746"/>
            </a:xfrm>
            <a:solidFill>
              <a:schemeClr val="bg1">
                <a:lumMod val="85000"/>
              </a:schemeClr>
            </a:solidFill>
          </p:grpSpPr>
          <p:sp>
            <p:nvSpPr>
              <p:cNvPr id="40"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45"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4" name="Group 3"/>
            <p:cNvGrpSpPr/>
            <p:nvPr/>
          </p:nvGrpSpPr>
          <p:grpSpPr>
            <a:xfrm>
              <a:off x="7622750" y="2337375"/>
              <a:ext cx="283144" cy="714746"/>
              <a:chOff x="7622750" y="2337375"/>
              <a:chExt cx="283144" cy="714746"/>
            </a:xfrm>
            <a:solidFill>
              <a:schemeClr val="bg1">
                <a:lumMod val="85000"/>
              </a:schemeClr>
            </a:solidFill>
          </p:grpSpPr>
          <p:sp>
            <p:nvSpPr>
              <p:cNvPr id="46"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47"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5" name="Group 4"/>
            <p:cNvGrpSpPr/>
            <p:nvPr/>
          </p:nvGrpSpPr>
          <p:grpSpPr>
            <a:xfrm>
              <a:off x="7991776" y="2337375"/>
              <a:ext cx="283144" cy="714746"/>
              <a:chOff x="7991776" y="2337375"/>
              <a:chExt cx="283144" cy="714746"/>
            </a:xfrm>
            <a:solidFill>
              <a:schemeClr val="bg1">
                <a:lumMod val="85000"/>
              </a:schemeClr>
            </a:solidFill>
          </p:grpSpPr>
          <p:sp>
            <p:nvSpPr>
              <p:cNvPr id="48"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49"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6" name="Group 5"/>
            <p:cNvGrpSpPr/>
            <p:nvPr/>
          </p:nvGrpSpPr>
          <p:grpSpPr>
            <a:xfrm>
              <a:off x="8362198" y="2337375"/>
              <a:ext cx="283144" cy="714746"/>
              <a:chOff x="8362198" y="2337375"/>
              <a:chExt cx="283144" cy="714746"/>
            </a:xfrm>
            <a:solidFill>
              <a:schemeClr val="bg1">
                <a:lumMod val="85000"/>
              </a:schemeClr>
            </a:solidFill>
          </p:grpSpPr>
          <p:sp>
            <p:nvSpPr>
              <p:cNvPr id="5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7" name="Group 6"/>
            <p:cNvGrpSpPr/>
            <p:nvPr/>
          </p:nvGrpSpPr>
          <p:grpSpPr>
            <a:xfrm>
              <a:off x="8731224" y="2337375"/>
              <a:ext cx="283144" cy="714746"/>
              <a:chOff x="8731224" y="2337375"/>
              <a:chExt cx="283144" cy="714746"/>
            </a:xfrm>
            <a:solidFill>
              <a:schemeClr val="bg1">
                <a:lumMod val="85000"/>
              </a:schemeClr>
            </a:solidFill>
          </p:grpSpPr>
          <p:sp>
            <p:nvSpPr>
              <p:cNvPr id="52"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3"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sp>
          <p:nvSpPr>
            <p:cNvPr id="54" name="Shape 3763"/>
            <p:cNvSpPr/>
            <p:nvPr/>
          </p:nvSpPr>
          <p:spPr>
            <a:xfrm>
              <a:off x="318899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5" name="Shape 3764"/>
            <p:cNvSpPr/>
            <p:nvPr/>
          </p:nvSpPr>
          <p:spPr>
            <a:xfrm>
              <a:off x="327623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6" name="Shape 3765"/>
            <p:cNvSpPr/>
            <p:nvPr/>
          </p:nvSpPr>
          <p:spPr>
            <a:xfrm>
              <a:off x="355802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7" name="Shape 3766"/>
            <p:cNvSpPr/>
            <p:nvPr/>
          </p:nvSpPr>
          <p:spPr>
            <a:xfrm>
              <a:off x="364525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8" name="Shape 3767"/>
            <p:cNvSpPr/>
            <p:nvPr/>
          </p:nvSpPr>
          <p:spPr>
            <a:xfrm>
              <a:off x="392850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59" name="Shape 3768"/>
            <p:cNvSpPr/>
            <p:nvPr/>
          </p:nvSpPr>
          <p:spPr>
            <a:xfrm>
              <a:off x="4015679"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0" name="Shape 3769"/>
            <p:cNvSpPr/>
            <p:nvPr/>
          </p:nvSpPr>
          <p:spPr>
            <a:xfrm>
              <a:off x="4297467"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1" name="Shape 3770"/>
            <p:cNvSpPr/>
            <p:nvPr/>
          </p:nvSpPr>
          <p:spPr>
            <a:xfrm>
              <a:off x="438470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2" name="Shape 3771"/>
            <p:cNvSpPr/>
            <p:nvPr/>
          </p:nvSpPr>
          <p:spPr>
            <a:xfrm>
              <a:off x="466751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3" name="Shape 3772"/>
            <p:cNvSpPr/>
            <p:nvPr/>
          </p:nvSpPr>
          <p:spPr>
            <a:xfrm>
              <a:off x="475475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4" name="Shape 3773"/>
            <p:cNvSpPr/>
            <p:nvPr/>
          </p:nvSpPr>
          <p:spPr>
            <a:xfrm>
              <a:off x="503654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5" name="Shape 3774"/>
            <p:cNvSpPr/>
            <p:nvPr/>
          </p:nvSpPr>
          <p:spPr>
            <a:xfrm>
              <a:off x="512378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6" name="Shape 3775"/>
            <p:cNvSpPr/>
            <p:nvPr/>
          </p:nvSpPr>
          <p:spPr>
            <a:xfrm>
              <a:off x="540696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7" name="Shape 3776"/>
            <p:cNvSpPr/>
            <p:nvPr/>
          </p:nvSpPr>
          <p:spPr>
            <a:xfrm>
              <a:off x="549420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8" name="Shape 3777"/>
            <p:cNvSpPr/>
            <p:nvPr/>
          </p:nvSpPr>
          <p:spPr>
            <a:xfrm>
              <a:off x="577598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69" name="Shape 3778"/>
            <p:cNvSpPr/>
            <p:nvPr/>
          </p:nvSpPr>
          <p:spPr>
            <a:xfrm>
              <a:off x="586322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0" name="Shape 3779"/>
            <p:cNvSpPr/>
            <p:nvPr/>
          </p:nvSpPr>
          <p:spPr>
            <a:xfrm>
              <a:off x="170877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1" name="Shape 3780"/>
            <p:cNvSpPr/>
            <p:nvPr/>
          </p:nvSpPr>
          <p:spPr>
            <a:xfrm>
              <a:off x="179601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2" name="Shape 3781"/>
            <p:cNvSpPr/>
            <p:nvPr/>
          </p:nvSpPr>
          <p:spPr>
            <a:xfrm>
              <a:off x="207780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3" name="Shape 3782"/>
            <p:cNvSpPr/>
            <p:nvPr/>
          </p:nvSpPr>
          <p:spPr>
            <a:xfrm>
              <a:off x="2165043"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4" name="Shape 3783"/>
            <p:cNvSpPr/>
            <p:nvPr/>
          </p:nvSpPr>
          <p:spPr>
            <a:xfrm>
              <a:off x="2448225"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5" name="Shape 3784"/>
            <p:cNvSpPr/>
            <p:nvPr/>
          </p:nvSpPr>
          <p:spPr>
            <a:xfrm>
              <a:off x="2535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6" name="Shape 3785"/>
            <p:cNvSpPr/>
            <p:nvPr/>
          </p:nvSpPr>
          <p:spPr>
            <a:xfrm>
              <a:off x="2817251"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77" name="Shape 3786"/>
            <p:cNvSpPr/>
            <p:nvPr/>
          </p:nvSpPr>
          <p:spPr>
            <a:xfrm>
              <a:off x="29044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nvGrpSpPr>
            <p:cNvPr id="120" name="Group 3831"/>
            <p:cNvGrpSpPr/>
            <p:nvPr/>
          </p:nvGrpSpPr>
          <p:grpSpPr>
            <a:xfrm>
              <a:off x="6145263" y="2340527"/>
              <a:ext cx="283144" cy="714746"/>
              <a:chOff x="0" y="0"/>
              <a:chExt cx="590244" cy="1489964"/>
            </a:xfrm>
            <a:solidFill>
              <a:schemeClr val="accent1"/>
            </a:solidFill>
          </p:grpSpPr>
          <p:sp>
            <p:nvSpPr>
              <p:cNvPr id="163"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64"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1" name="Group 3834"/>
            <p:cNvGrpSpPr/>
            <p:nvPr/>
          </p:nvGrpSpPr>
          <p:grpSpPr>
            <a:xfrm>
              <a:off x="6514290" y="2340527"/>
              <a:ext cx="283144" cy="714746"/>
              <a:chOff x="0" y="0"/>
              <a:chExt cx="590244" cy="1489964"/>
            </a:xfrm>
            <a:solidFill>
              <a:schemeClr val="accent1"/>
            </a:solidFill>
          </p:grpSpPr>
          <p:sp>
            <p:nvSpPr>
              <p:cNvPr id="161"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62"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2" name="Group 3837"/>
            <p:cNvGrpSpPr/>
            <p:nvPr/>
          </p:nvGrpSpPr>
          <p:grpSpPr>
            <a:xfrm>
              <a:off x="6884711" y="2340527"/>
              <a:ext cx="283145" cy="714746"/>
              <a:chOff x="0" y="0"/>
              <a:chExt cx="590244" cy="1489964"/>
            </a:xfrm>
            <a:solidFill>
              <a:schemeClr val="accent1"/>
            </a:solidFill>
          </p:grpSpPr>
          <p:sp>
            <p:nvSpPr>
              <p:cNvPr id="159"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60"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3" name="Group 3840"/>
            <p:cNvGrpSpPr/>
            <p:nvPr/>
          </p:nvGrpSpPr>
          <p:grpSpPr>
            <a:xfrm>
              <a:off x="3190030" y="2340527"/>
              <a:ext cx="283144" cy="714746"/>
              <a:chOff x="0" y="0"/>
              <a:chExt cx="590244" cy="1489964"/>
            </a:xfrm>
            <a:solidFill>
              <a:schemeClr val="accent1"/>
            </a:solidFill>
          </p:grpSpPr>
          <p:sp>
            <p:nvSpPr>
              <p:cNvPr id="157"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58"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4" name="Group 3843"/>
            <p:cNvGrpSpPr/>
            <p:nvPr/>
          </p:nvGrpSpPr>
          <p:grpSpPr>
            <a:xfrm>
              <a:off x="3559056" y="2340527"/>
              <a:ext cx="283144" cy="714746"/>
              <a:chOff x="0" y="0"/>
              <a:chExt cx="590244" cy="1489964"/>
            </a:xfrm>
            <a:solidFill>
              <a:schemeClr val="accent1"/>
            </a:solidFill>
          </p:grpSpPr>
          <p:sp>
            <p:nvSpPr>
              <p:cNvPr id="155"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56"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5" name="Group 3846"/>
            <p:cNvGrpSpPr/>
            <p:nvPr/>
          </p:nvGrpSpPr>
          <p:grpSpPr>
            <a:xfrm>
              <a:off x="3929542" y="2340527"/>
              <a:ext cx="283144" cy="714746"/>
              <a:chOff x="0" y="0"/>
              <a:chExt cx="590244" cy="1489964"/>
            </a:xfrm>
            <a:solidFill>
              <a:schemeClr val="accent1"/>
            </a:solidFill>
          </p:grpSpPr>
          <p:sp>
            <p:nvSpPr>
              <p:cNvPr id="153"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54"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6" name="Group 3849"/>
            <p:cNvGrpSpPr/>
            <p:nvPr/>
          </p:nvGrpSpPr>
          <p:grpSpPr>
            <a:xfrm>
              <a:off x="4298503" y="2340527"/>
              <a:ext cx="283144" cy="714746"/>
              <a:chOff x="0" y="0"/>
              <a:chExt cx="590244" cy="1489964"/>
            </a:xfrm>
            <a:solidFill>
              <a:schemeClr val="accent1"/>
            </a:solidFill>
          </p:grpSpPr>
          <p:sp>
            <p:nvSpPr>
              <p:cNvPr id="151"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52"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7" name="Group 3852"/>
            <p:cNvGrpSpPr/>
            <p:nvPr/>
          </p:nvGrpSpPr>
          <p:grpSpPr>
            <a:xfrm>
              <a:off x="4668551" y="2340527"/>
              <a:ext cx="283144" cy="714746"/>
              <a:chOff x="0" y="0"/>
              <a:chExt cx="590244" cy="1489964"/>
            </a:xfrm>
            <a:solidFill>
              <a:schemeClr val="accent1"/>
            </a:solidFill>
          </p:grpSpPr>
          <p:sp>
            <p:nvSpPr>
              <p:cNvPr id="149"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50"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8" name="Group 3855"/>
            <p:cNvGrpSpPr/>
            <p:nvPr/>
          </p:nvGrpSpPr>
          <p:grpSpPr>
            <a:xfrm>
              <a:off x="5037578" y="2340527"/>
              <a:ext cx="283144" cy="714746"/>
              <a:chOff x="0" y="0"/>
              <a:chExt cx="590244" cy="1489964"/>
            </a:xfrm>
            <a:solidFill>
              <a:schemeClr val="accent1"/>
            </a:solidFill>
          </p:grpSpPr>
          <p:sp>
            <p:nvSpPr>
              <p:cNvPr id="147"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48"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9" name="Group 3858"/>
            <p:cNvGrpSpPr/>
            <p:nvPr/>
          </p:nvGrpSpPr>
          <p:grpSpPr>
            <a:xfrm>
              <a:off x="5407999" y="2340527"/>
              <a:ext cx="283144" cy="714746"/>
              <a:chOff x="0" y="0"/>
              <a:chExt cx="590244" cy="1489964"/>
            </a:xfrm>
            <a:solidFill>
              <a:schemeClr val="accent1"/>
            </a:solidFill>
          </p:grpSpPr>
          <p:sp>
            <p:nvSpPr>
              <p:cNvPr id="145"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46"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0" name="Group 3861"/>
            <p:cNvGrpSpPr/>
            <p:nvPr/>
          </p:nvGrpSpPr>
          <p:grpSpPr>
            <a:xfrm>
              <a:off x="5777024" y="2340527"/>
              <a:ext cx="283144" cy="714746"/>
              <a:chOff x="0" y="0"/>
              <a:chExt cx="590244" cy="1489964"/>
            </a:xfrm>
            <a:solidFill>
              <a:schemeClr val="accent1"/>
            </a:solidFill>
          </p:grpSpPr>
          <p:sp>
            <p:nvSpPr>
              <p:cNvPr id="143"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44"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1" name="Group 3864"/>
            <p:cNvGrpSpPr/>
            <p:nvPr/>
          </p:nvGrpSpPr>
          <p:grpSpPr>
            <a:xfrm>
              <a:off x="1709814" y="2340527"/>
              <a:ext cx="283144" cy="714746"/>
              <a:chOff x="0" y="0"/>
              <a:chExt cx="590244" cy="1489964"/>
            </a:xfrm>
            <a:solidFill>
              <a:schemeClr val="accent1"/>
            </a:solidFill>
          </p:grpSpPr>
          <p:sp>
            <p:nvSpPr>
              <p:cNvPr id="141"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42"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2" name="Group 3867"/>
            <p:cNvGrpSpPr/>
            <p:nvPr/>
          </p:nvGrpSpPr>
          <p:grpSpPr>
            <a:xfrm>
              <a:off x="2078840" y="2340527"/>
              <a:ext cx="283144" cy="714746"/>
              <a:chOff x="0" y="0"/>
              <a:chExt cx="590244" cy="1489964"/>
            </a:xfrm>
            <a:solidFill>
              <a:schemeClr val="accent1"/>
            </a:solidFill>
          </p:grpSpPr>
          <p:sp>
            <p:nvSpPr>
              <p:cNvPr id="139"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40"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3" name="Group 3870"/>
            <p:cNvGrpSpPr/>
            <p:nvPr/>
          </p:nvGrpSpPr>
          <p:grpSpPr>
            <a:xfrm>
              <a:off x="2449260" y="2340527"/>
              <a:ext cx="283145" cy="714746"/>
              <a:chOff x="0" y="0"/>
              <a:chExt cx="590244" cy="1489964"/>
            </a:xfrm>
            <a:solidFill>
              <a:schemeClr val="accent1"/>
            </a:solidFill>
          </p:grpSpPr>
          <p:sp>
            <p:nvSpPr>
              <p:cNvPr id="137"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38"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4" name="Group 3873"/>
            <p:cNvGrpSpPr/>
            <p:nvPr/>
          </p:nvGrpSpPr>
          <p:grpSpPr>
            <a:xfrm>
              <a:off x="2818287" y="2340527"/>
              <a:ext cx="283144" cy="714746"/>
              <a:chOff x="0" y="0"/>
              <a:chExt cx="590244" cy="1489964"/>
            </a:xfrm>
            <a:solidFill>
              <a:schemeClr val="accent1"/>
            </a:solidFill>
          </p:grpSpPr>
          <p:sp>
            <p:nvSpPr>
              <p:cNvPr id="135"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36"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sp>
          <p:nvSpPr>
            <p:cNvPr id="200" name="Shape 3908"/>
            <p:cNvSpPr/>
            <p:nvPr/>
          </p:nvSpPr>
          <p:spPr>
            <a:xfrm>
              <a:off x="9275522" y="2601696"/>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1"/>
            </a:solidFill>
            <a:ln w="12700">
              <a:miter lim="400000"/>
            </a:ln>
          </p:spPr>
          <p:txBody>
            <a:bodyPr lIns="30964" tIns="30964" rIns="30964" bIns="30964" anchor="ctr"/>
            <a:lstStyle/>
            <a:p>
              <a:pPr lvl="0">
                <a:defRPr sz="3200">
                  <a:solidFill>
                    <a:srgbClr val="FFFFFF"/>
                  </a:solidFill>
                  <a:latin typeface="Helvetica Light"/>
                  <a:ea typeface="Helvetica Light"/>
                  <a:cs typeface="Helvetica Light"/>
                  <a:sym typeface="Helvetica Light"/>
                </a:defRPr>
              </a:pPr>
              <a:endParaRPr sz="2601"/>
            </a:p>
          </p:txBody>
        </p:sp>
        <p:sp>
          <p:nvSpPr>
            <p:cNvPr id="207" name="Text Placeholder 2"/>
            <p:cNvSpPr txBox="1">
              <a:spLocks/>
            </p:cNvSpPr>
            <p:nvPr/>
          </p:nvSpPr>
          <p:spPr>
            <a:xfrm>
              <a:off x="9776642" y="2451213"/>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551" dirty="0">
                  <a:solidFill>
                    <a:schemeClr val="tx2"/>
                  </a:solidFill>
                  <a:latin typeface="Lato Black"/>
                  <a:cs typeface="Lato Black"/>
                </a:rPr>
                <a:t>85%</a:t>
              </a:r>
            </a:p>
          </p:txBody>
        </p:sp>
      </p:grpSp>
      <p:grpSp>
        <p:nvGrpSpPr>
          <p:cNvPr id="18" name="Group 17"/>
          <p:cNvGrpSpPr/>
          <p:nvPr/>
        </p:nvGrpSpPr>
        <p:grpSpPr>
          <a:xfrm>
            <a:off x="2630754" y="7047782"/>
            <a:ext cx="14594056" cy="1164400"/>
            <a:chOff x="1685783" y="3412078"/>
            <a:chExt cx="8980958" cy="716367"/>
          </a:xfrm>
        </p:grpSpPr>
        <p:grpSp>
          <p:nvGrpSpPr>
            <p:cNvPr id="9" name="Group 8"/>
            <p:cNvGrpSpPr/>
            <p:nvPr/>
          </p:nvGrpSpPr>
          <p:grpSpPr>
            <a:xfrm>
              <a:off x="6121233" y="3412078"/>
              <a:ext cx="328647" cy="713215"/>
              <a:chOff x="6121233" y="3412078"/>
              <a:chExt cx="328647" cy="713215"/>
            </a:xfrm>
            <a:solidFill>
              <a:schemeClr val="bg1">
                <a:lumMod val="85000"/>
              </a:schemeClr>
            </a:solidFill>
          </p:grpSpPr>
          <p:sp>
            <p:nvSpPr>
              <p:cNvPr id="7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8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0" name="Group 9"/>
            <p:cNvGrpSpPr/>
            <p:nvPr/>
          </p:nvGrpSpPr>
          <p:grpSpPr>
            <a:xfrm>
              <a:off x="6490258" y="3412078"/>
              <a:ext cx="328648" cy="713215"/>
              <a:chOff x="6490258" y="3412078"/>
              <a:chExt cx="328648" cy="713215"/>
            </a:xfrm>
            <a:solidFill>
              <a:schemeClr val="bg1">
                <a:lumMod val="85000"/>
              </a:schemeClr>
            </a:solidFill>
          </p:grpSpPr>
          <p:sp>
            <p:nvSpPr>
              <p:cNvPr id="81"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82"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1" name="Group 10"/>
            <p:cNvGrpSpPr/>
            <p:nvPr/>
          </p:nvGrpSpPr>
          <p:grpSpPr>
            <a:xfrm>
              <a:off x="6860681" y="3412078"/>
              <a:ext cx="328647" cy="713215"/>
              <a:chOff x="6860681" y="3412078"/>
              <a:chExt cx="328647" cy="713215"/>
            </a:xfrm>
            <a:solidFill>
              <a:schemeClr val="bg1">
                <a:lumMod val="85000"/>
              </a:schemeClr>
            </a:solidFill>
          </p:grpSpPr>
          <p:sp>
            <p:nvSpPr>
              <p:cNvPr id="83"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84"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2" name="Group 11"/>
            <p:cNvGrpSpPr/>
            <p:nvPr/>
          </p:nvGrpSpPr>
          <p:grpSpPr>
            <a:xfrm>
              <a:off x="7229705" y="3412078"/>
              <a:ext cx="328647" cy="713215"/>
              <a:chOff x="7229705" y="3412078"/>
              <a:chExt cx="328647" cy="713215"/>
            </a:xfrm>
            <a:solidFill>
              <a:schemeClr val="bg1">
                <a:lumMod val="85000"/>
              </a:schemeClr>
            </a:solidFill>
          </p:grpSpPr>
          <p:sp>
            <p:nvSpPr>
              <p:cNvPr id="85"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86"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3" name="Group 12"/>
            <p:cNvGrpSpPr/>
            <p:nvPr/>
          </p:nvGrpSpPr>
          <p:grpSpPr>
            <a:xfrm>
              <a:off x="7599755" y="3412078"/>
              <a:ext cx="328648" cy="713215"/>
              <a:chOff x="7599755" y="3412078"/>
              <a:chExt cx="328648" cy="713215"/>
            </a:xfrm>
            <a:solidFill>
              <a:schemeClr val="bg1">
                <a:lumMod val="85000"/>
              </a:schemeClr>
            </a:solidFill>
          </p:grpSpPr>
          <p:sp>
            <p:nvSpPr>
              <p:cNvPr id="87"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88"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4" name="Group 13"/>
            <p:cNvGrpSpPr/>
            <p:nvPr/>
          </p:nvGrpSpPr>
          <p:grpSpPr>
            <a:xfrm>
              <a:off x="7968781" y="3412078"/>
              <a:ext cx="328648" cy="713215"/>
              <a:chOff x="7968781" y="3412078"/>
              <a:chExt cx="328648" cy="713215"/>
            </a:xfrm>
            <a:solidFill>
              <a:schemeClr val="bg1">
                <a:lumMod val="85000"/>
              </a:schemeClr>
            </a:solidFill>
          </p:grpSpPr>
          <p:sp>
            <p:nvSpPr>
              <p:cNvPr id="8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5" name="Group 14"/>
            <p:cNvGrpSpPr/>
            <p:nvPr/>
          </p:nvGrpSpPr>
          <p:grpSpPr>
            <a:xfrm>
              <a:off x="8339202" y="3412078"/>
              <a:ext cx="328648" cy="713215"/>
              <a:chOff x="8339202" y="3412078"/>
              <a:chExt cx="328648" cy="713215"/>
            </a:xfrm>
            <a:solidFill>
              <a:schemeClr val="bg1">
                <a:lumMod val="85000"/>
              </a:schemeClr>
            </a:solidFill>
          </p:grpSpPr>
          <p:sp>
            <p:nvSpPr>
              <p:cNvPr id="91"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2"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6" name="Group 15"/>
            <p:cNvGrpSpPr/>
            <p:nvPr/>
          </p:nvGrpSpPr>
          <p:grpSpPr>
            <a:xfrm>
              <a:off x="8708228" y="3412078"/>
              <a:ext cx="328647" cy="713215"/>
              <a:chOff x="8708228" y="3412078"/>
              <a:chExt cx="328647" cy="713215"/>
            </a:xfrm>
            <a:solidFill>
              <a:schemeClr val="bg1">
                <a:lumMod val="85000"/>
              </a:schemeClr>
            </a:solidFill>
          </p:grpSpPr>
          <p:sp>
            <p:nvSpPr>
              <p:cNvPr id="93"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4"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sp>
          <p:nvSpPr>
            <p:cNvPr id="95" name="Shape 3804"/>
            <p:cNvSpPr/>
            <p:nvPr/>
          </p:nvSpPr>
          <p:spPr>
            <a:xfrm>
              <a:off x="327504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6" name="Shape 3805"/>
            <p:cNvSpPr/>
            <p:nvPr/>
          </p:nvSpPr>
          <p:spPr>
            <a:xfrm>
              <a:off x="316599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7" name="Shape 3806"/>
            <p:cNvSpPr/>
            <p:nvPr/>
          </p:nvSpPr>
          <p:spPr>
            <a:xfrm>
              <a:off x="3644068"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8" name="Shape 3807"/>
            <p:cNvSpPr/>
            <p:nvPr/>
          </p:nvSpPr>
          <p:spPr>
            <a:xfrm>
              <a:off x="353502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99" name="Shape 3808"/>
            <p:cNvSpPr/>
            <p:nvPr/>
          </p:nvSpPr>
          <p:spPr>
            <a:xfrm>
              <a:off x="4014489"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0" name="Shape 3809"/>
            <p:cNvSpPr/>
            <p:nvPr/>
          </p:nvSpPr>
          <p:spPr>
            <a:xfrm>
              <a:off x="390544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1" name="Shape 3810"/>
            <p:cNvSpPr/>
            <p:nvPr/>
          </p:nvSpPr>
          <p:spPr>
            <a:xfrm>
              <a:off x="4383515"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2" name="Shape 3811"/>
            <p:cNvSpPr/>
            <p:nvPr/>
          </p:nvSpPr>
          <p:spPr>
            <a:xfrm>
              <a:off x="427447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3" name="Shape 3812"/>
            <p:cNvSpPr/>
            <p:nvPr/>
          </p:nvSpPr>
          <p:spPr>
            <a:xfrm>
              <a:off x="4753563"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4" name="Shape 3813"/>
            <p:cNvSpPr/>
            <p:nvPr/>
          </p:nvSpPr>
          <p:spPr>
            <a:xfrm>
              <a:off x="464451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5" name="Shape 3814"/>
            <p:cNvSpPr/>
            <p:nvPr/>
          </p:nvSpPr>
          <p:spPr>
            <a:xfrm>
              <a:off x="512258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6" name="Shape 3815"/>
            <p:cNvSpPr/>
            <p:nvPr/>
          </p:nvSpPr>
          <p:spPr>
            <a:xfrm>
              <a:off x="501354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7" name="Shape 3816"/>
            <p:cNvSpPr/>
            <p:nvPr/>
          </p:nvSpPr>
          <p:spPr>
            <a:xfrm>
              <a:off x="549301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08" name="Shape 3817"/>
            <p:cNvSpPr/>
            <p:nvPr/>
          </p:nvSpPr>
          <p:spPr>
            <a:xfrm>
              <a:off x="5383967"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nvGrpSpPr>
            <p:cNvPr id="8" name="Group 7"/>
            <p:cNvGrpSpPr/>
            <p:nvPr/>
          </p:nvGrpSpPr>
          <p:grpSpPr>
            <a:xfrm>
              <a:off x="5752993" y="3412078"/>
              <a:ext cx="328647" cy="713215"/>
              <a:chOff x="5752993" y="3412078"/>
              <a:chExt cx="328647" cy="713215"/>
            </a:xfrm>
            <a:solidFill>
              <a:schemeClr val="bg1">
                <a:lumMod val="85000"/>
              </a:schemeClr>
            </a:solidFill>
          </p:grpSpPr>
          <p:sp>
            <p:nvSpPr>
              <p:cNvPr id="109"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0"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sp>
          <p:nvSpPr>
            <p:cNvPr id="111" name="Shape 3820"/>
            <p:cNvSpPr/>
            <p:nvPr/>
          </p:nvSpPr>
          <p:spPr>
            <a:xfrm>
              <a:off x="179482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2" name="Shape 3821"/>
            <p:cNvSpPr/>
            <p:nvPr/>
          </p:nvSpPr>
          <p:spPr>
            <a:xfrm>
              <a:off x="1685783"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3" name="Shape 3822"/>
            <p:cNvSpPr/>
            <p:nvPr/>
          </p:nvSpPr>
          <p:spPr>
            <a:xfrm>
              <a:off x="216385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4" name="Shape 3823"/>
            <p:cNvSpPr/>
            <p:nvPr/>
          </p:nvSpPr>
          <p:spPr>
            <a:xfrm>
              <a:off x="2054809"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5" name="Shape 3824"/>
            <p:cNvSpPr/>
            <p:nvPr/>
          </p:nvSpPr>
          <p:spPr>
            <a:xfrm>
              <a:off x="253427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6" name="Shape 3825"/>
            <p:cNvSpPr/>
            <p:nvPr/>
          </p:nvSpPr>
          <p:spPr>
            <a:xfrm>
              <a:off x="2425230"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7" name="Shape 3826"/>
            <p:cNvSpPr/>
            <p:nvPr/>
          </p:nvSpPr>
          <p:spPr>
            <a:xfrm>
              <a:off x="290324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18" name="Shape 3827"/>
            <p:cNvSpPr/>
            <p:nvPr/>
          </p:nvSpPr>
          <p:spPr>
            <a:xfrm>
              <a:off x="2794256"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nvGrpSpPr>
            <p:cNvPr id="166" name="Group 3876"/>
            <p:cNvGrpSpPr/>
            <p:nvPr/>
          </p:nvGrpSpPr>
          <p:grpSpPr>
            <a:xfrm>
              <a:off x="3167035" y="3415231"/>
              <a:ext cx="328647" cy="713214"/>
              <a:chOff x="0" y="0"/>
              <a:chExt cx="685101" cy="1486772"/>
            </a:xfrm>
            <a:solidFill>
              <a:schemeClr val="accent2"/>
            </a:solidFill>
          </p:grpSpPr>
          <p:sp>
            <p:nvSpPr>
              <p:cNvPr id="197"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98"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67" name="Group 3879"/>
            <p:cNvGrpSpPr/>
            <p:nvPr/>
          </p:nvGrpSpPr>
          <p:grpSpPr>
            <a:xfrm>
              <a:off x="3536061" y="3415231"/>
              <a:ext cx="328647" cy="713214"/>
              <a:chOff x="0" y="0"/>
              <a:chExt cx="685101" cy="1486772"/>
            </a:xfrm>
            <a:solidFill>
              <a:schemeClr val="accent2"/>
            </a:solidFill>
          </p:grpSpPr>
          <p:sp>
            <p:nvSpPr>
              <p:cNvPr id="195"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96"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68" name="Group 3882"/>
            <p:cNvGrpSpPr/>
            <p:nvPr/>
          </p:nvGrpSpPr>
          <p:grpSpPr>
            <a:xfrm>
              <a:off x="3906481" y="3415231"/>
              <a:ext cx="328648" cy="713214"/>
              <a:chOff x="0" y="0"/>
              <a:chExt cx="685101" cy="1486772"/>
            </a:xfrm>
            <a:solidFill>
              <a:schemeClr val="accent2"/>
            </a:solidFill>
          </p:grpSpPr>
          <p:sp>
            <p:nvSpPr>
              <p:cNvPr id="193"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94"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69" name="Group 3885"/>
            <p:cNvGrpSpPr/>
            <p:nvPr/>
          </p:nvGrpSpPr>
          <p:grpSpPr>
            <a:xfrm>
              <a:off x="4275506" y="3415231"/>
              <a:ext cx="328647" cy="713214"/>
              <a:chOff x="0" y="0"/>
              <a:chExt cx="685101" cy="1486772"/>
            </a:xfrm>
            <a:solidFill>
              <a:schemeClr val="accent2"/>
            </a:solidFill>
          </p:grpSpPr>
          <p:sp>
            <p:nvSpPr>
              <p:cNvPr id="191"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92"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0" name="Group 3888"/>
            <p:cNvGrpSpPr/>
            <p:nvPr/>
          </p:nvGrpSpPr>
          <p:grpSpPr>
            <a:xfrm>
              <a:off x="4645555" y="3415231"/>
              <a:ext cx="328648" cy="713214"/>
              <a:chOff x="0" y="0"/>
              <a:chExt cx="685101" cy="1486772"/>
            </a:xfrm>
            <a:solidFill>
              <a:schemeClr val="accent2"/>
            </a:solidFill>
          </p:grpSpPr>
          <p:sp>
            <p:nvSpPr>
              <p:cNvPr id="189"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90"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1" name="Group 3891"/>
            <p:cNvGrpSpPr/>
            <p:nvPr/>
          </p:nvGrpSpPr>
          <p:grpSpPr>
            <a:xfrm>
              <a:off x="5014581" y="3415231"/>
              <a:ext cx="328647" cy="713214"/>
              <a:chOff x="0" y="0"/>
              <a:chExt cx="685101" cy="1486772"/>
            </a:xfrm>
            <a:solidFill>
              <a:schemeClr val="accent2"/>
            </a:solidFill>
          </p:grpSpPr>
          <p:sp>
            <p:nvSpPr>
              <p:cNvPr id="187"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88"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2" name="Group 3894"/>
            <p:cNvGrpSpPr/>
            <p:nvPr/>
          </p:nvGrpSpPr>
          <p:grpSpPr>
            <a:xfrm>
              <a:off x="5385003" y="3415231"/>
              <a:ext cx="328648" cy="713214"/>
              <a:chOff x="0" y="0"/>
              <a:chExt cx="685101" cy="1486772"/>
            </a:xfrm>
            <a:solidFill>
              <a:schemeClr val="accent2"/>
            </a:solidFill>
          </p:grpSpPr>
          <p:sp>
            <p:nvSpPr>
              <p:cNvPr id="185"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86"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3" name="Group 3897"/>
            <p:cNvGrpSpPr/>
            <p:nvPr/>
          </p:nvGrpSpPr>
          <p:grpSpPr>
            <a:xfrm>
              <a:off x="1686818" y="3415231"/>
              <a:ext cx="328648" cy="713214"/>
              <a:chOff x="0" y="0"/>
              <a:chExt cx="685101" cy="1486772"/>
            </a:xfrm>
            <a:solidFill>
              <a:schemeClr val="accent2"/>
            </a:solidFill>
          </p:grpSpPr>
          <p:sp>
            <p:nvSpPr>
              <p:cNvPr id="183"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84"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4" name="Group 3900"/>
            <p:cNvGrpSpPr/>
            <p:nvPr/>
          </p:nvGrpSpPr>
          <p:grpSpPr>
            <a:xfrm>
              <a:off x="2055844" y="3415231"/>
              <a:ext cx="328647" cy="713214"/>
              <a:chOff x="0" y="0"/>
              <a:chExt cx="685101" cy="1486772"/>
            </a:xfrm>
            <a:solidFill>
              <a:schemeClr val="accent2"/>
            </a:solidFill>
          </p:grpSpPr>
          <p:sp>
            <p:nvSpPr>
              <p:cNvPr id="181"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82"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5" name="Group 3903"/>
            <p:cNvGrpSpPr/>
            <p:nvPr/>
          </p:nvGrpSpPr>
          <p:grpSpPr>
            <a:xfrm>
              <a:off x="2426266" y="3415231"/>
              <a:ext cx="328648" cy="713214"/>
              <a:chOff x="0" y="0"/>
              <a:chExt cx="685101" cy="1486772"/>
            </a:xfrm>
            <a:solidFill>
              <a:schemeClr val="accent2"/>
            </a:solidFill>
          </p:grpSpPr>
          <p:sp>
            <p:nvSpPr>
              <p:cNvPr id="179"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80"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grpSp>
          <p:nvGrpSpPr>
            <p:cNvPr id="176" name="Group 3906"/>
            <p:cNvGrpSpPr/>
            <p:nvPr/>
          </p:nvGrpSpPr>
          <p:grpSpPr>
            <a:xfrm>
              <a:off x="2795292" y="3415231"/>
              <a:ext cx="328648" cy="713214"/>
              <a:chOff x="0" y="0"/>
              <a:chExt cx="685101" cy="1486772"/>
            </a:xfrm>
            <a:solidFill>
              <a:schemeClr val="accent2"/>
            </a:solidFill>
          </p:grpSpPr>
          <p:sp>
            <p:nvSpPr>
              <p:cNvPr id="177"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178"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601"/>
              </a:p>
            </p:txBody>
          </p:sp>
        </p:grpSp>
        <p:sp>
          <p:nvSpPr>
            <p:cNvPr id="199" name="Shape 3907"/>
            <p:cNvSpPr/>
            <p:nvPr/>
          </p:nvSpPr>
          <p:spPr>
            <a:xfrm>
              <a:off x="9275522" y="3675634"/>
              <a:ext cx="239966" cy="1924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2"/>
            </a:solidFill>
            <a:ln w="12700">
              <a:miter lim="400000"/>
            </a:ln>
          </p:spPr>
          <p:txBody>
            <a:bodyPr lIns="30964" tIns="30964" rIns="30964" bIns="30964" anchor="ctr"/>
            <a:lstStyle/>
            <a:p>
              <a:pPr lvl="0">
                <a:defRPr sz="3200">
                  <a:solidFill>
                    <a:srgbClr val="FFFFFF"/>
                  </a:solidFill>
                  <a:latin typeface="Helvetica Light"/>
                  <a:ea typeface="Helvetica Light"/>
                  <a:cs typeface="Helvetica Light"/>
                  <a:sym typeface="Helvetica Light"/>
                </a:defRPr>
              </a:pPr>
              <a:endParaRPr sz="2601"/>
            </a:p>
          </p:txBody>
        </p:sp>
        <p:sp>
          <p:nvSpPr>
            <p:cNvPr id="208" name="Text Placeholder 2"/>
            <p:cNvSpPr txBox="1">
              <a:spLocks/>
            </p:cNvSpPr>
            <p:nvPr/>
          </p:nvSpPr>
          <p:spPr>
            <a:xfrm>
              <a:off x="9776642" y="3527209"/>
              <a:ext cx="890099" cy="531474"/>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4551" dirty="0">
                  <a:solidFill>
                    <a:schemeClr val="tx2"/>
                  </a:solidFill>
                  <a:latin typeface="Lato Black"/>
                  <a:cs typeface="Lato Black"/>
                </a:rPr>
                <a:t>60%</a:t>
              </a:r>
            </a:p>
          </p:txBody>
        </p:sp>
      </p:grpSp>
      <p:grpSp>
        <p:nvGrpSpPr>
          <p:cNvPr id="204" name="Group 203"/>
          <p:cNvGrpSpPr/>
          <p:nvPr/>
        </p:nvGrpSpPr>
        <p:grpSpPr>
          <a:xfrm>
            <a:off x="4883564" y="1676978"/>
            <a:ext cx="10044872" cy="1689698"/>
            <a:chOff x="5988388" y="483017"/>
            <a:chExt cx="12359700" cy="2079087"/>
          </a:xfrm>
        </p:grpSpPr>
        <p:sp>
          <p:nvSpPr>
            <p:cNvPr id="206" name="TextBox 205"/>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Male Vrs. Female</a:t>
              </a:r>
            </a:p>
          </p:txBody>
        </p:sp>
        <p:sp>
          <p:nvSpPr>
            <p:cNvPr id="214" name="Rectangle 213"/>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215"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1370530734"/>
      </p:ext>
    </p:extLst>
  </p:cSld>
  <p:clrMapOvr>
    <a:masterClrMapping/>
  </p:clrMapOvr>
  <p:transition xmlns:p14="http://schemas.microsoft.com/office/powerpoint/2010/main" spd="slow" advClick="0" advTm="3000">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04"/>
                                        </p:tgtEl>
                                        <p:attrNameLst>
                                          <p:attrName>style.visibility</p:attrName>
                                        </p:attrNameLst>
                                      </p:cBhvr>
                                      <p:to>
                                        <p:strVal val="visible"/>
                                      </p:to>
                                    </p:set>
                                    <p:animEffect transition="in" filter="fade">
                                      <p:cBhvr>
                                        <p:cTn id="7" dur="1000"/>
                                        <p:tgtEl>
                                          <p:spTgt spid="204"/>
                                        </p:tgtEl>
                                      </p:cBhvr>
                                    </p:animEffect>
                                    <p:anim calcmode="lin" valueType="num">
                                      <p:cBhvr>
                                        <p:cTn id="8" dur="1000" fill="hold"/>
                                        <p:tgtEl>
                                          <p:spTgt spid="204"/>
                                        </p:tgtEl>
                                        <p:attrNameLst>
                                          <p:attrName>ppt_x</p:attrName>
                                        </p:attrNameLst>
                                      </p:cBhvr>
                                      <p:tavLst>
                                        <p:tav tm="0">
                                          <p:val>
                                            <p:strVal val="#ppt_x"/>
                                          </p:val>
                                        </p:tav>
                                        <p:tav tm="100000">
                                          <p:val>
                                            <p:strVal val="#ppt_x"/>
                                          </p:val>
                                        </p:tav>
                                      </p:tavLst>
                                    </p:anim>
                                    <p:anim calcmode="lin" valueType="num">
                                      <p:cBhvr>
                                        <p:cTn id="9" dur="900" decel="100000" fill="hold"/>
                                        <p:tgtEl>
                                          <p:spTgt spid="20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04"/>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par>
                          <p:cTn id="15" fill="hold">
                            <p:stCondLst>
                              <p:cond delay="1500"/>
                            </p:stCondLst>
                            <p:childTnLst>
                              <p:par>
                                <p:cTn id="16" presetID="22" presetClass="entr" presetSubtype="8"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left)">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Shape 3921"/>
          <p:cNvSpPr/>
          <p:nvPr/>
        </p:nvSpPr>
        <p:spPr>
          <a:xfrm>
            <a:off x="6570138" y="5801021"/>
            <a:ext cx="3594334" cy="359527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1">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601"/>
          </a:p>
        </p:txBody>
      </p:sp>
      <p:sp>
        <p:nvSpPr>
          <p:cNvPr id="214" name="Shape 3922"/>
          <p:cNvSpPr/>
          <p:nvPr/>
        </p:nvSpPr>
        <p:spPr>
          <a:xfrm>
            <a:off x="9579516" y="5801021"/>
            <a:ext cx="3594336" cy="359527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2">
              <a:alpha val="75000"/>
            </a:schemeClr>
          </a:solidFill>
          <a:ln w="12700" cap="flat">
            <a:noFill/>
            <a:miter lim="400000"/>
          </a:ln>
          <a:effectLst/>
        </p:spPr>
        <p:txBody>
          <a:bodyPr wrap="square" lIns="0" tIns="0" rIns="0" bIns="0" numCol="1" anchor="ctr">
            <a:noAutofit/>
          </a:bodyPr>
          <a:lstStyle/>
          <a:p>
            <a:pPr lvl="0">
              <a:defRPr sz="3200">
                <a:solidFill>
                  <a:srgbClr val="FFFFFF"/>
                </a:solidFill>
                <a:latin typeface="Helvetica Light"/>
                <a:ea typeface="Helvetica Light"/>
                <a:cs typeface="Helvetica Light"/>
                <a:sym typeface="Helvetica Light"/>
              </a:defRPr>
            </a:pPr>
            <a:endParaRPr sz="2601"/>
          </a:p>
        </p:txBody>
      </p:sp>
      <p:grpSp>
        <p:nvGrpSpPr>
          <p:cNvPr id="216" name="Group 3929"/>
          <p:cNvGrpSpPr/>
          <p:nvPr/>
        </p:nvGrpSpPr>
        <p:grpSpPr>
          <a:xfrm>
            <a:off x="7966980" y="6587838"/>
            <a:ext cx="800657" cy="2021638"/>
            <a:chOff x="0" y="0"/>
            <a:chExt cx="1037079" cy="2617920"/>
          </a:xfrm>
        </p:grpSpPr>
        <p:sp>
          <p:nvSpPr>
            <p:cNvPr id="220" name="Shape 3927"/>
            <p:cNvSpPr/>
            <p:nvPr/>
          </p:nvSpPr>
          <p:spPr>
            <a:xfrm>
              <a:off x="0" y="448465"/>
              <a:ext cx="1037080" cy="216945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519"/>
            </a:p>
          </p:txBody>
        </p:sp>
        <p:sp>
          <p:nvSpPr>
            <p:cNvPr id="221" name="Shape 3928"/>
            <p:cNvSpPr/>
            <p:nvPr/>
          </p:nvSpPr>
          <p:spPr>
            <a:xfrm>
              <a:off x="319533" y="0"/>
              <a:ext cx="414836" cy="40922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519"/>
            </a:p>
          </p:txBody>
        </p:sp>
      </p:grpSp>
      <p:grpSp>
        <p:nvGrpSpPr>
          <p:cNvPr id="217" name="Group 3932"/>
          <p:cNvGrpSpPr/>
          <p:nvPr/>
        </p:nvGrpSpPr>
        <p:grpSpPr>
          <a:xfrm>
            <a:off x="10912022" y="6592169"/>
            <a:ext cx="929329" cy="2017308"/>
            <a:chOff x="0" y="0"/>
            <a:chExt cx="1203747" cy="2612311"/>
          </a:xfrm>
        </p:grpSpPr>
        <p:sp>
          <p:nvSpPr>
            <p:cNvPr id="218" name="Shape 3930"/>
            <p:cNvSpPr/>
            <p:nvPr/>
          </p:nvSpPr>
          <p:spPr>
            <a:xfrm>
              <a:off x="399397" y="0"/>
              <a:ext cx="386804" cy="3868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519"/>
            </a:p>
          </p:txBody>
        </p:sp>
        <p:sp>
          <p:nvSpPr>
            <p:cNvPr id="219" name="Shape 3931"/>
            <p:cNvSpPr/>
            <p:nvPr/>
          </p:nvSpPr>
          <p:spPr>
            <a:xfrm>
              <a:off x="-1" y="465283"/>
              <a:ext cx="1203749" cy="2147029"/>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FFFFF"/>
            </a:solidFill>
            <a:ln w="12700" cap="flat">
              <a:noFill/>
              <a:miter lim="400000"/>
            </a:ln>
            <a:effectLst/>
          </p:spPr>
          <p:txBody>
            <a:bodyPr wrap="square" lIns="0" tIns="0" rIns="0" bIns="0" numCol="1" anchor="t">
              <a:noAutofit/>
            </a:bodyPr>
            <a:lstStyle/>
            <a:p>
              <a:pPr lvl="0" algn="l">
                <a:defRPr sz="3100" b="1">
                  <a:latin typeface="Kontrapunkt Bob Bold"/>
                  <a:ea typeface="Kontrapunkt Bob Bold"/>
                  <a:cs typeface="Kontrapunkt Bob Bold"/>
                  <a:sym typeface="Kontrapunkt Bob Bold"/>
                </a:defRPr>
              </a:pPr>
              <a:endParaRPr sz="2519"/>
            </a:p>
          </p:txBody>
        </p:sp>
      </p:grpSp>
      <p:sp>
        <p:nvSpPr>
          <p:cNvPr id="222" name="Shape 3958"/>
          <p:cNvSpPr/>
          <p:nvPr/>
        </p:nvSpPr>
        <p:spPr>
          <a:xfrm>
            <a:off x="4684714" y="4362391"/>
            <a:ext cx="3001058" cy="215577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0214" y="9302"/>
                  <a:pt x="13014" y="2102"/>
                  <a:pt x="0" y="0"/>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sp>
        <p:nvSpPr>
          <p:cNvPr id="223" name="Shape 3959"/>
          <p:cNvSpPr/>
          <p:nvPr/>
        </p:nvSpPr>
        <p:spPr>
          <a:xfrm>
            <a:off x="4767264" y="8952003"/>
            <a:ext cx="2918508" cy="1706464"/>
          </a:xfrm>
          <a:custGeom>
            <a:avLst/>
            <a:gdLst/>
            <a:ahLst/>
            <a:cxnLst>
              <a:cxn ang="0">
                <a:pos x="wd2" y="hd2"/>
              </a:cxn>
              <a:cxn ang="5400000">
                <a:pos x="wd2" y="hd2"/>
              </a:cxn>
              <a:cxn ang="10800000">
                <a:pos x="wd2" y="hd2"/>
              </a:cxn>
              <a:cxn ang="16200000">
                <a:pos x="wd2" y="hd2"/>
              </a:cxn>
            </a:cxnLst>
            <a:rect l="0" t="0" r="r" b="b"/>
            <a:pathLst>
              <a:path w="21600" h="18160" extrusionOk="0">
                <a:moveTo>
                  <a:pt x="21600" y="0"/>
                </a:moveTo>
                <a:cubicBezTo>
                  <a:pt x="15161" y="16259"/>
                  <a:pt x="7961" y="21600"/>
                  <a:pt x="0" y="16023"/>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sp>
        <p:nvSpPr>
          <p:cNvPr id="224" name="Shape 3960"/>
          <p:cNvSpPr/>
          <p:nvPr/>
        </p:nvSpPr>
        <p:spPr>
          <a:xfrm>
            <a:off x="4602163" y="7293680"/>
            <a:ext cx="2407302" cy="4816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185" y="8290"/>
                  <a:pt x="11985" y="1090"/>
                  <a:pt x="0" y="0"/>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sp>
        <p:nvSpPr>
          <p:cNvPr id="225" name="Shape 3961"/>
          <p:cNvSpPr/>
          <p:nvPr/>
        </p:nvSpPr>
        <p:spPr>
          <a:xfrm>
            <a:off x="12126231" y="4362391"/>
            <a:ext cx="3434445" cy="2155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386" y="9302"/>
                  <a:pt x="8586" y="2102"/>
                  <a:pt x="21600" y="0"/>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sp>
        <p:nvSpPr>
          <p:cNvPr id="226" name="Shape 3962"/>
          <p:cNvSpPr/>
          <p:nvPr/>
        </p:nvSpPr>
        <p:spPr>
          <a:xfrm>
            <a:off x="12111279" y="8952003"/>
            <a:ext cx="3346208" cy="1706464"/>
          </a:xfrm>
          <a:custGeom>
            <a:avLst/>
            <a:gdLst/>
            <a:ahLst/>
            <a:cxnLst>
              <a:cxn ang="0">
                <a:pos x="wd2" y="hd2"/>
              </a:cxn>
              <a:cxn ang="5400000">
                <a:pos x="wd2" y="hd2"/>
              </a:cxn>
              <a:cxn ang="10800000">
                <a:pos x="wd2" y="hd2"/>
              </a:cxn>
              <a:cxn ang="16200000">
                <a:pos x="wd2" y="hd2"/>
              </a:cxn>
            </a:cxnLst>
            <a:rect l="0" t="0" r="r" b="b"/>
            <a:pathLst>
              <a:path w="21600" h="18160" extrusionOk="0">
                <a:moveTo>
                  <a:pt x="0" y="0"/>
                </a:moveTo>
                <a:cubicBezTo>
                  <a:pt x="6439" y="16259"/>
                  <a:pt x="13639" y="21600"/>
                  <a:pt x="21600" y="16023"/>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sp>
        <p:nvSpPr>
          <p:cNvPr id="227" name="Shape 3963"/>
          <p:cNvSpPr/>
          <p:nvPr/>
        </p:nvSpPr>
        <p:spPr>
          <a:xfrm>
            <a:off x="12761892" y="7293680"/>
            <a:ext cx="2592410" cy="48161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415" y="8290"/>
                  <a:pt x="9615" y="1090"/>
                  <a:pt x="21600" y="0"/>
                </a:cubicBezTo>
              </a:path>
            </a:pathLst>
          </a:custGeom>
          <a:ln w="6350">
            <a:solidFill>
              <a:srgbClr val="53585F"/>
            </a:solidFill>
            <a:miter lim="400000"/>
            <a:headEnd type="oval"/>
            <a:tailEnd type="triangle"/>
          </a:ln>
        </p:spPr>
        <p:txBody>
          <a:bodyPr lIns="148599" tIns="74300" rIns="148599" bIns="74300"/>
          <a:lstStyle/>
          <a:p>
            <a:pPr lvl="0"/>
            <a:endParaRPr sz="2926" dirty="0">
              <a:latin typeface="Lato Light"/>
            </a:endParaRPr>
          </a:p>
        </p:txBody>
      </p:sp>
      <p:grpSp>
        <p:nvGrpSpPr>
          <p:cNvPr id="240" name="Group 239"/>
          <p:cNvGrpSpPr/>
          <p:nvPr/>
        </p:nvGrpSpPr>
        <p:grpSpPr>
          <a:xfrm>
            <a:off x="2157141" y="3010762"/>
            <a:ext cx="2786062" cy="2704274"/>
            <a:chOff x="1000362" y="871756"/>
            <a:chExt cx="1285875" cy="1247799"/>
          </a:xfrm>
        </p:grpSpPr>
        <p:sp>
          <p:nvSpPr>
            <p:cNvPr id="241" name="Teardrop 240"/>
            <p:cNvSpPr/>
            <p:nvPr/>
          </p:nvSpPr>
          <p:spPr bwMode="auto">
            <a:xfrm rot="8100000">
              <a:off x="1430575" y="871756"/>
              <a:ext cx="417512" cy="417512"/>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926" dirty="0">
                <a:latin typeface="Lato Light"/>
              </a:endParaRPr>
            </a:p>
          </p:txBody>
        </p:sp>
        <p:sp>
          <p:nvSpPr>
            <p:cNvPr id="242" name="Content Placeholder 2"/>
            <p:cNvSpPr txBox="1">
              <a:spLocks/>
            </p:cNvSpPr>
            <p:nvPr/>
          </p:nvSpPr>
          <p:spPr bwMode="auto">
            <a:xfrm>
              <a:off x="1000362" y="1357530"/>
              <a:ext cx="1285875" cy="76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Make Money</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243" name="Group 4699"/>
            <p:cNvGrpSpPr>
              <a:grpSpLocks/>
            </p:cNvGrpSpPr>
            <p:nvPr/>
          </p:nvGrpSpPr>
          <p:grpSpPr bwMode="auto">
            <a:xfrm>
              <a:off x="1520226" y="1020230"/>
              <a:ext cx="241710" cy="167336"/>
              <a:chOff x="3908425" y="4124324"/>
              <a:chExt cx="546100" cy="319088"/>
            </a:xfrm>
            <a:solidFill>
              <a:schemeClr val="bg1"/>
            </a:solidFill>
          </p:grpSpPr>
          <p:sp>
            <p:nvSpPr>
              <p:cNvPr id="244" name="Freeform 413"/>
              <p:cNvSpPr>
                <a:spLocks noChangeArrowheads="1"/>
              </p:cNvSpPr>
              <p:nvPr/>
            </p:nvSpPr>
            <p:spPr bwMode="auto">
              <a:xfrm>
                <a:off x="4019550" y="4262437"/>
                <a:ext cx="36513" cy="174625"/>
              </a:xfrm>
              <a:custGeom>
                <a:avLst/>
                <a:gdLst>
                  <a:gd name="T0" fmla="*/ 83 w 101"/>
                  <a:gd name="T1" fmla="*/ 8 h 485"/>
                  <a:gd name="T2" fmla="*/ 33 w 101"/>
                  <a:gd name="T3" fmla="*/ 8 h 485"/>
                  <a:gd name="T4" fmla="*/ 16 w 101"/>
                  <a:gd name="T5" fmla="*/ 8 h 485"/>
                  <a:gd name="T6" fmla="*/ 0 w 101"/>
                  <a:gd name="T7" fmla="*/ 33 h 485"/>
                  <a:gd name="T8" fmla="*/ 50 w 101"/>
                  <a:gd name="T9" fmla="*/ 476 h 485"/>
                  <a:gd name="T10" fmla="*/ 67 w 101"/>
                  <a:gd name="T11" fmla="*/ 484 h 485"/>
                  <a:gd name="T12" fmla="*/ 75 w 101"/>
                  <a:gd name="T13" fmla="*/ 476 h 485"/>
                  <a:gd name="T14" fmla="*/ 100 w 101"/>
                  <a:gd name="T15" fmla="*/ 33 h 485"/>
                  <a:gd name="T16" fmla="*/ 83 w 101"/>
                  <a:gd name="T17" fmla="*/ 8 h 485"/>
                  <a:gd name="T18" fmla="*/ 83 w 101"/>
                  <a:gd name="T19" fmla="*/ 8 h 485"/>
                  <a:gd name="T20" fmla="*/ 83 w 101"/>
                  <a:gd name="T21" fmla="*/ 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85">
                    <a:moveTo>
                      <a:pt x="83" y="8"/>
                    </a:moveTo>
                    <a:cubicBezTo>
                      <a:pt x="33" y="8"/>
                      <a:pt x="33" y="8"/>
                      <a:pt x="33" y="8"/>
                    </a:cubicBezTo>
                    <a:cubicBezTo>
                      <a:pt x="25" y="0"/>
                      <a:pt x="16" y="8"/>
                      <a:pt x="16" y="8"/>
                    </a:cubicBezTo>
                    <a:cubicBezTo>
                      <a:pt x="8" y="16"/>
                      <a:pt x="0" y="25"/>
                      <a:pt x="0" y="33"/>
                    </a:cubicBezTo>
                    <a:cubicBezTo>
                      <a:pt x="50" y="476"/>
                      <a:pt x="50" y="476"/>
                      <a:pt x="50" y="476"/>
                    </a:cubicBezTo>
                    <a:cubicBezTo>
                      <a:pt x="50" y="476"/>
                      <a:pt x="58" y="484"/>
                      <a:pt x="67" y="484"/>
                    </a:cubicBezTo>
                    <a:cubicBezTo>
                      <a:pt x="75" y="484"/>
                      <a:pt x="75" y="476"/>
                      <a:pt x="75" y="476"/>
                    </a:cubicBezTo>
                    <a:cubicBezTo>
                      <a:pt x="100" y="33"/>
                      <a:pt x="100" y="33"/>
                      <a:pt x="100" y="33"/>
                    </a:cubicBezTo>
                    <a:cubicBezTo>
                      <a:pt x="100" y="25"/>
                      <a:pt x="92" y="16"/>
                      <a:pt x="83" y="8"/>
                    </a:cubicBezTo>
                    <a:close/>
                    <a:moveTo>
                      <a:pt x="83" y="8"/>
                    </a:moveTo>
                    <a:lnTo>
                      <a:pt x="83" y="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sp>
            <p:nvSpPr>
              <p:cNvPr id="245" name="Freeform 414"/>
              <p:cNvSpPr>
                <a:spLocks noChangeArrowheads="1"/>
              </p:cNvSpPr>
              <p:nvPr/>
            </p:nvSpPr>
            <p:spPr bwMode="auto">
              <a:xfrm>
                <a:off x="4059238" y="4271962"/>
                <a:ext cx="166687" cy="171450"/>
              </a:xfrm>
              <a:custGeom>
                <a:avLst/>
                <a:gdLst>
                  <a:gd name="T0" fmla="*/ 452 w 461"/>
                  <a:gd name="T1" fmla="*/ 67 h 477"/>
                  <a:gd name="T2" fmla="*/ 51 w 461"/>
                  <a:gd name="T3" fmla="*/ 0 h 477"/>
                  <a:gd name="T4" fmla="*/ 42 w 461"/>
                  <a:gd name="T5" fmla="*/ 8 h 477"/>
                  <a:gd name="T6" fmla="*/ 42 w 461"/>
                  <a:gd name="T7" fmla="*/ 16 h 477"/>
                  <a:gd name="T8" fmla="*/ 0 w 461"/>
                  <a:gd name="T9" fmla="*/ 459 h 477"/>
                  <a:gd name="T10" fmla="*/ 9 w 461"/>
                  <a:gd name="T11" fmla="*/ 468 h 477"/>
                  <a:gd name="T12" fmla="*/ 17 w 461"/>
                  <a:gd name="T13" fmla="*/ 476 h 477"/>
                  <a:gd name="T14" fmla="*/ 17 w 461"/>
                  <a:gd name="T15" fmla="*/ 468 h 477"/>
                  <a:gd name="T16" fmla="*/ 452 w 461"/>
                  <a:gd name="T17" fmla="*/ 83 h 477"/>
                  <a:gd name="T18" fmla="*/ 460 w 461"/>
                  <a:gd name="T19" fmla="*/ 75 h 477"/>
                  <a:gd name="T20" fmla="*/ 452 w 461"/>
                  <a:gd name="T21" fmla="*/ 67 h 477"/>
                  <a:gd name="T22" fmla="*/ 452 w 461"/>
                  <a:gd name="T23" fmla="*/ 67 h 477"/>
                  <a:gd name="T24" fmla="*/ 452 w 461"/>
                  <a:gd name="T25" fmla="*/ 6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477">
                    <a:moveTo>
                      <a:pt x="452" y="67"/>
                    </a:moveTo>
                    <a:cubicBezTo>
                      <a:pt x="51" y="0"/>
                      <a:pt x="51" y="0"/>
                      <a:pt x="51" y="0"/>
                    </a:cubicBezTo>
                    <a:lnTo>
                      <a:pt x="42" y="8"/>
                    </a:lnTo>
                    <a:lnTo>
                      <a:pt x="42" y="16"/>
                    </a:lnTo>
                    <a:cubicBezTo>
                      <a:pt x="0" y="459"/>
                      <a:pt x="0" y="459"/>
                      <a:pt x="0" y="459"/>
                    </a:cubicBezTo>
                    <a:cubicBezTo>
                      <a:pt x="0" y="468"/>
                      <a:pt x="0" y="468"/>
                      <a:pt x="9" y="468"/>
                    </a:cubicBezTo>
                    <a:cubicBezTo>
                      <a:pt x="9" y="476"/>
                      <a:pt x="9" y="476"/>
                      <a:pt x="17" y="476"/>
                    </a:cubicBezTo>
                    <a:lnTo>
                      <a:pt x="17" y="468"/>
                    </a:lnTo>
                    <a:cubicBezTo>
                      <a:pt x="452" y="83"/>
                      <a:pt x="452" y="83"/>
                      <a:pt x="452" y="83"/>
                    </a:cubicBezTo>
                    <a:cubicBezTo>
                      <a:pt x="460" y="83"/>
                      <a:pt x="460" y="75"/>
                      <a:pt x="460" y="75"/>
                    </a:cubicBezTo>
                    <a:cubicBezTo>
                      <a:pt x="460" y="67"/>
                      <a:pt x="452" y="67"/>
                      <a:pt x="452" y="67"/>
                    </a:cubicBezTo>
                    <a:close/>
                    <a:moveTo>
                      <a:pt x="452" y="67"/>
                    </a:moveTo>
                    <a:lnTo>
                      <a:pt x="452" y="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sp>
            <p:nvSpPr>
              <p:cNvPr id="246" name="Freeform 415"/>
              <p:cNvSpPr>
                <a:spLocks noChangeArrowheads="1"/>
              </p:cNvSpPr>
              <p:nvPr/>
            </p:nvSpPr>
            <p:spPr bwMode="auto">
              <a:xfrm>
                <a:off x="3908425" y="4124324"/>
                <a:ext cx="546100" cy="177800"/>
              </a:xfrm>
              <a:custGeom>
                <a:avLst/>
                <a:gdLst>
                  <a:gd name="T0" fmla="*/ 1514 w 1515"/>
                  <a:gd name="T1" fmla="*/ 0 h 494"/>
                  <a:gd name="T2" fmla="*/ 1497 w 1515"/>
                  <a:gd name="T3" fmla="*/ 0 h 494"/>
                  <a:gd name="T4" fmla="*/ 17 w 1515"/>
                  <a:gd name="T5" fmla="*/ 276 h 494"/>
                  <a:gd name="T6" fmla="*/ 0 w 1515"/>
                  <a:gd name="T7" fmla="*/ 293 h 494"/>
                  <a:gd name="T8" fmla="*/ 17 w 1515"/>
                  <a:gd name="T9" fmla="*/ 301 h 494"/>
                  <a:gd name="T10" fmla="*/ 335 w 1515"/>
                  <a:gd name="T11" fmla="*/ 359 h 494"/>
                  <a:gd name="T12" fmla="*/ 377 w 1515"/>
                  <a:gd name="T13" fmla="*/ 351 h 494"/>
                  <a:gd name="T14" fmla="*/ 1171 w 1515"/>
                  <a:gd name="T15" fmla="*/ 117 h 494"/>
                  <a:gd name="T16" fmla="*/ 502 w 1515"/>
                  <a:gd name="T17" fmla="*/ 368 h 494"/>
                  <a:gd name="T18" fmla="*/ 494 w 1515"/>
                  <a:gd name="T19" fmla="*/ 376 h 494"/>
                  <a:gd name="T20" fmla="*/ 502 w 1515"/>
                  <a:gd name="T21" fmla="*/ 385 h 494"/>
                  <a:gd name="T22" fmla="*/ 1154 w 1515"/>
                  <a:gd name="T23" fmla="*/ 493 h 494"/>
                  <a:gd name="T24" fmla="*/ 1204 w 1515"/>
                  <a:gd name="T25" fmla="*/ 468 h 494"/>
                  <a:gd name="T26" fmla="*/ 1514 w 1515"/>
                  <a:gd name="T27" fmla="*/ 17 h 494"/>
                  <a:gd name="T28" fmla="*/ 1514 w 1515"/>
                  <a:gd name="T29" fmla="*/ 0 h 494"/>
                  <a:gd name="T30" fmla="*/ 1514 w 1515"/>
                  <a:gd name="T31" fmla="*/ 0 h 494"/>
                  <a:gd name="T32" fmla="*/ 1514 w 1515"/>
                  <a:gd name="T33"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5" h="494">
                    <a:moveTo>
                      <a:pt x="1514" y="0"/>
                    </a:moveTo>
                    <a:cubicBezTo>
                      <a:pt x="1505" y="0"/>
                      <a:pt x="1497" y="0"/>
                      <a:pt x="1497" y="0"/>
                    </a:cubicBezTo>
                    <a:cubicBezTo>
                      <a:pt x="17" y="276"/>
                      <a:pt x="17" y="276"/>
                      <a:pt x="17" y="276"/>
                    </a:cubicBezTo>
                    <a:cubicBezTo>
                      <a:pt x="9" y="276"/>
                      <a:pt x="0" y="284"/>
                      <a:pt x="0" y="293"/>
                    </a:cubicBezTo>
                    <a:cubicBezTo>
                      <a:pt x="0" y="293"/>
                      <a:pt x="9" y="301"/>
                      <a:pt x="17" y="301"/>
                    </a:cubicBezTo>
                    <a:cubicBezTo>
                      <a:pt x="335" y="359"/>
                      <a:pt x="335" y="359"/>
                      <a:pt x="335" y="359"/>
                    </a:cubicBezTo>
                    <a:cubicBezTo>
                      <a:pt x="343" y="359"/>
                      <a:pt x="360" y="359"/>
                      <a:pt x="377" y="351"/>
                    </a:cubicBezTo>
                    <a:cubicBezTo>
                      <a:pt x="1171" y="117"/>
                      <a:pt x="1171" y="117"/>
                      <a:pt x="1171" y="117"/>
                    </a:cubicBezTo>
                    <a:cubicBezTo>
                      <a:pt x="502" y="368"/>
                      <a:pt x="502" y="368"/>
                      <a:pt x="502" y="368"/>
                    </a:cubicBezTo>
                    <a:cubicBezTo>
                      <a:pt x="502" y="368"/>
                      <a:pt x="494" y="368"/>
                      <a:pt x="494" y="376"/>
                    </a:cubicBezTo>
                    <a:cubicBezTo>
                      <a:pt x="494" y="385"/>
                      <a:pt x="502" y="385"/>
                      <a:pt x="502" y="385"/>
                    </a:cubicBezTo>
                    <a:cubicBezTo>
                      <a:pt x="1154" y="493"/>
                      <a:pt x="1154" y="493"/>
                      <a:pt x="1154" y="493"/>
                    </a:cubicBezTo>
                    <a:cubicBezTo>
                      <a:pt x="1171" y="493"/>
                      <a:pt x="1188" y="485"/>
                      <a:pt x="1204" y="468"/>
                    </a:cubicBezTo>
                    <a:cubicBezTo>
                      <a:pt x="1514" y="17"/>
                      <a:pt x="1514" y="17"/>
                      <a:pt x="1514" y="17"/>
                    </a:cubicBezTo>
                    <a:cubicBezTo>
                      <a:pt x="1514" y="8"/>
                      <a:pt x="1514" y="8"/>
                      <a:pt x="1514" y="0"/>
                    </a:cubicBezTo>
                    <a:close/>
                    <a:moveTo>
                      <a:pt x="1514" y="0"/>
                    </a:moveTo>
                    <a:lnTo>
                      <a:pt x="1514"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solidFill>
                    <a:schemeClr val="bg1"/>
                  </a:solidFill>
                  <a:latin typeface="Lato Light"/>
                  <a:ea typeface="SimSun" charset="0"/>
                </a:endParaRPr>
              </a:p>
            </p:txBody>
          </p:sp>
        </p:grpSp>
      </p:grpSp>
      <p:grpSp>
        <p:nvGrpSpPr>
          <p:cNvPr id="247" name="Group 246"/>
          <p:cNvGrpSpPr/>
          <p:nvPr/>
        </p:nvGrpSpPr>
        <p:grpSpPr>
          <a:xfrm>
            <a:off x="15077490" y="3021155"/>
            <a:ext cx="2786062" cy="2704274"/>
            <a:chOff x="9278455" y="1168739"/>
            <a:chExt cx="1714500" cy="1663735"/>
          </a:xfrm>
        </p:grpSpPr>
        <p:sp>
          <p:nvSpPr>
            <p:cNvPr id="248" name="Teardrop 247"/>
            <p:cNvSpPr/>
            <p:nvPr/>
          </p:nvSpPr>
          <p:spPr bwMode="auto">
            <a:xfrm rot="8100000">
              <a:off x="9852069" y="1168739"/>
              <a:ext cx="556683" cy="556683"/>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49" name="Content Placeholder 2"/>
            <p:cNvSpPr txBox="1">
              <a:spLocks/>
            </p:cNvSpPr>
            <p:nvPr/>
          </p:nvSpPr>
          <p:spPr bwMode="auto">
            <a:xfrm>
              <a:off x="9278455" y="1816439"/>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Live Longer</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250" name="Freeform 429"/>
            <p:cNvSpPr>
              <a:spLocks noChangeArrowheads="1"/>
            </p:cNvSpPr>
            <p:nvPr/>
          </p:nvSpPr>
          <p:spPr bwMode="auto">
            <a:xfrm>
              <a:off x="10000271" y="1293967"/>
              <a:ext cx="302205" cy="300039"/>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grpSp>
        <p:nvGrpSpPr>
          <p:cNvPr id="251" name="Group 250"/>
          <p:cNvGrpSpPr/>
          <p:nvPr/>
        </p:nvGrpSpPr>
        <p:grpSpPr>
          <a:xfrm>
            <a:off x="2157141" y="8981137"/>
            <a:ext cx="2786062" cy="2704274"/>
            <a:chOff x="1327471" y="4835465"/>
            <a:chExt cx="1714500" cy="1663735"/>
          </a:xfrm>
        </p:grpSpPr>
        <p:sp>
          <p:nvSpPr>
            <p:cNvPr id="252" name="Teardrop 251"/>
            <p:cNvSpPr/>
            <p:nvPr/>
          </p:nvSpPr>
          <p:spPr bwMode="auto">
            <a:xfrm rot="8100000">
              <a:off x="1901085" y="4835465"/>
              <a:ext cx="556683" cy="556683"/>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53" name="Content Placeholder 2"/>
            <p:cNvSpPr txBox="1">
              <a:spLocks/>
            </p:cNvSpPr>
            <p:nvPr/>
          </p:nvSpPr>
          <p:spPr bwMode="auto">
            <a:xfrm>
              <a:off x="1327471" y="548316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Local</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254" name="Group 253"/>
            <p:cNvGrpSpPr/>
            <p:nvPr/>
          </p:nvGrpSpPr>
          <p:grpSpPr>
            <a:xfrm>
              <a:off x="2037765" y="4951388"/>
              <a:ext cx="294784" cy="429075"/>
              <a:chOff x="1533086" y="3713538"/>
              <a:chExt cx="221088" cy="321806"/>
            </a:xfrm>
          </p:grpSpPr>
          <p:sp>
            <p:nvSpPr>
              <p:cNvPr id="255" name="Freeform 166"/>
              <p:cNvSpPr>
                <a:spLocks noChangeArrowheads="1"/>
              </p:cNvSpPr>
              <p:nvPr/>
            </p:nvSpPr>
            <p:spPr bwMode="auto">
              <a:xfrm>
                <a:off x="1533086" y="3713538"/>
                <a:ext cx="221088" cy="321806"/>
              </a:xfrm>
              <a:custGeom>
                <a:avLst/>
                <a:gdLst>
                  <a:gd name="T0" fmla="*/ 396 w 793"/>
                  <a:gd name="T1" fmla="*/ 146 h 1157"/>
                  <a:gd name="T2" fmla="*/ 553 w 793"/>
                  <a:gd name="T3" fmla="*/ 209 h 1157"/>
                  <a:gd name="T4" fmla="*/ 615 w 793"/>
                  <a:gd name="T5" fmla="*/ 365 h 1157"/>
                  <a:gd name="T6" fmla="*/ 553 w 793"/>
                  <a:gd name="T7" fmla="*/ 511 h 1157"/>
                  <a:gd name="T8" fmla="*/ 396 w 793"/>
                  <a:gd name="T9" fmla="*/ 709 h 1157"/>
                  <a:gd name="T10" fmla="*/ 240 w 793"/>
                  <a:gd name="T11" fmla="*/ 511 h 1157"/>
                  <a:gd name="T12" fmla="*/ 178 w 793"/>
                  <a:gd name="T13" fmla="*/ 365 h 1157"/>
                  <a:gd name="T14" fmla="*/ 240 w 793"/>
                  <a:gd name="T15" fmla="*/ 209 h 1157"/>
                  <a:gd name="T16" fmla="*/ 396 w 793"/>
                  <a:gd name="T17" fmla="*/ 146 h 1157"/>
                  <a:gd name="T18" fmla="*/ 396 w 793"/>
                  <a:gd name="T19" fmla="*/ 0 h 1157"/>
                  <a:gd name="T20" fmla="*/ 136 w 793"/>
                  <a:gd name="T21" fmla="*/ 105 h 1157"/>
                  <a:gd name="T22" fmla="*/ 136 w 793"/>
                  <a:gd name="T23" fmla="*/ 615 h 1157"/>
                  <a:gd name="T24" fmla="*/ 396 w 793"/>
                  <a:gd name="T25" fmla="*/ 1156 h 1157"/>
                  <a:gd name="T26" fmla="*/ 646 w 793"/>
                  <a:gd name="T27" fmla="*/ 615 h 1157"/>
                  <a:gd name="T28" fmla="*/ 646 w 793"/>
                  <a:gd name="T29" fmla="*/ 105 h 1157"/>
                  <a:gd name="T30" fmla="*/ 396 w 793"/>
                  <a:gd name="T31" fmla="*/ 0 h 1157"/>
                  <a:gd name="T32" fmla="*/ 396 w 793"/>
                  <a:gd name="T33" fmla="*/ 146 h 1157"/>
                  <a:gd name="T34" fmla="*/ 396 w 793"/>
                  <a:gd name="T35" fmla="*/ 0 h 1157"/>
                  <a:gd name="T36" fmla="*/ 396 w 793"/>
                  <a:gd name="T3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3" h="1157">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56" name="Freeform 167"/>
              <p:cNvSpPr>
                <a:spLocks noChangeArrowheads="1"/>
              </p:cNvSpPr>
              <p:nvPr/>
            </p:nvSpPr>
            <p:spPr bwMode="auto">
              <a:xfrm>
                <a:off x="1622749" y="3794604"/>
                <a:ext cx="40533" cy="40532"/>
              </a:xfrm>
              <a:custGeom>
                <a:avLst/>
                <a:gdLst>
                  <a:gd name="T0" fmla="*/ 146 w 147"/>
                  <a:gd name="T1" fmla="*/ 73 h 147"/>
                  <a:gd name="T2" fmla="*/ 73 w 147"/>
                  <a:gd name="T3" fmla="*/ 146 h 147"/>
                  <a:gd name="T4" fmla="*/ 0 w 147"/>
                  <a:gd name="T5" fmla="*/ 73 h 147"/>
                  <a:gd name="T6" fmla="*/ 73 w 147"/>
                  <a:gd name="T7" fmla="*/ 0 h 147"/>
                  <a:gd name="T8" fmla="*/ 146 w 147"/>
                  <a:gd name="T9" fmla="*/ 73 h 147"/>
                  <a:gd name="T10" fmla="*/ 146 w 147"/>
                  <a:gd name="T11" fmla="*/ 73 h 147"/>
                  <a:gd name="T12" fmla="*/ 146 w 147"/>
                  <a:gd name="T13" fmla="*/ 73 h 147"/>
                </a:gdLst>
                <a:ahLst/>
                <a:cxnLst>
                  <a:cxn ang="0">
                    <a:pos x="T0" y="T1"/>
                  </a:cxn>
                  <a:cxn ang="0">
                    <a:pos x="T2" y="T3"/>
                  </a:cxn>
                  <a:cxn ang="0">
                    <a:pos x="T4" y="T5"/>
                  </a:cxn>
                  <a:cxn ang="0">
                    <a:pos x="T6" y="T7"/>
                  </a:cxn>
                  <a:cxn ang="0">
                    <a:pos x="T8" y="T9"/>
                  </a:cxn>
                  <a:cxn ang="0">
                    <a:pos x="T10" y="T11"/>
                  </a:cxn>
                  <a:cxn ang="0">
                    <a:pos x="T12" y="T13"/>
                  </a:cxn>
                </a:cxnLst>
                <a:rect l="0" t="0" r="r" b="b"/>
                <a:pathLst>
                  <a:path w="147" h="147">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grpSp>
        <p:nvGrpSpPr>
          <p:cNvPr id="257" name="Group 256"/>
          <p:cNvGrpSpPr/>
          <p:nvPr/>
        </p:nvGrpSpPr>
        <p:grpSpPr>
          <a:xfrm>
            <a:off x="2157141" y="5939921"/>
            <a:ext cx="2786062" cy="2704274"/>
            <a:chOff x="1327471" y="2964435"/>
            <a:chExt cx="1714500" cy="1663735"/>
          </a:xfrm>
        </p:grpSpPr>
        <p:sp>
          <p:nvSpPr>
            <p:cNvPr id="258" name="Teardrop 257"/>
            <p:cNvSpPr/>
            <p:nvPr/>
          </p:nvSpPr>
          <p:spPr bwMode="auto">
            <a:xfrm rot="8100000">
              <a:off x="1901085" y="2964435"/>
              <a:ext cx="556683" cy="55668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59" name="Content Placeholder 2"/>
            <p:cNvSpPr txBox="1">
              <a:spLocks/>
            </p:cNvSpPr>
            <p:nvPr/>
          </p:nvSpPr>
          <p:spPr bwMode="auto">
            <a:xfrm>
              <a:off x="1327471" y="3612135"/>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Travel</a:t>
              </a:r>
            </a:p>
            <a:p>
              <a:pPr algn="ctr">
                <a:spcBef>
                  <a:spcPct val="20000"/>
                </a:spcBef>
                <a:buFont typeface="Arial" charset="0"/>
                <a:buNone/>
              </a:pPr>
              <a:r>
                <a:rPr lang="en-US" sz="1950" dirty="0">
                  <a:latin typeface="Lato Light"/>
                  <a:cs typeface="Lato Light"/>
                </a:rPr>
                <a:t>Lorem ipsum dolor sit amet, consectetur adipiscing elit.</a:t>
              </a:r>
            </a:p>
          </p:txBody>
        </p:sp>
        <p:grpSp>
          <p:nvGrpSpPr>
            <p:cNvPr id="260" name="Group 259"/>
            <p:cNvGrpSpPr/>
            <p:nvPr/>
          </p:nvGrpSpPr>
          <p:grpSpPr>
            <a:xfrm>
              <a:off x="2033519" y="3086714"/>
              <a:ext cx="296967" cy="352647"/>
              <a:chOff x="2060819" y="1388284"/>
              <a:chExt cx="271040" cy="321860"/>
            </a:xfrm>
            <a:solidFill>
              <a:schemeClr val="bg1"/>
            </a:solidFill>
          </p:grpSpPr>
          <p:sp>
            <p:nvSpPr>
              <p:cNvPr id="261"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62"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63"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64"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grpSp>
      <p:grpSp>
        <p:nvGrpSpPr>
          <p:cNvPr id="265" name="Group 264"/>
          <p:cNvGrpSpPr/>
          <p:nvPr/>
        </p:nvGrpSpPr>
        <p:grpSpPr>
          <a:xfrm>
            <a:off x="15077490" y="5950311"/>
            <a:ext cx="2786062" cy="2704265"/>
            <a:chOff x="9278455" y="2970827"/>
            <a:chExt cx="1714500" cy="1663730"/>
          </a:xfrm>
        </p:grpSpPr>
        <p:sp>
          <p:nvSpPr>
            <p:cNvPr id="266" name="Teardrop 265"/>
            <p:cNvSpPr/>
            <p:nvPr/>
          </p:nvSpPr>
          <p:spPr bwMode="auto">
            <a:xfrm rot="8100000">
              <a:off x="9852069" y="2970827"/>
              <a:ext cx="556683" cy="556683"/>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67" name="Content Placeholder 2"/>
            <p:cNvSpPr txBox="1">
              <a:spLocks/>
            </p:cNvSpPr>
            <p:nvPr/>
          </p:nvSpPr>
          <p:spPr bwMode="auto">
            <a:xfrm>
              <a:off x="9278455" y="3618522"/>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Life</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268" name="Freeform 298"/>
            <p:cNvSpPr>
              <a:spLocks noChangeArrowheads="1"/>
            </p:cNvSpPr>
            <p:nvPr/>
          </p:nvSpPr>
          <p:spPr bwMode="auto">
            <a:xfrm>
              <a:off x="9955994" y="3082627"/>
              <a:ext cx="346012" cy="346012"/>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grpSp>
        <p:nvGrpSpPr>
          <p:cNvPr id="269" name="Group 268"/>
          <p:cNvGrpSpPr/>
          <p:nvPr/>
        </p:nvGrpSpPr>
        <p:grpSpPr>
          <a:xfrm>
            <a:off x="15077490" y="8991526"/>
            <a:ext cx="2786062" cy="2704274"/>
            <a:chOff x="9278455" y="4841857"/>
            <a:chExt cx="1714500" cy="1663735"/>
          </a:xfrm>
        </p:grpSpPr>
        <p:sp>
          <p:nvSpPr>
            <p:cNvPr id="270" name="Teardrop 269"/>
            <p:cNvSpPr/>
            <p:nvPr/>
          </p:nvSpPr>
          <p:spPr bwMode="auto">
            <a:xfrm rot="8100000">
              <a:off x="9852069" y="4841857"/>
              <a:ext cx="556683" cy="556683"/>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9083" tIns="49541" rIns="99083" bIns="49541" anchor="ctr"/>
            <a:lstStyle/>
            <a:p>
              <a:pPr algn="ctr">
                <a:defRPr/>
              </a:pPr>
              <a:endParaRPr lang="en-US" sz="2926" dirty="0">
                <a:latin typeface="Lato Light"/>
              </a:endParaRPr>
            </a:p>
          </p:txBody>
        </p:sp>
        <p:sp>
          <p:nvSpPr>
            <p:cNvPr id="271" name="Content Placeholder 2"/>
            <p:cNvSpPr txBox="1">
              <a:spLocks/>
            </p:cNvSpPr>
            <p:nvPr/>
          </p:nvSpPr>
          <p:spPr bwMode="auto">
            <a:xfrm>
              <a:off x="9278455" y="5489557"/>
              <a:ext cx="1714500" cy="1016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83" tIns="49541" rIns="99083" bIns="49541"/>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2601" dirty="0">
                  <a:solidFill>
                    <a:schemeClr val="tx2"/>
                  </a:solidFill>
                  <a:latin typeface="Lato Regular"/>
                  <a:cs typeface="Lato Regular"/>
                </a:rPr>
                <a:t>Shopping</a:t>
              </a:r>
            </a:p>
            <a:p>
              <a:pPr algn="ctr">
                <a:spcBef>
                  <a:spcPct val="20000"/>
                </a:spcBef>
                <a:buFont typeface="Arial" charset="0"/>
                <a:buNone/>
              </a:pPr>
              <a:r>
                <a:rPr lang="en-US" sz="1950" dirty="0">
                  <a:latin typeface="Lato Light"/>
                  <a:cs typeface="Lato Light"/>
                </a:rPr>
                <a:t>Lorem ipsum dolor sit amet, consectetur adipiscing elit.</a:t>
              </a:r>
            </a:p>
          </p:txBody>
        </p:sp>
        <p:sp>
          <p:nvSpPr>
            <p:cNvPr id="272" name="Freeform 576"/>
            <p:cNvSpPr>
              <a:spLocks noChangeArrowheads="1"/>
            </p:cNvSpPr>
            <p:nvPr/>
          </p:nvSpPr>
          <p:spPr bwMode="auto">
            <a:xfrm>
              <a:off x="9974502" y="4969156"/>
              <a:ext cx="321257" cy="321257"/>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a:extLst/>
          </p:spPr>
          <p:txBody>
            <a:bodyPr wrap="none" lIns="99083" tIns="49541" rIns="99083" bIns="49541" anchor="ctr"/>
            <a:lstStyle/>
            <a:p>
              <a:pPr>
                <a:defRPr/>
              </a:pPr>
              <a:endParaRPr lang="en-US" sz="2926" dirty="0">
                <a:latin typeface="Lato Light"/>
                <a:ea typeface="SimSun" charset="0"/>
              </a:endParaRPr>
            </a:p>
          </p:txBody>
        </p:sp>
      </p:grpSp>
      <p:grpSp>
        <p:nvGrpSpPr>
          <p:cNvPr id="51" name="Group 50"/>
          <p:cNvGrpSpPr/>
          <p:nvPr/>
        </p:nvGrpSpPr>
        <p:grpSpPr>
          <a:xfrm>
            <a:off x="4883564" y="1676978"/>
            <a:ext cx="10044872" cy="1689698"/>
            <a:chOff x="5988388" y="483017"/>
            <a:chExt cx="12359700" cy="2079087"/>
          </a:xfrm>
        </p:grpSpPr>
        <p:sp>
          <p:nvSpPr>
            <p:cNvPr id="52" name="TextBox 51"/>
            <p:cNvSpPr txBox="1"/>
            <p:nvPr/>
          </p:nvSpPr>
          <p:spPr>
            <a:xfrm>
              <a:off x="5988388" y="483017"/>
              <a:ext cx="12359700" cy="1446575"/>
            </a:xfrm>
            <a:prstGeom prst="rect">
              <a:avLst/>
            </a:prstGeom>
            <a:noFill/>
          </p:spPr>
          <p:txBody>
            <a:bodyPr wrap="square" lIns="74300" tIns="37150" rIns="74300" bIns="37150" rtlCol="0">
              <a:spAutoFit/>
            </a:bodyPr>
            <a:lstStyle/>
            <a:p>
              <a:pPr algn="ctr"/>
              <a:r>
                <a:rPr lang="id-ID" sz="7152" b="1" dirty="0">
                  <a:solidFill>
                    <a:schemeClr val="tx2"/>
                  </a:solidFill>
                  <a:latin typeface="Lato Regular"/>
                  <a:cs typeface="Lato Regular"/>
                </a:rPr>
                <a:t>Male Vs. Female</a:t>
              </a:r>
            </a:p>
          </p:txBody>
        </p:sp>
        <p:sp>
          <p:nvSpPr>
            <p:cNvPr id="53" name="Rectangle 52"/>
            <p:cNvSpPr/>
            <p:nvPr/>
          </p:nvSpPr>
          <p:spPr>
            <a:xfrm>
              <a:off x="11412311" y="2470667"/>
              <a:ext cx="1553038" cy="91437"/>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74232" tIns="37118" rIns="74232" bIns="37118" rtlCol="0" anchor="ctr"/>
            <a:lstStyle/>
            <a:p>
              <a:pPr algn="ctr"/>
              <a:endParaRPr lang="en-US" sz="2926" dirty="0">
                <a:solidFill>
                  <a:schemeClr val="accent2"/>
                </a:solidFill>
                <a:latin typeface="Open Sans Light"/>
              </a:endParaRPr>
            </a:p>
          </p:txBody>
        </p:sp>
        <p:sp>
          <p:nvSpPr>
            <p:cNvPr id="54" name="Subtitle 2"/>
            <p:cNvSpPr txBox="1">
              <a:spLocks/>
            </p:cNvSpPr>
            <p:nvPr/>
          </p:nvSpPr>
          <p:spPr>
            <a:xfrm>
              <a:off x="6361236" y="1634834"/>
              <a:ext cx="11655185" cy="839116"/>
            </a:xfrm>
            <a:prstGeom prst="rect">
              <a:avLst/>
            </a:prstGeom>
          </p:spPr>
          <p:txBody>
            <a:bodyPr vert="horz" lIns="176757" tIns="88378" rIns="176757" bIns="88378"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519" dirty="0">
                  <a:latin typeface="Lato Light"/>
                  <a:cs typeface="Lato Light"/>
                </a:rPr>
                <a:t>Your great subtitle </a:t>
              </a:r>
              <a:r>
                <a:rPr lang="en-US" sz="2519" dirty="0">
                  <a:solidFill>
                    <a:schemeClr val="accent1"/>
                  </a:solidFill>
                  <a:latin typeface="Lato Light"/>
                  <a:cs typeface="Lato Light"/>
                </a:rPr>
                <a:t>in this line</a:t>
              </a:r>
            </a:p>
          </p:txBody>
        </p:sp>
      </p:grpSp>
    </p:spTree>
    <p:extLst>
      <p:ext uri="{BB962C8B-B14F-4D97-AF65-F5344CB8AC3E}">
        <p14:creationId xmlns:p14="http://schemas.microsoft.com/office/powerpoint/2010/main" val="4171871834"/>
      </p:ext>
    </p:extLst>
  </p:cSld>
  <p:clrMapOvr>
    <a:masterClrMapping/>
  </p:clrMapOvr>
  <mc:AlternateContent xmlns:mc="http://schemas.openxmlformats.org/markup-compatibility/2006" xmlns:p14="http://schemas.microsoft.com/office/powerpoint/2010/main">
    <mc:Choice Requires="p14">
      <p:transition spd="slow" p14:dur="1500" advClick="0" advTm="3000">
        <p:split orient="vert"/>
      </p:transition>
    </mc:Choice>
    <mc:Fallback xmlns="">
      <p:transition xmlns:p14="http://schemas.microsoft.com/office/powerpoint/2010/main" spd="slow" advClick="0" advTm="3000">
        <p:split orient="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anim calcmode="lin" valueType="num">
                                      <p:cBhvr>
                                        <p:cTn id="8" dur="1000" fill="hold"/>
                                        <p:tgtEl>
                                          <p:spTgt spid="51"/>
                                        </p:tgtEl>
                                        <p:attrNameLst>
                                          <p:attrName>ppt_x</p:attrName>
                                        </p:attrNameLst>
                                      </p:cBhvr>
                                      <p:tavLst>
                                        <p:tav tm="0">
                                          <p:val>
                                            <p:strVal val="#ppt_x"/>
                                          </p:val>
                                        </p:tav>
                                        <p:tav tm="100000">
                                          <p:val>
                                            <p:strVal val="#ppt_x"/>
                                          </p:val>
                                        </p:tav>
                                      </p:tavLst>
                                    </p:anim>
                                    <p:anim calcmode="lin" valueType="num">
                                      <p:cBhvr>
                                        <p:cTn id="9" dur="900" decel="100000" fill="hold"/>
                                        <p:tgtEl>
                                          <p:spTgt spid="5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06"/>
                                        </p:tgtEl>
                                        <p:attrNameLst>
                                          <p:attrName>style.visibility</p:attrName>
                                        </p:attrNameLst>
                                      </p:cBhvr>
                                      <p:to>
                                        <p:strVal val="visible"/>
                                      </p:to>
                                    </p:set>
                                    <p:animEffect transition="in" filter="fade">
                                      <p:cBhvr>
                                        <p:cTn id="14" dur="500"/>
                                        <p:tgtEl>
                                          <p:spTgt spid="206"/>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16"/>
                                        </p:tgtEl>
                                        <p:attrNameLst>
                                          <p:attrName>style.visibility</p:attrName>
                                        </p:attrNameLst>
                                      </p:cBhvr>
                                      <p:to>
                                        <p:strVal val="visible"/>
                                      </p:to>
                                    </p:set>
                                    <p:anim calcmode="lin" valueType="num">
                                      <p:cBhvr>
                                        <p:cTn id="18" dur="500" fill="hold"/>
                                        <p:tgtEl>
                                          <p:spTgt spid="216"/>
                                        </p:tgtEl>
                                        <p:attrNameLst>
                                          <p:attrName>ppt_w</p:attrName>
                                        </p:attrNameLst>
                                      </p:cBhvr>
                                      <p:tavLst>
                                        <p:tav tm="0">
                                          <p:val>
                                            <p:fltVal val="0"/>
                                          </p:val>
                                        </p:tav>
                                        <p:tav tm="100000">
                                          <p:val>
                                            <p:strVal val="#ppt_w"/>
                                          </p:val>
                                        </p:tav>
                                      </p:tavLst>
                                    </p:anim>
                                    <p:anim calcmode="lin" valueType="num">
                                      <p:cBhvr>
                                        <p:cTn id="19" dur="500" fill="hold"/>
                                        <p:tgtEl>
                                          <p:spTgt spid="216"/>
                                        </p:tgtEl>
                                        <p:attrNameLst>
                                          <p:attrName>ppt_h</p:attrName>
                                        </p:attrNameLst>
                                      </p:cBhvr>
                                      <p:tavLst>
                                        <p:tav tm="0">
                                          <p:val>
                                            <p:fltVal val="0"/>
                                          </p:val>
                                        </p:tav>
                                        <p:tav tm="100000">
                                          <p:val>
                                            <p:strVal val="#ppt_h"/>
                                          </p:val>
                                        </p:tav>
                                      </p:tavLst>
                                    </p:anim>
                                    <p:animEffect transition="in" filter="fade">
                                      <p:cBhvr>
                                        <p:cTn id="20" dur="500"/>
                                        <p:tgtEl>
                                          <p:spTgt spid="216"/>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222"/>
                                        </p:tgtEl>
                                        <p:attrNameLst>
                                          <p:attrName>style.visibility</p:attrName>
                                        </p:attrNameLst>
                                      </p:cBhvr>
                                      <p:to>
                                        <p:strVal val="visible"/>
                                      </p:to>
                                    </p:set>
                                    <p:animEffect transition="in" filter="wipe(down)">
                                      <p:cBhvr>
                                        <p:cTn id="24" dur="500"/>
                                        <p:tgtEl>
                                          <p:spTgt spid="222"/>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40"/>
                                        </p:tgtEl>
                                        <p:attrNameLst>
                                          <p:attrName>style.visibility</p:attrName>
                                        </p:attrNameLst>
                                      </p:cBhvr>
                                      <p:to>
                                        <p:strVal val="visible"/>
                                      </p:to>
                                    </p:set>
                                    <p:anim calcmode="lin" valueType="num">
                                      <p:cBhvr>
                                        <p:cTn id="28" dur="500" fill="hold"/>
                                        <p:tgtEl>
                                          <p:spTgt spid="240"/>
                                        </p:tgtEl>
                                        <p:attrNameLst>
                                          <p:attrName>ppt_w</p:attrName>
                                        </p:attrNameLst>
                                      </p:cBhvr>
                                      <p:tavLst>
                                        <p:tav tm="0">
                                          <p:val>
                                            <p:fltVal val="0"/>
                                          </p:val>
                                        </p:tav>
                                        <p:tav tm="100000">
                                          <p:val>
                                            <p:strVal val="#ppt_w"/>
                                          </p:val>
                                        </p:tav>
                                      </p:tavLst>
                                    </p:anim>
                                    <p:anim calcmode="lin" valueType="num">
                                      <p:cBhvr>
                                        <p:cTn id="29" dur="500" fill="hold"/>
                                        <p:tgtEl>
                                          <p:spTgt spid="240"/>
                                        </p:tgtEl>
                                        <p:attrNameLst>
                                          <p:attrName>ppt_h</p:attrName>
                                        </p:attrNameLst>
                                      </p:cBhvr>
                                      <p:tavLst>
                                        <p:tav tm="0">
                                          <p:val>
                                            <p:fltVal val="0"/>
                                          </p:val>
                                        </p:tav>
                                        <p:tav tm="100000">
                                          <p:val>
                                            <p:strVal val="#ppt_h"/>
                                          </p:val>
                                        </p:tav>
                                      </p:tavLst>
                                    </p:anim>
                                    <p:animEffect transition="in" filter="fade">
                                      <p:cBhvr>
                                        <p:cTn id="30" dur="500"/>
                                        <p:tgtEl>
                                          <p:spTgt spid="240"/>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224"/>
                                        </p:tgtEl>
                                        <p:attrNameLst>
                                          <p:attrName>style.visibility</p:attrName>
                                        </p:attrNameLst>
                                      </p:cBhvr>
                                      <p:to>
                                        <p:strVal val="visible"/>
                                      </p:to>
                                    </p:set>
                                    <p:animEffect transition="in" filter="wipe(down)">
                                      <p:cBhvr>
                                        <p:cTn id="34" dur="500"/>
                                        <p:tgtEl>
                                          <p:spTgt spid="2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57"/>
                                        </p:tgtEl>
                                        <p:attrNameLst>
                                          <p:attrName>style.visibility</p:attrName>
                                        </p:attrNameLst>
                                      </p:cBhvr>
                                      <p:to>
                                        <p:strVal val="visible"/>
                                      </p:to>
                                    </p:set>
                                    <p:anim calcmode="lin" valueType="num">
                                      <p:cBhvr>
                                        <p:cTn id="38" dur="500" fill="hold"/>
                                        <p:tgtEl>
                                          <p:spTgt spid="257"/>
                                        </p:tgtEl>
                                        <p:attrNameLst>
                                          <p:attrName>ppt_w</p:attrName>
                                        </p:attrNameLst>
                                      </p:cBhvr>
                                      <p:tavLst>
                                        <p:tav tm="0">
                                          <p:val>
                                            <p:fltVal val="0"/>
                                          </p:val>
                                        </p:tav>
                                        <p:tav tm="100000">
                                          <p:val>
                                            <p:strVal val="#ppt_w"/>
                                          </p:val>
                                        </p:tav>
                                      </p:tavLst>
                                    </p:anim>
                                    <p:anim calcmode="lin" valueType="num">
                                      <p:cBhvr>
                                        <p:cTn id="39" dur="500" fill="hold"/>
                                        <p:tgtEl>
                                          <p:spTgt spid="257"/>
                                        </p:tgtEl>
                                        <p:attrNameLst>
                                          <p:attrName>ppt_h</p:attrName>
                                        </p:attrNameLst>
                                      </p:cBhvr>
                                      <p:tavLst>
                                        <p:tav tm="0">
                                          <p:val>
                                            <p:fltVal val="0"/>
                                          </p:val>
                                        </p:tav>
                                        <p:tav tm="100000">
                                          <p:val>
                                            <p:strVal val="#ppt_h"/>
                                          </p:val>
                                        </p:tav>
                                      </p:tavLst>
                                    </p:anim>
                                    <p:animEffect transition="in" filter="fade">
                                      <p:cBhvr>
                                        <p:cTn id="40" dur="500"/>
                                        <p:tgtEl>
                                          <p:spTgt spid="257"/>
                                        </p:tgtEl>
                                      </p:cBhvr>
                                    </p:animEffect>
                                  </p:childTnLst>
                                </p:cTn>
                              </p:par>
                            </p:childTnLst>
                          </p:cTn>
                        </p:par>
                        <p:par>
                          <p:cTn id="41" fill="hold">
                            <p:stCondLst>
                              <p:cond delay="4000"/>
                            </p:stCondLst>
                            <p:childTnLst>
                              <p:par>
                                <p:cTn id="42" presetID="22" presetClass="entr" presetSubtype="2" fill="hold" grpId="0" nodeType="afterEffect">
                                  <p:stCondLst>
                                    <p:cond delay="0"/>
                                  </p:stCondLst>
                                  <p:childTnLst>
                                    <p:set>
                                      <p:cBhvr>
                                        <p:cTn id="43" dur="1" fill="hold">
                                          <p:stCondLst>
                                            <p:cond delay="0"/>
                                          </p:stCondLst>
                                        </p:cTn>
                                        <p:tgtEl>
                                          <p:spTgt spid="223"/>
                                        </p:tgtEl>
                                        <p:attrNameLst>
                                          <p:attrName>style.visibility</p:attrName>
                                        </p:attrNameLst>
                                      </p:cBhvr>
                                      <p:to>
                                        <p:strVal val="visible"/>
                                      </p:to>
                                    </p:set>
                                    <p:animEffect transition="in" filter="wipe(right)">
                                      <p:cBhvr>
                                        <p:cTn id="44" dur="500"/>
                                        <p:tgtEl>
                                          <p:spTgt spid="223"/>
                                        </p:tgtEl>
                                      </p:cBhvr>
                                    </p:animEffect>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251"/>
                                        </p:tgtEl>
                                        <p:attrNameLst>
                                          <p:attrName>style.visibility</p:attrName>
                                        </p:attrNameLst>
                                      </p:cBhvr>
                                      <p:to>
                                        <p:strVal val="visible"/>
                                      </p:to>
                                    </p:set>
                                    <p:anim calcmode="lin" valueType="num">
                                      <p:cBhvr>
                                        <p:cTn id="48" dur="500" fill="hold"/>
                                        <p:tgtEl>
                                          <p:spTgt spid="251"/>
                                        </p:tgtEl>
                                        <p:attrNameLst>
                                          <p:attrName>ppt_w</p:attrName>
                                        </p:attrNameLst>
                                      </p:cBhvr>
                                      <p:tavLst>
                                        <p:tav tm="0">
                                          <p:val>
                                            <p:fltVal val="0"/>
                                          </p:val>
                                        </p:tav>
                                        <p:tav tm="100000">
                                          <p:val>
                                            <p:strVal val="#ppt_w"/>
                                          </p:val>
                                        </p:tav>
                                      </p:tavLst>
                                    </p:anim>
                                    <p:anim calcmode="lin" valueType="num">
                                      <p:cBhvr>
                                        <p:cTn id="49" dur="500" fill="hold"/>
                                        <p:tgtEl>
                                          <p:spTgt spid="251"/>
                                        </p:tgtEl>
                                        <p:attrNameLst>
                                          <p:attrName>ppt_h</p:attrName>
                                        </p:attrNameLst>
                                      </p:cBhvr>
                                      <p:tavLst>
                                        <p:tav tm="0">
                                          <p:val>
                                            <p:fltVal val="0"/>
                                          </p:val>
                                        </p:tav>
                                        <p:tav tm="100000">
                                          <p:val>
                                            <p:strVal val="#ppt_h"/>
                                          </p:val>
                                        </p:tav>
                                      </p:tavLst>
                                    </p:anim>
                                    <p:animEffect transition="in" filter="fade">
                                      <p:cBhvr>
                                        <p:cTn id="50" dur="500"/>
                                        <p:tgtEl>
                                          <p:spTgt spid="251"/>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214"/>
                                        </p:tgtEl>
                                        <p:attrNameLst>
                                          <p:attrName>style.visibility</p:attrName>
                                        </p:attrNameLst>
                                      </p:cBhvr>
                                      <p:to>
                                        <p:strVal val="visible"/>
                                      </p:to>
                                    </p:set>
                                    <p:animEffect transition="in" filter="fade">
                                      <p:cBhvr>
                                        <p:cTn id="54" dur="500"/>
                                        <p:tgtEl>
                                          <p:spTgt spid="214"/>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217"/>
                                        </p:tgtEl>
                                        <p:attrNameLst>
                                          <p:attrName>style.visibility</p:attrName>
                                        </p:attrNameLst>
                                      </p:cBhvr>
                                      <p:to>
                                        <p:strVal val="visible"/>
                                      </p:to>
                                    </p:set>
                                    <p:anim calcmode="lin" valueType="num">
                                      <p:cBhvr>
                                        <p:cTn id="58" dur="500" fill="hold"/>
                                        <p:tgtEl>
                                          <p:spTgt spid="217"/>
                                        </p:tgtEl>
                                        <p:attrNameLst>
                                          <p:attrName>ppt_w</p:attrName>
                                        </p:attrNameLst>
                                      </p:cBhvr>
                                      <p:tavLst>
                                        <p:tav tm="0">
                                          <p:val>
                                            <p:fltVal val="0"/>
                                          </p:val>
                                        </p:tav>
                                        <p:tav tm="100000">
                                          <p:val>
                                            <p:strVal val="#ppt_w"/>
                                          </p:val>
                                        </p:tav>
                                      </p:tavLst>
                                    </p:anim>
                                    <p:anim calcmode="lin" valueType="num">
                                      <p:cBhvr>
                                        <p:cTn id="59" dur="500" fill="hold"/>
                                        <p:tgtEl>
                                          <p:spTgt spid="217"/>
                                        </p:tgtEl>
                                        <p:attrNameLst>
                                          <p:attrName>ppt_h</p:attrName>
                                        </p:attrNameLst>
                                      </p:cBhvr>
                                      <p:tavLst>
                                        <p:tav tm="0">
                                          <p:val>
                                            <p:fltVal val="0"/>
                                          </p:val>
                                        </p:tav>
                                        <p:tav tm="100000">
                                          <p:val>
                                            <p:strVal val="#ppt_h"/>
                                          </p:val>
                                        </p:tav>
                                      </p:tavLst>
                                    </p:anim>
                                    <p:animEffect transition="in" filter="fade">
                                      <p:cBhvr>
                                        <p:cTn id="60" dur="500"/>
                                        <p:tgtEl>
                                          <p:spTgt spid="217"/>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225"/>
                                        </p:tgtEl>
                                        <p:attrNameLst>
                                          <p:attrName>style.visibility</p:attrName>
                                        </p:attrNameLst>
                                      </p:cBhvr>
                                      <p:to>
                                        <p:strVal val="visible"/>
                                      </p:to>
                                    </p:set>
                                    <p:animEffect transition="in" filter="wipe(down)">
                                      <p:cBhvr>
                                        <p:cTn id="64" dur="500"/>
                                        <p:tgtEl>
                                          <p:spTgt spid="225"/>
                                        </p:tgtEl>
                                      </p:cBhvr>
                                    </p:animEffect>
                                  </p:childTnLst>
                                </p:cTn>
                              </p:par>
                            </p:childTnLst>
                          </p:cTn>
                        </p:par>
                        <p:par>
                          <p:cTn id="65" fill="hold">
                            <p:stCondLst>
                              <p:cond delay="6500"/>
                            </p:stCondLst>
                            <p:childTnLst>
                              <p:par>
                                <p:cTn id="66" presetID="53" presetClass="entr" presetSubtype="16" fill="hold" nodeType="afterEffect">
                                  <p:stCondLst>
                                    <p:cond delay="0"/>
                                  </p:stCondLst>
                                  <p:childTnLst>
                                    <p:set>
                                      <p:cBhvr>
                                        <p:cTn id="67" dur="1" fill="hold">
                                          <p:stCondLst>
                                            <p:cond delay="0"/>
                                          </p:stCondLst>
                                        </p:cTn>
                                        <p:tgtEl>
                                          <p:spTgt spid="247"/>
                                        </p:tgtEl>
                                        <p:attrNameLst>
                                          <p:attrName>style.visibility</p:attrName>
                                        </p:attrNameLst>
                                      </p:cBhvr>
                                      <p:to>
                                        <p:strVal val="visible"/>
                                      </p:to>
                                    </p:set>
                                    <p:anim calcmode="lin" valueType="num">
                                      <p:cBhvr>
                                        <p:cTn id="68" dur="500" fill="hold"/>
                                        <p:tgtEl>
                                          <p:spTgt spid="247"/>
                                        </p:tgtEl>
                                        <p:attrNameLst>
                                          <p:attrName>ppt_w</p:attrName>
                                        </p:attrNameLst>
                                      </p:cBhvr>
                                      <p:tavLst>
                                        <p:tav tm="0">
                                          <p:val>
                                            <p:fltVal val="0"/>
                                          </p:val>
                                        </p:tav>
                                        <p:tav tm="100000">
                                          <p:val>
                                            <p:strVal val="#ppt_w"/>
                                          </p:val>
                                        </p:tav>
                                      </p:tavLst>
                                    </p:anim>
                                    <p:anim calcmode="lin" valueType="num">
                                      <p:cBhvr>
                                        <p:cTn id="69" dur="500" fill="hold"/>
                                        <p:tgtEl>
                                          <p:spTgt spid="247"/>
                                        </p:tgtEl>
                                        <p:attrNameLst>
                                          <p:attrName>ppt_h</p:attrName>
                                        </p:attrNameLst>
                                      </p:cBhvr>
                                      <p:tavLst>
                                        <p:tav tm="0">
                                          <p:val>
                                            <p:fltVal val="0"/>
                                          </p:val>
                                        </p:tav>
                                        <p:tav tm="100000">
                                          <p:val>
                                            <p:strVal val="#ppt_h"/>
                                          </p:val>
                                        </p:tav>
                                      </p:tavLst>
                                    </p:anim>
                                    <p:animEffect transition="in" filter="fade">
                                      <p:cBhvr>
                                        <p:cTn id="70" dur="500"/>
                                        <p:tgtEl>
                                          <p:spTgt spid="247"/>
                                        </p:tgtEl>
                                      </p:cBhvr>
                                    </p:animEffect>
                                  </p:childTnLst>
                                </p:cTn>
                              </p:par>
                            </p:childTnLst>
                          </p:cTn>
                        </p:par>
                        <p:par>
                          <p:cTn id="71" fill="hold">
                            <p:stCondLst>
                              <p:cond delay="7000"/>
                            </p:stCondLst>
                            <p:childTnLst>
                              <p:par>
                                <p:cTn id="72" presetID="22" presetClass="entr" presetSubtype="4" fill="hold" grpId="0" nodeType="afterEffect">
                                  <p:stCondLst>
                                    <p:cond delay="0"/>
                                  </p:stCondLst>
                                  <p:childTnLst>
                                    <p:set>
                                      <p:cBhvr>
                                        <p:cTn id="73" dur="1" fill="hold">
                                          <p:stCondLst>
                                            <p:cond delay="0"/>
                                          </p:stCondLst>
                                        </p:cTn>
                                        <p:tgtEl>
                                          <p:spTgt spid="227"/>
                                        </p:tgtEl>
                                        <p:attrNameLst>
                                          <p:attrName>style.visibility</p:attrName>
                                        </p:attrNameLst>
                                      </p:cBhvr>
                                      <p:to>
                                        <p:strVal val="visible"/>
                                      </p:to>
                                    </p:set>
                                    <p:animEffect transition="in" filter="wipe(down)">
                                      <p:cBhvr>
                                        <p:cTn id="74" dur="500"/>
                                        <p:tgtEl>
                                          <p:spTgt spid="227"/>
                                        </p:tgtEl>
                                      </p:cBhvr>
                                    </p:animEffect>
                                  </p:childTnLst>
                                </p:cTn>
                              </p:par>
                            </p:childTnLst>
                          </p:cTn>
                        </p:par>
                        <p:par>
                          <p:cTn id="75" fill="hold">
                            <p:stCondLst>
                              <p:cond delay="7500"/>
                            </p:stCondLst>
                            <p:childTnLst>
                              <p:par>
                                <p:cTn id="76" presetID="53" presetClass="entr" presetSubtype="16" fill="hold" nodeType="afterEffect">
                                  <p:stCondLst>
                                    <p:cond delay="0"/>
                                  </p:stCondLst>
                                  <p:childTnLst>
                                    <p:set>
                                      <p:cBhvr>
                                        <p:cTn id="77" dur="1" fill="hold">
                                          <p:stCondLst>
                                            <p:cond delay="0"/>
                                          </p:stCondLst>
                                        </p:cTn>
                                        <p:tgtEl>
                                          <p:spTgt spid="265"/>
                                        </p:tgtEl>
                                        <p:attrNameLst>
                                          <p:attrName>style.visibility</p:attrName>
                                        </p:attrNameLst>
                                      </p:cBhvr>
                                      <p:to>
                                        <p:strVal val="visible"/>
                                      </p:to>
                                    </p:set>
                                    <p:anim calcmode="lin" valueType="num">
                                      <p:cBhvr>
                                        <p:cTn id="78" dur="500" fill="hold"/>
                                        <p:tgtEl>
                                          <p:spTgt spid="265"/>
                                        </p:tgtEl>
                                        <p:attrNameLst>
                                          <p:attrName>ppt_w</p:attrName>
                                        </p:attrNameLst>
                                      </p:cBhvr>
                                      <p:tavLst>
                                        <p:tav tm="0">
                                          <p:val>
                                            <p:fltVal val="0"/>
                                          </p:val>
                                        </p:tav>
                                        <p:tav tm="100000">
                                          <p:val>
                                            <p:strVal val="#ppt_w"/>
                                          </p:val>
                                        </p:tav>
                                      </p:tavLst>
                                    </p:anim>
                                    <p:anim calcmode="lin" valueType="num">
                                      <p:cBhvr>
                                        <p:cTn id="79" dur="500" fill="hold"/>
                                        <p:tgtEl>
                                          <p:spTgt spid="265"/>
                                        </p:tgtEl>
                                        <p:attrNameLst>
                                          <p:attrName>ppt_h</p:attrName>
                                        </p:attrNameLst>
                                      </p:cBhvr>
                                      <p:tavLst>
                                        <p:tav tm="0">
                                          <p:val>
                                            <p:fltVal val="0"/>
                                          </p:val>
                                        </p:tav>
                                        <p:tav tm="100000">
                                          <p:val>
                                            <p:strVal val="#ppt_h"/>
                                          </p:val>
                                        </p:tav>
                                      </p:tavLst>
                                    </p:anim>
                                    <p:animEffect transition="in" filter="fade">
                                      <p:cBhvr>
                                        <p:cTn id="80" dur="500"/>
                                        <p:tgtEl>
                                          <p:spTgt spid="265"/>
                                        </p:tgtEl>
                                      </p:cBhvr>
                                    </p:animEffect>
                                  </p:childTnLst>
                                </p:cTn>
                              </p:par>
                            </p:childTnLst>
                          </p:cTn>
                        </p:par>
                        <p:par>
                          <p:cTn id="81" fill="hold">
                            <p:stCondLst>
                              <p:cond delay="8000"/>
                            </p:stCondLst>
                            <p:childTnLst>
                              <p:par>
                                <p:cTn id="82" presetID="22" presetClass="entr" presetSubtype="8" fill="hold" grpId="0" nodeType="afterEffect">
                                  <p:stCondLst>
                                    <p:cond delay="0"/>
                                  </p:stCondLst>
                                  <p:childTnLst>
                                    <p:set>
                                      <p:cBhvr>
                                        <p:cTn id="83" dur="1" fill="hold">
                                          <p:stCondLst>
                                            <p:cond delay="0"/>
                                          </p:stCondLst>
                                        </p:cTn>
                                        <p:tgtEl>
                                          <p:spTgt spid="226"/>
                                        </p:tgtEl>
                                        <p:attrNameLst>
                                          <p:attrName>style.visibility</p:attrName>
                                        </p:attrNameLst>
                                      </p:cBhvr>
                                      <p:to>
                                        <p:strVal val="visible"/>
                                      </p:to>
                                    </p:set>
                                    <p:animEffect transition="in" filter="wipe(left)">
                                      <p:cBhvr>
                                        <p:cTn id="84" dur="500"/>
                                        <p:tgtEl>
                                          <p:spTgt spid="226"/>
                                        </p:tgtEl>
                                      </p:cBhvr>
                                    </p:animEffect>
                                  </p:childTnLst>
                                </p:cTn>
                              </p:par>
                            </p:childTnLst>
                          </p:cTn>
                        </p:par>
                        <p:par>
                          <p:cTn id="85" fill="hold">
                            <p:stCondLst>
                              <p:cond delay="8500"/>
                            </p:stCondLst>
                            <p:childTnLst>
                              <p:par>
                                <p:cTn id="86" presetID="53" presetClass="entr" presetSubtype="16" fill="hold" nodeType="afterEffect">
                                  <p:stCondLst>
                                    <p:cond delay="0"/>
                                  </p:stCondLst>
                                  <p:childTnLst>
                                    <p:set>
                                      <p:cBhvr>
                                        <p:cTn id="87" dur="1" fill="hold">
                                          <p:stCondLst>
                                            <p:cond delay="0"/>
                                          </p:stCondLst>
                                        </p:cTn>
                                        <p:tgtEl>
                                          <p:spTgt spid="269"/>
                                        </p:tgtEl>
                                        <p:attrNameLst>
                                          <p:attrName>style.visibility</p:attrName>
                                        </p:attrNameLst>
                                      </p:cBhvr>
                                      <p:to>
                                        <p:strVal val="visible"/>
                                      </p:to>
                                    </p:set>
                                    <p:anim calcmode="lin" valueType="num">
                                      <p:cBhvr>
                                        <p:cTn id="88" dur="500" fill="hold"/>
                                        <p:tgtEl>
                                          <p:spTgt spid="269"/>
                                        </p:tgtEl>
                                        <p:attrNameLst>
                                          <p:attrName>ppt_w</p:attrName>
                                        </p:attrNameLst>
                                      </p:cBhvr>
                                      <p:tavLst>
                                        <p:tav tm="0">
                                          <p:val>
                                            <p:fltVal val="0"/>
                                          </p:val>
                                        </p:tav>
                                        <p:tav tm="100000">
                                          <p:val>
                                            <p:strVal val="#ppt_w"/>
                                          </p:val>
                                        </p:tav>
                                      </p:tavLst>
                                    </p:anim>
                                    <p:anim calcmode="lin" valueType="num">
                                      <p:cBhvr>
                                        <p:cTn id="89" dur="500" fill="hold"/>
                                        <p:tgtEl>
                                          <p:spTgt spid="269"/>
                                        </p:tgtEl>
                                        <p:attrNameLst>
                                          <p:attrName>ppt_h</p:attrName>
                                        </p:attrNameLst>
                                      </p:cBhvr>
                                      <p:tavLst>
                                        <p:tav tm="0">
                                          <p:val>
                                            <p:fltVal val="0"/>
                                          </p:val>
                                        </p:tav>
                                        <p:tav tm="100000">
                                          <p:val>
                                            <p:strVal val="#ppt_h"/>
                                          </p:val>
                                        </p:tav>
                                      </p:tavLst>
                                    </p:anim>
                                    <p:animEffect transition="in" filter="fade">
                                      <p:cBhvr>
                                        <p:cTn id="90" dur="500"/>
                                        <p:tgtEl>
                                          <p:spTgt spid="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14" grpId="0" animBg="1"/>
      <p:bldP spid="222" grpId="0" animBg="1"/>
      <p:bldP spid="223" grpId="0" animBg="1"/>
      <p:bldP spid="224" grpId="0" animBg="1"/>
      <p:bldP spid="225" grpId="0" animBg="1"/>
      <p:bldP spid="226" grpId="0" animBg="1"/>
      <p:bldP spid="22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rot="5400000">
            <a:off x="2486963" y="-2860711"/>
            <a:ext cx="14703322" cy="19946752"/>
          </a:xfrm>
          <a:prstGeom prst="rect">
            <a:avLst/>
          </a:prstGeom>
          <a:solidFill>
            <a:schemeClr val="accent6">
              <a:alpha val="70000"/>
            </a:schemeClr>
          </a:solidFill>
          <a:ln>
            <a:noFill/>
          </a:ln>
        </p:spPr>
        <p:style>
          <a:lnRef idx="1">
            <a:schemeClr val="accent1"/>
          </a:lnRef>
          <a:fillRef idx="3">
            <a:schemeClr val="accent1"/>
          </a:fillRef>
          <a:effectRef idx="2">
            <a:schemeClr val="accent1"/>
          </a:effectRef>
          <a:fontRef idx="minor">
            <a:schemeClr val="lt1"/>
          </a:fontRef>
        </p:style>
        <p:txBody>
          <a:bodyPr lIns="198083" tIns="99040" rIns="198083" bIns="99040" rtlCol="0" anchor="ctr"/>
          <a:lstStyle/>
          <a:p>
            <a:pPr algn="ctr"/>
            <a:endParaRPr lang="en-US" sz="2926" dirty="0">
              <a:latin typeface="Lato Light"/>
            </a:endParaRPr>
          </a:p>
        </p:txBody>
      </p:sp>
      <p:grpSp>
        <p:nvGrpSpPr>
          <p:cNvPr id="17" name="Group 4688"/>
          <p:cNvGrpSpPr>
            <a:grpSpLocks/>
          </p:cNvGrpSpPr>
          <p:nvPr/>
        </p:nvGrpSpPr>
        <p:grpSpPr bwMode="auto">
          <a:xfrm>
            <a:off x="8267532" y="3011120"/>
            <a:ext cx="3324130" cy="3159436"/>
            <a:chOff x="1835150" y="2800349"/>
            <a:chExt cx="382588" cy="363538"/>
          </a:xfrm>
          <a:solidFill>
            <a:schemeClr val="bg1"/>
          </a:solidFill>
        </p:grpSpPr>
        <p:sp>
          <p:nvSpPr>
            <p:cNvPr id="18"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19" name="Freeform 292"/>
            <p:cNvSpPr>
              <a:spLocks noChangeArrowheads="1"/>
            </p:cNvSpPr>
            <p:nvPr/>
          </p:nvSpPr>
          <p:spPr bwMode="auto">
            <a:xfrm>
              <a:off x="1835150" y="2955924"/>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0"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sp>
          <p:nvSpPr>
            <p:cNvPr id="21"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926" dirty="0">
                <a:latin typeface="Lato Light"/>
                <a:ea typeface="SimSun" charset="0"/>
              </a:endParaRPr>
            </a:p>
          </p:txBody>
        </p:sp>
      </p:grpSp>
      <p:sp>
        <p:nvSpPr>
          <p:cNvPr id="23" name="AutoShape 5"/>
          <p:cNvSpPr>
            <a:spLocks/>
          </p:cNvSpPr>
          <p:nvPr/>
        </p:nvSpPr>
        <p:spPr bwMode="auto">
          <a:xfrm>
            <a:off x="5674601" y="5634596"/>
            <a:ext cx="8508859" cy="3240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41278" tIns="41278" rIns="41278" bIns="41278" anchor="ctr"/>
          <a:lstStyle/>
          <a:p>
            <a:pPr algn="ctr">
              <a:defRPr/>
            </a:pPr>
            <a:r>
              <a:rPr lang="es-ES" sz="7477" dirty="0">
                <a:solidFill>
                  <a:schemeClr val="bg1"/>
                </a:solidFill>
                <a:latin typeface="Lato Regular"/>
                <a:cs typeface="Lato Regular"/>
              </a:rPr>
              <a:t>COFFEE BREAK</a:t>
            </a:r>
          </a:p>
        </p:txBody>
      </p:sp>
      <p:sp>
        <p:nvSpPr>
          <p:cNvPr id="24" name="Line 4"/>
          <p:cNvSpPr>
            <a:spLocks noChangeShapeType="1"/>
          </p:cNvSpPr>
          <p:nvPr/>
        </p:nvSpPr>
        <p:spPr bwMode="auto">
          <a:xfrm flipV="1">
            <a:off x="7984257" y="8007187"/>
            <a:ext cx="3897121" cy="0"/>
          </a:xfrm>
          <a:prstGeom prst="line">
            <a:avLst/>
          </a:prstGeom>
          <a:noFill/>
          <a:ln w="25400" cap="flat" cmpd="sng">
            <a:solidFill>
              <a:srgbClr val="DCDEE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s-ES" sz="4551">
              <a:effectLst>
                <a:outerShdw blurRad="38100" dist="38100" dir="2700000" algn="tl">
                  <a:srgbClr val="DDDDDD"/>
                </a:outerShdw>
              </a:effectLst>
              <a:latin typeface="Gill Sans" charset="0"/>
              <a:cs typeface="Gill Sans" charset="0"/>
              <a:sym typeface="Gill Sans" charset="0"/>
            </a:endParaRPr>
          </a:p>
        </p:txBody>
      </p:sp>
      <p:sp>
        <p:nvSpPr>
          <p:cNvPr id="25" name="AutoShape 3"/>
          <p:cNvSpPr>
            <a:spLocks/>
          </p:cNvSpPr>
          <p:nvPr/>
        </p:nvSpPr>
        <p:spPr bwMode="auto">
          <a:xfrm>
            <a:off x="6566629" y="8128070"/>
            <a:ext cx="6892813" cy="2173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526252">
              <a:lnSpc>
                <a:spcPct val="120000"/>
              </a:lnSpc>
              <a:spcBef>
                <a:spcPts val="1382"/>
              </a:spcBef>
              <a:defRPr/>
            </a:pPr>
            <a:r>
              <a:rPr lang="en-US" sz="2113" dirty="0">
                <a:solidFill>
                  <a:schemeClr val="bg1"/>
                </a:solidFill>
                <a:latin typeface="Lato Light"/>
                <a:cs typeface="Lato Light"/>
              </a:rPr>
              <a:t>Lorem ipsum dolor sit amet, consectetur adipiscing elit. In in tortor in urna pulvinar blandit. Aliquam dolor nulla, interdum non quam ac, ultricies porttitor tellus. Vivamus vitae vestibulum mauris.</a:t>
            </a:r>
            <a:endParaRPr lang="es-ES" sz="2113" dirty="0">
              <a:solidFill>
                <a:schemeClr val="bg1"/>
              </a:solidFill>
              <a:latin typeface="Lato Light"/>
              <a:cs typeface="Lato Light"/>
            </a:endParaRPr>
          </a:p>
        </p:txBody>
      </p:sp>
      <p:sp>
        <p:nvSpPr>
          <p:cNvPr id="2" name="Picture Placeholder 1"/>
          <p:cNvSpPr>
            <a:spLocks noGrp="1" noChangeAspect="1"/>
          </p:cNvSpPr>
          <p:nvPr>
            <p:ph type="pic" sz="quarter" idx="13"/>
          </p:nvPr>
        </p:nvSpPr>
        <p:spPr>
          <a:xfrm>
            <a:off x="0" y="0"/>
            <a:ext cx="19812000" cy="13714413"/>
          </a:xfrm>
        </p:spPr>
      </p:sp>
    </p:spTree>
    <p:extLst>
      <p:ext uri="{BB962C8B-B14F-4D97-AF65-F5344CB8AC3E}">
        <p14:creationId xmlns:p14="http://schemas.microsoft.com/office/powerpoint/2010/main" val="659027788"/>
      </p:ext>
    </p:extLst>
  </p:cSld>
  <p:clrMapOvr>
    <a:masterClrMapping/>
  </p:clrMapOvr>
  <mc:AlternateContent xmlns:mc="http://schemas.openxmlformats.org/markup-compatibility/2006" xmlns:p14="http://schemas.microsoft.com/office/powerpoint/2010/main">
    <mc:Choice Requires="p14">
      <p:transition spd="slow" p14:dur="3400" advClick="0" advTm="3000">
        <p14:reveal/>
      </p:transition>
    </mc:Choice>
    <mc:Fallback xmlns="">
      <p:transition xmlns:p14="http://schemas.microsoft.com/office/powerpoint/2010/main" spd="slow" advClick="0" advTm="3000">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900" decel="100000" fill="hold"/>
                                        <p:tgtEl>
                                          <p:spTgt spid="1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anim calcmode="lin" valueType="num">
                                      <p:cBhvr>
                                        <p:cTn id="14" dur="1000" fill="hold"/>
                                        <p:tgtEl>
                                          <p:spTgt spid="23"/>
                                        </p:tgtEl>
                                        <p:attrNameLst>
                                          <p:attrName>ppt_x</p:attrName>
                                        </p:attrNameLst>
                                      </p:cBhvr>
                                      <p:tavLst>
                                        <p:tav tm="0">
                                          <p:val>
                                            <p:strVal val="#ppt_x"/>
                                          </p:val>
                                        </p:tav>
                                        <p:tav tm="100000">
                                          <p:val>
                                            <p:strVal val="#ppt_x"/>
                                          </p:val>
                                        </p:tav>
                                      </p:tavLst>
                                    </p:anim>
                                    <p:anim calcmode="lin" valueType="num">
                                      <p:cBhvr>
                                        <p:cTn id="15" dur="900" decel="100000" fill="hold"/>
                                        <p:tgtEl>
                                          <p:spTgt spid="2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par>
                                <p:cTn id="17" presetID="37" presetClass="entr" presetSubtype="0"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1000"/>
                                        <p:tgtEl>
                                          <p:spTgt spid="24"/>
                                        </p:tgtEl>
                                      </p:cBhvr>
                                    </p:animEffect>
                                    <p:anim calcmode="lin" valueType="num">
                                      <p:cBhvr>
                                        <p:cTn id="20" dur="1000" fill="hold"/>
                                        <p:tgtEl>
                                          <p:spTgt spid="24"/>
                                        </p:tgtEl>
                                        <p:attrNameLst>
                                          <p:attrName>ppt_x</p:attrName>
                                        </p:attrNameLst>
                                      </p:cBhvr>
                                      <p:tavLst>
                                        <p:tav tm="0">
                                          <p:val>
                                            <p:strVal val="#ppt_x"/>
                                          </p:val>
                                        </p:tav>
                                        <p:tav tm="100000">
                                          <p:val>
                                            <p:strVal val="#ppt_x"/>
                                          </p:val>
                                        </p:tav>
                                      </p:tavLst>
                                    </p:anim>
                                    <p:anim calcmode="lin" valueType="num">
                                      <p:cBhvr>
                                        <p:cTn id="21" dur="900" decel="100000" fill="hold"/>
                                        <p:tgtEl>
                                          <p:spTgt spid="2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1000"/>
                                        <p:tgtEl>
                                          <p:spTgt spid="25"/>
                                        </p:tgtEl>
                                      </p:cBhvr>
                                    </p:animEffect>
                                    <p:anim calcmode="lin" valueType="num">
                                      <p:cBhvr>
                                        <p:cTn id="26" dur="1000" fill="hold"/>
                                        <p:tgtEl>
                                          <p:spTgt spid="25"/>
                                        </p:tgtEl>
                                        <p:attrNameLst>
                                          <p:attrName>ppt_x</p:attrName>
                                        </p:attrNameLst>
                                      </p:cBhvr>
                                      <p:tavLst>
                                        <p:tav tm="0">
                                          <p:val>
                                            <p:strVal val="#ppt_x"/>
                                          </p:val>
                                        </p:tav>
                                        <p:tav tm="100000">
                                          <p:val>
                                            <p:strVal val="#ppt_x"/>
                                          </p:val>
                                        </p:tav>
                                      </p:tavLst>
                                    </p:anim>
                                    <p:anim calcmode="lin" valueType="num">
                                      <p:cBhvr>
                                        <p:cTn id="27" dur="900" decel="100000" fill="hold"/>
                                        <p:tgtEl>
                                          <p:spTgt spid="25"/>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theme/theme1.xml><?xml version="1.0" encoding="utf-8"?>
<a:theme xmlns:a="http://schemas.openxmlformats.org/drawingml/2006/main" name="Default Theme">
  <a:themeElements>
    <a:clrScheme name="Motagua - Business Color - Light">
      <a:dk1>
        <a:srgbClr val="A1A1A1"/>
      </a:dk1>
      <a:lt1>
        <a:sysClr val="window" lastClr="FFFFFF"/>
      </a:lt1>
      <a:dk2>
        <a:srgbClr val="1C9899"/>
      </a:dk2>
      <a:lt2>
        <a:srgbClr val="FFFFFF"/>
      </a:lt2>
      <a:accent1>
        <a:srgbClr val="124FA6"/>
      </a:accent1>
      <a:accent2>
        <a:srgbClr val="1C9899"/>
      </a:accent2>
      <a:accent3>
        <a:srgbClr val="53677B"/>
      </a:accent3>
      <a:accent4>
        <a:srgbClr val="555555"/>
      </a:accent4>
      <a:accent5>
        <a:srgbClr val="C6C6C6"/>
      </a:accent5>
      <a:accent6>
        <a:srgbClr val="A1A1A1"/>
      </a:accent6>
      <a:hlink>
        <a:srgbClr val="F33B48"/>
      </a:hlink>
      <a:folHlink>
        <a:srgbClr val="FFC000"/>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Office Theme</Template>
  <TotalTime>7828</TotalTime>
  <Words>9771</Words>
  <Application>Microsoft Macintosh PowerPoint</Application>
  <PresentationFormat>Custom</PresentationFormat>
  <Paragraphs>1451</Paragraphs>
  <Slides>121</Slides>
  <Notes>9</Notes>
  <HiddenSlides>0</HiddenSlides>
  <MMClips>0</MMClips>
  <ScaleCrop>false</ScaleCrop>
  <HeadingPairs>
    <vt:vector size="4" baseType="variant">
      <vt:variant>
        <vt:lpstr>Theme</vt:lpstr>
      </vt:variant>
      <vt:variant>
        <vt:i4>1</vt:i4>
      </vt:variant>
      <vt:variant>
        <vt:lpstr>Slide Titles</vt:lpstr>
      </vt:variant>
      <vt:variant>
        <vt:i4>121</vt:i4>
      </vt:variant>
    </vt:vector>
  </HeadingPairs>
  <TitlesOfParts>
    <vt:vector size="122" baseType="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Manuel Lopez</dc:creator>
  <cp:lastModifiedBy>Manny Lopez</cp:lastModifiedBy>
  <cp:revision>1928</cp:revision>
  <dcterms:created xsi:type="dcterms:W3CDTF">2014-11-12T21:47:38Z</dcterms:created>
  <dcterms:modified xsi:type="dcterms:W3CDTF">2015-02-05T00:33:53Z</dcterms:modified>
</cp:coreProperties>
</file>